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1"/>
  </p:sldMasterIdLst>
  <p:notesMasterIdLst>
    <p:notesMasterId r:id="rId110"/>
  </p:notesMasterIdLst>
  <p:handoutMasterIdLst>
    <p:handoutMasterId r:id="rId111"/>
  </p:handoutMasterIdLst>
  <p:sldIdLst>
    <p:sldId id="256" r:id="rId2"/>
    <p:sldId id="257" r:id="rId3"/>
    <p:sldId id="258" r:id="rId4"/>
    <p:sldId id="4384" r:id="rId5"/>
    <p:sldId id="4397" r:id="rId6"/>
    <p:sldId id="266" r:id="rId7"/>
    <p:sldId id="4396" r:id="rId8"/>
    <p:sldId id="259" r:id="rId9"/>
    <p:sldId id="4386" r:id="rId10"/>
    <p:sldId id="4387" r:id="rId11"/>
    <p:sldId id="285" r:id="rId12"/>
    <p:sldId id="4388" r:id="rId13"/>
    <p:sldId id="4389" r:id="rId14"/>
    <p:sldId id="4390" r:id="rId15"/>
    <p:sldId id="4391" r:id="rId16"/>
    <p:sldId id="4392" r:id="rId17"/>
    <p:sldId id="4393" r:id="rId18"/>
    <p:sldId id="4394" r:id="rId19"/>
    <p:sldId id="4395" r:id="rId20"/>
    <p:sldId id="4361" r:id="rId21"/>
    <p:sldId id="4398" r:id="rId22"/>
    <p:sldId id="4399" r:id="rId23"/>
    <p:sldId id="4420" r:id="rId24"/>
    <p:sldId id="4421" r:id="rId25"/>
    <p:sldId id="4422" r:id="rId26"/>
    <p:sldId id="4423" r:id="rId27"/>
    <p:sldId id="4424" r:id="rId28"/>
    <p:sldId id="4425" r:id="rId29"/>
    <p:sldId id="4426" r:id="rId30"/>
    <p:sldId id="4427" r:id="rId31"/>
    <p:sldId id="4414" r:id="rId32"/>
    <p:sldId id="4400" r:id="rId33"/>
    <p:sldId id="4401" r:id="rId34"/>
    <p:sldId id="4434" r:id="rId35"/>
    <p:sldId id="4430" r:id="rId36"/>
    <p:sldId id="4429" r:id="rId37"/>
    <p:sldId id="4435" r:id="rId38"/>
    <p:sldId id="4436" r:id="rId39"/>
    <p:sldId id="4437" r:id="rId40"/>
    <p:sldId id="4438" r:id="rId41"/>
    <p:sldId id="4415" r:id="rId42"/>
    <p:sldId id="4402" r:id="rId43"/>
    <p:sldId id="4403" r:id="rId44"/>
    <p:sldId id="4439" r:id="rId45"/>
    <p:sldId id="4440" r:id="rId46"/>
    <p:sldId id="4441" r:id="rId47"/>
    <p:sldId id="4442" r:id="rId48"/>
    <p:sldId id="4443" r:id="rId49"/>
    <p:sldId id="4444" r:id="rId50"/>
    <p:sldId id="4445" r:id="rId51"/>
    <p:sldId id="4448" r:id="rId52"/>
    <p:sldId id="4447" r:id="rId53"/>
    <p:sldId id="4449" r:id="rId54"/>
    <p:sldId id="4450" r:id="rId55"/>
    <p:sldId id="4451" r:id="rId56"/>
    <p:sldId id="4452" r:id="rId57"/>
    <p:sldId id="4453" r:id="rId58"/>
    <p:sldId id="4454" r:id="rId59"/>
    <p:sldId id="4456" r:id="rId60"/>
    <p:sldId id="4455" r:id="rId61"/>
    <p:sldId id="4416" r:id="rId62"/>
    <p:sldId id="4404" r:id="rId63"/>
    <p:sldId id="4405" r:id="rId64"/>
    <p:sldId id="4457" r:id="rId65"/>
    <p:sldId id="4458" r:id="rId66"/>
    <p:sldId id="4459" r:id="rId67"/>
    <p:sldId id="4460" r:id="rId68"/>
    <p:sldId id="4461" r:id="rId69"/>
    <p:sldId id="4462" r:id="rId70"/>
    <p:sldId id="4463" r:id="rId71"/>
    <p:sldId id="4464" r:id="rId72"/>
    <p:sldId id="4465" r:id="rId73"/>
    <p:sldId id="4466" r:id="rId74"/>
    <p:sldId id="4467" r:id="rId75"/>
    <p:sldId id="4468" r:id="rId76"/>
    <p:sldId id="4417" r:id="rId77"/>
    <p:sldId id="4406" r:id="rId78"/>
    <p:sldId id="4407" r:id="rId79"/>
    <p:sldId id="4469" r:id="rId80"/>
    <p:sldId id="4470" r:id="rId81"/>
    <p:sldId id="4471" r:id="rId82"/>
    <p:sldId id="4472" r:id="rId83"/>
    <p:sldId id="4473" r:id="rId84"/>
    <p:sldId id="4474" r:id="rId85"/>
    <p:sldId id="4477" r:id="rId86"/>
    <p:sldId id="4478" r:id="rId87"/>
    <p:sldId id="4479" r:id="rId88"/>
    <p:sldId id="4418" r:id="rId89"/>
    <p:sldId id="4408" r:id="rId90"/>
    <p:sldId id="4409" r:id="rId91"/>
    <p:sldId id="4480" r:id="rId92"/>
    <p:sldId id="4481" r:id="rId93"/>
    <p:sldId id="4482" r:id="rId94"/>
    <p:sldId id="4483" r:id="rId95"/>
    <p:sldId id="4484" r:id="rId96"/>
    <p:sldId id="4485" r:id="rId97"/>
    <p:sldId id="4486" r:id="rId98"/>
    <p:sldId id="4419" r:id="rId99"/>
    <p:sldId id="4410" r:id="rId100"/>
    <p:sldId id="4411" r:id="rId101"/>
    <p:sldId id="4487" r:id="rId102"/>
    <p:sldId id="4488" r:id="rId103"/>
    <p:sldId id="4489" r:id="rId104"/>
    <p:sldId id="4490" r:id="rId105"/>
    <p:sldId id="4491" r:id="rId106"/>
    <p:sldId id="4492" r:id="rId107"/>
    <p:sldId id="4413" r:id="rId108"/>
    <p:sldId id="4412" r:id="rId10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53" userDrawn="1">
          <p15:clr>
            <a:srgbClr val="A4A3A4"/>
          </p15:clr>
        </p15:guide>
        <p15:guide id="2" orient="horz" pos="6225" userDrawn="1">
          <p15:clr>
            <a:srgbClr val="A4A3A4"/>
          </p15:clr>
        </p15:guide>
        <p15:guide id="3" pos="444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47237C-8ADD-77AB-C701-DDDE13ABBA0D}" name="Claire O’Hanlon" initials="CO" userId="7a33718b32ad03ac" providerId="Windows Live"/>
  <p188:author id="{060DE6C2-5305-F173-BD28-9C05AF6461B8}" name="Anne Donnelly" initials="AD" userId="Anne Donnell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C5C"/>
    <a:srgbClr val="863694"/>
    <a:srgbClr val="94C33D"/>
    <a:srgbClr val="ECECEC"/>
    <a:srgbClr val="E70040"/>
    <a:srgbClr val="00BADE"/>
    <a:srgbClr val="09446A"/>
    <a:srgbClr val="B0B2B4"/>
    <a:srgbClr val="6A8D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39"/>
    <p:restoredTop sz="94663"/>
  </p:normalViewPr>
  <p:slideViewPr>
    <p:cSldViewPr snapToGrid="0" snapToObjects="1">
      <p:cViewPr varScale="1">
        <p:scale>
          <a:sx n="55" d="100"/>
          <a:sy n="55" d="100"/>
        </p:scale>
        <p:origin x="2741" y="58"/>
      </p:cViewPr>
      <p:guideLst>
        <p:guide pos="453"/>
        <p:guide orient="horz" pos="6225"/>
        <p:guide pos="4445"/>
      </p:guideLst>
    </p:cSldViewPr>
  </p:slideViewPr>
  <p:notesTextViewPr>
    <p:cViewPr>
      <p:scale>
        <a:sx n="1" d="1"/>
        <a:sy n="1" d="1"/>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12/15/2022</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12/15/2022</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BD0DD8-2541-DF4E-99FF-ABA43670088D}"/>
              </a:ext>
            </a:extLst>
          </p:cNvPr>
          <p:cNvSpPr/>
          <p:nvPr userDrawn="1"/>
        </p:nvSpPr>
        <p:spPr>
          <a:xfrm>
            <a:off x="-1" y="8256624"/>
            <a:ext cx="7559675" cy="2435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Freeform 436">
            <a:extLst>
              <a:ext uri="{FF2B5EF4-FFF2-40B4-BE49-F238E27FC236}">
                <a16:creationId xmlns:a16="http://schemas.microsoft.com/office/drawing/2014/main" id="{1F02C269-3323-A84C-9F1D-23AC03530A6F}"/>
              </a:ext>
            </a:extLst>
          </p:cNvPr>
          <p:cNvSpPr/>
          <p:nvPr userDrawn="1"/>
        </p:nvSpPr>
        <p:spPr>
          <a:xfrm>
            <a:off x="-326" y="0"/>
            <a:ext cx="7560000" cy="10692000"/>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60000" h="10692000">
                <a:moveTo>
                  <a:pt x="0" y="0"/>
                </a:moveTo>
                <a:lnTo>
                  <a:pt x="4534049" y="0"/>
                </a:lnTo>
                <a:lnTo>
                  <a:pt x="4778336" y="140498"/>
                </a:lnTo>
                <a:cubicBezTo>
                  <a:pt x="6227115" y="1021023"/>
                  <a:pt x="7263538" y="2512707"/>
                  <a:pt x="7530091" y="4257929"/>
                </a:cubicBezTo>
                <a:lnTo>
                  <a:pt x="7560000" y="4493400"/>
                </a:lnTo>
                <a:lnTo>
                  <a:pt x="7560000" y="5806626"/>
                </a:ln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close/>
              </a:path>
            </a:pathLst>
          </a:custGeom>
          <a:gradFill>
            <a:gsLst>
              <a:gs pos="0">
                <a:srgbClr val="561465"/>
              </a:gs>
              <a:gs pos="28000">
                <a:srgbClr val="863694"/>
              </a:gs>
              <a:gs pos="83000">
                <a:srgbClr val="863694"/>
              </a:gs>
              <a:gs pos="100000">
                <a:srgbClr val="561465"/>
              </a:gs>
            </a:gsLst>
            <a:lin ang="10800000" scaled="1"/>
          </a:gradFill>
          <a:ln w="4610" cap="flat">
            <a:noFill/>
            <a:prstDash val="solid"/>
            <a:miter/>
          </a:ln>
          <a:effectLst>
            <a:innerShdw blurRad="498971" dist="211335" dir="12720000">
              <a:prstClr val="black">
                <a:alpha val="34000"/>
              </a:prstClr>
            </a:innerShdw>
          </a:effectLst>
        </p:spPr>
        <p:txBody>
          <a:bodyPr rtlCol="0" anchor="ctr"/>
          <a:lstStyle/>
          <a:p>
            <a:endParaRPr lang="en-US" dirty="0"/>
          </a:p>
        </p:txBody>
      </p:sp>
      <p:grpSp>
        <p:nvGrpSpPr>
          <p:cNvPr id="368" name="Graphic 4">
            <a:extLst>
              <a:ext uri="{FF2B5EF4-FFF2-40B4-BE49-F238E27FC236}">
                <a16:creationId xmlns:a16="http://schemas.microsoft.com/office/drawing/2014/main" id="{E0640FA5-BAF3-464C-A0AE-B4764CBE449C}"/>
              </a:ext>
            </a:extLst>
          </p:cNvPr>
          <p:cNvGrpSpPr/>
          <p:nvPr userDrawn="1"/>
        </p:nvGrpSpPr>
        <p:grpSpPr>
          <a:xfrm>
            <a:off x="3986570" y="2887400"/>
            <a:ext cx="3759202" cy="6868895"/>
            <a:chOff x="4325072" y="4377221"/>
            <a:chExt cx="1026777" cy="1876149"/>
          </a:xfrm>
          <a:noFill/>
        </p:grpSpPr>
        <p:sp>
          <p:nvSpPr>
            <p:cNvPr id="369" name="Freeform 368">
              <a:extLst>
                <a:ext uri="{FF2B5EF4-FFF2-40B4-BE49-F238E27FC236}">
                  <a16:creationId xmlns:a16="http://schemas.microsoft.com/office/drawing/2014/main" id="{24212F3B-643E-8F4C-A435-33C1E0F5839B}"/>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4610" cap="flat">
              <a:solidFill>
                <a:srgbClr val="FFFFFF"/>
              </a:solid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074007D-4F7C-8546-AD5B-E63151951B06}"/>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4610" cap="flat">
              <a:solidFill>
                <a:srgbClr val="FFFFFF"/>
              </a:solidFill>
              <a:prstDash val="solid"/>
              <a:miter/>
            </a:ln>
          </p:spPr>
          <p:txBody>
            <a:bodyPr rtlCol="0" anchor="ctr"/>
            <a:lstStyle/>
            <a:p>
              <a:endParaRPr lang="en-US"/>
            </a:p>
          </p:txBody>
        </p:sp>
      </p:grpSp>
      <p:pic>
        <p:nvPicPr>
          <p:cNvPr id="378" name="Picture 377">
            <a:extLst>
              <a:ext uri="{FF2B5EF4-FFF2-40B4-BE49-F238E27FC236}">
                <a16:creationId xmlns:a16="http://schemas.microsoft.com/office/drawing/2014/main" id="{54FDD7D7-7326-3A40-86C9-4A6A4BC93D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5866171" y="10084637"/>
            <a:ext cx="1184829" cy="272079"/>
          </a:xfrm>
          <a:prstGeom prst="rect">
            <a:avLst/>
          </a:prstGeom>
          <a:ln>
            <a:noFill/>
          </a:ln>
          <a:extLst>
            <a:ext uri="{53640926-AAD7-44D8-BBD7-CCE9431645EC}">
              <a14:shadowObscured xmlns:a14="http://schemas.microsoft.com/office/drawing/2010/main"/>
            </a:ext>
          </a:extLst>
        </p:spPr>
      </p:pic>
      <p:grpSp>
        <p:nvGrpSpPr>
          <p:cNvPr id="379" name="Graphic 87">
            <a:extLst>
              <a:ext uri="{FF2B5EF4-FFF2-40B4-BE49-F238E27FC236}">
                <a16:creationId xmlns:a16="http://schemas.microsoft.com/office/drawing/2014/main" id="{D11629EE-9B63-1045-BBEF-AAEFAF49CAA5}"/>
              </a:ext>
            </a:extLst>
          </p:cNvPr>
          <p:cNvGrpSpPr/>
          <p:nvPr userDrawn="1"/>
        </p:nvGrpSpPr>
        <p:grpSpPr>
          <a:xfrm>
            <a:off x="587649" y="4361640"/>
            <a:ext cx="2985456" cy="1371137"/>
            <a:chOff x="3990804" y="5078240"/>
            <a:chExt cx="959002" cy="440443"/>
          </a:xfrm>
        </p:grpSpPr>
        <p:grpSp>
          <p:nvGrpSpPr>
            <p:cNvPr id="380" name="Graphic 87">
              <a:extLst>
                <a:ext uri="{FF2B5EF4-FFF2-40B4-BE49-F238E27FC236}">
                  <a16:creationId xmlns:a16="http://schemas.microsoft.com/office/drawing/2014/main" id="{B97668B6-C489-7F47-A10A-D7D44FE59A30}"/>
                </a:ext>
              </a:extLst>
            </p:cNvPr>
            <p:cNvGrpSpPr/>
            <p:nvPr/>
          </p:nvGrpSpPr>
          <p:grpSpPr>
            <a:xfrm>
              <a:off x="4148948" y="5169096"/>
              <a:ext cx="800859" cy="276256"/>
              <a:chOff x="4148948" y="5169096"/>
              <a:chExt cx="800859" cy="276256"/>
            </a:xfrm>
            <a:solidFill>
              <a:srgbClr val="863694"/>
            </a:solidFill>
          </p:grpSpPr>
          <p:sp>
            <p:nvSpPr>
              <p:cNvPr id="421" name="Freeform 420">
                <a:extLst>
                  <a:ext uri="{FF2B5EF4-FFF2-40B4-BE49-F238E27FC236}">
                    <a16:creationId xmlns:a16="http://schemas.microsoft.com/office/drawing/2014/main" id="{32081F8A-E87F-C641-9CBB-1698964735FA}"/>
                  </a:ext>
                </a:extLst>
              </p:cNvPr>
              <p:cNvSpPr/>
              <p:nvPr/>
            </p:nvSpPr>
            <p:spPr>
              <a:xfrm>
                <a:off x="4148948" y="5287162"/>
                <a:ext cx="117570" cy="157787"/>
              </a:xfrm>
              <a:custGeom>
                <a:avLst/>
                <a:gdLst>
                  <a:gd name="connsiteX0" fmla="*/ 24897 w 117570"/>
                  <a:gd name="connsiteY0" fmla="*/ 151734 h 157787"/>
                  <a:gd name="connsiteX1" fmla="*/ 0 w 117570"/>
                  <a:gd name="connsiteY1" fmla="*/ 134208 h 157787"/>
                  <a:gd name="connsiteX2" fmla="*/ 16598 w 117570"/>
                  <a:gd name="connsiteY2" fmla="*/ 112071 h 157787"/>
                  <a:gd name="connsiteX3" fmla="*/ 54405 w 117570"/>
                  <a:gd name="connsiteY3" fmla="*/ 130057 h 157787"/>
                  <a:gd name="connsiteX4" fmla="*/ 71925 w 117570"/>
                  <a:gd name="connsiteY4" fmla="*/ 125906 h 157787"/>
                  <a:gd name="connsiteX5" fmla="*/ 78841 w 117570"/>
                  <a:gd name="connsiteY5" fmla="*/ 113915 h 157787"/>
                  <a:gd name="connsiteX6" fmla="*/ 71925 w 117570"/>
                  <a:gd name="connsiteY6" fmla="*/ 101463 h 157787"/>
                  <a:gd name="connsiteX7" fmla="*/ 56249 w 117570"/>
                  <a:gd name="connsiteY7" fmla="*/ 94545 h 157787"/>
                  <a:gd name="connsiteX8" fmla="*/ 45184 w 117570"/>
                  <a:gd name="connsiteY8" fmla="*/ 91317 h 157787"/>
                  <a:gd name="connsiteX9" fmla="*/ 16598 w 117570"/>
                  <a:gd name="connsiteY9" fmla="*/ 73792 h 157787"/>
                  <a:gd name="connsiteX10" fmla="*/ 7377 w 117570"/>
                  <a:gd name="connsiteY10" fmla="*/ 47042 h 157787"/>
                  <a:gd name="connsiteX11" fmla="*/ 13371 w 117570"/>
                  <a:gd name="connsiteY11" fmla="*/ 23982 h 157787"/>
                  <a:gd name="connsiteX12" fmla="*/ 31813 w 117570"/>
                  <a:gd name="connsiteY12" fmla="*/ 6457 h 157787"/>
                  <a:gd name="connsiteX13" fmla="*/ 62243 w 117570"/>
                  <a:gd name="connsiteY13" fmla="*/ 0 h 157787"/>
                  <a:gd name="connsiteX14" fmla="*/ 91290 w 117570"/>
                  <a:gd name="connsiteY14" fmla="*/ 3689 h 157787"/>
                  <a:gd name="connsiteX15" fmla="*/ 114343 w 117570"/>
                  <a:gd name="connsiteY15" fmla="*/ 16142 h 157787"/>
                  <a:gd name="connsiteX16" fmla="*/ 99128 w 117570"/>
                  <a:gd name="connsiteY16" fmla="*/ 39663 h 157787"/>
                  <a:gd name="connsiteX17" fmla="*/ 83913 w 117570"/>
                  <a:gd name="connsiteY17" fmla="*/ 30439 h 157787"/>
                  <a:gd name="connsiteX18" fmla="*/ 67776 w 117570"/>
                  <a:gd name="connsiteY18" fmla="*/ 26749 h 157787"/>
                  <a:gd name="connsiteX19" fmla="*/ 52561 w 117570"/>
                  <a:gd name="connsiteY19" fmla="*/ 30900 h 157787"/>
                  <a:gd name="connsiteX20" fmla="*/ 46567 w 117570"/>
                  <a:gd name="connsiteY20" fmla="*/ 41969 h 157787"/>
                  <a:gd name="connsiteX21" fmla="*/ 52561 w 117570"/>
                  <a:gd name="connsiteY21" fmla="*/ 53960 h 157787"/>
                  <a:gd name="connsiteX22" fmla="*/ 72847 w 117570"/>
                  <a:gd name="connsiteY22" fmla="*/ 62723 h 157787"/>
                  <a:gd name="connsiteX23" fmla="*/ 80685 w 117570"/>
                  <a:gd name="connsiteY23" fmla="*/ 65029 h 157787"/>
                  <a:gd name="connsiteX24" fmla="*/ 107888 w 117570"/>
                  <a:gd name="connsiteY24" fmla="*/ 80709 h 157787"/>
                  <a:gd name="connsiteX25" fmla="*/ 117570 w 117570"/>
                  <a:gd name="connsiteY25" fmla="*/ 106997 h 157787"/>
                  <a:gd name="connsiteX26" fmla="*/ 101894 w 117570"/>
                  <a:gd name="connsiteY26" fmla="*/ 143432 h 157787"/>
                  <a:gd name="connsiteX27" fmla="*/ 57171 w 117570"/>
                  <a:gd name="connsiteY27" fmla="*/ 157729 h 157787"/>
                  <a:gd name="connsiteX28" fmla="*/ 24897 w 117570"/>
                  <a:gd name="connsiteY28" fmla="*/ 151734 h 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570" h="157787">
                    <a:moveTo>
                      <a:pt x="24897" y="151734"/>
                    </a:moveTo>
                    <a:cubicBezTo>
                      <a:pt x="14754" y="147583"/>
                      <a:pt x="6455" y="142048"/>
                      <a:pt x="0" y="134208"/>
                    </a:cubicBezTo>
                    <a:lnTo>
                      <a:pt x="16598" y="112071"/>
                    </a:lnTo>
                    <a:cubicBezTo>
                      <a:pt x="29047" y="124062"/>
                      <a:pt x="41495" y="130057"/>
                      <a:pt x="54405" y="130057"/>
                    </a:cubicBezTo>
                    <a:cubicBezTo>
                      <a:pt x="61321" y="130057"/>
                      <a:pt x="67314" y="128674"/>
                      <a:pt x="71925" y="125906"/>
                    </a:cubicBezTo>
                    <a:cubicBezTo>
                      <a:pt x="76536" y="123139"/>
                      <a:pt x="78841" y="118989"/>
                      <a:pt x="78841" y="113915"/>
                    </a:cubicBezTo>
                    <a:cubicBezTo>
                      <a:pt x="78841" y="108381"/>
                      <a:pt x="76536" y="104230"/>
                      <a:pt x="71925" y="101463"/>
                    </a:cubicBezTo>
                    <a:cubicBezTo>
                      <a:pt x="67314" y="98696"/>
                      <a:pt x="62243" y="96390"/>
                      <a:pt x="56249" y="94545"/>
                    </a:cubicBezTo>
                    <a:cubicBezTo>
                      <a:pt x="50716" y="92700"/>
                      <a:pt x="47028" y="91778"/>
                      <a:pt x="45184" y="91317"/>
                    </a:cubicBezTo>
                    <a:cubicBezTo>
                      <a:pt x="32274" y="87166"/>
                      <a:pt x="22592" y="81632"/>
                      <a:pt x="16598" y="73792"/>
                    </a:cubicBezTo>
                    <a:cubicBezTo>
                      <a:pt x="10604" y="65951"/>
                      <a:pt x="7377" y="57189"/>
                      <a:pt x="7377" y="47042"/>
                    </a:cubicBezTo>
                    <a:cubicBezTo>
                      <a:pt x="7377" y="38741"/>
                      <a:pt x="9221" y="31361"/>
                      <a:pt x="13371" y="23982"/>
                    </a:cubicBezTo>
                    <a:cubicBezTo>
                      <a:pt x="17520" y="17064"/>
                      <a:pt x="23514" y="11069"/>
                      <a:pt x="31813" y="6457"/>
                    </a:cubicBezTo>
                    <a:cubicBezTo>
                      <a:pt x="40112" y="1845"/>
                      <a:pt x="50255" y="0"/>
                      <a:pt x="62243" y="0"/>
                    </a:cubicBezTo>
                    <a:cubicBezTo>
                      <a:pt x="73308" y="0"/>
                      <a:pt x="82991" y="1383"/>
                      <a:pt x="91290" y="3689"/>
                    </a:cubicBezTo>
                    <a:cubicBezTo>
                      <a:pt x="99589" y="6457"/>
                      <a:pt x="107427" y="10146"/>
                      <a:pt x="114343" y="16142"/>
                    </a:cubicBezTo>
                    <a:lnTo>
                      <a:pt x="99128" y="39663"/>
                    </a:lnTo>
                    <a:cubicBezTo>
                      <a:pt x="94978" y="35512"/>
                      <a:pt x="89906" y="32745"/>
                      <a:pt x="83913" y="30439"/>
                    </a:cubicBezTo>
                    <a:cubicBezTo>
                      <a:pt x="77919" y="28133"/>
                      <a:pt x="72386" y="26749"/>
                      <a:pt x="67776" y="26749"/>
                    </a:cubicBezTo>
                    <a:cubicBezTo>
                      <a:pt x="61782" y="26749"/>
                      <a:pt x="56710" y="28133"/>
                      <a:pt x="52561" y="30900"/>
                    </a:cubicBezTo>
                    <a:cubicBezTo>
                      <a:pt x="48411" y="33667"/>
                      <a:pt x="46567" y="37357"/>
                      <a:pt x="46567" y="41969"/>
                    </a:cubicBezTo>
                    <a:cubicBezTo>
                      <a:pt x="46106" y="47503"/>
                      <a:pt x="48411" y="51193"/>
                      <a:pt x="52561" y="53960"/>
                    </a:cubicBezTo>
                    <a:cubicBezTo>
                      <a:pt x="56710" y="56727"/>
                      <a:pt x="63626" y="59495"/>
                      <a:pt x="72847" y="62723"/>
                    </a:cubicBezTo>
                    <a:cubicBezTo>
                      <a:pt x="76997" y="64107"/>
                      <a:pt x="79302" y="64568"/>
                      <a:pt x="80685" y="65029"/>
                    </a:cubicBezTo>
                    <a:cubicBezTo>
                      <a:pt x="92212" y="68718"/>
                      <a:pt x="101433" y="73792"/>
                      <a:pt x="107888" y="80709"/>
                    </a:cubicBezTo>
                    <a:cubicBezTo>
                      <a:pt x="114343" y="87166"/>
                      <a:pt x="117570" y="95929"/>
                      <a:pt x="117570" y="106997"/>
                    </a:cubicBezTo>
                    <a:cubicBezTo>
                      <a:pt x="117570" y="121294"/>
                      <a:pt x="112498" y="133747"/>
                      <a:pt x="101894" y="143432"/>
                    </a:cubicBezTo>
                    <a:cubicBezTo>
                      <a:pt x="91290" y="153117"/>
                      <a:pt x="76536" y="157729"/>
                      <a:pt x="57171" y="157729"/>
                    </a:cubicBezTo>
                    <a:cubicBezTo>
                      <a:pt x="46106" y="158190"/>
                      <a:pt x="35040" y="155884"/>
                      <a:pt x="24897" y="151734"/>
                    </a:cubicBezTo>
                    <a:close/>
                  </a:path>
                </a:pathLst>
              </a:custGeom>
              <a:solidFill>
                <a:srgbClr val="863694"/>
              </a:solidFill>
              <a:ln w="4610"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193F7748-08AE-4D4C-9DD5-AFF6731EE4E3}"/>
                  </a:ext>
                </a:extLst>
              </p:cNvPr>
              <p:cNvSpPr/>
              <p:nvPr/>
            </p:nvSpPr>
            <p:spPr>
              <a:xfrm>
                <a:off x="4309857" y="5169096"/>
                <a:ext cx="145233" cy="273028"/>
              </a:xfrm>
              <a:custGeom>
                <a:avLst/>
                <a:gdLst>
                  <a:gd name="connsiteX0" fmla="*/ 130941 w 145233"/>
                  <a:gd name="connsiteY0" fmla="*/ 130980 h 273028"/>
                  <a:gd name="connsiteX1" fmla="*/ 145234 w 145233"/>
                  <a:gd name="connsiteY1" fmla="*/ 162802 h 273028"/>
                  <a:gd name="connsiteX2" fmla="*/ 145234 w 145233"/>
                  <a:gd name="connsiteY2" fmla="*/ 272567 h 273028"/>
                  <a:gd name="connsiteX3" fmla="*/ 106044 w 145233"/>
                  <a:gd name="connsiteY3" fmla="*/ 272567 h 273028"/>
                  <a:gd name="connsiteX4" fmla="*/ 106044 w 145233"/>
                  <a:gd name="connsiteY4" fmla="*/ 176638 h 273028"/>
                  <a:gd name="connsiteX5" fmla="*/ 99128 w 145233"/>
                  <a:gd name="connsiteY5" fmla="*/ 158651 h 273028"/>
                  <a:gd name="connsiteX6" fmla="*/ 80685 w 145233"/>
                  <a:gd name="connsiteY6" fmla="*/ 151733 h 273028"/>
                  <a:gd name="connsiteX7" fmla="*/ 50716 w 145233"/>
                  <a:gd name="connsiteY7" fmla="*/ 167414 h 273028"/>
                  <a:gd name="connsiteX8" fmla="*/ 39190 w 145233"/>
                  <a:gd name="connsiteY8" fmla="*/ 207077 h 273028"/>
                  <a:gd name="connsiteX9" fmla="*/ 39190 w 145233"/>
                  <a:gd name="connsiteY9" fmla="*/ 273028 h 273028"/>
                  <a:gd name="connsiteX10" fmla="*/ 0 w 145233"/>
                  <a:gd name="connsiteY10" fmla="*/ 273028 h 273028"/>
                  <a:gd name="connsiteX11" fmla="*/ 0 w 145233"/>
                  <a:gd name="connsiteY11" fmla="*/ 0 h 273028"/>
                  <a:gd name="connsiteX12" fmla="*/ 38268 w 145233"/>
                  <a:gd name="connsiteY12" fmla="*/ 0 h 273028"/>
                  <a:gd name="connsiteX13" fmla="*/ 38268 w 145233"/>
                  <a:gd name="connsiteY13" fmla="*/ 150350 h 273028"/>
                  <a:gd name="connsiteX14" fmla="*/ 61321 w 145233"/>
                  <a:gd name="connsiteY14" fmla="*/ 127290 h 273028"/>
                  <a:gd name="connsiteX15" fmla="*/ 96361 w 145233"/>
                  <a:gd name="connsiteY15" fmla="*/ 118527 h 273028"/>
                  <a:gd name="connsiteX16" fmla="*/ 130941 w 145233"/>
                  <a:gd name="connsiteY16" fmla="*/ 130980 h 2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273028">
                    <a:moveTo>
                      <a:pt x="130941" y="130980"/>
                    </a:moveTo>
                    <a:cubicBezTo>
                      <a:pt x="140162" y="139281"/>
                      <a:pt x="144773" y="149889"/>
                      <a:pt x="145234" y="162802"/>
                    </a:cubicBezTo>
                    <a:lnTo>
                      <a:pt x="145234" y="272567"/>
                    </a:lnTo>
                    <a:lnTo>
                      <a:pt x="106044" y="272567"/>
                    </a:lnTo>
                    <a:lnTo>
                      <a:pt x="106044" y="176638"/>
                    </a:lnTo>
                    <a:cubicBezTo>
                      <a:pt x="105583" y="168798"/>
                      <a:pt x="103277" y="162802"/>
                      <a:pt x="99128" y="158651"/>
                    </a:cubicBezTo>
                    <a:cubicBezTo>
                      <a:pt x="94978" y="154039"/>
                      <a:pt x="88985" y="151733"/>
                      <a:pt x="80685" y="151733"/>
                    </a:cubicBezTo>
                    <a:cubicBezTo>
                      <a:pt x="68698" y="151733"/>
                      <a:pt x="58555" y="156807"/>
                      <a:pt x="50716" y="167414"/>
                    </a:cubicBezTo>
                    <a:cubicBezTo>
                      <a:pt x="42879" y="178022"/>
                      <a:pt x="39190" y="190935"/>
                      <a:pt x="39190" y="207077"/>
                    </a:cubicBezTo>
                    <a:lnTo>
                      <a:pt x="39190" y="273028"/>
                    </a:lnTo>
                    <a:lnTo>
                      <a:pt x="0" y="273028"/>
                    </a:lnTo>
                    <a:lnTo>
                      <a:pt x="0" y="0"/>
                    </a:lnTo>
                    <a:lnTo>
                      <a:pt x="38268" y="0"/>
                    </a:lnTo>
                    <a:lnTo>
                      <a:pt x="38268" y="150350"/>
                    </a:lnTo>
                    <a:cubicBezTo>
                      <a:pt x="43801" y="140665"/>
                      <a:pt x="51639" y="133286"/>
                      <a:pt x="61321" y="127290"/>
                    </a:cubicBezTo>
                    <a:cubicBezTo>
                      <a:pt x="71003" y="121756"/>
                      <a:pt x="82991" y="118527"/>
                      <a:pt x="96361" y="118527"/>
                    </a:cubicBezTo>
                    <a:cubicBezTo>
                      <a:pt x="110654" y="118527"/>
                      <a:pt x="121720" y="122678"/>
                      <a:pt x="130941" y="130980"/>
                    </a:cubicBezTo>
                    <a:close/>
                  </a:path>
                </a:pathLst>
              </a:custGeom>
              <a:solidFill>
                <a:srgbClr val="863694"/>
              </a:solidFill>
              <a:ln w="4610"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9F037BFD-EA9F-D947-AD20-FACDF093091A}"/>
                  </a:ext>
                </a:extLst>
              </p:cNvPr>
              <p:cNvSpPr/>
              <p:nvPr/>
            </p:nvSpPr>
            <p:spPr>
              <a:xfrm>
                <a:off x="4507190" y="5220289"/>
                <a:ext cx="44722" cy="221835"/>
              </a:xfrm>
              <a:custGeom>
                <a:avLst/>
                <a:gdLst>
                  <a:gd name="connsiteX0" fmla="*/ 6916 w 44722"/>
                  <a:gd name="connsiteY0" fmla="*/ 5995 h 221835"/>
                  <a:gd name="connsiteX1" fmla="*/ 22592 w 44722"/>
                  <a:gd name="connsiteY1" fmla="*/ 0 h 221835"/>
                  <a:gd name="connsiteX2" fmla="*/ 37807 w 44722"/>
                  <a:gd name="connsiteY2" fmla="*/ 5995 h 221835"/>
                  <a:gd name="connsiteX3" fmla="*/ 44722 w 44722"/>
                  <a:gd name="connsiteY3" fmla="*/ 20754 h 221835"/>
                  <a:gd name="connsiteX4" fmla="*/ 37807 w 44722"/>
                  <a:gd name="connsiteY4" fmla="*/ 35512 h 221835"/>
                  <a:gd name="connsiteX5" fmla="*/ 22592 w 44722"/>
                  <a:gd name="connsiteY5" fmla="*/ 41508 h 221835"/>
                  <a:gd name="connsiteX6" fmla="*/ 6916 w 44722"/>
                  <a:gd name="connsiteY6" fmla="*/ 35512 h 221835"/>
                  <a:gd name="connsiteX7" fmla="*/ 0 w 44722"/>
                  <a:gd name="connsiteY7" fmla="*/ 20754 h 221835"/>
                  <a:gd name="connsiteX8" fmla="*/ 6916 w 44722"/>
                  <a:gd name="connsiteY8" fmla="*/ 5995 h 221835"/>
                  <a:gd name="connsiteX9" fmla="*/ 41034 w 44722"/>
                  <a:gd name="connsiteY9" fmla="*/ 73792 h 221835"/>
                  <a:gd name="connsiteX10" fmla="*/ 41034 w 44722"/>
                  <a:gd name="connsiteY10" fmla="*/ 221836 h 221835"/>
                  <a:gd name="connsiteX11" fmla="*/ 1844 w 44722"/>
                  <a:gd name="connsiteY11" fmla="*/ 221836 h 221835"/>
                  <a:gd name="connsiteX12" fmla="*/ 1844 w 44722"/>
                  <a:gd name="connsiteY12" fmla="*/ 73792 h 221835"/>
                  <a:gd name="connsiteX13" fmla="*/ 41034 w 44722"/>
                  <a:gd name="connsiteY13" fmla="*/ 73792 h 22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22" h="221835">
                    <a:moveTo>
                      <a:pt x="6916" y="5995"/>
                    </a:moveTo>
                    <a:cubicBezTo>
                      <a:pt x="11526" y="1845"/>
                      <a:pt x="17059" y="0"/>
                      <a:pt x="22592" y="0"/>
                    </a:cubicBezTo>
                    <a:cubicBezTo>
                      <a:pt x="28124" y="0"/>
                      <a:pt x="33196" y="1845"/>
                      <a:pt x="37807" y="5995"/>
                    </a:cubicBezTo>
                    <a:cubicBezTo>
                      <a:pt x="42417" y="10146"/>
                      <a:pt x="44722" y="15219"/>
                      <a:pt x="44722" y="20754"/>
                    </a:cubicBezTo>
                    <a:cubicBezTo>
                      <a:pt x="44722" y="26749"/>
                      <a:pt x="42417" y="31361"/>
                      <a:pt x="37807" y="35512"/>
                    </a:cubicBezTo>
                    <a:cubicBezTo>
                      <a:pt x="33196" y="39663"/>
                      <a:pt x="28124" y="41508"/>
                      <a:pt x="22592" y="41508"/>
                    </a:cubicBezTo>
                    <a:cubicBezTo>
                      <a:pt x="16598" y="41508"/>
                      <a:pt x="11526" y="39663"/>
                      <a:pt x="6916" y="35512"/>
                    </a:cubicBezTo>
                    <a:cubicBezTo>
                      <a:pt x="2305" y="31361"/>
                      <a:pt x="0" y="26749"/>
                      <a:pt x="0" y="20754"/>
                    </a:cubicBezTo>
                    <a:cubicBezTo>
                      <a:pt x="0" y="14758"/>
                      <a:pt x="2305" y="10146"/>
                      <a:pt x="6916" y="5995"/>
                    </a:cubicBezTo>
                    <a:close/>
                    <a:moveTo>
                      <a:pt x="41034" y="73792"/>
                    </a:moveTo>
                    <a:lnTo>
                      <a:pt x="41034" y="221836"/>
                    </a:lnTo>
                    <a:lnTo>
                      <a:pt x="1844" y="221836"/>
                    </a:lnTo>
                    <a:lnTo>
                      <a:pt x="1844" y="73792"/>
                    </a:lnTo>
                    <a:lnTo>
                      <a:pt x="41034" y="73792"/>
                    </a:lnTo>
                    <a:close/>
                  </a:path>
                </a:pathLst>
              </a:custGeom>
              <a:solidFill>
                <a:srgbClr val="863694"/>
              </a:solidFill>
              <a:ln w="4610"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08DCB577-893B-4A48-B61D-DCB6641E3691}"/>
                  </a:ext>
                </a:extLst>
              </p:cNvPr>
              <p:cNvSpPr/>
              <p:nvPr/>
            </p:nvSpPr>
            <p:spPr>
              <a:xfrm>
                <a:off x="4602168" y="5287624"/>
                <a:ext cx="145233" cy="154501"/>
              </a:xfrm>
              <a:custGeom>
                <a:avLst/>
                <a:gdLst>
                  <a:gd name="connsiteX0" fmla="*/ 130941 w 145233"/>
                  <a:gd name="connsiteY0" fmla="*/ 12452 h 154501"/>
                  <a:gd name="connsiteX1" fmla="*/ 145234 w 145233"/>
                  <a:gd name="connsiteY1" fmla="*/ 44275 h 154501"/>
                  <a:gd name="connsiteX2" fmla="*/ 145234 w 145233"/>
                  <a:gd name="connsiteY2" fmla="*/ 154040 h 154501"/>
                  <a:gd name="connsiteX3" fmla="*/ 106044 w 145233"/>
                  <a:gd name="connsiteY3" fmla="*/ 154040 h 154501"/>
                  <a:gd name="connsiteX4" fmla="*/ 106044 w 145233"/>
                  <a:gd name="connsiteY4" fmla="*/ 58111 h 154501"/>
                  <a:gd name="connsiteX5" fmla="*/ 99128 w 145233"/>
                  <a:gd name="connsiteY5" fmla="*/ 40124 h 154501"/>
                  <a:gd name="connsiteX6" fmla="*/ 80685 w 145233"/>
                  <a:gd name="connsiteY6" fmla="*/ 33206 h 154501"/>
                  <a:gd name="connsiteX7" fmla="*/ 50716 w 145233"/>
                  <a:gd name="connsiteY7" fmla="*/ 48887 h 154501"/>
                  <a:gd name="connsiteX8" fmla="*/ 39190 w 145233"/>
                  <a:gd name="connsiteY8" fmla="*/ 88550 h 154501"/>
                  <a:gd name="connsiteX9" fmla="*/ 39190 w 145233"/>
                  <a:gd name="connsiteY9" fmla="*/ 154501 h 154501"/>
                  <a:gd name="connsiteX10" fmla="*/ 0 w 145233"/>
                  <a:gd name="connsiteY10" fmla="*/ 154501 h 154501"/>
                  <a:gd name="connsiteX11" fmla="*/ 0 w 145233"/>
                  <a:gd name="connsiteY11" fmla="*/ 6457 h 154501"/>
                  <a:gd name="connsiteX12" fmla="*/ 35502 w 145233"/>
                  <a:gd name="connsiteY12" fmla="*/ 6457 h 154501"/>
                  <a:gd name="connsiteX13" fmla="*/ 38268 w 145233"/>
                  <a:gd name="connsiteY13" fmla="*/ 32745 h 154501"/>
                  <a:gd name="connsiteX14" fmla="*/ 61321 w 145233"/>
                  <a:gd name="connsiteY14" fmla="*/ 8763 h 154501"/>
                  <a:gd name="connsiteX15" fmla="*/ 96361 w 145233"/>
                  <a:gd name="connsiteY15" fmla="*/ 0 h 154501"/>
                  <a:gd name="connsiteX16" fmla="*/ 130941 w 145233"/>
                  <a:gd name="connsiteY16" fmla="*/ 12452 h 15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154501">
                    <a:moveTo>
                      <a:pt x="130941" y="12452"/>
                    </a:moveTo>
                    <a:cubicBezTo>
                      <a:pt x="140162" y="20754"/>
                      <a:pt x="144773" y="31362"/>
                      <a:pt x="145234" y="44275"/>
                    </a:cubicBezTo>
                    <a:lnTo>
                      <a:pt x="145234" y="154040"/>
                    </a:lnTo>
                    <a:lnTo>
                      <a:pt x="106044" y="154040"/>
                    </a:lnTo>
                    <a:lnTo>
                      <a:pt x="106044" y="58111"/>
                    </a:lnTo>
                    <a:cubicBezTo>
                      <a:pt x="105583" y="50271"/>
                      <a:pt x="103277" y="44275"/>
                      <a:pt x="99128" y="40124"/>
                    </a:cubicBezTo>
                    <a:cubicBezTo>
                      <a:pt x="94978" y="35512"/>
                      <a:pt x="88984" y="33206"/>
                      <a:pt x="80685" y="33206"/>
                    </a:cubicBezTo>
                    <a:cubicBezTo>
                      <a:pt x="68698" y="33206"/>
                      <a:pt x="58555" y="38280"/>
                      <a:pt x="50716" y="48887"/>
                    </a:cubicBezTo>
                    <a:cubicBezTo>
                      <a:pt x="42878" y="59495"/>
                      <a:pt x="39190" y="72408"/>
                      <a:pt x="39190" y="88550"/>
                    </a:cubicBezTo>
                    <a:lnTo>
                      <a:pt x="39190" y="154501"/>
                    </a:lnTo>
                    <a:lnTo>
                      <a:pt x="0" y="154501"/>
                    </a:lnTo>
                    <a:lnTo>
                      <a:pt x="0" y="6457"/>
                    </a:lnTo>
                    <a:lnTo>
                      <a:pt x="35502" y="6457"/>
                    </a:lnTo>
                    <a:lnTo>
                      <a:pt x="38268" y="32745"/>
                    </a:lnTo>
                    <a:cubicBezTo>
                      <a:pt x="43801" y="22599"/>
                      <a:pt x="51177" y="14297"/>
                      <a:pt x="61321" y="8763"/>
                    </a:cubicBezTo>
                    <a:cubicBezTo>
                      <a:pt x="71464" y="3228"/>
                      <a:pt x="82991" y="0"/>
                      <a:pt x="96361" y="0"/>
                    </a:cubicBezTo>
                    <a:cubicBezTo>
                      <a:pt x="110193" y="0"/>
                      <a:pt x="121720" y="4151"/>
                      <a:pt x="130941" y="12452"/>
                    </a:cubicBezTo>
                    <a:close/>
                  </a:path>
                </a:pathLst>
              </a:custGeom>
              <a:solidFill>
                <a:srgbClr val="863694"/>
              </a:solidFill>
              <a:ln w="4610"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919A4510-BCC4-714F-A19F-E7DAC038DA31}"/>
                  </a:ext>
                </a:extLst>
              </p:cNvPr>
              <p:cNvSpPr/>
              <p:nvPr/>
            </p:nvSpPr>
            <p:spPr>
              <a:xfrm>
                <a:off x="4789358" y="5286240"/>
                <a:ext cx="160448" cy="159112"/>
              </a:xfrm>
              <a:custGeom>
                <a:avLst/>
                <a:gdLst>
                  <a:gd name="connsiteX0" fmla="*/ 116648 w 160448"/>
                  <a:gd name="connsiteY0" fmla="*/ 114377 h 159112"/>
                  <a:gd name="connsiteX1" fmla="*/ 134629 w 160448"/>
                  <a:gd name="connsiteY1" fmla="*/ 143433 h 159112"/>
                  <a:gd name="connsiteX2" fmla="*/ 109271 w 160448"/>
                  <a:gd name="connsiteY2" fmla="*/ 154963 h 159112"/>
                  <a:gd name="connsiteX3" fmla="*/ 82991 w 160448"/>
                  <a:gd name="connsiteY3" fmla="*/ 159113 h 159112"/>
                  <a:gd name="connsiteX4" fmla="*/ 38729 w 160448"/>
                  <a:gd name="connsiteY4" fmla="*/ 148967 h 159112"/>
                  <a:gd name="connsiteX5" fmla="*/ 10143 w 160448"/>
                  <a:gd name="connsiteY5" fmla="*/ 120834 h 159112"/>
                  <a:gd name="connsiteX6" fmla="*/ 0 w 160448"/>
                  <a:gd name="connsiteY6" fmla="*/ 79787 h 159112"/>
                  <a:gd name="connsiteX7" fmla="*/ 11066 w 160448"/>
                  <a:gd name="connsiteY7" fmla="*/ 39663 h 159112"/>
                  <a:gd name="connsiteX8" fmla="*/ 41495 w 160448"/>
                  <a:gd name="connsiteY8" fmla="*/ 10608 h 159112"/>
                  <a:gd name="connsiteX9" fmla="*/ 83452 w 160448"/>
                  <a:gd name="connsiteY9" fmla="*/ 0 h 159112"/>
                  <a:gd name="connsiteX10" fmla="*/ 133707 w 160448"/>
                  <a:gd name="connsiteY10" fmla="*/ 17526 h 159112"/>
                  <a:gd name="connsiteX11" fmla="*/ 160449 w 160448"/>
                  <a:gd name="connsiteY11" fmla="*/ 67335 h 159112"/>
                  <a:gd name="connsiteX12" fmla="*/ 46567 w 160448"/>
                  <a:gd name="connsiteY12" fmla="*/ 105614 h 159112"/>
                  <a:gd name="connsiteX13" fmla="*/ 62243 w 160448"/>
                  <a:gd name="connsiteY13" fmla="*/ 119450 h 159112"/>
                  <a:gd name="connsiteX14" fmla="*/ 83913 w 160448"/>
                  <a:gd name="connsiteY14" fmla="*/ 124523 h 159112"/>
                  <a:gd name="connsiteX15" fmla="*/ 116648 w 160448"/>
                  <a:gd name="connsiteY15" fmla="*/ 114377 h 159112"/>
                  <a:gd name="connsiteX16" fmla="*/ 49795 w 160448"/>
                  <a:gd name="connsiteY16" fmla="*/ 44736 h 159112"/>
                  <a:gd name="connsiteX17" fmla="*/ 38268 w 160448"/>
                  <a:gd name="connsiteY17" fmla="*/ 78404 h 159112"/>
                  <a:gd name="connsiteX18" fmla="*/ 38729 w 160448"/>
                  <a:gd name="connsiteY18" fmla="*/ 84399 h 159112"/>
                  <a:gd name="connsiteX19" fmla="*/ 116187 w 160448"/>
                  <a:gd name="connsiteY19" fmla="*/ 56727 h 159112"/>
                  <a:gd name="connsiteX20" fmla="*/ 102816 w 160448"/>
                  <a:gd name="connsiteY20" fmla="*/ 38741 h 159112"/>
                  <a:gd name="connsiteX21" fmla="*/ 80224 w 160448"/>
                  <a:gd name="connsiteY21" fmla="*/ 31823 h 159112"/>
                  <a:gd name="connsiteX22" fmla="*/ 49795 w 160448"/>
                  <a:gd name="connsiteY22" fmla="*/ 44736 h 15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448" h="159112">
                    <a:moveTo>
                      <a:pt x="116648" y="114377"/>
                    </a:moveTo>
                    <a:lnTo>
                      <a:pt x="134629" y="143433"/>
                    </a:lnTo>
                    <a:cubicBezTo>
                      <a:pt x="126791" y="148506"/>
                      <a:pt x="118031" y="152195"/>
                      <a:pt x="109271" y="154963"/>
                    </a:cubicBezTo>
                    <a:cubicBezTo>
                      <a:pt x="100050" y="157730"/>
                      <a:pt x="91290" y="159113"/>
                      <a:pt x="82991" y="159113"/>
                    </a:cubicBezTo>
                    <a:cubicBezTo>
                      <a:pt x="65932" y="159113"/>
                      <a:pt x="51178" y="155885"/>
                      <a:pt x="38729" y="148967"/>
                    </a:cubicBezTo>
                    <a:cubicBezTo>
                      <a:pt x="26280" y="142049"/>
                      <a:pt x="16598" y="132825"/>
                      <a:pt x="10143" y="120834"/>
                    </a:cubicBezTo>
                    <a:cubicBezTo>
                      <a:pt x="3689" y="108843"/>
                      <a:pt x="0" y="95468"/>
                      <a:pt x="0" y="79787"/>
                    </a:cubicBezTo>
                    <a:cubicBezTo>
                      <a:pt x="0" y="65490"/>
                      <a:pt x="3689" y="52115"/>
                      <a:pt x="11066" y="39663"/>
                    </a:cubicBezTo>
                    <a:cubicBezTo>
                      <a:pt x="18442" y="27672"/>
                      <a:pt x="28586" y="17987"/>
                      <a:pt x="41495" y="10608"/>
                    </a:cubicBezTo>
                    <a:cubicBezTo>
                      <a:pt x="54405" y="3690"/>
                      <a:pt x="68237" y="0"/>
                      <a:pt x="83452" y="0"/>
                    </a:cubicBezTo>
                    <a:cubicBezTo>
                      <a:pt x="103738" y="0"/>
                      <a:pt x="120337" y="5996"/>
                      <a:pt x="133707" y="17526"/>
                    </a:cubicBezTo>
                    <a:cubicBezTo>
                      <a:pt x="147078" y="29517"/>
                      <a:pt x="155838" y="46120"/>
                      <a:pt x="160449" y="67335"/>
                    </a:cubicBezTo>
                    <a:lnTo>
                      <a:pt x="46567" y="105614"/>
                    </a:lnTo>
                    <a:cubicBezTo>
                      <a:pt x="50716" y="111610"/>
                      <a:pt x="55788" y="116222"/>
                      <a:pt x="62243" y="119450"/>
                    </a:cubicBezTo>
                    <a:cubicBezTo>
                      <a:pt x="68698" y="122679"/>
                      <a:pt x="76075" y="124523"/>
                      <a:pt x="83913" y="124523"/>
                    </a:cubicBezTo>
                    <a:cubicBezTo>
                      <a:pt x="94056" y="125907"/>
                      <a:pt x="105122" y="122217"/>
                      <a:pt x="116648" y="114377"/>
                    </a:cubicBezTo>
                    <a:close/>
                    <a:moveTo>
                      <a:pt x="49795" y="44736"/>
                    </a:moveTo>
                    <a:cubicBezTo>
                      <a:pt x="41957" y="53499"/>
                      <a:pt x="38268" y="64568"/>
                      <a:pt x="38268" y="78404"/>
                    </a:cubicBezTo>
                    <a:cubicBezTo>
                      <a:pt x="38268" y="81171"/>
                      <a:pt x="38268" y="83015"/>
                      <a:pt x="38729" y="84399"/>
                    </a:cubicBezTo>
                    <a:lnTo>
                      <a:pt x="116187" y="56727"/>
                    </a:lnTo>
                    <a:cubicBezTo>
                      <a:pt x="112959" y="49348"/>
                      <a:pt x="108810" y="43353"/>
                      <a:pt x="102816" y="38741"/>
                    </a:cubicBezTo>
                    <a:cubicBezTo>
                      <a:pt x="96822" y="34129"/>
                      <a:pt x="89446" y="31823"/>
                      <a:pt x="80224" y="31823"/>
                    </a:cubicBezTo>
                    <a:cubicBezTo>
                      <a:pt x="67776" y="31823"/>
                      <a:pt x="57632" y="35974"/>
                      <a:pt x="49795" y="44736"/>
                    </a:cubicBezTo>
                    <a:close/>
                  </a:path>
                </a:pathLst>
              </a:custGeom>
              <a:solidFill>
                <a:srgbClr val="863694"/>
              </a:solidFill>
              <a:ln w="4610" cap="flat">
                <a:noFill/>
                <a:prstDash val="solid"/>
                <a:miter/>
              </a:ln>
            </p:spPr>
            <p:txBody>
              <a:bodyPr rtlCol="0" anchor="ctr"/>
              <a:lstStyle/>
              <a:p>
                <a:endParaRPr lang="en-US"/>
              </a:p>
            </p:txBody>
          </p:sp>
        </p:grpSp>
        <p:sp>
          <p:nvSpPr>
            <p:cNvPr id="381" name="Freeform 380">
              <a:extLst>
                <a:ext uri="{FF2B5EF4-FFF2-40B4-BE49-F238E27FC236}">
                  <a16:creationId xmlns:a16="http://schemas.microsoft.com/office/drawing/2014/main" id="{2F8C1ACC-1D93-D546-88C6-E12C4AA79AFC}"/>
                </a:ext>
              </a:extLst>
            </p:cNvPr>
            <p:cNvSpPr/>
            <p:nvPr/>
          </p:nvSpPr>
          <p:spPr>
            <a:xfrm>
              <a:off x="4506729" y="5217983"/>
              <a:ext cx="47028" cy="47042"/>
            </a:xfrm>
            <a:custGeom>
              <a:avLst/>
              <a:gdLst>
                <a:gd name="connsiteX0" fmla="*/ 47028 w 47028"/>
                <a:gd name="connsiteY0" fmla="*/ 23521 h 47042"/>
                <a:gd name="connsiteX1" fmla="*/ 23514 w 47028"/>
                <a:gd name="connsiteY1" fmla="*/ 47042 h 47042"/>
                <a:gd name="connsiteX2" fmla="*/ 0 w 47028"/>
                <a:gd name="connsiteY2" fmla="*/ 23521 h 47042"/>
                <a:gd name="connsiteX3" fmla="*/ 23514 w 47028"/>
                <a:gd name="connsiteY3" fmla="*/ 0 h 47042"/>
                <a:gd name="connsiteX4" fmla="*/ 47028 w 47028"/>
                <a:gd name="connsiteY4" fmla="*/ 23521 h 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 h="47042">
                  <a:moveTo>
                    <a:pt x="47028" y="23521"/>
                  </a:moveTo>
                  <a:cubicBezTo>
                    <a:pt x="47028" y="36511"/>
                    <a:pt x="36501" y="47042"/>
                    <a:pt x="23514" y="47042"/>
                  </a:cubicBezTo>
                  <a:cubicBezTo>
                    <a:pt x="10528" y="47042"/>
                    <a:pt x="0" y="36511"/>
                    <a:pt x="0" y="23521"/>
                  </a:cubicBezTo>
                  <a:cubicBezTo>
                    <a:pt x="0" y="10531"/>
                    <a:pt x="10528" y="0"/>
                    <a:pt x="23514" y="0"/>
                  </a:cubicBezTo>
                  <a:cubicBezTo>
                    <a:pt x="36501" y="0"/>
                    <a:pt x="47028" y="10531"/>
                    <a:pt x="47028" y="23521"/>
                  </a:cubicBezTo>
                  <a:close/>
                </a:path>
              </a:pathLst>
            </a:custGeom>
            <a:solidFill>
              <a:srgbClr val="94C33D"/>
            </a:solidFill>
            <a:ln w="4610" cap="flat">
              <a:noFill/>
              <a:prstDash val="solid"/>
              <a:miter/>
            </a:ln>
          </p:spPr>
          <p:txBody>
            <a:bodyPr rtlCol="0" anchor="ctr"/>
            <a:lstStyle/>
            <a:p>
              <a:endParaRPr lang="en-US"/>
            </a:p>
          </p:txBody>
        </p:sp>
        <p:grpSp>
          <p:nvGrpSpPr>
            <p:cNvPr id="382" name="Graphic 87">
              <a:extLst>
                <a:ext uri="{FF2B5EF4-FFF2-40B4-BE49-F238E27FC236}">
                  <a16:creationId xmlns:a16="http://schemas.microsoft.com/office/drawing/2014/main" id="{F826F830-DEFB-4C4C-B81F-5FD8FED18D53}"/>
                </a:ext>
              </a:extLst>
            </p:cNvPr>
            <p:cNvGrpSpPr/>
            <p:nvPr/>
          </p:nvGrpSpPr>
          <p:grpSpPr>
            <a:xfrm>
              <a:off x="3990804" y="5078240"/>
              <a:ext cx="205632" cy="374953"/>
              <a:chOff x="3990804" y="5078240"/>
              <a:chExt cx="205632" cy="374953"/>
            </a:xfrm>
            <a:solidFill>
              <a:srgbClr val="94C33D"/>
            </a:solidFill>
          </p:grpSpPr>
          <p:sp>
            <p:nvSpPr>
              <p:cNvPr id="419" name="Freeform 418">
                <a:extLst>
                  <a:ext uri="{FF2B5EF4-FFF2-40B4-BE49-F238E27FC236}">
                    <a16:creationId xmlns:a16="http://schemas.microsoft.com/office/drawing/2014/main" id="{031A567C-5C4F-FB44-BEB2-649A8D00DDEB}"/>
                  </a:ext>
                </a:extLst>
              </p:cNvPr>
              <p:cNvSpPr/>
              <p:nvPr/>
            </p:nvSpPr>
            <p:spPr>
              <a:xfrm>
                <a:off x="3990804" y="5078240"/>
                <a:ext cx="205632" cy="374953"/>
              </a:xfrm>
              <a:custGeom>
                <a:avLst/>
                <a:gdLst>
                  <a:gd name="connsiteX0" fmla="*/ 194567 w 205632"/>
                  <a:gd name="connsiteY0" fmla="*/ 40124 h 374953"/>
                  <a:gd name="connsiteX1" fmla="*/ 148461 w 205632"/>
                  <a:gd name="connsiteY1" fmla="*/ 68257 h 374953"/>
                  <a:gd name="connsiteX2" fmla="*/ 108349 w 205632"/>
                  <a:gd name="connsiteY2" fmla="*/ 7379 h 374953"/>
                  <a:gd name="connsiteX3" fmla="*/ 102816 w 205632"/>
                  <a:gd name="connsiteY3" fmla="*/ 0 h 374953"/>
                  <a:gd name="connsiteX4" fmla="*/ 96822 w 205632"/>
                  <a:gd name="connsiteY4" fmla="*/ 6918 h 374953"/>
                  <a:gd name="connsiteX5" fmla="*/ 54866 w 205632"/>
                  <a:gd name="connsiteY5" fmla="*/ 66874 h 374953"/>
                  <a:gd name="connsiteX6" fmla="*/ 10604 w 205632"/>
                  <a:gd name="connsiteY6" fmla="*/ 40124 h 374953"/>
                  <a:gd name="connsiteX7" fmla="*/ 0 w 205632"/>
                  <a:gd name="connsiteY7" fmla="*/ 35051 h 374953"/>
                  <a:gd name="connsiteX8" fmla="*/ 0 w 205632"/>
                  <a:gd name="connsiteY8" fmla="*/ 134670 h 374953"/>
                  <a:gd name="connsiteX9" fmla="*/ 95439 w 205632"/>
                  <a:gd name="connsiteY9" fmla="*/ 237055 h 374953"/>
                  <a:gd name="connsiteX10" fmla="*/ 95439 w 205632"/>
                  <a:gd name="connsiteY10" fmla="*/ 374953 h 374953"/>
                  <a:gd name="connsiteX11" fmla="*/ 110193 w 205632"/>
                  <a:gd name="connsiteY11" fmla="*/ 374953 h 374953"/>
                  <a:gd name="connsiteX12" fmla="*/ 110193 w 205632"/>
                  <a:gd name="connsiteY12" fmla="*/ 237516 h 374953"/>
                  <a:gd name="connsiteX13" fmla="*/ 205632 w 205632"/>
                  <a:gd name="connsiteY13" fmla="*/ 135131 h 374953"/>
                  <a:gd name="connsiteX14" fmla="*/ 205632 w 205632"/>
                  <a:gd name="connsiteY14" fmla="*/ 35513 h 374953"/>
                  <a:gd name="connsiteX15" fmla="*/ 194567 w 205632"/>
                  <a:gd name="connsiteY15" fmla="*/ 40124 h 374953"/>
                  <a:gd name="connsiteX16" fmla="*/ 101894 w 205632"/>
                  <a:gd name="connsiteY16" fmla="*/ 23521 h 374953"/>
                  <a:gd name="connsiteX17" fmla="*/ 136013 w 205632"/>
                  <a:gd name="connsiteY17" fmla="*/ 77020 h 374953"/>
                  <a:gd name="connsiteX18" fmla="*/ 101894 w 205632"/>
                  <a:gd name="connsiteY18" fmla="*/ 106536 h 374953"/>
                  <a:gd name="connsiteX19" fmla="*/ 66392 w 205632"/>
                  <a:gd name="connsiteY19" fmla="*/ 75636 h 374953"/>
                  <a:gd name="connsiteX20" fmla="*/ 101894 w 205632"/>
                  <a:gd name="connsiteY20" fmla="*/ 23521 h 374953"/>
                  <a:gd name="connsiteX21" fmla="*/ 102355 w 205632"/>
                  <a:gd name="connsiteY21" fmla="*/ 222297 h 374953"/>
                  <a:gd name="connsiteX22" fmla="*/ 73770 w 205632"/>
                  <a:gd name="connsiteY22" fmla="*/ 193703 h 374953"/>
                  <a:gd name="connsiteX23" fmla="*/ 102355 w 205632"/>
                  <a:gd name="connsiteY23" fmla="*/ 127752 h 374953"/>
                  <a:gd name="connsiteX24" fmla="*/ 130941 w 205632"/>
                  <a:gd name="connsiteY24" fmla="*/ 193703 h 374953"/>
                  <a:gd name="connsiteX25" fmla="*/ 102355 w 205632"/>
                  <a:gd name="connsiteY25" fmla="*/ 222297 h 374953"/>
                  <a:gd name="connsiteX26" fmla="*/ 59016 w 205632"/>
                  <a:gd name="connsiteY26" fmla="*/ 193703 h 374953"/>
                  <a:gd name="connsiteX27" fmla="*/ 61321 w 205632"/>
                  <a:gd name="connsiteY27" fmla="*/ 207539 h 374953"/>
                  <a:gd name="connsiteX28" fmla="*/ 38268 w 205632"/>
                  <a:gd name="connsiteY28" fmla="*/ 158652 h 374953"/>
                  <a:gd name="connsiteX29" fmla="*/ 59477 w 205632"/>
                  <a:gd name="connsiteY29" fmla="*/ 88550 h 374953"/>
                  <a:gd name="connsiteX30" fmla="*/ 92212 w 205632"/>
                  <a:gd name="connsiteY30" fmla="*/ 117144 h 374953"/>
                  <a:gd name="connsiteX31" fmla="*/ 59016 w 205632"/>
                  <a:gd name="connsiteY31" fmla="*/ 193703 h 374953"/>
                  <a:gd name="connsiteX32" fmla="*/ 142928 w 205632"/>
                  <a:gd name="connsiteY32" fmla="*/ 207539 h 374953"/>
                  <a:gd name="connsiteX33" fmla="*/ 145234 w 205632"/>
                  <a:gd name="connsiteY33" fmla="*/ 193703 h 374953"/>
                  <a:gd name="connsiteX34" fmla="*/ 112037 w 205632"/>
                  <a:gd name="connsiteY34" fmla="*/ 117144 h 374953"/>
                  <a:gd name="connsiteX35" fmla="*/ 143389 w 205632"/>
                  <a:gd name="connsiteY35" fmla="*/ 89472 h 374953"/>
                  <a:gd name="connsiteX36" fmla="*/ 165981 w 205632"/>
                  <a:gd name="connsiteY36" fmla="*/ 158191 h 374953"/>
                  <a:gd name="connsiteX37" fmla="*/ 142928 w 205632"/>
                  <a:gd name="connsiteY37" fmla="*/ 207539 h 374953"/>
                  <a:gd name="connsiteX38" fmla="*/ 14293 w 205632"/>
                  <a:gd name="connsiteY38" fmla="*/ 59033 h 374953"/>
                  <a:gd name="connsiteX39" fmla="*/ 47489 w 205632"/>
                  <a:gd name="connsiteY39" fmla="*/ 79787 h 374953"/>
                  <a:gd name="connsiteX40" fmla="*/ 23975 w 205632"/>
                  <a:gd name="connsiteY40" fmla="*/ 158652 h 374953"/>
                  <a:gd name="connsiteX41" fmla="*/ 26741 w 205632"/>
                  <a:gd name="connsiteY41" fmla="*/ 179406 h 374953"/>
                  <a:gd name="connsiteX42" fmla="*/ 14293 w 205632"/>
                  <a:gd name="connsiteY42" fmla="*/ 134208 h 374953"/>
                  <a:gd name="connsiteX43" fmla="*/ 14293 w 205632"/>
                  <a:gd name="connsiteY43" fmla="*/ 59033 h 374953"/>
                  <a:gd name="connsiteX44" fmla="*/ 190417 w 205632"/>
                  <a:gd name="connsiteY44" fmla="*/ 134670 h 374953"/>
                  <a:gd name="connsiteX45" fmla="*/ 177969 w 205632"/>
                  <a:gd name="connsiteY45" fmla="*/ 179867 h 374953"/>
                  <a:gd name="connsiteX46" fmla="*/ 180735 w 205632"/>
                  <a:gd name="connsiteY46" fmla="*/ 159113 h 374953"/>
                  <a:gd name="connsiteX47" fmla="*/ 155377 w 205632"/>
                  <a:gd name="connsiteY47" fmla="*/ 81632 h 374953"/>
                  <a:gd name="connsiteX48" fmla="*/ 190417 w 205632"/>
                  <a:gd name="connsiteY48" fmla="*/ 59495 h 374953"/>
                  <a:gd name="connsiteX49" fmla="*/ 190417 w 205632"/>
                  <a:gd name="connsiteY49" fmla="*/ 134670 h 3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5632" h="374953">
                    <a:moveTo>
                      <a:pt x="194567" y="40124"/>
                    </a:moveTo>
                    <a:cubicBezTo>
                      <a:pt x="192261" y="41047"/>
                      <a:pt x="172436" y="51193"/>
                      <a:pt x="148461" y="68257"/>
                    </a:cubicBezTo>
                    <a:cubicBezTo>
                      <a:pt x="130019" y="35513"/>
                      <a:pt x="109732" y="9224"/>
                      <a:pt x="108349" y="7379"/>
                    </a:cubicBezTo>
                    <a:lnTo>
                      <a:pt x="102816" y="0"/>
                    </a:lnTo>
                    <a:lnTo>
                      <a:pt x="96822" y="6918"/>
                    </a:lnTo>
                    <a:cubicBezTo>
                      <a:pt x="94978" y="8763"/>
                      <a:pt x="73770" y="34129"/>
                      <a:pt x="54866" y="66874"/>
                    </a:cubicBezTo>
                    <a:cubicBezTo>
                      <a:pt x="31813" y="50732"/>
                      <a:pt x="12449" y="41047"/>
                      <a:pt x="10604" y="40124"/>
                    </a:cubicBezTo>
                    <a:lnTo>
                      <a:pt x="0" y="35051"/>
                    </a:lnTo>
                    <a:lnTo>
                      <a:pt x="0" y="134670"/>
                    </a:lnTo>
                    <a:cubicBezTo>
                      <a:pt x="0" y="188630"/>
                      <a:pt x="41956" y="233366"/>
                      <a:pt x="95439" y="237055"/>
                    </a:cubicBezTo>
                    <a:lnTo>
                      <a:pt x="95439" y="374953"/>
                    </a:lnTo>
                    <a:lnTo>
                      <a:pt x="110193" y="374953"/>
                    </a:lnTo>
                    <a:lnTo>
                      <a:pt x="110193" y="237516"/>
                    </a:lnTo>
                    <a:cubicBezTo>
                      <a:pt x="163215" y="233827"/>
                      <a:pt x="205632" y="189552"/>
                      <a:pt x="205632" y="135131"/>
                    </a:cubicBezTo>
                    <a:lnTo>
                      <a:pt x="205632" y="35513"/>
                    </a:lnTo>
                    <a:lnTo>
                      <a:pt x="194567" y="40124"/>
                    </a:lnTo>
                    <a:close/>
                    <a:moveTo>
                      <a:pt x="101894" y="23521"/>
                    </a:moveTo>
                    <a:cubicBezTo>
                      <a:pt x="109271" y="34129"/>
                      <a:pt x="123103" y="53960"/>
                      <a:pt x="136013" y="77020"/>
                    </a:cubicBezTo>
                    <a:cubicBezTo>
                      <a:pt x="124486" y="85783"/>
                      <a:pt x="112960" y="95468"/>
                      <a:pt x="101894" y="106536"/>
                    </a:cubicBezTo>
                    <a:cubicBezTo>
                      <a:pt x="90368" y="95006"/>
                      <a:pt x="78380" y="84399"/>
                      <a:pt x="66392" y="75636"/>
                    </a:cubicBezTo>
                    <a:cubicBezTo>
                      <a:pt x="79763" y="52577"/>
                      <a:pt x="94056" y="33207"/>
                      <a:pt x="101894" y="23521"/>
                    </a:cubicBezTo>
                    <a:close/>
                    <a:moveTo>
                      <a:pt x="102355" y="222297"/>
                    </a:moveTo>
                    <a:cubicBezTo>
                      <a:pt x="86679" y="222297"/>
                      <a:pt x="73770" y="209384"/>
                      <a:pt x="73770" y="193703"/>
                    </a:cubicBezTo>
                    <a:cubicBezTo>
                      <a:pt x="73770" y="170182"/>
                      <a:pt x="85757" y="147583"/>
                      <a:pt x="102355" y="127752"/>
                    </a:cubicBezTo>
                    <a:cubicBezTo>
                      <a:pt x="118953" y="147583"/>
                      <a:pt x="130941" y="169721"/>
                      <a:pt x="130941" y="193703"/>
                    </a:cubicBezTo>
                    <a:cubicBezTo>
                      <a:pt x="130941" y="209845"/>
                      <a:pt x="118031" y="222297"/>
                      <a:pt x="102355" y="222297"/>
                    </a:cubicBezTo>
                    <a:close/>
                    <a:moveTo>
                      <a:pt x="59016" y="193703"/>
                    </a:moveTo>
                    <a:cubicBezTo>
                      <a:pt x="59016" y="198315"/>
                      <a:pt x="59938" y="203388"/>
                      <a:pt x="61321" y="207539"/>
                    </a:cubicBezTo>
                    <a:cubicBezTo>
                      <a:pt x="47028" y="196009"/>
                      <a:pt x="38268" y="178022"/>
                      <a:pt x="38268" y="158652"/>
                    </a:cubicBezTo>
                    <a:cubicBezTo>
                      <a:pt x="38268" y="136514"/>
                      <a:pt x="47489" y="111148"/>
                      <a:pt x="59477" y="88550"/>
                    </a:cubicBezTo>
                    <a:cubicBezTo>
                      <a:pt x="70542" y="96851"/>
                      <a:pt x="82069" y="106536"/>
                      <a:pt x="92212" y="117144"/>
                    </a:cubicBezTo>
                    <a:cubicBezTo>
                      <a:pt x="73308" y="139743"/>
                      <a:pt x="59016" y="165570"/>
                      <a:pt x="59016" y="193703"/>
                    </a:cubicBezTo>
                    <a:close/>
                    <a:moveTo>
                      <a:pt x="142928" y="207539"/>
                    </a:moveTo>
                    <a:cubicBezTo>
                      <a:pt x="144312" y="203388"/>
                      <a:pt x="145234" y="198776"/>
                      <a:pt x="145234" y="193703"/>
                    </a:cubicBezTo>
                    <a:cubicBezTo>
                      <a:pt x="145234" y="165570"/>
                      <a:pt x="130941" y="139282"/>
                      <a:pt x="112037" y="117144"/>
                    </a:cubicBezTo>
                    <a:cubicBezTo>
                      <a:pt x="121720" y="106998"/>
                      <a:pt x="132785" y="97774"/>
                      <a:pt x="143389" y="89472"/>
                    </a:cubicBezTo>
                    <a:cubicBezTo>
                      <a:pt x="155838" y="113454"/>
                      <a:pt x="165981" y="138820"/>
                      <a:pt x="165981" y="158191"/>
                    </a:cubicBezTo>
                    <a:cubicBezTo>
                      <a:pt x="165981" y="178484"/>
                      <a:pt x="157221" y="196009"/>
                      <a:pt x="142928" y="207539"/>
                    </a:cubicBezTo>
                    <a:close/>
                    <a:moveTo>
                      <a:pt x="14293" y="59033"/>
                    </a:moveTo>
                    <a:cubicBezTo>
                      <a:pt x="22592" y="63645"/>
                      <a:pt x="34118" y="70563"/>
                      <a:pt x="47489" y="79787"/>
                    </a:cubicBezTo>
                    <a:cubicBezTo>
                      <a:pt x="34579" y="104692"/>
                      <a:pt x="23975" y="132825"/>
                      <a:pt x="23975" y="158652"/>
                    </a:cubicBezTo>
                    <a:cubicBezTo>
                      <a:pt x="23975" y="166031"/>
                      <a:pt x="24897" y="172949"/>
                      <a:pt x="26741" y="179406"/>
                    </a:cubicBezTo>
                    <a:cubicBezTo>
                      <a:pt x="18903" y="166031"/>
                      <a:pt x="14293" y="150812"/>
                      <a:pt x="14293" y="134208"/>
                    </a:cubicBezTo>
                    <a:lnTo>
                      <a:pt x="14293" y="59033"/>
                    </a:lnTo>
                    <a:close/>
                    <a:moveTo>
                      <a:pt x="190417" y="134670"/>
                    </a:moveTo>
                    <a:cubicBezTo>
                      <a:pt x="190417" y="151273"/>
                      <a:pt x="185807" y="166492"/>
                      <a:pt x="177969" y="179867"/>
                    </a:cubicBezTo>
                    <a:cubicBezTo>
                      <a:pt x="179813" y="173410"/>
                      <a:pt x="180735" y="166031"/>
                      <a:pt x="180735" y="159113"/>
                    </a:cubicBezTo>
                    <a:cubicBezTo>
                      <a:pt x="180735" y="136514"/>
                      <a:pt x="169209" y="107920"/>
                      <a:pt x="155377" y="81632"/>
                    </a:cubicBezTo>
                    <a:cubicBezTo>
                      <a:pt x="169209" y="71947"/>
                      <a:pt x="182118" y="64107"/>
                      <a:pt x="190417" y="59495"/>
                    </a:cubicBezTo>
                    <a:lnTo>
                      <a:pt x="190417" y="134670"/>
                    </a:lnTo>
                    <a:close/>
                  </a:path>
                </a:pathLst>
              </a:custGeom>
              <a:solidFill>
                <a:srgbClr val="94C33D"/>
              </a:solidFill>
              <a:ln w="4610"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FA9D5285-4403-FB4D-8596-7C547F4B5C12}"/>
                  </a:ext>
                </a:extLst>
              </p:cNvPr>
              <p:cNvSpPr/>
              <p:nvPr/>
            </p:nvSpPr>
            <p:spPr>
              <a:xfrm>
                <a:off x="3990804" y="5298692"/>
                <a:ext cx="83912" cy="154039"/>
              </a:xfrm>
              <a:custGeom>
                <a:avLst/>
                <a:gdLst>
                  <a:gd name="connsiteX0" fmla="*/ 16598 w 83912"/>
                  <a:gd name="connsiteY0" fmla="*/ 11991 h 154039"/>
                  <a:gd name="connsiteX1" fmla="*/ 11526 w 83912"/>
                  <a:gd name="connsiteY1" fmla="*/ 8301 h 154039"/>
                  <a:gd name="connsiteX2" fmla="*/ 0 w 83912"/>
                  <a:gd name="connsiteY2" fmla="*/ 0 h 154039"/>
                  <a:gd name="connsiteX3" fmla="*/ 0 w 83912"/>
                  <a:gd name="connsiteY3" fmla="*/ 90395 h 154039"/>
                  <a:gd name="connsiteX4" fmla="*/ 16598 w 83912"/>
                  <a:gd name="connsiteY4" fmla="*/ 137436 h 154039"/>
                  <a:gd name="connsiteX5" fmla="*/ 67315 w 83912"/>
                  <a:gd name="connsiteY5" fmla="*/ 154040 h 154039"/>
                  <a:gd name="connsiteX6" fmla="*/ 73308 w 83912"/>
                  <a:gd name="connsiteY6" fmla="*/ 154040 h 154039"/>
                  <a:gd name="connsiteX7" fmla="*/ 76536 w 83912"/>
                  <a:gd name="connsiteY7" fmla="*/ 154040 h 154039"/>
                  <a:gd name="connsiteX8" fmla="*/ 83913 w 83912"/>
                  <a:gd name="connsiteY8" fmla="*/ 154040 h 154039"/>
                  <a:gd name="connsiteX9" fmla="*/ 83913 w 83912"/>
                  <a:gd name="connsiteY9" fmla="*/ 110687 h 154039"/>
                  <a:gd name="connsiteX10" fmla="*/ 16598 w 83912"/>
                  <a:gd name="connsiteY10" fmla="*/ 11991 h 154039"/>
                  <a:gd name="connsiteX11" fmla="*/ 69620 w 83912"/>
                  <a:gd name="connsiteY11" fmla="*/ 139742 h 154039"/>
                  <a:gd name="connsiteX12" fmla="*/ 26741 w 83912"/>
                  <a:gd name="connsiteY12" fmla="*/ 127290 h 154039"/>
                  <a:gd name="connsiteX13" fmla="*/ 14293 w 83912"/>
                  <a:gd name="connsiteY13" fmla="*/ 90856 h 154039"/>
                  <a:gd name="connsiteX14" fmla="*/ 14293 w 83912"/>
                  <a:gd name="connsiteY14" fmla="*/ 28133 h 154039"/>
                  <a:gd name="connsiteX15" fmla="*/ 69620 w 83912"/>
                  <a:gd name="connsiteY15" fmla="*/ 110687 h 154039"/>
                  <a:gd name="connsiteX16" fmla="*/ 69620 w 83912"/>
                  <a:gd name="connsiteY16" fmla="*/ 139742 h 1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12" h="154039">
                    <a:moveTo>
                      <a:pt x="16598" y="11991"/>
                    </a:moveTo>
                    <a:cubicBezTo>
                      <a:pt x="14754" y="10607"/>
                      <a:pt x="12910" y="9224"/>
                      <a:pt x="11526" y="8301"/>
                    </a:cubicBezTo>
                    <a:lnTo>
                      <a:pt x="0" y="0"/>
                    </a:lnTo>
                    <a:lnTo>
                      <a:pt x="0" y="90395"/>
                    </a:lnTo>
                    <a:cubicBezTo>
                      <a:pt x="0" y="110687"/>
                      <a:pt x="5533" y="126368"/>
                      <a:pt x="16598" y="137436"/>
                    </a:cubicBezTo>
                    <a:cubicBezTo>
                      <a:pt x="31813" y="152195"/>
                      <a:pt x="53944" y="154040"/>
                      <a:pt x="67315" y="154040"/>
                    </a:cubicBezTo>
                    <a:cubicBezTo>
                      <a:pt x="69620" y="154040"/>
                      <a:pt x="71925" y="154040"/>
                      <a:pt x="73308" y="154040"/>
                    </a:cubicBezTo>
                    <a:cubicBezTo>
                      <a:pt x="74691" y="154040"/>
                      <a:pt x="75614" y="154040"/>
                      <a:pt x="76536" y="154040"/>
                    </a:cubicBezTo>
                    <a:lnTo>
                      <a:pt x="83913" y="154040"/>
                    </a:lnTo>
                    <a:lnTo>
                      <a:pt x="83913" y="110687"/>
                    </a:lnTo>
                    <a:cubicBezTo>
                      <a:pt x="83913" y="59033"/>
                      <a:pt x="36424" y="25827"/>
                      <a:pt x="16598" y="11991"/>
                    </a:cubicBezTo>
                    <a:close/>
                    <a:moveTo>
                      <a:pt x="69620" y="139742"/>
                    </a:moveTo>
                    <a:cubicBezTo>
                      <a:pt x="58093" y="139742"/>
                      <a:pt x="39190" y="139281"/>
                      <a:pt x="26741" y="127290"/>
                    </a:cubicBezTo>
                    <a:cubicBezTo>
                      <a:pt x="18442" y="119450"/>
                      <a:pt x="14293" y="106997"/>
                      <a:pt x="14293" y="90856"/>
                    </a:cubicBezTo>
                    <a:lnTo>
                      <a:pt x="14293" y="28133"/>
                    </a:lnTo>
                    <a:cubicBezTo>
                      <a:pt x="34579" y="42430"/>
                      <a:pt x="69620" y="71024"/>
                      <a:pt x="69620" y="110687"/>
                    </a:cubicBezTo>
                    <a:lnTo>
                      <a:pt x="69620" y="139742"/>
                    </a:lnTo>
                    <a:close/>
                  </a:path>
                </a:pathLst>
              </a:custGeom>
              <a:solidFill>
                <a:srgbClr val="94C33D"/>
              </a:solidFill>
              <a:ln w="4610" cap="flat">
                <a:noFill/>
                <a:prstDash val="solid"/>
                <a:miter/>
              </a:ln>
            </p:spPr>
            <p:txBody>
              <a:bodyPr rtlCol="0" anchor="ctr"/>
              <a:lstStyle/>
              <a:p>
                <a:endParaRPr lang="en-US"/>
              </a:p>
            </p:txBody>
          </p:sp>
        </p:grpSp>
        <p:grpSp>
          <p:nvGrpSpPr>
            <p:cNvPr id="383" name="Graphic 87">
              <a:extLst>
                <a:ext uri="{FF2B5EF4-FFF2-40B4-BE49-F238E27FC236}">
                  <a16:creationId xmlns:a16="http://schemas.microsoft.com/office/drawing/2014/main" id="{5B8B86E0-E502-774B-9086-7D0824B5D721}"/>
                </a:ext>
              </a:extLst>
            </p:cNvPr>
            <p:cNvGrpSpPr/>
            <p:nvPr/>
          </p:nvGrpSpPr>
          <p:grpSpPr>
            <a:xfrm>
              <a:off x="4077022" y="5471641"/>
              <a:ext cx="868634" cy="47041"/>
              <a:chOff x="4077022" y="5471641"/>
              <a:chExt cx="868634" cy="47041"/>
            </a:xfrm>
            <a:solidFill>
              <a:srgbClr val="94C33D"/>
            </a:solidFill>
          </p:grpSpPr>
          <p:sp>
            <p:nvSpPr>
              <p:cNvPr id="384" name="Freeform 383">
                <a:extLst>
                  <a:ext uri="{FF2B5EF4-FFF2-40B4-BE49-F238E27FC236}">
                    <a16:creationId xmlns:a16="http://schemas.microsoft.com/office/drawing/2014/main" id="{8CF7B8EA-01E6-3649-94BA-87E197C16975}"/>
                  </a:ext>
                </a:extLst>
              </p:cNvPr>
              <p:cNvSpPr/>
              <p:nvPr/>
            </p:nvSpPr>
            <p:spPr>
              <a:xfrm>
                <a:off x="4077022"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5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7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9 w 16598"/>
                  <a:gd name="connsiteY14" fmla="*/ 461 h 20753"/>
                  <a:gd name="connsiteX15" fmla="*/ 15676 w 16598"/>
                  <a:gd name="connsiteY15" fmla="*/ 2306 h 20753"/>
                  <a:gd name="connsiteX16" fmla="*/ 13832 w 16598"/>
                  <a:gd name="connsiteY16" fmla="*/ 5534 h 20753"/>
                  <a:gd name="connsiteX17" fmla="*/ 11988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5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50" y="16603"/>
                      <a:pt x="5533" y="17525"/>
                      <a:pt x="7377" y="17525"/>
                    </a:cubicBezTo>
                    <a:cubicBezTo>
                      <a:pt x="8299" y="17525"/>
                      <a:pt x="9221" y="17525"/>
                      <a:pt x="9682" y="17064"/>
                    </a:cubicBezTo>
                    <a:cubicBezTo>
                      <a:pt x="10143" y="16603"/>
                      <a:pt x="10605" y="16142"/>
                      <a:pt x="10605" y="15681"/>
                    </a:cubicBezTo>
                    <a:cubicBezTo>
                      <a:pt x="10605" y="14758"/>
                      <a:pt x="10143" y="14297"/>
                      <a:pt x="9682" y="13836"/>
                    </a:cubicBezTo>
                    <a:cubicBezTo>
                      <a:pt x="9221" y="13375"/>
                      <a:pt x="8299" y="13375"/>
                      <a:pt x="7838" y="12913"/>
                    </a:cubicBezTo>
                    <a:cubicBezTo>
                      <a:pt x="6916" y="12452"/>
                      <a:pt x="6455" y="12452"/>
                      <a:pt x="6455" y="12452"/>
                    </a:cubicBezTo>
                    <a:cubicBezTo>
                      <a:pt x="4611" y="11991"/>
                      <a:pt x="3689" y="11069"/>
                      <a:pt x="2767" y="10146"/>
                    </a:cubicBezTo>
                    <a:cubicBezTo>
                      <a:pt x="1844" y="9224"/>
                      <a:pt x="1383" y="7840"/>
                      <a:pt x="1383" y="6457"/>
                    </a:cubicBezTo>
                    <a:cubicBezTo>
                      <a:pt x="1383" y="5534"/>
                      <a:pt x="1844" y="4151"/>
                      <a:pt x="2305" y="3228"/>
                    </a:cubicBezTo>
                    <a:cubicBezTo>
                      <a:pt x="2767" y="2306"/>
                      <a:pt x="3689" y="1383"/>
                      <a:pt x="4611" y="922"/>
                    </a:cubicBezTo>
                    <a:cubicBezTo>
                      <a:pt x="5533" y="461"/>
                      <a:pt x="6916" y="0"/>
                      <a:pt x="8760" y="0"/>
                    </a:cubicBezTo>
                    <a:cubicBezTo>
                      <a:pt x="10143" y="0"/>
                      <a:pt x="11526" y="0"/>
                      <a:pt x="12449" y="461"/>
                    </a:cubicBezTo>
                    <a:cubicBezTo>
                      <a:pt x="13371" y="922"/>
                      <a:pt x="14754" y="1383"/>
                      <a:pt x="15676" y="2306"/>
                    </a:cubicBezTo>
                    <a:lnTo>
                      <a:pt x="13832" y="5534"/>
                    </a:lnTo>
                    <a:cubicBezTo>
                      <a:pt x="13371" y="5073"/>
                      <a:pt x="12449" y="4612"/>
                      <a:pt x="11988" y="4151"/>
                    </a:cubicBezTo>
                    <a:cubicBezTo>
                      <a:pt x="11066" y="3689"/>
                      <a:pt x="10605"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5" y="7840"/>
                    </a:cubicBezTo>
                    <a:cubicBezTo>
                      <a:pt x="11066"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F3CDB917-CE0E-C64D-BABD-4BAFBEE4E262}"/>
                  </a:ext>
                </a:extLst>
              </p:cNvPr>
              <p:cNvSpPr/>
              <p:nvPr/>
            </p:nvSpPr>
            <p:spPr>
              <a:xfrm>
                <a:off x="4096848"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3D466D14-9317-C744-9C46-4048495129F6}"/>
                  </a:ext>
                </a:extLst>
              </p:cNvPr>
              <p:cNvSpPr/>
              <p:nvPr/>
            </p:nvSpPr>
            <p:spPr>
              <a:xfrm>
                <a:off x="4115751" y="5488244"/>
                <a:ext cx="11987" cy="20753"/>
              </a:xfrm>
              <a:custGeom>
                <a:avLst/>
                <a:gdLst>
                  <a:gd name="connsiteX0" fmla="*/ 6916 w 11987"/>
                  <a:gd name="connsiteY0" fmla="*/ 2306 h 20753"/>
                  <a:gd name="connsiteX1" fmla="*/ 9682 w 11987"/>
                  <a:gd name="connsiteY1" fmla="*/ 461 h 20753"/>
                  <a:gd name="connsiteX2" fmla="*/ 11987 w 11987"/>
                  <a:gd name="connsiteY2" fmla="*/ 0 h 20753"/>
                  <a:gd name="connsiteX3" fmla="*/ 11526 w 11987"/>
                  <a:gd name="connsiteY3" fmla="*/ 5073 h 20753"/>
                  <a:gd name="connsiteX4" fmla="*/ 7838 w 11987"/>
                  <a:gd name="connsiteY4" fmla="*/ 5996 h 20753"/>
                  <a:gd name="connsiteX5" fmla="*/ 5072 w 11987"/>
                  <a:gd name="connsiteY5" fmla="*/ 8763 h 20753"/>
                  <a:gd name="connsiteX6" fmla="*/ 4150 w 11987"/>
                  <a:gd name="connsiteY6" fmla="*/ 12452 h 20753"/>
                  <a:gd name="connsiteX7" fmla="*/ 4150 w 11987"/>
                  <a:gd name="connsiteY7" fmla="*/ 20754 h 20753"/>
                  <a:gd name="connsiteX8" fmla="*/ 0 w 11987"/>
                  <a:gd name="connsiteY8" fmla="*/ 20754 h 20753"/>
                  <a:gd name="connsiteX9" fmla="*/ 0 w 11987"/>
                  <a:gd name="connsiteY9" fmla="*/ 922 h 20753"/>
                  <a:gd name="connsiteX10" fmla="*/ 4611 w 11987"/>
                  <a:gd name="connsiteY10" fmla="*/ 922 h 20753"/>
                  <a:gd name="connsiteX11" fmla="*/ 5072 w 11987"/>
                  <a:gd name="connsiteY11" fmla="*/ 5534 h 20753"/>
                  <a:gd name="connsiteX12" fmla="*/ 6916 w 11987"/>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87" h="20753">
                    <a:moveTo>
                      <a:pt x="6916" y="2306"/>
                    </a:moveTo>
                    <a:cubicBezTo>
                      <a:pt x="7838" y="1384"/>
                      <a:pt x="8760" y="922"/>
                      <a:pt x="9682" y="461"/>
                    </a:cubicBezTo>
                    <a:cubicBezTo>
                      <a:pt x="10604" y="0"/>
                      <a:pt x="11526" y="0"/>
                      <a:pt x="11987" y="0"/>
                    </a:cubicBezTo>
                    <a:lnTo>
                      <a:pt x="11526" y="5073"/>
                    </a:lnTo>
                    <a:cubicBezTo>
                      <a:pt x="10143" y="5073"/>
                      <a:pt x="8760" y="5073"/>
                      <a:pt x="7838" y="5996"/>
                    </a:cubicBezTo>
                    <a:cubicBezTo>
                      <a:pt x="6916" y="6457"/>
                      <a:pt x="5994" y="7379"/>
                      <a:pt x="5072" y="8763"/>
                    </a:cubicBezTo>
                    <a:cubicBezTo>
                      <a:pt x="4611" y="9685"/>
                      <a:pt x="4150" y="11069"/>
                      <a:pt x="4150" y="12452"/>
                    </a:cubicBezTo>
                    <a:lnTo>
                      <a:pt x="4150" y="20754"/>
                    </a:lnTo>
                    <a:lnTo>
                      <a:pt x="0" y="20754"/>
                    </a:lnTo>
                    <a:lnTo>
                      <a:pt x="0" y="922"/>
                    </a:lnTo>
                    <a:lnTo>
                      <a:pt x="4611" y="922"/>
                    </a:lnTo>
                    <a:lnTo>
                      <a:pt x="5072" y="5534"/>
                    </a:lnTo>
                    <a:cubicBezTo>
                      <a:pt x="5533" y="4151"/>
                      <a:pt x="5994" y="3228"/>
                      <a:pt x="6916" y="2306"/>
                    </a:cubicBezTo>
                    <a:close/>
                  </a:path>
                </a:pathLst>
              </a:custGeom>
              <a:solidFill>
                <a:srgbClr val="94C33D"/>
              </a:solidFill>
              <a:ln w="4610"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D95F9792-793F-984E-B75A-D2E96AE45777}"/>
                  </a:ext>
                </a:extLst>
              </p:cNvPr>
              <p:cNvSpPr/>
              <p:nvPr/>
            </p:nvSpPr>
            <p:spPr>
              <a:xfrm>
                <a:off x="413096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88" name="Freeform 387">
                <a:extLst>
                  <a:ext uri="{FF2B5EF4-FFF2-40B4-BE49-F238E27FC236}">
                    <a16:creationId xmlns:a16="http://schemas.microsoft.com/office/drawing/2014/main" id="{3F9714E9-0287-C645-AC02-A78118041F18}"/>
                  </a:ext>
                </a:extLst>
              </p:cNvPr>
              <p:cNvSpPr/>
              <p:nvPr/>
            </p:nvSpPr>
            <p:spPr>
              <a:xfrm>
                <a:off x="4157247" y="5487783"/>
                <a:ext cx="19364" cy="20753"/>
              </a:xfrm>
              <a:custGeom>
                <a:avLst/>
                <a:gdLst>
                  <a:gd name="connsiteX0" fmla="*/ 17520 w 19364"/>
                  <a:gd name="connsiteY0" fmla="*/ 1845 h 20753"/>
                  <a:gd name="connsiteX1" fmla="*/ 19365 w 19364"/>
                  <a:gd name="connsiteY1" fmla="*/ 5995 h 20753"/>
                  <a:gd name="connsiteX2" fmla="*/ 19365 w 19364"/>
                  <a:gd name="connsiteY2" fmla="*/ 20754 h 20753"/>
                  <a:gd name="connsiteX3" fmla="*/ 14293 w 19364"/>
                  <a:gd name="connsiteY3" fmla="*/ 20754 h 20753"/>
                  <a:gd name="connsiteX4" fmla="*/ 14293 w 19364"/>
                  <a:gd name="connsiteY4" fmla="*/ 7840 h 20753"/>
                  <a:gd name="connsiteX5" fmla="*/ 13371 w 19364"/>
                  <a:gd name="connsiteY5" fmla="*/ 5534 h 20753"/>
                  <a:gd name="connsiteX6" fmla="*/ 11066 w 19364"/>
                  <a:gd name="connsiteY6" fmla="*/ 4612 h 20753"/>
                  <a:gd name="connsiteX7" fmla="*/ 6916 w 19364"/>
                  <a:gd name="connsiteY7" fmla="*/ 6457 h 20753"/>
                  <a:gd name="connsiteX8" fmla="*/ 5533 w 19364"/>
                  <a:gd name="connsiteY8" fmla="*/ 11530 h 20753"/>
                  <a:gd name="connsiteX9" fmla="*/ 5533 w 19364"/>
                  <a:gd name="connsiteY9" fmla="*/ 20293 h 20753"/>
                  <a:gd name="connsiteX10" fmla="*/ 0 w 19364"/>
                  <a:gd name="connsiteY10" fmla="*/ 20293 h 20753"/>
                  <a:gd name="connsiteX11" fmla="*/ 0 w 19364"/>
                  <a:gd name="connsiteY11" fmla="*/ 461 h 20753"/>
                  <a:gd name="connsiteX12" fmla="*/ 4611 w 19364"/>
                  <a:gd name="connsiteY12" fmla="*/ 461 h 20753"/>
                  <a:gd name="connsiteX13" fmla="*/ 5072 w 19364"/>
                  <a:gd name="connsiteY13" fmla="*/ 4151 h 20753"/>
                  <a:gd name="connsiteX14" fmla="*/ 8299 w 19364"/>
                  <a:gd name="connsiteY14" fmla="*/ 922 h 20753"/>
                  <a:gd name="connsiteX15" fmla="*/ 12910 w 19364"/>
                  <a:gd name="connsiteY15" fmla="*/ 0 h 20753"/>
                  <a:gd name="connsiteX16" fmla="*/ 17520 w 19364"/>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4" h="20753">
                    <a:moveTo>
                      <a:pt x="17520" y="1845"/>
                    </a:moveTo>
                    <a:cubicBezTo>
                      <a:pt x="18903" y="2767"/>
                      <a:pt x="19365" y="4151"/>
                      <a:pt x="19365" y="5995"/>
                    </a:cubicBezTo>
                    <a:lnTo>
                      <a:pt x="19365" y="20754"/>
                    </a:lnTo>
                    <a:lnTo>
                      <a:pt x="14293" y="20754"/>
                    </a:lnTo>
                    <a:lnTo>
                      <a:pt x="14293" y="7840"/>
                    </a:lnTo>
                    <a:cubicBezTo>
                      <a:pt x="14293" y="6918"/>
                      <a:pt x="13832" y="5995"/>
                      <a:pt x="13371" y="5534"/>
                    </a:cubicBezTo>
                    <a:cubicBezTo>
                      <a:pt x="12910" y="5073"/>
                      <a:pt x="11987" y="4612"/>
                      <a:pt x="11066" y="4612"/>
                    </a:cubicBezTo>
                    <a:cubicBezTo>
                      <a:pt x="9682" y="4612"/>
                      <a:pt x="8299" y="5073"/>
                      <a:pt x="6916" y="6457"/>
                    </a:cubicBezTo>
                    <a:cubicBezTo>
                      <a:pt x="5994" y="7840"/>
                      <a:pt x="5533" y="9685"/>
                      <a:pt x="5533" y="11530"/>
                    </a:cubicBezTo>
                    <a:lnTo>
                      <a:pt x="5533" y="20293"/>
                    </a:lnTo>
                    <a:lnTo>
                      <a:pt x="0" y="20293"/>
                    </a:lnTo>
                    <a:lnTo>
                      <a:pt x="0" y="461"/>
                    </a:lnTo>
                    <a:lnTo>
                      <a:pt x="4611" y="461"/>
                    </a:lnTo>
                    <a:lnTo>
                      <a:pt x="5072" y="4151"/>
                    </a:lnTo>
                    <a:cubicBezTo>
                      <a:pt x="5994" y="2767"/>
                      <a:pt x="6916" y="1845"/>
                      <a:pt x="8299" y="922"/>
                    </a:cubicBezTo>
                    <a:cubicBezTo>
                      <a:pt x="9682" y="0"/>
                      <a:pt x="11066" y="0"/>
                      <a:pt x="12910" y="0"/>
                    </a:cubicBezTo>
                    <a:cubicBezTo>
                      <a:pt x="14754" y="0"/>
                      <a:pt x="16137" y="922"/>
                      <a:pt x="17520" y="1845"/>
                    </a:cubicBezTo>
                    <a:close/>
                  </a:path>
                </a:pathLst>
              </a:custGeom>
              <a:solidFill>
                <a:srgbClr val="94C33D"/>
              </a:solidFill>
              <a:ln w="4610"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D490ECD-2DB7-8A4A-9284-6F4445A0425B}"/>
                  </a:ext>
                </a:extLst>
              </p:cNvPr>
              <p:cNvSpPr/>
              <p:nvPr/>
            </p:nvSpPr>
            <p:spPr>
              <a:xfrm>
                <a:off x="4182605"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3" y="27672"/>
                      <a:pt x="17059" y="28595"/>
                    </a:cubicBezTo>
                    <a:cubicBezTo>
                      <a:pt x="15215" y="29517"/>
                      <a:pt x="13371" y="29978"/>
                      <a:pt x="11066" y="29978"/>
                    </a:cubicBezTo>
                    <a:cubicBezTo>
                      <a:pt x="8760" y="29978"/>
                      <a:pt x="7377" y="29517"/>
                      <a:pt x="5533" y="29056"/>
                    </a:cubicBezTo>
                    <a:cubicBezTo>
                      <a:pt x="4150" y="28595"/>
                      <a:pt x="2766"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7" y="21215"/>
                      <a:pt x="10143" y="21215"/>
                    </a:cubicBezTo>
                    <a:cubicBezTo>
                      <a:pt x="8299" y="21215"/>
                      <a:pt x="6916" y="20754"/>
                      <a:pt x="5072" y="19832"/>
                    </a:cubicBezTo>
                    <a:cubicBezTo>
                      <a:pt x="3688" y="18909"/>
                      <a:pt x="2305" y="17526"/>
                      <a:pt x="1383" y="16142"/>
                    </a:cubicBezTo>
                    <a:cubicBezTo>
                      <a:pt x="461" y="14759"/>
                      <a:pt x="0" y="12914"/>
                      <a:pt x="0" y="10608"/>
                    </a:cubicBezTo>
                    <a:cubicBezTo>
                      <a:pt x="0" y="8763"/>
                      <a:pt x="461" y="6918"/>
                      <a:pt x="1383" y="5073"/>
                    </a:cubicBezTo>
                    <a:cubicBezTo>
                      <a:pt x="2305" y="3229"/>
                      <a:pt x="3688" y="2306"/>
                      <a:pt x="5072" y="1384"/>
                    </a:cubicBezTo>
                    <a:cubicBezTo>
                      <a:pt x="6455" y="461"/>
                      <a:pt x="8299" y="0"/>
                      <a:pt x="10143" y="0"/>
                    </a:cubicBezTo>
                    <a:cubicBezTo>
                      <a:pt x="11987"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F63CF07E-5064-624E-8448-7464AD7AC214}"/>
                  </a:ext>
                </a:extLst>
              </p:cNvPr>
              <p:cNvSpPr/>
              <p:nvPr/>
            </p:nvSpPr>
            <p:spPr>
              <a:xfrm>
                <a:off x="421119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4776AA52-701C-5A42-9B83-EECCF78E8E2F}"/>
                  </a:ext>
                </a:extLst>
              </p:cNvPr>
              <p:cNvSpPr/>
              <p:nvPr/>
            </p:nvSpPr>
            <p:spPr>
              <a:xfrm>
                <a:off x="4229633" y="5472563"/>
                <a:ext cx="18903" cy="35973"/>
              </a:xfrm>
              <a:custGeom>
                <a:avLst/>
                <a:gdLst>
                  <a:gd name="connsiteX0" fmla="*/ 17059 w 18903"/>
                  <a:gd name="connsiteY0" fmla="*/ 17065 h 35973"/>
                  <a:gd name="connsiteX1" fmla="*/ 18903 w 18903"/>
                  <a:gd name="connsiteY1" fmla="*/ 21215 h 35973"/>
                  <a:gd name="connsiteX2" fmla="*/ 18903 w 18903"/>
                  <a:gd name="connsiteY2" fmla="*/ 35974 h 35973"/>
                  <a:gd name="connsiteX3" fmla="*/ 13832 w 18903"/>
                  <a:gd name="connsiteY3" fmla="*/ 35974 h 35973"/>
                  <a:gd name="connsiteX4" fmla="*/ 13832 w 18903"/>
                  <a:gd name="connsiteY4" fmla="*/ 23060 h 35973"/>
                  <a:gd name="connsiteX5" fmla="*/ 12910 w 18903"/>
                  <a:gd name="connsiteY5" fmla="*/ 20754 h 35973"/>
                  <a:gd name="connsiteX6" fmla="*/ 10604 w 18903"/>
                  <a:gd name="connsiteY6" fmla="*/ 19832 h 35973"/>
                  <a:gd name="connsiteX7" fmla="*/ 6455 w 18903"/>
                  <a:gd name="connsiteY7" fmla="*/ 22138 h 35973"/>
                  <a:gd name="connsiteX8" fmla="*/ 5072 w 18903"/>
                  <a:gd name="connsiteY8" fmla="*/ 27211 h 35973"/>
                  <a:gd name="connsiteX9" fmla="*/ 5072 w 18903"/>
                  <a:gd name="connsiteY9" fmla="*/ 35974 h 35973"/>
                  <a:gd name="connsiteX10" fmla="*/ 0 w 18903"/>
                  <a:gd name="connsiteY10" fmla="*/ 35974 h 35973"/>
                  <a:gd name="connsiteX11" fmla="*/ 0 w 18903"/>
                  <a:gd name="connsiteY11" fmla="*/ 0 h 35973"/>
                  <a:gd name="connsiteX12" fmla="*/ 5072 w 18903"/>
                  <a:gd name="connsiteY12" fmla="*/ 0 h 35973"/>
                  <a:gd name="connsiteX13" fmla="*/ 5072 w 18903"/>
                  <a:gd name="connsiteY13" fmla="*/ 19832 h 35973"/>
                  <a:gd name="connsiteX14" fmla="*/ 8299 w 18903"/>
                  <a:gd name="connsiteY14" fmla="*/ 16603 h 35973"/>
                  <a:gd name="connsiteX15" fmla="*/ 12910 w 18903"/>
                  <a:gd name="connsiteY15" fmla="*/ 15681 h 35973"/>
                  <a:gd name="connsiteX16" fmla="*/ 17059 w 18903"/>
                  <a:gd name="connsiteY16" fmla="*/ 1706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35973">
                    <a:moveTo>
                      <a:pt x="17059" y="17065"/>
                    </a:moveTo>
                    <a:cubicBezTo>
                      <a:pt x="18442" y="17987"/>
                      <a:pt x="18903" y="19371"/>
                      <a:pt x="18903" y="21215"/>
                    </a:cubicBezTo>
                    <a:lnTo>
                      <a:pt x="18903" y="35974"/>
                    </a:lnTo>
                    <a:lnTo>
                      <a:pt x="13832" y="35974"/>
                    </a:lnTo>
                    <a:lnTo>
                      <a:pt x="13832" y="23060"/>
                    </a:lnTo>
                    <a:cubicBezTo>
                      <a:pt x="13832" y="22138"/>
                      <a:pt x="13371" y="21215"/>
                      <a:pt x="12910" y="20754"/>
                    </a:cubicBezTo>
                    <a:cubicBezTo>
                      <a:pt x="12449" y="20293"/>
                      <a:pt x="11526" y="19832"/>
                      <a:pt x="10604" y="19832"/>
                    </a:cubicBezTo>
                    <a:cubicBezTo>
                      <a:pt x="9221" y="19832"/>
                      <a:pt x="7838" y="20754"/>
                      <a:pt x="6455" y="22138"/>
                    </a:cubicBezTo>
                    <a:cubicBezTo>
                      <a:pt x="5533" y="23521"/>
                      <a:pt x="5072" y="25366"/>
                      <a:pt x="5072" y="27211"/>
                    </a:cubicBezTo>
                    <a:lnTo>
                      <a:pt x="5072" y="35974"/>
                    </a:lnTo>
                    <a:lnTo>
                      <a:pt x="0" y="35974"/>
                    </a:lnTo>
                    <a:lnTo>
                      <a:pt x="0" y="0"/>
                    </a:lnTo>
                    <a:lnTo>
                      <a:pt x="5072" y="0"/>
                    </a:lnTo>
                    <a:lnTo>
                      <a:pt x="5072" y="19832"/>
                    </a:lnTo>
                    <a:cubicBezTo>
                      <a:pt x="5994" y="18448"/>
                      <a:pt x="6916" y="17526"/>
                      <a:pt x="8299" y="16603"/>
                    </a:cubicBezTo>
                    <a:cubicBezTo>
                      <a:pt x="9682" y="15681"/>
                      <a:pt x="11065" y="15681"/>
                      <a:pt x="12910" y="15681"/>
                    </a:cubicBezTo>
                    <a:cubicBezTo>
                      <a:pt x="14293" y="15220"/>
                      <a:pt x="16137" y="16142"/>
                      <a:pt x="17059" y="17065"/>
                    </a:cubicBezTo>
                    <a:close/>
                  </a:path>
                </a:pathLst>
              </a:custGeom>
              <a:solidFill>
                <a:srgbClr val="94C33D"/>
              </a:solidFill>
              <a:ln w="4610"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5C1A75E8-665B-BF40-94BB-6E3991407DD0}"/>
                  </a:ext>
                </a:extLst>
              </p:cNvPr>
              <p:cNvSpPr/>
              <p:nvPr/>
            </p:nvSpPr>
            <p:spPr>
              <a:xfrm>
                <a:off x="4254069"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7"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B1FFB7B5-F357-B844-9F5D-7D794EAD0251}"/>
                  </a:ext>
                </a:extLst>
              </p:cNvPr>
              <p:cNvSpPr/>
              <p:nvPr/>
            </p:nvSpPr>
            <p:spPr>
              <a:xfrm>
                <a:off x="4280810" y="5487783"/>
                <a:ext cx="18903" cy="20753"/>
              </a:xfrm>
              <a:custGeom>
                <a:avLst/>
                <a:gdLst>
                  <a:gd name="connsiteX0" fmla="*/ 17059 w 18903"/>
                  <a:gd name="connsiteY0" fmla="*/ 1845 h 20753"/>
                  <a:gd name="connsiteX1" fmla="*/ 18904 w 18903"/>
                  <a:gd name="connsiteY1" fmla="*/ 5995 h 20753"/>
                  <a:gd name="connsiteX2" fmla="*/ 18904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4" y="4151"/>
                      <a:pt x="18904" y="5995"/>
                    </a:cubicBezTo>
                    <a:lnTo>
                      <a:pt x="18904"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6" y="0"/>
                      <a:pt x="12910" y="0"/>
                    </a:cubicBezTo>
                    <a:cubicBezTo>
                      <a:pt x="14293"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2FEA4EFE-75E2-8444-9C33-BE58C15A032E}"/>
                  </a:ext>
                </a:extLst>
              </p:cNvPr>
              <p:cNvSpPr/>
              <p:nvPr/>
            </p:nvSpPr>
            <p:spPr>
              <a:xfrm>
                <a:off x="4306630"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532 w 5993"/>
                  <a:gd name="connsiteY9" fmla="*/ 9685 h 29516"/>
                  <a:gd name="connsiteX10" fmla="*/ 5532 w 5993"/>
                  <a:gd name="connsiteY10" fmla="*/ 29517 h 29516"/>
                  <a:gd name="connsiteX11" fmla="*/ 461 w 5993"/>
                  <a:gd name="connsiteY11" fmla="*/ 29517 h 29516"/>
                  <a:gd name="connsiteX12" fmla="*/ 461 w 5993"/>
                  <a:gd name="connsiteY12" fmla="*/ 9685 h 29516"/>
                  <a:gd name="connsiteX13" fmla="*/ 553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49" y="0"/>
                      <a:pt x="4611" y="461"/>
                      <a:pt x="5072" y="922"/>
                    </a:cubicBezTo>
                    <a:cubicBezTo>
                      <a:pt x="5532" y="1384"/>
                      <a:pt x="5994" y="2306"/>
                      <a:pt x="5994" y="2767"/>
                    </a:cubicBezTo>
                    <a:cubicBezTo>
                      <a:pt x="5994" y="3690"/>
                      <a:pt x="5532" y="4151"/>
                      <a:pt x="5072" y="4612"/>
                    </a:cubicBezTo>
                    <a:cubicBezTo>
                      <a:pt x="4611" y="5073"/>
                      <a:pt x="3688" y="5534"/>
                      <a:pt x="3227" y="5534"/>
                    </a:cubicBezTo>
                    <a:cubicBezTo>
                      <a:pt x="2305" y="5534"/>
                      <a:pt x="1844" y="5073"/>
                      <a:pt x="922" y="4612"/>
                    </a:cubicBezTo>
                    <a:cubicBezTo>
                      <a:pt x="461" y="4151"/>
                      <a:pt x="0" y="3228"/>
                      <a:pt x="0" y="2767"/>
                    </a:cubicBezTo>
                    <a:cubicBezTo>
                      <a:pt x="0" y="1845"/>
                      <a:pt x="461" y="1384"/>
                      <a:pt x="922" y="922"/>
                    </a:cubicBezTo>
                    <a:close/>
                    <a:moveTo>
                      <a:pt x="5532" y="9685"/>
                    </a:moveTo>
                    <a:lnTo>
                      <a:pt x="5532" y="29517"/>
                    </a:lnTo>
                    <a:lnTo>
                      <a:pt x="461" y="29517"/>
                    </a:lnTo>
                    <a:lnTo>
                      <a:pt x="461" y="9685"/>
                    </a:lnTo>
                    <a:lnTo>
                      <a:pt x="5532" y="9685"/>
                    </a:lnTo>
                    <a:close/>
                  </a:path>
                </a:pathLst>
              </a:custGeom>
              <a:solidFill>
                <a:srgbClr val="94C33D"/>
              </a:solidFill>
              <a:ln w="4610"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8DE4CD4C-BA1D-6E4D-B490-AE53A1EFEAB3}"/>
                  </a:ext>
                </a:extLst>
              </p:cNvPr>
              <p:cNvSpPr/>
              <p:nvPr/>
            </p:nvSpPr>
            <p:spPr>
              <a:xfrm>
                <a:off x="4319539"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293" y="0"/>
                      <a:pt x="15676" y="922"/>
                      <a:pt x="17059" y="1845"/>
                    </a:cubicBezTo>
                    <a:close/>
                  </a:path>
                </a:pathLst>
              </a:custGeom>
              <a:solidFill>
                <a:srgbClr val="94C33D"/>
              </a:solidFill>
              <a:ln w="4610"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CA5BF7CD-3AAA-7046-BC28-8CC6B6883AD2}"/>
                  </a:ext>
                </a:extLst>
              </p:cNvPr>
              <p:cNvSpPr/>
              <p:nvPr/>
            </p:nvSpPr>
            <p:spPr>
              <a:xfrm>
                <a:off x="4344436"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4" y="27672"/>
                      <a:pt x="17059" y="28595"/>
                    </a:cubicBezTo>
                    <a:cubicBezTo>
                      <a:pt x="15215" y="29517"/>
                      <a:pt x="13371" y="29978"/>
                      <a:pt x="11066" y="29978"/>
                    </a:cubicBezTo>
                    <a:cubicBezTo>
                      <a:pt x="8760" y="29978"/>
                      <a:pt x="7377" y="29517"/>
                      <a:pt x="5533" y="29056"/>
                    </a:cubicBezTo>
                    <a:cubicBezTo>
                      <a:pt x="4150" y="28595"/>
                      <a:pt x="2767"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8" y="21215"/>
                      <a:pt x="10143" y="21215"/>
                    </a:cubicBezTo>
                    <a:cubicBezTo>
                      <a:pt x="8299" y="21215"/>
                      <a:pt x="6916" y="20754"/>
                      <a:pt x="5072" y="19832"/>
                    </a:cubicBezTo>
                    <a:cubicBezTo>
                      <a:pt x="3689" y="18909"/>
                      <a:pt x="2305" y="17526"/>
                      <a:pt x="1383" y="16142"/>
                    </a:cubicBezTo>
                    <a:cubicBezTo>
                      <a:pt x="461" y="14759"/>
                      <a:pt x="0" y="12914"/>
                      <a:pt x="0" y="10608"/>
                    </a:cubicBezTo>
                    <a:cubicBezTo>
                      <a:pt x="0" y="8763"/>
                      <a:pt x="461" y="6918"/>
                      <a:pt x="1383" y="5073"/>
                    </a:cubicBezTo>
                    <a:cubicBezTo>
                      <a:pt x="2305" y="3229"/>
                      <a:pt x="3689" y="2306"/>
                      <a:pt x="5072" y="1384"/>
                    </a:cubicBezTo>
                    <a:cubicBezTo>
                      <a:pt x="6455" y="461"/>
                      <a:pt x="8299" y="0"/>
                      <a:pt x="10143" y="0"/>
                    </a:cubicBezTo>
                    <a:cubicBezTo>
                      <a:pt x="11988"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BD625F33-E97D-CA43-AAFB-1C8F7C5CCF25}"/>
                  </a:ext>
                </a:extLst>
              </p:cNvPr>
              <p:cNvSpPr/>
              <p:nvPr/>
            </p:nvSpPr>
            <p:spPr>
              <a:xfrm>
                <a:off x="4387315" y="5472102"/>
                <a:ext cx="16137" cy="35973"/>
              </a:xfrm>
              <a:custGeom>
                <a:avLst/>
                <a:gdLst>
                  <a:gd name="connsiteX0" fmla="*/ 3227 w 16137"/>
                  <a:gd name="connsiteY0" fmla="*/ 21215 h 35973"/>
                  <a:gd name="connsiteX1" fmla="*/ 0 w 16137"/>
                  <a:gd name="connsiteY1" fmla="*/ 21215 h 35973"/>
                  <a:gd name="connsiteX2" fmla="*/ 0 w 16137"/>
                  <a:gd name="connsiteY2" fmla="*/ 16603 h 35973"/>
                  <a:gd name="connsiteX3" fmla="*/ 3227 w 16137"/>
                  <a:gd name="connsiteY3" fmla="*/ 16603 h 35973"/>
                  <a:gd name="connsiteX4" fmla="*/ 3227 w 16137"/>
                  <a:gd name="connsiteY4" fmla="*/ 8763 h 35973"/>
                  <a:gd name="connsiteX5" fmla="*/ 5532 w 16137"/>
                  <a:gd name="connsiteY5" fmla="*/ 2306 h 35973"/>
                  <a:gd name="connsiteX6" fmla="*/ 11526 w 16137"/>
                  <a:gd name="connsiteY6" fmla="*/ 0 h 35973"/>
                  <a:gd name="connsiteX7" fmla="*/ 13832 w 16137"/>
                  <a:gd name="connsiteY7" fmla="*/ 461 h 35973"/>
                  <a:gd name="connsiteX8" fmla="*/ 16137 w 16137"/>
                  <a:gd name="connsiteY8" fmla="*/ 1384 h 35973"/>
                  <a:gd name="connsiteX9" fmla="*/ 13832 w 16137"/>
                  <a:gd name="connsiteY9" fmla="*/ 5073 h 35973"/>
                  <a:gd name="connsiteX10" fmla="*/ 11526 w 16137"/>
                  <a:gd name="connsiteY10" fmla="*/ 4151 h 35973"/>
                  <a:gd name="connsiteX11" fmla="*/ 8299 w 16137"/>
                  <a:gd name="connsiteY11" fmla="*/ 8763 h 35973"/>
                  <a:gd name="connsiteX12" fmla="*/ 8299 w 16137"/>
                  <a:gd name="connsiteY12" fmla="*/ 16142 h 35973"/>
                  <a:gd name="connsiteX13" fmla="*/ 14293 w 16137"/>
                  <a:gd name="connsiteY13" fmla="*/ 16142 h 35973"/>
                  <a:gd name="connsiteX14" fmla="*/ 14293 w 16137"/>
                  <a:gd name="connsiteY14" fmla="*/ 20754 h 35973"/>
                  <a:gd name="connsiteX15" fmla="*/ 8299 w 16137"/>
                  <a:gd name="connsiteY15" fmla="*/ 20754 h 35973"/>
                  <a:gd name="connsiteX16" fmla="*/ 8299 w 16137"/>
                  <a:gd name="connsiteY16" fmla="*/ 35974 h 35973"/>
                  <a:gd name="connsiteX17" fmla="*/ 3227 w 16137"/>
                  <a:gd name="connsiteY17" fmla="*/ 35974 h 35973"/>
                  <a:gd name="connsiteX18" fmla="*/ 3227 w 16137"/>
                  <a:gd name="connsiteY18" fmla="*/ 2121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37" h="35973">
                    <a:moveTo>
                      <a:pt x="3227" y="21215"/>
                    </a:moveTo>
                    <a:lnTo>
                      <a:pt x="0" y="21215"/>
                    </a:lnTo>
                    <a:lnTo>
                      <a:pt x="0" y="16603"/>
                    </a:lnTo>
                    <a:lnTo>
                      <a:pt x="3227" y="16603"/>
                    </a:lnTo>
                    <a:lnTo>
                      <a:pt x="3227" y="8763"/>
                    </a:lnTo>
                    <a:cubicBezTo>
                      <a:pt x="3227" y="5996"/>
                      <a:pt x="4149" y="3690"/>
                      <a:pt x="5532" y="2306"/>
                    </a:cubicBezTo>
                    <a:cubicBezTo>
                      <a:pt x="6916" y="922"/>
                      <a:pt x="8760" y="0"/>
                      <a:pt x="11526" y="0"/>
                    </a:cubicBezTo>
                    <a:cubicBezTo>
                      <a:pt x="12448" y="0"/>
                      <a:pt x="12910" y="0"/>
                      <a:pt x="13832" y="461"/>
                    </a:cubicBezTo>
                    <a:cubicBezTo>
                      <a:pt x="14754" y="461"/>
                      <a:pt x="15676" y="922"/>
                      <a:pt x="16137" y="1384"/>
                    </a:cubicBezTo>
                    <a:lnTo>
                      <a:pt x="13832" y="5073"/>
                    </a:lnTo>
                    <a:cubicBezTo>
                      <a:pt x="13371" y="4612"/>
                      <a:pt x="12448" y="4151"/>
                      <a:pt x="11526" y="4151"/>
                    </a:cubicBezTo>
                    <a:cubicBezTo>
                      <a:pt x="9221" y="4151"/>
                      <a:pt x="8299" y="5534"/>
                      <a:pt x="8299" y="8763"/>
                    </a:cubicBezTo>
                    <a:lnTo>
                      <a:pt x="8299" y="16142"/>
                    </a:lnTo>
                    <a:lnTo>
                      <a:pt x="14293" y="16142"/>
                    </a:lnTo>
                    <a:lnTo>
                      <a:pt x="14293" y="20754"/>
                    </a:lnTo>
                    <a:lnTo>
                      <a:pt x="8299" y="20754"/>
                    </a:lnTo>
                    <a:lnTo>
                      <a:pt x="8299" y="35974"/>
                    </a:lnTo>
                    <a:lnTo>
                      <a:pt x="3227" y="35974"/>
                    </a:lnTo>
                    <a:lnTo>
                      <a:pt x="3227" y="21215"/>
                    </a:lnTo>
                    <a:close/>
                  </a:path>
                </a:pathLst>
              </a:custGeom>
              <a:solidFill>
                <a:srgbClr val="94C33D"/>
              </a:solidFill>
              <a:ln w="4610"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E149C67F-41BF-0544-873F-D753E6C3C5E0}"/>
                  </a:ext>
                </a:extLst>
              </p:cNvPr>
              <p:cNvSpPr/>
              <p:nvPr/>
            </p:nvSpPr>
            <p:spPr>
              <a:xfrm>
                <a:off x="4404374"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3C259778-9594-E543-8081-74A51C83F1AD}"/>
                  </a:ext>
                </a:extLst>
              </p:cNvPr>
              <p:cNvSpPr/>
              <p:nvPr/>
            </p:nvSpPr>
            <p:spPr>
              <a:xfrm>
                <a:off x="443203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03243640-8103-6540-BB14-99DE000F1713}"/>
                  </a:ext>
                </a:extLst>
              </p:cNvPr>
              <p:cNvSpPr/>
              <p:nvPr/>
            </p:nvSpPr>
            <p:spPr>
              <a:xfrm>
                <a:off x="4468461" y="5487783"/>
                <a:ext cx="22130" cy="21214"/>
              </a:xfrm>
              <a:custGeom>
                <a:avLst/>
                <a:gdLst>
                  <a:gd name="connsiteX0" fmla="*/ 22131 w 22130"/>
                  <a:gd name="connsiteY0" fmla="*/ 922 h 21214"/>
                  <a:gd name="connsiteX1" fmla="*/ 22131 w 22130"/>
                  <a:gd name="connsiteY1" fmla="*/ 20754 h 21214"/>
                  <a:gd name="connsiteX2" fmla="*/ 17059 w 22130"/>
                  <a:gd name="connsiteY2" fmla="*/ 20754 h 21214"/>
                  <a:gd name="connsiteX3" fmla="*/ 17059 w 22130"/>
                  <a:gd name="connsiteY3" fmla="*/ 17987 h 21214"/>
                  <a:gd name="connsiteX4" fmla="*/ 14293 w 22130"/>
                  <a:gd name="connsiteY4" fmla="*/ 20293 h 21214"/>
                  <a:gd name="connsiteX5" fmla="*/ 10143 w 22130"/>
                  <a:gd name="connsiteY5" fmla="*/ 21215 h 21214"/>
                  <a:gd name="connsiteX6" fmla="*/ 5072 w 22130"/>
                  <a:gd name="connsiteY6" fmla="*/ 19831 h 21214"/>
                  <a:gd name="connsiteX7" fmla="*/ 1383 w 22130"/>
                  <a:gd name="connsiteY7" fmla="*/ 16142 h 21214"/>
                  <a:gd name="connsiteX8" fmla="*/ 0 w 22130"/>
                  <a:gd name="connsiteY8" fmla="*/ 10607 h 21214"/>
                  <a:gd name="connsiteX9" fmla="*/ 1383 w 22130"/>
                  <a:gd name="connsiteY9" fmla="*/ 5073 h 21214"/>
                  <a:gd name="connsiteX10" fmla="*/ 5072 w 22130"/>
                  <a:gd name="connsiteY10" fmla="*/ 1383 h 21214"/>
                  <a:gd name="connsiteX11" fmla="*/ 10143 w 22130"/>
                  <a:gd name="connsiteY11" fmla="*/ 0 h 21214"/>
                  <a:gd name="connsiteX12" fmla="*/ 17059 w 22130"/>
                  <a:gd name="connsiteY12" fmla="*/ 3689 h 21214"/>
                  <a:gd name="connsiteX13" fmla="*/ 17520 w 22130"/>
                  <a:gd name="connsiteY13" fmla="*/ 922 h 21214"/>
                  <a:gd name="connsiteX14" fmla="*/ 22131 w 22130"/>
                  <a:gd name="connsiteY14" fmla="*/ 922 h 21214"/>
                  <a:gd name="connsiteX15" fmla="*/ 14754 w 22130"/>
                  <a:gd name="connsiteY15" fmla="*/ 15681 h 21214"/>
                  <a:gd name="connsiteX16" fmla="*/ 16598 w 22130"/>
                  <a:gd name="connsiteY16" fmla="*/ 12452 h 21214"/>
                  <a:gd name="connsiteX17" fmla="*/ 16598 w 22130"/>
                  <a:gd name="connsiteY17" fmla="*/ 8301 h 21214"/>
                  <a:gd name="connsiteX18" fmla="*/ 14293 w 22130"/>
                  <a:gd name="connsiteY18" fmla="*/ 5534 h 21214"/>
                  <a:gd name="connsiteX19" fmla="*/ 10604 w 22130"/>
                  <a:gd name="connsiteY19" fmla="*/ 4612 h 21214"/>
                  <a:gd name="connsiteX20" fmla="*/ 6455 w 22130"/>
                  <a:gd name="connsiteY20" fmla="*/ 6457 h 21214"/>
                  <a:gd name="connsiteX21" fmla="*/ 4611 w 22130"/>
                  <a:gd name="connsiteY21" fmla="*/ 11069 h 21214"/>
                  <a:gd name="connsiteX22" fmla="*/ 5533 w 22130"/>
                  <a:gd name="connsiteY22" fmla="*/ 14297 h 21214"/>
                  <a:gd name="connsiteX23" fmla="*/ 7838 w 22130"/>
                  <a:gd name="connsiteY23" fmla="*/ 16603 h 21214"/>
                  <a:gd name="connsiteX24" fmla="*/ 11066 w 22130"/>
                  <a:gd name="connsiteY24" fmla="*/ 17525 h 21214"/>
                  <a:gd name="connsiteX25" fmla="*/ 14754 w 22130"/>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0"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8" y="18909"/>
                      <a:pt x="2305" y="17987"/>
                      <a:pt x="1383" y="16142"/>
                    </a:cubicBezTo>
                    <a:cubicBezTo>
                      <a:pt x="461" y="14758"/>
                      <a:pt x="0" y="12913"/>
                      <a:pt x="0" y="10607"/>
                    </a:cubicBezTo>
                    <a:cubicBezTo>
                      <a:pt x="0" y="8301"/>
                      <a:pt x="461" y="6457"/>
                      <a:pt x="1383" y="5073"/>
                    </a:cubicBezTo>
                    <a:cubicBezTo>
                      <a:pt x="2305" y="3228"/>
                      <a:pt x="3688"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7" y="4612"/>
                      <a:pt x="10604"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E26A330C-55D1-2848-B916-0B6D4A98379A}"/>
                  </a:ext>
                </a:extLst>
              </p:cNvPr>
              <p:cNvSpPr/>
              <p:nvPr/>
            </p:nvSpPr>
            <p:spPr>
              <a:xfrm>
                <a:off x="4497969"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28044A8C-CBD5-0146-9783-B4B9C5C2A0C4}"/>
                  </a:ext>
                </a:extLst>
              </p:cNvPr>
              <p:cNvSpPr/>
              <p:nvPr/>
            </p:nvSpPr>
            <p:spPr>
              <a:xfrm>
                <a:off x="4508112"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37399A79-9789-5141-855C-765819869BAA}"/>
                  </a:ext>
                </a:extLst>
              </p:cNvPr>
              <p:cNvSpPr/>
              <p:nvPr/>
            </p:nvSpPr>
            <p:spPr>
              <a:xfrm>
                <a:off x="4548224" y="5487322"/>
                <a:ext cx="17981" cy="21214"/>
              </a:xfrm>
              <a:custGeom>
                <a:avLst/>
                <a:gdLst>
                  <a:gd name="connsiteX0" fmla="*/ 14293 w 17981"/>
                  <a:gd name="connsiteY0" fmla="*/ 20754 h 21214"/>
                  <a:gd name="connsiteX1" fmla="*/ 10604 w 17981"/>
                  <a:gd name="connsiteY1" fmla="*/ 21215 h 21214"/>
                  <a:gd name="connsiteX2" fmla="*/ 5072 w 17981"/>
                  <a:gd name="connsiteY2" fmla="*/ 19831 h 21214"/>
                  <a:gd name="connsiteX3" fmla="*/ 1383 w 17981"/>
                  <a:gd name="connsiteY3" fmla="*/ 16142 h 21214"/>
                  <a:gd name="connsiteX4" fmla="*/ 0 w 17981"/>
                  <a:gd name="connsiteY4" fmla="*/ 10607 h 21214"/>
                  <a:gd name="connsiteX5" fmla="*/ 1383 w 17981"/>
                  <a:gd name="connsiteY5" fmla="*/ 5073 h 21214"/>
                  <a:gd name="connsiteX6" fmla="*/ 5072 w 17981"/>
                  <a:gd name="connsiteY6" fmla="*/ 1383 h 21214"/>
                  <a:gd name="connsiteX7" fmla="*/ 10143 w 17981"/>
                  <a:gd name="connsiteY7" fmla="*/ 0 h 21214"/>
                  <a:gd name="connsiteX8" fmla="*/ 17981 w 17981"/>
                  <a:gd name="connsiteY8" fmla="*/ 2306 h 21214"/>
                  <a:gd name="connsiteX9" fmla="*/ 15215 w 17981"/>
                  <a:gd name="connsiteY9" fmla="*/ 5534 h 21214"/>
                  <a:gd name="connsiteX10" fmla="*/ 13371 w 17981"/>
                  <a:gd name="connsiteY10" fmla="*/ 4150 h 21214"/>
                  <a:gd name="connsiteX11" fmla="*/ 11066 w 17981"/>
                  <a:gd name="connsiteY11" fmla="*/ 3689 h 21214"/>
                  <a:gd name="connsiteX12" fmla="*/ 6916 w 17981"/>
                  <a:gd name="connsiteY12" fmla="*/ 5534 h 21214"/>
                  <a:gd name="connsiteX13" fmla="*/ 5072 w 17981"/>
                  <a:gd name="connsiteY13" fmla="*/ 9685 h 21214"/>
                  <a:gd name="connsiteX14" fmla="*/ 6916 w 17981"/>
                  <a:gd name="connsiteY14" fmla="*/ 13836 h 21214"/>
                  <a:gd name="connsiteX15" fmla="*/ 11526 w 17981"/>
                  <a:gd name="connsiteY15" fmla="*/ 15680 h 21214"/>
                  <a:gd name="connsiteX16" fmla="*/ 15215 w 17981"/>
                  <a:gd name="connsiteY16" fmla="*/ 14297 h 21214"/>
                  <a:gd name="connsiteX17" fmla="*/ 17981 w 17981"/>
                  <a:gd name="connsiteY17" fmla="*/ 17525 h 21214"/>
                  <a:gd name="connsiteX18" fmla="*/ 14293 w 17981"/>
                  <a:gd name="connsiteY18" fmla="*/ 20754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81" h="21214">
                    <a:moveTo>
                      <a:pt x="14293" y="20754"/>
                    </a:moveTo>
                    <a:cubicBezTo>
                      <a:pt x="12910" y="21215"/>
                      <a:pt x="11988" y="21215"/>
                      <a:pt x="10604" y="21215"/>
                    </a:cubicBezTo>
                    <a:cubicBezTo>
                      <a:pt x="8299" y="21215"/>
                      <a:pt x="6455" y="20754"/>
                      <a:pt x="5072" y="19831"/>
                    </a:cubicBezTo>
                    <a:cubicBezTo>
                      <a:pt x="3227" y="18909"/>
                      <a:pt x="2305" y="17986"/>
                      <a:pt x="1383" y="16142"/>
                    </a:cubicBezTo>
                    <a:cubicBezTo>
                      <a:pt x="461" y="14758"/>
                      <a:pt x="0" y="12913"/>
                      <a:pt x="0" y="10607"/>
                    </a:cubicBezTo>
                    <a:cubicBezTo>
                      <a:pt x="0" y="8762"/>
                      <a:pt x="461" y="6918"/>
                      <a:pt x="1383" y="5073"/>
                    </a:cubicBezTo>
                    <a:cubicBezTo>
                      <a:pt x="2305" y="3689"/>
                      <a:pt x="3688" y="2306"/>
                      <a:pt x="5072" y="1383"/>
                    </a:cubicBezTo>
                    <a:cubicBezTo>
                      <a:pt x="6455" y="461"/>
                      <a:pt x="8299" y="0"/>
                      <a:pt x="10143" y="0"/>
                    </a:cubicBezTo>
                    <a:cubicBezTo>
                      <a:pt x="13371" y="0"/>
                      <a:pt x="15676" y="922"/>
                      <a:pt x="17981" y="2306"/>
                    </a:cubicBezTo>
                    <a:lnTo>
                      <a:pt x="15215" y="5534"/>
                    </a:lnTo>
                    <a:cubicBezTo>
                      <a:pt x="14754" y="5073"/>
                      <a:pt x="13832" y="4612"/>
                      <a:pt x="13371" y="4150"/>
                    </a:cubicBezTo>
                    <a:cubicBezTo>
                      <a:pt x="12449" y="3689"/>
                      <a:pt x="11526" y="3689"/>
                      <a:pt x="11066" y="3689"/>
                    </a:cubicBezTo>
                    <a:cubicBezTo>
                      <a:pt x="9682" y="3689"/>
                      <a:pt x="8299" y="4150"/>
                      <a:pt x="6916" y="5534"/>
                    </a:cubicBezTo>
                    <a:cubicBezTo>
                      <a:pt x="5994" y="6918"/>
                      <a:pt x="5072" y="8301"/>
                      <a:pt x="5072" y="9685"/>
                    </a:cubicBezTo>
                    <a:cubicBezTo>
                      <a:pt x="5072" y="11530"/>
                      <a:pt x="5533" y="12913"/>
                      <a:pt x="6916" y="13836"/>
                    </a:cubicBezTo>
                    <a:cubicBezTo>
                      <a:pt x="8299" y="14758"/>
                      <a:pt x="9682" y="15680"/>
                      <a:pt x="11526" y="15680"/>
                    </a:cubicBezTo>
                    <a:cubicBezTo>
                      <a:pt x="12910" y="15680"/>
                      <a:pt x="14293" y="15219"/>
                      <a:pt x="15215" y="14297"/>
                    </a:cubicBezTo>
                    <a:lnTo>
                      <a:pt x="17981" y="17525"/>
                    </a:lnTo>
                    <a:cubicBezTo>
                      <a:pt x="16598" y="19831"/>
                      <a:pt x="15676" y="20754"/>
                      <a:pt x="14293" y="20754"/>
                    </a:cubicBezTo>
                    <a:close/>
                  </a:path>
                </a:pathLst>
              </a:custGeom>
              <a:solidFill>
                <a:srgbClr val="94C33D"/>
              </a:solidFill>
              <a:ln w="4610"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5FF64DA7-F947-3744-BD3B-42DCFD24160D}"/>
                  </a:ext>
                </a:extLst>
              </p:cNvPr>
              <p:cNvSpPr/>
              <p:nvPr/>
            </p:nvSpPr>
            <p:spPr>
              <a:xfrm>
                <a:off x="4569433" y="5487783"/>
                <a:ext cx="21208" cy="21214"/>
              </a:xfrm>
              <a:custGeom>
                <a:avLst/>
                <a:gdLst>
                  <a:gd name="connsiteX0" fmla="*/ 1383 w 21208"/>
                  <a:gd name="connsiteY0" fmla="*/ 5073 h 21214"/>
                  <a:gd name="connsiteX1" fmla="*/ 5072 w 21208"/>
                  <a:gd name="connsiteY1" fmla="*/ 1383 h 21214"/>
                  <a:gd name="connsiteX2" fmla="*/ 10604 w 21208"/>
                  <a:gd name="connsiteY2" fmla="*/ 0 h 21214"/>
                  <a:gd name="connsiteX3" fmla="*/ 16137 w 21208"/>
                  <a:gd name="connsiteY3" fmla="*/ 1383 h 21214"/>
                  <a:gd name="connsiteX4" fmla="*/ 19825 w 21208"/>
                  <a:gd name="connsiteY4" fmla="*/ 5073 h 21214"/>
                  <a:gd name="connsiteX5" fmla="*/ 21209 w 21208"/>
                  <a:gd name="connsiteY5" fmla="*/ 10607 h 21214"/>
                  <a:gd name="connsiteX6" fmla="*/ 19825 w 21208"/>
                  <a:gd name="connsiteY6" fmla="*/ 16142 h 21214"/>
                  <a:gd name="connsiteX7" fmla="*/ 16137 w 21208"/>
                  <a:gd name="connsiteY7" fmla="*/ 19831 h 21214"/>
                  <a:gd name="connsiteX8" fmla="*/ 10604 w 21208"/>
                  <a:gd name="connsiteY8" fmla="*/ 21215 h 21214"/>
                  <a:gd name="connsiteX9" fmla="*/ 5072 w 21208"/>
                  <a:gd name="connsiteY9" fmla="*/ 19831 h 21214"/>
                  <a:gd name="connsiteX10" fmla="*/ 1383 w 21208"/>
                  <a:gd name="connsiteY10" fmla="*/ 16142 h 21214"/>
                  <a:gd name="connsiteX11" fmla="*/ 0 w 21208"/>
                  <a:gd name="connsiteY11" fmla="*/ 10607 h 21214"/>
                  <a:gd name="connsiteX12" fmla="*/ 1383 w 21208"/>
                  <a:gd name="connsiteY12" fmla="*/ 5073 h 21214"/>
                  <a:gd name="connsiteX13" fmla="*/ 6916 w 21208"/>
                  <a:gd name="connsiteY13" fmla="*/ 15219 h 21214"/>
                  <a:gd name="connsiteX14" fmla="*/ 11065 w 21208"/>
                  <a:gd name="connsiteY14" fmla="*/ 17064 h 21214"/>
                  <a:gd name="connsiteX15" fmla="*/ 15215 w 21208"/>
                  <a:gd name="connsiteY15" fmla="*/ 15219 h 21214"/>
                  <a:gd name="connsiteX16" fmla="*/ 16598 w 21208"/>
                  <a:gd name="connsiteY16" fmla="*/ 10607 h 21214"/>
                  <a:gd name="connsiteX17" fmla="*/ 15215 w 21208"/>
                  <a:gd name="connsiteY17" fmla="*/ 5995 h 21214"/>
                  <a:gd name="connsiteX18" fmla="*/ 11065 w 21208"/>
                  <a:gd name="connsiteY18" fmla="*/ 4151 h 21214"/>
                  <a:gd name="connsiteX19" fmla="*/ 6916 w 21208"/>
                  <a:gd name="connsiteY19" fmla="*/ 5995 h 21214"/>
                  <a:gd name="connsiteX20" fmla="*/ 5072 w 21208"/>
                  <a:gd name="connsiteY20" fmla="*/ 10607 h 21214"/>
                  <a:gd name="connsiteX21" fmla="*/ 6916 w 21208"/>
                  <a:gd name="connsiteY21" fmla="*/ 15219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08" h="21214">
                    <a:moveTo>
                      <a:pt x="1383" y="5073"/>
                    </a:moveTo>
                    <a:cubicBezTo>
                      <a:pt x="2305" y="3689"/>
                      <a:pt x="3688" y="2306"/>
                      <a:pt x="5072" y="1383"/>
                    </a:cubicBezTo>
                    <a:cubicBezTo>
                      <a:pt x="6916" y="461"/>
                      <a:pt x="8760" y="0"/>
                      <a:pt x="10604" y="0"/>
                    </a:cubicBezTo>
                    <a:cubicBezTo>
                      <a:pt x="12910" y="0"/>
                      <a:pt x="14754" y="461"/>
                      <a:pt x="16137" y="1383"/>
                    </a:cubicBezTo>
                    <a:cubicBezTo>
                      <a:pt x="17981" y="2306"/>
                      <a:pt x="18903" y="3689"/>
                      <a:pt x="19825" y="5073"/>
                    </a:cubicBezTo>
                    <a:cubicBezTo>
                      <a:pt x="20748" y="6457"/>
                      <a:pt x="21209" y="8301"/>
                      <a:pt x="21209" y="10607"/>
                    </a:cubicBezTo>
                    <a:cubicBezTo>
                      <a:pt x="21209" y="12913"/>
                      <a:pt x="20748" y="14297"/>
                      <a:pt x="19825" y="16142"/>
                    </a:cubicBezTo>
                    <a:cubicBezTo>
                      <a:pt x="18903" y="17525"/>
                      <a:pt x="17520" y="18909"/>
                      <a:pt x="16137" y="19831"/>
                    </a:cubicBezTo>
                    <a:cubicBezTo>
                      <a:pt x="14754" y="20754"/>
                      <a:pt x="12448" y="21215"/>
                      <a:pt x="10604" y="21215"/>
                    </a:cubicBezTo>
                    <a:cubicBezTo>
                      <a:pt x="8299" y="21215"/>
                      <a:pt x="6455" y="20754"/>
                      <a:pt x="5072" y="19831"/>
                    </a:cubicBezTo>
                    <a:cubicBezTo>
                      <a:pt x="3688" y="18909"/>
                      <a:pt x="2305" y="17987"/>
                      <a:pt x="1383" y="16142"/>
                    </a:cubicBezTo>
                    <a:cubicBezTo>
                      <a:pt x="461" y="14758"/>
                      <a:pt x="0" y="12913"/>
                      <a:pt x="0" y="10607"/>
                    </a:cubicBezTo>
                    <a:cubicBezTo>
                      <a:pt x="0" y="8763"/>
                      <a:pt x="461" y="6918"/>
                      <a:pt x="1383" y="5073"/>
                    </a:cubicBezTo>
                    <a:close/>
                    <a:moveTo>
                      <a:pt x="6916" y="15219"/>
                    </a:moveTo>
                    <a:cubicBezTo>
                      <a:pt x="7838" y="16603"/>
                      <a:pt x="9221" y="17064"/>
                      <a:pt x="11065" y="17064"/>
                    </a:cubicBezTo>
                    <a:cubicBezTo>
                      <a:pt x="12910" y="17064"/>
                      <a:pt x="14293" y="16603"/>
                      <a:pt x="15215" y="15219"/>
                    </a:cubicBezTo>
                    <a:cubicBezTo>
                      <a:pt x="16137" y="13836"/>
                      <a:pt x="16598" y="12452"/>
                      <a:pt x="16598" y="10607"/>
                    </a:cubicBezTo>
                    <a:cubicBezTo>
                      <a:pt x="16598" y="8763"/>
                      <a:pt x="16137" y="7379"/>
                      <a:pt x="15215" y="5995"/>
                    </a:cubicBezTo>
                    <a:cubicBezTo>
                      <a:pt x="14293" y="4612"/>
                      <a:pt x="12910" y="4151"/>
                      <a:pt x="11065" y="4151"/>
                    </a:cubicBezTo>
                    <a:cubicBezTo>
                      <a:pt x="9682" y="4151"/>
                      <a:pt x="8299" y="4612"/>
                      <a:pt x="6916" y="5995"/>
                    </a:cubicBezTo>
                    <a:cubicBezTo>
                      <a:pt x="5994" y="7379"/>
                      <a:pt x="5072" y="8763"/>
                      <a:pt x="5072" y="10607"/>
                    </a:cubicBezTo>
                    <a:cubicBezTo>
                      <a:pt x="5072" y="12452"/>
                      <a:pt x="5994" y="13836"/>
                      <a:pt x="6916" y="15219"/>
                    </a:cubicBezTo>
                    <a:close/>
                  </a:path>
                </a:pathLst>
              </a:custGeom>
              <a:solidFill>
                <a:srgbClr val="94C33D"/>
              </a:solidFill>
              <a:ln w="4610"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B01940FE-676F-964F-A876-595461E964CA}"/>
                  </a:ext>
                </a:extLst>
              </p:cNvPr>
              <p:cNvSpPr/>
              <p:nvPr/>
            </p:nvSpPr>
            <p:spPr>
              <a:xfrm>
                <a:off x="4598019"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B8796CE7-A031-3A4D-90EA-AFAC7098815B}"/>
                  </a:ext>
                </a:extLst>
              </p:cNvPr>
              <p:cNvSpPr/>
              <p:nvPr/>
            </p:nvSpPr>
            <p:spPr>
              <a:xfrm>
                <a:off x="463674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7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3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7"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3" y="4170"/>
                    </a:cubicBezTo>
                    <a:cubicBezTo>
                      <a:pt x="19825" y="2786"/>
                      <a:pt x="20748" y="1864"/>
                      <a:pt x="22131" y="1402"/>
                    </a:cubicBezTo>
                    <a:cubicBezTo>
                      <a:pt x="23514" y="941"/>
                      <a:pt x="24436" y="480"/>
                      <a:pt x="25819" y="480"/>
                    </a:cubicBezTo>
                    <a:cubicBezTo>
                      <a:pt x="26280" y="-442"/>
                      <a:pt x="28124" y="19"/>
                      <a:pt x="29047" y="1402"/>
                    </a:cubicBezTo>
                    <a:close/>
                  </a:path>
                </a:pathLst>
              </a:custGeom>
              <a:solidFill>
                <a:srgbClr val="94C33D"/>
              </a:solidFill>
              <a:ln w="4610" cap="flat">
                <a:noFill/>
                <a:prstDash val="solid"/>
                <a:miter/>
              </a:ln>
            </p:spPr>
            <p:txBody>
              <a:bodyPr rtlCol="0" anchor="ctr"/>
              <a:lstStyle/>
              <a:p>
                <a:endParaRPr lang="en-US"/>
              </a:p>
            </p:txBody>
          </p:sp>
          <p:sp>
            <p:nvSpPr>
              <p:cNvPr id="407" name="Freeform 406">
                <a:extLst>
                  <a:ext uri="{FF2B5EF4-FFF2-40B4-BE49-F238E27FC236}">
                    <a16:creationId xmlns:a16="http://schemas.microsoft.com/office/drawing/2014/main" id="{D161904B-A7E9-014D-8515-279F5D56FA1B}"/>
                  </a:ext>
                </a:extLst>
              </p:cNvPr>
              <p:cNvSpPr/>
              <p:nvPr/>
            </p:nvSpPr>
            <p:spPr>
              <a:xfrm>
                <a:off x="4674093" y="5488705"/>
                <a:ext cx="19364" cy="20753"/>
              </a:xfrm>
              <a:custGeom>
                <a:avLst/>
                <a:gdLst>
                  <a:gd name="connsiteX0" fmla="*/ 19365 w 19364"/>
                  <a:gd name="connsiteY0" fmla="*/ 0 h 20753"/>
                  <a:gd name="connsiteX1" fmla="*/ 19365 w 19364"/>
                  <a:gd name="connsiteY1" fmla="*/ 19832 h 20753"/>
                  <a:gd name="connsiteX2" fmla="*/ 14754 w 19364"/>
                  <a:gd name="connsiteY2" fmla="*/ 19832 h 20753"/>
                  <a:gd name="connsiteX3" fmla="*/ 14293 w 19364"/>
                  <a:gd name="connsiteY3" fmla="*/ 16142 h 20753"/>
                  <a:gd name="connsiteX4" fmla="*/ 11066 w 19364"/>
                  <a:gd name="connsiteY4" fmla="*/ 19371 h 20753"/>
                  <a:gd name="connsiteX5" fmla="*/ 6455 w 19364"/>
                  <a:gd name="connsiteY5" fmla="*/ 20754 h 20753"/>
                  <a:gd name="connsiteX6" fmla="*/ 1844 w 19364"/>
                  <a:gd name="connsiteY6" fmla="*/ 18909 h 20753"/>
                  <a:gd name="connsiteX7" fmla="*/ 0 w 19364"/>
                  <a:gd name="connsiteY7" fmla="*/ 14759 h 20753"/>
                  <a:gd name="connsiteX8" fmla="*/ 0 w 19364"/>
                  <a:gd name="connsiteY8" fmla="*/ 0 h 20753"/>
                  <a:gd name="connsiteX9" fmla="*/ 5072 w 19364"/>
                  <a:gd name="connsiteY9" fmla="*/ 0 h 20753"/>
                  <a:gd name="connsiteX10" fmla="*/ 5072 w 19364"/>
                  <a:gd name="connsiteY10" fmla="*/ 12914 h 20753"/>
                  <a:gd name="connsiteX11" fmla="*/ 8299 w 19364"/>
                  <a:gd name="connsiteY11" fmla="*/ 16142 h 20753"/>
                  <a:gd name="connsiteX12" fmla="*/ 11988 w 19364"/>
                  <a:gd name="connsiteY12" fmla="*/ 13836 h 20753"/>
                  <a:gd name="connsiteX13" fmla="*/ 13371 w 19364"/>
                  <a:gd name="connsiteY13" fmla="*/ 8763 h 20753"/>
                  <a:gd name="connsiteX14" fmla="*/ 13371 w 19364"/>
                  <a:gd name="connsiteY14" fmla="*/ 0 h 20753"/>
                  <a:gd name="connsiteX15" fmla="*/ 19365 w 19364"/>
                  <a:gd name="connsiteY15" fmla="*/ 0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64" h="20753">
                    <a:moveTo>
                      <a:pt x="19365" y="0"/>
                    </a:moveTo>
                    <a:lnTo>
                      <a:pt x="19365" y="19832"/>
                    </a:lnTo>
                    <a:lnTo>
                      <a:pt x="14754" y="19832"/>
                    </a:lnTo>
                    <a:lnTo>
                      <a:pt x="14293" y="16142"/>
                    </a:lnTo>
                    <a:cubicBezTo>
                      <a:pt x="13832" y="17526"/>
                      <a:pt x="12449" y="18448"/>
                      <a:pt x="11066" y="19371"/>
                    </a:cubicBezTo>
                    <a:cubicBezTo>
                      <a:pt x="9682" y="20293"/>
                      <a:pt x="8299" y="20754"/>
                      <a:pt x="6455" y="20754"/>
                    </a:cubicBezTo>
                    <a:cubicBezTo>
                      <a:pt x="4611" y="20754"/>
                      <a:pt x="3227" y="20293"/>
                      <a:pt x="1844" y="18909"/>
                    </a:cubicBezTo>
                    <a:cubicBezTo>
                      <a:pt x="461" y="17987"/>
                      <a:pt x="0" y="16603"/>
                      <a:pt x="0" y="14759"/>
                    </a:cubicBezTo>
                    <a:lnTo>
                      <a:pt x="0" y="0"/>
                    </a:lnTo>
                    <a:lnTo>
                      <a:pt x="5072" y="0"/>
                    </a:lnTo>
                    <a:lnTo>
                      <a:pt x="5072" y="12914"/>
                    </a:lnTo>
                    <a:cubicBezTo>
                      <a:pt x="5072" y="15220"/>
                      <a:pt x="6455" y="16142"/>
                      <a:pt x="8299" y="16142"/>
                    </a:cubicBezTo>
                    <a:cubicBezTo>
                      <a:pt x="9682" y="16142"/>
                      <a:pt x="11066" y="15220"/>
                      <a:pt x="11988" y="13836"/>
                    </a:cubicBezTo>
                    <a:cubicBezTo>
                      <a:pt x="12910" y="12453"/>
                      <a:pt x="13371" y="10608"/>
                      <a:pt x="13371" y="8763"/>
                    </a:cubicBezTo>
                    <a:lnTo>
                      <a:pt x="13371" y="0"/>
                    </a:lnTo>
                    <a:lnTo>
                      <a:pt x="19365" y="0"/>
                    </a:lnTo>
                    <a:close/>
                  </a:path>
                </a:pathLst>
              </a:custGeom>
              <a:solidFill>
                <a:srgbClr val="94C33D"/>
              </a:solidFill>
              <a:ln w="4610"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E3ED466E-A93F-C447-B04D-F7B7AD20E46E}"/>
                  </a:ext>
                </a:extLst>
              </p:cNvPr>
              <p:cNvSpPr/>
              <p:nvPr/>
            </p:nvSpPr>
            <p:spPr>
              <a:xfrm>
                <a:off x="4700835"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8" y="5073"/>
                      <a:pt x="11526" y="4612"/>
                      <a:pt x="10604" y="4612"/>
                    </a:cubicBezTo>
                    <a:cubicBezTo>
                      <a:pt x="9221" y="4612"/>
                      <a:pt x="7838" y="5073"/>
                      <a:pt x="6455" y="6457"/>
                    </a:cubicBezTo>
                    <a:cubicBezTo>
                      <a:pt x="5532"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754"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266AC11A-1E2C-C144-8ECD-3277809CB6C8}"/>
                  </a:ext>
                </a:extLst>
              </p:cNvPr>
              <p:cNvSpPr/>
              <p:nvPr/>
            </p:nvSpPr>
            <p:spPr>
              <a:xfrm>
                <a:off x="4727115"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072 w 5993"/>
                  <a:gd name="connsiteY9" fmla="*/ 9685 h 29516"/>
                  <a:gd name="connsiteX10" fmla="*/ 5072 w 5993"/>
                  <a:gd name="connsiteY10" fmla="*/ 29517 h 29516"/>
                  <a:gd name="connsiteX11" fmla="*/ 0 w 5993"/>
                  <a:gd name="connsiteY11" fmla="*/ 29517 h 29516"/>
                  <a:gd name="connsiteX12" fmla="*/ 0 w 5993"/>
                  <a:gd name="connsiteY12" fmla="*/ 9685 h 29516"/>
                  <a:gd name="connsiteX13" fmla="*/ 507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50" y="0"/>
                      <a:pt x="4611" y="461"/>
                      <a:pt x="5072" y="922"/>
                    </a:cubicBezTo>
                    <a:cubicBezTo>
                      <a:pt x="5533" y="1384"/>
                      <a:pt x="5994" y="2306"/>
                      <a:pt x="5994" y="2767"/>
                    </a:cubicBezTo>
                    <a:cubicBezTo>
                      <a:pt x="5994" y="3690"/>
                      <a:pt x="5533" y="4151"/>
                      <a:pt x="5072" y="4612"/>
                    </a:cubicBezTo>
                    <a:cubicBezTo>
                      <a:pt x="4611" y="5073"/>
                      <a:pt x="3689" y="5534"/>
                      <a:pt x="3227" y="5534"/>
                    </a:cubicBezTo>
                    <a:cubicBezTo>
                      <a:pt x="2305" y="5534"/>
                      <a:pt x="1844" y="5073"/>
                      <a:pt x="922" y="4612"/>
                    </a:cubicBezTo>
                    <a:cubicBezTo>
                      <a:pt x="461" y="4151"/>
                      <a:pt x="0" y="3228"/>
                      <a:pt x="0" y="2767"/>
                    </a:cubicBezTo>
                    <a:cubicBezTo>
                      <a:pt x="0" y="1845"/>
                      <a:pt x="0" y="1384"/>
                      <a:pt x="922" y="922"/>
                    </a:cubicBezTo>
                    <a:close/>
                    <a:moveTo>
                      <a:pt x="5072" y="9685"/>
                    </a:moveTo>
                    <a:lnTo>
                      <a:pt x="5072" y="29517"/>
                    </a:lnTo>
                    <a:lnTo>
                      <a:pt x="0" y="29517"/>
                    </a:lnTo>
                    <a:lnTo>
                      <a:pt x="0" y="9685"/>
                    </a:lnTo>
                    <a:lnTo>
                      <a:pt x="5072" y="9685"/>
                    </a:lnTo>
                    <a:close/>
                  </a:path>
                </a:pathLst>
              </a:custGeom>
              <a:solidFill>
                <a:srgbClr val="94C33D"/>
              </a:solidFill>
              <a:ln w="4610"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8EBB6D22-0A68-C242-B23E-CD48F4C74F3A}"/>
                  </a:ext>
                </a:extLst>
              </p:cNvPr>
              <p:cNvSpPr/>
              <p:nvPr/>
            </p:nvSpPr>
            <p:spPr>
              <a:xfrm>
                <a:off x="473818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F2DAF0A6-839A-5B46-B683-B194F2661A4E}"/>
                  </a:ext>
                </a:extLst>
              </p:cNvPr>
              <p:cNvSpPr/>
              <p:nvPr/>
            </p:nvSpPr>
            <p:spPr>
              <a:xfrm>
                <a:off x="4753857" y="5488705"/>
                <a:ext cx="22130" cy="29055"/>
              </a:xfrm>
              <a:custGeom>
                <a:avLst/>
                <a:gdLst>
                  <a:gd name="connsiteX0" fmla="*/ 22131 w 22130"/>
                  <a:gd name="connsiteY0" fmla="*/ 0 h 29055"/>
                  <a:gd name="connsiteX1" fmla="*/ 9682 w 22130"/>
                  <a:gd name="connsiteY1" fmla="*/ 29056 h 29055"/>
                  <a:gd name="connsiteX2" fmla="*/ 4611 w 22130"/>
                  <a:gd name="connsiteY2" fmla="*/ 29056 h 29055"/>
                  <a:gd name="connsiteX3" fmla="*/ 9221 w 22130"/>
                  <a:gd name="connsiteY3" fmla="*/ 18909 h 29055"/>
                  <a:gd name="connsiteX4" fmla="*/ 0 w 22130"/>
                  <a:gd name="connsiteY4" fmla="*/ 0 h 29055"/>
                  <a:gd name="connsiteX5" fmla="*/ 5994 w 22130"/>
                  <a:gd name="connsiteY5" fmla="*/ 0 h 29055"/>
                  <a:gd name="connsiteX6" fmla="*/ 11987 w 22130"/>
                  <a:gd name="connsiteY6" fmla="*/ 12914 h 29055"/>
                  <a:gd name="connsiteX7" fmla="*/ 17981 w 22130"/>
                  <a:gd name="connsiteY7" fmla="*/ 0 h 29055"/>
                  <a:gd name="connsiteX8" fmla="*/ 22131 w 22130"/>
                  <a:gd name="connsiteY8" fmla="*/ 0 h 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0" h="29055">
                    <a:moveTo>
                      <a:pt x="22131" y="0"/>
                    </a:moveTo>
                    <a:lnTo>
                      <a:pt x="9682" y="29056"/>
                    </a:lnTo>
                    <a:lnTo>
                      <a:pt x="4611" y="29056"/>
                    </a:lnTo>
                    <a:lnTo>
                      <a:pt x="9221" y="18909"/>
                    </a:lnTo>
                    <a:lnTo>
                      <a:pt x="0" y="0"/>
                    </a:lnTo>
                    <a:lnTo>
                      <a:pt x="5994" y="0"/>
                    </a:lnTo>
                    <a:lnTo>
                      <a:pt x="11987" y="12914"/>
                    </a:lnTo>
                    <a:lnTo>
                      <a:pt x="17981" y="0"/>
                    </a:lnTo>
                    <a:lnTo>
                      <a:pt x="22131" y="0"/>
                    </a:lnTo>
                    <a:close/>
                  </a:path>
                </a:pathLst>
              </a:custGeom>
              <a:solidFill>
                <a:srgbClr val="94C33D"/>
              </a:solidFill>
              <a:ln w="4610"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333978AF-BFCD-D84A-BFB1-10D10C54A2FC}"/>
                  </a:ext>
                </a:extLst>
              </p:cNvPr>
              <p:cNvSpPr/>
              <p:nvPr/>
            </p:nvSpPr>
            <p:spPr>
              <a:xfrm>
                <a:off x="4795352"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D8066CE8-D4E2-554B-9973-3FE6524F2F6B}"/>
                  </a:ext>
                </a:extLst>
              </p:cNvPr>
              <p:cNvSpPr/>
              <p:nvPr/>
            </p:nvSpPr>
            <p:spPr>
              <a:xfrm>
                <a:off x="480595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5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5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5 w 21208"/>
                  <a:gd name="connsiteY14" fmla="*/ 16142 h 20753"/>
                  <a:gd name="connsiteX15" fmla="*/ 15676 w 21208"/>
                  <a:gd name="connsiteY15" fmla="*/ 15219 h 20753"/>
                  <a:gd name="connsiteX16" fmla="*/ 6455 w 21208"/>
                  <a:gd name="connsiteY16" fmla="*/ 5995 h 20753"/>
                  <a:gd name="connsiteX17" fmla="*/ 5072 w 21208"/>
                  <a:gd name="connsiteY17" fmla="*/ 10607 h 20753"/>
                  <a:gd name="connsiteX18" fmla="*/ 5072 w 21208"/>
                  <a:gd name="connsiteY18" fmla="*/ 11530 h 20753"/>
                  <a:gd name="connsiteX19" fmla="*/ 15215 w 21208"/>
                  <a:gd name="connsiteY19" fmla="*/ 7840 h 20753"/>
                  <a:gd name="connsiteX20" fmla="*/ 13371 w 21208"/>
                  <a:gd name="connsiteY20" fmla="*/ 5534 h 20753"/>
                  <a:gd name="connsiteX21" fmla="*/ 10143 w 21208"/>
                  <a:gd name="connsiteY21" fmla="*/ 4612 h 20753"/>
                  <a:gd name="connsiteX22" fmla="*/ 6455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5"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5" y="0"/>
                    </a:cubicBezTo>
                    <a:cubicBezTo>
                      <a:pt x="13832" y="0"/>
                      <a:pt x="16137" y="922"/>
                      <a:pt x="17520" y="2306"/>
                    </a:cubicBezTo>
                    <a:cubicBezTo>
                      <a:pt x="19365" y="3689"/>
                      <a:pt x="20286" y="5995"/>
                      <a:pt x="21209" y="8763"/>
                    </a:cubicBezTo>
                    <a:lnTo>
                      <a:pt x="5994" y="13836"/>
                    </a:lnTo>
                    <a:cubicBezTo>
                      <a:pt x="6455" y="14758"/>
                      <a:pt x="7377" y="15219"/>
                      <a:pt x="8299" y="15681"/>
                    </a:cubicBezTo>
                    <a:cubicBezTo>
                      <a:pt x="9221" y="16142"/>
                      <a:pt x="10143" y="16142"/>
                      <a:pt x="11065" y="16142"/>
                    </a:cubicBezTo>
                    <a:cubicBezTo>
                      <a:pt x="12449" y="16603"/>
                      <a:pt x="13832" y="16142"/>
                      <a:pt x="15676" y="15219"/>
                    </a:cubicBezTo>
                    <a:close/>
                    <a:moveTo>
                      <a:pt x="6455" y="5995"/>
                    </a:moveTo>
                    <a:cubicBezTo>
                      <a:pt x="5533" y="6918"/>
                      <a:pt x="5072" y="8763"/>
                      <a:pt x="5072" y="10607"/>
                    </a:cubicBezTo>
                    <a:cubicBezTo>
                      <a:pt x="5072" y="11069"/>
                      <a:pt x="5072" y="11069"/>
                      <a:pt x="5072" y="11530"/>
                    </a:cubicBezTo>
                    <a:lnTo>
                      <a:pt x="15215" y="7840"/>
                    </a:lnTo>
                    <a:cubicBezTo>
                      <a:pt x="14754" y="6918"/>
                      <a:pt x="14293" y="5995"/>
                      <a:pt x="13371" y="5534"/>
                    </a:cubicBezTo>
                    <a:cubicBezTo>
                      <a:pt x="12449" y="5073"/>
                      <a:pt x="11526" y="4612"/>
                      <a:pt x="10143" y="4612"/>
                    </a:cubicBezTo>
                    <a:cubicBezTo>
                      <a:pt x="9221" y="4151"/>
                      <a:pt x="7838" y="4612"/>
                      <a:pt x="6455" y="5995"/>
                    </a:cubicBezTo>
                    <a:close/>
                  </a:path>
                </a:pathLst>
              </a:custGeom>
              <a:solidFill>
                <a:srgbClr val="94C33D"/>
              </a:solidFill>
              <a:ln w="4610"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D27F8079-8388-3949-B3EE-8031360B5E75}"/>
                  </a:ext>
                </a:extLst>
              </p:cNvPr>
              <p:cNvSpPr/>
              <p:nvPr/>
            </p:nvSpPr>
            <p:spPr>
              <a:xfrm>
                <a:off x="4830853" y="5487783"/>
                <a:ext cx="22131" cy="21214"/>
              </a:xfrm>
              <a:custGeom>
                <a:avLst/>
                <a:gdLst>
                  <a:gd name="connsiteX0" fmla="*/ 22131 w 22131"/>
                  <a:gd name="connsiteY0" fmla="*/ 922 h 21214"/>
                  <a:gd name="connsiteX1" fmla="*/ 22131 w 22131"/>
                  <a:gd name="connsiteY1" fmla="*/ 20754 h 21214"/>
                  <a:gd name="connsiteX2" fmla="*/ 17059 w 22131"/>
                  <a:gd name="connsiteY2" fmla="*/ 20754 h 21214"/>
                  <a:gd name="connsiteX3" fmla="*/ 17059 w 22131"/>
                  <a:gd name="connsiteY3" fmla="*/ 17987 h 21214"/>
                  <a:gd name="connsiteX4" fmla="*/ 14293 w 22131"/>
                  <a:gd name="connsiteY4" fmla="*/ 20293 h 21214"/>
                  <a:gd name="connsiteX5" fmla="*/ 10143 w 22131"/>
                  <a:gd name="connsiteY5" fmla="*/ 21215 h 21214"/>
                  <a:gd name="connsiteX6" fmla="*/ 5072 w 22131"/>
                  <a:gd name="connsiteY6" fmla="*/ 19831 h 21214"/>
                  <a:gd name="connsiteX7" fmla="*/ 1383 w 22131"/>
                  <a:gd name="connsiteY7" fmla="*/ 16142 h 21214"/>
                  <a:gd name="connsiteX8" fmla="*/ 0 w 22131"/>
                  <a:gd name="connsiteY8" fmla="*/ 10607 h 21214"/>
                  <a:gd name="connsiteX9" fmla="*/ 1383 w 22131"/>
                  <a:gd name="connsiteY9" fmla="*/ 5073 h 21214"/>
                  <a:gd name="connsiteX10" fmla="*/ 5072 w 22131"/>
                  <a:gd name="connsiteY10" fmla="*/ 1383 h 21214"/>
                  <a:gd name="connsiteX11" fmla="*/ 10143 w 22131"/>
                  <a:gd name="connsiteY11" fmla="*/ 0 h 21214"/>
                  <a:gd name="connsiteX12" fmla="*/ 17059 w 22131"/>
                  <a:gd name="connsiteY12" fmla="*/ 3689 h 21214"/>
                  <a:gd name="connsiteX13" fmla="*/ 17520 w 22131"/>
                  <a:gd name="connsiteY13" fmla="*/ 922 h 21214"/>
                  <a:gd name="connsiteX14" fmla="*/ 22131 w 22131"/>
                  <a:gd name="connsiteY14" fmla="*/ 922 h 21214"/>
                  <a:gd name="connsiteX15" fmla="*/ 14754 w 22131"/>
                  <a:gd name="connsiteY15" fmla="*/ 15681 h 21214"/>
                  <a:gd name="connsiteX16" fmla="*/ 16598 w 22131"/>
                  <a:gd name="connsiteY16" fmla="*/ 12452 h 21214"/>
                  <a:gd name="connsiteX17" fmla="*/ 16598 w 22131"/>
                  <a:gd name="connsiteY17" fmla="*/ 8301 h 21214"/>
                  <a:gd name="connsiteX18" fmla="*/ 14293 w 22131"/>
                  <a:gd name="connsiteY18" fmla="*/ 5534 h 21214"/>
                  <a:gd name="connsiteX19" fmla="*/ 10605 w 22131"/>
                  <a:gd name="connsiteY19" fmla="*/ 4612 h 21214"/>
                  <a:gd name="connsiteX20" fmla="*/ 6455 w 22131"/>
                  <a:gd name="connsiteY20" fmla="*/ 6457 h 21214"/>
                  <a:gd name="connsiteX21" fmla="*/ 4611 w 22131"/>
                  <a:gd name="connsiteY21" fmla="*/ 11069 h 21214"/>
                  <a:gd name="connsiteX22" fmla="*/ 5533 w 22131"/>
                  <a:gd name="connsiteY22" fmla="*/ 14297 h 21214"/>
                  <a:gd name="connsiteX23" fmla="*/ 7838 w 22131"/>
                  <a:gd name="connsiteY23" fmla="*/ 16603 h 21214"/>
                  <a:gd name="connsiteX24" fmla="*/ 11066 w 22131"/>
                  <a:gd name="connsiteY24" fmla="*/ 17525 h 21214"/>
                  <a:gd name="connsiteX25" fmla="*/ 14754 w 22131"/>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1"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9" y="18909"/>
                      <a:pt x="2305" y="17987"/>
                      <a:pt x="1383" y="16142"/>
                    </a:cubicBezTo>
                    <a:cubicBezTo>
                      <a:pt x="461" y="14758"/>
                      <a:pt x="0" y="12913"/>
                      <a:pt x="0" y="10607"/>
                    </a:cubicBezTo>
                    <a:cubicBezTo>
                      <a:pt x="0" y="8301"/>
                      <a:pt x="461" y="6457"/>
                      <a:pt x="1383" y="5073"/>
                    </a:cubicBezTo>
                    <a:cubicBezTo>
                      <a:pt x="2305" y="3228"/>
                      <a:pt x="3689"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8" y="4612"/>
                      <a:pt x="10605"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B0175E78-B47A-F14F-A1FC-3ADC53EEFD52}"/>
                  </a:ext>
                </a:extLst>
              </p:cNvPr>
              <p:cNvSpPr/>
              <p:nvPr/>
            </p:nvSpPr>
            <p:spPr>
              <a:xfrm>
                <a:off x="4858517" y="5471641"/>
                <a:ext cx="22591" cy="36895"/>
              </a:xfrm>
              <a:custGeom>
                <a:avLst/>
                <a:gdLst>
                  <a:gd name="connsiteX0" fmla="*/ 22592 w 22591"/>
                  <a:gd name="connsiteY0" fmla="*/ 461 h 36895"/>
                  <a:gd name="connsiteX1" fmla="*/ 22592 w 22591"/>
                  <a:gd name="connsiteY1" fmla="*/ 36435 h 36895"/>
                  <a:gd name="connsiteX2" fmla="*/ 17520 w 22591"/>
                  <a:gd name="connsiteY2" fmla="*/ 36435 h 36895"/>
                  <a:gd name="connsiteX3" fmla="*/ 17520 w 22591"/>
                  <a:gd name="connsiteY3" fmla="*/ 33667 h 36895"/>
                  <a:gd name="connsiteX4" fmla="*/ 9682 w 22591"/>
                  <a:gd name="connsiteY4" fmla="*/ 36896 h 36895"/>
                  <a:gd name="connsiteX5" fmla="*/ 4611 w 22591"/>
                  <a:gd name="connsiteY5" fmla="*/ 35512 h 36895"/>
                  <a:gd name="connsiteX6" fmla="*/ 1383 w 22591"/>
                  <a:gd name="connsiteY6" fmla="*/ 31823 h 36895"/>
                  <a:gd name="connsiteX7" fmla="*/ 0 w 22591"/>
                  <a:gd name="connsiteY7" fmla="*/ 26288 h 36895"/>
                  <a:gd name="connsiteX8" fmla="*/ 1383 w 22591"/>
                  <a:gd name="connsiteY8" fmla="*/ 20754 h 36895"/>
                  <a:gd name="connsiteX9" fmla="*/ 5072 w 22591"/>
                  <a:gd name="connsiteY9" fmla="*/ 17064 h 36895"/>
                  <a:gd name="connsiteX10" fmla="*/ 10605 w 22591"/>
                  <a:gd name="connsiteY10" fmla="*/ 15681 h 36895"/>
                  <a:gd name="connsiteX11" fmla="*/ 14754 w 22591"/>
                  <a:gd name="connsiteY11" fmla="*/ 16603 h 36895"/>
                  <a:gd name="connsiteX12" fmla="*/ 17981 w 22591"/>
                  <a:gd name="connsiteY12" fmla="*/ 18909 h 36895"/>
                  <a:gd name="connsiteX13" fmla="*/ 17981 w 22591"/>
                  <a:gd name="connsiteY13" fmla="*/ 0 h 36895"/>
                  <a:gd name="connsiteX14" fmla="*/ 22592 w 22591"/>
                  <a:gd name="connsiteY14" fmla="*/ 0 h 36895"/>
                  <a:gd name="connsiteX15" fmla="*/ 14754 w 22591"/>
                  <a:gd name="connsiteY15" fmla="*/ 31823 h 36895"/>
                  <a:gd name="connsiteX16" fmla="*/ 17059 w 22591"/>
                  <a:gd name="connsiteY16" fmla="*/ 28594 h 36895"/>
                  <a:gd name="connsiteX17" fmla="*/ 17059 w 22591"/>
                  <a:gd name="connsiteY17" fmla="*/ 24443 h 36895"/>
                  <a:gd name="connsiteX18" fmla="*/ 14754 w 22591"/>
                  <a:gd name="connsiteY18" fmla="*/ 21676 h 36895"/>
                  <a:gd name="connsiteX19" fmla="*/ 11066 w 22591"/>
                  <a:gd name="connsiteY19" fmla="*/ 20293 h 36895"/>
                  <a:gd name="connsiteX20" fmla="*/ 7838 w 22591"/>
                  <a:gd name="connsiteY20" fmla="*/ 21215 h 36895"/>
                  <a:gd name="connsiteX21" fmla="*/ 5533 w 22591"/>
                  <a:gd name="connsiteY21" fmla="*/ 23521 h 36895"/>
                  <a:gd name="connsiteX22" fmla="*/ 4611 w 22591"/>
                  <a:gd name="connsiteY22" fmla="*/ 26749 h 36895"/>
                  <a:gd name="connsiteX23" fmla="*/ 5533 w 22591"/>
                  <a:gd name="connsiteY23" fmla="*/ 29978 h 36895"/>
                  <a:gd name="connsiteX24" fmla="*/ 7838 w 22591"/>
                  <a:gd name="connsiteY24" fmla="*/ 32284 h 36895"/>
                  <a:gd name="connsiteX25" fmla="*/ 11066 w 22591"/>
                  <a:gd name="connsiteY25" fmla="*/ 33206 h 36895"/>
                  <a:gd name="connsiteX26" fmla="*/ 14754 w 22591"/>
                  <a:gd name="connsiteY26" fmla="*/ 31823 h 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91" h="36895">
                    <a:moveTo>
                      <a:pt x="22592" y="461"/>
                    </a:moveTo>
                    <a:lnTo>
                      <a:pt x="22592" y="36435"/>
                    </a:lnTo>
                    <a:lnTo>
                      <a:pt x="17520" y="36435"/>
                    </a:lnTo>
                    <a:lnTo>
                      <a:pt x="17520" y="33667"/>
                    </a:lnTo>
                    <a:cubicBezTo>
                      <a:pt x="15215" y="35973"/>
                      <a:pt x="12910" y="36896"/>
                      <a:pt x="9682" y="36896"/>
                    </a:cubicBezTo>
                    <a:cubicBezTo>
                      <a:pt x="7838" y="36896"/>
                      <a:pt x="5994" y="36435"/>
                      <a:pt x="4611" y="35512"/>
                    </a:cubicBezTo>
                    <a:cubicBezTo>
                      <a:pt x="3227" y="34590"/>
                      <a:pt x="1844" y="33206"/>
                      <a:pt x="1383" y="31823"/>
                    </a:cubicBezTo>
                    <a:cubicBezTo>
                      <a:pt x="461" y="30439"/>
                      <a:pt x="0" y="28133"/>
                      <a:pt x="0" y="26288"/>
                    </a:cubicBezTo>
                    <a:cubicBezTo>
                      <a:pt x="0" y="23982"/>
                      <a:pt x="461" y="22137"/>
                      <a:pt x="1383" y="20754"/>
                    </a:cubicBezTo>
                    <a:cubicBezTo>
                      <a:pt x="2305" y="19370"/>
                      <a:pt x="3689" y="17987"/>
                      <a:pt x="5072" y="17064"/>
                    </a:cubicBezTo>
                    <a:cubicBezTo>
                      <a:pt x="6455" y="16142"/>
                      <a:pt x="8299" y="15681"/>
                      <a:pt x="10605" y="15681"/>
                    </a:cubicBezTo>
                    <a:cubicBezTo>
                      <a:pt x="11988" y="15681"/>
                      <a:pt x="13371" y="16142"/>
                      <a:pt x="14754" y="16603"/>
                    </a:cubicBezTo>
                    <a:cubicBezTo>
                      <a:pt x="16137" y="17064"/>
                      <a:pt x="17059" y="17987"/>
                      <a:pt x="17981" y="18909"/>
                    </a:cubicBezTo>
                    <a:lnTo>
                      <a:pt x="17981" y="0"/>
                    </a:lnTo>
                    <a:lnTo>
                      <a:pt x="22592" y="0"/>
                    </a:lnTo>
                    <a:close/>
                    <a:moveTo>
                      <a:pt x="14754" y="31823"/>
                    </a:moveTo>
                    <a:cubicBezTo>
                      <a:pt x="15676" y="30900"/>
                      <a:pt x="16598" y="29978"/>
                      <a:pt x="17059" y="28594"/>
                    </a:cubicBezTo>
                    <a:lnTo>
                      <a:pt x="17059" y="24443"/>
                    </a:lnTo>
                    <a:cubicBezTo>
                      <a:pt x="16598" y="23060"/>
                      <a:pt x="16137" y="22137"/>
                      <a:pt x="14754" y="21676"/>
                    </a:cubicBezTo>
                    <a:cubicBezTo>
                      <a:pt x="13832" y="20754"/>
                      <a:pt x="12449" y="20293"/>
                      <a:pt x="11066" y="20293"/>
                    </a:cubicBezTo>
                    <a:cubicBezTo>
                      <a:pt x="10143" y="20293"/>
                      <a:pt x="8760" y="20754"/>
                      <a:pt x="7838" y="21215"/>
                    </a:cubicBezTo>
                    <a:cubicBezTo>
                      <a:pt x="6916" y="21676"/>
                      <a:pt x="5994" y="22599"/>
                      <a:pt x="5533" y="23521"/>
                    </a:cubicBezTo>
                    <a:cubicBezTo>
                      <a:pt x="5072" y="24443"/>
                      <a:pt x="4611" y="25366"/>
                      <a:pt x="4611" y="26749"/>
                    </a:cubicBezTo>
                    <a:cubicBezTo>
                      <a:pt x="4611" y="28133"/>
                      <a:pt x="5072" y="29055"/>
                      <a:pt x="5533" y="29978"/>
                    </a:cubicBezTo>
                    <a:cubicBezTo>
                      <a:pt x="5994" y="30900"/>
                      <a:pt x="6916" y="31823"/>
                      <a:pt x="7838" y="32284"/>
                    </a:cubicBezTo>
                    <a:cubicBezTo>
                      <a:pt x="8760" y="32745"/>
                      <a:pt x="9682" y="33206"/>
                      <a:pt x="11066" y="33206"/>
                    </a:cubicBezTo>
                    <a:cubicBezTo>
                      <a:pt x="12449" y="32745"/>
                      <a:pt x="13832" y="32284"/>
                      <a:pt x="14754" y="31823"/>
                    </a:cubicBezTo>
                    <a:close/>
                  </a:path>
                </a:pathLst>
              </a:custGeom>
              <a:solidFill>
                <a:srgbClr val="94C33D"/>
              </a:solidFill>
              <a:ln w="4610"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698BF242-3052-CB40-88F2-F2B5A70C1534}"/>
                  </a:ext>
                </a:extLst>
              </p:cNvPr>
              <p:cNvSpPr/>
              <p:nvPr/>
            </p:nvSpPr>
            <p:spPr>
              <a:xfrm>
                <a:off x="4886181"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826EA888-B1AD-704A-A54E-79B23016060B}"/>
                  </a:ext>
                </a:extLst>
              </p:cNvPr>
              <p:cNvSpPr/>
              <p:nvPr/>
            </p:nvSpPr>
            <p:spPr>
              <a:xfrm>
                <a:off x="4912000" y="5488244"/>
                <a:ext cx="12909" cy="20753"/>
              </a:xfrm>
              <a:custGeom>
                <a:avLst/>
                <a:gdLst>
                  <a:gd name="connsiteX0" fmla="*/ 7838 w 12909"/>
                  <a:gd name="connsiteY0" fmla="*/ 2306 h 20753"/>
                  <a:gd name="connsiteX1" fmla="*/ 10604 w 12909"/>
                  <a:gd name="connsiteY1" fmla="*/ 461 h 20753"/>
                  <a:gd name="connsiteX2" fmla="*/ 12910 w 12909"/>
                  <a:gd name="connsiteY2" fmla="*/ 0 h 20753"/>
                  <a:gd name="connsiteX3" fmla="*/ 12449 w 12909"/>
                  <a:gd name="connsiteY3" fmla="*/ 5073 h 20753"/>
                  <a:gd name="connsiteX4" fmla="*/ 8760 w 12909"/>
                  <a:gd name="connsiteY4" fmla="*/ 5996 h 20753"/>
                  <a:gd name="connsiteX5" fmla="*/ 5994 w 12909"/>
                  <a:gd name="connsiteY5" fmla="*/ 8763 h 20753"/>
                  <a:gd name="connsiteX6" fmla="*/ 5072 w 12909"/>
                  <a:gd name="connsiteY6" fmla="*/ 12452 h 20753"/>
                  <a:gd name="connsiteX7" fmla="*/ 5072 w 12909"/>
                  <a:gd name="connsiteY7" fmla="*/ 20754 h 20753"/>
                  <a:gd name="connsiteX8" fmla="*/ 0 w 12909"/>
                  <a:gd name="connsiteY8" fmla="*/ 20754 h 20753"/>
                  <a:gd name="connsiteX9" fmla="*/ 0 w 12909"/>
                  <a:gd name="connsiteY9" fmla="*/ 922 h 20753"/>
                  <a:gd name="connsiteX10" fmla="*/ 4611 w 12909"/>
                  <a:gd name="connsiteY10" fmla="*/ 922 h 20753"/>
                  <a:gd name="connsiteX11" fmla="*/ 5072 w 12909"/>
                  <a:gd name="connsiteY11" fmla="*/ 5534 h 20753"/>
                  <a:gd name="connsiteX12" fmla="*/ 7838 w 12909"/>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 h="20753">
                    <a:moveTo>
                      <a:pt x="7838" y="2306"/>
                    </a:moveTo>
                    <a:cubicBezTo>
                      <a:pt x="8760" y="1384"/>
                      <a:pt x="9682" y="922"/>
                      <a:pt x="10604" y="461"/>
                    </a:cubicBezTo>
                    <a:cubicBezTo>
                      <a:pt x="11526" y="0"/>
                      <a:pt x="12449" y="0"/>
                      <a:pt x="12910" y="0"/>
                    </a:cubicBezTo>
                    <a:lnTo>
                      <a:pt x="12449" y="5073"/>
                    </a:lnTo>
                    <a:cubicBezTo>
                      <a:pt x="11065" y="5073"/>
                      <a:pt x="9682" y="5073"/>
                      <a:pt x="8760" y="5996"/>
                    </a:cubicBezTo>
                    <a:cubicBezTo>
                      <a:pt x="7838" y="6457"/>
                      <a:pt x="6916" y="7379"/>
                      <a:pt x="5994" y="8763"/>
                    </a:cubicBezTo>
                    <a:cubicBezTo>
                      <a:pt x="5533" y="9685"/>
                      <a:pt x="5072" y="11069"/>
                      <a:pt x="5072" y="12452"/>
                    </a:cubicBezTo>
                    <a:lnTo>
                      <a:pt x="5072" y="20754"/>
                    </a:lnTo>
                    <a:lnTo>
                      <a:pt x="0" y="20754"/>
                    </a:lnTo>
                    <a:lnTo>
                      <a:pt x="0" y="922"/>
                    </a:lnTo>
                    <a:lnTo>
                      <a:pt x="4611" y="922"/>
                    </a:lnTo>
                    <a:lnTo>
                      <a:pt x="5072" y="5534"/>
                    </a:lnTo>
                    <a:cubicBezTo>
                      <a:pt x="6455" y="4151"/>
                      <a:pt x="6916" y="3228"/>
                      <a:pt x="7838" y="2306"/>
                    </a:cubicBezTo>
                    <a:close/>
                  </a:path>
                </a:pathLst>
              </a:custGeom>
              <a:solidFill>
                <a:srgbClr val="94C33D"/>
              </a:solidFill>
              <a:ln w="4610"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07F54E94-1F22-8246-85A4-965CCC73FEB0}"/>
                  </a:ext>
                </a:extLst>
              </p:cNvPr>
              <p:cNvSpPr/>
              <p:nvPr/>
            </p:nvSpPr>
            <p:spPr>
              <a:xfrm>
                <a:off x="4929059"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4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6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8 w 16598"/>
                  <a:gd name="connsiteY14" fmla="*/ 461 h 20753"/>
                  <a:gd name="connsiteX15" fmla="*/ 15676 w 16598"/>
                  <a:gd name="connsiteY15" fmla="*/ 2306 h 20753"/>
                  <a:gd name="connsiteX16" fmla="*/ 13832 w 16598"/>
                  <a:gd name="connsiteY16" fmla="*/ 5534 h 20753"/>
                  <a:gd name="connsiteX17" fmla="*/ 11987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4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49" y="16603"/>
                      <a:pt x="5532" y="17525"/>
                      <a:pt x="7377" y="17525"/>
                    </a:cubicBezTo>
                    <a:cubicBezTo>
                      <a:pt x="8299" y="17525"/>
                      <a:pt x="9221" y="17525"/>
                      <a:pt x="9682" y="17064"/>
                    </a:cubicBezTo>
                    <a:cubicBezTo>
                      <a:pt x="10143" y="16603"/>
                      <a:pt x="10604" y="16142"/>
                      <a:pt x="10604" y="15681"/>
                    </a:cubicBezTo>
                    <a:cubicBezTo>
                      <a:pt x="10604" y="14758"/>
                      <a:pt x="10143" y="14297"/>
                      <a:pt x="9682" y="13836"/>
                    </a:cubicBezTo>
                    <a:cubicBezTo>
                      <a:pt x="9221" y="13375"/>
                      <a:pt x="8299" y="13375"/>
                      <a:pt x="7838" y="12913"/>
                    </a:cubicBezTo>
                    <a:cubicBezTo>
                      <a:pt x="6916" y="12452"/>
                      <a:pt x="6455" y="12452"/>
                      <a:pt x="6455" y="12452"/>
                    </a:cubicBezTo>
                    <a:cubicBezTo>
                      <a:pt x="4611" y="11991"/>
                      <a:pt x="3688" y="11069"/>
                      <a:pt x="2766" y="10146"/>
                    </a:cubicBezTo>
                    <a:cubicBezTo>
                      <a:pt x="1844" y="9224"/>
                      <a:pt x="1383" y="7840"/>
                      <a:pt x="1383" y="6457"/>
                    </a:cubicBezTo>
                    <a:cubicBezTo>
                      <a:pt x="1383" y="5534"/>
                      <a:pt x="1844" y="4151"/>
                      <a:pt x="2305" y="3228"/>
                    </a:cubicBezTo>
                    <a:cubicBezTo>
                      <a:pt x="2766" y="2306"/>
                      <a:pt x="3688" y="1383"/>
                      <a:pt x="4611" y="922"/>
                    </a:cubicBezTo>
                    <a:cubicBezTo>
                      <a:pt x="5532" y="461"/>
                      <a:pt x="6916" y="0"/>
                      <a:pt x="8760" y="0"/>
                    </a:cubicBezTo>
                    <a:cubicBezTo>
                      <a:pt x="10143" y="0"/>
                      <a:pt x="11526" y="0"/>
                      <a:pt x="12448" y="461"/>
                    </a:cubicBezTo>
                    <a:cubicBezTo>
                      <a:pt x="13371" y="922"/>
                      <a:pt x="14754" y="1383"/>
                      <a:pt x="15676" y="2306"/>
                    </a:cubicBezTo>
                    <a:lnTo>
                      <a:pt x="13832" y="5534"/>
                    </a:lnTo>
                    <a:cubicBezTo>
                      <a:pt x="13371" y="5073"/>
                      <a:pt x="12448" y="4612"/>
                      <a:pt x="11987" y="4151"/>
                    </a:cubicBezTo>
                    <a:cubicBezTo>
                      <a:pt x="11065" y="3689"/>
                      <a:pt x="10604"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4" y="7840"/>
                    </a:cubicBezTo>
                    <a:cubicBezTo>
                      <a:pt x="11065"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grpSp>
      </p:grpSp>
      <p:sp>
        <p:nvSpPr>
          <p:cNvPr id="426" name="Text Placeholder 23">
            <a:extLst>
              <a:ext uri="{FF2B5EF4-FFF2-40B4-BE49-F238E27FC236}">
                <a16:creationId xmlns:a16="http://schemas.microsoft.com/office/drawing/2014/main" id="{9510FFDD-9C8A-244A-8433-5FB101D40E23}"/>
              </a:ext>
            </a:extLst>
          </p:cNvPr>
          <p:cNvSpPr>
            <a:spLocks noGrp="1"/>
          </p:cNvSpPr>
          <p:nvPr userDrawn="1">
            <p:ph type="body" sz="quarter" idx="16" hasCustomPrompt="1"/>
          </p:nvPr>
        </p:nvSpPr>
        <p:spPr>
          <a:xfrm>
            <a:off x="589630" y="8492082"/>
            <a:ext cx="3256950" cy="690592"/>
          </a:xfrm>
        </p:spPr>
        <p:txBody>
          <a:bodyPr>
            <a:normAutofit/>
          </a:bodyPr>
          <a:lstStyle>
            <a:lvl1pPr marL="0" indent="0" algn="l">
              <a:buNone/>
              <a:defRPr sz="3300" b="1" i="0">
                <a:solidFill>
                  <a:schemeClr val="bg1"/>
                </a:solidFill>
                <a:latin typeface="Avenir Black" panose="02000503020000020003" pitchFamily="2" charset="0"/>
              </a:defRPr>
            </a:lvl1pPr>
          </a:lstStyle>
          <a:p>
            <a:pPr lvl="0"/>
            <a:r>
              <a:rPr lang="en-US" dirty="0"/>
              <a:t>REACH</a:t>
            </a:r>
          </a:p>
        </p:txBody>
      </p:sp>
      <p:sp>
        <p:nvSpPr>
          <p:cNvPr id="438" name="Text Placeholder 23">
            <a:extLst>
              <a:ext uri="{FF2B5EF4-FFF2-40B4-BE49-F238E27FC236}">
                <a16:creationId xmlns:a16="http://schemas.microsoft.com/office/drawing/2014/main" id="{1B2E1CA0-E446-BF4F-82AE-8A4738790C30}"/>
              </a:ext>
            </a:extLst>
          </p:cNvPr>
          <p:cNvSpPr>
            <a:spLocks noGrp="1"/>
          </p:cNvSpPr>
          <p:nvPr>
            <p:ph type="body" sz="quarter" idx="17" hasCustomPrompt="1"/>
          </p:nvPr>
        </p:nvSpPr>
        <p:spPr>
          <a:xfrm>
            <a:off x="565293" y="9076427"/>
            <a:ext cx="3256950" cy="690592"/>
          </a:xfrm>
        </p:spPr>
        <p:txBody>
          <a:bodyPr>
            <a:normAutofit/>
          </a:bodyPr>
          <a:lstStyle>
            <a:lvl1pPr marL="0" indent="0" algn="l">
              <a:buNone/>
              <a:defRPr sz="2200" b="0" i="0">
                <a:solidFill>
                  <a:schemeClr val="bg1"/>
                </a:solidFill>
                <a:latin typeface="Avenir Book" panose="02000503020000020003" pitchFamily="2" charset="0"/>
              </a:defRPr>
            </a:lvl1pPr>
          </a:lstStyle>
          <a:p>
            <a:pPr lvl="0"/>
            <a:r>
              <a:rPr lang="en-US" dirty="0"/>
              <a:t>Your description here</a:t>
            </a:r>
          </a:p>
        </p:txBody>
      </p:sp>
    </p:spTree>
    <p:extLst>
      <p:ext uri="{BB962C8B-B14F-4D97-AF65-F5344CB8AC3E}">
        <p14:creationId xmlns:p14="http://schemas.microsoft.com/office/powerpoint/2010/main" val="371766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6B6AC6-B8C4-EC4A-BF81-AE827F382C4E}"/>
              </a:ext>
            </a:extLst>
          </p:cNvPr>
          <p:cNvSpPr/>
          <p:nvPr userDrawn="1"/>
        </p:nvSpPr>
        <p:spPr>
          <a:xfrm>
            <a:off x="-40923" y="8342160"/>
            <a:ext cx="7559675" cy="2349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raphic 317">
            <a:extLst>
              <a:ext uri="{FF2B5EF4-FFF2-40B4-BE49-F238E27FC236}">
                <a16:creationId xmlns:a16="http://schemas.microsoft.com/office/drawing/2014/main" id="{4157EB22-EE41-5040-A072-4D1529F7C84D}"/>
              </a:ext>
            </a:extLst>
          </p:cNvPr>
          <p:cNvSpPr/>
          <p:nvPr userDrawn="1"/>
        </p:nvSpPr>
        <p:spPr>
          <a:xfrm rot="10800000">
            <a:off x="-2" y="2488439"/>
            <a:ext cx="2445527" cy="8203372"/>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flip="none" rotWithShape="1">
            <a:gsLst>
              <a:gs pos="0">
                <a:srgbClr val="561465"/>
              </a:gs>
              <a:gs pos="28000">
                <a:srgbClr val="863694"/>
              </a:gs>
              <a:gs pos="83000">
                <a:srgbClr val="863694"/>
              </a:gs>
              <a:gs pos="100000">
                <a:srgbClr val="561465"/>
              </a:gs>
            </a:gsLst>
            <a:lin ang="5400000" scaled="0"/>
            <a:tileRect/>
          </a:gradFill>
          <a:ln w="8132" cap="flat">
            <a:noFill/>
            <a:prstDash val="solid"/>
            <a:miter/>
          </a:ln>
          <a:effectLst>
            <a:innerShdw blurRad="495300" dist="203200" dir="12720000">
              <a:prstClr val="black">
                <a:alpha val="34000"/>
              </a:prstClr>
            </a:innerShdw>
          </a:effectLst>
        </p:spPr>
        <p:txBody>
          <a:bodyPr rtlCol="0" anchor="ctr"/>
          <a:lstStyle/>
          <a:p>
            <a:endParaRPr lang="en-US"/>
          </a:p>
        </p:txBody>
      </p:sp>
      <p:sp>
        <p:nvSpPr>
          <p:cNvPr id="38" name="Slide Number Placeholder 6">
            <a:extLst>
              <a:ext uri="{FF2B5EF4-FFF2-40B4-BE49-F238E27FC236}">
                <a16:creationId xmlns:a16="http://schemas.microsoft.com/office/drawing/2014/main" id="{5671DD65-8A7F-004C-9DC8-186FB84FD94F}"/>
              </a:ext>
            </a:extLst>
          </p:cNvPr>
          <p:cNvSpPr>
            <a:spLocks noGrp="1"/>
          </p:cNvSpPr>
          <p:nvPr>
            <p:ph type="sldNum" sz="quarter" idx="12"/>
          </p:nvPr>
        </p:nvSpPr>
        <p:spPr>
          <a:xfrm>
            <a:off x="5334447" y="10072047"/>
            <a:ext cx="1948471" cy="569240"/>
          </a:xfrm>
          <a:prstGeom prst="rect">
            <a:avLst/>
          </a:prstGeom>
        </p:spPr>
        <p:txBody>
          <a:bodyPr/>
          <a:lstStyle/>
          <a:p>
            <a:fld id="{5E760C49-C21F-C349-B509-93C281143DFD}" type="slidenum">
              <a:rPr lang="en-US" smtClean="0"/>
              <a:t>‹#›</a:t>
            </a:fld>
            <a:endParaRPr lang="en-US" dirty="0"/>
          </a:p>
        </p:txBody>
      </p:sp>
      <p:sp>
        <p:nvSpPr>
          <p:cNvPr id="42" name="Text Placeholder 32">
            <a:extLst>
              <a:ext uri="{FF2B5EF4-FFF2-40B4-BE49-F238E27FC236}">
                <a16:creationId xmlns:a16="http://schemas.microsoft.com/office/drawing/2014/main" id="{9040128F-B3AF-6A44-A63F-32AF55B09222}"/>
              </a:ext>
            </a:extLst>
          </p:cNvPr>
          <p:cNvSpPr>
            <a:spLocks noGrp="1"/>
          </p:cNvSpPr>
          <p:nvPr>
            <p:ph type="body" sz="quarter" idx="47" hasCustomPrompt="1"/>
          </p:nvPr>
        </p:nvSpPr>
        <p:spPr>
          <a:xfrm>
            <a:off x="2883605" y="489321"/>
            <a:ext cx="4746695" cy="1070954"/>
          </a:xfrm>
        </p:spPr>
        <p:txBody>
          <a:bodyPr>
            <a:noAutofit/>
          </a:bodyPr>
          <a:lstStyle>
            <a:lvl1pPr marL="0" indent="0" algn="l">
              <a:buNone/>
              <a:defRPr sz="6000" b="1" i="0">
                <a:solidFill>
                  <a:srgbClr val="94C33D"/>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6" name="Text Placeholder 32">
            <a:extLst>
              <a:ext uri="{FF2B5EF4-FFF2-40B4-BE49-F238E27FC236}">
                <a16:creationId xmlns:a16="http://schemas.microsoft.com/office/drawing/2014/main" id="{863FECB5-2B41-4548-A4FC-645CDEB90997}"/>
              </a:ext>
            </a:extLst>
          </p:cNvPr>
          <p:cNvSpPr>
            <a:spLocks noGrp="1"/>
          </p:cNvSpPr>
          <p:nvPr>
            <p:ph type="body" sz="quarter" idx="11" hasCustomPrompt="1"/>
          </p:nvPr>
        </p:nvSpPr>
        <p:spPr>
          <a:xfrm>
            <a:off x="3035959" y="2140040"/>
            <a:ext cx="648000" cy="348400"/>
          </a:xfrm>
        </p:spPr>
        <p:txBody>
          <a:bodyPr anchor="ctr">
            <a:noAutofit/>
          </a:bodyPr>
          <a:lstStyle>
            <a:lvl1pPr marL="0" indent="0" algn="ctr">
              <a:buNone/>
              <a:defRPr sz="19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47" name="Text Placeholder 32">
            <a:extLst>
              <a:ext uri="{FF2B5EF4-FFF2-40B4-BE49-F238E27FC236}">
                <a16:creationId xmlns:a16="http://schemas.microsoft.com/office/drawing/2014/main" id="{4DDE8D67-333F-FC49-85DF-F8434910CB35}"/>
              </a:ext>
            </a:extLst>
          </p:cNvPr>
          <p:cNvSpPr>
            <a:spLocks noGrp="1"/>
          </p:cNvSpPr>
          <p:nvPr>
            <p:ph type="body" sz="quarter" idx="48" hasCustomPrompt="1"/>
          </p:nvPr>
        </p:nvSpPr>
        <p:spPr>
          <a:xfrm>
            <a:off x="3738915" y="2140040"/>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8" name="Text Placeholder 32">
            <a:extLst>
              <a:ext uri="{FF2B5EF4-FFF2-40B4-BE49-F238E27FC236}">
                <a16:creationId xmlns:a16="http://schemas.microsoft.com/office/drawing/2014/main" id="{D2B23D76-5AB7-A045-BC37-FD9ECDC7CD29}"/>
              </a:ext>
            </a:extLst>
          </p:cNvPr>
          <p:cNvSpPr>
            <a:spLocks noGrp="1"/>
          </p:cNvSpPr>
          <p:nvPr>
            <p:ph type="body" sz="quarter" idx="13" hasCustomPrompt="1"/>
          </p:nvPr>
        </p:nvSpPr>
        <p:spPr>
          <a:xfrm>
            <a:off x="3035959" y="2615282"/>
            <a:ext cx="648000" cy="348400"/>
          </a:xfrm>
        </p:spPr>
        <p:txBody>
          <a:bodyPr anchor="ctr">
            <a:noAutofit/>
          </a:bodyPr>
          <a:lstStyle>
            <a:lvl1pPr marL="0" indent="0" algn="ctr">
              <a:buNone/>
              <a:defRPr sz="19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49" name="Text Placeholder 32">
            <a:extLst>
              <a:ext uri="{FF2B5EF4-FFF2-40B4-BE49-F238E27FC236}">
                <a16:creationId xmlns:a16="http://schemas.microsoft.com/office/drawing/2014/main" id="{9FF27095-DC21-F145-A58A-CEFBCCCC21CA}"/>
              </a:ext>
            </a:extLst>
          </p:cNvPr>
          <p:cNvSpPr>
            <a:spLocks noGrp="1"/>
          </p:cNvSpPr>
          <p:nvPr>
            <p:ph type="body" sz="quarter" idx="14" hasCustomPrompt="1"/>
          </p:nvPr>
        </p:nvSpPr>
        <p:spPr>
          <a:xfrm>
            <a:off x="3738915" y="2615282"/>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5E59F91C-1C6C-244A-977E-CAE1C54682C7}"/>
              </a:ext>
            </a:extLst>
          </p:cNvPr>
          <p:cNvSpPr>
            <a:spLocks noGrp="1"/>
          </p:cNvSpPr>
          <p:nvPr>
            <p:ph type="body" sz="quarter" idx="15" hasCustomPrompt="1"/>
          </p:nvPr>
        </p:nvSpPr>
        <p:spPr>
          <a:xfrm>
            <a:off x="3035959" y="3131406"/>
            <a:ext cx="648000" cy="348400"/>
          </a:xfrm>
        </p:spPr>
        <p:txBody>
          <a:bodyPr anchor="ctr">
            <a:noAutofit/>
          </a:bodyPr>
          <a:lstStyle>
            <a:lvl1pPr marL="0" indent="0" algn="ctr">
              <a:buNone/>
              <a:defRPr sz="19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51" name="Text Placeholder 32">
            <a:extLst>
              <a:ext uri="{FF2B5EF4-FFF2-40B4-BE49-F238E27FC236}">
                <a16:creationId xmlns:a16="http://schemas.microsoft.com/office/drawing/2014/main" id="{60FB4E40-B8E2-EA49-B7C5-C2080E2FC50B}"/>
              </a:ext>
            </a:extLst>
          </p:cNvPr>
          <p:cNvSpPr>
            <a:spLocks noGrp="1"/>
          </p:cNvSpPr>
          <p:nvPr>
            <p:ph type="body" sz="quarter" idx="19" hasCustomPrompt="1"/>
          </p:nvPr>
        </p:nvSpPr>
        <p:spPr>
          <a:xfrm>
            <a:off x="3738915" y="3131406"/>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52" name="Text Placeholder 32">
            <a:extLst>
              <a:ext uri="{FF2B5EF4-FFF2-40B4-BE49-F238E27FC236}">
                <a16:creationId xmlns:a16="http://schemas.microsoft.com/office/drawing/2014/main" id="{3EF00A41-D796-1942-8FA9-51D5DD061F33}"/>
              </a:ext>
            </a:extLst>
          </p:cNvPr>
          <p:cNvSpPr>
            <a:spLocks noGrp="1"/>
          </p:cNvSpPr>
          <p:nvPr>
            <p:ph type="body" sz="quarter" idx="17" hasCustomPrompt="1"/>
          </p:nvPr>
        </p:nvSpPr>
        <p:spPr>
          <a:xfrm>
            <a:off x="3035959" y="3617371"/>
            <a:ext cx="648000" cy="348400"/>
          </a:xfrm>
        </p:spPr>
        <p:txBody>
          <a:bodyPr anchor="ctr">
            <a:noAutofit/>
          </a:bodyPr>
          <a:lstStyle>
            <a:lvl1pPr marL="0" indent="0" algn="ctr">
              <a:buNone/>
              <a:defRPr sz="19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53" name="Text Placeholder 32">
            <a:extLst>
              <a:ext uri="{FF2B5EF4-FFF2-40B4-BE49-F238E27FC236}">
                <a16:creationId xmlns:a16="http://schemas.microsoft.com/office/drawing/2014/main" id="{C3B415E3-9C4A-1346-A50F-CE64E98AAE89}"/>
              </a:ext>
            </a:extLst>
          </p:cNvPr>
          <p:cNvSpPr>
            <a:spLocks noGrp="1"/>
          </p:cNvSpPr>
          <p:nvPr>
            <p:ph type="body" sz="quarter" idx="20" hasCustomPrompt="1"/>
          </p:nvPr>
        </p:nvSpPr>
        <p:spPr>
          <a:xfrm>
            <a:off x="3738915" y="3617371"/>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54" name="Text Placeholder 32">
            <a:extLst>
              <a:ext uri="{FF2B5EF4-FFF2-40B4-BE49-F238E27FC236}">
                <a16:creationId xmlns:a16="http://schemas.microsoft.com/office/drawing/2014/main" id="{8DE6F7E4-8339-3F41-A041-6CD51DD23967}"/>
              </a:ext>
            </a:extLst>
          </p:cNvPr>
          <p:cNvSpPr>
            <a:spLocks noGrp="1"/>
          </p:cNvSpPr>
          <p:nvPr>
            <p:ph type="body" sz="quarter" idx="21" hasCustomPrompt="1"/>
          </p:nvPr>
        </p:nvSpPr>
        <p:spPr>
          <a:xfrm>
            <a:off x="3035959" y="4156636"/>
            <a:ext cx="648000" cy="348400"/>
          </a:xfrm>
        </p:spPr>
        <p:txBody>
          <a:bodyPr anchor="ctr">
            <a:noAutofit/>
          </a:bodyPr>
          <a:lstStyle>
            <a:lvl1pPr marL="0" indent="0" algn="ctr">
              <a:buNone/>
              <a:defRPr sz="19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55" name="Text Placeholder 32">
            <a:extLst>
              <a:ext uri="{FF2B5EF4-FFF2-40B4-BE49-F238E27FC236}">
                <a16:creationId xmlns:a16="http://schemas.microsoft.com/office/drawing/2014/main" id="{92780227-DF30-A449-9F80-66C04A3EBD27}"/>
              </a:ext>
            </a:extLst>
          </p:cNvPr>
          <p:cNvSpPr>
            <a:spLocks noGrp="1"/>
          </p:cNvSpPr>
          <p:nvPr>
            <p:ph type="body" sz="quarter" idx="22" hasCustomPrompt="1"/>
          </p:nvPr>
        </p:nvSpPr>
        <p:spPr>
          <a:xfrm>
            <a:off x="3738915" y="4156636"/>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grpSp>
        <p:nvGrpSpPr>
          <p:cNvPr id="29" name="Graphic 4">
            <a:extLst>
              <a:ext uri="{FF2B5EF4-FFF2-40B4-BE49-F238E27FC236}">
                <a16:creationId xmlns:a16="http://schemas.microsoft.com/office/drawing/2014/main" id="{9D42A97F-2940-2F4D-B1FB-5FBF637D916B}"/>
              </a:ext>
            </a:extLst>
          </p:cNvPr>
          <p:cNvGrpSpPr/>
          <p:nvPr userDrawn="1"/>
        </p:nvGrpSpPr>
        <p:grpSpPr>
          <a:xfrm>
            <a:off x="-1037802" y="4789989"/>
            <a:ext cx="3759202" cy="6868895"/>
            <a:chOff x="4325072" y="4377221"/>
            <a:chExt cx="1026777" cy="1876149"/>
          </a:xfrm>
          <a:noFill/>
        </p:grpSpPr>
        <p:sp>
          <p:nvSpPr>
            <p:cNvPr id="30" name="Freeform 29">
              <a:extLst>
                <a:ext uri="{FF2B5EF4-FFF2-40B4-BE49-F238E27FC236}">
                  <a16:creationId xmlns:a16="http://schemas.microsoft.com/office/drawing/2014/main" id="{34C75D14-98EA-7D46-AF3C-956A87407380}"/>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4610" cap="flat">
              <a:solidFill>
                <a:srgbClr val="FFFFFF"/>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5873518-C95C-DF4F-82A2-D445BB88B9FE}"/>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4610" cap="flat">
              <a:solidFill>
                <a:srgbClr val="FFFFFF"/>
              </a:solidFill>
              <a:prstDash val="solid"/>
              <a:miter/>
            </a:ln>
          </p:spPr>
          <p:txBody>
            <a:bodyPr rtlCol="0" anchor="ctr"/>
            <a:lstStyle/>
            <a:p>
              <a:endParaRPr lang="en-US"/>
            </a:p>
          </p:txBody>
        </p:sp>
      </p:grpSp>
      <p:grpSp>
        <p:nvGrpSpPr>
          <p:cNvPr id="39" name="Graphic 87">
            <a:extLst>
              <a:ext uri="{FF2B5EF4-FFF2-40B4-BE49-F238E27FC236}">
                <a16:creationId xmlns:a16="http://schemas.microsoft.com/office/drawing/2014/main" id="{9B9B721B-14FA-144B-B4BB-8940C4394351}"/>
              </a:ext>
            </a:extLst>
          </p:cNvPr>
          <p:cNvGrpSpPr/>
          <p:nvPr userDrawn="1"/>
        </p:nvGrpSpPr>
        <p:grpSpPr>
          <a:xfrm>
            <a:off x="4520416" y="8163401"/>
            <a:ext cx="2547781" cy="1170125"/>
            <a:chOff x="3990804" y="5078240"/>
            <a:chExt cx="959002" cy="440443"/>
          </a:xfrm>
        </p:grpSpPr>
        <p:grpSp>
          <p:nvGrpSpPr>
            <p:cNvPr id="40" name="Graphic 87">
              <a:extLst>
                <a:ext uri="{FF2B5EF4-FFF2-40B4-BE49-F238E27FC236}">
                  <a16:creationId xmlns:a16="http://schemas.microsoft.com/office/drawing/2014/main" id="{78CE74A8-D1E3-F642-B112-287A3ABA3C40}"/>
                </a:ext>
              </a:extLst>
            </p:cNvPr>
            <p:cNvGrpSpPr/>
            <p:nvPr/>
          </p:nvGrpSpPr>
          <p:grpSpPr>
            <a:xfrm>
              <a:off x="4148948" y="5169096"/>
              <a:ext cx="800859" cy="276256"/>
              <a:chOff x="4148948" y="5169096"/>
              <a:chExt cx="800859" cy="276256"/>
            </a:xfrm>
            <a:solidFill>
              <a:srgbClr val="863694"/>
            </a:solidFill>
          </p:grpSpPr>
          <p:sp>
            <p:nvSpPr>
              <p:cNvPr id="105" name="Freeform 104">
                <a:extLst>
                  <a:ext uri="{FF2B5EF4-FFF2-40B4-BE49-F238E27FC236}">
                    <a16:creationId xmlns:a16="http://schemas.microsoft.com/office/drawing/2014/main" id="{2056DAAF-6481-284D-9F17-3FEC5023A5CF}"/>
                  </a:ext>
                </a:extLst>
              </p:cNvPr>
              <p:cNvSpPr/>
              <p:nvPr/>
            </p:nvSpPr>
            <p:spPr>
              <a:xfrm>
                <a:off x="4148948" y="5287162"/>
                <a:ext cx="117570" cy="157787"/>
              </a:xfrm>
              <a:custGeom>
                <a:avLst/>
                <a:gdLst>
                  <a:gd name="connsiteX0" fmla="*/ 24897 w 117570"/>
                  <a:gd name="connsiteY0" fmla="*/ 151734 h 157787"/>
                  <a:gd name="connsiteX1" fmla="*/ 0 w 117570"/>
                  <a:gd name="connsiteY1" fmla="*/ 134208 h 157787"/>
                  <a:gd name="connsiteX2" fmla="*/ 16598 w 117570"/>
                  <a:gd name="connsiteY2" fmla="*/ 112071 h 157787"/>
                  <a:gd name="connsiteX3" fmla="*/ 54405 w 117570"/>
                  <a:gd name="connsiteY3" fmla="*/ 130057 h 157787"/>
                  <a:gd name="connsiteX4" fmla="*/ 71925 w 117570"/>
                  <a:gd name="connsiteY4" fmla="*/ 125906 h 157787"/>
                  <a:gd name="connsiteX5" fmla="*/ 78841 w 117570"/>
                  <a:gd name="connsiteY5" fmla="*/ 113915 h 157787"/>
                  <a:gd name="connsiteX6" fmla="*/ 71925 w 117570"/>
                  <a:gd name="connsiteY6" fmla="*/ 101463 h 157787"/>
                  <a:gd name="connsiteX7" fmla="*/ 56249 w 117570"/>
                  <a:gd name="connsiteY7" fmla="*/ 94545 h 157787"/>
                  <a:gd name="connsiteX8" fmla="*/ 45184 w 117570"/>
                  <a:gd name="connsiteY8" fmla="*/ 91317 h 157787"/>
                  <a:gd name="connsiteX9" fmla="*/ 16598 w 117570"/>
                  <a:gd name="connsiteY9" fmla="*/ 73792 h 157787"/>
                  <a:gd name="connsiteX10" fmla="*/ 7377 w 117570"/>
                  <a:gd name="connsiteY10" fmla="*/ 47042 h 157787"/>
                  <a:gd name="connsiteX11" fmla="*/ 13371 w 117570"/>
                  <a:gd name="connsiteY11" fmla="*/ 23982 h 157787"/>
                  <a:gd name="connsiteX12" fmla="*/ 31813 w 117570"/>
                  <a:gd name="connsiteY12" fmla="*/ 6457 h 157787"/>
                  <a:gd name="connsiteX13" fmla="*/ 62243 w 117570"/>
                  <a:gd name="connsiteY13" fmla="*/ 0 h 157787"/>
                  <a:gd name="connsiteX14" fmla="*/ 91290 w 117570"/>
                  <a:gd name="connsiteY14" fmla="*/ 3689 h 157787"/>
                  <a:gd name="connsiteX15" fmla="*/ 114343 w 117570"/>
                  <a:gd name="connsiteY15" fmla="*/ 16142 h 157787"/>
                  <a:gd name="connsiteX16" fmla="*/ 99128 w 117570"/>
                  <a:gd name="connsiteY16" fmla="*/ 39663 h 157787"/>
                  <a:gd name="connsiteX17" fmla="*/ 83913 w 117570"/>
                  <a:gd name="connsiteY17" fmla="*/ 30439 h 157787"/>
                  <a:gd name="connsiteX18" fmla="*/ 67776 w 117570"/>
                  <a:gd name="connsiteY18" fmla="*/ 26749 h 157787"/>
                  <a:gd name="connsiteX19" fmla="*/ 52561 w 117570"/>
                  <a:gd name="connsiteY19" fmla="*/ 30900 h 157787"/>
                  <a:gd name="connsiteX20" fmla="*/ 46567 w 117570"/>
                  <a:gd name="connsiteY20" fmla="*/ 41969 h 157787"/>
                  <a:gd name="connsiteX21" fmla="*/ 52561 w 117570"/>
                  <a:gd name="connsiteY21" fmla="*/ 53960 h 157787"/>
                  <a:gd name="connsiteX22" fmla="*/ 72847 w 117570"/>
                  <a:gd name="connsiteY22" fmla="*/ 62723 h 157787"/>
                  <a:gd name="connsiteX23" fmla="*/ 80685 w 117570"/>
                  <a:gd name="connsiteY23" fmla="*/ 65029 h 157787"/>
                  <a:gd name="connsiteX24" fmla="*/ 107888 w 117570"/>
                  <a:gd name="connsiteY24" fmla="*/ 80709 h 157787"/>
                  <a:gd name="connsiteX25" fmla="*/ 117570 w 117570"/>
                  <a:gd name="connsiteY25" fmla="*/ 106997 h 157787"/>
                  <a:gd name="connsiteX26" fmla="*/ 101894 w 117570"/>
                  <a:gd name="connsiteY26" fmla="*/ 143432 h 157787"/>
                  <a:gd name="connsiteX27" fmla="*/ 57171 w 117570"/>
                  <a:gd name="connsiteY27" fmla="*/ 157729 h 157787"/>
                  <a:gd name="connsiteX28" fmla="*/ 24897 w 117570"/>
                  <a:gd name="connsiteY28" fmla="*/ 151734 h 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570" h="157787">
                    <a:moveTo>
                      <a:pt x="24897" y="151734"/>
                    </a:moveTo>
                    <a:cubicBezTo>
                      <a:pt x="14754" y="147583"/>
                      <a:pt x="6455" y="142048"/>
                      <a:pt x="0" y="134208"/>
                    </a:cubicBezTo>
                    <a:lnTo>
                      <a:pt x="16598" y="112071"/>
                    </a:lnTo>
                    <a:cubicBezTo>
                      <a:pt x="29047" y="124062"/>
                      <a:pt x="41495" y="130057"/>
                      <a:pt x="54405" y="130057"/>
                    </a:cubicBezTo>
                    <a:cubicBezTo>
                      <a:pt x="61321" y="130057"/>
                      <a:pt x="67314" y="128674"/>
                      <a:pt x="71925" y="125906"/>
                    </a:cubicBezTo>
                    <a:cubicBezTo>
                      <a:pt x="76536" y="123139"/>
                      <a:pt x="78841" y="118989"/>
                      <a:pt x="78841" y="113915"/>
                    </a:cubicBezTo>
                    <a:cubicBezTo>
                      <a:pt x="78841" y="108381"/>
                      <a:pt x="76536" y="104230"/>
                      <a:pt x="71925" y="101463"/>
                    </a:cubicBezTo>
                    <a:cubicBezTo>
                      <a:pt x="67314" y="98696"/>
                      <a:pt x="62243" y="96390"/>
                      <a:pt x="56249" y="94545"/>
                    </a:cubicBezTo>
                    <a:cubicBezTo>
                      <a:pt x="50716" y="92700"/>
                      <a:pt x="47028" y="91778"/>
                      <a:pt x="45184" y="91317"/>
                    </a:cubicBezTo>
                    <a:cubicBezTo>
                      <a:pt x="32274" y="87166"/>
                      <a:pt x="22592" y="81632"/>
                      <a:pt x="16598" y="73792"/>
                    </a:cubicBezTo>
                    <a:cubicBezTo>
                      <a:pt x="10604" y="65951"/>
                      <a:pt x="7377" y="57189"/>
                      <a:pt x="7377" y="47042"/>
                    </a:cubicBezTo>
                    <a:cubicBezTo>
                      <a:pt x="7377" y="38741"/>
                      <a:pt x="9221" y="31361"/>
                      <a:pt x="13371" y="23982"/>
                    </a:cubicBezTo>
                    <a:cubicBezTo>
                      <a:pt x="17520" y="17064"/>
                      <a:pt x="23514" y="11069"/>
                      <a:pt x="31813" y="6457"/>
                    </a:cubicBezTo>
                    <a:cubicBezTo>
                      <a:pt x="40112" y="1845"/>
                      <a:pt x="50255" y="0"/>
                      <a:pt x="62243" y="0"/>
                    </a:cubicBezTo>
                    <a:cubicBezTo>
                      <a:pt x="73308" y="0"/>
                      <a:pt x="82991" y="1383"/>
                      <a:pt x="91290" y="3689"/>
                    </a:cubicBezTo>
                    <a:cubicBezTo>
                      <a:pt x="99589" y="6457"/>
                      <a:pt x="107427" y="10146"/>
                      <a:pt x="114343" y="16142"/>
                    </a:cubicBezTo>
                    <a:lnTo>
                      <a:pt x="99128" y="39663"/>
                    </a:lnTo>
                    <a:cubicBezTo>
                      <a:pt x="94978" y="35512"/>
                      <a:pt x="89906" y="32745"/>
                      <a:pt x="83913" y="30439"/>
                    </a:cubicBezTo>
                    <a:cubicBezTo>
                      <a:pt x="77919" y="28133"/>
                      <a:pt x="72386" y="26749"/>
                      <a:pt x="67776" y="26749"/>
                    </a:cubicBezTo>
                    <a:cubicBezTo>
                      <a:pt x="61782" y="26749"/>
                      <a:pt x="56710" y="28133"/>
                      <a:pt x="52561" y="30900"/>
                    </a:cubicBezTo>
                    <a:cubicBezTo>
                      <a:pt x="48411" y="33667"/>
                      <a:pt x="46567" y="37357"/>
                      <a:pt x="46567" y="41969"/>
                    </a:cubicBezTo>
                    <a:cubicBezTo>
                      <a:pt x="46106" y="47503"/>
                      <a:pt x="48411" y="51193"/>
                      <a:pt x="52561" y="53960"/>
                    </a:cubicBezTo>
                    <a:cubicBezTo>
                      <a:pt x="56710" y="56727"/>
                      <a:pt x="63626" y="59495"/>
                      <a:pt x="72847" y="62723"/>
                    </a:cubicBezTo>
                    <a:cubicBezTo>
                      <a:pt x="76997" y="64107"/>
                      <a:pt x="79302" y="64568"/>
                      <a:pt x="80685" y="65029"/>
                    </a:cubicBezTo>
                    <a:cubicBezTo>
                      <a:pt x="92212" y="68718"/>
                      <a:pt x="101433" y="73792"/>
                      <a:pt x="107888" y="80709"/>
                    </a:cubicBezTo>
                    <a:cubicBezTo>
                      <a:pt x="114343" y="87166"/>
                      <a:pt x="117570" y="95929"/>
                      <a:pt x="117570" y="106997"/>
                    </a:cubicBezTo>
                    <a:cubicBezTo>
                      <a:pt x="117570" y="121294"/>
                      <a:pt x="112498" y="133747"/>
                      <a:pt x="101894" y="143432"/>
                    </a:cubicBezTo>
                    <a:cubicBezTo>
                      <a:pt x="91290" y="153117"/>
                      <a:pt x="76536" y="157729"/>
                      <a:pt x="57171" y="157729"/>
                    </a:cubicBezTo>
                    <a:cubicBezTo>
                      <a:pt x="46106" y="158190"/>
                      <a:pt x="35040" y="155884"/>
                      <a:pt x="24897" y="151734"/>
                    </a:cubicBezTo>
                    <a:close/>
                  </a:path>
                </a:pathLst>
              </a:custGeom>
              <a:solidFill>
                <a:srgbClr val="863694"/>
              </a:solidFill>
              <a:ln w="461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6304E3E-3080-5A49-9FD7-C6BA354223D9}"/>
                  </a:ext>
                </a:extLst>
              </p:cNvPr>
              <p:cNvSpPr/>
              <p:nvPr/>
            </p:nvSpPr>
            <p:spPr>
              <a:xfrm>
                <a:off x="4309857" y="5169096"/>
                <a:ext cx="145233" cy="273028"/>
              </a:xfrm>
              <a:custGeom>
                <a:avLst/>
                <a:gdLst>
                  <a:gd name="connsiteX0" fmla="*/ 130941 w 145233"/>
                  <a:gd name="connsiteY0" fmla="*/ 130980 h 273028"/>
                  <a:gd name="connsiteX1" fmla="*/ 145234 w 145233"/>
                  <a:gd name="connsiteY1" fmla="*/ 162802 h 273028"/>
                  <a:gd name="connsiteX2" fmla="*/ 145234 w 145233"/>
                  <a:gd name="connsiteY2" fmla="*/ 272567 h 273028"/>
                  <a:gd name="connsiteX3" fmla="*/ 106044 w 145233"/>
                  <a:gd name="connsiteY3" fmla="*/ 272567 h 273028"/>
                  <a:gd name="connsiteX4" fmla="*/ 106044 w 145233"/>
                  <a:gd name="connsiteY4" fmla="*/ 176638 h 273028"/>
                  <a:gd name="connsiteX5" fmla="*/ 99128 w 145233"/>
                  <a:gd name="connsiteY5" fmla="*/ 158651 h 273028"/>
                  <a:gd name="connsiteX6" fmla="*/ 80685 w 145233"/>
                  <a:gd name="connsiteY6" fmla="*/ 151733 h 273028"/>
                  <a:gd name="connsiteX7" fmla="*/ 50716 w 145233"/>
                  <a:gd name="connsiteY7" fmla="*/ 167414 h 273028"/>
                  <a:gd name="connsiteX8" fmla="*/ 39190 w 145233"/>
                  <a:gd name="connsiteY8" fmla="*/ 207077 h 273028"/>
                  <a:gd name="connsiteX9" fmla="*/ 39190 w 145233"/>
                  <a:gd name="connsiteY9" fmla="*/ 273028 h 273028"/>
                  <a:gd name="connsiteX10" fmla="*/ 0 w 145233"/>
                  <a:gd name="connsiteY10" fmla="*/ 273028 h 273028"/>
                  <a:gd name="connsiteX11" fmla="*/ 0 w 145233"/>
                  <a:gd name="connsiteY11" fmla="*/ 0 h 273028"/>
                  <a:gd name="connsiteX12" fmla="*/ 38268 w 145233"/>
                  <a:gd name="connsiteY12" fmla="*/ 0 h 273028"/>
                  <a:gd name="connsiteX13" fmla="*/ 38268 w 145233"/>
                  <a:gd name="connsiteY13" fmla="*/ 150350 h 273028"/>
                  <a:gd name="connsiteX14" fmla="*/ 61321 w 145233"/>
                  <a:gd name="connsiteY14" fmla="*/ 127290 h 273028"/>
                  <a:gd name="connsiteX15" fmla="*/ 96361 w 145233"/>
                  <a:gd name="connsiteY15" fmla="*/ 118527 h 273028"/>
                  <a:gd name="connsiteX16" fmla="*/ 130941 w 145233"/>
                  <a:gd name="connsiteY16" fmla="*/ 130980 h 2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273028">
                    <a:moveTo>
                      <a:pt x="130941" y="130980"/>
                    </a:moveTo>
                    <a:cubicBezTo>
                      <a:pt x="140162" y="139281"/>
                      <a:pt x="144773" y="149889"/>
                      <a:pt x="145234" y="162802"/>
                    </a:cubicBezTo>
                    <a:lnTo>
                      <a:pt x="145234" y="272567"/>
                    </a:lnTo>
                    <a:lnTo>
                      <a:pt x="106044" y="272567"/>
                    </a:lnTo>
                    <a:lnTo>
                      <a:pt x="106044" y="176638"/>
                    </a:lnTo>
                    <a:cubicBezTo>
                      <a:pt x="105583" y="168798"/>
                      <a:pt x="103277" y="162802"/>
                      <a:pt x="99128" y="158651"/>
                    </a:cubicBezTo>
                    <a:cubicBezTo>
                      <a:pt x="94978" y="154039"/>
                      <a:pt x="88985" y="151733"/>
                      <a:pt x="80685" y="151733"/>
                    </a:cubicBezTo>
                    <a:cubicBezTo>
                      <a:pt x="68698" y="151733"/>
                      <a:pt x="58555" y="156807"/>
                      <a:pt x="50716" y="167414"/>
                    </a:cubicBezTo>
                    <a:cubicBezTo>
                      <a:pt x="42879" y="178022"/>
                      <a:pt x="39190" y="190935"/>
                      <a:pt x="39190" y="207077"/>
                    </a:cubicBezTo>
                    <a:lnTo>
                      <a:pt x="39190" y="273028"/>
                    </a:lnTo>
                    <a:lnTo>
                      <a:pt x="0" y="273028"/>
                    </a:lnTo>
                    <a:lnTo>
                      <a:pt x="0" y="0"/>
                    </a:lnTo>
                    <a:lnTo>
                      <a:pt x="38268" y="0"/>
                    </a:lnTo>
                    <a:lnTo>
                      <a:pt x="38268" y="150350"/>
                    </a:lnTo>
                    <a:cubicBezTo>
                      <a:pt x="43801" y="140665"/>
                      <a:pt x="51639" y="133286"/>
                      <a:pt x="61321" y="127290"/>
                    </a:cubicBezTo>
                    <a:cubicBezTo>
                      <a:pt x="71003" y="121756"/>
                      <a:pt x="82991" y="118527"/>
                      <a:pt x="96361" y="118527"/>
                    </a:cubicBezTo>
                    <a:cubicBezTo>
                      <a:pt x="110654" y="118527"/>
                      <a:pt x="121720" y="122678"/>
                      <a:pt x="130941" y="130980"/>
                    </a:cubicBezTo>
                    <a:close/>
                  </a:path>
                </a:pathLst>
              </a:custGeom>
              <a:solidFill>
                <a:srgbClr val="863694"/>
              </a:solidFill>
              <a:ln w="4610"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3569863-E37F-C846-8F4E-4C4C611ED05F}"/>
                  </a:ext>
                </a:extLst>
              </p:cNvPr>
              <p:cNvSpPr/>
              <p:nvPr/>
            </p:nvSpPr>
            <p:spPr>
              <a:xfrm>
                <a:off x="4507190" y="5220289"/>
                <a:ext cx="44722" cy="221835"/>
              </a:xfrm>
              <a:custGeom>
                <a:avLst/>
                <a:gdLst>
                  <a:gd name="connsiteX0" fmla="*/ 6916 w 44722"/>
                  <a:gd name="connsiteY0" fmla="*/ 5995 h 221835"/>
                  <a:gd name="connsiteX1" fmla="*/ 22592 w 44722"/>
                  <a:gd name="connsiteY1" fmla="*/ 0 h 221835"/>
                  <a:gd name="connsiteX2" fmla="*/ 37807 w 44722"/>
                  <a:gd name="connsiteY2" fmla="*/ 5995 h 221835"/>
                  <a:gd name="connsiteX3" fmla="*/ 44722 w 44722"/>
                  <a:gd name="connsiteY3" fmla="*/ 20754 h 221835"/>
                  <a:gd name="connsiteX4" fmla="*/ 37807 w 44722"/>
                  <a:gd name="connsiteY4" fmla="*/ 35512 h 221835"/>
                  <a:gd name="connsiteX5" fmla="*/ 22592 w 44722"/>
                  <a:gd name="connsiteY5" fmla="*/ 41508 h 221835"/>
                  <a:gd name="connsiteX6" fmla="*/ 6916 w 44722"/>
                  <a:gd name="connsiteY6" fmla="*/ 35512 h 221835"/>
                  <a:gd name="connsiteX7" fmla="*/ 0 w 44722"/>
                  <a:gd name="connsiteY7" fmla="*/ 20754 h 221835"/>
                  <a:gd name="connsiteX8" fmla="*/ 6916 w 44722"/>
                  <a:gd name="connsiteY8" fmla="*/ 5995 h 221835"/>
                  <a:gd name="connsiteX9" fmla="*/ 41034 w 44722"/>
                  <a:gd name="connsiteY9" fmla="*/ 73792 h 221835"/>
                  <a:gd name="connsiteX10" fmla="*/ 41034 w 44722"/>
                  <a:gd name="connsiteY10" fmla="*/ 221836 h 221835"/>
                  <a:gd name="connsiteX11" fmla="*/ 1844 w 44722"/>
                  <a:gd name="connsiteY11" fmla="*/ 221836 h 221835"/>
                  <a:gd name="connsiteX12" fmla="*/ 1844 w 44722"/>
                  <a:gd name="connsiteY12" fmla="*/ 73792 h 221835"/>
                  <a:gd name="connsiteX13" fmla="*/ 41034 w 44722"/>
                  <a:gd name="connsiteY13" fmla="*/ 73792 h 22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22" h="221835">
                    <a:moveTo>
                      <a:pt x="6916" y="5995"/>
                    </a:moveTo>
                    <a:cubicBezTo>
                      <a:pt x="11526" y="1845"/>
                      <a:pt x="17059" y="0"/>
                      <a:pt x="22592" y="0"/>
                    </a:cubicBezTo>
                    <a:cubicBezTo>
                      <a:pt x="28124" y="0"/>
                      <a:pt x="33196" y="1845"/>
                      <a:pt x="37807" y="5995"/>
                    </a:cubicBezTo>
                    <a:cubicBezTo>
                      <a:pt x="42417" y="10146"/>
                      <a:pt x="44722" y="15219"/>
                      <a:pt x="44722" y="20754"/>
                    </a:cubicBezTo>
                    <a:cubicBezTo>
                      <a:pt x="44722" y="26749"/>
                      <a:pt x="42417" y="31361"/>
                      <a:pt x="37807" y="35512"/>
                    </a:cubicBezTo>
                    <a:cubicBezTo>
                      <a:pt x="33196" y="39663"/>
                      <a:pt x="28124" y="41508"/>
                      <a:pt x="22592" y="41508"/>
                    </a:cubicBezTo>
                    <a:cubicBezTo>
                      <a:pt x="16598" y="41508"/>
                      <a:pt x="11526" y="39663"/>
                      <a:pt x="6916" y="35512"/>
                    </a:cubicBezTo>
                    <a:cubicBezTo>
                      <a:pt x="2305" y="31361"/>
                      <a:pt x="0" y="26749"/>
                      <a:pt x="0" y="20754"/>
                    </a:cubicBezTo>
                    <a:cubicBezTo>
                      <a:pt x="0" y="14758"/>
                      <a:pt x="2305" y="10146"/>
                      <a:pt x="6916" y="5995"/>
                    </a:cubicBezTo>
                    <a:close/>
                    <a:moveTo>
                      <a:pt x="41034" y="73792"/>
                    </a:moveTo>
                    <a:lnTo>
                      <a:pt x="41034" y="221836"/>
                    </a:lnTo>
                    <a:lnTo>
                      <a:pt x="1844" y="221836"/>
                    </a:lnTo>
                    <a:lnTo>
                      <a:pt x="1844" y="73792"/>
                    </a:lnTo>
                    <a:lnTo>
                      <a:pt x="41034" y="73792"/>
                    </a:lnTo>
                    <a:close/>
                  </a:path>
                </a:pathLst>
              </a:custGeom>
              <a:solidFill>
                <a:srgbClr val="863694"/>
              </a:solidFill>
              <a:ln w="461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D48AA94A-80EE-5F45-A351-9D58A9FE89DE}"/>
                  </a:ext>
                </a:extLst>
              </p:cNvPr>
              <p:cNvSpPr/>
              <p:nvPr/>
            </p:nvSpPr>
            <p:spPr>
              <a:xfrm>
                <a:off x="4602168" y="5287624"/>
                <a:ext cx="145233" cy="154501"/>
              </a:xfrm>
              <a:custGeom>
                <a:avLst/>
                <a:gdLst>
                  <a:gd name="connsiteX0" fmla="*/ 130941 w 145233"/>
                  <a:gd name="connsiteY0" fmla="*/ 12452 h 154501"/>
                  <a:gd name="connsiteX1" fmla="*/ 145234 w 145233"/>
                  <a:gd name="connsiteY1" fmla="*/ 44275 h 154501"/>
                  <a:gd name="connsiteX2" fmla="*/ 145234 w 145233"/>
                  <a:gd name="connsiteY2" fmla="*/ 154040 h 154501"/>
                  <a:gd name="connsiteX3" fmla="*/ 106044 w 145233"/>
                  <a:gd name="connsiteY3" fmla="*/ 154040 h 154501"/>
                  <a:gd name="connsiteX4" fmla="*/ 106044 w 145233"/>
                  <a:gd name="connsiteY4" fmla="*/ 58111 h 154501"/>
                  <a:gd name="connsiteX5" fmla="*/ 99128 w 145233"/>
                  <a:gd name="connsiteY5" fmla="*/ 40124 h 154501"/>
                  <a:gd name="connsiteX6" fmla="*/ 80685 w 145233"/>
                  <a:gd name="connsiteY6" fmla="*/ 33206 h 154501"/>
                  <a:gd name="connsiteX7" fmla="*/ 50716 w 145233"/>
                  <a:gd name="connsiteY7" fmla="*/ 48887 h 154501"/>
                  <a:gd name="connsiteX8" fmla="*/ 39190 w 145233"/>
                  <a:gd name="connsiteY8" fmla="*/ 88550 h 154501"/>
                  <a:gd name="connsiteX9" fmla="*/ 39190 w 145233"/>
                  <a:gd name="connsiteY9" fmla="*/ 154501 h 154501"/>
                  <a:gd name="connsiteX10" fmla="*/ 0 w 145233"/>
                  <a:gd name="connsiteY10" fmla="*/ 154501 h 154501"/>
                  <a:gd name="connsiteX11" fmla="*/ 0 w 145233"/>
                  <a:gd name="connsiteY11" fmla="*/ 6457 h 154501"/>
                  <a:gd name="connsiteX12" fmla="*/ 35502 w 145233"/>
                  <a:gd name="connsiteY12" fmla="*/ 6457 h 154501"/>
                  <a:gd name="connsiteX13" fmla="*/ 38268 w 145233"/>
                  <a:gd name="connsiteY13" fmla="*/ 32745 h 154501"/>
                  <a:gd name="connsiteX14" fmla="*/ 61321 w 145233"/>
                  <a:gd name="connsiteY14" fmla="*/ 8763 h 154501"/>
                  <a:gd name="connsiteX15" fmla="*/ 96361 w 145233"/>
                  <a:gd name="connsiteY15" fmla="*/ 0 h 154501"/>
                  <a:gd name="connsiteX16" fmla="*/ 130941 w 145233"/>
                  <a:gd name="connsiteY16" fmla="*/ 12452 h 15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154501">
                    <a:moveTo>
                      <a:pt x="130941" y="12452"/>
                    </a:moveTo>
                    <a:cubicBezTo>
                      <a:pt x="140162" y="20754"/>
                      <a:pt x="144773" y="31362"/>
                      <a:pt x="145234" y="44275"/>
                    </a:cubicBezTo>
                    <a:lnTo>
                      <a:pt x="145234" y="154040"/>
                    </a:lnTo>
                    <a:lnTo>
                      <a:pt x="106044" y="154040"/>
                    </a:lnTo>
                    <a:lnTo>
                      <a:pt x="106044" y="58111"/>
                    </a:lnTo>
                    <a:cubicBezTo>
                      <a:pt x="105583" y="50271"/>
                      <a:pt x="103277" y="44275"/>
                      <a:pt x="99128" y="40124"/>
                    </a:cubicBezTo>
                    <a:cubicBezTo>
                      <a:pt x="94978" y="35512"/>
                      <a:pt x="88984" y="33206"/>
                      <a:pt x="80685" y="33206"/>
                    </a:cubicBezTo>
                    <a:cubicBezTo>
                      <a:pt x="68698" y="33206"/>
                      <a:pt x="58555" y="38280"/>
                      <a:pt x="50716" y="48887"/>
                    </a:cubicBezTo>
                    <a:cubicBezTo>
                      <a:pt x="42878" y="59495"/>
                      <a:pt x="39190" y="72408"/>
                      <a:pt x="39190" y="88550"/>
                    </a:cubicBezTo>
                    <a:lnTo>
                      <a:pt x="39190" y="154501"/>
                    </a:lnTo>
                    <a:lnTo>
                      <a:pt x="0" y="154501"/>
                    </a:lnTo>
                    <a:lnTo>
                      <a:pt x="0" y="6457"/>
                    </a:lnTo>
                    <a:lnTo>
                      <a:pt x="35502" y="6457"/>
                    </a:lnTo>
                    <a:lnTo>
                      <a:pt x="38268" y="32745"/>
                    </a:lnTo>
                    <a:cubicBezTo>
                      <a:pt x="43801" y="22599"/>
                      <a:pt x="51177" y="14297"/>
                      <a:pt x="61321" y="8763"/>
                    </a:cubicBezTo>
                    <a:cubicBezTo>
                      <a:pt x="71464" y="3228"/>
                      <a:pt x="82991" y="0"/>
                      <a:pt x="96361" y="0"/>
                    </a:cubicBezTo>
                    <a:cubicBezTo>
                      <a:pt x="110193" y="0"/>
                      <a:pt x="121720" y="4151"/>
                      <a:pt x="130941" y="12452"/>
                    </a:cubicBezTo>
                    <a:close/>
                  </a:path>
                </a:pathLst>
              </a:custGeom>
              <a:solidFill>
                <a:srgbClr val="863694"/>
              </a:solidFill>
              <a:ln w="4610"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4F1C89E-A750-0B43-87BB-D33739F67F1A}"/>
                  </a:ext>
                </a:extLst>
              </p:cNvPr>
              <p:cNvSpPr/>
              <p:nvPr/>
            </p:nvSpPr>
            <p:spPr>
              <a:xfrm>
                <a:off x="4789358" y="5286240"/>
                <a:ext cx="160448" cy="159112"/>
              </a:xfrm>
              <a:custGeom>
                <a:avLst/>
                <a:gdLst>
                  <a:gd name="connsiteX0" fmla="*/ 116648 w 160448"/>
                  <a:gd name="connsiteY0" fmla="*/ 114377 h 159112"/>
                  <a:gd name="connsiteX1" fmla="*/ 134629 w 160448"/>
                  <a:gd name="connsiteY1" fmla="*/ 143433 h 159112"/>
                  <a:gd name="connsiteX2" fmla="*/ 109271 w 160448"/>
                  <a:gd name="connsiteY2" fmla="*/ 154963 h 159112"/>
                  <a:gd name="connsiteX3" fmla="*/ 82991 w 160448"/>
                  <a:gd name="connsiteY3" fmla="*/ 159113 h 159112"/>
                  <a:gd name="connsiteX4" fmla="*/ 38729 w 160448"/>
                  <a:gd name="connsiteY4" fmla="*/ 148967 h 159112"/>
                  <a:gd name="connsiteX5" fmla="*/ 10143 w 160448"/>
                  <a:gd name="connsiteY5" fmla="*/ 120834 h 159112"/>
                  <a:gd name="connsiteX6" fmla="*/ 0 w 160448"/>
                  <a:gd name="connsiteY6" fmla="*/ 79787 h 159112"/>
                  <a:gd name="connsiteX7" fmla="*/ 11066 w 160448"/>
                  <a:gd name="connsiteY7" fmla="*/ 39663 h 159112"/>
                  <a:gd name="connsiteX8" fmla="*/ 41495 w 160448"/>
                  <a:gd name="connsiteY8" fmla="*/ 10608 h 159112"/>
                  <a:gd name="connsiteX9" fmla="*/ 83452 w 160448"/>
                  <a:gd name="connsiteY9" fmla="*/ 0 h 159112"/>
                  <a:gd name="connsiteX10" fmla="*/ 133707 w 160448"/>
                  <a:gd name="connsiteY10" fmla="*/ 17526 h 159112"/>
                  <a:gd name="connsiteX11" fmla="*/ 160449 w 160448"/>
                  <a:gd name="connsiteY11" fmla="*/ 67335 h 159112"/>
                  <a:gd name="connsiteX12" fmla="*/ 46567 w 160448"/>
                  <a:gd name="connsiteY12" fmla="*/ 105614 h 159112"/>
                  <a:gd name="connsiteX13" fmla="*/ 62243 w 160448"/>
                  <a:gd name="connsiteY13" fmla="*/ 119450 h 159112"/>
                  <a:gd name="connsiteX14" fmla="*/ 83913 w 160448"/>
                  <a:gd name="connsiteY14" fmla="*/ 124523 h 159112"/>
                  <a:gd name="connsiteX15" fmla="*/ 116648 w 160448"/>
                  <a:gd name="connsiteY15" fmla="*/ 114377 h 159112"/>
                  <a:gd name="connsiteX16" fmla="*/ 49795 w 160448"/>
                  <a:gd name="connsiteY16" fmla="*/ 44736 h 159112"/>
                  <a:gd name="connsiteX17" fmla="*/ 38268 w 160448"/>
                  <a:gd name="connsiteY17" fmla="*/ 78404 h 159112"/>
                  <a:gd name="connsiteX18" fmla="*/ 38729 w 160448"/>
                  <a:gd name="connsiteY18" fmla="*/ 84399 h 159112"/>
                  <a:gd name="connsiteX19" fmla="*/ 116187 w 160448"/>
                  <a:gd name="connsiteY19" fmla="*/ 56727 h 159112"/>
                  <a:gd name="connsiteX20" fmla="*/ 102816 w 160448"/>
                  <a:gd name="connsiteY20" fmla="*/ 38741 h 159112"/>
                  <a:gd name="connsiteX21" fmla="*/ 80224 w 160448"/>
                  <a:gd name="connsiteY21" fmla="*/ 31823 h 159112"/>
                  <a:gd name="connsiteX22" fmla="*/ 49795 w 160448"/>
                  <a:gd name="connsiteY22" fmla="*/ 44736 h 15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448" h="159112">
                    <a:moveTo>
                      <a:pt x="116648" y="114377"/>
                    </a:moveTo>
                    <a:lnTo>
                      <a:pt x="134629" y="143433"/>
                    </a:lnTo>
                    <a:cubicBezTo>
                      <a:pt x="126791" y="148506"/>
                      <a:pt x="118031" y="152195"/>
                      <a:pt x="109271" y="154963"/>
                    </a:cubicBezTo>
                    <a:cubicBezTo>
                      <a:pt x="100050" y="157730"/>
                      <a:pt x="91290" y="159113"/>
                      <a:pt x="82991" y="159113"/>
                    </a:cubicBezTo>
                    <a:cubicBezTo>
                      <a:pt x="65932" y="159113"/>
                      <a:pt x="51178" y="155885"/>
                      <a:pt x="38729" y="148967"/>
                    </a:cubicBezTo>
                    <a:cubicBezTo>
                      <a:pt x="26280" y="142049"/>
                      <a:pt x="16598" y="132825"/>
                      <a:pt x="10143" y="120834"/>
                    </a:cubicBezTo>
                    <a:cubicBezTo>
                      <a:pt x="3689" y="108843"/>
                      <a:pt x="0" y="95468"/>
                      <a:pt x="0" y="79787"/>
                    </a:cubicBezTo>
                    <a:cubicBezTo>
                      <a:pt x="0" y="65490"/>
                      <a:pt x="3689" y="52115"/>
                      <a:pt x="11066" y="39663"/>
                    </a:cubicBezTo>
                    <a:cubicBezTo>
                      <a:pt x="18442" y="27672"/>
                      <a:pt x="28586" y="17987"/>
                      <a:pt x="41495" y="10608"/>
                    </a:cubicBezTo>
                    <a:cubicBezTo>
                      <a:pt x="54405" y="3690"/>
                      <a:pt x="68237" y="0"/>
                      <a:pt x="83452" y="0"/>
                    </a:cubicBezTo>
                    <a:cubicBezTo>
                      <a:pt x="103738" y="0"/>
                      <a:pt x="120337" y="5996"/>
                      <a:pt x="133707" y="17526"/>
                    </a:cubicBezTo>
                    <a:cubicBezTo>
                      <a:pt x="147078" y="29517"/>
                      <a:pt x="155838" y="46120"/>
                      <a:pt x="160449" y="67335"/>
                    </a:cubicBezTo>
                    <a:lnTo>
                      <a:pt x="46567" y="105614"/>
                    </a:lnTo>
                    <a:cubicBezTo>
                      <a:pt x="50716" y="111610"/>
                      <a:pt x="55788" y="116222"/>
                      <a:pt x="62243" y="119450"/>
                    </a:cubicBezTo>
                    <a:cubicBezTo>
                      <a:pt x="68698" y="122679"/>
                      <a:pt x="76075" y="124523"/>
                      <a:pt x="83913" y="124523"/>
                    </a:cubicBezTo>
                    <a:cubicBezTo>
                      <a:pt x="94056" y="125907"/>
                      <a:pt x="105122" y="122217"/>
                      <a:pt x="116648" y="114377"/>
                    </a:cubicBezTo>
                    <a:close/>
                    <a:moveTo>
                      <a:pt x="49795" y="44736"/>
                    </a:moveTo>
                    <a:cubicBezTo>
                      <a:pt x="41957" y="53499"/>
                      <a:pt x="38268" y="64568"/>
                      <a:pt x="38268" y="78404"/>
                    </a:cubicBezTo>
                    <a:cubicBezTo>
                      <a:pt x="38268" y="81171"/>
                      <a:pt x="38268" y="83015"/>
                      <a:pt x="38729" y="84399"/>
                    </a:cubicBezTo>
                    <a:lnTo>
                      <a:pt x="116187" y="56727"/>
                    </a:lnTo>
                    <a:cubicBezTo>
                      <a:pt x="112959" y="49348"/>
                      <a:pt x="108810" y="43353"/>
                      <a:pt x="102816" y="38741"/>
                    </a:cubicBezTo>
                    <a:cubicBezTo>
                      <a:pt x="96822" y="34129"/>
                      <a:pt x="89446" y="31823"/>
                      <a:pt x="80224" y="31823"/>
                    </a:cubicBezTo>
                    <a:cubicBezTo>
                      <a:pt x="67776" y="31823"/>
                      <a:pt x="57632" y="35974"/>
                      <a:pt x="49795" y="44736"/>
                    </a:cubicBezTo>
                    <a:close/>
                  </a:path>
                </a:pathLst>
              </a:custGeom>
              <a:solidFill>
                <a:srgbClr val="863694"/>
              </a:solidFill>
              <a:ln w="461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A0A9DD7E-8A11-4640-A860-D07987A2CC5E}"/>
                </a:ext>
              </a:extLst>
            </p:cNvPr>
            <p:cNvSpPr/>
            <p:nvPr/>
          </p:nvSpPr>
          <p:spPr>
            <a:xfrm>
              <a:off x="4506729" y="5217983"/>
              <a:ext cx="47028" cy="47042"/>
            </a:xfrm>
            <a:custGeom>
              <a:avLst/>
              <a:gdLst>
                <a:gd name="connsiteX0" fmla="*/ 47028 w 47028"/>
                <a:gd name="connsiteY0" fmla="*/ 23521 h 47042"/>
                <a:gd name="connsiteX1" fmla="*/ 23514 w 47028"/>
                <a:gd name="connsiteY1" fmla="*/ 47042 h 47042"/>
                <a:gd name="connsiteX2" fmla="*/ 0 w 47028"/>
                <a:gd name="connsiteY2" fmla="*/ 23521 h 47042"/>
                <a:gd name="connsiteX3" fmla="*/ 23514 w 47028"/>
                <a:gd name="connsiteY3" fmla="*/ 0 h 47042"/>
                <a:gd name="connsiteX4" fmla="*/ 47028 w 47028"/>
                <a:gd name="connsiteY4" fmla="*/ 23521 h 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 h="47042">
                  <a:moveTo>
                    <a:pt x="47028" y="23521"/>
                  </a:moveTo>
                  <a:cubicBezTo>
                    <a:pt x="47028" y="36511"/>
                    <a:pt x="36501" y="47042"/>
                    <a:pt x="23514" y="47042"/>
                  </a:cubicBezTo>
                  <a:cubicBezTo>
                    <a:pt x="10528" y="47042"/>
                    <a:pt x="0" y="36511"/>
                    <a:pt x="0" y="23521"/>
                  </a:cubicBezTo>
                  <a:cubicBezTo>
                    <a:pt x="0" y="10531"/>
                    <a:pt x="10528" y="0"/>
                    <a:pt x="23514" y="0"/>
                  </a:cubicBezTo>
                  <a:cubicBezTo>
                    <a:pt x="36501" y="0"/>
                    <a:pt x="47028" y="10531"/>
                    <a:pt x="47028" y="23521"/>
                  </a:cubicBezTo>
                  <a:close/>
                </a:path>
              </a:pathLst>
            </a:custGeom>
            <a:solidFill>
              <a:srgbClr val="94C33D"/>
            </a:solidFill>
            <a:ln w="4610" cap="flat">
              <a:noFill/>
              <a:prstDash val="solid"/>
              <a:miter/>
            </a:ln>
          </p:spPr>
          <p:txBody>
            <a:bodyPr rtlCol="0" anchor="ctr"/>
            <a:lstStyle/>
            <a:p>
              <a:endParaRPr lang="en-US"/>
            </a:p>
          </p:txBody>
        </p:sp>
        <p:grpSp>
          <p:nvGrpSpPr>
            <p:cNvPr id="44" name="Graphic 87">
              <a:extLst>
                <a:ext uri="{FF2B5EF4-FFF2-40B4-BE49-F238E27FC236}">
                  <a16:creationId xmlns:a16="http://schemas.microsoft.com/office/drawing/2014/main" id="{99845261-9A3D-9E40-8983-38FC247E5380}"/>
                </a:ext>
              </a:extLst>
            </p:cNvPr>
            <p:cNvGrpSpPr/>
            <p:nvPr/>
          </p:nvGrpSpPr>
          <p:grpSpPr>
            <a:xfrm>
              <a:off x="3990804" y="5078240"/>
              <a:ext cx="205632" cy="374953"/>
              <a:chOff x="3990804" y="5078240"/>
              <a:chExt cx="205632" cy="374953"/>
            </a:xfrm>
            <a:solidFill>
              <a:srgbClr val="94C33D"/>
            </a:solidFill>
          </p:grpSpPr>
          <p:sp>
            <p:nvSpPr>
              <p:cNvPr id="103" name="Freeform 102">
                <a:extLst>
                  <a:ext uri="{FF2B5EF4-FFF2-40B4-BE49-F238E27FC236}">
                    <a16:creationId xmlns:a16="http://schemas.microsoft.com/office/drawing/2014/main" id="{A538F92A-2F09-ED41-9E9B-E3091E88EEFA}"/>
                  </a:ext>
                </a:extLst>
              </p:cNvPr>
              <p:cNvSpPr/>
              <p:nvPr/>
            </p:nvSpPr>
            <p:spPr>
              <a:xfrm>
                <a:off x="3990804" y="5078240"/>
                <a:ext cx="205632" cy="374953"/>
              </a:xfrm>
              <a:custGeom>
                <a:avLst/>
                <a:gdLst>
                  <a:gd name="connsiteX0" fmla="*/ 194567 w 205632"/>
                  <a:gd name="connsiteY0" fmla="*/ 40124 h 374953"/>
                  <a:gd name="connsiteX1" fmla="*/ 148461 w 205632"/>
                  <a:gd name="connsiteY1" fmla="*/ 68257 h 374953"/>
                  <a:gd name="connsiteX2" fmla="*/ 108349 w 205632"/>
                  <a:gd name="connsiteY2" fmla="*/ 7379 h 374953"/>
                  <a:gd name="connsiteX3" fmla="*/ 102816 w 205632"/>
                  <a:gd name="connsiteY3" fmla="*/ 0 h 374953"/>
                  <a:gd name="connsiteX4" fmla="*/ 96822 w 205632"/>
                  <a:gd name="connsiteY4" fmla="*/ 6918 h 374953"/>
                  <a:gd name="connsiteX5" fmla="*/ 54866 w 205632"/>
                  <a:gd name="connsiteY5" fmla="*/ 66874 h 374953"/>
                  <a:gd name="connsiteX6" fmla="*/ 10604 w 205632"/>
                  <a:gd name="connsiteY6" fmla="*/ 40124 h 374953"/>
                  <a:gd name="connsiteX7" fmla="*/ 0 w 205632"/>
                  <a:gd name="connsiteY7" fmla="*/ 35051 h 374953"/>
                  <a:gd name="connsiteX8" fmla="*/ 0 w 205632"/>
                  <a:gd name="connsiteY8" fmla="*/ 134670 h 374953"/>
                  <a:gd name="connsiteX9" fmla="*/ 95439 w 205632"/>
                  <a:gd name="connsiteY9" fmla="*/ 237055 h 374953"/>
                  <a:gd name="connsiteX10" fmla="*/ 95439 w 205632"/>
                  <a:gd name="connsiteY10" fmla="*/ 374953 h 374953"/>
                  <a:gd name="connsiteX11" fmla="*/ 110193 w 205632"/>
                  <a:gd name="connsiteY11" fmla="*/ 374953 h 374953"/>
                  <a:gd name="connsiteX12" fmla="*/ 110193 w 205632"/>
                  <a:gd name="connsiteY12" fmla="*/ 237516 h 374953"/>
                  <a:gd name="connsiteX13" fmla="*/ 205632 w 205632"/>
                  <a:gd name="connsiteY13" fmla="*/ 135131 h 374953"/>
                  <a:gd name="connsiteX14" fmla="*/ 205632 w 205632"/>
                  <a:gd name="connsiteY14" fmla="*/ 35513 h 374953"/>
                  <a:gd name="connsiteX15" fmla="*/ 194567 w 205632"/>
                  <a:gd name="connsiteY15" fmla="*/ 40124 h 374953"/>
                  <a:gd name="connsiteX16" fmla="*/ 101894 w 205632"/>
                  <a:gd name="connsiteY16" fmla="*/ 23521 h 374953"/>
                  <a:gd name="connsiteX17" fmla="*/ 136013 w 205632"/>
                  <a:gd name="connsiteY17" fmla="*/ 77020 h 374953"/>
                  <a:gd name="connsiteX18" fmla="*/ 101894 w 205632"/>
                  <a:gd name="connsiteY18" fmla="*/ 106536 h 374953"/>
                  <a:gd name="connsiteX19" fmla="*/ 66392 w 205632"/>
                  <a:gd name="connsiteY19" fmla="*/ 75636 h 374953"/>
                  <a:gd name="connsiteX20" fmla="*/ 101894 w 205632"/>
                  <a:gd name="connsiteY20" fmla="*/ 23521 h 374953"/>
                  <a:gd name="connsiteX21" fmla="*/ 102355 w 205632"/>
                  <a:gd name="connsiteY21" fmla="*/ 222297 h 374953"/>
                  <a:gd name="connsiteX22" fmla="*/ 73770 w 205632"/>
                  <a:gd name="connsiteY22" fmla="*/ 193703 h 374953"/>
                  <a:gd name="connsiteX23" fmla="*/ 102355 w 205632"/>
                  <a:gd name="connsiteY23" fmla="*/ 127752 h 374953"/>
                  <a:gd name="connsiteX24" fmla="*/ 130941 w 205632"/>
                  <a:gd name="connsiteY24" fmla="*/ 193703 h 374953"/>
                  <a:gd name="connsiteX25" fmla="*/ 102355 w 205632"/>
                  <a:gd name="connsiteY25" fmla="*/ 222297 h 374953"/>
                  <a:gd name="connsiteX26" fmla="*/ 59016 w 205632"/>
                  <a:gd name="connsiteY26" fmla="*/ 193703 h 374953"/>
                  <a:gd name="connsiteX27" fmla="*/ 61321 w 205632"/>
                  <a:gd name="connsiteY27" fmla="*/ 207539 h 374953"/>
                  <a:gd name="connsiteX28" fmla="*/ 38268 w 205632"/>
                  <a:gd name="connsiteY28" fmla="*/ 158652 h 374953"/>
                  <a:gd name="connsiteX29" fmla="*/ 59477 w 205632"/>
                  <a:gd name="connsiteY29" fmla="*/ 88550 h 374953"/>
                  <a:gd name="connsiteX30" fmla="*/ 92212 w 205632"/>
                  <a:gd name="connsiteY30" fmla="*/ 117144 h 374953"/>
                  <a:gd name="connsiteX31" fmla="*/ 59016 w 205632"/>
                  <a:gd name="connsiteY31" fmla="*/ 193703 h 374953"/>
                  <a:gd name="connsiteX32" fmla="*/ 142928 w 205632"/>
                  <a:gd name="connsiteY32" fmla="*/ 207539 h 374953"/>
                  <a:gd name="connsiteX33" fmla="*/ 145234 w 205632"/>
                  <a:gd name="connsiteY33" fmla="*/ 193703 h 374953"/>
                  <a:gd name="connsiteX34" fmla="*/ 112037 w 205632"/>
                  <a:gd name="connsiteY34" fmla="*/ 117144 h 374953"/>
                  <a:gd name="connsiteX35" fmla="*/ 143389 w 205632"/>
                  <a:gd name="connsiteY35" fmla="*/ 89472 h 374953"/>
                  <a:gd name="connsiteX36" fmla="*/ 165981 w 205632"/>
                  <a:gd name="connsiteY36" fmla="*/ 158191 h 374953"/>
                  <a:gd name="connsiteX37" fmla="*/ 142928 w 205632"/>
                  <a:gd name="connsiteY37" fmla="*/ 207539 h 374953"/>
                  <a:gd name="connsiteX38" fmla="*/ 14293 w 205632"/>
                  <a:gd name="connsiteY38" fmla="*/ 59033 h 374953"/>
                  <a:gd name="connsiteX39" fmla="*/ 47489 w 205632"/>
                  <a:gd name="connsiteY39" fmla="*/ 79787 h 374953"/>
                  <a:gd name="connsiteX40" fmla="*/ 23975 w 205632"/>
                  <a:gd name="connsiteY40" fmla="*/ 158652 h 374953"/>
                  <a:gd name="connsiteX41" fmla="*/ 26741 w 205632"/>
                  <a:gd name="connsiteY41" fmla="*/ 179406 h 374953"/>
                  <a:gd name="connsiteX42" fmla="*/ 14293 w 205632"/>
                  <a:gd name="connsiteY42" fmla="*/ 134208 h 374953"/>
                  <a:gd name="connsiteX43" fmla="*/ 14293 w 205632"/>
                  <a:gd name="connsiteY43" fmla="*/ 59033 h 374953"/>
                  <a:gd name="connsiteX44" fmla="*/ 190417 w 205632"/>
                  <a:gd name="connsiteY44" fmla="*/ 134670 h 374953"/>
                  <a:gd name="connsiteX45" fmla="*/ 177969 w 205632"/>
                  <a:gd name="connsiteY45" fmla="*/ 179867 h 374953"/>
                  <a:gd name="connsiteX46" fmla="*/ 180735 w 205632"/>
                  <a:gd name="connsiteY46" fmla="*/ 159113 h 374953"/>
                  <a:gd name="connsiteX47" fmla="*/ 155377 w 205632"/>
                  <a:gd name="connsiteY47" fmla="*/ 81632 h 374953"/>
                  <a:gd name="connsiteX48" fmla="*/ 190417 w 205632"/>
                  <a:gd name="connsiteY48" fmla="*/ 59495 h 374953"/>
                  <a:gd name="connsiteX49" fmla="*/ 190417 w 205632"/>
                  <a:gd name="connsiteY49" fmla="*/ 134670 h 3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5632" h="374953">
                    <a:moveTo>
                      <a:pt x="194567" y="40124"/>
                    </a:moveTo>
                    <a:cubicBezTo>
                      <a:pt x="192261" y="41047"/>
                      <a:pt x="172436" y="51193"/>
                      <a:pt x="148461" y="68257"/>
                    </a:cubicBezTo>
                    <a:cubicBezTo>
                      <a:pt x="130019" y="35513"/>
                      <a:pt x="109732" y="9224"/>
                      <a:pt x="108349" y="7379"/>
                    </a:cubicBezTo>
                    <a:lnTo>
                      <a:pt x="102816" y="0"/>
                    </a:lnTo>
                    <a:lnTo>
                      <a:pt x="96822" y="6918"/>
                    </a:lnTo>
                    <a:cubicBezTo>
                      <a:pt x="94978" y="8763"/>
                      <a:pt x="73770" y="34129"/>
                      <a:pt x="54866" y="66874"/>
                    </a:cubicBezTo>
                    <a:cubicBezTo>
                      <a:pt x="31813" y="50732"/>
                      <a:pt x="12449" y="41047"/>
                      <a:pt x="10604" y="40124"/>
                    </a:cubicBezTo>
                    <a:lnTo>
                      <a:pt x="0" y="35051"/>
                    </a:lnTo>
                    <a:lnTo>
                      <a:pt x="0" y="134670"/>
                    </a:lnTo>
                    <a:cubicBezTo>
                      <a:pt x="0" y="188630"/>
                      <a:pt x="41956" y="233366"/>
                      <a:pt x="95439" y="237055"/>
                    </a:cubicBezTo>
                    <a:lnTo>
                      <a:pt x="95439" y="374953"/>
                    </a:lnTo>
                    <a:lnTo>
                      <a:pt x="110193" y="374953"/>
                    </a:lnTo>
                    <a:lnTo>
                      <a:pt x="110193" y="237516"/>
                    </a:lnTo>
                    <a:cubicBezTo>
                      <a:pt x="163215" y="233827"/>
                      <a:pt x="205632" y="189552"/>
                      <a:pt x="205632" y="135131"/>
                    </a:cubicBezTo>
                    <a:lnTo>
                      <a:pt x="205632" y="35513"/>
                    </a:lnTo>
                    <a:lnTo>
                      <a:pt x="194567" y="40124"/>
                    </a:lnTo>
                    <a:close/>
                    <a:moveTo>
                      <a:pt x="101894" y="23521"/>
                    </a:moveTo>
                    <a:cubicBezTo>
                      <a:pt x="109271" y="34129"/>
                      <a:pt x="123103" y="53960"/>
                      <a:pt x="136013" y="77020"/>
                    </a:cubicBezTo>
                    <a:cubicBezTo>
                      <a:pt x="124486" y="85783"/>
                      <a:pt x="112960" y="95468"/>
                      <a:pt x="101894" y="106536"/>
                    </a:cubicBezTo>
                    <a:cubicBezTo>
                      <a:pt x="90368" y="95006"/>
                      <a:pt x="78380" y="84399"/>
                      <a:pt x="66392" y="75636"/>
                    </a:cubicBezTo>
                    <a:cubicBezTo>
                      <a:pt x="79763" y="52577"/>
                      <a:pt x="94056" y="33207"/>
                      <a:pt x="101894" y="23521"/>
                    </a:cubicBezTo>
                    <a:close/>
                    <a:moveTo>
                      <a:pt x="102355" y="222297"/>
                    </a:moveTo>
                    <a:cubicBezTo>
                      <a:pt x="86679" y="222297"/>
                      <a:pt x="73770" y="209384"/>
                      <a:pt x="73770" y="193703"/>
                    </a:cubicBezTo>
                    <a:cubicBezTo>
                      <a:pt x="73770" y="170182"/>
                      <a:pt x="85757" y="147583"/>
                      <a:pt x="102355" y="127752"/>
                    </a:cubicBezTo>
                    <a:cubicBezTo>
                      <a:pt x="118953" y="147583"/>
                      <a:pt x="130941" y="169721"/>
                      <a:pt x="130941" y="193703"/>
                    </a:cubicBezTo>
                    <a:cubicBezTo>
                      <a:pt x="130941" y="209845"/>
                      <a:pt x="118031" y="222297"/>
                      <a:pt x="102355" y="222297"/>
                    </a:cubicBezTo>
                    <a:close/>
                    <a:moveTo>
                      <a:pt x="59016" y="193703"/>
                    </a:moveTo>
                    <a:cubicBezTo>
                      <a:pt x="59016" y="198315"/>
                      <a:pt x="59938" y="203388"/>
                      <a:pt x="61321" y="207539"/>
                    </a:cubicBezTo>
                    <a:cubicBezTo>
                      <a:pt x="47028" y="196009"/>
                      <a:pt x="38268" y="178022"/>
                      <a:pt x="38268" y="158652"/>
                    </a:cubicBezTo>
                    <a:cubicBezTo>
                      <a:pt x="38268" y="136514"/>
                      <a:pt x="47489" y="111148"/>
                      <a:pt x="59477" y="88550"/>
                    </a:cubicBezTo>
                    <a:cubicBezTo>
                      <a:pt x="70542" y="96851"/>
                      <a:pt x="82069" y="106536"/>
                      <a:pt x="92212" y="117144"/>
                    </a:cubicBezTo>
                    <a:cubicBezTo>
                      <a:pt x="73308" y="139743"/>
                      <a:pt x="59016" y="165570"/>
                      <a:pt x="59016" y="193703"/>
                    </a:cubicBezTo>
                    <a:close/>
                    <a:moveTo>
                      <a:pt x="142928" y="207539"/>
                    </a:moveTo>
                    <a:cubicBezTo>
                      <a:pt x="144312" y="203388"/>
                      <a:pt x="145234" y="198776"/>
                      <a:pt x="145234" y="193703"/>
                    </a:cubicBezTo>
                    <a:cubicBezTo>
                      <a:pt x="145234" y="165570"/>
                      <a:pt x="130941" y="139282"/>
                      <a:pt x="112037" y="117144"/>
                    </a:cubicBezTo>
                    <a:cubicBezTo>
                      <a:pt x="121720" y="106998"/>
                      <a:pt x="132785" y="97774"/>
                      <a:pt x="143389" y="89472"/>
                    </a:cubicBezTo>
                    <a:cubicBezTo>
                      <a:pt x="155838" y="113454"/>
                      <a:pt x="165981" y="138820"/>
                      <a:pt x="165981" y="158191"/>
                    </a:cubicBezTo>
                    <a:cubicBezTo>
                      <a:pt x="165981" y="178484"/>
                      <a:pt x="157221" y="196009"/>
                      <a:pt x="142928" y="207539"/>
                    </a:cubicBezTo>
                    <a:close/>
                    <a:moveTo>
                      <a:pt x="14293" y="59033"/>
                    </a:moveTo>
                    <a:cubicBezTo>
                      <a:pt x="22592" y="63645"/>
                      <a:pt x="34118" y="70563"/>
                      <a:pt x="47489" y="79787"/>
                    </a:cubicBezTo>
                    <a:cubicBezTo>
                      <a:pt x="34579" y="104692"/>
                      <a:pt x="23975" y="132825"/>
                      <a:pt x="23975" y="158652"/>
                    </a:cubicBezTo>
                    <a:cubicBezTo>
                      <a:pt x="23975" y="166031"/>
                      <a:pt x="24897" y="172949"/>
                      <a:pt x="26741" y="179406"/>
                    </a:cubicBezTo>
                    <a:cubicBezTo>
                      <a:pt x="18903" y="166031"/>
                      <a:pt x="14293" y="150812"/>
                      <a:pt x="14293" y="134208"/>
                    </a:cubicBezTo>
                    <a:lnTo>
                      <a:pt x="14293" y="59033"/>
                    </a:lnTo>
                    <a:close/>
                    <a:moveTo>
                      <a:pt x="190417" y="134670"/>
                    </a:moveTo>
                    <a:cubicBezTo>
                      <a:pt x="190417" y="151273"/>
                      <a:pt x="185807" y="166492"/>
                      <a:pt x="177969" y="179867"/>
                    </a:cubicBezTo>
                    <a:cubicBezTo>
                      <a:pt x="179813" y="173410"/>
                      <a:pt x="180735" y="166031"/>
                      <a:pt x="180735" y="159113"/>
                    </a:cubicBezTo>
                    <a:cubicBezTo>
                      <a:pt x="180735" y="136514"/>
                      <a:pt x="169209" y="107920"/>
                      <a:pt x="155377" y="81632"/>
                    </a:cubicBezTo>
                    <a:cubicBezTo>
                      <a:pt x="169209" y="71947"/>
                      <a:pt x="182118" y="64107"/>
                      <a:pt x="190417" y="59495"/>
                    </a:cubicBezTo>
                    <a:lnTo>
                      <a:pt x="190417" y="134670"/>
                    </a:lnTo>
                    <a:close/>
                  </a:path>
                </a:pathLst>
              </a:custGeom>
              <a:solidFill>
                <a:srgbClr val="94C33D"/>
              </a:solidFill>
              <a:ln w="461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D75001C-98E7-6B4C-A846-90E4BBCB84FB}"/>
                  </a:ext>
                </a:extLst>
              </p:cNvPr>
              <p:cNvSpPr/>
              <p:nvPr/>
            </p:nvSpPr>
            <p:spPr>
              <a:xfrm>
                <a:off x="3990804" y="5298692"/>
                <a:ext cx="83912" cy="154039"/>
              </a:xfrm>
              <a:custGeom>
                <a:avLst/>
                <a:gdLst>
                  <a:gd name="connsiteX0" fmla="*/ 16598 w 83912"/>
                  <a:gd name="connsiteY0" fmla="*/ 11991 h 154039"/>
                  <a:gd name="connsiteX1" fmla="*/ 11526 w 83912"/>
                  <a:gd name="connsiteY1" fmla="*/ 8301 h 154039"/>
                  <a:gd name="connsiteX2" fmla="*/ 0 w 83912"/>
                  <a:gd name="connsiteY2" fmla="*/ 0 h 154039"/>
                  <a:gd name="connsiteX3" fmla="*/ 0 w 83912"/>
                  <a:gd name="connsiteY3" fmla="*/ 90395 h 154039"/>
                  <a:gd name="connsiteX4" fmla="*/ 16598 w 83912"/>
                  <a:gd name="connsiteY4" fmla="*/ 137436 h 154039"/>
                  <a:gd name="connsiteX5" fmla="*/ 67315 w 83912"/>
                  <a:gd name="connsiteY5" fmla="*/ 154040 h 154039"/>
                  <a:gd name="connsiteX6" fmla="*/ 73308 w 83912"/>
                  <a:gd name="connsiteY6" fmla="*/ 154040 h 154039"/>
                  <a:gd name="connsiteX7" fmla="*/ 76536 w 83912"/>
                  <a:gd name="connsiteY7" fmla="*/ 154040 h 154039"/>
                  <a:gd name="connsiteX8" fmla="*/ 83913 w 83912"/>
                  <a:gd name="connsiteY8" fmla="*/ 154040 h 154039"/>
                  <a:gd name="connsiteX9" fmla="*/ 83913 w 83912"/>
                  <a:gd name="connsiteY9" fmla="*/ 110687 h 154039"/>
                  <a:gd name="connsiteX10" fmla="*/ 16598 w 83912"/>
                  <a:gd name="connsiteY10" fmla="*/ 11991 h 154039"/>
                  <a:gd name="connsiteX11" fmla="*/ 69620 w 83912"/>
                  <a:gd name="connsiteY11" fmla="*/ 139742 h 154039"/>
                  <a:gd name="connsiteX12" fmla="*/ 26741 w 83912"/>
                  <a:gd name="connsiteY12" fmla="*/ 127290 h 154039"/>
                  <a:gd name="connsiteX13" fmla="*/ 14293 w 83912"/>
                  <a:gd name="connsiteY13" fmla="*/ 90856 h 154039"/>
                  <a:gd name="connsiteX14" fmla="*/ 14293 w 83912"/>
                  <a:gd name="connsiteY14" fmla="*/ 28133 h 154039"/>
                  <a:gd name="connsiteX15" fmla="*/ 69620 w 83912"/>
                  <a:gd name="connsiteY15" fmla="*/ 110687 h 154039"/>
                  <a:gd name="connsiteX16" fmla="*/ 69620 w 83912"/>
                  <a:gd name="connsiteY16" fmla="*/ 139742 h 1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12" h="154039">
                    <a:moveTo>
                      <a:pt x="16598" y="11991"/>
                    </a:moveTo>
                    <a:cubicBezTo>
                      <a:pt x="14754" y="10607"/>
                      <a:pt x="12910" y="9224"/>
                      <a:pt x="11526" y="8301"/>
                    </a:cubicBezTo>
                    <a:lnTo>
                      <a:pt x="0" y="0"/>
                    </a:lnTo>
                    <a:lnTo>
                      <a:pt x="0" y="90395"/>
                    </a:lnTo>
                    <a:cubicBezTo>
                      <a:pt x="0" y="110687"/>
                      <a:pt x="5533" y="126368"/>
                      <a:pt x="16598" y="137436"/>
                    </a:cubicBezTo>
                    <a:cubicBezTo>
                      <a:pt x="31813" y="152195"/>
                      <a:pt x="53944" y="154040"/>
                      <a:pt x="67315" y="154040"/>
                    </a:cubicBezTo>
                    <a:cubicBezTo>
                      <a:pt x="69620" y="154040"/>
                      <a:pt x="71925" y="154040"/>
                      <a:pt x="73308" y="154040"/>
                    </a:cubicBezTo>
                    <a:cubicBezTo>
                      <a:pt x="74691" y="154040"/>
                      <a:pt x="75614" y="154040"/>
                      <a:pt x="76536" y="154040"/>
                    </a:cubicBezTo>
                    <a:lnTo>
                      <a:pt x="83913" y="154040"/>
                    </a:lnTo>
                    <a:lnTo>
                      <a:pt x="83913" y="110687"/>
                    </a:lnTo>
                    <a:cubicBezTo>
                      <a:pt x="83913" y="59033"/>
                      <a:pt x="36424" y="25827"/>
                      <a:pt x="16598" y="11991"/>
                    </a:cubicBezTo>
                    <a:close/>
                    <a:moveTo>
                      <a:pt x="69620" y="139742"/>
                    </a:moveTo>
                    <a:cubicBezTo>
                      <a:pt x="58093" y="139742"/>
                      <a:pt x="39190" y="139281"/>
                      <a:pt x="26741" y="127290"/>
                    </a:cubicBezTo>
                    <a:cubicBezTo>
                      <a:pt x="18442" y="119450"/>
                      <a:pt x="14293" y="106997"/>
                      <a:pt x="14293" y="90856"/>
                    </a:cubicBezTo>
                    <a:lnTo>
                      <a:pt x="14293" y="28133"/>
                    </a:lnTo>
                    <a:cubicBezTo>
                      <a:pt x="34579" y="42430"/>
                      <a:pt x="69620" y="71024"/>
                      <a:pt x="69620" y="110687"/>
                    </a:cubicBezTo>
                    <a:lnTo>
                      <a:pt x="69620" y="139742"/>
                    </a:lnTo>
                    <a:close/>
                  </a:path>
                </a:pathLst>
              </a:custGeom>
              <a:solidFill>
                <a:srgbClr val="94C33D"/>
              </a:solidFill>
              <a:ln w="4610" cap="flat">
                <a:noFill/>
                <a:prstDash val="solid"/>
                <a:miter/>
              </a:ln>
            </p:spPr>
            <p:txBody>
              <a:bodyPr rtlCol="0" anchor="ctr"/>
              <a:lstStyle/>
              <a:p>
                <a:endParaRPr lang="en-US"/>
              </a:p>
            </p:txBody>
          </p:sp>
        </p:grpSp>
        <p:grpSp>
          <p:nvGrpSpPr>
            <p:cNvPr id="62" name="Graphic 87">
              <a:extLst>
                <a:ext uri="{FF2B5EF4-FFF2-40B4-BE49-F238E27FC236}">
                  <a16:creationId xmlns:a16="http://schemas.microsoft.com/office/drawing/2014/main" id="{9C502CA6-F864-4844-8DBC-DF12627F377A}"/>
                </a:ext>
              </a:extLst>
            </p:cNvPr>
            <p:cNvGrpSpPr/>
            <p:nvPr/>
          </p:nvGrpSpPr>
          <p:grpSpPr>
            <a:xfrm>
              <a:off x="4077022" y="5471641"/>
              <a:ext cx="868634" cy="47041"/>
              <a:chOff x="4077022" y="5471641"/>
              <a:chExt cx="868634" cy="47041"/>
            </a:xfrm>
            <a:solidFill>
              <a:srgbClr val="94C33D"/>
            </a:solidFill>
          </p:grpSpPr>
          <p:sp>
            <p:nvSpPr>
              <p:cNvPr id="63" name="Freeform 62">
                <a:extLst>
                  <a:ext uri="{FF2B5EF4-FFF2-40B4-BE49-F238E27FC236}">
                    <a16:creationId xmlns:a16="http://schemas.microsoft.com/office/drawing/2014/main" id="{9CBB1F52-571A-A248-BEB1-4AD4267F6F6F}"/>
                  </a:ext>
                </a:extLst>
              </p:cNvPr>
              <p:cNvSpPr/>
              <p:nvPr/>
            </p:nvSpPr>
            <p:spPr>
              <a:xfrm>
                <a:off x="4077022"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5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7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9 w 16598"/>
                  <a:gd name="connsiteY14" fmla="*/ 461 h 20753"/>
                  <a:gd name="connsiteX15" fmla="*/ 15676 w 16598"/>
                  <a:gd name="connsiteY15" fmla="*/ 2306 h 20753"/>
                  <a:gd name="connsiteX16" fmla="*/ 13832 w 16598"/>
                  <a:gd name="connsiteY16" fmla="*/ 5534 h 20753"/>
                  <a:gd name="connsiteX17" fmla="*/ 11988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5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50" y="16603"/>
                      <a:pt x="5533" y="17525"/>
                      <a:pt x="7377" y="17525"/>
                    </a:cubicBezTo>
                    <a:cubicBezTo>
                      <a:pt x="8299" y="17525"/>
                      <a:pt x="9221" y="17525"/>
                      <a:pt x="9682" y="17064"/>
                    </a:cubicBezTo>
                    <a:cubicBezTo>
                      <a:pt x="10143" y="16603"/>
                      <a:pt x="10605" y="16142"/>
                      <a:pt x="10605" y="15681"/>
                    </a:cubicBezTo>
                    <a:cubicBezTo>
                      <a:pt x="10605" y="14758"/>
                      <a:pt x="10143" y="14297"/>
                      <a:pt x="9682" y="13836"/>
                    </a:cubicBezTo>
                    <a:cubicBezTo>
                      <a:pt x="9221" y="13375"/>
                      <a:pt x="8299" y="13375"/>
                      <a:pt x="7838" y="12913"/>
                    </a:cubicBezTo>
                    <a:cubicBezTo>
                      <a:pt x="6916" y="12452"/>
                      <a:pt x="6455" y="12452"/>
                      <a:pt x="6455" y="12452"/>
                    </a:cubicBezTo>
                    <a:cubicBezTo>
                      <a:pt x="4611" y="11991"/>
                      <a:pt x="3689" y="11069"/>
                      <a:pt x="2767" y="10146"/>
                    </a:cubicBezTo>
                    <a:cubicBezTo>
                      <a:pt x="1844" y="9224"/>
                      <a:pt x="1383" y="7840"/>
                      <a:pt x="1383" y="6457"/>
                    </a:cubicBezTo>
                    <a:cubicBezTo>
                      <a:pt x="1383" y="5534"/>
                      <a:pt x="1844" y="4151"/>
                      <a:pt x="2305" y="3228"/>
                    </a:cubicBezTo>
                    <a:cubicBezTo>
                      <a:pt x="2767" y="2306"/>
                      <a:pt x="3689" y="1383"/>
                      <a:pt x="4611" y="922"/>
                    </a:cubicBezTo>
                    <a:cubicBezTo>
                      <a:pt x="5533" y="461"/>
                      <a:pt x="6916" y="0"/>
                      <a:pt x="8760" y="0"/>
                    </a:cubicBezTo>
                    <a:cubicBezTo>
                      <a:pt x="10143" y="0"/>
                      <a:pt x="11526" y="0"/>
                      <a:pt x="12449" y="461"/>
                    </a:cubicBezTo>
                    <a:cubicBezTo>
                      <a:pt x="13371" y="922"/>
                      <a:pt x="14754" y="1383"/>
                      <a:pt x="15676" y="2306"/>
                    </a:cubicBezTo>
                    <a:lnTo>
                      <a:pt x="13832" y="5534"/>
                    </a:lnTo>
                    <a:cubicBezTo>
                      <a:pt x="13371" y="5073"/>
                      <a:pt x="12449" y="4612"/>
                      <a:pt x="11988" y="4151"/>
                    </a:cubicBezTo>
                    <a:cubicBezTo>
                      <a:pt x="11066" y="3689"/>
                      <a:pt x="10605"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5" y="7840"/>
                    </a:cubicBezTo>
                    <a:cubicBezTo>
                      <a:pt x="11066"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CC7827-27F0-6E44-8E3D-2A28B980188F}"/>
                  </a:ext>
                </a:extLst>
              </p:cNvPr>
              <p:cNvSpPr/>
              <p:nvPr/>
            </p:nvSpPr>
            <p:spPr>
              <a:xfrm>
                <a:off x="4096848"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687BA3E-3714-694C-A525-6F912DBC23D8}"/>
                  </a:ext>
                </a:extLst>
              </p:cNvPr>
              <p:cNvSpPr/>
              <p:nvPr/>
            </p:nvSpPr>
            <p:spPr>
              <a:xfrm>
                <a:off x="4115751" y="5488244"/>
                <a:ext cx="11987" cy="20753"/>
              </a:xfrm>
              <a:custGeom>
                <a:avLst/>
                <a:gdLst>
                  <a:gd name="connsiteX0" fmla="*/ 6916 w 11987"/>
                  <a:gd name="connsiteY0" fmla="*/ 2306 h 20753"/>
                  <a:gd name="connsiteX1" fmla="*/ 9682 w 11987"/>
                  <a:gd name="connsiteY1" fmla="*/ 461 h 20753"/>
                  <a:gd name="connsiteX2" fmla="*/ 11987 w 11987"/>
                  <a:gd name="connsiteY2" fmla="*/ 0 h 20753"/>
                  <a:gd name="connsiteX3" fmla="*/ 11526 w 11987"/>
                  <a:gd name="connsiteY3" fmla="*/ 5073 h 20753"/>
                  <a:gd name="connsiteX4" fmla="*/ 7838 w 11987"/>
                  <a:gd name="connsiteY4" fmla="*/ 5996 h 20753"/>
                  <a:gd name="connsiteX5" fmla="*/ 5072 w 11987"/>
                  <a:gd name="connsiteY5" fmla="*/ 8763 h 20753"/>
                  <a:gd name="connsiteX6" fmla="*/ 4150 w 11987"/>
                  <a:gd name="connsiteY6" fmla="*/ 12452 h 20753"/>
                  <a:gd name="connsiteX7" fmla="*/ 4150 w 11987"/>
                  <a:gd name="connsiteY7" fmla="*/ 20754 h 20753"/>
                  <a:gd name="connsiteX8" fmla="*/ 0 w 11987"/>
                  <a:gd name="connsiteY8" fmla="*/ 20754 h 20753"/>
                  <a:gd name="connsiteX9" fmla="*/ 0 w 11987"/>
                  <a:gd name="connsiteY9" fmla="*/ 922 h 20753"/>
                  <a:gd name="connsiteX10" fmla="*/ 4611 w 11987"/>
                  <a:gd name="connsiteY10" fmla="*/ 922 h 20753"/>
                  <a:gd name="connsiteX11" fmla="*/ 5072 w 11987"/>
                  <a:gd name="connsiteY11" fmla="*/ 5534 h 20753"/>
                  <a:gd name="connsiteX12" fmla="*/ 6916 w 11987"/>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87" h="20753">
                    <a:moveTo>
                      <a:pt x="6916" y="2306"/>
                    </a:moveTo>
                    <a:cubicBezTo>
                      <a:pt x="7838" y="1384"/>
                      <a:pt x="8760" y="922"/>
                      <a:pt x="9682" y="461"/>
                    </a:cubicBezTo>
                    <a:cubicBezTo>
                      <a:pt x="10604" y="0"/>
                      <a:pt x="11526" y="0"/>
                      <a:pt x="11987" y="0"/>
                    </a:cubicBezTo>
                    <a:lnTo>
                      <a:pt x="11526" y="5073"/>
                    </a:lnTo>
                    <a:cubicBezTo>
                      <a:pt x="10143" y="5073"/>
                      <a:pt x="8760" y="5073"/>
                      <a:pt x="7838" y="5996"/>
                    </a:cubicBezTo>
                    <a:cubicBezTo>
                      <a:pt x="6916" y="6457"/>
                      <a:pt x="5994" y="7379"/>
                      <a:pt x="5072" y="8763"/>
                    </a:cubicBezTo>
                    <a:cubicBezTo>
                      <a:pt x="4611" y="9685"/>
                      <a:pt x="4150" y="11069"/>
                      <a:pt x="4150" y="12452"/>
                    </a:cubicBezTo>
                    <a:lnTo>
                      <a:pt x="4150" y="20754"/>
                    </a:lnTo>
                    <a:lnTo>
                      <a:pt x="0" y="20754"/>
                    </a:lnTo>
                    <a:lnTo>
                      <a:pt x="0" y="922"/>
                    </a:lnTo>
                    <a:lnTo>
                      <a:pt x="4611" y="922"/>
                    </a:lnTo>
                    <a:lnTo>
                      <a:pt x="5072" y="5534"/>
                    </a:lnTo>
                    <a:cubicBezTo>
                      <a:pt x="5533" y="4151"/>
                      <a:pt x="5994" y="3228"/>
                      <a:pt x="6916" y="2306"/>
                    </a:cubicBezTo>
                    <a:close/>
                  </a:path>
                </a:pathLst>
              </a:custGeom>
              <a:solidFill>
                <a:srgbClr val="94C33D"/>
              </a:solidFill>
              <a:ln w="461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A686BCF-68AC-AF4F-9E90-384645D5A6AA}"/>
                  </a:ext>
                </a:extLst>
              </p:cNvPr>
              <p:cNvSpPr/>
              <p:nvPr/>
            </p:nvSpPr>
            <p:spPr>
              <a:xfrm>
                <a:off x="413096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D6F7636-38C2-6A45-9321-7F48C3044812}"/>
                  </a:ext>
                </a:extLst>
              </p:cNvPr>
              <p:cNvSpPr/>
              <p:nvPr/>
            </p:nvSpPr>
            <p:spPr>
              <a:xfrm>
                <a:off x="4157247" y="5487783"/>
                <a:ext cx="19364" cy="20753"/>
              </a:xfrm>
              <a:custGeom>
                <a:avLst/>
                <a:gdLst>
                  <a:gd name="connsiteX0" fmla="*/ 17520 w 19364"/>
                  <a:gd name="connsiteY0" fmla="*/ 1845 h 20753"/>
                  <a:gd name="connsiteX1" fmla="*/ 19365 w 19364"/>
                  <a:gd name="connsiteY1" fmla="*/ 5995 h 20753"/>
                  <a:gd name="connsiteX2" fmla="*/ 19365 w 19364"/>
                  <a:gd name="connsiteY2" fmla="*/ 20754 h 20753"/>
                  <a:gd name="connsiteX3" fmla="*/ 14293 w 19364"/>
                  <a:gd name="connsiteY3" fmla="*/ 20754 h 20753"/>
                  <a:gd name="connsiteX4" fmla="*/ 14293 w 19364"/>
                  <a:gd name="connsiteY4" fmla="*/ 7840 h 20753"/>
                  <a:gd name="connsiteX5" fmla="*/ 13371 w 19364"/>
                  <a:gd name="connsiteY5" fmla="*/ 5534 h 20753"/>
                  <a:gd name="connsiteX6" fmla="*/ 11066 w 19364"/>
                  <a:gd name="connsiteY6" fmla="*/ 4612 h 20753"/>
                  <a:gd name="connsiteX7" fmla="*/ 6916 w 19364"/>
                  <a:gd name="connsiteY7" fmla="*/ 6457 h 20753"/>
                  <a:gd name="connsiteX8" fmla="*/ 5533 w 19364"/>
                  <a:gd name="connsiteY8" fmla="*/ 11530 h 20753"/>
                  <a:gd name="connsiteX9" fmla="*/ 5533 w 19364"/>
                  <a:gd name="connsiteY9" fmla="*/ 20293 h 20753"/>
                  <a:gd name="connsiteX10" fmla="*/ 0 w 19364"/>
                  <a:gd name="connsiteY10" fmla="*/ 20293 h 20753"/>
                  <a:gd name="connsiteX11" fmla="*/ 0 w 19364"/>
                  <a:gd name="connsiteY11" fmla="*/ 461 h 20753"/>
                  <a:gd name="connsiteX12" fmla="*/ 4611 w 19364"/>
                  <a:gd name="connsiteY12" fmla="*/ 461 h 20753"/>
                  <a:gd name="connsiteX13" fmla="*/ 5072 w 19364"/>
                  <a:gd name="connsiteY13" fmla="*/ 4151 h 20753"/>
                  <a:gd name="connsiteX14" fmla="*/ 8299 w 19364"/>
                  <a:gd name="connsiteY14" fmla="*/ 922 h 20753"/>
                  <a:gd name="connsiteX15" fmla="*/ 12910 w 19364"/>
                  <a:gd name="connsiteY15" fmla="*/ 0 h 20753"/>
                  <a:gd name="connsiteX16" fmla="*/ 17520 w 19364"/>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4" h="20753">
                    <a:moveTo>
                      <a:pt x="17520" y="1845"/>
                    </a:moveTo>
                    <a:cubicBezTo>
                      <a:pt x="18903" y="2767"/>
                      <a:pt x="19365" y="4151"/>
                      <a:pt x="19365" y="5995"/>
                    </a:cubicBezTo>
                    <a:lnTo>
                      <a:pt x="19365" y="20754"/>
                    </a:lnTo>
                    <a:lnTo>
                      <a:pt x="14293" y="20754"/>
                    </a:lnTo>
                    <a:lnTo>
                      <a:pt x="14293" y="7840"/>
                    </a:lnTo>
                    <a:cubicBezTo>
                      <a:pt x="14293" y="6918"/>
                      <a:pt x="13832" y="5995"/>
                      <a:pt x="13371" y="5534"/>
                    </a:cubicBezTo>
                    <a:cubicBezTo>
                      <a:pt x="12910" y="5073"/>
                      <a:pt x="11987" y="4612"/>
                      <a:pt x="11066" y="4612"/>
                    </a:cubicBezTo>
                    <a:cubicBezTo>
                      <a:pt x="9682" y="4612"/>
                      <a:pt x="8299" y="5073"/>
                      <a:pt x="6916" y="6457"/>
                    </a:cubicBezTo>
                    <a:cubicBezTo>
                      <a:pt x="5994" y="7840"/>
                      <a:pt x="5533" y="9685"/>
                      <a:pt x="5533" y="11530"/>
                    </a:cubicBezTo>
                    <a:lnTo>
                      <a:pt x="5533" y="20293"/>
                    </a:lnTo>
                    <a:lnTo>
                      <a:pt x="0" y="20293"/>
                    </a:lnTo>
                    <a:lnTo>
                      <a:pt x="0" y="461"/>
                    </a:lnTo>
                    <a:lnTo>
                      <a:pt x="4611" y="461"/>
                    </a:lnTo>
                    <a:lnTo>
                      <a:pt x="5072" y="4151"/>
                    </a:lnTo>
                    <a:cubicBezTo>
                      <a:pt x="5994" y="2767"/>
                      <a:pt x="6916" y="1845"/>
                      <a:pt x="8299" y="922"/>
                    </a:cubicBezTo>
                    <a:cubicBezTo>
                      <a:pt x="9682" y="0"/>
                      <a:pt x="11066" y="0"/>
                      <a:pt x="12910" y="0"/>
                    </a:cubicBezTo>
                    <a:cubicBezTo>
                      <a:pt x="14754" y="0"/>
                      <a:pt x="16137" y="922"/>
                      <a:pt x="17520" y="1845"/>
                    </a:cubicBezTo>
                    <a:close/>
                  </a:path>
                </a:pathLst>
              </a:custGeom>
              <a:solidFill>
                <a:srgbClr val="94C33D"/>
              </a:solidFill>
              <a:ln w="461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5A6BC83-846F-0047-8F98-7D07E6E9F3F7}"/>
                  </a:ext>
                </a:extLst>
              </p:cNvPr>
              <p:cNvSpPr/>
              <p:nvPr/>
            </p:nvSpPr>
            <p:spPr>
              <a:xfrm>
                <a:off x="4182605"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3" y="27672"/>
                      <a:pt x="17059" y="28595"/>
                    </a:cubicBezTo>
                    <a:cubicBezTo>
                      <a:pt x="15215" y="29517"/>
                      <a:pt x="13371" y="29978"/>
                      <a:pt x="11066" y="29978"/>
                    </a:cubicBezTo>
                    <a:cubicBezTo>
                      <a:pt x="8760" y="29978"/>
                      <a:pt x="7377" y="29517"/>
                      <a:pt x="5533" y="29056"/>
                    </a:cubicBezTo>
                    <a:cubicBezTo>
                      <a:pt x="4150" y="28595"/>
                      <a:pt x="2766"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7" y="21215"/>
                      <a:pt x="10143" y="21215"/>
                    </a:cubicBezTo>
                    <a:cubicBezTo>
                      <a:pt x="8299" y="21215"/>
                      <a:pt x="6916" y="20754"/>
                      <a:pt x="5072" y="19832"/>
                    </a:cubicBezTo>
                    <a:cubicBezTo>
                      <a:pt x="3688" y="18909"/>
                      <a:pt x="2305" y="17526"/>
                      <a:pt x="1383" y="16142"/>
                    </a:cubicBezTo>
                    <a:cubicBezTo>
                      <a:pt x="461" y="14759"/>
                      <a:pt x="0" y="12914"/>
                      <a:pt x="0" y="10608"/>
                    </a:cubicBezTo>
                    <a:cubicBezTo>
                      <a:pt x="0" y="8763"/>
                      <a:pt x="461" y="6918"/>
                      <a:pt x="1383" y="5073"/>
                    </a:cubicBezTo>
                    <a:cubicBezTo>
                      <a:pt x="2305" y="3229"/>
                      <a:pt x="3688" y="2306"/>
                      <a:pt x="5072" y="1384"/>
                    </a:cubicBezTo>
                    <a:cubicBezTo>
                      <a:pt x="6455" y="461"/>
                      <a:pt x="8299" y="0"/>
                      <a:pt x="10143" y="0"/>
                    </a:cubicBezTo>
                    <a:cubicBezTo>
                      <a:pt x="11987"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EF5AFA-B6BA-DD43-BEBC-D9A26E4E4F21}"/>
                  </a:ext>
                </a:extLst>
              </p:cNvPr>
              <p:cNvSpPr/>
              <p:nvPr/>
            </p:nvSpPr>
            <p:spPr>
              <a:xfrm>
                <a:off x="421119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7B954B71-CD20-D849-BE95-110F25CE5234}"/>
                  </a:ext>
                </a:extLst>
              </p:cNvPr>
              <p:cNvSpPr/>
              <p:nvPr/>
            </p:nvSpPr>
            <p:spPr>
              <a:xfrm>
                <a:off x="4229633" y="5472563"/>
                <a:ext cx="18903" cy="35973"/>
              </a:xfrm>
              <a:custGeom>
                <a:avLst/>
                <a:gdLst>
                  <a:gd name="connsiteX0" fmla="*/ 17059 w 18903"/>
                  <a:gd name="connsiteY0" fmla="*/ 17065 h 35973"/>
                  <a:gd name="connsiteX1" fmla="*/ 18903 w 18903"/>
                  <a:gd name="connsiteY1" fmla="*/ 21215 h 35973"/>
                  <a:gd name="connsiteX2" fmla="*/ 18903 w 18903"/>
                  <a:gd name="connsiteY2" fmla="*/ 35974 h 35973"/>
                  <a:gd name="connsiteX3" fmla="*/ 13832 w 18903"/>
                  <a:gd name="connsiteY3" fmla="*/ 35974 h 35973"/>
                  <a:gd name="connsiteX4" fmla="*/ 13832 w 18903"/>
                  <a:gd name="connsiteY4" fmla="*/ 23060 h 35973"/>
                  <a:gd name="connsiteX5" fmla="*/ 12910 w 18903"/>
                  <a:gd name="connsiteY5" fmla="*/ 20754 h 35973"/>
                  <a:gd name="connsiteX6" fmla="*/ 10604 w 18903"/>
                  <a:gd name="connsiteY6" fmla="*/ 19832 h 35973"/>
                  <a:gd name="connsiteX7" fmla="*/ 6455 w 18903"/>
                  <a:gd name="connsiteY7" fmla="*/ 22138 h 35973"/>
                  <a:gd name="connsiteX8" fmla="*/ 5072 w 18903"/>
                  <a:gd name="connsiteY8" fmla="*/ 27211 h 35973"/>
                  <a:gd name="connsiteX9" fmla="*/ 5072 w 18903"/>
                  <a:gd name="connsiteY9" fmla="*/ 35974 h 35973"/>
                  <a:gd name="connsiteX10" fmla="*/ 0 w 18903"/>
                  <a:gd name="connsiteY10" fmla="*/ 35974 h 35973"/>
                  <a:gd name="connsiteX11" fmla="*/ 0 w 18903"/>
                  <a:gd name="connsiteY11" fmla="*/ 0 h 35973"/>
                  <a:gd name="connsiteX12" fmla="*/ 5072 w 18903"/>
                  <a:gd name="connsiteY12" fmla="*/ 0 h 35973"/>
                  <a:gd name="connsiteX13" fmla="*/ 5072 w 18903"/>
                  <a:gd name="connsiteY13" fmla="*/ 19832 h 35973"/>
                  <a:gd name="connsiteX14" fmla="*/ 8299 w 18903"/>
                  <a:gd name="connsiteY14" fmla="*/ 16603 h 35973"/>
                  <a:gd name="connsiteX15" fmla="*/ 12910 w 18903"/>
                  <a:gd name="connsiteY15" fmla="*/ 15681 h 35973"/>
                  <a:gd name="connsiteX16" fmla="*/ 17059 w 18903"/>
                  <a:gd name="connsiteY16" fmla="*/ 1706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35973">
                    <a:moveTo>
                      <a:pt x="17059" y="17065"/>
                    </a:moveTo>
                    <a:cubicBezTo>
                      <a:pt x="18442" y="17987"/>
                      <a:pt x="18903" y="19371"/>
                      <a:pt x="18903" y="21215"/>
                    </a:cubicBezTo>
                    <a:lnTo>
                      <a:pt x="18903" y="35974"/>
                    </a:lnTo>
                    <a:lnTo>
                      <a:pt x="13832" y="35974"/>
                    </a:lnTo>
                    <a:lnTo>
                      <a:pt x="13832" y="23060"/>
                    </a:lnTo>
                    <a:cubicBezTo>
                      <a:pt x="13832" y="22138"/>
                      <a:pt x="13371" y="21215"/>
                      <a:pt x="12910" y="20754"/>
                    </a:cubicBezTo>
                    <a:cubicBezTo>
                      <a:pt x="12449" y="20293"/>
                      <a:pt x="11526" y="19832"/>
                      <a:pt x="10604" y="19832"/>
                    </a:cubicBezTo>
                    <a:cubicBezTo>
                      <a:pt x="9221" y="19832"/>
                      <a:pt x="7838" y="20754"/>
                      <a:pt x="6455" y="22138"/>
                    </a:cubicBezTo>
                    <a:cubicBezTo>
                      <a:pt x="5533" y="23521"/>
                      <a:pt x="5072" y="25366"/>
                      <a:pt x="5072" y="27211"/>
                    </a:cubicBezTo>
                    <a:lnTo>
                      <a:pt x="5072" y="35974"/>
                    </a:lnTo>
                    <a:lnTo>
                      <a:pt x="0" y="35974"/>
                    </a:lnTo>
                    <a:lnTo>
                      <a:pt x="0" y="0"/>
                    </a:lnTo>
                    <a:lnTo>
                      <a:pt x="5072" y="0"/>
                    </a:lnTo>
                    <a:lnTo>
                      <a:pt x="5072" y="19832"/>
                    </a:lnTo>
                    <a:cubicBezTo>
                      <a:pt x="5994" y="18448"/>
                      <a:pt x="6916" y="17526"/>
                      <a:pt x="8299" y="16603"/>
                    </a:cubicBezTo>
                    <a:cubicBezTo>
                      <a:pt x="9682" y="15681"/>
                      <a:pt x="11065" y="15681"/>
                      <a:pt x="12910" y="15681"/>
                    </a:cubicBezTo>
                    <a:cubicBezTo>
                      <a:pt x="14293" y="15220"/>
                      <a:pt x="16137" y="16142"/>
                      <a:pt x="17059" y="17065"/>
                    </a:cubicBezTo>
                    <a:close/>
                  </a:path>
                </a:pathLst>
              </a:custGeom>
              <a:solidFill>
                <a:srgbClr val="94C33D"/>
              </a:solidFill>
              <a:ln w="461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2EB971A-12B1-6941-BDD7-B6F3F4415024}"/>
                  </a:ext>
                </a:extLst>
              </p:cNvPr>
              <p:cNvSpPr/>
              <p:nvPr/>
            </p:nvSpPr>
            <p:spPr>
              <a:xfrm>
                <a:off x="4254069"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7"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7A91781-495C-B24E-9C77-AA7995345A5A}"/>
                  </a:ext>
                </a:extLst>
              </p:cNvPr>
              <p:cNvSpPr/>
              <p:nvPr/>
            </p:nvSpPr>
            <p:spPr>
              <a:xfrm>
                <a:off x="4280810" y="5487783"/>
                <a:ext cx="18903" cy="20753"/>
              </a:xfrm>
              <a:custGeom>
                <a:avLst/>
                <a:gdLst>
                  <a:gd name="connsiteX0" fmla="*/ 17059 w 18903"/>
                  <a:gd name="connsiteY0" fmla="*/ 1845 h 20753"/>
                  <a:gd name="connsiteX1" fmla="*/ 18904 w 18903"/>
                  <a:gd name="connsiteY1" fmla="*/ 5995 h 20753"/>
                  <a:gd name="connsiteX2" fmla="*/ 18904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4" y="4151"/>
                      <a:pt x="18904" y="5995"/>
                    </a:cubicBezTo>
                    <a:lnTo>
                      <a:pt x="18904"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6" y="0"/>
                      <a:pt x="12910" y="0"/>
                    </a:cubicBezTo>
                    <a:cubicBezTo>
                      <a:pt x="14293"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F863962-CE9C-B244-9FA3-D7BCD454E363}"/>
                  </a:ext>
                </a:extLst>
              </p:cNvPr>
              <p:cNvSpPr/>
              <p:nvPr/>
            </p:nvSpPr>
            <p:spPr>
              <a:xfrm>
                <a:off x="4306630"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532 w 5993"/>
                  <a:gd name="connsiteY9" fmla="*/ 9685 h 29516"/>
                  <a:gd name="connsiteX10" fmla="*/ 5532 w 5993"/>
                  <a:gd name="connsiteY10" fmla="*/ 29517 h 29516"/>
                  <a:gd name="connsiteX11" fmla="*/ 461 w 5993"/>
                  <a:gd name="connsiteY11" fmla="*/ 29517 h 29516"/>
                  <a:gd name="connsiteX12" fmla="*/ 461 w 5993"/>
                  <a:gd name="connsiteY12" fmla="*/ 9685 h 29516"/>
                  <a:gd name="connsiteX13" fmla="*/ 553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49" y="0"/>
                      <a:pt x="4611" y="461"/>
                      <a:pt x="5072" y="922"/>
                    </a:cubicBezTo>
                    <a:cubicBezTo>
                      <a:pt x="5532" y="1384"/>
                      <a:pt x="5994" y="2306"/>
                      <a:pt x="5994" y="2767"/>
                    </a:cubicBezTo>
                    <a:cubicBezTo>
                      <a:pt x="5994" y="3690"/>
                      <a:pt x="5532" y="4151"/>
                      <a:pt x="5072" y="4612"/>
                    </a:cubicBezTo>
                    <a:cubicBezTo>
                      <a:pt x="4611" y="5073"/>
                      <a:pt x="3688" y="5534"/>
                      <a:pt x="3227" y="5534"/>
                    </a:cubicBezTo>
                    <a:cubicBezTo>
                      <a:pt x="2305" y="5534"/>
                      <a:pt x="1844" y="5073"/>
                      <a:pt x="922" y="4612"/>
                    </a:cubicBezTo>
                    <a:cubicBezTo>
                      <a:pt x="461" y="4151"/>
                      <a:pt x="0" y="3228"/>
                      <a:pt x="0" y="2767"/>
                    </a:cubicBezTo>
                    <a:cubicBezTo>
                      <a:pt x="0" y="1845"/>
                      <a:pt x="461" y="1384"/>
                      <a:pt x="922" y="922"/>
                    </a:cubicBezTo>
                    <a:close/>
                    <a:moveTo>
                      <a:pt x="5532" y="9685"/>
                    </a:moveTo>
                    <a:lnTo>
                      <a:pt x="5532" y="29517"/>
                    </a:lnTo>
                    <a:lnTo>
                      <a:pt x="461" y="29517"/>
                    </a:lnTo>
                    <a:lnTo>
                      <a:pt x="461" y="9685"/>
                    </a:lnTo>
                    <a:lnTo>
                      <a:pt x="5532" y="9685"/>
                    </a:lnTo>
                    <a:close/>
                  </a:path>
                </a:pathLst>
              </a:custGeom>
              <a:solidFill>
                <a:srgbClr val="94C33D"/>
              </a:solidFill>
              <a:ln w="461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43160D44-EC5F-C740-B292-AFD2CF770387}"/>
                  </a:ext>
                </a:extLst>
              </p:cNvPr>
              <p:cNvSpPr/>
              <p:nvPr/>
            </p:nvSpPr>
            <p:spPr>
              <a:xfrm>
                <a:off x="4319539"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293" y="0"/>
                      <a:pt x="15676" y="922"/>
                      <a:pt x="17059" y="1845"/>
                    </a:cubicBezTo>
                    <a:close/>
                  </a:path>
                </a:pathLst>
              </a:custGeom>
              <a:solidFill>
                <a:srgbClr val="94C33D"/>
              </a:solidFill>
              <a:ln w="461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ED7818-1FA1-E448-A98D-8BA25BB3F040}"/>
                  </a:ext>
                </a:extLst>
              </p:cNvPr>
              <p:cNvSpPr/>
              <p:nvPr/>
            </p:nvSpPr>
            <p:spPr>
              <a:xfrm>
                <a:off x="4344436"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4" y="27672"/>
                      <a:pt x="17059" y="28595"/>
                    </a:cubicBezTo>
                    <a:cubicBezTo>
                      <a:pt x="15215" y="29517"/>
                      <a:pt x="13371" y="29978"/>
                      <a:pt x="11066" y="29978"/>
                    </a:cubicBezTo>
                    <a:cubicBezTo>
                      <a:pt x="8760" y="29978"/>
                      <a:pt x="7377" y="29517"/>
                      <a:pt x="5533" y="29056"/>
                    </a:cubicBezTo>
                    <a:cubicBezTo>
                      <a:pt x="4150" y="28595"/>
                      <a:pt x="2767"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8" y="21215"/>
                      <a:pt x="10143" y="21215"/>
                    </a:cubicBezTo>
                    <a:cubicBezTo>
                      <a:pt x="8299" y="21215"/>
                      <a:pt x="6916" y="20754"/>
                      <a:pt x="5072" y="19832"/>
                    </a:cubicBezTo>
                    <a:cubicBezTo>
                      <a:pt x="3689" y="18909"/>
                      <a:pt x="2305" y="17526"/>
                      <a:pt x="1383" y="16142"/>
                    </a:cubicBezTo>
                    <a:cubicBezTo>
                      <a:pt x="461" y="14759"/>
                      <a:pt x="0" y="12914"/>
                      <a:pt x="0" y="10608"/>
                    </a:cubicBezTo>
                    <a:cubicBezTo>
                      <a:pt x="0" y="8763"/>
                      <a:pt x="461" y="6918"/>
                      <a:pt x="1383" y="5073"/>
                    </a:cubicBezTo>
                    <a:cubicBezTo>
                      <a:pt x="2305" y="3229"/>
                      <a:pt x="3689" y="2306"/>
                      <a:pt x="5072" y="1384"/>
                    </a:cubicBezTo>
                    <a:cubicBezTo>
                      <a:pt x="6455" y="461"/>
                      <a:pt x="8299" y="0"/>
                      <a:pt x="10143" y="0"/>
                    </a:cubicBezTo>
                    <a:cubicBezTo>
                      <a:pt x="11988"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29D31F6-0BBA-B145-8B76-38F76336E7E7}"/>
                  </a:ext>
                </a:extLst>
              </p:cNvPr>
              <p:cNvSpPr/>
              <p:nvPr/>
            </p:nvSpPr>
            <p:spPr>
              <a:xfrm>
                <a:off x="4387315" y="5472102"/>
                <a:ext cx="16137" cy="35973"/>
              </a:xfrm>
              <a:custGeom>
                <a:avLst/>
                <a:gdLst>
                  <a:gd name="connsiteX0" fmla="*/ 3227 w 16137"/>
                  <a:gd name="connsiteY0" fmla="*/ 21215 h 35973"/>
                  <a:gd name="connsiteX1" fmla="*/ 0 w 16137"/>
                  <a:gd name="connsiteY1" fmla="*/ 21215 h 35973"/>
                  <a:gd name="connsiteX2" fmla="*/ 0 w 16137"/>
                  <a:gd name="connsiteY2" fmla="*/ 16603 h 35973"/>
                  <a:gd name="connsiteX3" fmla="*/ 3227 w 16137"/>
                  <a:gd name="connsiteY3" fmla="*/ 16603 h 35973"/>
                  <a:gd name="connsiteX4" fmla="*/ 3227 w 16137"/>
                  <a:gd name="connsiteY4" fmla="*/ 8763 h 35973"/>
                  <a:gd name="connsiteX5" fmla="*/ 5532 w 16137"/>
                  <a:gd name="connsiteY5" fmla="*/ 2306 h 35973"/>
                  <a:gd name="connsiteX6" fmla="*/ 11526 w 16137"/>
                  <a:gd name="connsiteY6" fmla="*/ 0 h 35973"/>
                  <a:gd name="connsiteX7" fmla="*/ 13832 w 16137"/>
                  <a:gd name="connsiteY7" fmla="*/ 461 h 35973"/>
                  <a:gd name="connsiteX8" fmla="*/ 16137 w 16137"/>
                  <a:gd name="connsiteY8" fmla="*/ 1384 h 35973"/>
                  <a:gd name="connsiteX9" fmla="*/ 13832 w 16137"/>
                  <a:gd name="connsiteY9" fmla="*/ 5073 h 35973"/>
                  <a:gd name="connsiteX10" fmla="*/ 11526 w 16137"/>
                  <a:gd name="connsiteY10" fmla="*/ 4151 h 35973"/>
                  <a:gd name="connsiteX11" fmla="*/ 8299 w 16137"/>
                  <a:gd name="connsiteY11" fmla="*/ 8763 h 35973"/>
                  <a:gd name="connsiteX12" fmla="*/ 8299 w 16137"/>
                  <a:gd name="connsiteY12" fmla="*/ 16142 h 35973"/>
                  <a:gd name="connsiteX13" fmla="*/ 14293 w 16137"/>
                  <a:gd name="connsiteY13" fmla="*/ 16142 h 35973"/>
                  <a:gd name="connsiteX14" fmla="*/ 14293 w 16137"/>
                  <a:gd name="connsiteY14" fmla="*/ 20754 h 35973"/>
                  <a:gd name="connsiteX15" fmla="*/ 8299 w 16137"/>
                  <a:gd name="connsiteY15" fmla="*/ 20754 h 35973"/>
                  <a:gd name="connsiteX16" fmla="*/ 8299 w 16137"/>
                  <a:gd name="connsiteY16" fmla="*/ 35974 h 35973"/>
                  <a:gd name="connsiteX17" fmla="*/ 3227 w 16137"/>
                  <a:gd name="connsiteY17" fmla="*/ 35974 h 35973"/>
                  <a:gd name="connsiteX18" fmla="*/ 3227 w 16137"/>
                  <a:gd name="connsiteY18" fmla="*/ 2121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37" h="35973">
                    <a:moveTo>
                      <a:pt x="3227" y="21215"/>
                    </a:moveTo>
                    <a:lnTo>
                      <a:pt x="0" y="21215"/>
                    </a:lnTo>
                    <a:lnTo>
                      <a:pt x="0" y="16603"/>
                    </a:lnTo>
                    <a:lnTo>
                      <a:pt x="3227" y="16603"/>
                    </a:lnTo>
                    <a:lnTo>
                      <a:pt x="3227" y="8763"/>
                    </a:lnTo>
                    <a:cubicBezTo>
                      <a:pt x="3227" y="5996"/>
                      <a:pt x="4149" y="3690"/>
                      <a:pt x="5532" y="2306"/>
                    </a:cubicBezTo>
                    <a:cubicBezTo>
                      <a:pt x="6916" y="922"/>
                      <a:pt x="8760" y="0"/>
                      <a:pt x="11526" y="0"/>
                    </a:cubicBezTo>
                    <a:cubicBezTo>
                      <a:pt x="12448" y="0"/>
                      <a:pt x="12910" y="0"/>
                      <a:pt x="13832" y="461"/>
                    </a:cubicBezTo>
                    <a:cubicBezTo>
                      <a:pt x="14754" y="461"/>
                      <a:pt x="15676" y="922"/>
                      <a:pt x="16137" y="1384"/>
                    </a:cubicBezTo>
                    <a:lnTo>
                      <a:pt x="13832" y="5073"/>
                    </a:lnTo>
                    <a:cubicBezTo>
                      <a:pt x="13371" y="4612"/>
                      <a:pt x="12448" y="4151"/>
                      <a:pt x="11526" y="4151"/>
                    </a:cubicBezTo>
                    <a:cubicBezTo>
                      <a:pt x="9221" y="4151"/>
                      <a:pt x="8299" y="5534"/>
                      <a:pt x="8299" y="8763"/>
                    </a:cubicBezTo>
                    <a:lnTo>
                      <a:pt x="8299" y="16142"/>
                    </a:lnTo>
                    <a:lnTo>
                      <a:pt x="14293" y="16142"/>
                    </a:lnTo>
                    <a:lnTo>
                      <a:pt x="14293" y="20754"/>
                    </a:lnTo>
                    <a:lnTo>
                      <a:pt x="8299" y="20754"/>
                    </a:lnTo>
                    <a:lnTo>
                      <a:pt x="8299" y="35974"/>
                    </a:lnTo>
                    <a:lnTo>
                      <a:pt x="3227" y="35974"/>
                    </a:lnTo>
                    <a:lnTo>
                      <a:pt x="3227" y="21215"/>
                    </a:lnTo>
                    <a:close/>
                  </a:path>
                </a:pathLst>
              </a:custGeom>
              <a:solidFill>
                <a:srgbClr val="94C33D"/>
              </a:solidFill>
              <a:ln w="461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D4ACDD7-7DDB-4A49-827B-87BC5CEB5DC2}"/>
                  </a:ext>
                </a:extLst>
              </p:cNvPr>
              <p:cNvSpPr/>
              <p:nvPr/>
            </p:nvSpPr>
            <p:spPr>
              <a:xfrm>
                <a:off x="4404374"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17BE0BA-DDB4-DF4C-A999-AB217FED3B88}"/>
                  </a:ext>
                </a:extLst>
              </p:cNvPr>
              <p:cNvSpPr/>
              <p:nvPr/>
            </p:nvSpPr>
            <p:spPr>
              <a:xfrm>
                <a:off x="443203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BC6EFE3-F4D0-3E4F-B5B7-946B81705E6D}"/>
                  </a:ext>
                </a:extLst>
              </p:cNvPr>
              <p:cNvSpPr/>
              <p:nvPr/>
            </p:nvSpPr>
            <p:spPr>
              <a:xfrm>
                <a:off x="4468461" y="5487783"/>
                <a:ext cx="22130" cy="21214"/>
              </a:xfrm>
              <a:custGeom>
                <a:avLst/>
                <a:gdLst>
                  <a:gd name="connsiteX0" fmla="*/ 22131 w 22130"/>
                  <a:gd name="connsiteY0" fmla="*/ 922 h 21214"/>
                  <a:gd name="connsiteX1" fmla="*/ 22131 w 22130"/>
                  <a:gd name="connsiteY1" fmla="*/ 20754 h 21214"/>
                  <a:gd name="connsiteX2" fmla="*/ 17059 w 22130"/>
                  <a:gd name="connsiteY2" fmla="*/ 20754 h 21214"/>
                  <a:gd name="connsiteX3" fmla="*/ 17059 w 22130"/>
                  <a:gd name="connsiteY3" fmla="*/ 17987 h 21214"/>
                  <a:gd name="connsiteX4" fmla="*/ 14293 w 22130"/>
                  <a:gd name="connsiteY4" fmla="*/ 20293 h 21214"/>
                  <a:gd name="connsiteX5" fmla="*/ 10143 w 22130"/>
                  <a:gd name="connsiteY5" fmla="*/ 21215 h 21214"/>
                  <a:gd name="connsiteX6" fmla="*/ 5072 w 22130"/>
                  <a:gd name="connsiteY6" fmla="*/ 19831 h 21214"/>
                  <a:gd name="connsiteX7" fmla="*/ 1383 w 22130"/>
                  <a:gd name="connsiteY7" fmla="*/ 16142 h 21214"/>
                  <a:gd name="connsiteX8" fmla="*/ 0 w 22130"/>
                  <a:gd name="connsiteY8" fmla="*/ 10607 h 21214"/>
                  <a:gd name="connsiteX9" fmla="*/ 1383 w 22130"/>
                  <a:gd name="connsiteY9" fmla="*/ 5073 h 21214"/>
                  <a:gd name="connsiteX10" fmla="*/ 5072 w 22130"/>
                  <a:gd name="connsiteY10" fmla="*/ 1383 h 21214"/>
                  <a:gd name="connsiteX11" fmla="*/ 10143 w 22130"/>
                  <a:gd name="connsiteY11" fmla="*/ 0 h 21214"/>
                  <a:gd name="connsiteX12" fmla="*/ 17059 w 22130"/>
                  <a:gd name="connsiteY12" fmla="*/ 3689 h 21214"/>
                  <a:gd name="connsiteX13" fmla="*/ 17520 w 22130"/>
                  <a:gd name="connsiteY13" fmla="*/ 922 h 21214"/>
                  <a:gd name="connsiteX14" fmla="*/ 22131 w 22130"/>
                  <a:gd name="connsiteY14" fmla="*/ 922 h 21214"/>
                  <a:gd name="connsiteX15" fmla="*/ 14754 w 22130"/>
                  <a:gd name="connsiteY15" fmla="*/ 15681 h 21214"/>
                  <a:gd name="connsiteX16" fmla="*/ 16598 w 22130"/>
                  <a:gd name="connsiteY16" fmla="*/ 12452 h 21214"/>
                  <a:gd name="connsiteX17" fmla="*/ 16598 w 22130"/>
                  <a:gd name="connsiteY17" fmla="*/ 8301 h 21214"/>
                  <a:gd name="connsiteX18" fmla="*/ 14293 w 22130"/>
                  <a:gd name="connsiteY18" fmla="*/ 5534 h 21214"/>
                  <a:gd name="connsiteX19" fmla="*/ 10604 w 22130"/>
                  <a:gd name="connsiteY19" fmla="*/ 4612 h 21214"/>
                  <a:gd name="connsiteX20" fmla="*/ 6455 w 22130"/>
                  <a:gd name="connsiteY20" fmla="*/ 6457 h 21214"/>
                  <a:gd name="connsiteX21" fmla="*/ 4611 w 22130"/>
                  <a:gd name="connsiteY21" fmla="*/ 11069 h 21214"/>
                  <a:gd name="connsiteX22" fmla="*/ 5533 w 22130"/>
                  <a:gd name="connsiteY22" fmla="*/ 14297 h 21214"/>
                  <a:gd name="connsiteX23" fmla="*/ 7838 w 22130"/>
                  <a:gd name="connsiteY23" fmla="*/ 16603 h 21214"/>
                  <a:gd name="connsiteX24" fmla="*/ 11066 w 22130"/>
                  <a:gd name="connsiteY24" fmla="*/ 17525 h 21214"/>
                  <a:gd name="connsiteX25" fmla="*/ 14754 w 22130"/>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0"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8" y="18909"/>
                      <a:pt x="2305" y="17987"/>
                      <a:pt x="1383" y="16142"/>
                    </a:cubicBezTo>
                    <a:cubicBezTo>
                      <a:pt x="461" y="14758"/>
                      <a:pt x="0" y="12913"/>
                      <a:pt x="0" y="10607"/>
                    </a:cubicBezTo>
                    <a:cubicBezTo>
                      <a:pt x="0" y="8301"/>
                      <a:pt x="461" y="6457"/>
                      <a:pt x="1383" y="5073"/>
                    </a:cubicBezTo>
                    <a:cubicBezTo>
                      <a:pt x="2305" y="3228"/>
                      <a:pt x="3688"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7" y="4612"/>
                      <a:pt x="10604"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601E7FE-B814-164E-BFCA-E0D3C9EF80A0}"/>
                  </a:ext>
                </a:extLst>
              </p:cNvPr>
              <p:cNvSpPr/>
              <p:nvPr/>
            </p:nvSpPr>
            <p:spPr>
              <a:xfrm>
                <a:off x="4497969"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39BBCC9-49ED-3842-9363-84DA65BC052F}"/>
                  </a:ext>
                </a:extLst>
              </p:cNvPr>
              <p:cNvSpPr/>
              <p:nvPr/>
            </p:nvSpPr>
            <p:spPr>
              <a:xfrm>
                <a:off x="4508112"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C9F668D-967F-2F4D-974A-0DC6763F95A1}"/>
                  </a:ext>
                </a:extLst>
              </p:cNvPr>
              <p:cNvSpPr/>
              <p:nvPr/>
            </p:nvSpPr>
            <p:spPr>
              <a:xfrm>
                <a:off x="4548224" y="5487322"/>
                <a:ext cx="17981" cy="21214"/>
              </a:xfrm>
              <a:custGeom>
                <a:avLst/>
                <a:gdLst>
                  <a:gd name="connsiteX0" fmla="*/ 14293 w 17981"/>
                  <a:gd name="connsiteY0" fmla="*/ 20754 h 21214"/>
                  <a:gd name="connsiteX1" fmla="*/ 10604 w 17981"/>
                  <a:gd name="connsiteY1" fmla="*/ 21215 h 21214"/>
                  <a:gd name="connsiteX2" fmla="*/ 5072 w 17981"/>
                  <a:gd name="connsiteY2" fmla="*/ 19831 h 21214"/>
                  <a:gd name="connsiteX3" fmla="*/ 1383 w 17981"/>
                  <a:gd name="connsiteY3" fmla="*/ 16142 h 21214"/>
                  <a:gd name="connsiteX4" fmla="*/ 0 w 17981"/>
                  <a:gd name="connsiteY4" fmla="*/ 10607 h 21214"/>
                  <a:gd name="connsiteX5" fmla="*/ 1383 w 17981"/>
                  <a:gd name="connsiteY5" fmla="*/ 5073 h 21214"/>
                  <a:gd name="connsiteX6" fmla="*/ 5072 w 17981"/>
                  <a:gd name="connsiteY6" fmla="*/ 1383 h 21214"/>
                  <a:gd name="connsiteX7" fmla="*/ 10143 w 17981"/>
                  <a:gd name="connsiteY7" fmla="*/ 0 h 21214"/>
                  <a:gd name="connsiteX8" fmla="*/ 17981 w 17981"/>
                  <a:gd name="connsiteY8" fmla="*/ 2306 h 21214"/>
                  <a:gd name="connsiteX9" fmla="*/ 15215 w 17981"/>
                  <a:gd name="connsiteY9" fmla="*/ 5534 h 21214"/>
                  <a:gd name="connsiteX10" fmla="*/ 13371 w 17981"/>
                  <a:gd name="connsiteY10" fmla="*/ 4150 h 21214"/>
                  <a:gd name="connsiteX11" fmla="*/ 11066 w 17981"/>
                  <a:gd name="connsiteY11" fmla="*/ 3689 h 21214"/>
                  <a:gd name="connsiteX12" fmla="*/ 6916 w 17981"/>
                  <a:gd name="connsiteY12" fmla="*/ 5534 h 21214"/>
                  <a:gd name="connsiteX13" fmla="*/ 5072 w 17981"/>
                  <a:gd name="connsiteY13" fmla="*/ 9685 h 21214"/>
                  <a:gd name="connsiteX14" fmla="*/ 6916 w 17981"/>
                  <a:gd name="connsiteY14" fmla="*/ 13836 h 21214"/>
                  <a:gd name="connsiteX15" fmla="*/ 11526 w 17981"/>
                  <a:gd name="connsiteY15" fmla="*/ 15680 h 21214"/>
                  <a:gd name="connsiteX16" fmla="*/ 15215 w 17981"/>
                  <a:gd name="connsiteY16" fmla="*/ 14297 h 21214"/>
                  <a:gd name="connsiteX17" fmla="*/ 17981 w 17981"/>
                  <a:gd name="connsiteY17" fmla="*/ 17525 h 21214"/>
                  <a:gd name="connsiteX18" fmla="*/ 14293 w 17981"/>
                  <a:gd name="connsiteY18" fmla="*/ 20754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81" h="21214">
                    <a:moveTo>
                      <a:pt x="14293" y="20754"/>
                    </a:moveTo>
                    <a:cubicBezTo>
                      <a:pt x="12910" y="21215"/>
                      <a:pt x="11988" y="21215"/>
                      <a:pt x="10604" y="21215"/>
                    </a:cubicBezTo>
                    <a:cubicBezTo>
                      <a:pt x="8299" y="21215"/>
                      <a:pt x="6455" y="20754"/>
                      <a:pt x="5072" y="19831"/>
                    </a:cubicBezTo>
                    <a:cubicBezTo>
                      <a:pt x="3227" y="18909"/>
                      <a:pt x="2305" y="17986"/>
                      <a:pt x="1383" y="16142"/>
                    </a:cubicBezTo>
                    <a:cubicBezTo>
                      <a:pt x="461" y="14758"/>
                      <a:pt x="0" y="12913"/>
                      <a:pt x="0" y="10607"/>
                    </a:cubicBezTo>
                    <a:cubicBezTo>
                      <a:pt x="0" y="8762"/>
                      <a:pt x="461" y="6918"/>
                      <a:pt x="1383" y="5073"/>
                    </a:cubicBezTo>
                    <a:cubicBezTo>
                      <a:pt x="2305" y="3689"/>
                      <a:pt x="3688" y="2306"/>
                      <a:pt x="5072" y="1383"/>
                    </a:cubicBezTo>
                    <a:cubicBezTo>
                      <a:pt x="6455" y="461"/>
                      <a:pt x="8299" y="0"/>
                      <a:pt x="10143" y="0"/>
                    </a:cubicBezTo>
                    <a:cubicBezTo>
                      <a:pt x="13371" y="0"/>
                      <a:pt x="15676" y="922"/>
                      <a:pt x="17981" y="2306"/>
                    </a:cubicBezTo>
                    <a:lnTo>
                      <a:pt x="15215" y="5534"/>
                    </a:lnTo>
                    <a:cubicBezTo>
                      <a:pt x="14754" y="5073"/>
                      <a:pt x="13832" y="4612"/>
                      <a:pt x="13371" y="4150"/>
                    </a:cubicBezTo>
                    <a:cubicBezTo>
                      <a:pt x="12449" y="3689"/>
                      <a:pt x="11526" y="3689"/>
                      <a:pt x="11066" y="3689"/>
                    </a:cubicBezTo>
                    <a:cubicBezTo>
                      <a:pt x="9682" y="3689"/>
                      <a:pt x="8299" y="4150"/>
                      <a:pt x="6916" y="5534"/>
                    </a:cubicBezTo>
                    <a:cubicBezTo>
                      <a:pt x="5994" y="6918"/>
                      <a:pt x="5072" y="8301"/>
                      <a:pt x="5072" y="9685"/>
                    </a:cubicBezTo>
                    <a:cubicBezTo>
                      <a:pt x="5072" y="11530"/>
                      <a:pt x="5533" y="12913"/>
                      <a:pt x="6916" y="13836"/>
                    </a:cubicBezTo>
                    <a:cubicBezTo>
                      <a:pt x="8299" y="14758"/>
                      <a:pt x="9682" y="15680"/>
                      <a:pt x="11526" y="15680"/>
                    </a:cubicBezTo>
                    <a:cubicBezTo>
                      <a:pt x="12910" y="15680"/>
                      <a:pt x="14293" y="15219"/>
                      <a:pt x="15215" y="14297"/>
                    </a:cubicBezTo>
                    <a:lnTo>
                      <a:pt x="17981" y="17525"/>
                    </a:lnTo>
                    <a:cubicBezTo>
                      <a:pt x="16598" y="19831"/>
                      <a:pt x="15676" y="20754"/>
                      <a:pt x="14293" y="20754"/>
                    </a:cubicBezTo>
                    <a:close/>
                  </a:path>
                </a:pathLst>
              </a:custGeom>
              <a:solidFill>
                <a:srgbClr val="94C33D"/>
              </a:solidFill>
              <a:ln w="461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698C559-846D-3D4B-B840-78FDE5C54485}"/>
                  </a:ext>
                </a:extLst>
              </p:cNvPr>
              <p:cNvSpPr/>
              <p:nvPr/>
            </p:nvSpPr>
            <p:spPr>
              <a:xfrm>
                <a:off x="4569433" y="5487783"/>
                <a:ext cx="21208" cy="21214"/>
              </a:xfrm>
              <a:custGeom>
                <a:avLst/>
                <a:gdLst>
                  <a:gd name="connsiteX0" fmla="*/ 1383 w 21208"/>
                  <a:gd name="connsiteY0" fmla="*/ 5073 h 21214"/>
                  <a:gd name="connsiteX1" fmla="*/ 5072 w 21208"/>
                  <a:gd name="connsiteY1" fmla="*/ 1383 h 21214"/>
                  <a:gd name="connsiteX2" fmla="*/ 10604 w 21208"/>
                  <a:gd name="connsiteY2" fmla="*/ 0 h 21214"/>
                  <a:gd name="connsiteX3" fmla="*/ 16137 w 21208"/>
                  <a:gd name="connsiteY3" fmla="*/ 1383 h 21214"/>
                  <a:gd name="connsiteX4" fmla="*/ 19825 w 21208"/>
                  <a:gd name="connsiteY4" fmla="*/ 5073 h 21214"/>
                  <a:gd name="connsiteX5" fmla="*/ 21209 w 21208"/>
                  <a:gd name="connsiteY5" fmla="*/ 10607 h 21214"/>
                  <a:gd name="connsiteX6" fmla="*/ 19825 w 21208"/>
                  <a:gd name="connsiteY6" fmla="*/ 16142 h 21214"/>
                  <a:gd name="connsiteX7" fmla="*/ 16137 w 21208"/>
                  <a:gd name="connsiteY7" fmla="*/ 19831 h 21214"/>
                  <a:gd name="connsiteX8" fmla="*/ 10604 w 21208"/>
                  <a:gd name="connsiteY8" fmla="*/ 21215 h 21214"/>
                  <a:gd name="connsiteX9" fmla="*/ 5072 w 21208"/>
                  <a:gd name="connsiteY9" fmla="*/ 19831 h 21214"/>
                  <a:gd name="connsiteX10" fmla="*/ 1383 w 21208"/>
                  <a:gd name="connsiteY10" fmla="*/ 16142 h 21214"/>
                  <a:gd name="connsiteX11" fmla="*/ 0 w 21208"/>
                  <a:gd name="connsiteY11" fmla="*/ 10607 h 21214"/>
                  <a:gd name="connsiteX12" fmla="*/ 1383 w 21208"/>
                  <a:gd name="connsiteY12" fmla="*/ 5073 h 21214"/>
                  <a:gd name="connsiteX13" fmla="*/ 6916 w 21208"/>
                  <a:gd name="connsiteY13" fmla="*/ 15219 h 21214"/>
                  <a:gd name="connsiteX14" fmla="*/ 11065 w 21208"/>
                  <a:gd name="connsiteY14" fmla="*/ 17064 h 21214"/>
                  <a:gd name="connsiteX15" fmla="*/ 15215 w 21208"/>
                  <a:gd name="connsiteY15" fmla="*/ 15219 h 21214"/>
                  <a:gd name="connsiteX16" fmla="*/ 16598 w 21208"/>
                  <a:gd name="connsiteY16" fmla="*/ 10607 h 21214"/>
                  <a:gd name="connsiteX17" fmla="*/ 15215 w 21208"/>
                  <a:gd name="connsiteY17" fmla="*/ 5995 h 21214"/>
                  <a:gd name="connsiteX18" fmla="*/ 11065 w 21208"/>
                  <a:gd name="connsiteY18" fmla="*/ 4151 h 21214"/>
                  <a:gd name="connsiteX19" fmla="*/ 6916 w 21208"/>
                  <a:gd name="connsiteY19" fmla="*/ 5995 h 21214"/>
                  <a:gd name="connsiteX20" fmla="*/ 5072 w 21208"/>
                  <a:gd name="connsiteY20" fmla="*/ 10607 h 21214"/>
                  <a:gd name="connsiteX21" fmla="*/ 6916 w 21208"/>
                  <a:gd name="connsiteY21" fmla="*/ 15219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08" h="21214">
                    <a:moveTo>
                      <a:pt x="1383" y="5073"/>
                    </a:moveTo>
                    <a:cubicBezTo>
                      <a:pt x="2305" y="3689"/>
                      <a:pt x="3688" y="2306"/>
                      <a:pt x="5072" y="1383"/>
                    </a:cubicBezTo>
                    <a:cubicBezTo>
                      <a:pt x="6916" y="461"/>
                      <a:pt x="8760" y="0"/>
                      <a:pt x="10604" y="0"/>
                    </a:cubicBezTo>
                    <a:cubicBezTo>
                      <a:pt x="12910" y="0"/>
                      <a:pt x="14754" y="461"/>
                      <a:pt x="16137" y="1383"/>
                    </a:cubicBezTo>
                    <a:cubicBezTo>
                      <a:pt x="17981" y="2306"/>
                      <a:pt x="18903" y="3689"/>
                      <a:pt x="19825" y="5073"/>
                    </a:cubicBezTo>
                    <a:cubicBezTo>
                      <a:pt x="20748" y="6457"/>
                      <a:pt x="21209" y="8301"/>
                      <a:pt x="21209" y="10607"/>
                    </a:cubicBezTo>
                    <a:cubicBezTo>
                      <a:pt x="21209" y="12913"/>
                      <a:pt x="20748" y="14297"/>
                      <a:pt x="19825" y="16142"/>
                    </a:cubicBezTo>
                    <a:cubicBezTo>
                      <a:pt x="18903" y="17525"/>
                      <a:pt x="17520" y="18909"/>
                      <a:pt x="16137" y="19831"/>
                    </a:cubicBezTo>
                    <a:cubicBezTo>
                      <a:pt x="14754" y="20754"/>
                      <a:pt x="12448" y="21215"/>
                      <a:pt x="10604" y="21215"/>
                    </a:cubicBezTo>
                    <a:cubicBezTo>
                      <a:pt x="8299" y="21215"/>
                      <a:pt x="6455" y="20754"/>
                      <a:pt x="5072" y="19831"/>
                    </a:cubicBezTo>
                    <a:cubicBezTo>
                      <a:pt x="3688" y="18909"/>
                      <a:pt x="2305" y="17987"/>
                      <a:pt x="1383" y="16142"/>
                    </a:cubicBezTo>
                    <a:cubicBezTo>
                      <a:pt x="461" y="14758"/>
                      <a:pt x="0" y="12913"/>
                      <a:pt x="0" y="10607"/>
                    </a:cubicBezTo>
                    <a:cubicBezTo>
                      <a:pt x="0" y="8763"/>
                      <a:pt x="461" y="6918"/>
                      <a:pt x="1383" y="5073"/>
                    </a:cubicBezTo>
                    <a:close/>
                    <a:moveTo>
                      <a:pt x="6916" y="15219"/>
                    </a:moveTo>
                    <a:cubicBezTo>
                      <a:pt x="7838" y="16603"/>
                      <a:pt x="9221" y="17064"/>
                      <a:pt x="11065" y="17064"/>
                    </a:cubicBezTo>
                    <a:cubicBezTo>
                      <a:pt x="12910" y="17064"/>
                      <a:pt x="14293" y="16603"/>
                      <a:pt x="15215" y="15219"/>
                    </a:cubicBezTo>
                    <a:cubicBezTo>
                      <a:pt x="16137" y="13836"/>
                      <a:pt x="16598" y="12452"/>
                      <a:pt x="16598" y="10607"/>
                    </a:cubicBezTo>
                    <a:cubicBezTo>
                      <a:pt x="16598" y="8763"/>
                      <a:pt x="16137" y="7379"/>
                      <a:pt x="15215" y="5995"/>
                    </a:cubicBezTo>
                    <a:cubicBezTo>
                      <a:pt x="14293" y="4612"/>
                      <a:pt x="12910" y="4151"/>
                      <a:pt x="11065" y="4151"/>
                    </a:cubicBezTo>
                    <a:cubicBezTo>
                      <a:pt x="9682" y="4151"/>
                      <a:pt x="8299" y="4612"/>
                      <a:pt x="6916" y="5995"/>
                    </a:cubicBezTo>
                    <a:cubicBezTo>
                      <a:pt x="5994" y="7379"/>
                      <a:pt x="5072" y="8763"/>
                      <a:pt x="5072" y="10607"/>
                    </a:cubicBezTo>
                    <a:cubicBezTo>
                      <a:pt x="5072" y="12452"/>
                      <a:pt x="5994" y="13836"/>
                      <a:pt x="6916" y="15219"/>
                    </a:cubicBezTo>
                    <a:close/>
                  </a:path>
                </a:pathLst>
              </a:custGeom>
              <a:solidFill>
                <a:srgbClr val="94C33D"/>
              </a:solidFill>
              <a:ln w="461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1725400-7E8F-BB4E-B49E-3160FA59B3EC}"/>
                  </a:ext>
                </a:extLst>
              </p:cNvPr>
              <p:cNvSpPr/>
              <p:nvPr/>
            </p:nvSpPr>
            <p:spPr>
              <a:xfrm>
                <a:off x="4598019"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DCBF0E6-A01C-4448-9848-CE100CC0E615}"/>
                  </a:ext>
                </a:extLst>
              </p:cNvPr>
              <p:cNvSpPr/>
              <p:nvPr/>
            </p:nvSpPr>
            <p:spPr>
              <a:xfrm>
                <a:off x="463674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7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3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7"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3" y="4170"/>
                    </a:cubicBezTo>
                    <a:cubicBezTo>
                      <a:pt x="19825" y="2786"/>
                      <a:pt x="20748" y="1864"/>
                      <a:pt x="22131" y="1402"/>
                    </a:cubicBezTo>
                    <a:cubicBezTo>
                      <a:pt x="23514" y="941"/>
                      <a:pt x="24436" y="480"/>
                      <a:pt x="25819" y="480"/>
                    </a:cubicBezTo>
                    <a:cubicBezTo>
                      <a:pt x="26280" y="-442"/>
                      <a:pt x="28124" y="19"/>
                      <a:pt x="29047" y="1402"/>
                    </a:cubicBezTo>
                    <a:close/>
                  </a:path>
                </a:pathLst>
              </a:custGeom>
              <a:solidFill>
                <a:srgbClr val="94C33D"/>
              </a:solidFill>
              <a:ln w="4610"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BBCA6AA-1BDE-204E-B70E-A172EEF55993}"/>
                  </a:ext>
                </a:extLst>
              </p:cNvPr>
              <p:cNvSpPr/>
              <p:nvPr/>
            </p:nvSpPr>
            <p:spPr>
              <a:xfrm>
                <a:off x="4674093" y="5488705"/>
                <a:ext cx="19364" cy="20753"/>
              </a:xfrm>
              <a:custGeom>
                <a:avLst/>
                <a:gdLst>
                  <a:gd name="connsiteX0" fmla="*/ 19365 w 19364"/>
                  <a:gd name="connsiteY0" fmla="*/ 0 h 20753"/>
                  <a:gd name="connsiteX1" fmla="*/ 19365 w 19364"/>
                  <a:gd name="connsiteY1" fmla="*/ 19832 h 20753"/>
                  <a:gd name="connsiteX2" fmla="*/ 14754 w 19364"/>
                  <a:gd name="connsiteY2" fmla="*/ 19832 h 20753"/>
                  <a:gd name="connsiteX3" fmla="*/ 14293 w 19364"/>
                  <a:gd name="connsiteY3" fmla="*/ 16142 h 20753"/>
                  <a:gd name="connsiteX4" fmla="*/ 11066 w 19364"/>
                  <a:gd name="connsiteY4" fmla="*/ 19371 h 20753"/>
                  <a:gd name="connsiteX5" fmla="*/ 6455 w 19364"/>
                  <a:gd name="connsiteY5" fmla="*/ 20754 h 20753"/>
                  <a:gd name="connsiteX6" fmla="*/ 1844 w 19364"/>
                  <a:gd name="connsiteY6" fmla="*/ 18909 h 20753"/>
                  <a:gd name="connsiteX7" fmla="*/ 0 w 19364"/>
                  <a:gd name="connsiteY7" fmla="*/ 14759 h 20753"/>
                  <a:gd name="connsiteX8" fmla="*/ 0 w 19364"/>
                  <a:gd name="connsiteY8" fmla="*/ 0 h 20753"/>
                  <a:gd name="connsiteX9" fmla="*/ 5072 w 19364"/>
                  <a:gd name="connsiteY9" fmla="*/ 0 h 20753"/>
                  <a:gd name="connsiteX10" fmla="*/ 5072 w 19364"/>
                  <a:gd name="connsiteY10" fmla="*/ 12914 h 20753"/>
                  <a:gd name="connsiteX11" fmla="*/ 8299 w 19364"/>
                  <a:gd name="connsiteY11" fmla="*/ 16142 h 20753"/>
                  <a:gd name="connsiteX12" fmla="*/ 11988 w 19364"/>
                  <a:gd name="connsiteY12" fmla="*/ 13836 h 20753"/>
                  <a:gd name="connsiteX13" fmla="*/ 13371 w 19364"/>
                  <a:gd name="connsiteY13" fmla="*/ 8763 h 20753"/>
                  <a:gd name="connsiteX14" fmla="*/ 13371 w 19364"/>
                  <a:gd name="connsiteY14" fmla="*/ 0 h 20753"/>
                  <a:gd name="connsiteX15" fmla="*/ 19365 w 19364"/>
                  <a:gd name="connsiteY15" fmla="*/ 0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64" h="20753">
                    <a:moveTo>
                      <a:pt x="19365" y="0"/>
                    </a:moveTo>
                    <a:lnTo>
                      <a:pt x="19365" y="19832"/>
                    </a:lnTo>
                    <a:lnTo>
                      <a:pt x="14754" y="19832"/>
                    </a:lnTo>
                    <a:lnTo>
                      <a:pt x="14293" y="16142"/>
                    </a:lnTo>
                    <a:cubicBezTo>
                      <a:pt x="13832" y="17526"/>
                      <a:pt x="12449" y="18448"/>
                      <a:pt x="11066" y="19371"/>
                    </a:cubicBezTo>
                    <a:cubicBezTo>
                      <a:pt x="9682" y="20293"/>
                      <a:pt x="8299" y="20754"/>
                      <a:pt x="6455" y="20754"/>
                    </a:cubicBezTo>
                    <a:cubicBezTo>
                      <a:pt x="4611" y="20754"/>
                      <a:pt x="3227" y="20293"/>
                      <a:pt x="1844" y="18909"/>
                    </a:cubicBezTo>
                    <a:cubicBezTo>
                      <a:pt x="461" y="17987"/>
                      <a:pt x="0" y="16603"/>
                      <a:pt x="0" y="14759"/>
                    </a:cubicBezTo>
                    <a:lnTo>
                      <a:pt x="0" y="0"/>
                    </a:lnTo>
                    <a:lnTo>
                      <a:pt x="5072" y="0"/>
                    </a:lnTo>
                    <a:lnTo>
                      <a:pt x="5072" y="12914"/>
                    </a:lnTo>
                    <a:cubicBezTo>
                      <a:pt x="5072" y="15220"/>
                      <a:pt x="6455" y="16142"/>
                      <a:pt x="8299" y="16142"/>
                    </a:cubicBezTo>
                    <a:cubicBezTo>
                      <a:pt x="9682" y="16142"/>
                      <a:pt x="11066" y="15220"/>
                      <a:pt x="11988" y="13836"/>
                    </a:cubicBezTo>
                    <a:cubicBezTo>
                      <a:pt x="12910" y="12453"/>
                      <a:pt x="13371" y="10608"/>
                      <a:pt x="13371" y="8763"/>
                    </a:cubicBezTo>
                    <a:lnTo>
                      <a:pt x="13371" y="0"/>
                    </a:lnTo>
                    <a:lnTo>
                      <a:pt x="19365" y="0"/>
                    </a:lnTo>
                    <a:close/>
                  </a:path>
                </a:pathLst>
              </a:custGeom>
              <a:solidFill>
                <a:srgbClr val="94C33D"/>
              </a:solidFill>
              <a:ln w="461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CB82E4D7-9157-B140-8ED0-39D797ED307A}"/>
                  </a:ext>
                </a:extLst>
              </p:cNvPr>
              <p:cNvSpPr/>
              <p:nvPr/>
            </p:nvSpPr>
            <p:spPr>
              <a:xfrm>
                <a:off x="4700835"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8" y="5073"/>
                      <a:pt x="11526" y="4612"/>
                      <a:pt x="10604" y="4612"/>
                    </a:cubicBezTo>
                    <a:cubicBezTo>
                      <a:pt x="9221" y="4612"/>
                      <a:pt x="7838" y="5073"/>
                      <a:pt x="6455" y="6457"/>
                    </a:cubicBezTo>
                    <a:cubicBezTo>
                      <a:pt x="5532"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754"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B8F651E8-806C-D746-B086-DA3E12E66842}"/>
                  </a:ext>
                </a:extLst>
              </p:cNvPr>
              <p:cNvSpPr/>
              <p:nvPr/>
            </p:nvSpPr>
            <p:spPr>
              <a:xfrm>
                <a:off x="4727115"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072 w 5993"/>
                  <a:gd name="connsiteY9" fmla="*/ 9685 h 29516"/>
                  <a:gd name="connsiteX10" fmla="*/ 5072 w 5993"/>
                  <a:gd name="connsiteY10" fmla="*/ 29517 h 29516"/>
                  <a:gd name="connsiteX11" fmla="*/ 0 w 5993"/>
                  <a:gd name="connsiteY11" fmla="*/ 29517 h 29516"/>
                  <a:gd name="connsiteX12" fmla="*/ 0 w 5993"/>
                  <a:gd name="connsiteY12" fmla="*/ 9685 h 29516"/>
                  <a:gd name="connsiteX13" fmla="*/ 507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50" y="0"/>
                      <a:pt x="4611" y="461"/>
                      <a:pt x="5072" y="922"/>
                    </a:cubicBezTo>
                    <a:cubicBezTo>
                      <a:pt x="5533" y="1384"/>
                      <a:pt x="5994" y="2306"/>
                      <a:pt x="5994" y="2767"/>
                    </a:cubicBezTo>
                    <a:cubicBezTo>
                      <a:pt x="5994" y="3690"/>
                      <a:pt x="5533" y="4151"/>
                      <a:pt x="5072" y="4612"/>
                    </a:cubicBezTo>
                    <a:cubicBezTo>
                      <a:pt x="4611" y="5073"/>
                      <a:pt x="3689" y="5534"/>
                      <a:pt x="3227" y="5534"/>
                    </a:cubicBezTo>
                    <a:cubicBezTo>
                      <a:pt x="2305" y="5534"/>
                      <a:pt x="1844" y="5073"/>
                      <a:pt x="922" y="4612"/>
                    </a:cubicBezTo>
                    <a:cubicBezTo>
                      <a:pt x="461" y="4151"/>
                      <a:pt x="0" y="3228"/>
                      <a:pt x="0" y="2767"/>
                    </a:cubicBezTo>
                    <a:cubicBezTo>
                      <a:pt x="0" y="1845"/>
                      <a:pt x="0" y="1384"/>
                      <a:pt x="922" y="922"/>
                    </a:cubicBezTo>
                    <a:close/>
                    <a:moveTo>
                      <a:pt x="5072" y="9685"/>
                    </a:moveTo>
                    <a:lnTo>
                      <a:pt x="5072" y="29517"/>
                    </a:lnTo>
                    <a:lnTo>
                      <a:pt x="0" y="29517"/>
                    </a:lnTo>
                    <a:lnTo>
                      <a:pt x="0" y="9685"/>
                    </a:lnTo>
                    <a:lnTo>
                      <a:pt x="5072" y="9685"/>
                    </a:lnTo>
                    <a:close/>
                  </a:path>
                </a:pathLst>
              </a:custGeom>
              <a:solidFill>
                <a:srgbClr val="94C33D"/>
              </a:solidFill>
              <a:ln w="4610"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9B7931-1DCD-7649-BEC4-CD9C67B31245}"/>
                  </a:ext>
                </a:extLst>
              </p:cNvPr>
              <p:cNvSpPr/>
              <p:nvPr/>
            </p:nvSpPr>
            <p:spPr>
              <a:xfrm>
                <a:off x="473818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BC4C6B55-614C-7748-829A-828156AD82A1}"/>
                  </a:ext>
                </a:extLst>
              </p:cNvPr>
              <p:cNvSpPr/>
              <p:nvPr/>
            </p:nvSpPr>
            <p:spPr>
              <a:xfrm>
                <a:off x="4753857" y="5488705"/>
                <a:ext cx="22130" cy="29055"/>
              </a:xfrm>
              <a:custGeom>
                <a:avLst/>
                <a:gdLst>
                  <a:gd name="connsiteX0" fmla="*/ 22131 w 22130"/>
                  <a:gd name="connsiteY0" fmla="*/ 0 h 29055"/>
                  <a:gd name="connsiteX1" fmla="*/ 9682 w 22130"/>
                  <a:gd name="connsiteY1" fmla="*/ 29056 h 29055"/>
                  <a:gd name="connsiteX2" fmla="*/ 4611 w 22130"/>
                  <a:gd name="connsiteY2" fmla="*/ 29056 h 29055"/>
                  <a:gd name="connsiteX3" fmla="*/ 9221 w 22130"/>
                  <a:gd name="connsiteY3" fmla="*/ 18909 h 29055"/>
                  <a:gd name="connsiteX4" fmla="*/ 0 w 22130"/>
                  <a:gd name="connsiteY4" fmla="*/ 0 h 29055"/>
                  <a:gd name="connsiteX5" fmla="*/ 5994 w 22130"/>
                  <a:gd name="connsiteY5" fmla="*/ 0 h 29055"/>
                  <a:gd name="connsiteX6" fmla="*/ 11987 w 22130"/>
                  <a:gd name="connsiteY6" fmla="*/ 12914 h 29055"/>
                  <a:gd name="connsiteX7" fmla="*/ 17981 w 22130"/>
                  <a:gd name="connsiteY7" fmla="*/ 0 h 29055"/>
                  <a:gd name="connsiteX8" fmla="*/ 22131 w 22130"/>
                  <a:gd name="connsiteY8" fmla="*/ 0 h 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0" h="29055">
                    <a:moveTo>
                      <a:pt x="22131" y="0"/>
                    </a:moveTo>
                    <a:lnTo>
                      <a:pt x="9682" y="29056"/>
                    </a:lnTo>
                    <a:lnTo>
                      <a:pt x="4611" y="29056"/>
                    </a:lnTo>
                    <a:lnTo>
                      <a:pt x="9221" y="18909"/>
                    </a:lnTo>
                    <a:lnTo>
                      <a:pt x="0" y="0"/>
                    </a:lnTo>
                    <a:lnTo>
                      <a:pt x="5994" y="0"/>
                    </a:lnTo>
                    <a:lnTo>
                      <a:pt x="11987" y="12914"/>
                    </a:lnTo>
                    <a:lnTo>
                      <a:pt x="17981" y="0"/>
                    </a:lnTo>
                    <a:lnTo>
                      <a:pt x="22131" y="0"/>
                    </a:lnTo>
                    <a:close/>
                  </a:path>
                </a:pathLst>
              </a:custGeom>
              <a:solidFill>
                <a:srgbClr val="94C33D"/>
              </a:solidFill>
              <a:ln w="4610"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D7E5880-1BC9-AE47-8572-04D84A9E57AA}"/>
                  </a:ext>
                </a:extLst>
              </p:cNvPr>
              <p:cNvSpPr/>
              <p:nvPr/>
            </p:nvSpPr>
            <p:spPr>
              <a:xfrm>
                <a:off x="4795352"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01DC1101-55EE-674B-8A5A-21AA57F76C11}"/>
                  </a:ext>
                </a:extLst>
              </p:cNvPr>
              <p:cNvSpPr/>
              <p:nvPr/>
            </p:nvSpPr>
            <p:spPr>
              <a:xfrm>
                <a:off x="480595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5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5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5 w 21208"/>
                  <a:gd name="connsiteY14" fmla="*/ 16142 h 20753"/>
                  <a:gd name="connsiteX15" fmla="*/ 15676 w 21208"/>
                  <a:gd name="connsiteY15" fmla="*/ 15219 h 20753"/>
                  <a:gd name="connsiteX16" fmla="*/ 6455 w 21208"/>
                  <a:gd name="connsiteY16" fmla="*/ 5995 h 20753"/>
                  <a:gd name="connsiteX17" fmla="*/ 5072 w 21208"/>
                  <a:gd name="connsiteY17" fmla="*/ 10607 h 20753"/>
                  <a:gd name="connsiteX18" fmla="*/ 5072 w 21208"/>
                  <a:gd name="connsiteY18" fmla="*/ 11530 h 20753"/>
                  <a:gd name="connsiteX19" fmla="*/ 15215 w 21208"/>
                  <a:gd name="connsiteY19" fmla="*/ 7840 h 20753"/>
                  <a:gd name="connsiteX20" fmla="*/ 13371 w 21208"/>
                  <a:gd name="connsiteY20" fmla="*/ 5534 h 20753"/>
                  <a:gd name="connsiteX21" fmla="*/ 10143 w 21208"/>
                  <a:gd name="connsiteY21" fmla="*/ 4612 h 20753"/>
                  <a:gd name="connsiteX22" fmla="*/ 6455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5"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5" y="0"/>
                    </a:cubicBezTo>
                    <a:cubicBezTo>
                      <a:pt x="13832" y="0"/>
                      <a:pt x="16137" y="922"/>
                      <a:pt x="17520" y="2306"/>
                    </a:cubicBezTo>
                    <a:cubicBezTo>
                      <a:pt x="19365" y="3689"/>
                      <a:pt x="20286" y="5995"/>
                      <a:pt x="21209" y="8763"/>
                    </a:cubicBezTo>
                    <a:lnTo>
                      <a:pt x="5994" y="13836"/>
                    </a:lnTo>
                    <a:cubicBezTo>
                      <a:pt x="6455" y="14758"/>
                      <a:pt x="7377" y="15219"/>
                      <a:pt x="8299" y="15681"/>
                    </a:cubicBezTo>
                    <a:cubicBezTo>
                      <a:pt x="9221" y="16142"/>
                      <a:pt x="10143" y="16142"/>
                      <a:pt x="11065" y="16142"/>
                    </a:cubicBezTo>
                    <a:cubicBezTo>
                      <a:pt x="12449" y="16603"/>
                      <a:pt x="13832" y="16142"/>
                      <a:pt x="15676" y="15219"/>
                    </a:cubicBezTo>
                    <a:close/>
                    <a:moveTo>
                      <a:pt x="6455" y="5995"/>
                    </a:moveTo>
                    <a:cubicBezTo>
                      <a:pt x="5533" y="6918"/>
                      <a:pt x="5072" y="8763"/>
                      <a:pt x="5072" y="10607"/>
                    </a:cubicBezTo>
                    <a:cubicBezTo>
                      <a:pt x="5072" y="11069"/>
                      <a:pt x="5072" y="11069"/>
                      <a:pt x="5072" y="11530"/>
                    </a:cubicBezTo>
                    <a:lnTo>
                      <a:pt x="15215" y="7840"/>
                    </a:lnTo>
                    <a:cubicBezTo>
                      <a:pt x="14754" y="6918"/>
                      <a:pt x="14293" y="5995"/>
                      <a:pt x="13371" y="5534"/>
                    </a:cubicBezTo>
                    <a:cubicBezTo>
                      <a:pt x="12449" y="5073"/>
                      <a:pt x="11526" y="4612"/>
                      <a:pt x="10143" y="4612"/>
                    </a:cubicBezTo>
                    <a:cubicBezTo>
                      <a:pt x="9221" y="4151"/>
                      <a:pt x="7838" y="4612"/>
                      <a:pt x="6455" y="5995"/>
                    </a:cubicBezTo>
                    <a:close/>
                  </a:path>
                </a:pathLst>
              </a:custGeom>
              <a:solidFill>
                <a:srgbClr val="94C33D"/>
              </a:solidFill>
              <a:ln w="4610"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F94262BB-4A9D-324A-AD2E-C0C6BDAC2FBC}"/>
                  </a:ext>
                </a:extLst>
              </p:cNvPr>
              <p:cNvSpPr/>
              <p:nvPr/>
            </p:nvSpPr>
            <p:spPr>
              <a:xfrm>
                <a:off x="4830853" y="5487783"/>
                <a:ext cx="22131" cy="21214"/>
              </a:xfrm>
              <a:custGeom>
                <a:avLst/>
                <a:gdLst>
                  <a:gd name="connsiteX0" fmla="*/ 22131 w 22131"/>
                  <a:gd name="connsiteY0" fmla="*/ 922 h 21214"/>
                  <a:gd name="connsiteX1" fmla="*/ 22131 w 22131"/>
                  <a:gd name="connsiteY1" fmla="*/ 20754 h 21214"/>
                  <a:gd name="connsiteX2" fmla="*/ 17059 w 22131"/>
                  <a:gd name="connsiteY2" fmla="*/ 20754 h 21214"/>
                  <a:gd name="connsiteX3" fmla="*/ 17059 w 22131"/>
                  <a:gd name="connsiteY3" fmla="*/ 17987 h 21214"/>
                  <a:gd name="connsiteX4" fmla="*/ 14293 w 22131"/>
                  <a:gd name="connsiteY4" fmla="*/ 20293 h 21214"/>
                  <a:gd name="connsiteX5" fmla="*/ 10143 w 22131"/>
                  <a:gd name="connsiteY5" fmla="*/ 21215 h 21214"/>
                  <a:gd name="connsiteX6" fmla="*/ 5072 w 22131"/>
                  <a:gd name="connsiteY6" fmla="*/ 19831 h 21214"/>
                  <a:gd name="connsiteX7" fmla="*/ 1383 w 22131"/>
                  <a:gd name="connsiteY7" fmla="*/ 16142 h 21214"/>
                  <a:gd name="connsiteX8" fmla="*/ 0 w 22131"/>
                  <a:gd name="connsiteY8" fmla="*/ 10607 h 21214"/>
                  <a:gd name="connsiteX9" fmla="*/ 1383 w 22131"/>
                  <a:gd name="connsiteY9" fmla="*/ 5073 h 21214"/>
                  <a:gd name="connsiteX10" fmla="*/ 5072 w 22131"/>
                  <a:gd name="connsiteY10" fmla="*/ 1383 h 21214"/>
                  <a:gd name="connsiteX11" fmla="*/ 10143 w 22131"/>
                  <a:gd name="connsiteY11" fmla="*/ 0 h 21214"/>
                  <a:gd name="connsiteX12" fmla="*/ 17059 w 22131"/>
                  <a:gd name="connsiteY12" fmla="*/ 3689 h 21214"/>
                  <a:gd name="connsiteX13" fmla="*/ 17520 w 22131"/>
                  <a:gd name="connsiteY13" fmla="*/ 922 h 21214"/>
                  <a:gd name="connsiteX14" fmla="*/ 22131 w 22131"/>
                  <a:gd name="connsiteY14" fmla="*/ 922 h 21214"/>
                  <a:gd name="connsiteX15" fmla="*/ 14754 w 22131"/>
                  <a:gd name="connsiteY15" fmla="*/ 15681 h 21214"/>
                  <a:gd name="connsiteX16" fmla="*/ 16598 w 22131"/>
                  <a:gd name="connsiteY16" fmla="*/ 12452 h 21214"/>
                  <a:gd name="connsiteX17" fmla="*/ 16598 w 22131"/>
                  <a:gd name="connsiteY17" fmla="*/ 8301 h 21214"/>
                  <a:gd name="connsiteX18" fmla="*/ 14293 w 22131"/>
                  <a:gd name="connsiteY18" fmla="*/ 5534 h 21214"/>
                  <a:gd name="connsiteX19" fmla="*/ 10605 w 22131"/>
                  <a:gd name="connsiteY19" fmla="*/ 4612 h 21214"/>
                  <a:gd name="connsiteX20" fmla="*/ 6455 w 22131"/>
                  <a:gd name="connsiteY20" fmla="*/ 6457 h 21214"/>
                  <a:gd name="connsiteX21" fmla="*/ 4611 w 22131"/>
                  <a:gd name="connsiteY21" fmla="*/ 11069 h 21214"/>
                  <a:gd name="connsiteX22" fmla="*/ 5533 w 22131"/>
                  <a:gd name="connsiteY22" fmla="*/ 14297 h 21214"/>
                  <a:gd name="connsiteX23" fmla="*/ 7838 w 22131"/>
                  <a:gd name="connsiteY23" fmla="*/ 16603 h 21214"/>
                  <a:gd name="connsiteX24" fmla="*/ 11066 w 22131"/>
                  <a:gd name="connsiteY24" fmla="*/ 17525 h 21214"/>
                  <a:gd name="connsiteX25" fmla="*/ 14754 w 22131"/>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1"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9" y="18909"/>
                      <a:pt x="2305" y="17987"/>
                      <a:pt x="1383" y="16142"/>
                    </a:cubicBezTo>
                    <a:cubicBezTo>
                      <a:pt x="461" y="14758"/>
                      <a:pt x="0" y="12913"/>
                      <a:pt x="0" y="10607"/>
                    </a:cubicBezTo>
                    <a:cubicBezTo>
                      <a:pt x="0" y="8301"/>
                      <a:pt x="461" y="6457"/>
                      <a:pt x="1383" y="5073"/>
                    </a:cubicBezTo>
                    <a:cubicBezTo>
                      <a:pt x="2305" y="3228"/>
                      <a:pt x="3689"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8" y="4612"/>
                      <a:pt x="10605"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4D1E195-1ABD-B941-979C-7001F2883760}"/>
                  </a:ext>
                </a:extLst>
              </p:cNvPr>
              <p:cNvSpPr/>
              <p:nvPr/>
            </p:nvSpPr>
            <p:spPr>
              <a:xfrm>
                <a:off x="4858517" y="5471641"/>
                <a:ext cx="22591" cy="36895"/>
              </a:xfrm>
              <a:custGeom>
                <a:avLst/>
                <a:gdLst>
                  <a:gd name="connsiteX0" fmla="*/ 22592 w 22591"/>
                  <a:gd name="connsiteY0" fmla="*/ 461 h 36895"/>
                  <a:gd name="connsiteX1" fmla="*/ 22592 w 22591"/>
                  <a:gd name="connsiteY1" fmla="*/ 36435 h 36895"/>
                  <a:gd name="connsiteX2" fmla="*/ 17520 w 22591"/>
                  <a:gd name="connsiteY2" fmla="*/ 36435 h 36895"/>
                  <a:gd name="connsiteX3" fmla="*/ 17520 w 22591"/>
                  <a:gd name="connsiteY3" fmla="*/ 33667 h 36895"/>
                  <a:gd name="connsiteX4" fmla="*/ 9682 w 22591"/>
                  <a:gd name="connsiteY4" fmla="*/ 36896 h 36895"/>
                  <a:gd name="connsiteX5" fmla="*/ 4611 w 22591"/>
                  <a:gd name="connsiteY5" fmla="*/ 35512 h 36895"/>
                  <a:gd name="connsiteX6" fmla="*/ 1383 w 22591"/>
                  <a:gd name="connsiteY6" fmla="*/ 31823 h 36895"/>
                  <a:gd name="connsiteX7" fmla="*/ 0 w 22591"/>
                  <a:gd name="connsiteY7" fmla="*/ 26288 h 36895"/>
                  <a:gd name="connsiteX8" fmla="*/ 1383 w 22591"/>
                  <a:gd name="connsiteY8" fmla="*/ 20754 h 36895"/>
                  <a:gd name="connsiteX9" fmla="*/ 5072 w 22591"/>
                  <a:gd name="connsiteY9" fmla="*/ 17064 h 36895"/>
                  <a:gd name="connsiteX10" fmla="*/ 10605 w 22591"/>
                  <a:gd name="connsiteY10" fmla="*/ 15681 h 36895"/>
                  <a:gd name="connsiteX11" fmla="*/ 14754 w 22591"/>
                  <a:gd name="connsiteY11" fmla="*/ 16603 h 36895"/>
                  <a:gd name="connsiteX12" fmla="*/ 17981 w 22591"/>
                  <a:gd name="connsiteY12" fmla="*/ 18909 h 36895"/>
                  <a:gd name="connsiteX13" fmla="*/ 17981 w 22591"/>
                  <a:gd name="connsiteY13" fmla="*/ 0 h 36895"/>
                  <a:gd name="connsiteX14" fmla="*/ 22592 w 22591"/>
                  <a:gd name="connsiteY14" fmla="*/ 0 h 36895"/>
                  <a:gd name="connsiteX15" fmla="*/ 14754 w 22591"/>
                  <a:gd name="connsiteY15" fmla="*/ 31823 h 36895"/>
                  <a:gd name="connsiteX16" fmla="*/ 17059 w 22591"/>
                  <a:gd name="connsiteY16" fmla="*/ 28594 h 36895"/>
                  <a:gd name="connsiteX17" fmla="*/ 17059 w 22591"/>
                  <a:gd name="connsiteY17" fmla="*/ 24443 h 36895"/>
                  <a:gd name="connsiteX18" fmla="*/ 14754 w 22591"/>
                  <a:gd name="connsiteY18" fmla="*/ 21676 h 36895"/>
                  <a:gd name="connsiteX19" fmla="*/ 11066 w 22591"/>
                  <a:gd name="connsiteY19" fmla="*/ 20293 h 36895"/>
                  <a:gd name="connsiteX20" fmla="*/ 7838 w 22591"/>
                  <a:gd name="connsiteY20" fmla="*/ 21215 h 36895"/>
                  <a:gd name="connsiteX21" fmla="*/ 5533 w 22591"/>
                  <a:gd name="connsiteY21" fmla="*/ 23521 h 36895"/>
                  <a:gd name="connsiteX22" fmla="*/ 4611 w 22591"/>
                  <a:gd name="connsiteY22" fmla="*/ 26749 h 36895"/>
                  <a:gd name="connsiteX23" fmla="*/ 5533 w 22591"/>
                  <a:gd name="connsiteY23" fmla="*/ 29978 h 36895"/>
                  <a:gd name="connsiteX24" fmla="*/ 7838 w 22591"/>
                  <a:gd name="connsiteY24" fmla="*/ 32284 h 36895"/>
                  <a:gd name="connsiteX25" fmla="*/ 11066 w 22591"/>
                  <a:gd name="connsiteY25" fmla="*/ 33206 h 36895"/>
                  <a:gd name="connsiteX26" fmla="*/ 14754 w 22591"/>
                  <a:gd name="connsiteY26" fmla="*/ 31823 h 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91" h="36895">
                    <a:moveTo>
                      <a:pt x="22592" y="461"/>
                    </a:moveTo>
                    <a:lnTo>
                      <a:pt x="22592" y="36435"/>
                    </a:lnTo>
                    <a:lnTo>
                      <a:pt x="17520" y="36435"/>
                    </a:lnTo>
                    <a:lnTo>
                      <a:pt x="17520" y="33667"/>
                    </a:lnTo>
                    <a:cubicBezTo>
                      <a:pt x="15215" y="35973"/>
                      <a:pt x="12910" y="36896"/>
                      <a:pt x="9682" y="36896"/>
                    </a:cubicBezTo>
                    <a:cubicBezTo>
                      <a:pt x="7838" y="36896"/>
                      <a:pt x="5994" y="36435"/>
                      <a:pt x="4611" y="35512"/>
                    </a:cubicBezTo>
                    <a:cubicBezTo>
                      <a:pt x="3227" y="34590"/>
                      <a:pt x="1844" y="33206"/>
                      <a:pt x="1383" y="31823"/>
                    </a:cubicBezTo>
                    <a:cubicBezTo>
                      <a:pt x="461" y="30439"/>
                      <a:pt x="0" y="28133"/>
                      <a:pt x="0" y="26288"/>
                    </a:cubicBezTo>
                    <a:cubicBezTo>
                      <a:pt x="0" y="23982"/>
                      <a:pt x="461" y="22137"/>
                      <a:pt x="1383" y="20754"/>
                    </a:cubicBezTo>
                    <a:cubicBezTo>
                      <a:pt x="2305" y="19370"/>
                      <a:pt x="3689" y="17987"/>
                      <a:pt x="5072" y="17064"/>
                    </a:cubicBezTo>
                    <a:cubicBezTo>
                      <a:pt x="6455" y="16142"/>
                      <a:pt x="8299" y="15681"/>
                      <a:pt x="10605" y="15681"/>
                    </a:cubicBezTo>
                    <a:cubicBezTo>
                      <a:pt x="11988" y="15681"/>
                      <a:pt x="13371" y="16142"/>
                      <a:pt x="14754" y="16603"/>
                    </a:cubicBezTo>
                    <a:cubicBezTo>
                      <a:pt x="16137" y="17064"/>
                      <a:pt x="17059" y="17987"/>
                      <a:pt x="17981" y="18909"/>
                    </a:cubicBezTo>
                    <a:lnTo>
                      <a:pt x="17981" y="0"/>
                    </a:lnTo>
                    <a:lnTo>
                      <a:pt x="22592" y="0"/>
                    </a:lnTo>
                    <a:close/>
                    <a:moveTo>
                      <a:pt x="14754" y="31823"/>
                    </a:moveTo>
                    <a:cubicBezTo>
                      <a:pt x="15676" y="30900"/>
                      <a:pt x="16598" y="29978"/>
                      <a:pt x="17059" y="28594"/>
                    </a:cubicBezTo>
                    <a:lnTo>
                      <a:pt x="17059" y="24443"/>
                    </a:lnTo>
                    <a:cubicBezTo>
                      <a:pt x="16598" y="23060"/>
                      <a:pt x="16137" y="22137"/>
                      <a:pt x="14754" y="21676"/>
                    </a:cubicBezTo>
                    <a:cubicBezTo>
                      <a:pt x="13832" y="20754"/>
                      <a:pt x="12449" y="20293"/>
                      <a:pt x="11066" y="20293"/>
                    </a:cubicBezTo>
                    <a:cubicBezTo>
                      <a:pt x="10143" y="20293"/>
                      <a:pt x="8760" y="20754"/>
                      <a:pt x="7838" y="21215"/>
                    </a:cubicBezTo>
                    <a:cubicBezTo>
                      <a:pt x="6916" y="21676"/>
                      <a:pt x="5994" y="22599"/>
                      <a:pt x="5533" y="23521"/>
                    </a:cubicBezTo>
                    <a:cubicBezTo>
                      <a:pt x="5072" y="24443"/>
                      <a:pt x="4611" y="25366"/>
                      <a:pt x="4611" y="26749"/>
                    </a:cubicBezTo>
                    <a:cubicBezTo>
                      <a:pt x="4611" y="28133"/>
                      <a:pt x="5072" y="29055"/>
                      <a:pt x="5533" y="29978"/>
                    </a:cubicBezTo>
                    <a:cubicBezTo>
                      <a:pt x="5994" y="30900"/>
                      <a:pt x="6916" y="31823"/>
                      <a:pt x="7838" y="32284"/>
                    </a:cubicBezTo>
                    <a:cubicBezTo>
                      <a:pt x="8760" y="32745"/>
                      <a:pt x="9682" y="33206"/>
                      <a:pt x="11066" y="33206"/>
                    </a:cubicBezTo>
                    <a:cubicBezTo>
                      <a:pt x="12449" y="32745"/>
                      <a:pt x="13832" y="32284"/>
                      <a:pt x="14754" y="31823"/>
                    </a:cubicBezTo>
                    <a:close/>
                  </a:path>
                </a:pathLst>
              </a:custGeom>
              <a:solidFill>
                <a:srgbClr val="94C33D"/>
              </a:solidFill>
              <a:ln w="4610"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8EF5CDC-445A-314B-BF9D-0E2B7D4C6AAC}"/>
                  </a:ext>
                </a:extLst>
              </p:cNvPr>
              <p:cNvSpPr/>
              <p:nvPr/>
            </p:nvSpPr>
            <p:spPr>
              <a:xfrm>
                <a:off x="4886181"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552B1CB-F44E-B849-892F-F3C4B1B96E77}"/>
                  </a:ext>
                </a:extLst>
              </p:cNvPr>
              <p:cNvSpPr/>
              <p:nvPr/>
            </p:nvSpPr>
            <p:spPr>
              <a:xfrm>
                <a:off x="4912000" y="5488244"/>
                <a:ext cx="12909" cy="20753"/>
              </a:xfrm>
              <a:custGeom>
                <a:avLst/>
                <a:gdLst>
                  <a:gd name="connsiteX0" fmla="*/ 7838 w 12909"/>
                  <a:gd name="connsiteY0" fmla="*/ 2306 h 20753"/>
                  <a:gd name="connsiteX1" fmla="*/ 10604 w 12909"/>
                  <a:gd name="connsiteY1" fmla="*/ 461 h 20753"/>
                  <a:gd name="connsiteX2" fmla="*/ 12910 w 12909"/>
                  <a:gd name="connsiteY2" fmla="*/ 0 h 20753"/>
                  <a:gd name="connsiteX3" fmla="*/ 12449 w 12909"/>
                  <a:gd name="connsiteY3" fmla="*/ 5073 h 20753"/>
                  <a:gd name="connsiteX4" fmla="*/ 8760 w 12909"/>
                  <a:gd name="connsiteY4" fmla="*/ 5996 h 20753"/>
                  <a:gd name="connsiteX5" fmla="*/ 5994 w 12909"/>
                  <a:gd name="connsiteY5" fmla="*/ 8763 h 20753"/>
                  <a:gd name="connsiteX6" fmla="*/ 5072 w 12909"/>
                  <a:gd name="connsiteY6" fmla="*/ 12452 h 20753"/>
                  <a:gd name="connsiteX7" fmla="*/ 5072 w 12909"/>
                  <a:gd name="connsiteY7" fmla="*/ 20754 h 20753"/>
                  <a:gd name="connsiteX8" fmla="*/ 0 w 12909"/>
                  <a:gd name="connsiteY8" fmla="*/ 20754 h 20753"/>
                  <a:gd name="connsiteX9" fmla="*/ 0 w 12909"/>
                  <a:gd name="connsiteY9" fmla="*/ 922 h 20753"/>
                  <a:gd name="connsiteX10" fmla="*/ 4611 w 12909"/>
                  <a:gd name="connsiteY10" fmla="*/ 922 h 20753"/>
                  <a:gd name="connsiteX11" fmla="*/ 5072 w 12909"/>
                  <a:gd name="connsiteY11" fmla="*/ 5534 h 20753"/>
                  <a:gd name="connsiteX12" fmla="*/ 7838 w 12909"/>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 h="20753">
                    <a:moveTo>
                      <a:pt x="7838" y="2306"/>
                    </a:moveTo>
                    <a:cubicBezTo>
                      <a:pt x="8760" y="1384"/>
                      <a:pt x="9682" y="922"/>
                      <a:pt x="10604" y="461"/>
                    </a:cubicBezTo>
                    <a:cubicBezTo>
                      <a:pt x="11526" y="0"/>
                      <a:pt x="12449" y="0"/>
                      <a:pt x="12910" y="0"/>
                    </a:cubicBezTo>
                    <a:lnTo>
                      <a:pt x="12449" y="5073"/>
                    </a:lnTo>
                    <a:cubicBezTo>
                      <a:pt x="11065" y="5073"/>
                      <a:pt x="9682" y="5073"/>
                      <a:pt x="8760" y="5996"/>
                    </a:cubicBezTo>
                    <a:cubicBezTo>
                      <a:pt x="7838" y="6457"/>
                      <a:pt x="6916" y="7379"/>
                      <a:pt x="5994" y="8763"/>
                    </a:cubicBezTo>
                    <a:cubicBezTo>
                      <a:pt x="5533" y="9685"/>
                      <a:pt x="5072" y="11069"/>
                      <a:pt x="5072" y="12452"/>
                    </a:cubicBezTo>
                    <a:lnTo>
                      <a:pt x="5072" y="20754"/>
                    </a:lnTo>
                    <a:lnTo>
                      <a:pt x="0" y="20754"/>
                    </a:lnTo>
                    <a:lnTo>
                      <a:pt x="0" y="922"/>
                    </a:lnTo>
                    <a:lnTo>
                      <a:pt x="4611" y="922"/>
                    </a:lnTo>
                    <a:lnTo>
                      <a:pt x="5072" y="5534"/>
                    </a:lnTo>
                    <a:cubicBezTo>
                      <a:pt x="6455" y="4151"/>
                      <a:pt x="6916" y="3228"/>
                      <a:pt x="7838" y="2306"/>
                    </a:cubicBezTo>
                    <a:close/>
                  </a:path>
                </a:pathLst>
              </a:custGeom>
              <a:solidFill>
                <a:srgbClr val="94C33D"/>
              </a:solidFill>
              <a:ln w="4610"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5BF9674-BD34-864E-B818-5F3FC1EC98E2}"/>
                  </a:ext>
                </a:extLst>
              </p:cNvPr>
              <p:cNvSpPr/>
              <p:nvPr/>
            </p:nvSpPr>
            <p:spPr>
              <a:xfrm>
                <a:off x="4929059"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4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6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8 w 16598"/>
                  <a:gd name="connsiteY14" fmla="*/ 461 h 20753"/>
                  <a:gd name="connsiteX15" fmla="*/ 15676 w 16598"/>
                  <a:gd name="connsiteY15" fmla="*/ 2306 h 20753"/>
                  <a:gd name="connsiteX16" fmla="*/ 13832 w 16598"/>
                  <a:gd name="connsiteY16" fmla="*/ 5534 h 20753"/>
                  <a:gd name="connsiteX17" fmla="*/ 11987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4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49" y="16603"/>
                      <a:pt x="5532" y="17525"/>
                      <a:pt x="7377" y="17525"/>
                    </a:cubicBezTo>
                    <a:cubicBezTo>
                      <a:pt x="8299" y="17525"/>
                      <a:pt x="9221" y="17525"/>
                      <a:pt x="9682" y="17064"/>
                    </a:cubicBezTo>
                    <a:cubicBezTo>
                      <a:pt x="10143" y="16603"/>
                      <a:pt x="10604" y="16142"/>
                      <a:pt x="10604" y="15681"/>
                    </a:cubicBezTo>
                    <a:cubicBezTo>
                      <a:pt x="10604" y="14758"/>
                      <a:pt x="10143" y="14297"/>
                      <a:pt x="9682" y="13836"/>
                    </a:cubicBezTo>
                    <a:cubicBezTo>
                      <a:pt x="9221" y="13375"/>
                      <a:pt x="8299" y="13375"/>
                      <a:pt x="7838" y="12913"/>
                    </a:cubicBezTo>
                    <a:cubicBezTo>
                      <a:pt x="6916" y="12452"/>
                      <a:pt x="6455" y="12452"/>
                      <a:pt x="6455" y="12452"/>
                    </a:cubicBezTo>
                    <a:cubicBezTo>
                      <a:pt x="4611" y="11991"/>
                      <a:pt x="3688" y="11069"/>
                      <a:pt x="2766" y="10146"/>
                    </a:cubicBezTo>
                    <a:cubicBezTo>
                      <a:pt x="1844" y="9224"/>
                      <a:pt x="1383" y="7840"/>
                      <a:pt x="1383" y="6457"/>
                    </a:cubicBezTo>
                    <a:cubicBezTo>
                      <a:pt x="1383" y="5534"/>
                      <a:pt x="1844" y="4151"/>
                      <a:pt x="2305" y="3228"/>
                    </a:cubicBezTo>
                    <a:cubicBezTo>
                      <a:pt x="2766" y="2306"/>
                      <a:pt x="3688" y="1383"/>
                      <a:pt x="4611" y="922"/>
                    </a:cubicBezTo>
                    <a:cubicBezTo>
                      <a:pt x="5532" y="461"/>
                      <a:pt x="6916" y="0"/>
                      <a:pt x="8760" y="0"/>
                    </a:cubicBezTo>
                    <a:cubicBezTo>
                      <a:pt x="10143" y="0"/>
                      <a:pt x="11526" y="0"/>
                      <a:pt x="12448" y="461"/>
                    </a:cubicBezTo>
                    <a:cubicBezTo>
                      <a:pt x="13371" y="922"/>
                      <a:pt x="14754" y="1383"/>
                      <a:pt x="15676" y="2306"/>
                    </a:cubicBezTo>
                    <a:lnTo>
                      <a:pt x="13832" y="5534"/>
                    </a:lnTo>
                    <a:cubicBezTo>
                      <a:pt x="13371" y="5073"/>
                      <a:pt x="12448" y="4612"/>
                      <a:pt x="11987" y="4151"/>
                    </a:cubicBezTo>
                    <a:cubicBezTo>
                      <a:pt x="11065" y="3689"/>
                      <a:pt x="10604"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4" y="7840"/>
                    </a:cubicBezTo>
                    <a:cubicBezTo>
                      <a:pt x="11065"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grpSp>
      </p:grpSp>
      <p:sp>
        <p:nvSpPr>
          <p:cNvPr id="111" name="Text Placeholder 32">
            <a:extLst>
              <a:ext uri="{FF2B5EF4-FFF2-40B4-BE49-F238E27FC236}">
                <a16:creationId xmlns:a16="http://schemas.microsoft.com/office/drawing/2014/main" id="{9422A5BC-C668-0942-AB78-284C7D13ED16}"/>
              </a:ext>
            </a:extLst>
          </p:cNvPr>
          <p:cNvSpPr>
            <a:spLocks noGrp="1"/>
          </p:cNvSpPr>
          <p:nvPr>
            <p:ph type="body" sz="quarter" idx="50" hasCustomPrompt="1"/>
          </p:nvPr>
        </p:nvSpPr>
        <p:spPr>
          <a:xfrm>
            <a:off x="3728455" y="1632780"/>
            <a:ext cx="3544003" cy="348400"/>
          </a:xfrm>
        </p:spPr>
        <p:txBody>
          <a:bodyPr anchor="ctr">
            <a:noAutofit/>
          </a:bodyPr>
          <a:lstStyle>
            <a:lvl1pPr marL="0" indent="0" algn="l">
              <a:buNone/>
              <a:defRPr sz="13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322461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02" name="Freeform 401">
            <a:extLst>
              <a:ext uri="{FF2B5EF4-FFF2-40B4-BE49-F238E27FC236}">
                <a16:creationId xmlns:a16="http://schemas.microsoft.com/office/drawing/2014/main" id="{E2C4AC9A-A759-BF46-8757-D721BD3731C8}"/>
              </a:ext>
            </a:extLst>
          </p:cNvPr>
          <p:cNvSpPr/>
          <p:nvPr userDrawn="1"/>
        </p:nvSpPr>
        <p:spPr>
          <a:xfrm>
            <a:off x="-325" y="1"/>
            <a:ext cx="7560000" cy="5609315"/>
          </a:xfrm>
          <a:custGeom>
            <a:avLst/>
            <a:gdLst>
              <a:gd name="connsiteX0" fmla="*/ 0 w 7560000"/>
              <a:gd name="connsiteY0" fmla="*/ 0 h 5609315"/>
              <a:gd name="connsiteX1" fmla="*/ 7560000 w 7560000"/>
              <a:gd name="connsiteY1" fmla="*/ 0 h 5609315"/>
              <a:gd name="connsiteX2" fmla="*/ 7560000 w 7560000"/>
              <a:gd name="connsiteY2" fmla="*/ 5251670 h 5609315"/>
              <a:gd name="connsiteX3" fmla="*/ 7199607 w 7560000"/>
              <a:gd name="connsiteY3" fmla="*/ 5354031 h 5609315"/>
              <a:gd name="connsiteX4" fmla="*/ 5173480 w 7560000"/>
              <a:gd name="connsiteY4" fmla="*/ 5609315 h 5609315"/>
              <a:gd name="connsiteX5" fmla="*/ 16647 w 7560000"/>
              <a:gd name="connsiteY5" fmla="*/ 3757642 h 5609315"/>
              <a:gd name="connsiteX6" fmla="*/ 0 w 7560000"/>
              <a:gd name="connsiteY6" fmla="*/ 3743218 h 5609315"/>
              <a:gd name="connsiteX7" fmla="*/ 0 w 7560000"/>
              <a:gd name="connsiteY7" fmla="*/ 0 h 560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0000" h="5609315">
                <a:moveTo>
                  <a:pt x="0" y="0"/>
                </a:moveTo>
                <a:lnTo>
                  <a:pt x="7560000" y="0"/>
                </a:lnTo>
                <a:lnTo>
                  <a:pt x="7560000" y="5251670"/>
                </a:lnTo>
                <a:lnTo>
                  <a:pt x="7199607" y="5354031"/>
                </a:lnTo>
                <a:cubicBezTo>
                  <a:pt x="6552015" y="5520683"/>
                  <a:pt x="5873103" y="5609315"/>
                  <a:pt x="5173480" y="5609315"/>
                </a:cubicBezTo>
                <a:cubicBezTo>
                  <a:pt x="3214537" y="5609315"/>
                  <a:pt x="1417967" y="4914442"/>
                  <a:pt x="16647" y="3757642"/>
                </a:cubicBezTo>
                <a:lnTo>
                  <a:pt x="0" y="3743218"/>
                </a:lnTo>
                <a:lnTo>
                  <a:pt x="0" y="0"/>
                </a:lnTo>
                <a:close/>
              </a:path>
            </a:pathLst>
          </a:custGeom>
          <a:gradFill flip="none" rotWithShape="1">
            <a:gsLst>
              <a:gs pos="0">
                <a:srgbClr val="561465"/>
              </a:gs>
              <a:gs pos="28000">
                <a:srgbClr val="863694"/>
              </a:gs>
              <a:gs pos="83000">
                <a:srgbClr val="863694"/>
              </a:gs>
              <a:gs pos="100000">
                <a:srgbClr val="561465"/>
              </a:gs>
            </a:gsLst>
            <a:lin ang="10800000" scaled="1"/>
            <a:tileRect/>
          </a:gra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1" name="Picture Placeholder 380">
            <a:extLst>
              <a:ext uri="{FF2B5EF4-FFF2-40B4-BE49-F238E27FC236}">
                <a16:creationId xmlns:a16="http://schemas.microsoft.com/office/drawing/2014/main" id="{4254DF3F-DDB0-CC48-8ECB-CF4EE524988A}"/>
              </a:ext>
            </a:extLst>
          </p:cNvPr>
          <p:cNvSpPr>
            <a:spLocks noGrp="1"/>
          </p:cNvSpPr>
          <p:nvPr userDrawn="1">
            <p:ph type="pic" sz="quarter" idx="15"/>
          </p:nvPr>
        </p:nvSpPr>
        <p:spPr>
          <a:xfrm>
            <a:off x="3268432" y="3261498"/>
            <a:ext cx="4303924" cy="5087070"/>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vl1pPr>
          </a:lstStyle>
          <a:p>
            <a:endParaRPr lang="en-US" dirty="0"/>
          </a:p>
        </p:txBody>
      </p:sp>
      <p:sp>
        <p:nvSpPr>
          <p:cNvPr id="383" name="Text Placeholder 32">
            <a:extLst>
              <a:ext uri="{FF2B5EF4-FFF2-40B4-BE49-F238E27FC236}">
                <a16:creationId xmlns:a16="http://schemas.microsoft.com/office/drawing/2014/main" id="{0A2ED983-39C1-E74F-9AD3-500CF8E4F8EE}"/>
              </a:ext>
            </a:extLst>
          </p:cNvPr>
          <p:cNvSpPr>
            <a:spLocks noGrp="1"/>
          </p:cNvSpPr>
          <p:nvPr userDrawn="1">
            <p:ph type="body" sz="quarter" idx="13" hasCustomPrompt="1"/>
          </p:nvPr>
        </p:nvSpPr>
        <p:spPr>
          <a:xfrm>
            <a:off x="699975" y="733822"/>
            <a:ext cx="1031222" cy="1084776"/>
          </a:xfrm>
        </p:spPr>
        <p:txBody>
          <a:bodyPr anchor="ctr">
            <a:noAutofit/>
          </a:bodyPr>
          <a:lstStyle>
            <a:lvl1pPr marL="0" indent="0" algn="l">
              <a:buNone/>
              <a:defRPr sz="5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84" name="Text Placeholder 32">
            <a:extLst>
              <a:ext uri="{FF2B5EF4-FFF2-40B4-BE49-F238E27FC236}">
                <a16:creationId xmlns:a16="http://schemas.microsoft.com/office/drawing/2014/main" id="{7D12378A-C6E5-F248-A914-B73CF117EB1F}"/>
              </a:ext>
            </a:extLst>
          </p:cNvPr>
          <p:cNvSpPr>
            <a:spLocks noGrp="1"/>
          </p:cNvSpPr>
          <p:nvPr userDrawn="1">
            <p:ph type="body" sz="quarter" idx="14" hasCustomPrompt="1"/>
          </p:nvPr>
        </p:nvSpPr>
        <p:spPr>
          <a:xfrm>
            <a:off x="2232014" y="733822"/>
            <a:ext cx="3486126" cy="1084774"/>
          </a:xfrm>
        </p:spPr>
        <p:txBody>
          <a:bodyPr anchor="ctr">
            <a:noAutofit/>
          </a:bodyPr>
          <a:lstStyle>
            <a:lvl1pPr marL="0" indent="0" algn="l">
              <a:buNone/>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p>
        </p:txBody>
      </p:sp>
    </p:spTree>
    <p:extLst>
      <p:ext uri="{BB962C8B-B14F-4D97-AF65-F5344CB8AC3E}">
        <p14:creationId xmlns:p14="http://schemas.microsoft.com/office/powerpoint/2010/main" val="3615873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elcome Slide 1">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0A600B2A-A5C3-EE4E-8362-9ACACF014313}"/>
              </a:ext>
            </a:extLst>
          </p:cNvPr>
          <p:cNvSpPr>
            <a:spLocks noGrp="1"/>
          </p:cNvSpPr>
          <p:nvPr>
            <p:ph type="sldNum" sz="quarter" idx="12"/>
          </p:nvPr>
        </p:nvSpPr>
        <p:spPr>
          <a:xfrm>
            <a:off x="5621412" y="10072047"/>
            <a:ext cx="1661506" cy="569240"/>
          </a:xfrm>
          <a:prstGeom prst="rect">
            <a:avLst/>
          </a:prstGeom>
        </p:spPr>
        <p:txBody>
          <a:bodyPr/>
          <a:lstStyle/>
          <a:p>
            <a:fld id="{5E760C49-C21F-C349-B509-93C281143DFD}" type="slidenum">
              <a:rPr lang="en-US" smtClean="0"/>
              <a:t>‹#›</a:t>
            </a:fld>
            <a:endParaRPr lang="en-US" dirty="0"/>
          </a:p>
        </p:txBody>
      </p:sp>
      <p:sp>
        <p:nvSpPr>
          <p:cNvPr id="23" name="Text Placeholder 32">
            <a:extLst>
              <a:ext uri="{FF2B5EF4-FFF2-40B4-BE49-F238E27FC236}">
                <a16:creationId xmlns:a16="http://schemas.microsoft.com/office/drawing/2014/main" id="{C68D3FE2-5B9E-E247-B7D0-EB530065FDEB}"/>
              </a:ext>
            </a:extLst>
          </p:cNvPr>
          <p:cNvSpPr>
            <a:spLocks noGrp="1"/>
          </p:cNvSpPr>
          <p:nvPr>
            <p:ph type="body" sz="quarter" idx="30" hasCustomPrompt="1"/>
          </p:nvPr>
        </p:nvSpPr>
        <p:spPr>
          <a:xfrm>
            <a:off x="634225" y="533560"/>
            <a:ext cx="4436116" cy="836206"/>
          </a:xfrm>
        </p:spPr>
        <p:txBody>
          <a:bodyPr>
            <a:noAutofit/>
          </a:bodyPr>
          <a:lstStyle>
            <a:lvl1pPr marL="0" indent="0" algn="l">
              <a:lnSpc>
                <a:spcPts val="2440"/>
              </a:lnSpc>
              <a:spcBef>
                <a:spcPts val="0"/>
              </a:spcBef>
              <a:buNone/>
              <a:defRPr sz="22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33" name="Text Placeholder 32">
            <a:extLst>
              <a:ext uri="{FF2B5EF4-FFF2-40B4-BE49-F238E27FC236}">
                <a16:creationId xmlns:a16="http://schemas.microsoft.com/office/drawing/2014/main" id="{B1812E16-FAAC-B34A-BAF3-91F663A0AE57}"/>
              </a:ext>
            </a:extLst>
          </p:cNvPr>
          <p:cNvSpPr>
            <a:spLocks noGrp="1"/>
          </p:cNvSpPr>
          <p:nvPr>
            <p:ph type="body" sz="quarter" idx="32" hasCustomPrompt="1"/>
          </p:nvPr>
        </p:nvSpPr>
        <p:spPr>
          <a:xfrm>
            <a:off x="634225" y="1688776"/>
            <a:ext cx="6361551" cy="6873331"/>
          </a:xfrm>
        </p:spPr>
        <p:txBody>
          <a:bodyPr numCol="2" spcCol="288000" anchor="t">
            <a:noAutofit/>
          </a:bodyPr>
          <a:lstStyle>
            <a:lvl1pPr marL="0" indent="0" algn="just">
              <a:lnSpc>
                <a:spcPts val="1100"/>
              </a:lnSpc>
              <a:spcBef>
                <a:spcPts val="0"/>
              </a:spcBef>
              <a:buNone/>
              <a:defRPr sz="105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spTree>
    <p:extLst>
      <p:ext uri="{BB962C8B-B14F-4D97-AF65-F5344CB8AC3E}">
        <p14:creationId xmlns:p14="http://schemas.microsoft.com/office/powerpoint/2010/main" val="225839905"/>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elcome Slide 1">
    <p:spTree>
      <p:nvGrpSpPr>
        <p:cNvPr id="1" name=""/>
        <p:cNvGrpSpPr/>
        <p:nvPr/>
      </p:nvGrpSpPr>
      <p:grpSpPr>
        <a:xfrm>
          <a:off x="0" y="0"/>
          <a:ext cx="0" cy="0"/>
          <a:chOff x="0" y="0"/>
          <a:chExt cx="0" cy="0"/>
        </a:xfrm>
      </p:grpSpPr>
      <p:sp>
        <p:nvSpPr>
          <p:cNvPr id="52" name="Slide Number Placeholder 6">
            <a:extLst>
              <a:ext uri="{FF2B5EF4-FFF2-40B4-BE49-F238E27FC236}">
                <a16:creationId xmlns:a16="http://schemas.microsoft.com/office/drawing/2014/main" id="{7578F31D-24EB-8A47-B3F4-3CFC6CFBC573}"/>
              </a:ext>
            </a:extLst>
          </p:cNvPr>
          <p:cNvSpPr>
            <a:spLocks noGrp="1"/>
          </p:cNvSpPr>
          <p:nvPr>
            <p:ph type="sldNum" sz="quarter" idx="12"/>
          </p:nvPr>
        </p:nvSpPr>
        <p:spPr>
          <a:xfrm>
            <a:off x="5621412" y="10072047"/>
            <a:ext cx="1661506" cy="569240"/>
          </a:xfrm>
          <a:prstGeom prst="rect">
            <a:avLst/>
          </a:prstGeom>
        </p:spPr>
        <p:txBody>
          <a:bodyPr/>
          <a:lstStyle/>
          <a:p>
            <a:fld id="{5E760C49-C21F-C349-B509-93C281143DFD}" type="slidenum">
              <a:rPr lang="en-US" smtClean="0"/>
              <a:t>‹#›</a:t>
            </a:fld>
            <a:endParaRPr lang="en-US" dirty="0"/>
          </a:p>
        </p:txBody>
      </p:sp>
      <p:sp>
        <p:nvSpPr>
          <p:cNvPr id="55" name="Rectangle 54">
            <a:extLst>
              <a:ext uri="{FF2B5EF4-FFF2-40B4-BE49-F238E27FC236}">
                <a16:creationId xmlns:a16="http://schemas.microsoft.com/office/drawing/2014/main" id="{CC2A3EF2-7C74-8147-92B8-B39135D4BC24}"/>
              </a:ext>
            </a:extLst>
          </p:cNvPr>
          <p:cNvSpPr/>
          <p:nvPr userDrawn="1"/>
        </p:nvSpPr>
        <p:spPr>
          <a:xfrm>
            <a:off x="1" y="6975110"/>
            <a:ext cx="7559674" cy="2140946"/>
          </a:xfrm>
          <a:prstGeom prst="rect">
            <a:avLst/>
          </a:prstGeom>
          <a:gradFill>
            <a:gsLst>
              <a:gs pos="0">
                <a:srgbClr val="561465"/>
              </a:gs>
              <a:gs pos="28000">
                <a:srgbClr val="863694"/>
              </a:gs>
              <a:gs pos="83000">
                <a:srgbClr val="863694"/>
              </a:gs>
              <a:gs pos="100000">
                <a:srgbClr val="56146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1" name="Text Placeholder 23">
            <a:extLst>
              <a:ext uri="{FF2B5EF4-FFF2-40B4-BE49-F238E27FC236}">
                <a16:creationId xmlns:a16="http://schemas.microsoft.com/office/drawing/2014/main" id="{3FEF467F-96B6-404B-8692-4B9AD7036214}"/>
              </a:ext>
            </a:extLst>
          </p:cNvPr>
          <p:cNvSpPr>
            <a:spLocks noGrp="1"/>
          </p:cNvSpPr>
          <p:nvPr>
            <p:ph type="body" sz="quarter" idx="15" hasCustomPrompt="1"/>
          </p:nvPr>
        </p:nvSpPr>
        <p:spPr>
          <a:xfrm>
            <a:off x="6386497" y="7985552"/>
            <a:ext cx="785328" cy="1056986"/>
          </a:xfrm>
        </p:spPr>
        <p:txBody>
          <a:bodyPr anchor="t">
            <a:normAutofit/>
          </a:bodyPr>
          <a:lstStyle>
            <a:lvl1pPr marL="0" indent="0" algn="r">
              <a:buNone/>
              <a:defRPr sz="9600" b="1" i="0" baseline="0">
                <a:solidFill>
                  <a:srgbClr val="94C33D"/>
                </a:solidFill>
                <a:latin typeface="Times New Roman" charset="0"/>
                <a:ea typeface="Times New Roman" charset="0"/>
                <a:cs typeface="Times New Roman" charset="0"/>
              </a:defRPr>
            </a:lvl1pPr>
          </a:lstStyle>
          <a:p>
            <a:pPr lvl="0"/>
            <a:r>
              <a:rPr lang="en-US" dirty="0"/>
              <a:t>”</a:t>
            </a:r>
          </a:p>
        </p:txBody>
      </p:sp>
      <p:sp>
        <p:nvSpPr>
          <p:cNvPr id="62" name="Text Placeholder 23">
            <a:extLst>
              <a:ext uri="{FF2B5EF4-FFF2-40B4-BE49-F238E27FC236}">
                <a16:creationId xmlns:a16="http://schemas.microsoft.com/office/drawing/2014/main" id="{A4EB2784-897F-AB47-A0B8-90525079CBDD}"/>
              </a:ext>
            </a:extLst>
          </p:cNvPr>
          <p:cNvSpPr>
            <a:spLocks noGrp="1"/>
          </p:cNvSpPr>
          <p:nvPr>
            <p:ph type="body" sz="quarter" idx="16" hasCustomPrompt="1"/>
          </p:nvPr>
        </p:nvSpPr>
        <p:spPr>
          <a:xfrm>
            <a:off x="2238968" y="7503959"/>
            <a:ext cx="4876237" cy="1350107"/>
          </a:xfrm>
        </p:spPr>
        <p:txBody>
          <a:bodyPr anchor="ctr">
            <a:normAutofit/>
          </a:bodyPr>
          <a:lstStyle>
            <a:lvl1pPr marL="0" indent="0" algn="ctr">
              <a:buNone/>
              <a:defRPr sz="1900" i="1" baseline="0">
                <a:solidFill>
                  <a:schemeClr val="bg1"/>
                </a:solidFill>
                <a:latin typeface="Avenir Book" panose="02000503020000020003" pitchFamily="2" charset="0"/>
              </a:defRPr>
            </a:lvl1pPr>
          </a:lstStyle>
          <a:p>
            <a:pPr lvl="0"/>
            <a:r>
              <a:rPr lang="en-US" dirty="0"/>
              <a:t>Quote Slide</a:t>
            </a:r>
          </a:p>
        </p:txBody>
      </p:sp>
      <p:sp>
        <p:nvSpPr>
          <p:cNvPr id="63" name="Text Placeholder 23">
            <a:extLst>
              <a:ext uri="{FF2B5EF4-FFF2-40B4-BE49-F238E27FC236}">
                <a16:creationId xmlns:a16="http://schemas.microsoft.com/office/drawing/2014/main" id="{38976A55-AEEB-2942-9AE7-DA8F727E7436}"/>
              </a:ext>
            </a:extLst>
          </p:cNvPr>
          <p:cNvSpPr>
            <a:spLocks noGrp="1"/>
          </p:cNvSpPr>
          <p:nvPr>
            <p:ph type="body" sz="quarter" idx="17" hasCustomPrompt="1"/>
          </p:nvPr>
        </p:nvSpPr>
        <p:spPr>
          <a:xfrm>
            <a:off x="2238968" y="7061409"/>
            <a:ext cx="2613204" cy="1221666"/>
          </a:xfrm>
        </p:spPr>
        <p:txBody>
          <a:bodyPr anchor="t">
            <a:normAutofit/>
          </a:bodyPr>
          <a:lstStyle>
            <a:lvl1pPr marL="0" indent="0" algn="l">
              <a:buNone/>
              <a:defRPr sz="9600" b="1" i="0" baseline="0">
                <a:solidFill>
                  <a:srgbClr val="94C33D"/>
                </a:solidFill>
                <a:latin typeface="Times New Roman" charset="0"/>
                <a:ea typeface="Times New Roman" charset="0"/>
                <a:cs typeface="Times New Roman" charset="0"/>
              </a:defRPr>
            </a:lvl1pPr>
          </a:lstStyle>
          <a:p>
            <a:pPr lvl="0"/>
            <a:r>
              <a:rPr lang="en-US" dirty="0"/>
              <a:t>“</a:t>
            </a:r>
          </a:p>
        </p:txBody>
      </p:sp>
      <p:sp>
        <p:nvSpPr>
          <p:cNvPr id="15" name="Text Placeholder 32">
            <a:extLst>
              <a:ext uri="{FF2B5EF4-FFF2-40B4-BE49-F238E27FC236}">
                <a16:creationId xmlns:a16="http://schemas.microsoft.com/office/drawing/2014/main" id="{2E24AB6B-C581-FA4A-AF1F-EFAA0BB39C30}"/>
              </a:ext>
            </a:extLst>
          </p:cNvPr>
          <p:cNvSpPr>
            <a:spLocks noGrp="1"/>
          </p:cNvSpPr>
          <p:nvPr>
            <p:ph type="body" sz="quarter" idx="30" hasCustomPrompt="1"/>
          </p:nvPr>
        </p:nvSpPr>
        <p:spPr>
          <a:xfrm>
            <a:off x="634225" y="533560"/>
            <a:ext cx="4436116" cy="836206"/>
          </a:xfrm>
        </p:spPr>
        <p:txBody>
          <a:bodyPr>
            <a:noAutofit/>
          </a:bodyPr>
          <a:lstStyle>
            <a:lvl1pPr marL="0" indent="0" algn="l">
              <a:lnSpc>
                <a:spcPts val="2440"/>
              </a:lnSpc>
              <a:spcBef>
                <a:spcPts val="0"/>
              </a:spcBef>
              <a:buNone/>
              <a:defRPr sz="2200" b="1" i="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585A43E2-CD37-E64D-8E45-6EAB2BB6EB4D}"/>
              </a:ext>
            </a:extLst>
          </p:cNvPr>
          <p:cNvSpPr>
            <a:spLocks noGrp="1"/>
          </p:cNvSpPr>
          <p:nvPr>
            <p:ph type="body" sz="quarter" idx="32" hasCustomPrompt="1"/>
          </p:nvPr>
        </p:nvSpPr>
        <p:spPr>
          <a:xfrm>
            <a:off x="634225" y="1688777"/>
            <a:ext cx="6361551" cy="4812206"/>
          </a:xfrm>
        </p:spPr>
        <p:txBody>
          <a:bodyPr numCol="2" spcCol="288000" anchor="t">
            <a:noAutofit/>
          </a:bodyPr>
          <a:lstStyle>
            <a:lvl1pPr marL="0" indent="0" algn="just">
              <a:lnSpc>
                <a:spcPts val="1100"/>
              </a:lnSpc>
              <a:spcBef>
                <a:spcPts val="0"/>
              </a:spcBef>
              <a:buNone/>
              <a:defRPr sz="10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a:t>
            </a:r>
            <a:endParaRPr lang="en-US" dirty="0"/>
          </a:p>
        </p:txBody>
      </p:sp>
      <p:grpSp>
        <p:nvGrpSpPr>
          <p:cNvPr id="17" name="Graphic 4">
            <a:extLst>
              <a:ext uri="{FF2B5EF4-FFF2-40B4-BE49-F238E27FC236}">
                <a16:creationId xmlns:a16="http://schemas.microsoft.com/office/drawing/2014/main" id="{94EBD795-A1D6-164A-8498-7F5A779361F6}"/>
              </a:ext>
            </a:extLst>
          </p:cNvPr>
          <p:cNvGrpSpPr/>
          <p:nvPr userDrawn="1"/>
        </p:nvGrpSpPr>
        <p:grpSpPr>
          <a:xfrm>
            <a:off x="444470" y="7061408"/>
            <a:ext cx="1502918" cy="2746165"/>
            <a:chOff x="4325072" y="4377221"/>
            <a:chExt cx="1026777" cy="1876149"/>
          </a:xfrm>
          <a:noFill/>
        </p:grpSpPr>
        <p:sp>
          <p:nvSpPr>
            <p:cNvPr id="18" name="Freeform 17">
              <a:extLst>
                <a:ext uri="{FF2B5EF4-FFF2-40B4-BE49-F238E27FC236}">
                  <a16:creationId xmlns:a16="http://schemas.microsoft.com/office/drawing/2014/main" id="{F30ACE9C-CBA5-E04E-9B91-9EF21D4EB494}"/>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4610" cap="flat">
              <a:solidFill>
                <a:srgbClr val="FFFFFF"/>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A8A594D-BBAC-0946-900B-66F8A369E0D9}"/>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4610"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4258721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stStyle>
          <a:p>
            <a:fld id="{CB2079F2-58AF-ED44-82D7-E04B2F6FD686}" type="slidenum">
              <a:rPr lang="en-US" smtClean="0"/>
              <a:pPr/>
              <a:t>‹#›</a:t>
            </a:fld>
            <a:endParaRPr lang="en-US" dirty="0"/>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3945919" y="10196859"/>
            <a:ext cx="2966985"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700" b="1" dirty="0">
                <a:solidFill>
                  <a:srgbClr val="5C5C5C"/>
                </a:solidFill>
                <a:effectLst/>
                <a:latin typeface="Open Sans" panose="020B0606030504020204" pitchFamily="34" charset="0"/>
                <a:ea typeface="Open Sans" panose="020B0606030504020204" pitchFamily="34" charset="0"/>
                <a:cs typeface="Open Sans" panose="020B0606030504020204" pitchFamily="34" charset="0"/>
              </a:rPr>
              <a:t>Shine</a:t>
            </a:r>
            <a:r>
              <a:rPr lang="en-US" sz="700" b="0" dirty="0">
                <a:solidFill>
                  <a:srgbClr val="5C5C5C"/>
                </a:solidFill>
                <a:effectLst/>
                <a:latin typeface="Open Sans" panose="020B0606030504020204" pitchFamily="34" charset="0"/>
                <a:ea typeface="Open Sans" panose="020B0606030504020204" pitchFamily="34" charset="0"/>
                <a:cs typeface="Open Sans" panose="020B0606030504020204" pitchFamily="34" charset="0"/>
              </a:rPr>
              <a:t> strengthening female community leaders</a:t>
            </a:r>
            <a:endParaRPr lang="en-IE" sz="700" b="0" dirty="0">
              <a:solidFill>
                <a:srgbClr val="5C5C5C"/>
              </a:solidFill>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12888" y="10390466"/>
            <a:ext cx="3944983" cy="0"/>
          </a:xfrm>
          <a:prstGeom prst="line">
            <a:avLst/>
          </a:prstGeom>
          <a:ln w="19050">
            <a:solidFill>
              <a:srgbClr val="94C33D"/>
            </a:solidFill>
          </a:ln>
        </p:spPr>
        <p:style>
          <a:lnRef idx="1">
            <a:schemeClr val="accent1"/>
          </a:lnRef>
          <a:fillRef idx="0">
            <a:schemeClr val="accent1"/>
          </a:fillRef>
          <a:effectRef idx="0">
            <a:schemeClr val="accent1"/>
          </a:effectRef>
          <a:fontRef idx="minor">
            <a:schemeClr val="tx1"/>
          </a:fontRef>
        </p:style>
      </p:cxnSp>
      <p:grpSp>
        <p:nvGrpSpPr>
          <p:cNvPr id="57" name="Graphic 87">
            <a:extLst>
              <a:ext uri="{FF2B5EF4-FFF2-40B4-BE49-F238E27FC236}">
                <a16:creationId xmlns:a16="http://schemas.microsoft.com/office/drawing/2014/main" id="{22BF132C-EC55-0A4A-AFB8-50F55B5F52B7}"/>
              </a:ext>
            </a:extLst>
          </p:cNvPr>
          <p:cNvGrpSpPr/>
          <p:nvPr userDrawn="1"/>
        </p:nvGrpSpPr>
        <p:grpSpPr>
          <a:xfrm>
            <a:off x="295917" y="10033114"/>
            <a:ext cx="195979" cy="357352"/>
            <a:chOff x="3990804" y="5078240"/>
            <a:chExt cx="205632" cy="374953"/>
          </a:xfrm>
          <a:solidFill>
            <a:srgbClr val="94C33D"/>
          </a:solidFill>
        </p:grpSpPr>
        <p:sp>
          <p:nvSpPr>
            <p:cNvPr id="58" name="Freeform 57">
              <a:extLst>
                <a:ext uri="{FF2B5EF4-FFF2-40B4-BE49-F238E27FC236}">
                  <a16:creationId xmlns:a16="http://schemas.microsoft.com/office/drawing/2014/main" id="{D3127B87-DD6A-254D-81A3-A46281340540}"/>
                </a:ext>
              </a:extLst>
            </p:cNvPr>
            <p:cNvSpPr/>
            <p:nvPr/>
          </p:nvSpPr>
          <p:spPr>
            <a:xfrm>
              <a:off x="3990804" y="5078240"/>
              <a:ext cx="205632" cy="374953"/>
            </a:xfrm>
            <a:custGeom>
              <a:avLst/>
              <a:gdLst>
                <a:gd name="connsiteX0" fmla="*/ 194567 w 205632"/>
                <a:gd name="connsiteY0" fmla="*/ 40124 h 374953"/>
                <a:gd name="connsiteX1" fmla="*/ 148461 w 205632"/>
                <a:gd name="connsiteY1" fmla="*/ 68257 h 374953"/>
                <a:gd name="connsiteX2" fmla="*/ 108349 w 205632"/>
                <a:gd name="connsiteY2" fmla="*/ 7379 h 374953"/>
                <a:gd name="connsiteX3" fmla="*/ 102816 w 205632"/>
                <a:gd name="connsiteY3" fmla="*/ 0 h 374953"/>
                <a:gd name="connsiteX4" fmla="*/ 96822 w 205632"/>
                <a:gd name="connsiteY4" fmla="*/ 6918 h 374953"/>
                <a:gd name="connsiteX5" fmla="*/ 54866 w 205632"/>
                <a:gd name="connsiteY5" fmla="*/ 66874 h 374953"/>
                <a:gd name="connsiteX6" fmla="*/ 10604 w 205632"/>
                <a:gd name="connsiteY6" fmla="*/ 40124 h 374953"/>
                <a:gd name="connsiteX7" fmla="*/ 0 w 205632"/>
                <a:gd name="connsiteY7" fmla="*/ 35051 h 374953"/>
                <a:gd name="connsiteX8" fmla="*/ 0 w 205632"/>
                <a:gd name="connsiteY8" fmla="*/ 134670 h 374953"/>
                <a:gd name="connsiteX9" fmla="*/ 95439 w 205632"/>
                <a:gd name="connsiteY9" fmla="*/ 237055 h 374953"/>
                <a:gd name="connsiteX10" fmla="*/ 95439 w 205632"/>
                <a:gd name="connsiteY10" fmla="*/ 374953 h 374953"/>
                <a:gd name="connsiteX11" fmla="*/ 110193 w 205632"/>
                <a:gd name="connsiteY11" fmla="*/ 374953 h 374953"/>
                <a:gd name="connsiteX12" fmla="*/ 110193 w 205632"/>
                <a:gd name="connsiteY12" fmla="*/ 237516 h 374953"/>
                <a:gd name="connsiteX13" fmla="*/ 205632 w 205632"/>
                <a:gd name="connsiteY13" fmla="*/ 135131 h 374953"/>
                <a:gd name="connsiteX14" fmla="*/ 205632 w 205632"/>
                <a:gd name="connsiteY14" fmla="*/ 35513 h 374953"/>
                <a:gd name="connsiteX15" fmla="*/ 194567 w 205632"/>
                <a:gd name="connsiteY15" fmla="*/ 40124 h 374953"/>
                <a:gd name="connsiteX16" fmla="*/ 101894 w 205632"/>
                <a:gd name="connsiteY16" fmla="*/ 23521 h 374953"/>
                <a:gd name="connsiteX17" fmla="*/ 136013 w 205632"/>
                <a:gd name="connsiteY17" fmla="*/ 77020 h 374953"/>
                <a:gd name="connsiteX18" fmla="*/ 101894 w 205632"/>
                <a:gd name="connsiteY18" fmla="*/ 106536 h 374953"/>
                <a:gd name="connsiteX19" fmla="*/ 66392 w 205632"/>
                <a:gd name="connsiteY19" fmla="*/ 75636 h 374953"/>
                <a:gd name="connsiteX20" fmla="*/ 101894 w 205632"/>
                <a:gd name="connsiteY20" fmla="*/ 23521 h 374953"/>
                <a:gd name="connsiteX21" fmla="*/ 102355 w 205632"/>
                <a:gd name="connsiteY21" fmla="*/ 222297 h 374953"/>
                <a:gd name="connsiteX22" fmla="*/ 73770 w 205632"/>
                <a:gd name="connsiteY22" fmla="*/ 193703 h 374953"/>
                <a:gd name="connsiteX23" fmla="*/ 102355 w 205632"/>
                <a:gd name="connsiteY23" fmla="*/ 127752 h 374953"/>
                <a:gd name="connsiteX24" fmla="*/ 130941 w 205632"/>
                <a:gd name="connsiteY24" fmla="*/ 193703 h 374953"/>
                <a:gd name="connsiteX25" fmla="*/ 102355 w 205632"/>
                <a:gd name="connsiteY25" fmla="*/ 222297 h 374953"/>
                <a:gd name="connsiteX26" fmla="*/ 59016 w 205632"/>
                <a:gd name="connsiteY26" fmla="*/ 193703 h 374953"/>
                <a:gd name="connsiteX27" fmla="*/ 61321 w 205632"/>
                <a:gd name="connsiteY27" fmla="*/ 207539 h 374953"/>
                <a:gd name="connsiteX28" fmla="*/ 38268 w 205632"/>
                <a:gd name="connsiteY28" fmla="*/ 158652 h 374953"/>
                <a:gd name="connsiteX29" fmla="*/ 59477 w 205632"/>
                <a:gd name="connsiteY29" fmla="*/ 88550 h 374953"/>
                <a:gd name="connsiteX30" fmla="*/ 92212 w 205632"/>
                <a:gd name="connsiteY30" fmla="*/ 117144 h 374953"/>
                <a:gd name="connsiteX31" fmla="*/ 59016 w 205632"/>
                <a:gd name="connsiteY31" fmla="*/ 193703 h 374953"/>
                <a:gd name="connsiteX32" fmla="*/ 142928 w 205632"/>
                <a:gd name="connsiteY32" fmla="*/ 207539 h 374953"/>
                <a:gd name="connsiteX33" fmla="*/ 145234 w 205632"/>
                <a:gd name="connsiteY33" fmla="*/ 193703 h 374953"/>
                <a:gd name="connsiteX34" fmla="*/ 112037 w 205632"/>
                <a:gd name="connsiteY34" fmla="*/ 117144 h 374953"/>
                <a:gd name="connsiteX35" fmla="*/ 143389 w 205632"/>
                <a:gd name="connsiteY35" fmla="*/ 89472 h 374953"/>
                <a:gd name="connsiteX36" fmla="*/ 165981 w 205632"/>
                <a:gd name="connsiteY36" fmla="*/ 158191 h 374953"/>
                <a:gd name="connsiteX37" fmla="*/ 142928 w 205632"/>
                <a:gd name="connsiteY37" fmla="*/ 207539 h 374953"/>
                <a:gd name="connsiteX38" fmla="*/ 14293 w 205632"/>
                <a:gd name="connsiteY38" fmla="*/ 59033 h 374953"/>
                <a:gd name="connsiteX39" fmla="*/ 47489 w 205632"/>
                <a:gd name="connsiteY39" fmla="*/ 79787 h 374953"/>
                <a:gd name="connsiteX40" fmla="*/ 23975 w 205632"/>
                <a:gd name="connsiteY40" fmla="*/ 158652 h 374953"/>
                <a:gd name="connsiteX41" fmla="*/ 26741 w 205632"/>
                <a:gd name="connsiteY41" fmla="*/ 179406 h 374953"/>
                <a:gd name="connsiteX42" fmla="*/ 14293 w 205632"/>
                <a:gd name="connsiteY42" fmla="*/ 134208 h 374953"/>
                <a:gd name="connsiteX43" fmla="*/ 14293 w 205632"/>
                <a:gd name="connsiteY43" fmla="*/ 59033 h 374953"/>
                <a:gd name="connsiteX44" fmla="*/ 190417 w 205632"/>
                <a:gd name="connsiteY44" fmla="*/ 134670 h 374953"/>
                <a:gd name="connsiteX45" fmla="*/ 177969 w 205632"/>
                <a:gd name="connsiteY45" fmla="*/ 179867 h 374953"/>
                <a:gd name="connsiteX46" fmla="*/ 180735 w 205632"/>
                <a:gd name="connsiteY46" fmla="*/ 159113 h 374953"/>
                <a:gd name="connsiteX47" fmla="*/ 155377 w 205632"/>
                <a:gd name="connsiteY47" fmla="*/ 81632 h 374953"/>
                <a:gd name="connsiteX48" fmla="*/ 190417 w 205632"/>
                <a:gd name="connsiteY48" fmla="*/ 59495 h 374953"/>
                <a:gd name="connsiteX49" fmla="*/ 190417 w 205632"/>
                <a:gd name="connsiteY49" fmla="*/ 134670 h 3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5632" h="374953">
                  <a:moveTo>
                    <a:pt x="194567" y="40124"/>
                  </a:moveTo>
                  <a:cubicBezTo>
                    <a:pt x="192261" y="41047"/>
                    <a:pt x="172436" y="51193"/>
                    <a:pt x="148461" y="68257"/>
                  </a:cubicBezTo>
                  <a:cubicBezTo>
                    <a:pt x="130019" y="35513"/>
                    <a:pt x="109732" y="9224"/>
                    <a:pt x="108349" y="7379"/>
                  </a:cubicBezTo>
                  <a:lnTo>
                    <a:pt x="102816" y="0"/>
                  </a:lnTo>
                  <a:lnTo>
                    <a:pt x="96822" y="6918"/>
                  </a:lnTo>
                  <a:cubicBezTo>
                    <a:pt x="94978" y="8763"/>
                    <a:pt x="73770" y="34129"/>
                    <a:pt x="54866" y="66874"/>
                  </a:cubicBezTo>
                  <a:cubicBezTo>
                    <a:pt x="31813" y="50732"/>
                    <a:pt x="12449" y="41047"/>
                    <a:pt x="10604" y="40124"/>
                  </a:cubicBezTo>
                  <a:lnTo>
                    <a:pt x="0" y="35051"/>
                  </a:lnTo>
                  <a:lnTo>
                    <a:pt x="0" y="134670"/>
                  </a:lnTo>
                  <a:cubicBezTo>
                    <a:pt x="0" y="188630"/>
                    <a:pt x="41956" y="233366"/>
                    <a:pt x="95439" y="237055"/>
                  </a:cubicBezTo>
                  <a:lnTo>
                    <a:pt x="95439" y="374953"/>
                  </a:lnTo>
                  <a:lnTo>
                    <a:pt x="110193" y="374953"/>
                  </a:lnTo>
                  <a:lnTo>
                    <a:pt x="110193" y="237516"/>
                  </a:lnTo>
                  <a:cubicBezTo>
                    <a:pt x="163215" y="233827"/>
                    <a:pt x="205632" y="189552"/>
                    <a:pt x="205632" y="135131"/>
                  </a:cubicBezTo>
                  <a:lnTo>
                    <a:pt x="205632" y="35513"/>
                  </a:lnTo>
                  <a:lnTo>
                    <a:pt x="194567" y="40124"/>
                  </a:lnTo>
                  <a:close/>
                  <a:moveTo>
                    <a:pt x="101894" y="23521"/>
                  </a:moveTo>
                  <a:cubicBezTo>
                    <a:pt x="109271" y="34129"/>
                    <a:pt x="123103" y="53960"/>
                    <a:pt x="136013" y="77020"/>
                  </a:cubicBezTo>
                  <a:cubicBezTo>
                    <a:pt x="124486" y="85783"/>
                    <a:pt x="112960" y="95468"/>
                    <a:pt x="101894" y="106536"/>
                  </a:cubicBezTo>
                  <a:cubicBezTo>
                    <a:pt x="90368" y="95006"/>
                    <a:pt x="78380" y="84399"/>
                    <a:pt x="66392" y="75636"/>
                  </a:cubicBezTo>
                  <a:cubicBezTo>
                    <a:pt x="79763" y="52577"/>
                    <a:pt x="94056" y="33207"/>
                    <a:pt x="101894" y="23521"/>
                  </a:cubicBezTo>
                  <a:close/>
                  <a:moveTo>
                    <a:pt x="102355" y="222297"/>
                  </a:moveTo>
                  <a:cubicBezTo>
                    <a:pt x="86679" y="222297"/>
                    <a:pt x="73770" y="209384"/>
                    <a:pt x="73770" y="193703"/>
                  </a:cubicBezTo>
                  <a:cubicBezTo>
                    <a:pt x="73770" y="170182"/>
                    <a:pt x="85757" y="147583"/>
                    <a:pt x="102355" y="127752"/>
                  </a:cubicBezTo>
                  <a:cubicBezTo>
                    <a:pt x="118953" y="147583"/>
                    <a:pt x="130941" y="169721"/>
                    <a:pt x="130941" y="193703"/>
                  </a:cubicBezTo>
                  <a:cubicBezTo>
                    <a:pt x="130941" y="209845"/>
                    <a:pt x="118031" y="222297"/>
                    <a:pt x="102355" y="222297"/>
                  </a:cubicBezTo>
                  <a:close/>
                  <a:moveTo>
                    <a:pt x="59016" y="193703"/>
                  </a:moveTo>
                  <a:cubicBezTo>
                    <a:pt x="59016" y="198315"/>
                    <a:pt x="59938" y="203388"/>
                    <a:pt x="61321" y="207539"/>
                  </a:cubicBezTo>
                  <a:cubicBezTo>
                    <a:pt x="47028" y="196009"/>
                    <a:pt x="38268" y="178022"/>
                    <a:pt x="38268" y="158652"/>
                  </a:cubicBezTo>
                  <a:cubicBezTo>
                    <a:pt x="38268" y="136514"/>
                    <a:pt x="47489" y="111148"/>
                    <a:pt x="59477" y="88550"/>
                  </a:cubicBezTo>
                  <a:cubicBezTo>
                    <a:pt x="70542" y="96851"/>
                    <a:pt x="82069" y="106536"/>
                    <a:pt x="92212" y="117144"/>
                  </a:cubicBezTo>
                  <a:cubicBezTo>
                    <a:pt x="73308" y="139743"/>
                    <a:pt x="59016" y="165570"/>
                    <a:pt x="59016" y="193703"/>
                  </a:cubicBezTo>
                  <a:close/>
                  <a:moveTo>
                    <a:pt x="142928" y="207539"/>
                  </a:moveTo>
                  <a:cubicBezTo>
                    <a:pt x="144312" y="203388"/>
                    <a:pt x="145234" y="198776"/>
                    <a:pt x="145234" y="193703"/>
                  </a:cubicBezTo>
                  <a:cubicBezTo>
                    <a:pt x="145234" y="165570"/>
                    <a:pt x="130941" y="139282"/>
                    <a:pt x="112037" y="117144"/>
                  </a:cubicBezTo>
                  <a:cubicBezTo>
                    <a:pt x="121720" y="106998"/>
                    <a:pt x="132785" y="97774"/>
                    <a:pt x="143389" y="89472"/>
                  </a:cubicBezTo>
                  <a:cubicBezTo>
                    <a:pt x="155838" y="113454"/>
                    <a:pt x="165981" y="138820"/>
                    <a:pt x="165981" y="158191"/>
                  </a:cubicBezTo>
                  <a:cubicBezTo>
                    <a:pt x="165981" y="178484"/>
                    <a:pt x="157221" y="196009"/>
                    <a:pt x="142928" y="207539"/>
                  </a:cubicBezTo>
                  <a:close/>
                  <a:moveTo>
                    <a:pt x="14293" y="59033"/>
                  </a:moveTo>
                  <a:cubicBezTo>
                    <a:pt x="22592" y="63645"/>
                    <a:pt x="34118" y="70563"/>
                    <a:pt x="47489" y="79787"/>
                  </a:cubicBezTo>
                  <a:cubicBezTo>
                    <a:pt x="34579" y="104692"/>
                    <a:pt x="23975" y="132825"/>
                    <a:pt x="23975" y="158652"/>
                  </a:cubicBezTo>
                  <a:cubicBezTo>
                    <a:pt x="23975" y="166031"/>
                    <a:pt x="24897" y="172949"/>
                    <a:pt x="26741" y="179406"/>
                  </a:cubicBezTo>
                  <a:cubicBezTo>
                    <a:pt x="18903" y="166031"/>
                    <a:pt x="14293" y="150812"/>
                    <a:pt x="14293" y="134208"/>
                  </a:cubicBezTo>
                  <a:lnTo>
                    <a:pt x="14293" y="59033"/>
                  </a:lnTo>
                  <a:close/>
                  <a:moveTo>
                    <a:pt x="190417" y="134670"/>
                  </a:moveTo>
                  <a:cubicBezTo>
                    <a:pt x="190417" y="151273"/>
                    <a:pt x="185807" y="166492"/>
                    <a:pt x="177969" y="179867"/>
                  </a:cubicBezTo>
                  <a:cubicBezTo>
                    <a:pt x="179813" y="173410"/>
                    <a:pt x="180735" y="166031"/>
                    <a:pt x="180735" y="159113"/>
                  </a:cubicBezTo>
                  <a:cubicBezTo>
                    <a:pt x="180735" y="136514"/>
                    <a:pt x="169209" y="107920"/>
                    <a:pt x="155377" y="81632"/>
                  </a:cubicBezTo>
                  <a:cubicBezTo>
                    <a:pt x="169209" y="71947"/>
                    <a:pt x="182118" y="64107"/>
                    <a:pt x="190417" y="59495"/>
                  </a:cubicBezTo>
                  <a:lnTo>
                    <a:pt x="190417" y="134670"/>
                  </a:lnTo>
                  <a:close/>
                </a:path>
              </a:pathLst>
            </a:custGeom>
            <a:solidFill>
              <a:srgbClr val="94C33D"/>
            </a:solidFill>
            <a:ln w="461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861A0A5-1B33-174B-B1FF-355F8C88D192}"/>
                </a:ext>
              </a:extLst>
            </p:cNvPr>
            <p:cNvSpPr/>
            <p:nvPr/>
          </p:nvSpPr>
          <p:spPr>
            <a:xfrm>
              <a:off x="3990804" y="5298692"/>
              <a:ext cx="83912" cy="154039"/>
            </a:xfrm>
            <a:custGeom>
              <a:avLst/>
              <a:gdLst>
                <a:gd name="connsiteX0" fmla="*/ 16598 w 83912"/>
                <a:gd name="connsiteY0" fmla="*/ 11991 h 154039"/>
                <a:gd name="connsiteX1" fmla="*/ 11526 w 83912"/>
                <a:gd name="connsiteY1" fmla="*/ 8301 h 154039"/>
                <a:gd name="connsiteX2" fmla="*/ 0 w 83912"/>
                <a:gd name="connsiteY2" fmla="*/ 0 h 154039"/>
                <a:gd name="connsiteX3" fmla="*/ 0 w 83912"/>
                <a:gd name="connsiteY3" fmla="*/ 90395 h 154039"/>
                <a:gd name="connsiteX4" fmla="*/ 16598 w 83912"/>
                <a:gd name="connsiteY4" fmla="*/ 137436 h 154039"/>
                <a:gd name="connsiteX5" fmla="*/ 67315 w 83912"/>
                <a:gd name="connsiteY5" fmla="*/ 154040 h 154039"/>
                <a:gd name="connsiteX6" fmla="*/ 73308 w 83912"/>
                <a:gd name="connsiteY6" fmla="*/ 154040 h 154039"/>
                <a:gd name="connsiteX7" fmla="*/ 76536 w 83912"/>
                <a:gd name="connsiteY7" fmla="*/ 154040 h 154039"/>
                <a:gd name="connsiteX8" fmla="*/ 83913 w 83912"/>
                <a:gd name="connsiteY8" fmla="*/ 154040 h 154039"/>
                <a:gd name="connsiteX9" fmla="*/ 83913 w 83912"/>
                <a:gd name="connsiteY9" fmla="*/ 110687 h 154039"/>
                <a:gd name="connsiteX10" fmla="*/ 16598 w 83912"/>
                <a:gd name="connsiteY10" fmla="*/ 11991 h 154039"/>
                <a:gd name="connsiteX11" fmla="*/ 69620 w 83912"/>
                <a:gd name="connsiteY11" fmla="*/ 139742 h 154039"/>
                <a:gd name="connsiteX12" fmla="*/ 26741 w 83912"/>
                <a:gd name="connsiteY12" fmla="*/ 127290 h 154039"/>
                <a:gd name="connsiteX13" fmla="*/ 14293 w 83912"/>
                <a:gd name="connsiteY13" fmla="*/ 90856 h 154039"/>
                <a:gd name="connsiteX14" fmla="*/ 14293 w 83912"/>
                <a:gd name="connsiteY14" fmla="*/ 28133 h 154039"/>
                <a:gd name="connsiteX15" fmla="*/ 69620 w 83912"/>
                <a:gd name="connsiteY15" fmla="*/ 110687 h 154039"/>
                <a:gd name="connsiteX16" fmla="*/ 69620 w 83912"/>
                <a:gd name="connsiteY16" fmla="*/ 139742 h 1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12" h="154039">
                  <a:moveTo>
                    <a:pt x="16598" y="11991"/>
                  </a:moveTo>
                  <a:cubicBezTo>
                    <a:pt x="14754" y="10607"/>
                    <a:pt x="12910" y="9224"/>
                    <a:pt x="11526" y="8301"/>
                  </a:cubicBezTo>
                  <a:lnTo>
                    <a:pt x="0" y="0"/>
                  </a:lnTo>
                  <a:lnTo>
                    <a:pt x="0" y="90395"/>
                  </a:lnTo>
                  <a:cubicBezTo>
                    <a:pt x="0" y="110687"/>
                    <a:pt x="5533" y="126368"/>
                    <a:pt x="16598" y="137436"/>
                  </a:cubicBezTo>
                  <a:cubicBezTo>
                    <a:pt x="31813" y="152195"/>
                    <a:pt x="53944" y="154040"/>
                    <a:pt x="67315" y="154040"/>
                  </a:cubicBezTo>
                  <a:cubicBezTo>
                    <a:pt x="69620" y="154040"/>
                    <a:pt x="71925" y="154040"/>
                    <a:pt x="73308" y="154040"/>
                  </a:cubicBezTo>
                  <a:cubicBezTo>
                    <a:pt x="74691" y="154040"/>
                    <a:pt x="75614" y="154040"/>
                    <a:pt x="76536" y="154040"/>
                  </a:cubicBezTo>
                  <a:lnTo>
                    <a:pt x="83913" y="154040"/>
                  </a:lnTo>
                  <a:lnTo>
                    <a:pt x="83913" y="110687"/>
                  </a:lnTo>
                  <a:cubicBezTo>
                    <a:pt x="83913" y="59033"/>
                    <a:pt x="36424" y="25827"/>
                    <a:pt x="16598" y="11991"/>
                  </a:cubicBezTo>
                  <a:close/>
                  <a:moveTo>
                    <a:pt x="69620" y="139742"/>
                  </a:moveTo>
                  <a:cubicBezTo>
                    <a:pt x="58093" y="139742"/>
                    <a:pt x="39190" y="139281"/>
                    <a:pt x="26741" y="127290"/>
                  </a:cubicBezTo>
                  <a:cubicBezTo>
                    <a:pt x="18442" y="119450"/>
                    <a:pt x="14293" y="106997"/>
                    <a:pt x="14293" y="90856"/>
                  </a:cubicBezTo>
                  <a:lnTo>
                    <a:pt x="14293" y="28133"/>
                  </a:lnTo>
                  <a:cubicBezTo>
                    <a:pt x="34579" y="42430"/>
                    <a:pt x="69620" y="71024"/>
                    <a:pt x="69620" y="110687"/>
                  </a:cubicBezTo>
                  <a:lnTo>
                    <a:pt x="69620" y="139742"/>
                  </a:lnTo>
                  <a:close/>
                </a:path>
              </a:pathLst>
            </a:custGeom>
            <a:solidFill>
              <a:srgbClr val="94C33D"/>
            </a:solidFill>
            <a:ln w="4610" cap="flat">
              <a:noFill/>
              <a:prstDash val="solid"/>
              <a:miter/>
            </a:ln>
          </p:spPr>
          <p:txBody>
            <a:bodyPr rtlCol="0" anchor="ctr"/>
            <a:lstStyle/>
            <a:p>
              <a:endParaRPr lang="en-US"/>
            </a:p>
          </p:txBody>
        </p:sp>
      </p:grp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02" r:id="rId1"/>
    <p:sldLayoutId id="2147483886" r:id="rId2"/>
    <p:sldLayoutId id="2147483906" r:id="rId3"/>
    <p:sldLayoutId id="2147483922" r:id="rId4"/>
    <p:sldLayoutId id="2147483921" r:id="rId5"/>
  </p:sldLayoutIdLst>
  <p:hf hdr="0" ftr="0" dt="0"/>
  <p:txStyles>
    <p:titleStyle>
      <a:lvl1pPr algn="l" defTabSz="755934" rtl="0" eaLnBrk="1" latinLnBrk="0" hangingPunct="1">
        <a:lnSpc>
          <a:spcPct val="90000"/>
        </a:lnSpc>
        <a:spcBef>
          <a:spcPct val="0"/>
        </a:spcBef>
        <a:buNone/>
        <a:defRPr sz="3637" kern="1200">
          <a:solidFill>
            <a:srgbClr val="5C5C5C"/>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atelierverderame.com/en" TargetMode="External"/><Relationship Id="rId4" Type="http://schemas.openxmlformats.org/officeDocument/2006/relationships/hyperlink" Target="http://www.youtube.com/watch?v=rmV6EfDvSdk"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9.png"/><Relationship Id="rId1" Type="http://schemas.openxmlformats.org/officeDocument/2006/relationships/slideLayout" Target="../slideLayouts/slideLayout4.xml"/><Relationship Id="rId6" Type="http://schemas.openxmlformats.org/officeDocument/2006/relationships/hyperlink" Target="https://www.parkrun.com/" TargetMode="External"/><Relationship Id="rId5" Type="http://schemas.openxmlformats.org/officeDocument/2006/relationships/hyperlink" Target="http://www.youtube.com/watch?v=rmV6EfDvSdk" TargetMode="External"/><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hyperlink" Target="https://www.humanitarianleadershipacademy.org/" TargetMode="External"/><Relationship Id="rId4" Type="http://schemas.openxmlformats.org/officeDocument/2006/relationships/hyperlink" Target="http://www.youtube.com/watch?v=rmV6EfDvSdk"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hyperlink" Target="http://www.youtube.com/watch?v=rmV6EfDvSdk" TargetMode="External"/><Relationship Id="rId2" Type="http://schemas.openxmlformats.org/officeDocument/2006/relationships/image" Target="../media/image193.png"/><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hyperlink" Target="https://www.youtube.com/watch?v=vkfNu8Ky_gY" TargetMode="External"/><Relationship Id="rId4" Type="http://schemas.openxmlformats.org/officeDocument/2006/relationships/image" Target="../media/image21.png"/></Relationships>
</file>

<file path=ppt/slides/_rels/slide105.xml.rels><?xml version="1.0" encoding="UTF-8" standalone="yes"?>
<Relationships xmlns="http://schemas.openxmlformats.org/package/2006/relationships"><Relationship Id="rId3" Type="http://schemas.openxmlformats.org/officeDocument/2006/relationships/hyperlink" Target="https://www.docea-app.com/#chi-siamo" TargetMode="External"/><Relationship Id="rId2" Type="http://schemas.openxmlformats.org/officeDocument/2006/relationships/image" Target="../media/image196.jpe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197.png"/><Relationship Id="rId4" Type="http://schemas.openxmlformats.org/officeDocument/2006/relationships/image" Target="../media/image14.png"/></Relationships>
</file>

<file path=ppt/slides/_rels/slide10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flipsidegroup.com/" TargetMode="External"/><Relationship Id="rId2" Type="http://schemas.openxmlformats.org/officeDocument/2006/relationships/image" Target="../media/image200.jpeg"/><Relationship Id="rId1" Type="http://schemas.openxmlformats.org/officeDocument/2006/relationships/slideLayout" Target="../slideLayouts/slideLayout4.xml"/><Relationship Id="rId5" Type="http://schemas.openxmlformats.org/officeDocument/2006/relationships/hyperlink" Target="https://vidatec.com/industries/third-sector/" TargetMode="External"/><Relationship Id="rId4" Type="http://schemas.openxmlformats.org/officeDocument/2006/relationships/hyperlink" Target="https://www.bark.com/en/gb/"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www.ncvo.org.uk/help-and-guidance/digital-technology/#/" TargetMode="External"/><Relationship Id="rId13" Type="http://schemas.openxmlformats.org/officeDocument/2006/relationships/hyperlink" Target="https://www.thirdsector.co.uk/third-sector-podcast-digital-transformation-purpose/article/1740382" TargetMode="External"/><Relationship Id="rId18" Type="http://schemas.openxmlformats.org/officeDocument/2006/relationships/hyperlink" Target="https://get.coveo.com/whitepaper-enterprise-tech-strategy" TargetMode="External"/><Relationship Id="rId3" Type="http://schemas.openxmlformats.org/officeDocument/2006/relationships/hyperlink" Target="https://www.charitydigital.org.uk/" TargetMode="External"/><Relationship Id="rId21" Type="http://schemas.openxmlformats.org/officeDocument/2006/relationships/hyperlink" Target="https://irishtechnews.ie/category/digital-transformation/" TargetMode="External"/><Relationship Id="rId7" Type="http://schemas.openxmlformats.org/officeDocument/2006/relationships/hyperlink" Target="https://myfuturecloud.com/thirdsector/" TargetMode="External"/><Relationship Id="rId12" Type="http://schemas.openxmlformats.org/officeDocument/2006/relationships/hyperlink" Target="https://www.charitiesinstituteireland.ie/pages/digital-innovation-2020" TargetMode="External"/><Relationship Id="rId17" Type="http://schemas.openxmlformats.org/officeDocument/2006/relationships/hyperlink" Target="https://haymarket.wavecast.io/third-sector/how-should-charities-focus-their-transformation-efforts-to-deliver-lasting-impact" TargetMode="External"/><Relationship Id="rId2" Type="http://schemas.openxmlformats.org/officeDocument/2006/relationships/hyperlink" Target="https://www.exponential-e.com/digital" TargetMode="External"/><Relationship Id="rId16" Type="http://schemas.openxmlformats.org/officeDocument/2006/relationships/hyperlink" Target="https://poweronplatforms.com/how-digital-transformation-is-future-proofing-the-third-sector/" TargetMode="External"/><Relationship Id="rId20" Type="http://schemas.openxmlformats.org/officeDocument/2006/relationships/hyperlink" Target="https://www.trade.gov/market-intelligence/ireland-digital-transformation-strategy" TargetMode="External"/><Relationship Id="rId1" Type="http://schemas.openxmlformats.org/officeDocument/2006/relationships/slideLayout" Target="../slideLayouts/slideLayout4.xml"/><Relationship Id="rId6" Type="http://schemas.openxmlformats.org/officeDocument/2006/relationships/hyperlink" Target="https://www.exponential-e.com/industry/third-sector" TargetMode="External"/><Relationship Id="rId11" Type="http://schemas.openxmlformats.org/officeDocument/2006/relationships/hyperlink" Target="https://www.aiccon.it/" TargetMode="External"/><Relationship Id="rId5" Type="http://schemas.openxmlformats.org/officeDocument/2006/relationships/hyperlink" Target="https://www.thirdsector.co.uk/" TargetMode="External"/><Relationship Id="rId15" Type="http://schemas.openxmlformats.org/officeDocument/2006/relationships/hyperlink" Target="https://www.thirdsector.co.uk/five-hidden-ways-digital-transformation-empower-charities/article/1747881" TargetMode="External"/><Relationship Id="rId10" Type="http://schemas.openxmlformats.org/officeDocument/2006/relationships/hyperlink" Target="https://www.talenthousehub.it/" TargetMode="External"/><Relationship Id="rId19" Type="http://schemas.openxmlformats.org/officeDocument/2006/relationships/hyperlink" Target="https://www.gov.ie/en/publication/adf42-harnessing-digital-the-digital-ireland-framework/#notes" TargetMode="External"/><Relationship Id="rId4" Type="http://schemas.openxmlformats.org/officeDocument/2006/relationships/hyperlink" Target="https://atos.net/en-gb/united-kingdom/third-sector" TargetMode="External"/><Relationship Id="rId9" Type="http://schemas.openxmlformats.org/officeDocument/2006/relationships/hyperlink" Target="https://www.scottish-enterprise.com/support-for-businesses/business-development-and-advice/digital-transformation-support" TargetMode="External"/><Relationship Id="rId14" Type="http://schemas.openxmlformats.org/officeDocument/2006/relationships/hyperlink" Target="https://www.thirdsector.co.uk/digital-transformation-happen-fast-and-everyone-charity-board/article/1735345" TargetMode="External"/><Relationship Id="rId22" Type="http://schemas.openxmlformats.org/officeDocument/2006/relationships/hyperlink" Target="https://www.enterprise-ireland.com/en/Productivity/Digital-Innov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www.thriftify.ie/about-us.html/" TargetMode="External"/><Relationship Id="rId4" Type="http://schemas.openxmlformats.org/officeDocument/2006/relationships/hyperlink" Target="http://www.youtube.com/watch?v=rmV6EfDvSd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slideLayout" Target="../slideLayouts/slideLayout4.xml"/><Relationship Id="rId1" Type="http://schemas.openxmlformats.org/officeDocument/2006/relationships/video" Target="https://www.youtube.com/embed/-IPouFKhQkk?feature=oembed" TargetMode="External"/><Relationship Id="rId6" Type="http://schemas.openxmlformats.org/officeDocument/2006/relationships/image" Target="../media/image23.png"/><Relationship Id="rId5" Type="http://schemas.openxmlformats.org/officeDocument/2006/relationships/hyperlink" Target="http://www.youtube.com/watch?v=rmV6EfDvSdk"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www.triestpress.ie/" TargetMode="External"/><Relationship Id="rId4" Type="http://schemas.openxmlformats.org/officeDocument/2006/relationships/hyperlink" Target="http://www.youtube.com/watch?v=rmV6EfDvSd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charitydigital.org.uk/topics/topics/top-5-charities-using-e-commerce-to-raise-funds--8079" TargetMode="Externa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hyperlink" Target="https://www.thebraintumourcharity.org/" TargetMode="External"/><Relationship Id="rId5" Type="http://schemas.openxmlformats.org/officeDocument/2006/relationships/hyperlink" Target="http://www.youtube.com/watch?v=rmV6EfDvSdk"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www.weare.ie/about-ie-digital-town-awards/" TargetMode="External"/><Relationship Id="rId3" Type="http://schemas.openxmlformats.org/officeDocument/2006/relationships/image" Target="../media/image37.png"/><Relationship Id="rId7" Type="http://schemas.openxmlformats.org/officeDocument/2006/relationships/hyperlink" Target="https://www.weare.ie/" TargetMode="External"/><Relationship Id="rId2" Type="http://schemas.openxmlformats.org/officeDocument/2006/relationships/slideLayout" Target="../slideLayouts/slideLayout4.xml"/><Relationship Id="rId1" Type="http://schemas.openxmlformats.org/officeDocument/2006/relationships/video" Target="https://www.youtube.com/embed/K5S_sRNM_fM?feature=oembed" TargetMode="External"/><Relationship Id="rId6" Type="http://schemas.openxmlformats.org/officeDocument/2006/relationships/hyperlink" Target="http://www.youtube.com/watch?v=rmV6EfDvSdk" TargetMode="External"/><Relationship Id="rId11"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hyperlink" Target="https://www.independent.ie/regionals/droghedaindependent/news/drogheda-is-the-top-digital-town-40537706.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alzheimersresearchuk.org/campaigns/awtd/" TargetMode="External"/><Relationship Id="rId2" Type="http://schemas.openxmlformats.org/officeDocument/2006/relationships/image" Target="../media/image45.jpeg"/><Relationship Id="rId1" Type="http://schemas.openxmlformats.org/officeDocument/2006/relationships/slideLayout" Target="../slideLayouts/slideLayout4.xml"/><Relationship Id="rId6" Type="http://schemas.openxmlformats.org/officeDocument/2006/relationships/hyperlink" Target="https://www.youtube.com/watch?v=nW1Y3Fnv7Mw&amp;t=19s" TargetMode="External"/><Relationship Id="rId5" Type="http://schemas.openxmlformats.org/officeDocument/2006/relationships/hyperlink" Target="http://www.youtube.com/watch?v=rmV6EfDvSdk" TargetMode="Externa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hyperlink" Target="https://www.weare.ie/" TargetMode="External"/><Relationship Id="rId3" Type="http://schemas.openxmlformats.org/officeDocument/2006/relationships/image" Target="../media/image50.jpeg"/><Relationship Id="rId7" Type="http://schemas.openxmlformats.org/officeDocument/2006/relationships/hyperlink" Target="http://www.youtube.com/watch?v=rmV6EfDvSdk" TargetMode="External"/><Relationship Id="rId2" Type="http://schemas.openxmlformats.org/officeDocument/2006/relationships/slideLayout" Target="../slideLayouts/slideLayout4.xml"/><Relationship Id="rId1" Type="http://schemas.openxmlformats.org/officeDocument/2006/relationships/video" Target="https://www.youtube.com/embed/QuUavS3WSAI?feature=oembed" TargetMode="External"/><Relationship Id="rId6" Type="http://schemas.openxmlformats.org/officeDocument/2006/relationships/image" Target="../media/image51.jpeg"/><Relationship Id="rId5" Type="http://schemas.openxmlformats.org/officeDocument/2006/relationships/hyperlink" Target="https://www.resus.org.uk/public-resource/how-we-save-lives/lifesaver-learning/lifesaver-vr" TargetMode="Externa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resus.org.uk/public-resource/how-we-save-lives/lifesaver-learning/lifesaver-vr" TargetMode="Externa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hyperlink" Target="https://directpoll.com/" TargetMode="External"/><Relationship Id="rId3" Type="http://schemas.openxmlformats.org/officeDocument/2006/relationships/image" Target="../media/image54.png"/><Relationship Id="rId7" Type="http://schemas.openxmlformats.org/officeDocument/2006/relationships/hyperlink" Target="https://zoom.us/" TargetMode="Externa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hyperlink" Target="http://miro.com/" TargetMode="External"/><Relationship Id="rId5" Type="http://schemas.openxmlformats.org/officeDocument/2006/relationships/hyperlink" Target="http://directpoll.com/" TargetMode="External"/><Relationship Id="rId4" Type="http://schemas.openxmlformats.org/officeDocument/2006/relationships/hyperlink" Target="http://www.youtube.com/watch?v=rmV6EfDvSdk" TargetMode="External"/><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8.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hyperlink" Target="https://www.autism.org.uk/what-we-do/campaign/public-understanding/too-much-information#:~:text=Too%20Much%20Information%20(TMI)%20was,take%20to%20help%20autistic%20people" TargetMode="External"/><Relationship Id="rId4" Type="http://schemas.openxmlformats.org/officeDocument/2006/relationships/hyperlink" Target="http://www.youtube.com/watch?v=rmV6EfDvSd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www.youtube.com/watch?v=rmV6EfDvSdk" TargetMode="External"/><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hyperlink" Target="https://www.youtube.com/watch?v=DgDR_gYk_a8&amp;t=42s"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hyperlink" Target="https://circus360.uk/services/?gclid=Cj0KCQjwj7CZBhDHARIsAPPWv3dqIcx38h8YcHHr7lzyg1SFfzGIShCvQBSEIlL55taLnm3r_877sCcaAtUFEALw_wcB#section4" TargetMode="External"/><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hyperlink" Target="https://zoom.us/" TargetMode="External"/><Relationship Id="rId4" Type="http://schemas.openxmlformats.org/officeDocument/2006/relationships/hyperlink" Target="https://www.vrdirect.com/blog/vrdirect-products-news/20-free-resources-to-help-you-create-an-interactive-vr-experienc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givealittle.co/news/cancer-research-cashless-giving-with-corporate-partner-bellway" TargetMode="External"/><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collectin.com/?gclid=Cj0KCQjw-fmZBhDtARIsAH6H8qgcCBRUvLl11dX4Dr23F0N0-prgKYLI512w5fNDbDq8Nn3wi8LegPAaArr4EALw_wcB" TargetMode="External"/><Relationship Id="rId7" Type="http://schemas.openxmlformats.org/officeDocument/2006/relationships/image" Target="../media/image21.png"/><Relationship Id="rId12" Type="http://schemas.openxmlformats.org/officeDocument/2006/relationships/hyperlink" Target="https://givealittle.co/features" TargetMode="External"/><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68.jpeg"/><Relationship Id="rId11" Type="http://schemas.openxmlformats.org/officeDocument/2006/relationships/hyperlink" Target="http://www.youtube.com/watch?v=rmV6EfDvSdk" TargetMode="External"/><Relationship Id="rId5" Type="http://schemas.openxmlformats.org/officeDocument/2006/relationships/hyperlink" Target="https://givealittle.co/" TargetMode="External"/><Relationship Id="rId10" Type="http://schemas.openxmlformats.org/officeDocument/2006/relationships/image" Target="../media/image69.png"/><Relationship Id="rId4" Type="http://schemas.openxmlformats.org/officeDocument/2006/relationships/hyperlink" Target="https://www.sumup.com/en-gb/welcome/home/?cq_src=google_ads&amp;cq_cmp=6476940146&amp;cq_con=98915341429&amp;cq_term=sumup%20card%20reader&amp;cq_med=&amp;cq_plac=&amp;cq_net=g&amp;cq_pos=&amp;cq_plt=gp&amp;gclid=Cj0KCQjw-fmZBhDtARIsAH6H8qgqfqgAexfCtrp-eLnHcogab858twen9_5AKRDHlH-m3gLSn0T9S-QaAlMaEALw_wcB" TargetMode="External"/><Relationship Id="rId9" Type="http://schemas.openxmlformats.org/officeDocument/2006/relationships/image" Target="../media/image32.sv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1.png"/><Relationship Id="rId7" Type="http://schemas.openxmlformats.org/officeDocument/2006/relationships/image" Target="../media/image72.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hyperlink" Target="https://beta.charitycommission.gov.uk/charity-details/?regid=1177719&amp;subid=0" TargetMode="External"/><Relationship Id="rId5" Type="http://schemas.openxmlformats.org/officeDocument/2006/relationships/hyperlink" Target="https://register-of-charities.charitycommission.gov.uk/charity-details/?regid=1177719&amp;subid=0" TargetMode="External"/><Relationship Id="rId4" Type="http://schemas.openxmlformats.org/officeDocument/2006/relationships/hyperlink" Target="http://www.youtube.com/watch?v=rmV6EfDvSdk" TargetMode="External"/><Relationship Id="rId9" Type="http://schemas.openxmlformats.org/officeDocument/2006/relationships/image" Target="../media/image32.svg"/></Relationships>
</file>

<file path=ppt/slides/_rels/slide38.xml.rels><?xml version="1.0" encoding="UTF-8" standalone="yes"?>
<Relationships xmlns="http://schemas.openxmlformats.org/package/2006/relationships"><Relationship Id="rId8" Type="http://schemas.openxmlformats.org/officeDocument/2006/relationships/hyperlink" Target="https://www.taplondon.org/" TargetMode="External"/><Relationship Id="rId3" Type="http://schemas.openxmlformats.org/officeDocument/2006/relationships/image" Target="../media/image74.png"/><Relationship Id="rId7" Type="http://schemas.openxmlformats.org/officeDocument/2006/relationships/hyperlink" Target="http://www.youtube.com/watch?v=rmV6EfDvSdk" TargetMode="External"/><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hyperlink" Target="https://www.youtube.com/watch?v=DgDR_gYk_a8&amp;t=42s" TargetMode="Externa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hyperlink" Target="https://givealittle.co/news/cancer-research-cashless-giving-with-corporate-partner-bellway" TargetMode="External"/><Relationship Id="rId3" Type="http://schemas.openxmlformats.org/officeDocument/2006/relationships/image" Target="../media/image76.png"/><Relationship Id="rId7" Type="http://schemas.openxmlformats.org/officeDocument/2006/relationships/hyperlink" Target="https://home.givepenny.com/charities?gclid=CjwKCAjwlqOXBhBqEiwA-hhitOIvNNnbGqimlLDfcUOEG_NzNL2Qt1VumYYAiBRpv9p8l2gmnHjS6xoC4A8QAvD_BwE" TargetMode="Externa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hyperlink" Target="https://home.givepenny.com/launching-minds-27-27-challenge" TargetMode="External"/><Relationship Id="rId5" Type="http://schemas.openxmlformats.org/officeDocument/2006/relationships/hyperlink" Target="https://www.mind.org.uk/" TargetMode="External"/><Relationship Id="rId10" Type="http://schemas.openxmlformats.org/officeDocument/2006/relationships/image" Target="../media/image78.png"/><Relationship Id="rId4" Type="http://schemas.openxmlformats.org/officeDocument/2006/relationships/hyperlink" Target="http://www.youtube.com/watch?v=rmV6EfDvSdk" TargetMode="External"/><Relationship Id="rId9"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hyperlink" Target="https://home.givepenny.com/paws-2-play-1897-challenge-by-blue-cros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visitmontidauni.it/" TargetMode="External"/><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88.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hyperlink" Target="https://www.ripplesuicideprevention.com/" TargetMode="External"/><Relationship Id="rId4" Type="http://schemas.openxmlformats.org/officeDocument/2006/relationships/hyperlink" Target="http://www.youtube.com/watch?v=rmV6EfDvSd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tea.blue/" TargetMode="Externa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hyperlink" Target="https://www.sravi.ai/" TargetMode="External"/><Relationship Id="rId5" Type="http://schemas.openxmlformats.org/officeDocument/2006/relationships/hyperlink" Target="http://www.youtube.com/watch?v=rmV6EfDvSdk" TargetMode="Externa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8" Type="http://schemas.openxmlformats.org/officeDocument/2006/relationships/hyperlink" Target="https://liopa.ai/" TargetMode="External"/><Relationship Id="rId3" Type="http://schemas.openxmlformats.org/officeDocument/2006/relationships/image" Target="../media/image98.jpeg"/><Relationship Id="rId7" Type="http://schemas.openxmlformats.org/officeDocument/2006/relationships/hyperlink" Target="http://www.youtube.com/watch?v=rmV6EfDvSdk" TargetMode="External"/><Relationship Id="rId2" Type="http://schemas.openxmlformats.org/officeDocument/2006/relationships/image" Target="../media/image97.jpeg"/><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hyperlink" Target="https://www.youtube.com/watch?v=DgDR_gYk_a8&amp;t=42s" TargetMode="Externa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hyperlink" Target="https://food.cloud/" TargetMode="External"/><Relationship Id="rId4" Type="http://schemas.openxmlformats.org/officeDocument/2006/relationships/hyperlink" Target="http://www.youtube.com/watch?v=rmV6EfDvSd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hyperlink" Target="https://dignitypartners.company/" TargetMode="External"/><Relationship Id="rId3" Type="http://schemas.openxmlformats.org/officeDocument/2006/relationships/image" Target="../media/image106.png"/><Relationship Id="rId7" Type="http://schemas.openxmlformats.org/officeDocument/2006/relationships/hyperlink" Target="https://newhorizonathlone.org/" TargetMode="Externa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hyperlink" Target="http://doras.org/about-us/" TargetMode="External"/><Relationship Id="rId5" Type="http://schemas.openxmlformats.org/officeDocument/2006/relationships/hyperlink" Target="https://saored.com/" TargetMode="External"/><Relationship Id="rId4" Type="http://schemas.openxmlformats.org/officeDocument/2006/relationships/hyperlink" Target="http://www.youtube.com/watch?v=rmV6EfDvSdk" TargetMode="External"/><Relationship Id="rId9"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0.jpeg"/><Relationship Id="rId2" Type="http://schemas.openxmlformats.org/officeDocument/2006/relationships/slideLayout" Target="../slideLayouts/slideLayout4.xml"/><Relationship Id="rId1" Type="http://schemas.openxmlformats.org/officeDocument/2006/relationships/video" Target="https://www.youtube.com/embed/ioRUl-Ml9hQ?start=1&amp;feature=oembed" TargetMode="Externa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hyperlink" Target="http://www.youtube.com/watch?v=rmV6EfDvSd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12.jpeg"/><Relationship Id="rId5" Type="http://schemas.openxmlformats.org/officeDocument/2006/relationships/hyperlink" Target="https://www.digitalcharitylab.org/" TargetMode="External"/><Relationship Id="rId4" Type="http://schemas.openxmlformats.org/officeDocument/2006/relationships/hyperlink" Target="http://www.youtube.com/watch?v=rmV6EfDvSdk"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5.jpeg"/><Relationship Id="rId2" Type="http://schemas.openxmlformats.org/officeDocument/2006/relationships/slideLayout" Target="../slideLayouts/slideLayout4.xml"/><Relationship Id="rId1" Type="http://schemas.openxmlformats.org/officeDocument/2006/relationships/video" Target="https://www.youtube.com/embed/cPm2JCVwWQw?feature=oembed" TargetMode="External"/><Relationship Id="rId6" Type="http://schemas.openxmlformats.org/officeDocument/2006/relationships/hyperlink" Target="http://www.youtube.com/watch?v=rmV6EfDvSdk" TargetMode="External"/><Relationship Id="rId5" Type="http://schemas.openxmlformats.org/officeDocument/2006/relationships/image" Target="../media/image21.pn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hyperlink" Target="https://hpass.org/" TargetMode="External"/><Relationship Id="rId5" Type="http://schemas.openxmlformats.org/officeDocument/2006/relationships/hyperlink" Target="http://www.youtube.com/watch?v=rmV6EfDvSdk" TargetMode="Externa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youtube.com/watch?v=1Okb5_yM6GM" TargetMode="External"/><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7.jpeg"/><Relationship Id="rId1" Type="http://schemas.openxmlformats.org/officeDocument/2006/relationships/slideLayout" Target="../slideLayouts/slideLayout4.xml"/><Relationship Id="rId6" Type="http://schemas.openxmlformats.org/officeDocument/2006/relationships/hyperlink" Target="https://enclude.ie/" TargetMode="External"/><Relationship Id="rId5" Type="http://schemas.openxmlformats.org/officeDocument/2006/relationships/hyperlink" Target="http://www.youtube.com/watch?v=rmV6EfDvSdk" TargetMode="Externa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1.jpeg"/><Relationship Id="rId2" Type="http://schemas.openxmlformats.org/officeDocument/2006/relationships/slideLayout" Target="../slideLayouts/slideLayout4.xml"/><Relationship Id="rId1" Type="http://schemas.openxmlformats.org/officeDocument/2006/relationships/video" Target="https://www.youtube.com/embed/AhHwbxB4RHs?feature=oembed" TargetMode="External"/><Relationship Id="rId6" Type="http://schemas.openxmlformats.org/officeDocument/2006/relationships/hyperlink" Target="http://www.youtube.com/watch?v=rmV6EfDvSdk" TargetMode="External"/><Relationship Id="rId5" Type="http://schemas.openxmlformats.org/officeDocument/2006/relationships/image" Target="../media/image130.jpeg"/><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36.jpeg"/><Relationship Id="rId5" Type="http://schemas.openxmlformats.org/officeDocument/2006/relationships/hyperlink" Target="https://diplomasafe.com/" TargetMode="External"/><Relationship Id="rId4" Type="http://schemas.openxmlformats.org/officeDocument/2006/relationships/hyperlink" Target="http://www.youtube.com/watch?v=rmV6EfDvSdk"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hyperlink" Target="https://www.savethechildren.org/us/ways-to-help/ways-to-give/ways-to-help/cryptocurrency-donation" TargetMode="External"/><Relationship Id="rId4" Type="http://schemas.openxmlformats.org/officeDocument/2006/relationships/hyperlink" Target="http://www.youtube.com/watch?v=rmV6EfDvSdk"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46.jpeg"/><Relationship Id="rId5" Type="http://schemas.openxmlformats.org/officeDocument/2006/relationships/hyperlink" Target="https://www.mungos.org/press_release/st-mungos-partners-blockchain-fundraisers-help-rough-sleepers/" TargetMode="External"/><Relationship Id="rId4" Type="http://schemas.openxmlformats.org/officeDocument/2006/relationships/hyperlink" Target="http://www.youtube.com/watch?v=rmV6EfDvSdk"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76.xml.rels><?xml version="1.0" encoding="UTF-8" standalone="yes"?>
<Relationships xmlns="http://schemas.openxmlformats.org/package/2006/relationships"><Relationship Id="rId3" Type="http://schemas.openxmlformats.org/officeDocument/2006/relationships/hyperlink" Target="https://www.empower.eco/plastic-credits/" TargetMode="External"/><Relationship Id="rId7" Type="http://schemas.openxmlformats.org/officeDocument/2006/relationships/image" Target="../media/image150.jpeg"/><Relationship Id="rId2" Type="http://schemas.openxmlformats.org/officeDocument/2006/relationships/hyperlink" Target="https://www.blockchain.com/" TargetMode="External"/><Relationship Id="rId1" Type="http://schemas.openxmlformats.org/officeDocument/2006/relationships/slideLayout" Target="../slideLayouts/slideLayout4.xml"/><Relationship Id="rId6" Type="http://schemas.openxmlformats.org/officeDocument/2006/relationships/hyperlink" Target="https://play.acast.com/s/61517939d72d490013a1158c/62ac39d801d25b00127b32e5" TargetMode="External"/><Relationship Id="rId5" Type="http://schemas.openxmlformats.org/officeDocument/2006/relationships/hyperlink" Target="https://www.mungos.org/press_release/st-mungos-partners-blockchain-fundraisers-help-rough-sleepers/" TargetMode="External"/><Relationship Id="rId4" Type="http://schemas.openxmlformats.org/officeDocument/2006/relationships/hyperlink" Target="https://www.savethechildren.org/us/ways-to-help/ways-to-give/ways-to-help/cryptocurrency-donation"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3.jpeg"/><Relationship Id="rId1" Type="http://schemas.openxmlformats.org/officeDocument/2006/relationships/slideLayout" Target="../slideLayouts/slideLayout4.xml"/><Relationship Id="rId6" Type="http://schemas.openxmlformats.org/officeDocument/2006/relationships/hyperlink" Target="https://www.mind.org.uk/" TargetMode="External"/><Relationship Id="rId5" Type="http://schemas.openxmlformats.org/officeDocument/2006/relationships/hyperlink" Target="http://www.youtube.com/watch?v=rmV6EfDvSdk" TargetMode="Externa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globalgiving.org/projects/training-women-in-documentary-photography/" TargetMode="External"/><Relationship Id="rId2" Type="http://schemas.openxmlformats.org/officeDocument/2006/relationships/image" Target="../media/image156.jpe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157.png"/><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59.png"/><Relationship Id="rId5" Type="http://schemas.openxmlformats.org/officeDocument/2006/relationships/hyperlink" Target="https://www.instagram.com/femLENS/" TargetMode="External"/><Relationship Id="rId4" Type="http://schemas.openxmlformats.org/officeDocument/2006/relationships/hyperlink" Target="http://www.youtube.com/watch?v=rmV6EfDvSdk"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1.png"/><Relationship Id="rId1" Type="http://schemas.openxmlformats.org/officeDocument/2006/relationships/slideLayout" Target="../slideLayouts/slideLayout4.xml"/><Relationship Id="rId6" Type="http://schemas.openxmlformats.org/officeDocument/2006/relationships/hyperlink" Target="https://www.thebraintumourcharity.org/" TargetMode="External"/><Relationship Id="rId5" Type="http://schemas.openxmlformats.org/officeDocument/2006/relationships/hyperlink" Target="http://www.youtube.com/watch?v=rmV6EfDvSdk" TargetMode="External"/><Relationship Id="rId4" Type="http://schemas.openxmlformats.org/officeDocument/2006/relationships/image" Target="../media/image34.png"/></Relationships>
</file>

<file path=ppt/slides/_rels/slide84.xml.rels><?xml version="1.0" encoding="UTF-8" standalone="yes"?>
<Relationships xmlns="http://schemas.openxmlformats.org/package/2006/relationships"><Relationship Id="rId8" Type="http://schemas.openxmlformats.org/officeDocument/2006/relationships/hyperlink" Target="http://www.youtube.com/watch?v=rmV6EfDvSdk" TargetMode="External"/><Relationship Id="rId3" Type="http://schemas.openxmlformats.org/officeDocument/2006/relationships/hyperlink" Target="https://www.macmillan.org.uk/cancer-information-and-support/get-help/emotional-help/the-macmillan-digital-storytelling-project" TargetMode="External"/><Relationship Id="rId7" Type="http://schemas.openxmlformats.org/officeDocument/2006/relationships/image" Target="../media/image164.png"/><Relationship Id="rId2" Type="http://schemas.openxmlformats.org/officeDocument/2006/relationships/hyperlink" Target="https://digital-stories.scot/macmillan-cancer-support" TargetMode="Externa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63.png"/><Relationship Id="rId4" Type="http://schemas.openxmlformats.org/officeDocument/2006/relationships/image" Target="../media/image162.jpeg"/><Relationship Id="rId9" Type="http://schemas.openxmlformats.org/officeDocument/2006/relationships/image" Target="../media/image165.png"/></Relationships>
</file>

<file path=ppt/slides/_rels/slide8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6.jpeg"/><Relationship Id="rId7" Type="http://schemas.openxmlformats.org/officeDocument/2006/relationships/image" Target="../media/image32.svg"/><Relationship Id="rId2" Type="http://schemas.openxmlformats.org/officeDocument/2006/relationships/slideLayout" Target="../slideLayouts/slideLayout4.xml"/><Relationship Id="rId1" Type="http://schemas.openxmlformats.org/officeDocument/2006/relationships/video" Target="https://www.youtube.com/embed/PSEU9ZH0Kkw?feature=oembed" TargetMode="External"/><Relationship Id="rId6" Type="http://schemas.openxmlformats.org/officeDocument/2006/relationships/image" Target="../media/image31.png"/><Relationship Id="rId5" Type="http://schemas.openxmlformats.org/officeDocument/2006/relationships/image" Target="../media/image167.jpeg"/><Relationship Id="rId4" Type="http://schemas.openxmlformats.org/officeDocument/2006/relationships/image" Target="../media/image163.png"/><Relationship Id="rId9" Type="http://schemas.openxmlformats.org/officeDocument/2006/relationships/hyperlink" Target="http://www.youtube.com/watch?v=rmV6EfDvSdk"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8.png"/><Relationship Id="rId1" Type="http://schemas.openxmlformats.org/officeDocument/2006/relationships/slideLayout" Target="../slideLayouts/slideLayout4.xml"/><Relationship Id="rId6" Type="http://schemas.openxmlformats.org/officeDocument/2006/relationships/hyperlink" Target="https://www.womenwin.org/about-us/" TargetMode="External"/><Relationship Id="rId5" Type="http://schemas.openxmlformats.org/officeDocument/2006/relationships/hyperlink" Target="http://www.youtube.com/watch?v=rmV6EfDvSdk" TargetMode="External"/><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womenwin.org/grls/stories/" TargetMode="Externa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8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s://ideas-alliance.org.uk/hub/2020/01/23/three-inspiring-charities-who-have-mastered-digital-storytelling/"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bay.co.uk/"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7.jpeg"/><Relationship Id="rId1" Type="http://schemas.openxmlformats.org/officeDocument/2006/relationships/slideLayout" Target="../slideLayouts/slideLayout4.xml"/><Relationship Id="rId6" Type="http://schemas.openxmlformats.org/officeDocument/2006/relationships/hyperlink" Target="https://www.thirdsectorfundraisingconference.co.uk/" TargetMode="External"/><Relationship Id="rId5" Type="http://schemas.openxmlformats.org/officeDocument/2006/relationships/hyperlink" Target="http://www.youtube.com/watch?v=rmV6EfDvSdk" TargetMode="External"/><Relationship Id="rId4" Type="http://schemas.openxmlformats.org/officeDocument/2006/relationships/image" Target="../media/image178.png"/></Relationships>
</file>

<file path=ppt/slides/_rels/slide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2.png"/><Relationship Id="rId1" Type="http://schemas.openxmlformats.org/officeDocument/2006/relationships/slideLayout" Target="../slideLayouts/slideLayout4.xml"/><Relationship Id="rId6" Type="http://schemas.openxmlformats.org/officeDocument/2006/relationships/hyperlink" Target="https://www.parkrun.com/" TargetMode="External"/><Relationship Id="rId5" Type="http://schemas.openxmlformats.org/officeDocument/2006/relationships/hyperlink" Target="http://www.youtube.com/watch?v=rmV6EfDvSdk" TargetMode="External"/><Relationship Id="rId4" Type="http://schemas.openxmlformats.org/officeDocument/2006/relationships/image" Target="../media/image183.png"/></Relationships>
</file>

<file path=ppt/slides/_rels/slide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hyperlink" Target="https://www.allintheloop.com/" TargetMode="External"/><Relationship Id="rId2" Type="http://schemas.openxmlformats.org/officeDocument/2006/relationships/hyperlink" Target="https://socio.events/" TargetMode="External"/><Relationship Id="rId1" Type="http://schemas.openxmlformats.org/officeDocument/2006/relationships/slideLayout" Target="../slideLayouts/slideLayout4.xml"/><Relationship Id="rId5" Type="http://schemas.openxmlformats.org/officeDocument/2006/relationships/image" Target="../media/image186.jpeg"/><Relationship Id="rId4" Type="http://schemas.openxmlformats.org/officeDocument/2006/relationships/hyperlink" Target="https://www.nunify.com/"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F38AFF-E282-8445-8ACD-3EB8C793DACB}"/>
              </a:ext>
            </a:extLst>
          </p:cNvPr>
          <p:cNvSpPr/>
          <p:nvPr/>
        </p:nvSpPr>
        <p:spPr>
          <a:xfrm>
            <a:off x="2436946" y="1900907"/>
            <a:ext cx="2325859" cy="2325859"/>
          </a:xfrm>
          <a:prstGeom prst="ellipse">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F80AFA38-4421-9643-A32C-A6A2217072AD}"/>
              </a:ext>
            </a:extLst>
          </p:cNvPr>
          <p:cNvSpPr txBox="1">
            <a:spLocks/>
          </p:cNvSpPr>
          <p:nvPr/>
        </p:nvSpPr>
        <p:spPr>
          <a:xfrm>
            <a:off x="515150" y="8636555"/>
            <a:ext cx="5250649" cy="1228208"/>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3300" b="1" i="0" kern="1200">
                <a:solidFill>
                  <a:schemeClr val="bg1"/>
                </a:solidFill>
                <a:latin typeface="Avenir Black" panose="02000503020000020003" pitchFamily="2"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3200" dirty="0">
                <a:latin typeface="Open Sans" panose="020B0606030504020204" pitchFamily="34" charset="0"/>
                <a:ea typeface="Open Sans" panose="020B0606030504020204" pitchFamily="34" charset="0"/>
                <a:cs typeface="Open Sans" panose="020B0606030504020204" pitchFamily="34" charset="0"/>
              </a:rPr>
              <a:t>DIGITAL TRANSFORMATION</a:t>
            </a:r>
          </a:p>
        </p:txBody>
      </p:sp>
      <p:sp>
        <p:nvSpPr>
          <p:cNvPr id="6" name="Text Placeholder 2">
            <a:extLst>
              <a:ext uri="{FF2B5EF4-FFF2-40B4-BE49-F238E27FC236}">
                <a16:creationId xmlns:a16="http://schemas.microsoft.com/office/drawing/2014/main" id="{7E0AA55F-6CC6-A8F9-2704-4B2A03DA19C2}"/>
              </a:ext>
            </a:extLst>
          </p:cNvPr>
          <p:cNvSpPr txBox="1">
            <a:spLocks/>
          </p:cNvSpPr>
          <p:nvPr/>
        </p:nvSpPr>
        <p:spPr>
          <a:xfrm>
            <a:off x="2363574" y="2373254"/>
            <a:ext cx="2472602" cy="1381163"/>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chemeClr val="bg1"/>
                </a:solidFill>
                <a:latin typeface="Avenir Book" panose="02000503020000020003" pitchFamily="2"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580"/>
              </a:lnSpc>
              <a:spcBef>
                <a:spcPts val="0"/>
              </a:spcBef>
            </a:pPr>
            <a:r>
              <a:rPr lang="en-US" b="1" dirty="0">
                <a:latin typeface="Open Sans" panose="020B0606030504020204" pitchFamily="34" charset="0"/>
                <a:ea typeface="Open Sans" panose="020B0606030504020204" pitchFamily="34" charset="0"/>
                <a:cs typeface="Open Sans" panose="020B0606030504020204" pitchFamily="34" charset="0"/>
              </a:rPr>
              <a:t>BEST </a:t>
            </a:r>
          </a:p>
          <a:p>
            <a:pPr algn="ctr">
              <a:lnSpc>
                <a:spcPts val="2580"/>
              </a:lnSpc>
              <a:spcBef>
                <a:spcPts val="0"/>
              </a:spcBef>
            </a:pPr>
            <a:r>
              <a:rPr lang="en-US" b="1" dirty="0">
                <a:latin typeface="Open Sans" panose="020B0606030504020204" pitchFamily="34" charset="0"/>
                <a:ea typeface="Open Sans" panose="020B0606030504020204" pitchFamily="34" charset="0"/>
                <a:cs typeface="Open Sans" panose="020B0606030504020204" pitchFamily="34" charset="0"/>
              </a:rPr>
              <a:t>PRACTICE COMPENDIUM</a:t>
            </a:r>
          </a:p>
          <a:p>
            <a:pPr algn="ctr">
              <a:lnSpc>
                <a:spcPts val="2580"/>
              </a:lnSpc>
              <a:spcBef>
                <a:spcPts val="0"/>
              </a:spcBef>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90614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a:t>
            </a:fld>
            <a:endParaRPr lang="en-US" dirty="0"/>
          </a:p>
        </p:txBody>
      </p:sp>
      <p:sp>
        <p:nvSpPr>
          <p:cNvPr id="41" name="Rectangle 40">
            <a:extLst>
              <a:ext uri="{FF2B5EF4-FFF2-40B4-BE49-F238E27FC236}">
                <a16:creationId xmlns:a16="http://schemas.microsoft.com/office/drawing/2014/main" id="{5D9CBDAB-D93E-8B4A-A712-FD05B7A580B7}"/>
              </a:ext>
            </a:extLst>
          </p:cNvPr>
          <p:cNvSpPr/>
          <p:nvPr/>
        </p:nvSpPr>
        <p:spPr>
          <a:xfrm>
            <a:off x="-11234" y="2094838"/>
            <a:ext cx="7559675" cy="254782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34226" y="2728963"/>
            <a:ext cx="6073760" cy="1432643"/>
          </a:xfrm>
        </p:spPr>
        <p:txBody>
          <a:bodyPr numCol="1"/>
          <a:lstStyle/>
          <a:p>
            <a:pPr lvl="0">
              <a:lnSpc>
                <a:spcPct val="100000"/>
              </a:lnSpc>
              <a:buClr>
                <a:srgbClr val="94C33D"/>
              </a:buClr>
              <a:tabLst>
                <a:tab pos="481013" algn="l"/>
              </a:tabLst>
            </a:pPr>
            <a:r>
              <a:rPr lang="en-GB" sz="1200" b="1" dirty="0">
                <a:solidFill>
                  <a:schemeClr val="bg1"/>
                </a:solidFill>
              </a:rPr>
              <a:t>Atelier </a:t>
            </a:r>
            <a:r>
              <a:rPr lang="en-GB" sz="1200" b="1" dirty="0" err="1">
                <a:solidFill>
                  <a:schemeClr val="bg1"/>
                </a:solidFill>
              </a:rPr>
              <a:t>verderame</a:t>
            </a:r>
            <a:r>
              <a:rPr lang="en-GB" sz="1200" b="1" dirty="0">
                <a:solidFill>
                  <a:schemeClr val="bg1"/>
                </a:solidFill>
              </a:rPr>
              <a:t> </a:t>
            </a:r>
            <a:r>
              <a:rPr lang="en-GB" sz="1200" dirty="0">
                <a:solidFill>
                  <a:schemeClr val="bg1"/>
                </a:solidFill>
              </a:rPr>
              <a:t>is an organisation committed to promoting the ancient Apulian textile tradition as a means of supporting the development of the local community and to protecting the environment through sustainable clothing production. The products they design are made entirely by laboratories on the Apulian territory. Supporting the local community and contributing, even if in a small way, to its development is a fundamental aspect for the company. Starting from the use of high quality raw materials, they produce garments that will last over time and that do not necessarily follow trends. </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3" cstate="email">
              <a:extLst>
                <a:ext uri="{28A0092B-C50C-407E-A947-70E740481C1C}">
                  <a14:useLocalDpi xmlns:a14="http://schemas.microsoft.com/office/drawing/2010/main"/>
                </a:ext>
              </a:extLst>
            </a:blip>
            <a:srcRect/>
            <a:stretch>
              <a:fillRect l="81" t="4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487590"/>
            <a:ext cx="2761596"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The </a:t>
            </a:r>
            <a:r>
              <a:rPr lang="en-GB" sz="1200" b="1" dirty="0"/>
              <a:t>Apulian </a:t>
            </a:r>
            <a:r>
              <a:rPr lang="en-GB" sz="1200" dirty="0"/>
              <a:t>community in Italy have a long standing tradition of textile and ceramics manufacturing. As an organisation committed to the development of the Apulian area and to reducing the environmental impact of the clothing industry, Atelier </a:t>
            </a:r>
            <a:r>
              <a:rPr lang="en-GB" sz="1200" dirty="0" err="1"/>
              <a:t>Verderame</a:t>
            </a:r>
            <a:r>
              <a:rPr lang="en-GB" sz="1200" dirty="0"/>
              <a:t> were challenged with finding new ways to achieve both these aims.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731972" y="3591379"/>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BA981D9F-8A32-F1BA-B590-9F8E0922F77A}"/>
              </a:ext>
            </a:extLst>
          </p:cNvPr>
          <p:cNvSpPr/>
          <p:nvPr/>
        </p:nvSpPr>
        <p:spPr>
          <a:xfrm flipH="1">
            <a:off x="4058009" y="5304015"/>
            <a:ext cx="3542461" cy="4037544"/>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84994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66901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9" name="Text Placeholder 4">
            <a:extLst>
              <a:ext uri="{FF2B5EF4-FFF2-40B4-BE49-F238E27FC236}">
                <a16:creationId xmlns:a16="http://schemas.microsoft.com/office/drawing/2014/main" id="{5253D676-0664-F45E-F7D0-374B99EE60BA}"/>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01</a:t>
            </a:r>
          </a:p>
          <a:p>
            <a:endParaRPr lang="en-IE" sz="3200" dirty="0">
              <a:solidFill>
                <a:srgbClr val="94C33D"/>
              </a:solidFill>
            </a:endParaRPr>
          </a:p>
        </p:txBody>
      </p:sp>
      <p:cxnSp>
        <p:nvCxnSpPr>
          <p:cNvPr id="20" name="Straight Connector 19">
            <a:extLst>
              <a:ext uri="{FF2B5EF4-FFF2-40B4-BE49-F238E27FC236}">
                <a16:creationId xmlns:a16="http://schemas.microsoft.com/office/drawing/2014/main" id="{BDF2B76A-4040-0E40-B85D-74673D2F1518}"/>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24642332-CEDA-C3ED-610E-51C149DE5B44}"/>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Atelier </a:t>
            </a:r>
            <a:r>
              <a:rPr lang="en-US" dirty="0" err="1"/>
              <a:t>Verderame</a:t>
            </a:r>
            <a:endParaRPr lang="en-US" dirty="0"/>
          </a:p>
          <a:p>
            <a:endParaRPr lang="en-IE" dirty="0"/>
          </a:p>
        </p:txBody>
      </p:sp>
    </p:spTree>
    <p:extLst>
      <p:ext uri="{BB962C8B-B14F-4D97-AF65-F5344CB8AC3E}">
        <p14:creationId xmlns:p14="http://schemas.microsoft.com/office/powerpoint/2010/main" val="10624512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100</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Gaming for Good</a:t>
            </a:r>
          </a:p>
          <a:p>
            <a:pPr algn="l">
              <a:lnSpc>
                <a:spcPct val="100000"/>
              </a:lnSpc>
            </a:pPr>
            <a:endParaRPr lang="en-US" sz="2400" b="1" dirty="0">
              <a:solidFill>
                <a:srgbClr val="863694"/>
              </a:solidFill>
            </a:endParaRPr>
          </a:p>
          <a:p>
            <a:pPr algn="l">
              <a:lnSpc>
                <a:spcPct val="100000"/>
              </a:lnSpc>
            </a:pPr>
            <a:endParaRPr lang="en-US" sz="2400" b="1" dirty="0">
              <a:solidFill>
                <a:srgbClr val="863694"/>
              </a:solidFill>
            </a:endParaRPr>
          </a:p>
          <a:p>
            <a:pPr algn="l">
              <a:lnSpc>
                <a:spcPct val="100000"/>
              </a:lnSpc>
            </a:pPr>
            <a:endParaRPr lang="en-US" sz="2400" b="1" dirty="0">
              <a:solidFill>
                <a:srgbClr val="863694"/>
              </a:solidFill>
            </a:endParaRP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60"/>
            <a:ext cx="6595223" cy="1212828"/>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Gaming for good is a way for individuals or teams to come together and raise money for good causes all through playing video games. </a:t>
            </a:r>
          </a:p>
          <a:p>
            <a:pPr>
              <a:lnSpc>
                <a:spcPts val="1440"/>
              </a:lnSpc>
            </a:pPr>
            <a:endParaRPr lang="en-US" sz="1200" dirty="0"/>
          </a:p>
          <a:p>
            <a:pPr>
              <a:lnSpc>
                <a:spcPts val="1440"/>
              </a:lnSpc>
            </a:pPr>
            <a:endParaRPr lang="en-US" sz="1200" dirty="0"/>
          </a:p>
          <a:p>
            <a:pPr>
              <a:lnSpc>
                <a:spcPts val="1440"/>
              </a:lnSpc>
            </a:pPr>
            <a:endParaRPr lang="en-US" sz="1200" dirty="0"/>
          </a:p>
          <a:p>
            <a:pPr>
              <a:lnSpc>
                <a:spcPts val="1440"/>
              </a:lnSpc>
            </a:pPr>
            <a:r>
              <a:rPr lang="en-US" sz="1200" dirty="0"/>
              <a:t>This section contains some case studies showing how different third sector </a:t>
            </a:r>
            <a:r>
              <a:rPr lang="en-US" sz="1200" dirty="0" err="1"/>
              <a:t>organisations</a:t>
            </a:r>
            <a:r>
              <a:rPr lang="en-US" sz="1200" dirty="0"/>
              <a:t> have used gamification as a means to deepen learning, create fundraising campaigns and raise their profile and, therefore, their impact.</a:t>
            </a:r>
          </a:p>
          <a:p>
            <a:pPr>
              <a:lnSpc>
                <a:spcPts val="1440"/>
              </a:lnSpc>
            </a:pPr>
            <a:endParaRPr lang="en-US" sz="1200" dirty="0"/>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21412"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08</a:t>
              </a:r>
            </a:p>
          </p:txBody>
        </p:sp>
      </p:grpSp>
    </p:spTree>
    <p:extLst>
      <p:ext uri="{BB962C8B-B14F-4D97-AF65-F5344CB8AC3E}">
        <p14:creationId xmlns:p14="http://schemas.microsoft.com/office/powerpoint/2010/main" val="26303403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42890"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101</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998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34</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Game Stars</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4" cstate="email">
              <a:extLst>
                <a:ext uri="{28A0092B-C50C-407E-A947-70E740481C1C}">
                  <a14:useLocalDpi xmlns:a14="http://schemas.microsoft.com/office/drawing/2010/main"/>
                </a:ext>
              </a:extLst>
            </a:blip>
            <a:srcRect/>
            <a:stretch>
              <a:fillRect t="3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697967"/>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solidFill>
                  <a:schemeClr val="bg1"/>
                </a:solidFill>
              </a:rPr>
              <a:t>Around 63,000 children in the UK have a life-limiting or life-threatening condition. From the moment they are diagnosed, the simple pleasures of childhood and family life are replaced by worry, disruption, medical appointments, financial worries and isolation. The Make-A-Wish charity exists to put those issues to one side by empowering a child with the chance to choose a wish that's unique to them, when so much else has been decided for them because of their health needs. In doing so, a wish creates hope, happiness and memories for the whole family to cherish.</a:t>
            </a:r>
          </a:p>
          <a:p>
            <a:pPr>
              <a:lnSpc>
                <a:spcPct val="100000"/>
              </a:lnSpc>
              <a:buClr>
                <a:srgbClr val="94C33D"/>
              </a:buClr>
              <a:tabLst>
                <a:tab pos="481013" algn="l"/>
              </a:tabLst>
            </a:pPr>
            <a:endParaRPr lang="en-GB" sz="1200" dirty="0">
              <a:solidFill>
                <a:schemeClr val="bg1"/>
              </a:solidFill>
            </a:endParaRPr>
          </a:p>
        </p:txBody>
      </p:sp>
      <p:sp>
        <p:nvSpPr>
          <p:cNvPr id="24" name="Text Placeholder 5">
            <a:extLst>
              <a:ext uri="{FF2B5EF4-FFF2-40B4-BE49-F238E27FC236}">
                <a16:creationId xmlns:a16="http://schemas.microsoft.com/office/drawing/2014/main" id="{351C2B73-F1B9-D9A2-7E9E-69385D5077CD}"/>
              </a:ext>
            </a:extLst>
          </p:cNvPr>
          <p:cNvSpPr txBox="1">
            <a:spLocks/>
          </p:cNvSpPr>
          <p:nvPr/>
        </p:nvSpPr>
        <p:spPr>
          <a:xfrm>
            <a:off x="714395" y="5884283"/>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400" b="0" i="0" dirty="0">
                <a:solidFill>
                  <a:srgbClr val="4A4A4A"/>
                </a:solidFill>
                <a:effectLst/>
              </a:rPr>
              <a:t>Digital gaming allows children to escape the everyday realities of </a:t>
            </a:r>
            <a:r>
              <a:rPr lang="en-GB" sz="1400" b="0" i="0" dirty="0">
                <a:effectLst/>
              </a:rPr>
              <a:t>their condition, bringing entertainment, connection and achievement into their lives. A growing number of wish applications to Make a Wish are gaming focused, and Make a Wish have seen how these gaming related wishes have a hugely positive impact on improving a young person’s mental health at a time when they need it the most.</a:t>
            </a:r>
            <a:r>
              <a:rPr lang="en-GB" sz="1400" dirty="0">
                <a:ea typeface="Calibri" panose="020F0502020204030204" pitchFamily="34" charset="0"/>
              </a:rPr>
              <a:t> </a:t>
            </a:r>
          </a:p>
          <a:p>
            <a:pPr marL="0" indent="0" algn="just">
              <a:lnSpc>
                <a:spcPct val="100000"/>
              </a:lnSpc>
              <a:buNone/>
            </a:pPr>
            <a:endParaRPr lang="en-GB" sz="1400" dirty="0">
              <a:ea typeface="Calibri" panose="020F0502020204030204" pitchFamily="34" charset="0"/>
            </a:endParaRPr>
          </a:p>
          <a:p>
            <a:pPr marL="0" indent="0" algn="just">
              <a:lnSpc>
                <a:spcPct val="100000"/>
              </a:lnSpc>
              <a:buNone/>
            </a:pPr>
            <a:r>
              <a:rPr lang="en-GB" sz="1400" dirty="0">
                <a:ea typeface="Calibri" panose="020F0502020204030204" pitchFamily="34" charset="0"/>
              </a:rPr>
              <a:t>As a result, they wanted to create a gaming related fundraiser, using gaming to support gaming wishes.</a:t>
            </a:r>
          </a:p>
          <a:p>
            <a:pPr>
              <a:lnSpc>
                <a:spcPct val="100000"/>
              </a:lnSpc>
              <a:buClr>
                <a:srgbClr val="94C33D"/>
              </a:buClr>
              <a:tabLst>
                <a:tab pos="481013" algn="l"/>
              </a:tabLst>
            </a:pPr>
            <a:endParaRPr lang="en-GB" sz="1200" dirty="0"/>
          </a:p>
        </p:txBody>
      </p:sp>
    </p:spTree>
    <p:extLst>
      <p:ext uri="{BB962C8B-B14F-4D97-AF65-F5344CB8AC3E}">
        <p14:creationId xmlns:p14="http://schemas.microsoft.com/office/powerpoint/2010/main" val="1935432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4"/>
            <a:ext cx="7564720" cy="505334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102</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6" y="2450347"/>
            <a:ext cx="6367661" cy="2536270"/>
          </a:xfrm>
        </p:spPr>
        <p:txBody>
          <a:bodyPr numCol="2"/>
          <a:lstStyle/>
          <a:p>
            <a:pPr marL="263973" indent="-171450">
              <a:lnSpc>
                <a:spcPct val="100000"/>
              </a:lnSpc>
              <a:buClr>
                <a:srgbClr val="94C33D"/>
              </a:buClr>
              <a:buFont typeface="Arial" panose="020B0604020202020204" pitchFamily="34" charset="0"/>
              <a:buChar char="•"/>
            </a:pPr>
            <a:r>
              <a:rPr lang="en-US" sz="1200" dirty="0"/>
              <a:t>The Game Stars campaign raised a whopping  £295,000, smashing the original goal to fund 100 wishes by raising £200,000.</a:t>
            </a:r>
          </a:p>
          <a:p>
            <a:pPr marL="263973" indent="-171450">
              <a:lnSpc>
                <a:spcPct val="100000"/>
              </a:lnSpc>
              <a:buClr>
                <a:srgbClr val="94C33D"/>
              </a:buClr>
              <a:buFont typeface="Arial" panose="020B0604020202020204" pitchFamily="34" charset="0"/>
              <a:buChar char="•"/>
            </a:pPr>
            <a:r>
              <a:rPr lang="en-US" sz="1200" dirty="0"/>
              <a:t>The charity benefitted from the publicity and PR generated from the celebrity gamer launch.</a:t>
            </a:r>
          </a:p>
          <a:p>
            <a:pPr marL="263973" indent="-171450">
              <a:lnSpc>
                <a:spcPct val="100000"/>
              </a:lnSpc>
              <a:buClr>
                <a:srgbClr val="94C33D"/>
              </a:buClr>
              <a:buFont typeface="Arial" panose="020B0604020202020204" pitchFamily="34" charset="0"/>
              <a:buChar char="•"/>
            </a:pPr>
            <a:r>
              <a:rPr lang="en-US" sz="1200" dirty="0"/>
              <a:t>200 wishes were funded the following year off the back of a hugely successful first year.</a:t>
            </a: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191459"/>
            <a:ext cx="6302562" cy="953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ea typeface="Calibri" panose="020F0502020204030204" pitchFamily="34" charset="0"/>
              </a:rPr>
              <a:t>Make a Wish created Game Stars, a gaming fundraising initiative whereby elite gamers, developers, streamers and the gaming community came together to </a:t>
            </a:r>
            <a:r>
              <a:rPr lang="en-GB" sz="1200" b="0" i="0" dirty="0">
                <a:solidFill>
                  <a:schemeClr val="bg1"/>
                </a:solidFill>
                <a:effectLst/>
              </a:rPr>
              <a:t>hold livestream fundraisers or to fundraise through offline gaming with friends.</a:t>
            </a:r>
          </a:p>
          <a:p>
            <a:pPr marL="0" indent="0">
              <a:lnSpc>
                <a:spcPct val="100000"/>
              </a:lnSpc>
              <a:buNone/>
            </a:pPr>
            <a:endParaRPr lang="en-GB" sz="1200" dirty="0">
              <a:solidFill>
                <a:schemeClr val="bg1"/>
              </a:solidFill>
              <a:ea typeface="Calibri" panose="020F0502020204030204" pitchFamily="34" charset="0"/>
            </a:endParaRPr>
          </a:p>
        </p:txBody>
      </p:sp>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07816"/>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25857"/>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hr-BA" sz="1600" dirty="0">
                <a:solidFill>
                  <a:schemeClr val="bg1"/>
                </a:solidFill>
                <a:highlight>
                  <a:srgbClr val="94C33D"/>
                </a:highlight>
              </a:rPr>
              <a:t>IMPACT OF DIGITAL TRANSFORMATION</a:t>
            </a:r>
          </a:p>
          <a:p>
            <a:pPr>
              <a:lnSpc>
                <a:spcPct val="100000"/>
              </a:lnSpc>
            </a:pPr>
            <a:endParaRPr lang="en-US" sz="1600" dirty="0">
              <a:solidFill>
                <a:schemeClr val="bg1"/>
              </a:solidFill>
              <a:highlight>
                <a:srgbClr val="94C33D"/>
              </a:highlight>
            </a:endParaRP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sp>
        <p:nvSpPr>
          <p:cNvPr id="11" name="Freeform 10">
            <a:extLst>
              <a:ext uri="{FF2B5EF4-FFF2-40B4-BE49-F238E27FC236}">
                <a16:creationId xmlns:a16="http://schemas.microsoft.com/office/drawing/2014/main" id="{93AFB7F6-4566-A569-22AE-85447C00AB02}"/>
              </a:ext>
            </a:extLst>
          </p:cNvPr>
          <p:cNvSpPr/>
          <p:nvPr/>
        </p:nvSpPr>
        <p:spPr>
          <a:xfrm>
            <a:off x="4441554" y="2166682"/>
            <a:ext cx="3118121" cy="3687288"/>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6903070-E4B2-988C-8537-BC1367CA2479}"/>
              </a:ext>
            </a:extLst>
          </p:cNvPr>
          <p:cNvPicPr>
            <a:picLocks noChangeAspect="1"/>
          </p:cNvPicPr>
          <p:nvPr/>
        </p:nvPicPr>
        <p:blipFill>
          <a:blip r:embed="rId3"/>
          <a:stretch>
            <a:fillRect/>
          </a:stretch>
        </p:blipFill>
        <p:spPr>
          <a:xfrm>
            <a:off x="4356984" y="520856"/>
            <a:ext cx="2703795" cy="904692"/>
          </a:xfrm>
          <a:prstGeom prst="rect">
            <a:avLst/>
          </a:prstGeom>
        </p:spPr>
      </p:pic>
      <p:cxnSp>
        <p:nvCxnSpPr>
          <p:cNvPr id="4" name="Straight Connector 3">
            <a:extLst>
              <a:ext uri="{FF2B5EF4-FFF2-40B4-BE49-F238E27FC236}">
                <a16:creationId xmlns:a16="http://schemas.microsoft.com/office/drawing/2014/main" id="{8E1BC63C-D9D6-F0FD-66DD-7BBD8AEAE33B}"/>
              </a:ext>
            </a:extLst>
          </p:cNvPr>
          <p:cNvCxnSpPr>
            <a:cxnSpLocks/>
          </p:cNvCxnSpPr>
          <p:nvPr/>
        </p:nvCxnSpPr>
        <p:spPr>
          <a:xfrm flipH="1">
            <a:off x="15498" y="7339593"/>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80924D5-F9A6-6727-29D6-F22B6A3B2498}"/>
              </a:ext>
            </a:extLst>
          </p:cNvPr>
          <p:cNvSpPr txBox="1">
            <a:spLocks/>
          </p:cNvSpPr>
          <p:nvPr/>
        </p:nvSpPr>
        <p:spPr>
          <a:xfrm>
            <a:off x="627540" y="7166367"/>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IN PRACTICE</a:t>
            </a:r>
          </a:p>
          <a:p>
            <a:pPr>
              <a:lnSpc>
                <a:spcPct val="100000"/>
              </a:lnSpc>
            </a:pPr>
            <a:endParaRPr lang="en-US" sz="1600" dirty="0">
              <a:solidFill>
                <a:schemeClr val="bg1"/>
              </a:solidFill>
              <a:highlight>
                <a:srgbClr val="94C33D"/>
              </a:highlight>
            </a:endParaRPr>
          </a:p>
        </p:txBody>
      </p:sp>
      <p:sp>
        <p:nvSpPr>
          <p:cNvPr id="8" name="Text Placeholder 5">
            <a:extLst>
              <a:ext uri="{FF2B5EF4-FFF2-40B4-BE49-F238E27FC236}">
                <a16:creationId xmlns:a16="http://schemas.microsoft.com/office/drawing/2014/main" id="{32FB1EE3-A2E7-384B-C5F4-5B603983618F}"/>
              </a:ext>
            </a:extLst>
          </p:cNvPr>
          <p:cNvSpPr txBox="1">
            <a:spLocks/>
          </p:cNvSpPr>
          <p:nvPr/>
        </p:nvSpPr>
        <p:spPr>
          <a:xfrm>
            <a:off x="716196" y="7756790"/>
            <a:ext cx="6302562" cy="953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ea typeface="Calibri" panose="020F0502020204030204" pitchFamily="34" charset="0"/>
              </a:rPr>
              <a:t>In order to raise awareness, to kickstart the campaign and to inspire other gamers to take part, YouTuber </a:t>
            </a:r>
            <a:r>
              <a:rPr lang="en-GB" sz="1200" i="1" dirty="0">
                <a:solidFill>
                  <a:schemeClr val="bg1"/>
                </a:solidFill>
                <a:ea typeface="Calibri" panose="020F0502020204030204" pitchFamily="34" charset="0"/>
              </a:rPr>
              <a:t>’Syndicate’</a:t>
            </a:r>
            <a:r>
              <a:rPr lang="en-GB" sz="1200" dirty="0">
                <a:solidFill>
                  <a:schemeClr val="bg1"/>
                </a:solidFill>
                <a:ea typeface="Calibri" panose="020F0502020204030204" pitchFamily="34" charset="0"/>
              </a:rPr>
              <a:t> - also known as Tom Cassell supported Make a Wish at their launch event in Manchester.</a:t>
            </a:r>
          </a:p>
          <a:p>
            <a:pPr marL="0" indent="0">
              <a:lnSpc>
                <a:spcPct val="100000"/>
              </a:lnSpc>
              <a:buNone/>
            </a:pPr>
            <a:endParaRPr lang="en-GB" sz="1200" dirty="0">
              <a:solidFill>
                <a:schemeClr val="bg1"/>
              </a:solidFill>
              <a:ea typeface="Calibri" panose="020F0502020204030204" pitchFamily="34" charset="0"/>
            </a:endParaRPr>
          </a:p>
          <a:p>
            <a:pPr marL="0" indent="0">
              <a:lnSpc>
                <a:spcPct val="100000"/>
              </a:lnSpc>
              <a:buNone/>
            </a:pPr>
            <a:r>
              <a:rPr lang="en-GB" sz="1200" dirty="0">
                <a:solidFill>
                  <a:schemeClr val="bg1"/>
                </a:solidFill>
                <a:ea typeface="Calibri" panose="020F0502020204030204" pitchFamily="34" charset="0"/>
              </a:rPr>
              <a:t>Seven wish families, who had or are having a gaming related wishes, attended the launch including 14-year-old Sam.</a:t>
            </a:r>
          </a:p>
          <a:p>
            <a:pPr marL="0" indent="0">
              <a:lnSpc>
                <a:spcPct val="100000"/>
              </a:lnSpc>
              <a:buNone/>
            </a:pPr>
            <a:endParaRPr lang="en-GB" sz="1200" dirty="0">
              <a:solidFill>
                <a:schemeClr val="bg1"/>
              </a:solidFill>
              <a:ea typeface="Calibri" panose="020F0502020204030204" pitchFamily="34" charset="0"/>
            </a:endParaRPr>
          </a:p>
          <a:p>
            <a:pPr marL="0" indent="0">
              <a:lnSpc>
                <a:spcPct val="100000"/>
              </a:lnSpc>
              <a:buNone/>
            </a:pPr>
            <a:r>
              <a:rPr lang="en-GB" sz="1200" dirty="0">
                <a:solidFill>
                  <a:schemeClr val="bg1"/>
                </a:solidFill>
                <a:ea typeface="Calibri" panose="020F0502020204030204" pitchFamily="34" charset="0"/>
              </a:rPr>
              <a:t>Other gamers were then asked to create their own gaming fundraisers, asking family and friends to support their fundraising through sponsorship for hitting game related goals.</a:t>
            </a:r>
          </a:p>
          <a:p>
            <a:pPr marL="0" indent="0">
              <a:lnSpc>
                <a:spcPct val="100000"/>
              </a:lnSpc>
              <a:buNone/>
            </a:pPr>
            <a:endParaRPr lang="en-GB" sz="1200" dirty="0">
              <a:solidFill>
                <a:schemeClr val="bg1"/>
              </a:solidFill>
              <a:ea typeface="Calibri" panose="020F0502020204030204" pitchFamily="34" charset="0"/>
            </a:endParaRPr>
          </a:p>
        </p:txBody>
      </p:sp>
    </p:spTree>
    <p:extLst>
      <p:ext uri="{BB962C8B-B14F-4D97-AF65-F5344CB8AC3E}">
        <p14:creationId xmlns:p14="http://schemas.microsoft.com/office/powerpoint/2010/main" val="11124933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3B3295A8-305A-8691-139C-A2B361E16359}"/>
              </a:ext>
            </a:extLst>
          </p:cNvPr>
          <p:cNvSpPr/>
          <p:nvPr/>
        </p:nvSpPr>
        <p:spPr>
          <a:xfrm>
            <a:off x="2630957" y="7732446"/>
            <a:ext cx="4332922" cy="2959367"/>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103</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35</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The Humanitarian Leadership Academy</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3" cstate="email">
              <a:extLst>
                <a:ext uri="{28A0092B-C50C-407E-A947-70E740481C1C}">
                  <a14:useLocalDpi xmlns:a14="http://schemas.microsoft.com/office/drawing/2010/main"/>
                </a:ext>
              </a:extLst>
            </a:blip>
            <a:srcRect/>
            <a:stretch>
              <a:fillRect b="1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5845266"/>
            <a:ext cx="6342044" cy="214837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The Humanitarian Leadership Academy pride themselves on assessing </a:t>
            </a:r>
            <a:r>
              <a:rPr lang="en-GB" sz="1200" b="0" i="0" dirty="0">
                <a:effectLst/>
              </a:rPr>
              <a:t>needs from the ground-up through their network, to ensure that knowledge and learning is context specific and locally relevant. It’s important to them that the learning they provide is highly engaging and realistic so that humanitarians are able to react quickly to crises in their own part of the world.</a:t>
            </a:r>
          </a:p>
          <a:p>
            <a:pPr marL="0" indent="0" algn="just">
              <a:lnSpc>
                <a:spcPct val="100000"/>
              </a:lnSpc>
              <a:buNone/>
            </a:pPr>
            <a:endParaRPr lang="en-GB" sz="1200" b="0" i="0" dirty="0">
              <a:effectLst/>
            </a:endParaRPr>
          </a:p>
          <a:p>
            <a:pPr marL="0" indent="0" algn="just">
              <a:lnSpc>
                <a:spcPct val="100000"/>
              </a:lnSpc>
              <a:buNone/>
            </a:pPr>
            <a:r>
              <a:rPr lang="en-GB" sz="1200" dirty="0"/>
              <a:t>As a result, they wanted to create interactive experiences that involved scenario building, role-play, storytelling, peer-to-peer feedback and simulation exercises to enhance the learning experiences of participants.</a:t>
            </a:r>
          </a:p>
          <a:p>
            <a:pPr marL="0" indent="0" algn="ctr">
              <a:lnSpc>
                <a:spcPct val="100000"/>
              </a:lnSpc>
              <a:buNone/>
            </a:pPr>
            <a:r>
              <a:rPr lang="en-GB" sz="1200" b="1" dirty="0">
                <a:solidFill>
                  <a:srgbClr val="38622F"/>
                </a:solidFill>
              </a:rPr>
              <a:t> </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The Humanitarian Leadership Academy is a global learning initiative set up to facilitate partnerships and collaborative opportunities to enable people to prepare for and respond to crises in their own countries. They have created Kaya, a learning platform, providing both online and in-person leadership learning opportunities for the next generation of humanitarians.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9" name="TextBox 8">
            <a:extLst>
              <a:ext uri="{FF2B5EF4-FFF2-40B4-BE49-F238E27FC236}">
                <a16:creationId xmlns:a16="http://schemas.microsoft.com/office/drawing/2014/main" id="{1219140E-094A-FB48-CE49-4473E553157B}"/>
              </a:ext>
            </a:extLst>
          </p:cNvPr>
          <p:cNvSpPr txBox="1"/>
          <p:nvPr/>
        </p:nvSpPr>
        <p:spPr>
          <a:xfrm>
            <a:off x="676623" y="3910117"/>
            <a:ext cx="4711109" cy="646331"/>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https://www.humanitarianleadershipacademy.org/</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18">
            <a:extLst>
              <a:ext uri="{FF2B5EF4-FFF2-40B4-BE49-F238E27FC236}">
                <a16:creationId xmlns:a16="http://schemas.microsoft.com/office/drawing/2014/main" id="{2293DA63-BD6F-3962-A90D-E5FC9AE15F73}"/>
              </a:ext>
            </a:extLst>
          </p:cNvPr>
          <p:cNvSpPr/>
          <p:nvPr/>
        </p:nvSpPr>
        <p:spPr>
          <a:xfrm>
            <a:off x="1807466" y="8325554"/>
            <a:ext cx="1224711" cy="8865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266215F4-BD2B-2931-7932-5821FB670EE3}"/>
              </a:ext>
            </a:extLst>
          </p:cNvPr>
          <p:cNvSpPr/>
          <p:nvPr/>
        </p:nvSpPr>
        <p:spPr>
          <a:xfrm>
            <a:off x="3255252" y="8044938"/>
            <a:ext cx="3150278" cy="2698175"/>
          </a:xfrm>
          <a:prstGeom prst="rect">
            <a:avLst/>
          </a:prstGeom>
        </p:spPr>
        <p:txBody>
          <a:bodyPr wrap="square">
            <a:spAutoFit/>
          </a:bodyPr>
          <a:lstStyle/>
          <a:p>
            <a:pPr algn="ctr"/>
            <a:endParaRPr lang="en-GB" b="1" i="1" dirty="0">
              <a:solidFill>
                <a:schemeClr val="bg1"/>
              </a:solidFill>
            </a:endParaRPr>
          </a:p>
          <a:p>
            <a:pPr algn="ctr"/>
            <a:r>
              <a:rPr lang="en-GB" sz="1600" b="1" dirty="0">
                <a:solidFill>
                  <a:schemeClr val="bg1"/>
                </a:solidFill>
              </a:rPr>
              <a:t>“Nurturing a culture of constant adaption and creation.”</a:t>
            </a:r>
          </a:p>
          <a:p>
            <a:pPr algn="ctr"/>
            <a:endParaRPr lang="en-GB" sz="1600" b="1" dirty="0">
              <a:solidFill>
                <a:schemeClr val="bg1"/>
              </a:solidFill>
            </a:endParaRPr>
          </a:p>
          <a:p>
            <a:pPr algn="ctr"/>
            <a:r>
              <a:rPr lang="en-GB" sz="1600" dirty="0">
                <a:solidFill>
                  <a:schemeClr val="bg1"/>
                </a:solidFill>
              </a:rPr>
              <a:t>‘By using an innovative digital tool and engaging with gamification, 360 films, VR and interactive videos a higher level of engagement, deeper understanding and higher quality learning is achieved’. </a:t>
            </a:r>
          </a:p>
          <a:p>
            <a:pPr algn="ctr"/>
            <a:endParaRPr lang="en-US" sz="1100" baseline="30000" dirty="0">
              <a:solidFill>
                <a:schemeClr val="bg1"/>
              </a:solidFill>
            </a:endParaRPr>
          </a:p>
        </p:txBody>
      </p:sp>
    </p:spTree>
    <p:extLst>
      <p:ext uri="{BB962C8B-B14F-4D97-AF65-F5344CB8AC3E}">
        <p14:creationId xmlns:p14="http://schemas.microsoft.com/office/powerpoint/2010/main" val="23902998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4847770"/>
            <a:ext cx="7564720" cy="5064201"/>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104</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4"/>
            <a:ext cx="6476087" cy="2059146"/>
          </a:xfrm>
        </p:spPr>
        <p:txBody>
          <a:bodyPr numCol="2"/>
          <a:lstStyle/>
          <a:p>
            <a:pPr algn="just">
              <a:lnSpc>
                <a:spcPct val="100000"/>
              </a:lnSpc>
              <a:spcAft>
                <a:spcPts val="863"/>
              </a:spcAft>
            </a:pPr>
            <a:r>
              <a:rPr lang="en-US" sz="1200" dirty="0"/>
              <a:t>The Humanitarian Leadership Academy created a series of online games in which players live through particular scenarios and are also signposted to the relevant learning materials in Kaya which will support them in winning the game.</a:t>
            </a:r>
          </a:p>
          <a:p>
            <a:pPr algn="just">
              <a:lnSpc>
                <a:spcPct val="100000"/>
              </a:lnSpc>
              <a:spcAft>
                <a:spcPts val="863"/>
              </a:spcAft>
            </a:pPr>
            <a:r>
              <a:rPr lang="en-US" sz="1200" b="1" dirty="0">
                <a:solidFill>
                  <a:srgbClr val="863694"/>
                </a:solidFill>
              </a:rPr>
              <a:t>Some games include:</a:t>
            </a:r>
          </a:p>
          <a:p>
            <a:pPr marL="171450" indent="-171450" algn="just">
              <a:lnSpc>
                <a:spcPct val="100000"/>
              </a:lnSpc>
              <a:spcAft>
                <a:spcPts val="863"/>
              </a:spcAft>
              <a:buClr>
                <a:srgbClr val="94C33D"/>
              </a:buClr>
              <a:buFont typeface="Arial" panose="020B0604020202020204" pitchFamily="34" charset="0"/>
              <a:buChar char="•"/>
            </a:pPr>
            <a:r>
              <a:rPr lang="en-GB" sz="1200" dirty="0"/>
              <a:t>In 90 Days - designed to help humanitarians learn how to respond effectively to the many challenges faced during the first three months of an emergency response.</a:t>
            </a:r>
          </a:p>
          <a:p>
            <a:pPr marL="171450" indent="-171450" algn="just">
              <a:lnSpc>
                <a:spcPct val="100000"/>
              </a:lnSpc>
              <a:spcAft>
                <a:spcPts val="863"/>
              </a:spcAft>
              <a:buClr>
                <a:srgbClr val="94C33D"/>
              </a:buClr>
              <a:buFont typeface="Arial" panose="020B0604020202020204" pitchFamily="34" charset="0"/>
              <a:buChar char="•"/>
            </a:pPr>
            <a:endParaRPr lang="en-GB" sz="1200" dirty="0"/>
          </a:p>
          <a:p>
            <a:pPr marL="171450" indent="-171450" algn="just">
              <a:lnSpc>
                <a:spcPct val="100000"/>
              </a:lnSpc>
              <a:spcAft>
                <a:spcPts val="863"/>
              </a:spcAft>
              <a:buClr>
                <a:srgbClr val="94C33D"/>
              </a:buClr>
              <a:buFont typeface="Arial" panose="020B0604020202020204" pitchFamily="34" charset="0"/>
              <a:buChar char="•"/>
            </a:pPr>
            <a:r>
              <a:rPr lang="en-GB" sz="1200" dirty="0"/>
              <a:t> The flood - This game gives a view of the world of volunteering to test the players ability to face challenges &amp; make quick decisions.</a:t>
            </a:r>
            <a:endParaRPr lang="en-US" sz="1600" dirty="0"/>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 SOLUTION</a:t>
            </a:r>
          </a:p>
        </p:txBody>
      </p:sp>
      <p:cxnSp>
        <p:nvCxnSpPr>
          <p:cNvPr id="9" name="Straight Connector 8">
            <a:extLst>
              <a:ext uri="{FF2B5EF4-FFF2-40B4-BE49-F238E27FC236}">
                <a16:creationId xmlns:a16="http://schemas.microsoft.com/office/drawing/2014/main" id="{94141983-A60B-CFD5-4945-8777CC13A1F3}"/>
              </a:ext>
            </a:extLst>
          </p:cNvPr>
          <p:cNvCxnSpPr>
            <a:cxnSpLocks/>
          </p:cNvCxnSpPr>
          <p:nvPr/>
        </p:nvCxnSpPr>
        <p:spPr>
          <a:xfrm flipH="1">
            <a:off x="-4450" y="57116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0FC087D-9276-EA7E-B7FB-52E67638E527}"/>
              </a:ext>
            </a:extLst>
          </p:cNvPr>
          <p:cNvSpPr txBox="1">
            <a:spLocks/>
          </p:cNvSpPr>
          <p:nvPr/>
        </p:nvSpPr>
        <p:spPr>
          <a:xfrm>
            <a:off x="651096" y="55384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WHY THE GAMES MATTER</a:t>
            </a:r>
          </a:p>
        </p:txBody>
      </p:sp>
      <p:sp>
        <p:nvSpPr>
          <p:cNvPr id="12" name="Text Placeholder 5">
            <a:extLst>
              <a:ext uri="{FF2B5EF4-FFF2-40B4-BE49-F238E27FC236}">
                <a16:creationId xmlns:a16="http://schemas.microsoft.com/office/drawing/2014/main" id="{1D25C513-3AD7-085B-0141-5C55711B569C}"/>
              </a:ext>
            </a:extLst>
          </p:cNvPr>
          <p:cNvSpPr txBox="1">
            <a:spLocks/>
          </p:cNvSpPr>
          <p:nvPr/>
        </p:nvSpPr>
        <p:spPr>
          <a:xfrm>
            <a:off x="755251" y="6107994"/>
            <a:ext cx="6322882" cy="8606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200" dirty="0">
                <a:solidFill>
                  <a:schemeClr val="bg1"/>
                </a:solidFill>
              </a:rPr>
              <a:t>This is particularly useful as a tool for those who hold (or hope someday to hold) leadership roles, such as field managers, as it allows them the unique opportunity to test their knowledge without the added stress which occurs in real life scenarios. </a:t>
            </a:r>
          </a:p>
        </p:txBody>
      </p:sp>
      <p:pic>
        <p:nvPicPr>
          <p:cNvPr id="3" name="Picture 2">
            <a:extLst>
              <a:ext uri="{FF2B5EF4-FFF2-40B4-BE49-F238E27FC236}">
                <a16:creationId xmlns:a16="http://schemas.microsoft.com/office/drawing/2014/main" id="{05FD73A3-9802-D336-E580-0750AC6C50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2360" y="475273"/>
            <a:ext cx="1669804" cy="941939"/>
          </a:xfrm>
          <a:prstGeom prst="rect">
            <a:avLst/>
          </a:prstGeom>
        </p:spPr>
      </p:pic>
      <p:pic>
        <p:nvPicPr>
          <p:cNvPr id="7" name="Picture 6">
            <a:extLst>
              <a:ext uri="{FF2B5EF4-FFF2-40B4-BE49-F238E27FC236}">
                <a16:creationId xmlns:a16="http://schemas.microsoft.com/office/drawing/2014/main" id="{035A27C6-55D3-D182-0133-69D33D870D2F}"/>
              </a:ext>
            </a:extLst>
          </p:cNvPr>
          <p:cNvPicPr>
            <a:picLocks noChangeAspect="1"/>
          </p:cNvPicPr>
          <p:nvPr/>
        </p:nvPicPr>
        <p:blipFill>
          <a:blip r:embed="rId3"/>
          <a:stretch>
            <a:fillRect/>
          </a:stretch>
        </p:blipFill>
        <p:spPr>
          <a:xfrm>
            <a:off x="5814370" y="777230"/>
            <a:ext cx="1263763" cy="560347"/>
          </a:xfrm>
          <a:prstGeom prst="rect">
            <a:avLst/>
          </a:prstGeom>
        </p:spPr>
      </p:pic>
      <p:cxnSp>
        <p:nvCxnSpPr>
          <p:cNvPr id="8" name="Straight Connector 7">
            <a:extLst>
              <a:ext uri="{FF2B5EF4-FFF2-40B4-BE49-F238E27FC236}">
                <a16:creationId xmlns:a16="http://schemas.microsoft.com/office/drawing/2014/main" id="{C8774217-CD42-F5EB-6366-FEBD5250BCCB}"/>
              </a:ext>
            </a:extLst>
          </p:cNvPr>
          <p:cNvCxnSpPr>
            <a:cxnSpLocks/>
          </p:cNvCxnSpPr>
          <p:nvPr/>
        </p:nvCxnSpPr>
        <p:spPr>
          <a:xfrm flipH="1">
            <a:off x="-4450" y="7119560"/>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845A0BCD-A7A6-23DF-0165-C4CA3EF85161}"/>
              </a:ext>
            </a:extLst>
          </p:cNvPr>
          <p:cNvSpPr txBox="1">
            <a:spLocks/>
          </p:cNvSpPr>
          <p:nvPr/>
        </p:nvSpPr>
        <p:spPr>
          <a:xfrm>
            <a:off x="651096" y="6946334"/>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IMPACT OF DIGITAL TRANSFORMATION</a:t>
            </a:r>
          </a:p>
        </p:txBody>
      </p:sp>
      <p:sp>
        <p:nvSpPr>
          <p:cNvPr id="13" name="Text Placeholder 5">
            <a:extLst>
              <a:ext uri="{FF2B5EF4-FFF2-40B4-BE49-F238E27FC236}">
                <a16:creationId xmlns:a16="http://schemas.microsoft.com/office/drawing/2014/main" id="{23A4B003-E1DF-81D3-F835-A2809A3B382C}"/>
              </a:ext>
            </a:extLst>
          </p:cNvPr>
          <p:cNvSpPr txBox="1">
            <a:spLocks/>
          </p:cNvSpPr>
          <p:nvPr/>
        </p:nvSpPr>
        <p:spPr>
          <a:xfrm>
            <a:off x="755251" y="7515881"/>
            <a:ext cx="6322882" cy="209257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nSpc>
                <a:spcPct val="100000"/>
              </a:lnSpc>
              <a:buClr>
                <a:srgbClr val="94C33D"/>
              </a:buClr>
              <a:buFont typeface="Arial" panose="020B0604020202020204" pitchFamily="34" charset="0"/>
              <a:buChar char="•"/>
            </a:pPr>
            <a:r>
              <a:rPr lang="en-US" sz="1200" dirty="0">
                <a:solidFill>
                  <a:schemeClr val="bg1"/>
                </a:solidFill>
              </a:rPr>
              <a:t>Enhanced learning experiences</a:t>
            </a:r>
          </a:p>
          <a:p>
            <a:pPr marL="171450" indent="-171450">
              <a:lnSpc>
                <a:spcPct val="100000"/>
              </a:lnSpc>
              <a:buClr>
                <a:srgbClr val="94C33D"/>
              </a:buClr>
              <a:buFont typeface="Arial" panose="020B0604020202020204" pitchFamily="34" charset="0"/>
              <a:buChar char="•"/>
            </a:pPr>
            <a:r>
              <a:rPr lang="en-US" sz="1200" dirty="0">
                <a:solidFill>
                  <a:schemeClr val="bg1"/>
                </a:solidFill>
              </a:rPr>
              <a:t>Future leaders are given the opportunity to see get a feel for the type of work they will be doing before they’re put into a stressful situation and are therefore more prepared.</a:t>
            </a:r>
          </a:p>
          <a:p>
            <a:pPr marL="171450" indent="-171450">
              <a:lnSpc>
                <a:spcPct val="100000"/>
              </a:lnSpc>
              <a:buClr>
                <a:srgbClr val="94C33D"/>
              </a:buClr>
              <a:buFont typeface="Arial" panose="020B0604020202020204" pitchFamily="34" charset="0"/>
              <a:buChar char="•"/>
            </a:pPr>
            <a:r>
              <a:rPr lang="en-US" sz="1200" dirty="0">
                <a:solidFill>
                  <a:schemeClr val="bg1"/>
                </a:solidFill>
              </a:rPr>
              <a:t> Locally relevant skills training leads to more effective local leaders who can respond quickly to a crisis.</a:t>
            </a:r>
          </a:p>
        </p:txBody>
      </p:sp>
      <p:pic>
        <p:nvPicPr>
          <p:cNvPr id="14" name="Picture 13">
            <a:extLst>
              <a:ext uri="{FF2B5EF4-FFF2-40B4-BE49-F238E27FC236}">
                <a16:creationId xmlns:a16="http://schemas.microsoft.com/office/drawing/2014/main" id="{02C30766-9EA9-C357-2B67-8402AE76F6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3718288" y="7330362"/>
            <a:ext cx="3852141" cy="2400266"/>
          </a:xfrm>
          <a:prstGeom prst="rect">
            <a:avLst/>
          </a:prstGeom>
        </p:spPr>
      </p:pic>
      <p:pic>
        <p:nvPicPr>
          <p:cNvPr id="23" name="Picture 22">
            <a:hlinkClick r:id="rId5"/>
            <a:extLst>
              <a:ext uri="{FF2B5EF4-FFF2-40B4-BE49-F238E27FC236}">
                <a16:creationId xmlns:a16="http://schemas.microsoft.com/office/drawing/2014/main" id="{2BB86C7D-3DF7-DCF8-2018-BAF47C68FC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7967" y="7538184"/>
            <a:ext cx="3137258" cy="179194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80FD2729-CC33-A1EC-1B5D-21635C8F9BD0}"/>
              </a:ext>
            </a:extLst>
          </p:cNvPr>
          <p:cNvGrpSpPr/>
          <p:nvPr/>
        </p:nvGrpSpPr>
        <p:grpSpPr>
          <a:xfrm>
            <a:off x="3894454" y="8446271"/>
            <a:ext cx="732428" cy="731812"/>
            <a:chOff x="3894454" y="8446271"/>
            <a:chExt cx="732428" cy="731812"/>
          </a:xfrm>
        </p:grpSpPr>
        <p:sp>
          <p:nvSpPr>
            <p:cNvPr id="21" name="Freeform 20">
              <a:hlinkClick r:id="rId7"/>
              <a:extLst>
                <a:ext uri="{FF2B5EF4-FFF2-40B4-BE49-F238E27FC236}">
                  <a16:creationId xmlns:a16="http://schemas.microsoft.com/office/drawing/2014/main" id="{023DF190-6B78-CBC0-D4D3-22F062634C3C}"/>
                </a:ext>
              </a:extLst>
            </p:cNvPr>
            <p:cNvSpPr/>
            <p:nvPr/>
          </p:nvSpPr>
          <p:spPr>
            <a:xfrm rot="1020859">
              <a:off x="3894454" y="8446271"/>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2" name="Graphic 5">
              <a:extLst>
                <a:ext uri="{FF2B5EF4-FFF2-40B4-BE49-F238E27FC236}">
                  <a16:creationId xmlns:a16="http://schemas.microsoft.com/office/drawing/2014/main" id="{AA6E72CB-F811-B2E2-F30B-9229F2C5FCEA}"/>
                </a:ext>
              </a:extLst>
            </p:cNvPr>
            <p:cNvSpPr txBox="1"/>
            <p:nvPr/>
          </p:nvSpPr>
          <p:spPr>
            <a:xfrm rot="720709">
              <a:off x="3915660" y="8571030"/>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spTree>
    <p:extLst>
      <p:ext uri="{BB962C8B-B14F-4D97-AF65-F5344CB8AC3E}">
        <p14:creationId xmlns:p14="http://schemas.microsoft.com/office/powerpoint/2010/main" val="11943965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t="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105</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36</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3946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33422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400" dirty="0" err="1"/>
              <a:t>Doce</a:t>
            </a:r>
            <a:r>
              <a:rPr lang="en-GB" sz="1400" dirty="0"/>
              <a:t>@ was created precisely to enhance the potential of young people through innovative teaching practices and content, also supporting disadvantaged individuals. To bring learning combined with fun into the homes of all young people, there is "Smart Training", project that aims to create innovative educational content, on different tools such as Apps and Web functions appealing to young people who want to integrate learning through fun.</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321273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69657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51564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226996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753507"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DOCE@ - Learning </a:t>
            </a:r>
          </a:p>
          <a:p>
            <a:r>
              <a:rPr lang="en-GB" dirty="0"/>
              <a:t>by Playing</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304375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solidFill>
                  <a:schemeClr val="bg1"/>
                </a:solidFill>
              </a:rPr>
              <a:t>In the digital age in which we live, children of all ages have the opportunity to use various digital tools for entertainment, fun, leisure and for learning.</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err="1">
                <a:solidFill>
                  <a:schemeClr val="bg1"/>
                </a:solidFill>
              </a:rPr>
              <a:t>Doce</a:t>
            </a:r>
            <a:r>
              <a:rPr lang="en-GB" sz="1200" dirty="0">
                <a:solidFill>
                  <a:schemeClr val="bg1"/>
                </a:solidFill>
              </a:rPr>
              <a:t>@ aims to improve and innovate the way knowledge is disseminated through new forms of content production and innovative digital tools.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14" name="TextBox 13">
            <a:extLst>
              <a:ext uri="{FF2B5EF4-FFF2-40B4-BE49-F238E27FC236}">
                <a16:creationId xmlns:a16="http://schemas.microsoft.com/office/drawing/2014/main" id="{6767B058-383E-C0B9-5BC7-0895BA044A9C}"/>
              </a:ext>
            </a:extLst>
          </p:cNvPr>
          <p:cNvSpPr txBox="1"/>
          <p:nvPr/>
        </p:nvSpPr>
        <p:spPr>
          <a:xfrm>
            <a:off x="631653" y="4494727"/>
            <a:ext cx="4711109"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hr-BA" sz="1200" dirty="0">
                <a:solidFill>
                  <a:schemeClr val="bg1"/>
                </a:solidFill>
                <a:cs typeface="Times New Roman" panose="02020603050405020304" pitchFamily="18" charset="0"/>
                <a:hlinkClick r:id="rId3">
                  <a:extLst>
                    <a:ext uri="{A12FA001-AC4F-418D-AE19-62706E023703}">
                      <ahyp:hlinkClr xmlns:ahyp="http://schemas.microsoft.com/office/drawing/2018/hyperlinkcolor" val="tx"/>
                    </a:ext>
                  </a:extLst>
                </a:hlinkClick>
              </a:rPr>
              <a:t>https://www.docea-app.com/#chi-siamo</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8CCC6B4-1406-9849-5ED2-863219B696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8921" y="334444"/>
            <a:ext cx="3160754" cy="2547829"/>
          </a:xfrm>
          <a:prstGeom prst="rect">
            <a:avLst/>
          </a:prstGeom>
        </p:spPr>
      </p:pic>
      <p:sp>
        <p:nvSpPr>
          <p:cNvPr id="7" name="Rectangle 6">
            <a:extLst>
              <a:ext uri="{FF2B5EF4-FFF2-40B4-BE49-F238E27FC236}">
                <a16:creationId xmlns:a16="http://schemas.microsoft.com/office/drawing/2014/main" id="{CF9AE8D8-624F-C67F-C83A-4583C5AC965E}"/>
              </a:ext>
            </a:extLst>
          </p:cNvPr>
          <p:cNvSpPr/>
          <p:nvPr/>
        </p:nvSpPr>
        <p:spPr>
          <a:xfrm>
            <a:off x="4999486" y="556829"/>
            <a:ext cx="2560190" cy="1885674"/>
          </a:xfrm>
          <a:prstGeom prst="rect">
            <a:avLst/>
          </a:prstGeom>
          <a:blipFill>
            <a:blip r:embed="rId5" cstate="email">
              <a:extLst>
                <a:ext uri="{28A0092B-C50C-407E-A947-70E740481C1C}">
                  <a14:useLocalDpi xmlns:a14="http://schemas.microsoft.com/office/drawing/2010/main"/>
                </a:ext>
              </a:extLst>
            </a:blip>
            <a:srcRect/>
            <a:stretch>
              <a:fillRect t="9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hlinkClick r:id="rId6"/>
            <a:extLst>
              <a:ext uri="{FF2B5EF4-FFF2-40B4-BE49-F238E27FC236}">
                <a16:creationId xmlns:a16="http://schemas.microsoft.com/office/drawing/2014/main" id="{87578873-6C30-FFF6-04EB-A35F29F45069}"/>
              </a:ext>
            </a:extLst>
          </p:cNvPr>
          <p:cNvSpPr/>
          <p:nvPr/>
        </p:nvSpPr>
        <p:spPr>
          <a:xfrm rot="1020859">
            <a:off x="4608892" y="139472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1D654A7D-979D-5EB1-5E43-E8BBBC6861CC}"/>
              </a:ext>
            </a:extLst>
          </p:cNvPr>
          <p:cNvSpPr txBox="1"/>
          <p:nvPr/>
        </p:nvSpPr>
        <p:spPr>
          <a:xfrm rot="720709">
            <a:off x="4630098" y="151947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12316650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01533B3-D929-F9B9-BB81-B76BE4354A1E}"/>
              </a:ext>
            </a:extLst>
          </p:cNvPr>
          <p:cNvSpPr/>
          <p:nvPr/>
        </p:nvSpPr>
        <p:spPr>
          <a:xfrm rot="10800000">
            <a:off x="0" y="4847770"/>
            <a:ext cx="7564720" cy="5064201"/>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106</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3"/>
            <a:ext cx="6476087" cy="2815833"/>
          </a:xfrm>
        </p:spPr>
        <p:txBody>
          <a:bodyPr numCol="2"/>
          <a:lstStyle/>
          <a:p>
            <a:pPr>
              <a:lnSpc>
                <a:spcPct val="100000"/>
              </a:lnSpc>
            </a:pPr>
            <a:r>
              <a:rPr lang="en-GB" sz="1200" dirty="0"/>
              <a:t>Our journey begins by researching what young people, disadvantaged and otherwise, need in order to offer a product and content that lives up to their, and our, expectations.</a:t>
            </a:r>
          </a:p>
          <a:p>
            <a:pPr>
              <a:lnSpc>
                <a:spcPct val="100000"/>
              </a:lnSpc>
            </a:pPr>
            <a:endParaRPr lang="en-GB" sz="1200" dirty="0"/>
          </a:p>
          <a:p>
            <a:pPr>
              <a:lnSpc>
                <a:spcPct val="100000"/>
              </a:lnSpc>
            </a:pPr>
            <a:r>
              <a:rPr lang="en-GB" sz="1200" dirty="0"/>
              <a:t>The development of the app and the innovative learning paths came about through a process of co-design between different figures, from adults such as teachers, educators, etc. to the active involvement of the end users: the children.</a:t>
            </a:r>
          </a:p>
          <a:p>
            <a:pPr>
              <a:lnSpc>
                <a:spcPct val="100000"/>
              </a:lnSpc>
            </a:pPr>
            <a:endParaRPr lang="en-GB" sz="1200" dirty="0"/>
          </a:p>
          <a:p>
            <a:pPr>
              <a:lnSpc>
                <a:spcPct val="100000"/>
              </a:lnSpc>
            </a:pPr>
            <a:r>
              <a:rPr lang="en-GB" sz="1200" dirty="0"/>
              <a:t>The role of the digital user has changed radically in recent years, and the exchange of information and learning is increasingly taking place alongside traditional methods with a digital medium, favouring direct experience or even simulation, which leads to a rapid understanding and assimilation of content.</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a:t>
            </a:r>
          </a:p>
        </p:txBody>
      </p:sp>
      <p:cxnSp>
        <p:nvCxnSpPr>
          <p:cNvPr id="9" name="Straight Connector 8">
            <a:extLst>
              <a:ext uri="{FF2B5EF4-FFF2-40B4-BE49-F238E27FC236}">
                <a16:creationId xmlns:a16="http://schemas.microsoft.com/office/drawing/2014/main" id="{94141983-A60B-CFD5-4945-8777CC13A1F3}"/>
              </a:ext>
            </a:extLst>
          </p:cNvPr>
          <p:cNvCxnSpPr>
            <a:cxnSpLocks/>
          </p:cNvCxnSpPr>
          <p:nvPr/>
        </p:nvCxnSpPr>
        <p:spPr>
          <a:xfrm flipH="1">
            <a:off x="-4450" y="5745539"/>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0FC087D-9276-EA7E-B7FB-52E67638E527}"/>
              </a:ext>
            </a:extLst>
          </p:cNvPr>
          <p:cNvSpPr txBox="1">
            <a:spLocks/>
          </p:cNvSpPr>
          <p:nvPr/>
        </p:nvSpPr>
        <p:spPr>
          <a:xfrm>
            <a:off x="651096" y="5572313"/>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HOW IT WORKS &amp; IMPACT</a:t>
            </a:r>
          </a:p>
          <a:p>
            <a:pPr>
              <a:lnSpc>
                <a:spcPct val="100000"/>
              </a:lnSpc>
            </a:pPr>
            <a:endParaRPr lang="en-US" sz="1600" dirty="0">
              <a:solidFill>
                <a:schemeClr val="bg1"/>
              </a:solidFill>
              <a:highlight>
                <a:srgbClr val="94C33D"/>
              </a:highlight>
            </a:endParaRPr>
          </a:p>
        </p:txBody>
      </p:sp>
      <p:sp>
        <p:nvSpPr>
          <p:cNvPr id="12" name="Text Placeholder 5">
            <a:extLst>
              <a:ext uri="{FF2B5EF4-FFF2-40B4-BE49-F238E27FC236}">
                <a16:creationId xmlns:a16="http://schemas.microsoft.com/office/drawing/2014/main" id="{1D25C513-3AD7-085B-0141-5C55711B569C}"/>
              </a:ext>
            </a:extLst>
          </p:cNvPr>
          <p:cNvSpPr txBox="1">
            <a:spLocks/>
          </p:cNvSpPr>
          <p:nvPr/>
        </p:nvSpPr>
        <p:spPr>
          <a:xfrm>
            <a:off x="755251" y="6141860"/>
            <a:ext cx="6322882" cy="3930185"/>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nSpc>
                <a:spcPct val="100000"/>
              </a:lnSpc>
            </a:pPr>
            <a:r>
              <a:rPr lang="en-US" sz="1200" dirty="0">
                <a:solidFill>
                  <a:schemeClr val="bg1"/>
                </a:solidFill>
              </a:rPr>
              <a:t>From the research that has been done they produced the Serious Games section which  are engaging, effective and suitable tools for promoting guided learning and training processes; they are true interactive digital activities that, through virtual simulation, allow participants to have precise and accurate experiences, capable of promoting through the form of play active, participatory and engaging pathways of learning human experience. In these games, the playful component acts as a motivational drive capable of generating the necessary stimulus to tackle even complex challenges. At the same time, playing produces positive emotions, as well as gratification and satisfaction once the result is achieved.</a:t>
            </a:r>
          </a:p>
        </p:txBody>
      </p:sp>
      <p:sp>
        <p:nvSpPr>
          <p:cNvPr id="20" name="Freeform 19">
            <a:extLst>
              <a:ext uri="{FF2B5EF4-FFF2-40B4-BE49-F238E27FC236}">
                <a16:creationId xmlns:a16="http://schemas.microsoft.com/office/drawing/2014/main" id="{652BDE36-BAD9-2395-9D62-5D216C5C3BA5}"/>
              </a:ext>
            </a:extLst>
          </p:cNvPr>
          <p:cNvSpPr/>
          <p:nvPr/>
        </p:nvSpPr>
        <p:spPr>
          <a:xfrm>
            <a:off x="4118099" y="4847768"/>
            <a:ext cx="3437126" cy="40645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magine 3">
            <a:extLst>
              <a:ext uri="{FF2B5EF4-FFF2-40B4-BE49-F238E27FC236}">
                <a16:creationId xmlns:a16="http://schemas.microsoft.com/office/drawing/2014/main" id="{C7249895-FEB2-7C10-72CE-B070198FEC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0" y="478766"/>
            <a:ext cx="1976438" cy="1023512"/>
          </a:xfrm>
          <a:prstGeom prst="rect">
            <a:avLst/>
          </a:prstGeom>
        </p:spPr>
      </p:pic>
    </p:spTree>
    <p:extLst>
      <p:ext uri="{BB962C8B-B14F-4D97-AF65-F5344CB8AC3E}">
        <p14:creationId xmlns:p14="http://schemas.microsoft.com/office/powerpoint/2010/main" val="15482887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Freeform 290">
            <a:extLst>
              <a:ext uri="{FF2B5EF4-FFF2-40B4-BE49-F238E27FC236}">
                <a16:creationId xmlns:a16="http://schemas.microsoft.com/office/drawing/2014/main" id="{B1D9B567-5F5D-AEB7-61DD-2DCABDA3FBED}"/>
              </a:ext>
            </a:extLst>
          </p:cNvPr>
          <p:cNvSpPr/>
          <p:nvPr/>
        </p:nvSpPr>
        <p:spPr>
          <a:xfrm flipH="1">
            <a:off x="2845061" y="2450343"/>
            <a:ext cx="4709918" cy="5368160"/>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107</a:t>
            </a:fld>
            <a:endParaRPr lang="en-US" dirty="0"/>
          </a:p>
        </p:txBody>
      </p:sp>
      <p:sp>
        <p:nvSpPr>
          <p:cNvPr id="42" name="Freeform 41">
            <a:extLst>
              <a:ext uri="{FF2B5EF4-FFF2-40B4-BE49-F238E27FC236}">
                <a16:creationId xmlns:a16="http://schemas.microsoft.com/office/drawing/2014/main" id="{BC0BEA0A-8694-FA42-B37F-5170B2C3367B}"/>
              </a:ext>
            </a:extLst>
          </p:cNvPr>
          <p:cNvSpPr/>
          <p:nvPr/>
        </p:nvSpPr>
        <p:spPr>
          <a:xfrm flipH="1">
            <a:off x="5146" y="3718119"/>
            <a:ext cx="5044025" cy="5836298"/>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6" name="Straight Connector 35">
            <a:extLst>
              <a:ext uri="{FF2B5EF4-FFF2-40B4-BE49-F238E27FC236}">
                <a16:creationId xmlns:a16="http://schemas.microsoft.com/office/drawing/2014/main" id="{D187513E-1948-434B-958B-8C24FC5B72DB}"/>
              </a:ext>
            </a:extLst>
          </p:cNvPr>
          <p:cNvCxnSpPr>
            <a:cxnSpLocks/>
          </p:cNvCxnSpPr>
          <p:nvPr/>
        </p:nvCxnSpPr>
        <p:spPr>
          <a:xfrm flipH="1" flipV="1">
            <a:off x="-274455" y="5116721"/>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FE7C98ED-24B2-B643-B7FE-AC1645873990}"/>
              </a:ext>
            </a:extLst>
          </p:cNvPr>
          <p:cNvSpPr txBox="1">
            <a:spLocks/>
          </p:cNvSpPr>
          <p:nvPr/>
        </p:nvSpPr>
        <p:spPr>
          <a:xfrm>
            <a:off x="3842446" y="5356916"/>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3" name="Straight Connector 2">
            <a:extLst>
              <a:ext uri="{FF2B5EF4-FFF2-40B4-BE49-F238E27FC236}">
                <a16:creationId xmlns:a16="http://schemas.microsoft.com/office/drawing/2014/main" id="{8A76B4BD-B77D-0B8C-0109-AED839B022F5}"/>
              </a:ext>
            </a:extLst>
          </p:cNvPr>
          <p:cNvCxnSpPr>
            <a:cxnSpLocks/>
          </p:cNvCxnSpPr>
          <p:nvPr/>
        </p:nvCxnSpPr>
        <p:spPr>
          <a:xfrm flipH="1" flipV="1">
            <a:off x="-9230" y="7251195"/>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D58C6ABF-277A-141E-9F2A-8E5674FB34A8}"/>
              </a:ext>
            </a:extLst>
          </p:cNvPr>
          <p:cNvSpPr txBox="1">
            <a:spLocks/>
          </p:cNvSpPr>
          <p:nvPr/>
        </p:nvSpPr>
        <p:spPr>
          <a:xfrm>
            <a:off x="438178" y="4944361"/>
            <a:ext cx="3614374"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TIPS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Gamification is an excellent tool for creating immersive learning experiences</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Collaborations with celebrity gamers are a great way to promote gaming fundraisers</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Gaming is an increasingly popular digital tool helping third sector organisations to engage with their audiences.</a:t>
            </a:r>
          </a:p>
          <a:p>
            <a:pPr lvl="0" algn="l">
              <a:lnSpc>
                <a:spcPct val="100000"/>
              </a:lnSpc>
            </a:pPr>
            <a:endParaRPr lang="en-IE"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TRICKS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lvl="0" algn="l">
              <a:lnSpc>
                <a:spcPct val="100000"/>
              </a:lnSpc>
            </a:pPr>
            <a:endParaRPr lang="en-GB" sz="1100" dirty="0">
              <a:solidFill>
                <a:schemeClr val="bg1"/>
              </a:solidFill>
            </a:endParaRPr>
          </a:p>
          <a:p>
            <a:pPr marL="179388" lvl="0" indent="-179388" algn="l">
              <a:lnSpc>
                <a:spcPct val="100000"/>
              </a:lnSpc>
              <a:buClr>
                <a:srgbClr val="94C33D"/>
              </a:buClr>
              <a:buFont typeface="Arial" panose="020B0604020202020204" pitchFamily="34" charset="0"/>
              <a:buChar char="•"/>
            </a:pPr>
            <a:r>
              <a:rPr lang="en-GB" sz="1200" dirty="0">
                <a:solidFill>
                  <a:schemeClr val="bg1"/>
                </a:solidFill>
              </a:rPr>
              <a:t>Check out these websites for more info on Gaming </a:t>
            </a:r>
            <a:r>
              <a:rPr lang="en-GB" sz="1200" dirty="0">
                <a:solidFill>
                  <a:srgbClr val="94C33D"/>
                </a:solidFill>
                <a:hlinkClick r:id="rId3">
                  <a:extLst>
                    <a:ext uri="{A12FA001-AC4F-418D-AE19-62706E023703}">
                      <ahyp:hlinkClr xmlns:ahyp="http://schemas.microsoft.com/office/drawing/2018/hyperlinkcolor" val="tx"/>
                    </a:ext>
                  </a:extLst>
                </a:hlinkClick>
              </a:rPr>
              <a:t>Flipside</a:t>
            </a:r>
            <a:r>
              <a:rPr lang="en-GB" sz="1200" dirty="0">
                <a:solidFill>
                  <a:srgbClr val="94C33D"/>
                </a:solidFill>
              </a:rPr>
              <a:t>, </a:t>
            </a:r>
            <a:r>
              <a:rPr lang="en-GB" sz="1200" dirty="0">
                <a:solidFill>
                  <a:srgbClr val="94C33D"/>
                </a:solidFill>
                <a:hlinkClick r:id="rId4">
                  <a:extLst>
                    <a:ext uri="{A12FA001-AC4F-418D-AE19-62706E023703}">
                      <ahyp:hlinkClr xmlns:ahyp="http://schemas.microsoft.com/office/drawing/2018/hyperlinkcolor" val="tx"/>
                    </a:ext>
                  </a:extLst>
                </a:hlinkClick>
              </a:rPr>
              <a:t>Bark</a:t>
            </a:r>
            <a:r>
              <a:rPr lang="en-GB" sz="1200" dirty="0">
                <a:solidFill>
                  <a:srgbClr val="94C33D"/>
                </a:solidFill>
              </a:rPr>
              <a:t>, </a:t>
            </a:r>
            <a:r>
              <a:rPr lang="en-GB" sz="1200" dirty="0">
                <a:solidFill>
                  <a:srgbClr val="94C33D"/>
                </a:solidFill>
                <a:hlinkClick r:id="rId5">
                  <a:extLst>
                    <a:ext uri="{A12FA001-AC4F-418D-AE19-62706E023703}">
                      <ahyp:hlinkClr xmlns:ahyp="http://schemas.microsoft.com/office/drawing/2018/hyperlinkcolor" val="tx"/>
                    </a:ext>
                  </a:extLst>
                </a:hlinkClick>
              </a:rPr>
              <a:t>Vidatec</a:t>
            </a:r>
            <a:r>
              <a:rPr lang="en-GB" sz="1200" dirty="0">
                <a:solidFill>
                  <a:srgbClr val="94C33D"/>
                </a:solidFill>
              </a:rPr>
              <a:t> </a:t>
            </a:r>
          </a:p>
          <a:p>
            <a:pPr marL="179388" lvl="0" indent="-179388" algn="l">
              <a:lnSpc>
                <a:spcPct val="100000"/>
              </a:lnSpc>
              <a:buClr>
                <a:srgbClr val="94C33D"/>
              </a:buClr>
              <a:buFont typeface="Arial" panose="020B0604020202020204" pitchFamily="34" charset="0"/>
              <a:buChar char="•"/>
            </a:pPr>
            <a:r>
              <a:rPr lang="en-GB" sz="1200" dirty="0">
                <a:solidFill>
                  <a:schemeClr val="bg1"/>
                </a:solidFill>
              </a:rPr>
              <a:t>Attend a gaming fundraiser to see how it works in practice</a:t>
            </a:r>
          </a:p>
          <a:p>
            <a:pPr marL="179388" lvl="0" indent="-179388" algn="l">
              <a:lnSpc>
                <a:spcPct val="100000"/>
              </a:lnSpc>
              <a:buClr>
                <a:srgbClr val="94C33D"/>
              </a:buClr>
              <a:buFont typeface="Arial" panose="020B0604020202020204" pitchFamily="34" charset="0"/>
              <a:buChar char="•"/>
            </a:pPr>
            <a:r>
              <a:rPr lang="en-GB" sz="1200" dirty="0">
                <a:solidFill>
                  <a:schemeClr val="bg1"/>
                </a:solidFill>
              </a:rPr>
              <a:t>Use your connections to reach out to a celebrity gamer.</a:t>
            </a:r>
            <a:endParaRPr lang="en-IE" sz="1200" dirty="0">
              <a:solidFill>
                <a:schemeClr val="bg1"/>
              </a:solidFill>
            </a:endParaRPr>
          </a:p>
          <a:p>
            <a:pPr lvl="0" algn="l">
              <a:lnSpc>
                <a:spcPct val="100000"/>
              </a:lnSpc>
            </a:pPr>
            <a:endParaRPr lang="en-IE" sz="1200" dirty="0">
              <a:solidFill>
                <a:schemeClr val="bg1"/>
              </a:solidFill>
            </a:endParaRPr>
          </a:p>
        </p:txBody>
      </p:sp>
      <p:grpSp>
        <p:nvGrpSpPr>
          <p:cNvPr id="304" name="Graphic 87">
            <a:extLst>
              <a:ext uri="{FF2B5EF4-FFF2-40B4-BE49-F238E27FC236}">
                <a16:creationId xmlns:a16="http://schemas.microsoft.com/office/drawing/2014/main" id="{5A81F1D0-DB97-62DD-C802-469F62B59B11}"/>
              </a:ext>
            </a:extLst>
          </p:cNvPr>
          <p:cNvGrpSpPr/>
          <p:nvPr/>
        </p:nvGrpSpPr>
        <p:grpSpPr>
          <a:xfrm>
            <a:off x="4729499" y="8505545"/>
            <a:ext cx="2283770" cy="1048872"/>
            <a:chOff x="3990804" y="5078240"/>
            <a:chExt cx="959002" cy="440443"/>
          </a:xfrm>
        </p:grpSpPr>
        <p:grpSp>
          <p:nvGrpSpPr>
            <p:cNvPr id="305" name="Graphic 87">
              <a:extLst>
                <a:ext uri="{FF2B5EF4-FFF2-40B4-BE49-F238E27FC236}">
                  <a16:creationId xmlns:a16="http://schemas.microsoft.com/office/drawing/2014/main" id="{22098782-15CF-984F-9A0A-BF41402D1CE5}"/>
                </a:ext>
              </a:extLst>
            </p:cNvPr>
            <p:cNvGrpSpPr/>
            <p:nvPr/>
          </p:nvGrpSpPr>
          <p:grpSpPr>
            <a:xfrm>
              <a:off x="4148948" y="5169096"/>
              <a:ext cx="800859" cy="276256"/>
              <a:chOff x="4148948" y="5169096"/>
              <a:chExt cx="800859" cy="276256"/>
            </a:xfrm>
            <a:solidFill>
              <a:srgbClr val="863694"/>
            </a:solidFill>
          </p:grpSpPr>
          <p:sp>
            <p:nvSpPr>
              <p:cNvPr id="346" name="Freeform 345">
                <a:extLst>
                  <a:ext uri="{FF2B5EF4-FFF2-40B4-BE49-F238E27FC236}">
                    <a16:creationId xmlns:a16="http://schemas.microsoft.com/office/drawing/2014/main" id="{61099B5D-208C-732F-835F-C2223284EE02}"/>
                  </a:ext>
                </a:extLst>
              </p:cNvPr>
              <p:cNvSpPr/>
              <p:nvPr/>
            </p:nvSpPr>
            <p:spPr>
              <a:xfrm>
                <a:off x="4148948" y="5287162"/>
                <a:ext cx="117570" cy="157787"/>
              </a:xfrm>
              <a:custGeom>
                <a:avLst/>
                <a:gdLst>
                  <a:gd name="connsiteX0" fmla="*/ 24897 w 117570"/>
                  <a:gd name="connsiteY0" fmla="*/ 151734 h 157787"/>
                  <a:gd name="connsiteX1" fmla="*/ 0 w 117570"/>
                  <a:gd name="connsiteY1" fmla="*/ 134208 h 157787"/>
                  <a:gd name="connsiteX2" fmla="*/ 16598 w 117570"/>
                  <a:gd name="connsiteY2" fmla="*/ 112071 h 157787"/>
                  <a:gd name="connsiteX3" fmla="*/ 54405 w 117570"/>
                  <a:gd name="connsiteY3" fmla="*/ 130057 h 157787"/>
                  <a:gd name="connsiteX4" fmla="*/ 71925 w 117570"/>
                  <a:gd name="connsiteY4" fmla="*/ 125906 h 157787"/>
                  <a:gd name="connsiteX5" fmla="*/ 78841 w 117570"/>
                  <a:gd name="connsiteY5" fmla="*/ 113915 h 157787"/>
                  <a:gd name="connsiteX6" fmla="*/ 71925 w 117570"/>
                  <a:gd name="connsiteY6" fmla="*/ 101463 h 157787"/>
                  <a:gd name="connsiteX7" fmla="*/ 56249 w 117570"/>
                  <a:gd name="connsiteY7" fmla="*/ 94545 h 157787"/>
                  <a:gd name="connsiteX8" fmla="*/ 45184 w 117570"/>
                  <a:gd name="connsiteY8" fmla="*/ 91317 h 157787"/>
                  <a:gd name="connsiteX9" fmla="*/ 16598 w 117570"/>
                  <a:gd name="connsiteY9" fmla="*/ 73792 h 157787"/>
                  <a:gd name="connsiteX10" fmla="*/ 7377 w 117570"/>
                  <a:gd name="connsiteY10" fmla="*/ 47042 h 157787"/>
                  <a:gd name="connsiteX11" fmla="*/ 13371 w 117570"/>
                  <a:gd name="connsiteY11" fmla="*/ 23982 h 157787"/>
                  <a:gd name="connsiteX12" fmla="*/ 31813 w 117570"/>
                  <a:gd name="connsiteY12" fmla="*/ 6457 h 157787"/>
                  <a:gd name="connsiteX13" fmla="*/ 62243 w 117570"/>
                  <a:gd name="connsiteY13" fmla="*/ 0 h 157787"/>
                  <a:gd name="connsiteX14" fmla="*/ 91290 w 117570"/>
                  <a:gd name="connsiteY14" fmla="*/ 3689 h 157787"/>
                  <a:gd name="connsiteX15" fmla="*/ 114343 w 117570"/>
                  <a:gd name="connsiteY15" fmla="*/ 16142 h 157787"/>
                  <a:gd name="connsiteX16" fmla="*/ 99128 w 117570"/>
                  <a:gd name="connsiteY16" fmla="*/ 39663 h 157787"/>
                  <a:gd name="connsiteX17" fmla="*/ 83913 w 117570"/>
                  <a:gd name="connsiteY17" fmla="*/ 30439 h 157787"/>
                  <a:gd name="connsiteX18" fmla="*/ 67776 w 117570"/>
                  <a:gd name="connsiteY18" fmla="*/ 26749 h 157787"/>
                  <a:gd name="connsiteX19" fmla="*/ 52561 w 117570"/>
                  <a:gd name="connsiteY19" fmla="*/ 30900 h 157787"/>
                  <a:gd name="connsiteX20" fmla="*/ 46567 w 117570"/>
                  <a:gd name="connsiteY20" fmla="*/ 41969 h 157787"/>
                  <a:gd name="connsiteX21" fmla="*/ 52561 w 117570"/>
                  <a:gd name="connsiteY21" fmla="*/ 53960 h 157787"/>
                  <a:gd name="connsiteX22" fmla="*/ 72847 w 117570"/>
                  <a:gd name="connsiteY22" fmla="*/ 62723 h 157787"/>
                  <a:gd name="connsiteX23" fmla="*/ 80685 w 117570"/>
                  <a:gd name="connsiteY23" fmla="*/ 65029 h 157787"/>
                  <a:gd name="connsiteX24" fmla="*/ 107888 w 117570"/>
                  <a:gd name="connsiteY24" fmla="*/ 80709 h 157787"/>
                  <a:gd name="connsiteX25" fmla="*/ 117570 w 117570"/>
                  <a:gd name="connsiteY25" fmla="*/ 106997 h 157787"/>
                  <a:gd name="connsiteX26" fmla="*/ 101894 w 117570"/>
                  <a:gd name="connsiteY26" fmla="*/ 143432 h 157787"/>
                  <a:gd name="connsiteX27" fmla="*/ 57171 w 117570"/>
                  <a:gd name="connsiteY27" fmla="*/ 157729 h 157787"/>
                  <a:gd name="connsiteX28" fmla="*/ 24897 w 117570"/>
                  <a:gd name="connsiteY28" fmla="*/ 151734 h 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570" h="157787">
                    <a:moveTo>
                      <a:pt x="24897" y="151734"/>
                    </a:moveTo>
                    <a:cubicBezTo>
                      <a:pt x="14754" y="147583"/>
                      <a:pt x="6455" y="142048"/>
                      <a:pt x="0" y="134208"/>
                    </a:cubicBezTo>
                    <a:lnTo>
                      <a:pt x="16598" y="112071"/>
                    </a:lnTo>
                    <a:cubicBezTo>
                      <a:pt x="29047" y="124062"/>
                      <a:pt x="41495" y="130057"/>
                      <a:pt x="54405" y="130057"/>
                    </a:cubicBezTo>
                    <a:cubicBezTo>
                      <a:pt x="61321" y="130057"/>
                      <a:pt x="67314" y="128674"/>
                      <a:pt x="71925" y="125906"/>
                    </a:cubicBezTo>
                    <a:cubicBezTo>
                      <a:pt x="76536" y="123139"/>
                      <a:pt x="78841" y="118989"/>
                      <a:pt x="78841" y="113915"/>
                    </a:cubicBezTo>
                    <a:cubicBezTo>
                      <a:pt x="78841" y="108381"/>
                      <a:pt x="76536" y="104230"/>
                      <a:pt x="71925" y="101463"/>
                    </a:cubicBezTo>
                    <a:cubicBezTo>
                      <a:pt x="67314" y="98696"/>
                      <a:pt x="62243" y="96390"/>
                      <a:pt x="56249" y="94545"/>
                    </a:cubicBezTo>
                    <a:cubicBezTo>
                      <a:pt x="50716" y="92700"/>
                      <a:pt x="47028" y="91778"/>
                      <a:pt x="45184" y="91317"/>
                    </a:cubicBezTo>
                    <a:cubicBezTo>
                      <a:pt x="32274" y="87166"/>
                      <a:pt x="22592" y="81632"/>
                      <a:pt x="16598" y="73792"/>
                    </a:cubicBezTo>
                    <a:cubicBezTo>
                      <a:pt x="10604" y="65951"/>
                      <a:pt x="7377" y="57189"/>
                      <a:pt x="7377" y="47042"/>
                    </a:cubicBezTo>
                    <a:cubicBezTo>
                      <a:pt x="7377" y="38741"/>
                      <a:pt x="9221" y="31361"/>
                      <a:pt x="13371" y="23982"/>
                    </a:cubicBezTo>
                    <a:cubicBezTo>
                      <a:pt x="17520" y="17064"/>
                      <a:pt x="23514" y="11069"/>
                      <a:pt x="31813" y="6457"/>
                    </a:cubicBezTo>
                    <a:cubicBezTo>
                      <a:pt x="40112" y="1845"/>
                      <a:pt x="50255" y="0"/>
                      <a:pt x="62243" y="0"/>
                    </a:cubicBezTo>
                    <a:cubicBezTo>
                      <a:pt x="73308" y="0"/>
                      <a:pt x="82991" y="1383"/>
                      <a:pt x="91290" y="3689"/>
                    </a:cubicBezTo>
                    <a:cubicBezTo>
                      <a:pt x="99589" y="6457"/>
                      <a:pt x="107427" y="10146"/>
                      <a:pt x="114343" y="16142"/>
                    </a:cubicBezTo>
                    <a:lnTo>
                      <a:pt x="99128" y="39663"/>
                    </a:lnTo>
                    <a:cubicBezTo>
                      <a:pt x="94978" y="35512"/>
                      <a:pt x="89906" y="32745"/>
                      <a:pt x="83913" y="30439"/>
                    </a:cubicBezTo>
                    <a:cubicBezTo>
                      <a:pt x="77919" y="28133"/>
                      <a:pt x="72386" y="26749"/>
                      <a:pt x="67776" y="26749"/>
                    </a:cubicBezTo>
                    <a:cubicBezTo>
                      <a:pt x="61782" y="26749"/>
                      <a:pt x="56710" y="28133"/>
                      <a:pt x="52561" y="30900"/>
                    </a:cubicBezTo>
                    <a:cubicBezTo>
                      <a:pt x="48411" y="33667"/>
                      <a:pt x="46567" y="37357"/>
                      <a:pt x="46567" y="41969"/>
                    </a:cubicBezTo>
                    <a:cubicBezTo>
                      <a:pt x="46106" y="47503"/>
                      <a:pt x="48411" y="51193"/>
                      <a:pt x="52561" y="53960"/>
                    </a:cubicBezTo>
                    <a:cubicBezTo>
                      <a:pt x="56710" y="56727"/>
                      <a:pt x="63626" y="59495"/>
                      <a:pt x="72847" y="62723"/>
                    </a:cubicBezTo>
                    <a:cubicBezTo>
                      <a:pt x="76997" y="64107"/>
                      <a:pt x="79302" y="64568"/>
                      <a:pt x="80685" y="65029"/>
                    </a:cubicBezTo>
                    <a:cubicBezTo>
                      <a:pt x="92212" y="68718"/>
                      <a:pt x="101433" y="73792"/>
                      <a:pt x="107888" y="80709"/>
                    </a:cubicBezTo>
                    <a:cubicBezTo>
                      <a:pt x="114343" y="87166"/>
                      <a:pt x="117570" y="95929"/>
                      <a:pt x="117570" y="106997"/>
                    </a:cubicBezTo>
                    <a:cubicBezTo>
                      <a:pt x="117570" y="121294"/>
                      <a:pt x="112498" y="133747"/>
                      <a:pt x="101894" y="143432"/>
                    </a:cubicBezTo>
                    <a:cubicBezTo>
                      <a:pt x="91290" y="153117"/>
                      <a:pt x="76536" y="157729"/>
                      <a:pt x="57171" y="157729"/>
                    </a:cubicBezTo>
                    <a:cubicBezTo>
                      <a:pt x="46106" y="158190"/>
                      <a:pt x="35040" y="155884"/>
                      <a:pt x="24897" y="151734"/>
                    </a:cubicBezTo>
                    <a:close/>
                  </a:path>
                </a:pathLst>
              </a:custGeom>
              <a:solidFill>
                <a:srgbClr val="863694"/>
              </a:solidFill>
              <a:ln w="4610"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C138826-CE9A-4580-2374-141A4A138020}"/>
                  </a:ext>
                </a:extLst>
              </p:cNvPr>
              <p:cNvSpPr/>
              <p:nvPr/>
            </p:nvSpPr>
            <p:spPr>
              <a:xfrm>
                <a:off x="4309857" y="5169096"/>
                <a:ext cx="145233" cy="273028"/>
              </a:xfrm>
              <a:custGeom>
                <a:avLst/>
                <a:gdLst>
                  <a:gd name="connsiteX0" fmla="*/ 130941 w 145233"/>
                  <a:gd name="connsiteY0" fmla="*/ 130980 h 273028"/>
                  <a:gd name="connsiteX1" fmla="*/ 145234 w 145233"/>
                  <a:gd name="connsiteY1" fmla="*/ 162802 h 273028"/>
                  <a:gd name="connsiteX2" fmla="*/ 145234 w 145233"/>
                  <a:gd name="connsiteY2" fmla="*/ 272567 h 273028"/>
                  <a:gd name="connsiteX3" fmla="*/ 106044 w 145233"/>
                  <a:gd name="connsiteY3" fmla="*/ 272567 h 273028"/>
                  <a:gd name="connsiteX4" fmla="*/ 106044 w 145233"/>
                  <a:gd name="connsiteY4" fmla="*/ 176638 h 273028"/>
                  <a:gd name="connsiteX5" fmla="*/ 99128 w 145233"/>
                  <a:gd name="connsiteY5" fmla="*/ 158651 h 273028"/>
                  <a:gd name="connsiteX6" fmla="*/ 80685 w 145233"/>
                  <a:gd name="connsiteY6" fmla="*/ 151733 h 273028"/>
                  <a:gd name="connsiteX7" fmla="*/ 50716 w 145233"/>
                  <a:gd name="connsiteY7" fmla="*/ 167414 h 273028"/>
                  <a:gd name="connsiteX8" fmla="*/ 39190 w 145233"/>
                  <a:gd name="connsiteY8" fmla="*/ 207077 h 273028"/>
                  <a:gd name="connsiteX9" fmla="*/ 39190 w 145233"/>
                  <a:gd name="connsiteY9" fmla="*/ 273028 h 273028"/>
                  <a:gd name="connsiteX10" fmla="*/ 0 w 145233"/>
                  <a:gd name="connsiteY10" fmla="*/ 273028 h 273028"/>
                  <a:gd name="connsiteX11" fmla="*/ 0 w 145233"/>
                  <a:gd name="connsiteY11" fmla="*/ 0 h 273028"/>
                  <a:gd name="connsiteX12" fmla="*/ 38268 w 145233"/>
                  <a:gd name="connsiteY12" fmla="*/ 0 h 273028"/>
                  <a:gd name="connsiteX13" fmla="*/ 38268 w 145233"/>
                  <a:gd name="connsiteY13" fmla="*/ 150350 h 273028"/>
                  <a:gd name="connsiteX14" fmla="*/ 61321 w 145233"/>
                  <a:gd name="connsiteY14" fmla="*/ 127290 h 273028"/>
                  <a:gd name="connsiteX15" fmla="*/ 96361 w 145233"/>
                  <a:gd name="connsiteY15" fmla="*/ 118527 h 273028"/>
                  <a:gd name="connsiteX16" fmla="*/ 130941 w 145233"/>
                  <a:gd name="connsiteY16" fmla="*/ 130980 h 2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273028">
                    <a:moveTo>
                      <a:pt x="130941" y="130980"/>
                    </a:moveTo>
                    <a:cubicBezTo>
                      <a:pt x="140162" y="139281"/>
                      <a:pt x="144773" y="149889"/>
                      <a:pt x="145234" y="162802"/>
                    </a:cubicBezTo>
                    <a:lnTo>
                      <a:pt x="145234" y="272567"/>
                    </a:lnTo>
                    <a:lnTo>
                      <a:pt x="106044" y="272567"/>
                    </a:lnTo>
                    <a:lnTo>
                      <a:pt x="106044" y="176638"/>
                    </a:lnTo>
                    <a:cubicBezTo>
                      <a:pt x="105583" y="168798"/>
                      <a:pt x="103277" y="162802"/>
                      <a:pt x="99128" y="158651"/>
                    </a:cubicBezTo>
                    <a:cubicBezTo>
                      <a:pt x="94978" y="154039"/>
                      <a:pt x="88985" y="151733"/>
                      <a:pt x="80685" y="151733"/>
                    </a:cubicBezTo>
                    <a:cubicBezTo>
                      <a:pt x="68698" y="151733"/>
                      <a:pt x="58555" y="156807"/>
                      <a:pt x="50716" y="167414"/>
                    </a:cubicBezTo>
                    <a:cubicBezTo>
                      <a:pt x="42879" y="178022"/>
                      <a:pt x="39190" y="190935"/>
                      <a:pt x="39190" y="207077"/>
                    </a:cubicBezTo>
                    <a:lnTo>
                      <a:pt x="39190" y="273028"/>
                    </a:lnTo>
                    <a:lnTo>
                      <a:pt x="0" y="273028"/>
                    </a:lnTo>
                    <a:lnTo>
                      <a:pt x="0" y="0"/>
                    </a:lnTo>
                    <a:lnTo>
                      <a:pt x="38268" y="0"/>
                    </a:lnTo>
                    <a:lnTo>
                      <a:pt x="38268" y="150350"/>
                    </a:lnTo>
                    <a:cubicBezTo>
                      <a:pt x="43801" y="140665"/>
                      <a:pt x="51639" y="133286"/>
                      <a:pt x="61321" y="127290"/>
                    </a:cubicBezTo>
                    <a:cubicBezTo>
                      <a:pt x="71003" y="121756"/>
                      <a:pt x="82991" y="118527"/>
                      <a:pt x="96361" y="118527"/>
                    </a:cubicBezTo>
                    <a:cubicBezTo>
                      <a:pt x="110654" y="118527"/>
                      <a:pt x="121720" y="122678"/>
                      <a:pt x="130941" y="130980"/>
                    </a:cubicBezTo>
                    <a:close/>
                  </a:path>
                </a:pathLst>
              </a:custGeom>
              <a:solidFill>
                <a:srgbClr val="863694"/>
              </a:solidFill>
              <a:ln w="4610"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4AAEA6AD-91D4-9F38-9773-2DD4C1126B56}"/>
                  </a:ext>
                </a:extLst>
              </p:cNvPr>
              <p:cNvSpPr/>
              <p:nvPr/>
            </p:nvSpPr>
            <p:spPr>
              <a:xfrm>
                <a:off x="4507190" y="5220289"/>
                <a:ext cx="44722" cy="221835"/>
              </a:xfrm>
              <a:custGeom>
                <a:avLst/>
                <a:gdLst>
                  <a:gd name="connsiteX0" fmla="*/ 6916 w 44722"/>
                  <a:gd name="connsiteY0" fmla="*/ 5995 h 221835"/>
                  <a:gd name="connsiteX1" fmla="*/ 22592 w 44722"/>
                  <a:gd name="connsiteY1" fmla="*/ 0 h 221835"/>
                  <a:gd name="connsiteX2" fmla="*/ 37807 w 44722"/>
                  <a:gd name="connsiteY2" fmla="*/ 5995 h 221835"/>
                  <a:gd name="connsiteX3" fmla="*/ 44722 w 44722"/>
                  <a:gd name="connsiteY3" fmla="*/ 20754 h 221835"/>
                  <a:gd name="connsiteX4" fmla="*/ 37807 w 44722"/>
                  <a:gd name="connsiteY4" fmla="*/ 35512 h 221835"/>
                  <a:gd name="connsiteX5" fmla="*/ 22592 w 44722"/>
                  <a:gd name="connsiteY5" fmla="*/ 41508 h 221835"/>
                  <a:gd name="connsiteX6" fmla="*/ 6916 w 44722"/>
                  <a:gd name="connsiteY6" fmla="*/ 35512 h 221835"/>
                  <a:gd name="connsiteX7" fmla="*/ 0 w 44722"/>
                  <a:gd name="connsiteY7" fmla="*/ 20754 h 221835"/>
                  <a:gd name="connsiteX8" fmla="*/ 6916 w 44722"/>
                  <a:gd name="connsiteY8" fmla="*/ 5995 h 221835"/>
                  <a:gd name="connsiteX9" fmla="*/ 41034 w 44722"/>
                  <a:gd name="connsiteY9" fmla="*/ 73792 h 221835"/>
                  <a:gd name="connsiteX10" fmla="*/ 41034 w 44722"/>
                  <a:gd name="connsiteY10" fmla="*/ 221836 h 221835"/>
                  <a:gd name="connsiteX11" fmla="*/ 1844 w 44722"/>
                  <a:gd name="connsiteY11" fmla="*/ 221836 h 221835"/>
                  <a:gd name="connsiteX12" fmla="*/ 1844 w 44722"/>
                  <a:gd name="connsiteY12" fmla="*/ 73792 h 221835"/>
                  <a:gd name="connsiteX13" fmla="*/ 41034 w 44722"/>
                  <a:gd name="connsiteY13" fmla="*/ 73792 h 22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22" h="221835">
                    <a:moveTo>
                      <a:pt x="6916" y="5995"/>
                    </a:moveTo>
                    <a:cubicBezTo>
                      <a:pt x="11526" y="1845"/>
                      <a:pt x="17059" y="0"/>
                      <a:pt x="22592" y="0"/>
                    </a:cubicBezTo>
                    <a:cubicBezTo>
                      <a:pt x="28124" y="0"/>
                      <a:pt x="33196" y="1845"/>
                      <a:pt x="37807" y="5995"/>
                    </a:cubicBezTo>
                    <a:cubicBezTo>
                      <a:pt x="42417" y="10146"/>
                      <a:pt x="44722" y="15219"/>
                      <a:pt x="44722" y="20754"/>
                    </a:cubicBezTo>
                    <a:cubicBezTo>
                      <a:pt x="44722" y="26749"/>
                      <a:pt x="42417" y="31361"/>
                      <a:pt x="37807" y="35512"/>
                    </a:cubicBezTo>
                    <a:cubicBezTo>
                      <a:pt x="33196" y="39663"/>
                      <a:pt x="28124" y="41508"/>
                      <a:pt x="22592" y="41508"/>
                    </a:cubicBezTo>
                    <a:cubicBezTo>
                      <a:pt x="16598" y="41508"/>
                      <a:pt x="11526" y="39663"/>
                      <a:pt x="6916" y="35512"/>
                    </a:cubicBezTo>
                    <a:cubicBezTo>
                      <a:pt x="2305" y="31361"/>
                      <a:pt x="0" y="26749"/>
                      <a:pt x="0" y="20754"/>
                    </a:cubicBezTo>
                    <a:cubicBezTo>
                      <a:pt x="0" y="14758"/>
                      <a:pt x="2305" y="10146"/>
                      <a:pt x="6916" y="5995"/>
                    </a:cubicBezTo>
                    <a:close/>
                    <a:moveTo>
                      <a:pt x="41034" y="73792"/>
                    </a:moveTo>
                    <a:lnTo>
                      <a:pt x="41034" y="221836"/>
                    </a:lnTo>
                    <a:lnTo>
                      <a:pt x="1844" y="221836"/>
                    </a:lnTo>
                    <a:lnTo>
                      <a:pt x="1844" y="73792"/>
                    </a:lnTo>
                    <a:lnTo>
                      <a:pt x="41034" y="73792"/>
                    </a:lnTo>
                    <a:close/>
                  </a:path>
                </a:pathLst>
              </a:custGeom>
              <a:solidFill>
                <a:srgbClr val="863694"/>
              </a:solidFill>
              <a:ln w="4610"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00CED0DC-8D7D-B174-C73C-9C128D92E929}"/>
                  </a:ext>
                </a:extLst>
              </p:cNvPr>
              <p:cNvSpPr/>
              <p:nvPr/>
            </p:nvSpPr>
            <p:spPr>
              <a:xfrm>
                <a:off x="4602168" y="5287624"/>
                <a:ext cx="145233" cy="154501"/>
              </a:xfrm>
              <a:custGeom>
                <a:avLst/>
                <a:gdLst>
                  <a:gd name="connsiteX0" fmla="*/ 130941 w 145233"/>
                  <a:gd name="connsiteY0" fmla="*/ 12452 h 154501"/>
                  <a:gd name="connsiteX1" fmla="*/ 145234 w 145233"/>
                  <a:gd name="connsiteY1" fmla="*/ 44275 h 154501"/>
                  <a:gd name="connsiteX2" fmla="*/ 145234 w 145233"/>
                  <a:gd name="connsiteY2" fmla="*/ 154040 h 154501"/>
                  <a:gd name="connsiteX3" fmla="*/ 106044 w 145233"/>
                  <a:gd name="connsiteY3" fmla="*/ 154040 h 154501"/>
                  <a:gd name="connsiteX4" fmla="*/ 106044 w 145233"/>
                  <a:gd name="connsiteY4" fmla="*/ 58111 h 154501"/>
                  <a:gd name="connsiteX5" fmla="*/ 99128 w 145233"/>
                  <a:gd name="connsiteY5" fmla="*/ 40124 h 154501"/>
                  <a:gd name="connsiteX6" fmla="*/ 80685 w 145233"/>
                  <a:gd name="connsiteY6" fmla="*/ 33206 h 154501"/>
                  <a:gd name="connsiteX7" fmla="*/ 50716 w 145233"/>
                  <a:gd name="connsiteY7" fmla="*/ 48887 h 154501"/>
                  <a:gd name="connsiteX8" fmla="*/ 39190 w 145233"/>
                  <a:gd name="connsiteY8" fmla="*/ 88550 h 154501"/>
                  <a:gd name="connsiteX9" fmla="*/ 39190 w 145233"/>
                  <a:gd name="connsiteY9" fmla="*/ 154501 h 154501"/>
                  <a:gd name="connsiteX10" fmla="*/ 0 w 145233"/>
                  <a:gd name="connsiteY10" fmla="*/ 154501 h 154501"/>
                  <a:gd name="connsiteX11" fmla="*/ 0 w 145233"/>
                  <a:gd name="connsiteY11" fmla="*/ 6457 h 154501"/>
                  <a:gd name="connsiteX12" fmla="*/ 35502 w 145233"/>
                  <a:gd name="connsiteY12" fmla="*/ 6457 h 154501"/>
                  <a:gd name="connsiteX13" fmla="*/ 38268 w 145233"/>
                  <a:gd name="connsiteY13" fmla="*/ 32745 h 154501"/>
                  <a:gd name="connsiteX14" fmla="*/ 61321 w 145233"/>
                  <a:gd name="connsiteY14" fmla="*/ 8763 h 154501"/>
                  <a:gd name="connsiteX15" fmla="*/ 96361 w 145233"/>
                  <a:gd name="connsiteY15" fmla="*/ 0 h 154501"/>
                  <a:gd name="connsiteX16" fmla="*/ 130941 w 145233"/>
                  <a:gd name="connsiteY16" fmla="*/ 12452 h 15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154501">
                    <a:moveTo>
                      <a:pt x="130941" y="12452"/>
                    </a:moveTo>
                    <a:cubicBezTo>
                      <a:pt x="140162" y="20754"/>
                      <a:pt x="144773" y="31362"/>
                      <a:pt x="145234" y="44275"/>
                    </a:cubicBezTo>
                    <a:lnTo>
                      <a:pt x="145234" y="154040"/>
                    </a:lnTo>
                    <a:lnTo>
                      <a:pt x="106044" y="154040"/>
                    </a:lnTo>
                    <a:lnTo>
                      <a:pt x="106044" y="58111"/>
                    </a:lnTo>
                    <a:cubicBezTo>
                      <a:pt x="105583" y="50271"/>
                      <a:pt x="103277" y="44275"/>
                      <a:pt x="99128" y="40124"/>
                    </a:cubicBezTo>
                    <a:cubicBezTo>
                      <a:pt x="94978" y="35512"/>
                      <a:pt x="88984" y="33206"/>
                      <a:pt x="80685" y="33206"/>
                    </a:cubicBezTo>
                    <a:cubicBezTo>
                      <a:pt x="68698" y="33206"/>
                      <a:pt x="58555" y="38280"/>
                      <a:pt x="50716" y="48887"/>
                    </a:cubicBezTo>
                    <a:cubicBezTo>
                      <a:pt x="42878" y="59495"/>
                      <a:pt x="39190" y="72408"/>
                      <a:pt x="39190" y="88550"/>
                    </a:cubicBezTo>
                    <a:lnTo>
                      <a:pt x="39190" y="154501"/>
                    </a:lnTo>
                    <a:lnTo>
                      <a:pt x="0" y="154501"/>
                    </a:lnTo>
                    <a:lnTo>
                      <a:pt x="0" y="6457"/>
                    </a:lnTo>
                    <a:lnTo>
                      <a:pt x="35502" y="6457"/>
                    </a:lnTo>
                    <a:lnTo>
                      <a:pt x="38268" y="32745"/>
                    </a:lnTo>
                    <a:cubicBezTo>
                      <a:pt x="43801" y="22599"/>
                      <a:pt x="51177" y="14297"/>
                      <a:pt x="61321" y="8763"/>
                    </a:cubicBezTo>
                    <a:cubicBezTo>
                      <a:pt x="71464" y="3228"/>
                      <a:pt x="82991" y="0"/>
                      <a:pt x="96361" y="0"/>
                    </a:cubicBezTo>
                    <a:cubicBezTo>
                      <a:pt x="110193" y="0"/>
                      <a:pt x="121720" y="4151"/>
                      <a:pt x="130941" y="12452"/>
                    </a:cubicBezTo>
                    <a:close/>
                  </a:path>
                </a:pathLst>
              </a:custGeom>
              <a:solidFill>
                <a:srgbClr val="863694"/>
              </a:solidFill>
              <a:ln w="4610"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36C9AC6E-0B48-5D0C-3FC8-C6F9C1DDE1B1}"/>
                  </a:ext>
                </a:extLst>
              </p:cNvPr>
              <p:cNvSpPr/>
              <p:nvPr/>
            </p:nvSpPr>
            <p:spPr>
              <a:xfrm>
                <a:off x="4789358" y="5286240"/>
                <a:ext cx="160448" cy="159112"/>
              </a:xfrm>
              <a:custGeom>
                <a:avLst/>
                <a:gdLst>
                  <a:gd name="connsiteX0" fmla="*/ 116648 w 160448"/>
                  <a:gd name="connsiteY0" fmla="*/ 114377 h 159112"/>
                  <a:gd name="connsiteX1" fmla="*/ 134629 w 160448"/>
                  <a:gd name="connsiteY1" fmla="*/ 143433 h 159112"/>
                  <a:gd name="connsiteX2" fmla="*/ 109271 w 160448"/>
                  <a:gd name="connsiteY2" fmla="*/ 154963 h 159112"/>
                  <a:gd name="connsiteX3" fmla="*/ 82991 w 160448"/>
                  <a:gd name="connsiteY3" fmla="*/ 159113 h 159112"/>
                  <a:gd name="connsiteX4" fmla="*/ 38729 w 160448"/>
                  <a:gd name="connsiteY4" fmla="*/ 148967 h 159112"/>
                  <a:gd name="connsiteX5" fmla="*/ 10143 w 160448"/>
                  <a:gd name="connsiteY5" fmla="*/ 120834 h 159112"/>
                  <a:gd name="connsiteX6" fmla="*/ 0 w 160448"/>
                  <a:gd name="connsiteY6" fmla="*/ 79787 h 159112"/>
                  <a:gd name="connsiteX7" fmla="*/ 11066 w 160448"/>
                  <a:gd name="connsiteY7" fmla="*/ 39663 h 159112"/>
                  <a:gd name="connsiteX8" fmla="*/ 41495 w 160448"/>
                  <a:gd name="connsiteY8" fmla="*/ 10608 h 159112"/>
                  <a:gd name="connsiteX9" fmla="*/ 83452 w 160448"/>
                  <a:gd name="connsiteY9" fmla="*/ 0 h 159112"/>
                  <a:gd name="connsiteX10" fmla="*/ 133707 w 160448"/>
                  <a:gd name="connsiteY10" fmla="*/ 17526 h 159112"/>
                  <a:gd name="connsiteX11" fmla="*/ 160449 w 160448"/>
                  <a:gd name="connsiteY11" fmla="*/ 67335 h 159112"/>
                  <a:gd name="connsiteX12" fmla="*/ 46567 w 160448"/>
                  <a:gd name="connsiteY12" fmla="*/ 105614 h 159112"/>
                  <a:gd name="connsiteX13" fmla="*/ 62243 w 160448"/>
                  <a:gd name="connsiteY13" fmla="*/ 119450 h 159112"/>
                  <a:gd name="connsiteX14" fmla="*/ 83913 w 160448"/>
                  <a:gd name="connsiteY14" fmla="*/ 124523 h 159112"/>
                  <a:gd name="connsiteX15" fmla="*/ 116648 w 160448"/>
                  <a:gd name="connsiteY15" fmla="*/ 114377 h 159112"/>
                  <a:gd name="connsiteX16" fmla="*/ 49795 w 160448"/>
                  <a:gd name="connsiteY16" fmla="*/ 44736 h 159112"/>
                  <a:gd name="connsiteX17" fmla="*/ 38268 w 160448"/>
                  <a:gd name="connsiteY17" fmla="*/ 78404 h 159112"/>
                  <a:gd name="connsiteX18" fmla="*/ 38729 w 160448"/>
                  <a:gd name="connsiteY18" fmla="*/ 84399 h 159112"/>
                  <a:gd name="connsiteX19" fmla="*/ 116187 w 160448"/>
                  <a:gd name="connsiteY19" fmla="*/ 56727 h 159112"/>
                  <a:gd name="connsiteX20" fmla="*/ 102816 w 160448"/>
                  <a:gd name="connsiteY20" fmla="*/ 38741 h 159112"/>
                  <a:gd name="connsiteX21" fmla="*/ 80224 w 160448"/>
                  <a:gd name="connsiteY21" fmla="*/ 31823 h 159112"/>
                  <a:gd name="connsiteX22" fmla="*/ 49795 w 160448"/>
                  <a:gd name="connsiteY22" fmla="*/ 44736 h 15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448" h="159112">
                    <a:moveTo>
                      <a:pt x="116648" y="114377"/>
                    </a:moveTo>
                    <a:lnTo>
                      <a:pt x="134629" y="143433"/>
                    </a:lnTo>
                    <a:cubicBezTo>
                      <a:pt x="126791" y="148506"/>
                      <a:pt x="118031" y="152195"/>
                      <a:pt x="109271" y="154963"/>
                    </a:cubicBezTo>
                    <a:cubicBezTo>
                      <a:pt x="100050" y="157730"/>
                      <a:pt x="91290" y="159113"/>
                      <a:pt x="82991" y="159113"/>
                    </a:cubicBezTo>
                    <a:cubicBezTo>
                      <a:pt x="65932" y="159113"/>
                      <a:pt x="51178" y="155885"/>
                      <a:pt x="38729" y="148967"/>
                    </a:cubicBezTo>
                    <a:cubicBezTo>
                      <a:pt x="26280" y="142049"/>
                      <a:pt x="16598" y="132825"/>
                      <a:pt x="10143" y="120834"/>
                    </a:cubicBezTo>
                    <a:cubicBezTo>
                      <a:pt x="3689" y="108843"/>
                      <a:pt x="0" y="95468"/>
                      <a:pt x="0" y="79787"/>
                    </a:cubicBezTo>
                    <a:cubicBezTo>
                      <a:pt x="0" y="65490"/>
                      <a:pt x="3689" y="52115"/>
                      <a:pt x="11066" y="39663"/>
                    </a:cubicBezTo>
                    <a:cubicBezTo>
                      <a:pt x="18442" y="27672"/>
                      <a:pt x="28586" y="17987"/>
                      <a:pt x="41495" y="10608"/>
                    </a:cubicBezTo>
                    <a:cubicBezTo>
                      <a:pt x="54405" y="3690"/>
                      <a:pt x="68237" y="0"/>
                      <a:pt x="83452" y="0"/>
                    </a:cubicBezTo>
                    <a:cubicBezTo>
                      <a:pt x="103738" y="0"/>
                      <a:pt x="120337" y="5996"/>
                      <a:pt x="133707" y="17526"/>
                    </a:cubicBezTo>
                    <a:cubicBezTo>
                      <a:pt x="147078" y="29517"/>
                      <a:pt x="155838" y="46120"/>
                      <a:pt x="160449" y="67335"/>
                    </a:cubicBezTo>
                    <a:lnTo>
                      <a:pt x="46567" y="105614"/>
                    </a:lnTo>
                    <a:cubicBezTo>
                      <a:pt x="50716" y="111610"/>
                      <a:pt x="55788" y="116222"/>
                      <a:pt x="62243" y="119450"/>
                    </a:cubicBezTo>
                    <a:cubicBezTo>
                      <a:pt x="68698" y="122679"/>
                      <a:pt x="76075" y="124523"/>
                      <a:pt x="83913" y="124523"/>
                    </a:cubicBezTo>
                    <a:cubicBezTo>
                      <a:pt x="94056" y="125907"/>
                      <a:pt x="105122" y="122217"/>
                      <a:pt x="116648" y="114377"/>
                    </a:cubicBezTo>
                    <a:close/>
                    <a:moveTo>
                      <a:pt x="49795" y="44736"/>
                    </a:moveTo>
                    <a:cubicBezTo>
                      <a:pt x="41957" y="53499"/>
                      <a:pt x="38268" y="64568"/>
                      <a:pt x="38268" y="78404"/>
                    </a:cubicBezTo>
                    <a:cubicBezTo>
                      <a:pt x="38268" y="81171"/>
                      <a:pt x="38268" y="83015"/>
                      <a:pt x="38729" y="84399"/>
                    </a:cubicBezTo>
                    <a:lnTo>
                      <a:pt x="116187" y="56727"/>
                    </a:lnTo>
                    <a:cubicBezTo>
                      <a:pt x="112959" y="49348"/>
                      <a:pt x="108810" y="43353"/>
                      <a:pt x="102816" y="38741"/>
                    </a:cubicBezTo>
                    <a:cubicBezTo>
                      <a:pt x="96822" y="34129"/>
                      <a:pt x="89446" y="31823"/>
                      <a:pt x="80224" y="31823"/>
                    </a:cubicBezTo>
                    <a:cubicBezTo>
                      <a:pt x="67776" y="31823"/>
                      <a:pt x="57632" y="35974"/>
                      <a:pt x="49795" y="44736"/>
                    </a:cubicBezTo>
                    <a:close/>
                  </a:path>
                </a:pathLst>
              </a:custGeom>
              <a:solidFill>
                <a:srgbClr val="863694"/>
              </a:solidFill>
              <a:ln w="4610" cap="flat">
                <a:noFill/>
                <a:prstDash val="solid"/>
                <a:miter/>
              </a:ln>
            </p:spPr>
            <p:txBody>
              <a:bodyPr rtlCol="0" anchor="ctr"/>
              <a:lstStyle/>
              <a:p>
                <a:endParaRPr lang="en-US"/>
              </a:p>
            </p:txBody>
          </p:sp>
        </p:grpSp>
        <p:sp>
          <p:nvSpPr>
            <p:cNvPr id="306" name="Freeform 305">
              <a:extLst>
                <a:ext uri="{FF2B5EF4-FFF2-40B4-BE49-F238E27FC236}">
                  <a16:creationId xmlns:a16="http://schemas.microsoft.com/office/drawing/2014/main" id="{7D8F9AEF-1EF2-A80E-1493-8D34D14AA0AC}"/>
                </a:ext>
              </a:extLst>
            </p:cNvPr>
            <p:cNvSpPr/>
            <p:nvPr/>
          </p:nvSpPr>
          <p:spPr>
            <a:xfrm>
              <a:off x="4506729" y="5217983"/>
              <a:ext cx="47028" cy="47042"/>
            </a:xfrm>
            <a:custGeom>
              <a:avLst/>
              <a:gdLst>
                <a:gd name="connsiteX0" fmla="*/ 47028 w 47028"/>
                <a:gd name="connsiteY0" fmla="*/ 23521 h 47042"/>
                <a:gd name="connsiteX1" fmla="*/ 23514 w 47028"/>
                <a:gd name="connsiteY1" fmla="*/ 47042 h 47042"/>
                <a:gd name="connsiteX2" fmla="*/ 0 w 47028"/>
                <a:gd name="connsiteY2" fmla="*/ 23521 h 47042"/>
                <a:gd name="connsiteX3" fmla="*/ 23514 w 47028"/>
                <a:gd name="connsiteY3" fmla="*/ 0 h 47042"/>
                <a:gd name="connsiteX4" fmla="*/ 47028 w 47028"/>
                <a:gd name="connsiteY4" fmla="*/ 23521 h 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 h="47042">
                  <a:moveTo>
                    <a:pt x="47028" y="23521"/>
                  </a:moveTo>
                  <a:cubicBezTo>
                    <a:pt x="47028" y="36511"/>
                    <a:pt x="36501" y="47042"/>
                    <a:pt x="23514" y="47042"/>
                  </a:cubicBezTo>
                  <a:cubicBezTo>
                    <a:pt x="10528" y="47042"/>
                    <a:pt x="0" y="36511"/>
                    <a:pt x="0" y="23521"/>
                  </a:cubicBezTo>
                  <a:cubicBezTo>
                    <a:pt x="0" y="10531"/>
                    <a:pt x="10528" y="0"/>
                    <a:pt x="23514" y="0"/>
                  </a:cubicBezTo>
                  <a:cubicBezTo>
                    <a:pt x="36501" y="0"/>
                    <a:pt x="47028" y="10531"/>
                    <a:pt x="47028" y="23521"/>
                  </a:cubicBezTo>
                  <a:close/>
                </a:path>
              </a:pathLst>
            </a:custGeom>
            <a:solidFill>
              <a:srgbClr val="94C33D"/>
            </a:solidFill>
            <a:ln w="4610" cap="flat">
              <a:noFill/>
              <a:prstDash val="solid"/>
              <a:miter/>
            </a:ln>
          </p:spPr>
          <p:txBody>
            <a:bodyPr rtlCol="0" anchor="ctr"/>
            <a:lstStyle/>
            <a:p>
              <a:endParaRPr lang="en-US"/>
            </a:p>
          </p:txBody>
        </p:sp>
        <p:grpSp>
          <p:nvGrpSpPr>
            <p:cNvPr id="307" name="Graphic 87">
              <a:extLst>
                <a:ext uri="{FF2B5EF4-FFF2-40B4-BE49-F238E27FC236}">
                  <a16:creationId xmlns:a16="http://schemas.microsoft.com/office/drawing/2014/main" id="{0753C86D-6540-49DA-09D3-85DFB1850915}"/>
                </a:ext>
              </a:extLst>
            </p:cNvPr>
            <p:cNvGrpSpPr/>
            <p:nvPr/>
          </p:nvGrpSpPr>
          <p:grpSpPr>
            <a:xfrm>
              <a:off x="3990804" y="5078240"/>
              <a:ext cx="205632" cy="374953"/>
              <a:chOff x="3990804" y="5078240"/>
              <a:chExt cx="205632" cy="374953"/>
            </a:xfrm>
            <a:solidFill>
              <a:srgbClr val="94C33D"/>
            </a:solidFill>
          </p:grpSpPr>
          <p:sp>
            <p:nvSpPr>
              <p:cNvPr id="344" name="Freeform 343">
                <a:extLst>
                  <a:ext uri="{FF2B5EF4-FFF2-40B4-BE49-F238E27FC236}">
                    <a16:creationId xmlns:a16="http://schemas.microsoft.com/office/drawing/2014/main" id="{125E8A55-E8CD-1D81-06C0-B06EC3F77890}"/>
                  </a:ext>
                </a:extLst>
              </p:cNvPr>
              <p:cNvSpPr/>
              <p:nvPr/>
            </p:nvSpPr>
            <p:spPr>
              <a:xfrm>
                <a:off x="3990804" y="5078240"/>
                <a:ext cx="205632" cy="374953"/>
              </a:xfrm>
              <a:custGeom>
                <a:avLst/>
                <a:gdLst>
                  <a:gd name="connsiteX0" fmla="*/ 194567 w 205632"/>
                  <a:gd name="connsiteY0" fmla="*/ 40124 h 374953"/>
                  <a:gd name="connsiteX1" fmla="*/ 148461 w 205632"/>
                  <a:gd name="connsiteY1" fmla="*/ 68257 h 374953"/>
                  <a:gd name="connsiteX2" fmla="*/ 108349 w 205632"/>
                  <a:gd name="connsiteY2" fmla="*/ 7379 h 374953"/>
                  <a:gd name="connsiteX3" fmla="*/ 102816 w 205632"/>
                  <a:gd name="connsiteY3" fmla="*/ 0 h 374953"/>
                  <a:gd name="connsiteX4" fmla="*/ 96822 w 205632"/>
                  <a:gd name="connsiteY4" fmla="*/ 6918 h 374953"/>
                  <a:gd name="connsiteX5" fmla="*/ 54866 w 205632"/>
                  <a:gd name="connsiteY5" fmla="*/ 66874 h 374953"/>
                  <a:gd name="connsiteX6" fmla="*/ 10604 w 205632"/>
                  <a:gd name="connsiteY6" fmla="*/ 40124 h 374953"/>
                  <a:gd name="connsiteX7" fmla="*/ 0 w 205632"/>
                  <a:gd name="connsiteY7" fmla="*/ 35051 h 374953"/>
                  <a:gd name="connsiteX8" fmla="*/ 0 w 205632"/>
                  <a:gd name="connsiteY8" fmla="*/ 134670 h 374953"/>
                  <a:gd name="connsiteX9" fmla="*/ 95439 w 205632"/>
                  <a:gd name="connsiteY9" fmla="*/ 237055 h 374953"/>
                  <a:gd name="connsiteX10" fmla="*/ 95439 w 205632"/>
                  <a:gd name="connsiteY10" fmla="*/ 374953 h 374953"/>
                  <a:gd name="connsiteX11" fmla="*/ 110193 w 205632"/>
                  <a:gd name="connsiteY11" fmla="*/ 374953 h 374953"/>
                  <a:gd name="connsiteX12" fmla="*/ 110193 w 205632"/>
                  <a:gd name="connsiteY12" fmla="*/ 237516 h 374953"/>
                  <a:gd name="connsiteX13" fmla="*/ 205632 w 205632"/>
                  <a:gd name="connsiteY13" fmla="*/ 135131 h 374953"/>
                  <a:gd name="connsiteX14" fmla="*/ 205632 w 205632"/>
                  <a:gd name="connsiteY14" fmla="*/ 35513 h 374953"/>
                  <a:gd name="connsiteX15" fmla="*/ 194567 w 205632"/>
                  <a:gd name="connsiteY15" fmla="*/ 40124 h 374953"/>
                  <a:gd name="connsiteX16" fmla="*/ 101894 w 205632"/>
                  <a:gd name="connsiteY16" fmla="*/ 23521 h 374953"/>
                  <a:gd name="connsiteX17" fmla="*/ 136013 w 205632"/>
                  <a:gd name="connsiteY17" fmla="*/ 77020 h 374953"/>
                  <a:gd name="connsiteX18" fmla="*/ 101894 w 205632"/>
                  <a:gd name="connsiteY18" fmla="*/ 106536 h 374953"/>
                  <a:gd name="connsiteX19" fmla="*/ 66392 w 205632"/>
                  <a:gd name="connsiteY19" fmla="*/ 75636 h 374953"/>
                  <a:gd name="connsiteX20" fmla="*/ 101894 w 205632"/>
                  <a:gd name="connsiteY20" fmla="*/ 23521 h 374953"/>
                  <a:gd name="connsiteX21" fmla="*/ 102355 w 205632"/>
                  <a:gd name="connsiteY21" fmla="*/ 222297 h 374953"/>
                  <a:gd name="connsiteX22" fmla="*/ 73770 w 205632"/>
                  <a:gd name="connsiteY22" fmla="*/ 193703 h 374953"/>
                  <a:gd name="connsiteX23" fmla="*/ 102355 w 205632"/>
                  <a:gd name="connsiteY23" fmla="*/ 127752 h 374953"/>
                  <a:gd name="connsiteX24" fmla="*/ 130941 w 205632"/>
                  <a:gd name="connsiteY24" fmla="*/ 193703 h 374953"/>
                  <a:gd name="connsiteX25" fmla="*/ 102355 w 205632"/>
                  <a:gd name="connsiteY25" fmla="*/ 222297 h 374953"/>
                  <a:gd name="connsiteX26" fmla="*/ 59016 w 205632"/>
                  <a:gd name="connsiteY26" fmla="*/ 193703 h 374953"/>
                  <a:gd name="connsiteX27" fmla="*/ 61321 w 205632"/>
                  <a:gd name="connsiteY27" fmla="*/ 207539 h 374953"/>
                  <a:gd name="connsiteX28" fmla="*/ 38268 w 205632"/>
                  <a:gd name="connsiteY28" fmla="*/ 158652 h 374953"/>
                  <a:gd name="connsiteX29" fmla="*/ 59477 w 205632"/>
                  <a:gd name="connsiteY29" fmla="*/ 88550 h 374953"/>
                  <a:gd name="connsiteX30" fmla="*/ 92212 w 205632"/>
                  <a:gd name="connsiteY30" fmla="*/ 117144 h 374953"/>
                  <a:gd name="connsiteX31" fmla="*/ 59016 w 205632"/>
                  <a:gd name="connsiteY31" fmla="*/ 193703 h 374953"/>
                  <a:gd name="connsiteX32" fmla="*/ 142928 w 205632"/>
                  <a:gd name="connsiteY32" fmla="*/ 207539 h 374953"/>
                  <a:gd name="connsiteX33" fmla="*/ 145234 w 205632"/>
                  <a:gd name="connsiteY33" fmla="*/ 193703 h 374953"/>
                  <a:gd name="connsiteX34" fmla="*/ 112037 w 205632"/>
                  <a:gd name="connsiteY34" fmla="*/ 117144 h 374953"/>
                  <a:gd name="connsiteX35" fmla="*/ 143389 w 205632"/>
                  <a:gd name="connsiteY35" fmla="*/ 89472 h 374953"/>
                  <a:gd name="connsiteX36" fmla="*/ 165981 w 205632"/>
                  <a:gd name="connsiteY36" fmla="*/ 158191 h 374953"/>
                  <a:gd name="connsiteX37" fmla="*/ 142928 w 205632"/>
                  <a:gd name="connsiteY37" fmla="*/ 207539 h 374953"/>
                  <a:gd name="connsiteX38" fmla="*/ 14293 w 205632"/>
                  <a:gd name="connsiteY38" fmla="*/ 59033 h 374953"/>
                  <a:gd name="connsiteX39" fmla="*/ 47489 w 205632"/>
                  <a:gd name="connsiteY39" fmla="*/ 79787 h 374953"/>
                  <a:gd name="connsiteX40" fmla="*/ 23975 w 205632"/>
                  <a:gd name="connsiteY40" fmla="*/ 158652 h 374953"/>
                  <a:gd name="connsiteX41" fmla="*/ 26741 w 205632"/>
                  <a:gd name="connsiteY41" fmla="*/ 179406 h 374953"/>
                  <a:gd name="connsiteX42" fmla="*/ 14293 w 205632"/>
                  <a:gd name="connsiteY42" fmla="*/ 134208 h 374953"/>
                  <a:gd name="connsiteX43" fmla="*/ 14293 w 205632"/>
                  <a:gd name="connsiteY43" fmla="*/ 59033 h 374953"/>
                  <a:gd name="connsiteX44" fmla="*/ 190417 w 205632"/>
                  <a:gd name="connsiteY44" fmla="*/ 134670 h 374953"/>
                  <a:gd name="connsiteX45" fmla="*/ 177969 w 205632"/>
                  <a:gd name="connsiteY45" fmla="*/ 179867 h 374953"/>
                  <a:gd name="connsiteX46" fmla="*/ 180735 w 205632"/>
                  <a:gd name="connsiteY46" fmla="*/ 159113 h 374953"/>
                  <a:gd name="connsiteX47" fmla="*/ 155377 w 205632"/>
                  <a:gd name="connsiteY47" fmla="*/ 81632 h 374953"/>
                  <a:gd name="connsiteX48" fmla="*/ 190417 w 205632"/>
                  <a:gd name="connsiteY48" fmla="*/ 59495 h 374953"/>
                  <a:gd name="connsiteX49" fmla="*/ 190417 w 205632"/>
                  <a:gd name="connsiteY49" fmla="*/ 134670 h 3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5632" h="374953">
                    <a:moveTo>
                      <a:pt x="194567" y="40124"/>
                    </a:moveTo>
                    <a:cubicBezTo>
                      <a:pt x="192261" y="41047"/>
                      <a:pt x="172436" y="51193"/>
                      <a:pt x="148461" y="68257"/>
                    </a:cubicBezTo>
                    <a:cubicBezTo>
                      <a:pt x="130019" y="35513"/>
                      <a:pt x="109732" y="9224"/>
                      <a:pt x="108349" y="7379"/>
                    </a:cubicBezTo>
                    <a:lnTo>
                      <a:pt x="102816" y="0"/>
                    </a:lnTo>
                    <a:lnTo>
                      <a:pt x="96822" y="6918"/>
                    </a:lnTo>
                    <a:cubicBezTo>
                      <a:pt x="94978" y="8763"/>
                      <a:pt x="73770" y="34129"/>
                      <a:pt x="54866" y="66874"/>
                    </a:cubicBezTo>
                    <a:cubicBezTo>
                      <a:pt x="31813" y="50732"/>
                      <a:pt x="12449" y="41047"/>
                      <a:pt x="10604" y="40124"/>
                    </a:cubicBezTo>
                    <a:lnTo>
                      <a:pt x="0" y="35051"/>
                    </a:lnTo>
                    <a:lnTo>
                      <a:pt x="0" y="134670"/>
                    </a:lnTo>
                    <a:cubicBezTo>
                      <a:pt x="0" y="188630"/>
                      <a:pt x="41956" y="233366"/>
                      <a:pt x="95439" y="237055"/>
                    </a:cubicBezTo>
                    <a:lnTo>
                      <a:pt x="95439" y="374953"/>
                    </a:lnTo>
                    <a:lnTo>
                      <a:pt x="110193" y="374953"/>
                    </a:lnTo>
                    <a:lnTo>
                      <a:pt x="110193" y="237516"/>
                    </a:lnTo>
                    <a:cubicBezTo>
                      <a:pt x="163215" y="233827"/>
                      <a:pt x="205632" y="189552"/>
                      <a:pt x="205632" y="135131"/>
                    </a:cubicBezTo>
                    <a:lnTo>
                      <a:pt x="205632" y="35513"/>
                    </a:lnTo>
                    <a:lnTo>
                      <a:pt x="194567" y="40124"/>
                    </a:lnTo>
                    <a:close/>
                    <a:moveTo>
                      <a:pt x="101894" y="23521"/>
                    </a:moveTo>
                    <a:cubicBezTo>
                      <a:pt x="109271" y="34129"/>
                      <a:pt x="123103" y="53960"/>
                      <a:pt x="136013" y="77020"/>
                    </a:cubicBezTo>
                    <a:cubicBezTo>
                      <a:pt x="124486" y="85783"/>
                      <a:pt x="112960" y="95468"/>
                      <a:pt x="101894" y="106536"/>
                    </a:cubicBezTo>
                    <a:cubicBezTo>
                      <a:pt x="90368" y="95006"/>
                      <a:pt x="78380" y="84399"/>
                      <a:pt x="66392" y="75636"/>
                    </a:cubicBezTo>
                    <a:cubicBezTo>
                      <a:pt x="79763" y="52577"/>
                      <a:pt x="94056" y="33207"/>
                      <a:pt x="101894" y="23521"/>
                    </a:cubicBezTo>
                    <a:close/>
                    <a:moveTo>
                      <a:pt x="102355" y="222297"/>
                    </a:moveTo>
                    <a:cubicBezTo>
                      <a:pt x="86679" y="222297"/>
                      <a:pt x="73770" y="209384"/>
                      <a:pt x="73770" y="193703"/>
                    </a:cubicBezTo>
                    <a:cubicBezTo>
                      <a:pt x="73770" y="170182"/>
                      <a:pt x="85757" y="147583"/>
                      <a:pt x="102355" y="127752"/>
                    </a:cubicBezTo>
                    <a:cubicBezTo>
                      <a:pt x="118953" y="147583"/>
                      <a:pt x="130941" y="169721"/>
                      <a:pt x="130941" y="193703"/>
                    </a:cubicBezTo>
                    <a:cubicBezTo>
                      <a:pt x="130941" y="209845"/>
                      <a:pt x="118031" y="222297"/>
                      <a:pt x="102355" y="222297"/>
                    </a:cubicBezTo>
                    <a:close/>
                    <a:moveTo>
                      <a:pt x="59016" y="193703"/>
                    </a:moveTo>
                    <a:cubicBezTo>
                      <a:pt x="59016" y="198315"/>
                      <a:pt x="59938" y="203388"/>
                      <a:pt x="61321" y="207539"/>
                    </a:cubicBezTo>
                    <a:cubicBezTo>
                      <a:pt x="47028" y="196009"/>
                      <a:pt x="38268" y="178022"/>
                      <a:pt x="38268" y="158652"/>
                    </a:cubicBezTo>
                    <a:cubicBezTo>
                      <a:pt x="38268" y="136514"/>
                      <a:pt x="47489" y="111148"/>
                      <a:pt x="59477" y="88550"/>
                    </a:cubicBezTo>
                    <a:cubicBezTo>
                      <a:pt x="70542" y="96851"/>
                      <a:pt x="82069" y="106536"/>
                      <a:pt x="92212" y="117144"/>
                    </a:cubicBezTo>
                    <a:cubicBezTo>
                      <a:pt x="73308" y="139743"/>
                      <a:pt x="59016" y="165570"/>
                      <a:pt x="59016" y="193703"/>
                    </a:cubicBezTo>
                    <a:close/>
                    <a:moveTo>
                      <a:pt x="142928" y="207539"/>
                    </a:moveTo>
                    <a:cubicBezTo>
                      <a:pt x="144312" y="203388"/>
                      <a:pt x="145234" y="198776"/>
                      <a:pt x="145234" y="193703"/>
                    </a:cubicBezTo>
                    <a:cubicBezTo>
                      <a:pt x="145234" y="165570"/>
                      <a:pt x="130941" y="139282"/>
                      <a:pt x="112037" y="117144"/>
                    </a:cubicBezTo>
                    <a:cubicBezTo>
                      <a:pt x="121720" y="106998"/>
                      <a:pt x="132785" y="97774"/>
                      <a:pt x="143389" y="89472"/>
                    </a:cubicBezTo>
                    <a:cubicBezTo>
                      <a:pt x="155838" y="113454"/>
                      <a:pt x="165981" y="138820"/>
                      <a:pt x="165981" y="158191"/>
                    </a:cubicBezTo>
                    <a:cubicBezTo>
                      <a:pt x="165981" y="178484"/>
                      <a:pt x="157221" y="196009"/>
                      <a:pt x="142928" y="207539"/>
                    </a:cubicBezTo>
                    <a:close/>
                    <a:moveTo>
                      <a:pt x="14293" y="59033"/>
                    </a:moveTo>
                    <a:cubicBezTo>
                      <a:pt x="22592" y="63645"/>
                      <a:pt x="34118" y="70563"/>
                      <a:pt x="47489" y="79787"/>
                    </a:cubicBezTo>
                    <a:cubicBezTo>
                      <a:pt x="34579" y="104692"/>
                      <a:pt x="23975" y="132825"/>
                      <a:pt x="23975" y="158652"/>
                    </a:cubicBezTo>
                    <a:cubicBezTo>
                      <a:pt x="23975" y="166031"/>
                      <a:pt x="24897" y="172949"/>
                      <a:pt x="26741" y="179406"/>
                    </a:cubicBezTo>
                    <a:cubicBezTo>
                      <a:pt x="18903" y="166031"/>
                      <a:pt x="14293" y="150812"/>
                      <a:pt x="14293" y="134208"/>
                    </a:cubicBezTo>
                    <a:lnTo>
                      <a:pt x="14293" y="59033"/>
                    </a:lnTo>
                    <a:close/>
                    <a:moveTo>
                      <a:pt x="190417" y="134670"/>
                    </a:moveTo>
                    <a:cubicBezTo>
                      <a:pt x="190417" y="151273"/>
                      <a:pt x="185807" y="166492"/>
                      <a:pt x="177969" y="179867"/>
                    </a:cubicBezTo>
                    <a:cubicBezTo>
                      <a:pt x="179813" y="173410"/>
                      <a:pt x="180735" y="166031"/>
                      <a:pt x="180735" y="159113"/>
                    </a:cubicBezTo>
                    <a:cubicBezTo>
                      <a:pt x="180735" y="136514"/>
                      <a:pt x="169209" y="107920"/>
                      <a:pt x="155377" y="81632"/>
                    </a:cubicBezTo>
                    <a:cubicBezTo>
                      <a:pt x="169209" y="71947"/>
                      <a:pt x="182118" y="64107"/>
                      <a:pt x="190417" y="59495"/>
                    </a:cubicBezTo>
                    <a:lnTo>
                      <a:pt x="190417" y="134670"/>
                    </a:lnTo>
                    <a:close/>
                  </a:path>
                </a:pathLst>
              </a:custGeom>
              <a:solidFill>
                <a:srgbClr val="94C33D"/>
              </a:solidFill>
              <a:ln w="4610"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0DECAA0E-C9E5-73AC-4C0C-F96BC9BB3714}"/>
                  </a:ext>
                </a:extLst>
              </p:cNvPr>
              <p:cNvSpPr/>
              <p:nvPr/>
            </p:nvSpPr>
            <p:spPr>
              <a:xfrm>
                <a:off x="3990804" y="5298692"/>
                <a:ext cx="83912" cy="154039"/>
              </a:xfrm>
              <a:custGeom>
                <a:avLst/>
                <a:gdLst>
                  <a:gd name="connsiteX0" fmla="*/ 16598 w 83912"/>
                  <a:gd name="connsiteY0" fmla="*/ 11991 h 154039"/>
                  <a:gd name="connsiteX1" fmla="*/ 11526 w 83912"/>
                  <a:gd name="connsiteY1" fmla="*/ 8301 h 154039"/>
                  <a:gd name="connsiteX2" fmla="*/ 0 w 83912"/>
                  <a:gd name="connsiteY2" fmla="*/ 0 h 154039"/>
                  <a:gd name="connsiteX3" fmla="*/ 0 w 83912"/>
                  <a:gd name="connsiteY3" fmla="*/ 90395 h 154039"/>
                  <a:gd name="connsiteX4" fmla="*/ 16598 w 83912"/>
                  <a:gd name="connsiteY4" fmla="*/ 137436 h 154039"/>
                  <a:gd name="connsiteX5" fmla="*/ 67315 w 83912"/>
                  <a:gd name="connsiteY5" fmla="*/ 154040 h 154039"/>
                  <a:gd name="connsiteX6" fmla="*/ 73308 w 83912"/>
                  <a:gd name="connsiteY6" fmla="*/ 154040 h 154039"/>
                  <a:gd name="connsiteX7" fmla="*/ 76536 w 83912"/>
                  <a:gd name="connsiteY7" fmla="*/ 154040 h 154039"/>
                  <a:gd name="connsiteX8" fmla="*/ 83913 w 83912"/>
                  <a:gd name="connsiteY8" fmla="*/ 154040 h 154039"/>
                  <a:gd name="connsiteX9" fmla="*/ 83913 w 83912"/>
                  <a:gd name="connsiteY9" fmla="*/ 110687 h 154039"/>
                  <a:gd name="connsiteX10" fmla="*/ 16598 w 83912"/>
                  <a:gd name="connsiteY10" fmla="*/ 11991 h 154039"/>
                  <a:gd name="connsiteX11" fmla="*/ 69620 w 83912"/>
                  <a:gd name="connsiteY11" fmla="*/ 139742 h 154039"/>
                  <a:gd name="connsiteX12" fmla="*/ 26741 w 83912"/>
                  <a:gd name="connsiteY12" fmla="*/ 127290 h 154039"/>
                  <a:gd name="connsiteX13" fmla="*/ 14293 w 83912"/>
                  <a:gd name="connsiteY13" fmla="*/ 90856 h 154039"/>
                  <a:gd name="connsiteX14" fmla="*/ 14293 w 83912"/>
                  <a:gd name="connsiteY14" fmla="*/ 28133 h 154039"/>
                  <a:gd name="connsiteX15" fmla="*/ 69620 w 83912"/>
                  <a:gd name="connsiteY15" fmla="*/ 110687 h 154039"/>
                  <a:gd name="connsiteX16" fmla="*/ 69620 w 83912"/>
                  <a:gd name="connsiteY16" fmla="*/ 139742 h 1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12" h="154039">
                    <a:moveTo>
                      <a:pt x="16598" y="11991"/>
                    </a:moveTo>
                    <a:cubicBezTo>
                      <a:pt x="14754" y="10607"/>
                      <a:pt x="12910" y="9224"/>
                      <a:pt x="11526" y="8301"/>
                    </a:cubicBezTo>
                    <a:lnTo>
                      <a:pt x="0" y="0"/>
                    </a:lnTo>
                    <a:lnTo>
                      <a:pt x="0" y="90395"/>
                    </a:lnTo>
                    <a:cubicBezTo>
                      <a:pt x="0" y="110687"/>
                      <a:pt x="5533" y="126368"/>
                      <a:pt x="16598" y="137436"/>
                    </a:cubicBezTo>
                    <a:cubicBezTo>
                      <a:pt x="31813" y="152195"/>
                      <a:pt x="53944" y="154040"/>
                      <a:pt x="67315" y="154040"/>
                    </a:cubicBezTo>
                    <a:cubicBezTo>
                      <a:pt x="69620" y="154040"/>
                      <a:pt x="71925" y="154040"/>
                      <a:pt x="73308" y="154040"/>
                    </a:cubicBezTo>
                    <a:cubicBezTo>
                      <a:pt x="74691" y="154040"/>
                      <a:pt x="75614" y="154040"/>
                      <a:pt x="76536" y="154040"/>
                    </a:cubicBezTo>
                    <a:lnTo>
                      <a:pt x="83913" y="154040"/>
                    </a:lnTo>
                    <a:lnTo>
                      <a:pt x="83913" y="110687"/>
                    </a:lnTo>
                    <a:cubicBezTo>
                      <a:pt x="83913" y="59033"/>
                      <a:pt x="36424" y="25827"/>
                      <a:pt x="16598" y="11991"/>
                    </a:cubicBezTo>
                    <a:close/>
                    <a:moveTo>
                      <a:pt x="69620" y="139742"/>
                    </a:moveTo>
                    <a:cubicBezTo>
                      <a:pt x="58093" y="139742"/>
                      <a:pt x="39190" y="139281"/>
                      <a:pt x="26741" y="127290"/>
                    </a:cubicBezTo>
                    <a:cubicBezTo>
                      <a:pt x="18442" y="119450"/>
                      <a:pt x="14293" y="106997"/>
                      <a:pt x="14293" y="90856"/>
                    </a:cubicBezTo>
                    <a:lnTo>
                      <a:pt x="14293" y="28133"/>
                    </a:lnTo>
                    <a:cubicBezTo>
                      <a:pt x="34579" y="42430"/>
                      <a:pt x="69620" y="71024"/>
                      <a:pt x="69620" y="110687"/>
                    </a:cubicBezTo>
                    <a:lnTo>
                      <a:pt x="69620" y="139742"/>
                    </a:lnTo>
                    <a:close/>
                  </a:path>
                </a:pathLst>
              </a:custGeom>
              <a:solidFill>
                <a:srgbClr val="94C33D"/>
              </a:solidFill>
              <a:ln w="4610" cap="flat">
                <a:noFill/>
                <a:prstDash val="solid"/>
                <a:miter/>
              </a:ln>
            </p:spPr>
            <p:txBody>
              <a:bodyPr rtlCol="0" anchor="ctr"/>
              <a:lstStyle/>
              <a:p>
                <a:endParaRPr lang="en-US"/>
              </a:p>
            </p:txBody>
          </p:sp>
        </p:grpSp>
        <p:grpSp>
          <p:nvGrpSpPr>
            <p:cNvPr id="308" name="Graphic 87">
              <a:extLst>
                <a:ext uri="{FF2B5EF4-FFF2-40B4-BE49-F238E27FC236}">
                  <a16:creationId xmlns:a16="http://schemas.microsoft.com/office/drawing/2014/main" id="{695F3334-75E9-E51D-740E-E3EF24F19DD9}"/>
                </a:ext>
              </a:extLst>
            </p:cNvPr>
            <p:cNvGrpSpPr/>
            <p:nvPr/>
          </p:nvGrpSpPr>
          <p:grpSpPr>
            <a:xfrm>
              <a:off x="4077022" y="5471641"/>
              <a:ext cx="868634" cy="47041"/>
              <a:chOff x="4077022" y="5471641"/>
              <a:chExt cx="868634" cy="47041"/>
            </a:xfrm>
            <a:solidFill>
              <a:srgbClr val="94C33D"/>
            </a:solidFill>
          </p:grpSpPr>
          <p:sp>
            <p:nvSpPr>
              <p:cNvPr id="309" name="Freeform 308">
                <a:extLst>
                  <a:ext uri="{FF2B5EF4-FFF2-40B4-BE49-F238E27FC236}">
                    <a16:creationId xmlns:a16="http://schemas.microsoft.com/office/drawing/2014/main" id="{134D6265-F8CC-91E4-C1F1-6B639637B686}"/>
                  </a:ext>
                </a:extLst>
              </p:cNvPr>
              <p:cNvSpPr/>
              <p:nvPr/>
            </p:nvSpPr>
            <p:spPr>
              <a:xfrm>
                <a:off x="4077022"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5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7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9 w 16598"/>
                  <a:gd name="connsiteY14" fmla="*/ 461 h 20753"/>
                  <a:gd name="connsiteX15" fmla="*/ 15676 w 16598"/>
                  <a:gd name="connsiteY15" fmla="*/ 2306 h 20753"/>
                  <a:gd name="connsiteX16" fmla="*/ 13832 w 16598"/>
                  <a:gd name="connsiteY16" fmla="*/ 5534 h 20753"/>
                  <a:gd name="connsiteX17" fmla="*/ 11988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5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50" y="16603"/>
                      <a:pt x="5533" y="17525"/>
                      <a:pt x="7377" y="17525"/>
                    </a:cubicBezTo>
                    <a:cubicBezTo>
                      <a:pt x="8299" y="17525"/>
                      <a:pt x="9221" y="17525"/>
                      <a:pt x="9682" y="17064"/>
                    </a:cubicBezTo>
                    <a:cubicBezTo>
                      <a:pt x="10143" y="16603"/>
                      <a:pt x="10605" y="16142"/>
                      <a:pt x="10605" y="15681"/>
                    </a:cubicBezTo>
                    <a:cubicBezTo>
                      <a:pt x="10605" y="14758"/>
                      <a:pt x="10143" y="14297"/>
                      <a:pt x="9682" y="13836"/>
                    </a:cubicBezTo>
                    <a:cubicBezTo>
                      <a:pt x="9221" y="13375"/>
                      <a:pt x="8299" y="13375"/>
                      <a:pt x="7838" y="12913"/>
                    </a:cubicBezTo>
                    <a:cubicBezTo>
                      <a:pt x="6916" y="12452"/>
                      <a:pt x="6455" y="12452"/>
                      <a:pt x="6455" y="12452"/>
                    </a:cubicBezTo>
                    <a:cubicBezTo>
                      <a:pt x="4611" y="11991"/>
                      <a:pt x="3689" y="11069"/>
                      <a:pt x="2767" y="10146"/>
                    </a:cubicBezTo>
                    <a:cubicBezTo>
                      <a:pt x="1844" y="9224"/>
                      <a:pt x="1383" y="7840"/>
                      <a:pt x="1383" y="6457"/>
                    </a:cubicBezTo>
                    <a:cubicBezTo>
                      <a:pt x="1383" y="5534"/>
                      <a:pt x="1844" y="4151"/>
                      <a:pt x="2305" y="3228"/>
                    </a:cubicBezTo>
                    <a:cubicBezTo>
                      <a:pt x="2767" y="2306"/>
                      <a:pt x="3689" y="1383"/>
                      <a:pt x="4611" y="922"/>
                    </a:cubicBezTo>
                    <a:cubicBezTo>
                      <a:pt x="5533" y="461"/>
                      <a:pt x="6916" y="0"/>
                      <a:pt x="8760" y="0"/>
                    </a:cubicBezTo>
                    <a:cubicBezTo>
                      <a:pt x="10143" y="0"/>
                      <a:pt x="11526" y="0"/>
                      <a:pt x="12449" y="461"/>
                    </a:cubicBezTo>
                    <a:cubicBezTo>
                      <a:pt x="13371" y="922"/>
                      <a:pt x="14754" y="1383"/>
                      <a:pt x="15676" y="2306"/>
                    </a:cubicBezTo>
                    <a:lnTo>
                      <a:pt x="13832" y="5534"/>
                    </a:lnTo>
                    <a:cubicBezTo>
                      <a:pt x="13371" y="5073"/>
                      <a:pt x="12449" y="4612"/>
                      <a:pt x="11988" y="4151"/>
                    </a:cubicBezTo>
                    <a:cubicBezTo>
                      <a:pt x="11066" y="3689"/>
                      <a:pt x="10605"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5" y="7840"/>
                    </a:cubicBezTo>
                    <a:cubicBezTo>
                      <a:pt x="11066"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6C84F666-3851-5442-2FC7-7829B4AD83B6}"/>
                  </a:ext>
                </a:extLst>
              </p:cNvPr>
              <p:cNvSpPr/>
              <p:nvPr/>
            </p:nvSpPr>
            <p:spPr>
              <a:xfrm>
                <a:off x="4096848"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F16AF6CD-3ED3-73E5-F9EA-8C836FFA082A}"/>
                  </a:ext>
                </a:extLst>
              </p:cNvPr>
              <p:cNvSpPr/>
              <p:nvPr/>
            </p:nvSpPr>
            <p:spPr>
              <a:xfrm>
                <a:off x="4115751" y="5488244"/>
                <a:ext cx="11987" cy="20753"/>
              </a:xfrm>
              <a:custGeom>
                <a:avLst/>
                <a:gdLst>
                  <a:gd name="connsiteX0" fmla="*/ 6916 w 11987"/>
                  <a:gd name="connsiteY0" fmla="*/ 2306 h 20753"/>
                  <a:gd name="connsiteX1" fmla="*/ 9682 w 11987"/>
                  <a:gd name="connsiteY1" fmla="*/ 461 h 20753"/>
                  <a:gd name="connsiteX2" fmla="*/ 11987 w 11987"/>
                  <a:gd name="connsiteY2" fmla="*/ 0 h 20753"/>
                  <a:gd name="connsiteX3" fmla="*/ 11526 w 11987"/>
                  <a:gd name="connsiteY3" fmla="*/ 5073 h 20753"/>
                  <a:gd name="connsiteX4" fmla="*/ 7838 w 11987"/>
                  <a:gd name="connsiteY4" fmla="*/ 5996 h 20753"/>
                  <a:gd name="connsiteX5" fmla="*/ 5072 w 11987"/>
                  <a:gd name="connsiteY5" fmla="*/ 8763 h 20753"/>
                  <a:gd name="connsiteX6" fmla="*/ 4150 w 11987"/>
                  <a:gd name="connsiteY6" fmla="*/ 12452 h 20753"/>
                  <a:gd name="connsiteX7" fmla="*/ 4150 w 11987"/>
                  <a:gd name="connsiteY7" fmla="*/ 20754 h 20753"/>
                  <a:gd name="connsiteX8" fmla="*/ 0 w 11987"/>
                  <a:gd name="connsiteY8" fmla="*/ 20754 h 20753"/>
                  <a:gd name="connsiteX9" fmla="*/ 0 w 11987"/>
                  <a:gd name="connsiteY9" fmla="*/ 922 h 20753"/>
                  <a:gd name="connsiteX10" fmla="*/ 4611 w 11987"/>
                  <a:gd name="connsiteY10" fmla="*/ 922 h 20753"/>
                  <a:gd name="connsiteX11" fmla="*/ 5072 w 11987"/>
                  <a:gd name="connsiteY11" fmla="*/ 5534 h 20753"/>
                  <a:gd name="connsiteX12" fmla="*/ 6916 w 11987"/>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87" h="20753">
                    <a:moveTo>
                      <a:pt x="6916" y="2306"/>
                    </a:moveTo>
                    <a:cubicBezTo>
                      <a:pt x="7838" y="1384"/>
                      <a:pt x="8760" y="922"/>
                      <a:pt x="9682" y="461"/>
                    </a:cubicBezTo>
                    <a:cubicBezTo>
                      <a:pt x="10604" y="0"/>
                      <a:pt x="11526" y="0"/>
                      <a:pt x="11987" y="0"/>
                    </a:cubicBezTo>
                    <a:lnTo>
                      <a:pt x="11526" y="5073"/>
                    </a:lnTo>
                    <a:cubicBezTo>
                      <a:pt x="10143" y="5073"/>
                      <a:pt x="8760" y="5073"/>
                      <a:pt x="7838" y="5996"/>
                    </a:cubicBezTo>
                    <a:cubicBezTo>
                      <a:pt x="6916" y="6457"/>
                      <a:pt x="5994" y="7379"/>
                      <a:pt x="5072" y="8763"/>
                    </a:cubicBezTo>
                    <a:cubicBezTo>
                      <a:pt x="4611" y="9685"/>
                      <a:pt x="4150" y="11069"/>
                      <a:pt x="4150" y="12452"/>
                    </a:cubicBezTo>
                    <a:lnTo>
                      <a:pt x="4150" y="20754"/>
                    </a:lnTo>
                    <a:lnTo>
                      <a:pt x="0" y="20754"/>
                    </a:lnTo>
                    <a:lnTo>
                      <a:pt x="0" y="922"/>
                    </a:lnTo>
                    <a:lnTo>
                      <a:pt x="4611" y="922"/>
                    </a:lnTo>
                    <a:lnTo>
                      <a:pt x="5072" y="5534"/>
                    </a:lnTo>
                    <a:cubicBezTo>
                      <a:pt x="5533" y="4151"/>
                      <a:pt x="5994" y="3228"/>
                      <a:pt x="6916" y="2306"/>
                    </a:cubicBezTo>
                    <a:close/>
                  </a:path>
                </a:pathLst>
              </a:custGeom>
              <a:solidFill>
                <a:srgbClr val="94C33D"/>
              </a:solidFill>
              <a:ln w="4610"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383F047D-CC0D-9710-C7B0-EE650D6FF00D}"/>
                  </a:ext>
                </a:extLst>
              </p:cNvPr>
              <p:cNvSpPr/>
              <p:nvPr/>
            </p:nvSpPr>
            <p:spPr>
              <a:xfrm>
                <a:off x="413096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8DD16D03-AEDF-1F2B-8BD8-F2B4630B45E3}"/>
                  </a:ext>
                </a:extLst>
              </p:cNvPr>
              <p:cNvSpPr/>
              <p:nvPr/>
            </p:nvSpPr>
            <p:spPr>
              <a:xfrm>
                <a:off x="4157247" y="5487783"/>
                <a:ext cx="19364" cy="20753"/>
              </a:xfrm>
              <a:custGeom>
                <a:avLst/>
                <a:gdLst>
                  <a:gd name="connsiteX0" fmla="*/ 17520 w 19364"/>
                  <a:gd name="connsiteY0" fmla="*/ 1845 h 20753"/>
                  <a:gd name="connsiteX1" fmla="*/ 19365 w 19364"/>
                  <a:gd name="connsiteY1" fmla="*/ 5995 h 20753"/>
                  <a:gd name="connsiteX2" fmla="*/ 19365 w 19364"/>
                  <a:gd name="connsiteY2" fmla="*/ 20754 h 20753"/>
                  <a:gd name="connsiteX3" fmla="*/ 14293 w 19364"/>
                  <a:gd name="connsiteY3" fmla="*/ 20754 h 20753"/>
                  <a:gd name="connsiteX4" fmla="*/ 14293 w 19364"/>
                  <a:gd name="connsiteY4" fmla="*/ 7840 h 20753"/>
                  <a:gd name="connsiteX5" fmla="*/ 13371 w 19364"/>
                  <a:gd name="connsiteY5" fmla="*/ 5534 h 20753"/>
                  <a:gd name="connsiteX6" fmla="*/ 11066 w 19364"/>
                  <a:gd name="connsiteY6" fmla="*/ 4612 h 20753"/>
                  <a:gd name="connsiteX7" fmla="*/ 6916 w 19364"/>
                  <a:gd name="connsiteY7" fmla="*/ 6457 h 20753"/>
                  <a:gd name="connsiteX8" fmla="*/ 5533 w 19364"/>
                  <a:gd name="connsiteY8" fmla="*/ 11530 h 20753"/>
                  <a:gd name="connsiteX9" fmla="*/ 5533 w 19364"/>
                  <a:gd name="connsiteY9" fmla="*/ 20293 h 20753"/>
                  <a:gd name="connsiteX10" fmla="*/ 0 w 19364"/>
                  <a:gd name="connsiteY10" fmla="*/ 20293 h 20753"/>
                  <a:gd name="connsiteX11" fmla="*/ 0 w 19364"/>
                  <a:gd name="connsiteY11" fmla="*/ 461 h 20753"/>
                  <a:gd name="connsiteX12" fmla="*/ 4611 w 19364"/>
                  <a:gd name="connsiteY12" fmla="*/ 461 h 20753"/>
                  <a:gd name="connsiteX13" fmla="*/ 5072 w 19364"/>
                  <a:gd name="connsiteY13" fmla="*/ 4151 h 20753"/>
                  <a:gd name="connsiteX14" fmla="*/ 8299 w 19364"/>
                  <a:gd name="connsiteY14" fmla="*/ 922 h 20753"/>
                  <a:gd name="connsiteX15" fmla="*/ 12910 w 19364"/>
                  <a:gd name="connsiteY15" fmla="*/ 0 h 20753"/>
                  <a:gd name="connsiteX16" fmla="*/ 17520 w 19364"/>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4" h="20753">
                    <a:moveTo>
                      <a:pt x="17520" y="1845"/>
                    </a:moveTo>
                    <a:cubicBezTo>
                      <a:pt x="18903" y="2767"/>
                      <a:pt x="19365" y="4151"/>
                      <a:pt x="19365" y="5995"/>
                    </a:cubicBezTo>
                    <a:lnTo>
                      <a:pt x="19365" y="20754"/>
                    </a:lnTo>
                    <a:lnTo>
                      <a:pt x="14293" y="20754"/>
                    </a:lnTo>
                    <a:lnTo>
                      <a:pt x="14293" y="7840"/>
                    </a:lnTo>
                    <a:cubicBezTo>
                      <a:pt x="14293" y="6918"/>
                      <a:pt x="13832" y="5995"/>
                      <a:pt x="13371" y="5534"/>
                    </a:cubicBezTo>
                    <a:cubicBezTo>
                      <a:pt x="12910" y="5073"/>
                      <a:pt x="11987" y="4612"/>
                      <a:pt x="11066" y="4612"/>
                    </a:cubicBezTo>
                    <a:cubicBezTo>
                      <a:pt x="9682" y="4612"/>
                      <a:pt x="8299" y="5073"/>
                      <a:pt x="6916" y="6457"/>
                    </a:cubicBezTo>
                    <a:cubicBezTo>
                      <a:pt x="5994" y="7840"/>
                      <a:pt x="5533" y="9685"/>
                      <a:pt x="5533" y="11530"/>
                    </a:cubicBezTo>
                    <a:lnTo>
                      <a:pt x="5533" y="20293"/>
                    </a:lnTo>
                    <a:lnTo>
                      <a:pt x="0" y="20293"/>
                    </a:lnTo>
                    <a:lnTo>
                      <a:pt x="0" y="461"/>
                    </a:lnTo>
                    <a:lnTo>
                      <a:pt x="4611" y="461"/>
                    </a:lnTo>
                    <a:lnTo>
                      <a:pt x="5072" y="4151"/>
                    </a:lnTo>
                    <a:cubicBezTo>
                      <a:pt x="5994" y="2767"/>
                      <a:pt x="6916" y="1845"/>
                      <a:pt x="8299" y="922"/>
                    </a:cubicBezTo>
                    <a:cubicBezTo>
                      <a:pt x="9682" y="0"/>
                      <a:pt x="11066" y="0"/>
                      <a:pt x="12910" y="0"/>
                    </a:cubicBezTo>
                    <a:cubicBezTo>
                      <a:pt x="14754" y="0"/>
                      <a:pt x="16137" y="922"/>
                      <a:pt x="17520" y="1845"/>
                    </a:cubicBezTo>
                    <a:close/>
                  </a:path>
                </a:pathLst>
              </a:custGeom>
              <a:solidFill>
                <a:srgbClr val="94C33D"/>
              </a:solidFill>
              <a:ln w="4610"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F5E8F1D0-B295-BD44-7FB5-7FEB2E1AC666}"/>
                  </a:ext>
                </a:extLst>
              </p:cNvPr>
              <p:cNvSpPr/>
              <p:nvPr/>
            </p:nvSpPr>
            <p:spPr>
              <a:xfrm>
                <a:off x="4182605"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3" y="27672"/>
                      <a:pt x="17059" y="28595"/>
                    </a:cubicBezTo>
                    <a:cubicBezTo>
                      <a:pt x="15215" y="29517"/>
                      <a:pt x="13371" y="29978"/>
                      <a:pt x="11066" y="29978"/>
                    </a:cubicBezTo>
                    <a:cubicBezTo>
                      <a:pt x="8760" y="29978"/>
                      <a:pt x="7377" y="29517"/>
                      <a:pt x="5533" y="29056"/>
                    </a:cubicBezTo>
                    <a:cubicBezTo>
                      <a:pt x="4150" y="28595"/>
                      <a:pt x="2766"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7" y="21215"/>
                      <a:pt x="10143" y="21215"/>
                    </a:cubicBezTo>
                    <a:cubicBezTo>
                      <a:pt x="8299" y="21215"/>
                      <a:pt x="6916" y="20754"/>
                      <a:pt x="5072" y="19832"/>
                    </a:cubicBezTo>
                    <a:cubicBezTo>
                      <a:pt x="3688" y="18909"/>
                      <a:pt x="2305" y="17526"/>
                      <a:pt x="1383" y="16142"/>
                    </a:cubicBezTo>
                    <a:cubicBezTo>
                      <a:pt x="461" y="14759"/>
                      <a:pt x="0" y="12914"/>
                      <a:pt x="0" y="10608"/>
                    </a:cubicBezTo>
                    <a:cubicBezTo>
                      <a:pt x="0" y="8763"/>
                      <a:pt x="461" y="6918"/>
                      <a:pt x="1383" y="5073"/>
                    </a:cubicBezTo>
                    <a:cubicBezTo>
                      <a:pt x="2305" y="3229"/>
                      <a:pt x="3688" y="2306"/>
                      <a:pt x="5072" y="1384"/>
                    </a:cubicBezTo>
                    <a:cubicBezTo>
                      <a:pt x="6455" y="461"/>
                      <a:pt x="8299" y="0"/>
                      <a:pt x="10143" y="0"/>
                    </a:cubicBezTo>
                    <a:cubicBezTo>
                      <a:pt x="11987"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482878B4-4E1E-FD20-DB60-C37230BC55D8}"/>
                  </a:ext>
                </a:extLst>
              </p:cNvPr>
              <p:cNvSpPr/>
              <p:nvPr/>
            </p:nvSpPr>
            <p:spPr>
              <a:xfrm>
                <a:off x="421119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304F7E35-DAFF-717A-DA54-6614E712936D}"/>
                  </a:ext>
                </a:extLst>
              </p:cNvPr>
              <p:cNvSpPr/>
              <p:nvPr/>
            </p:nvSpPr>
            <p:spPr>
              <a:xfrm>
                <a:off x="4229633" y="5472563"/>
                <a:ext cx="18903" cy="35973"/>
              </a:xfrm>
              <a:custGeom>
                <a:avLst/>
                <a:gdLst>
                  <a:gd name="connsiteX0" fmla="*/ 17059 w 18903"/>
                  <a:gd name="connsiteY0" fmla="*/ 17065 h 35973"/>
                  <a:gd name="connsiteX1" fmla="*/ 18903 w 18903"/>
                  <a:gd name="connsiteY1" fmla="*/ 21215 h 35973"/>
                  <a:gd name="connsiteX2" fmla="*/ 18903 w 18903"/>
                  <a:gd name="connsiteY2" fmla="*/ 35974 h 35973"/>
                  <a:gd name="connsiteX3" fmla="*/ 13832 w 18903"/>
                  <a:gd name="connsiteY3" fmla="*/ 35974 h 35973"/>
                  <a:gd name="connsiteX4" fmla="*/ 13832 w 18903"/>
                  <a:gd name="connsiteY4" fmla="*/ 23060 h 35973"/>
                  <a:gd name="connsiteX5" fmla="*/ 12910 w 18903"/>
                  <a:gd name="connsiteY5" fmla="*/ 20754 h 35973"/>
                  <a:gd name="connsiteX6" fmla="*/ 10604 w 18903"/>
                  <a:gd name="connsiteY6" fmla="*/ 19832 h 35973"/>
                  <a:gd name="connsiteX7" fmla="*/ 6455 w 18903"/>
                  <a:gd name="connsiteY7" fmla="*/ 22138 h 35973"/>
                  <a:gd name="connsiteX8" fmla="*/ 5072 w 18903"/>
                  <a:gd name="connsiteY8" fmla="*/ 27211 h 35973"/>
                  <a:gd name="connsiteX9" fmla="*/ 5072 w 18903"/>
                  <a:gd name="connsiteY9" fmla="*/ 35974 h 35973"/>
                  <a:gd name="connsiteX10" fmla="*/ 0 w 18903"/>
                  <a:gd name="connsiteY10" fmla="*/ 35974 h 35973"/>
                  <a:gd name="connsiteX11" fmla="*/ 0 w 18903"/>
                  <a:gd name="connsiteY11" fmla="*/ 0 h 35973"/>
                  <a:gd name="connsiteX12" fmla="*/ 5072 w 18903"/>
                  <a:gd name="connsiteY12" fmla="*/ 0 h 35973"/>
                  <a:gd name="connsiteX13" fmla="*/ 5072 w 18903"/>
                  <a:gd name="connsiteY13" fmla="*/ 19832 h 35973"/>
                  <a:gd name="connsiteX14" fmla="*/ 8299 w 18903"/>
                  <a:gd name="connsiteY14" fmla="*/ 16603 h 35973"/>
                  <a:gd name="connsiteX15" fmla="*/ 12910 w 18903"/>
                  <a:gd name="connsiteY15" fmla="*/ 15681 h 35973"/>
                  <a:gd name="connsiteX16" fmla="*/ 17059 w 18903"/>
                  <a:gd name="connsiteY16" fmla="*/ 1706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35973">
                    <a:moveTo>
                      <a:pt x="17059" y="17065"/>
                    </a:moveTo>
                    <a:cubicBezTo>
                      <a:pt x="18442" y="17987"/>
                      <a:pt x="18903" y="19371"/>
                      <a:pt x="18903" y="21215"/>
                    </a:cubicBezTo>
                    <a:lnTo>
                      <a:pt x="18903" y="35974"/>
                    </a:lnTo>
                    <a:lnTo>
                      <a:pt x="13832" y="35974"/>
                    </a:lnTo>
                    <a:lnTo>
                      <a:pt x="13832" y="23060"/>
                    </a:lnTo>
                    <a:cubicBezTo>
                      <a:pt x="13832" y="22138"/>
                      <a:pt x="13371" y="21215"/>
                      <a:pt x="12910" y="20754"/>
                    </a:cubicBezTo>
                    <a:cubicBezTo>
                      <a:pt x="12449" y="20293"/>
                      <a:pt x="11526" y="19832"/>
                      <a:pt x="10604" y="19832"/>
                    </a:cubicBezTo>
                    <a:cubicBezTo>
                      <a:pt x="9221" y="19832"/>
                      <a:pt x="7838" y="20754"/>
                      <a:pt x="6455" y="22138"/>
                    </a:cubicBezTo>
                    <a:cubicBezTo>
                      <a:pt x="5533" y="23521"/>
                      <a:pt x="5072" y="25366"/>
                      <a:pt x="5072" y="27211"/>
                    </a:cubicBezTo>
                    <a:lnTo>
                      <a:pt x="5072" y="35974"/>
                    </a:lnTo>
                    <a:lnTo>
                      <a:pt x="0" y="35974"/>
                    </a:lnTo>
                    <a:lnTo>
                      <a:pt x="0" y="0"/>
                    </a:lnTo>
                    <a:lnTo>
                      <a:pt x="5072" y="0"/>
                    </a:lnTo>
                    <a:lnTo>
                      <a:pt x="5072" y="19832"/>
                    </a:lnTo>
                    <a:cubicBezTo>
                      <a:pt x="5994" y="18448"/>
                      <a:pt x="6916" y="17526"/>
                      <a:pt x="8299" y="16603"/>
                    </a:cubicBezTo>
                    <a:cubicBezTo>
                      <a:pt x="9682" y="15681"/>
                      <a:pt x="11065" y="15681"/>
                      <a:pt x="12910" y="15681"/>
                    </a:cubicBezTo>
                    <a:cubicBezTo>
                      <a:pt x="14293" y="15220"/>
                      <a:pt x="16137" y="16142"/>
                      <a:pt x="17059" y="17065"/>
                    </a:cubicBezTo>
                    <a:close/>
                  </a:path>
                </a:pathLst>
              </a:custGeom>
              <a:solidFill>
                <a:srgbClr val="94C33D"/>
              </a:solidFill>
              <a:ln w="4610"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02FC8BEF-5482-A7BE-4D4C-6A5AA7EF316B}"/>
                  </a:ext>
                </a:extLst>
              </p:cNvPr>
              <p:cNvSpPr/>
              <p:nvPr/>
            </p:nvSpPr>
            <p:spPr>
              <a:xfrm>
                <a:off x="4254069"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7"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45CFD589-1809-456F-EE2D-8DED211996AE}"/>
                  </a:ext>
                </a:extLst>
              </p:cNvPr>
              <p:cNvSpPr/>
              <p:nvPr/>
            </p:nvSpPr>
            <p:spPr>
              <a:xfrm>
                <a:off x="4280810" y="5487783"/>
                <a:ext cx="18903" cy="20753"/>
              </a:xfrm>
              <a:custGeom>
                <a:avLst/>
                <a:gdLst>
                  <a:gd name="connsiteX0" fmla="*/ 17059 w 18903"/>
                  <a:gd name="connsiteY0" fmla="*/ 1845 h 20753"/>
                  <a:gd name="connsiteX1" fmla="*/ 18904 w 18903"/>
                  <a:gd name="connsiteY1" fmla="*/ 5995 h 20753"/>
                  <a:gd name="connsiteX2" fmla="*/ 18904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4" y="4151"/>
                      <a:pt x="18904" y="5995"/>
                    </a:cubicBezTo>
                    <a:lnTo>
                      <a:pt x="18904"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6" y="0"/>
                      <a:pt x="12910" y="0"/>
                    </a:cubicBezTo>
                    <a:cubicBezTo>
                      <a:pt x="14293"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15C6E7C3-CBA9-EFFA-BDA1-E6E540E1AEA9}"/>
                  </a:ext>
                </a:extLst>
              </p:cNvPr>
              <p:cNvSpPr/>
              <p:nvPr/>
            </p:nvSpPr>
            <p:spPr>
              <a:xfrm>
                <a:off x="4306630"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532 w 5993"/>
                  <a:gd name="connsiteY9" fmla="*/ 9685 h 29516"/>
                  <a:gd name="connsiteX10" fmla="*/ 5532 w 5993"/>
                  <a:gd name="connsiteY10" fmla="*/ 29517 h 29516"/>
                  <a:gd name="connsiteX11" fmla="*/ 461 w 5993"/>
                  <a:gd name="connsiteY11" fmla="*/ 29517 h 29516"/>
                  <a:gd name="connsiteX12" fmla="*/ 461 w 5993"/>
                  <a:gd name="connsiteY12" fmla="*/ 9685 h 29516"/>
                  <a:gd name="connsiteX13" fmla="*/ 553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49" y="0"/>
                      <a:pt x="4611" y="461"/>
                      <a:pt x="5072" y="922"/>
                    </a:cubicBezTo>
                    <a:cubicBezTo>
                      <a:pt x="5532" y="1384"/>
                      <a:pt x="5994" y="2306"/>
                      <a:pt x="5994" y="2767"/>
                    </a:cubicBezTo>
                    <a:cubicBezTo>
                      <a:pt x="5994" y="3690"/>
                      <a:pt x="5532" y="4151"/>
                      <a:pt x="5072" y="4612"/>
                    </a:cubicBezTo>
                    <a:cubicBezTo>
                      <a:pt x="4611" y="5073"/>
                      <a:pt x="3688" y="5534"/>
                      <a:pt x="3227" y="5534"/>
                    </a:cubicBezTo>
                    <a:cubicBezTo>
                      <a:pt x="2305" y="5534"/>
                      <a:pt x="1844" y="5073"/>
                      <a:pt x="922" y="4612"/>
                    </a:cubicBezTo>
                    <a:cubicBezTo>
                      <a:pt x="461" y="4151"/>
                      <a:pt x="0" y="3228"/>
                      <a:pt x="0" y="2767"/>
                    </a:cubicBezTo>
                    <a:cubicBezTo>
                      <a:pt x="0" y="1845"/>
                      <a:pt x="461" y="1384"/>
                      <a:pt x="922" y="922"/>
                    </a:cubicBezTo>
                    <a:close/>
                    <a:moveTo>
                      <a:pt x="5532" y="9685"/>
                    </a:moveTo>
                    <a:lnTo>
                      <a:pt x="5532" y="29517"/>
                    </a:lnTo>
                    <a:lnTo>
                      <a:pt x="461" y="29517"/>
                    </a:lnTo>
                    <a:lnTo>
                      <a:pt x="461" y="9685"/>
                    </a:lnTo>
                    <a:lnTo>
                      <a:pt x="5532" y="9685"/>
                    </a:lnTo>
                    <a:close/>
                  </a:path>
                </a:pathLst>
              </a:custGeom>
              <a:solidFill>
                <a:srgbClr val="94C33D"/>
              </a:solidFill>
              <a:ln w="4610"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43CD40C3-5E36-DA2C-D2C5-E1A407DDB63D}"/>
                  </a:ext>
                </a:extLst>
              </p:cNvPr>
              <p:cNvSpPr/>
              <p:nvPr/>
            </p:nvSpPr>
            <p:spPr>
              <a:xfrm>
                <a:off x="4319539"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293" y="0"/>
                      <a:pt x="15676" y="922"/>
                      <a:pt x="17059" y="1845"/>
                    </a:cubicBezTo>
                    <a:close/>
                  </a:path>
                </a:pathLst>
              </a:custGeom>
              <a:solidFill>
                <a:srgbClr val="94C33D"/>
              </a:solidFill>
              <a:ln w="4610"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537BC1EA-96BD-EAE7-8993-6414719B4C04}"/>
                  </a:ext>
                </a:extLst>
              </p:cNvPr>
              <p:cNvSpPr/>
              <p:nvPr/>
            </p:nvSpPr>
            <p:spPr>
              <a:xfrm>
                <a:off x="4344436"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4" y="27672"/>
                      <a:pt x="17059" y="28595"/>
                    </a:cubicBezTo>
                    <a:cubicBezTo>
                      <a:pt x="15215" y="29517"/>
                      <a:pt x="13371" y="29978"/>
                      <a:pt x="11066" y="29978"/>
                    </a:cubicBezTo>
                    <a:cubicBezTo>
                      <a:pt x="8760" y="29978"/>
                      <a:pt x="7377" y="29517"/>
                      <a:pt x="5533" y="29056"/>
                    </a:cubicBezTo>
                    <a:cubicBezTo>
                      <a:pt x="4150" y="28595"/>
                      <a:pt x="2767"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8" y="21215"/>
                      <a:pt x="10143" y="21215"/>
                    </a:cubicBezTo>
                    <a:cubicBezTo>
                      <a:pt x="8299" y="21215"/>
                      <a:pt x="6916" y="20754"/>
                      <a:pt x="5072" y="19832"/>
                    </a:cubicBezTo>
                    <a:cubicBezTo>
                      <a:pt x="3689" y="18909"/>
                      <a:pt x="2305" y="17526"/>
                      <a:pt x="1383" y="16142"/>
                    </a:cubicBezTo>
                    <a:cubicBezTo>
                      <a:pt x="461" y="14759"/>
                      <a:pt x="0" y="12914"/>
                      <a:pt x="0" y="10608"/>
                    </a:cubicBezTo>
                    <a:cubicBezTo>
                      <a:pt x="0" y="8763"/>
                      <a:pt x="461" y="6918"/>
                      <a:pt x="1383" y="5073"/>
                    </a:cubicBezTo>
                    <a:cubicBezTo>
                      <a:pt x="2305" y="3229"/>
                      <a:pt x="3689" y="2306"/>
                      <a:pt x="5072" y="1384"/>
                    </a:cubicBezTo>
                    <a:cubicBezTo>
                      <a:pt x="6455" y="461"/>
                      <a:pt x="8299" y="0"/>
                      <a:pt x="10143" y="0"/>
                    </a:cubicBezTo>
                    <a:cubicBezTo>
                      <a:pt x="11988"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F1FF10E9-4144-165D-2B1E-76FA88A3FC18}"/>
                  </a:ext>
                </a:extLst>
              </p:cNvPr>
              <p:cNvSpPr/>
              <p:nvPr/>
            </p:nvSpPr>
            <p:spPr>
              <a:xfrm>
                <a:off x="4387315" y="5472102"/>
                <a:ext cx="16137" cy="35973"/>
              </a:xfrm>
              <a:custGeom>
                <a:avLst/>
                <a:gdLst>
                  <a:gd name="connsiteX0" fmla="*/ 3227 w 16137"/>
                  <a:gd name="connsiteY0" fmla="*/ 21215 h 35973"/>
                  <a:gd name="connsiteX1" fmla="*/ 0 w 16137"/>
                  <a:gd name="connsiteY1" fmla="*/ 21215 h 35973"/>
                  <a:gd name="connsiteX2" fmla="*/ 0 w 16137"/>
                  <a:gd name="connsiteY2" fmla="*/ 16603 h 35973"/>
                  <a:gd name="connsiteX3" fmla="*/ 3227 w 16137"/>
                  <a:gd name="connsiteY3" fmla="*/ 16603 h 35973"/>
                  <a:gd name="connsiteX4" fmla="*/ 3227 w 16137"/>
                  <a:gd name="connsiteY4" fmla="*/ 8763 h 35973"/>
                  <a:gd name="connsiteX5" fmla="*/ 5532 w 16137"/>
                  <a:gd name="connsiteY5" fmla="*/ 2306 h 35973"/>
                  <a:gd name="connsiteX6" fmla="*/ 11526 w 16137"/>
                  <a:gd name="connsiteY6" fmla="*/ 0 h 35973"/>
                  <a:gd name="connsiteX7" fmla="*/ 13832 w 16137"/>
                  <a:gd name="connsiteY7" fmla="*/ 461 h 35973"/>
                  <a:gd name="connsiteX8" fmla="*/ 16137 w 16137"/>
                  <a:gd name="connsiteY8" fmla="*/ 1384 h 35973"/>
                  <a:gd name="connsiteX9" fmla="*/ 13832 w 16137"/>
                  <a:gd name="connsiteY9" fmla="*/ 5073 h 35973"/>
                  <a:gd name="connsiteX10" fmla="*/ 11526 w 16137"/>
                  <a:gd name="connsiteY10" fmla="*/ 4151 h 35973"/>
                  <a:gd name="connsiteX11" fmla="*/ 8299 w 16137"/>
                  <a:gd name="connsiteY11" fmla="*/ 8763 h 35973"/>
                  <a:gd name="connsiteX12" fmla="*/ 8299 w 16137"/>
                  <a:gd name="connsiteY12" fmla="*/ 16142 h 35973"/>
                  <a:gd name="connsiteX13" fmla="*/ 14293 w 16137"/>
                  <a:gd name="connsiteY13" fmla="*/ 16142 h 35973"/>
                  <a:gd name="connsiteX14" fmla="*/ 14293 w 16137"/>
                  <a:gd name="connsiteY14" fmla="*/ 20754 h 35973"/>
                  <a:gd name="connsiteX15" fmla="*/ 8299 w 16137"/>
                  <a:gd name="connsiteY15" fmla="*/ 20754 h 35973"/>
                  <a:gd name="connsiteX16" fmla="*/ 8299 w 16137"/>
                  <a:gd name="connsiteY16" fmla="*/ 35974 h 35973"/>
                  <a:gd name="connsiteX17" fmla="*/ 3227 w 16137"/>
                  <a:gd name="connsiteY17" fmla="*/ 35974 h 35973"/>
                  <a:gd name="connsiteX18" fmla="*/ 3227 w 16137"/>
                  <a:gd name="connsiteY18" fmla="*/ 2121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37" h="35973">
                    <a:moveTo>
                      <a:pt x="3227" y="21215"/>
                    </a:moveTo>
                    <a:lnTo>
                      <a:pt x="0" y="21215"/>
                    </a:lnTo>
                    <a:lnTo>
                      <a:pt x="0" y="16603"/>
                    </a:lnTo>
                    <a:lnTo>
                      <a:pt x="3227" y="16603"/>
                    </a:lnTo>
                    <a:lnTo>
                      <a:pt x="3227" y="8763"/>
                    </a:lnTo>
                    <a:cubicBezTo>
                      <a:pt x="3227" y="5996"/>
                      <a:pt x="4149" y="3690"/>
                      <a:pt x="5532" y="2306"/>
                    </a:cubicBezTo>
                    <a:cubicBezTo>
                      <a:pt x="6916" y="922"/>
                      <a:pt x="8760" y="0"/>
                      <a:pt x="11526" y="0"/>
                    </a:cubicBezTo>
                    <a:cubicBezTo>
                      <a:pt x="12448" y="0"/>
                      <a:pt x="12910" y="0"/>
                      <a:pt x="13832" y="461"/>
                    </a:cubicBezTo>
                    <a:cubicBezTo>
                      <a:pt x="14754" y="461"/>
                      <a:pt x="15676" y="922"/>
                      <a:pt x="16137" y="1384"/>
                    </a:cubicBezTo>
                    <a:lnTo>
                      <a:pt x="13832" y="5073"/>
                    </a:lnTo>
                    <a:cubicBezTo>
                      <a:pt x="13371" y="4612"/>
                      <a:pt x="12448" y="4151"/>
                      <a:pt x="11526" y="4151"/>
                    </a:cubicBezTo>
                    <a:cubicBezTo>
                      <a:pt x="9221" y="4151"/>
                      <a:pt x="8299" y="5534"/>
                      <a:pt x="8299" y="8763"/>
                    </a:cubicBezTo>
                    <a:lnTo>
                      <a:pt x="8299" y="16142"/>
                    </a:lnTo>
                    <a:lnTo>
                      <a:pt x="14293" y="16142"/>
                    </a:lnTo>
                    <a:lnTo>
                      <a:pt x="14293" y="20754"/>
                    </a:lnTo>
                    <a:lnTo>
                      <a:pt x="8299" y="20754"/>
                    </a:lnTo>
                    <a:lnTo>
                      <a:pt x="8299" y="35974"/>
                    </a:lnTo>
                    <a:lnTo>
                      <a:pt x="3227" y="35974"/>
                    </a:lnTo>
                    <a:lnTo>
                      <a:pt x="3227" y="21215"/>
                    </a:lnTo>
                    <a:close/>
                  </a:path>
                </a:pathLst>
              </a:custGeom>
              <a:solidFill>
                <a:srgbClr val="94C33D"/>
              </a:solidFill>
              <a:ln w="4610"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3DF01B6F-3A59-DCD0-E03E-6CD20030B06C}"/>
                  </a:ext>
                </a:extLst>
              </p:cNvPr>
              <p:cNvSpPr/>
              <p:nvPr/>
            </p:nvSpPr>
            <p:spPr>
              <a:xfrm>
                <a:off x="4404374"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6CF78056-00E4-F5A9-D2C7-6CDDB7697C67}"/>
                  </a:ext>
                </a:extLst>
              </p:cNvPr>
              <p:cNvSpPr/>
              <p:nvPr/>
            </p:nvSpPr>
            <p:spPr>
              <a:xfrm>
                <a:off x="443203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EC46AC5B-76A7-E501-9A3B-35154453FD6D}"/>
                  </a:ext>
                </a:extLst>
              </p:cNvPr>
              <p:cNvSpPr/>
              <p:nvPr/>
            </p:nvSpPr>
            <p:spPr>
              <a:xfrm>
                <a:off x="4468461" y="5487783"/>
                <a:ext cx="22130" cy="21214"/>
              </a:xfrm>
              <a:custGeom>
                <a:avLst/>
                <a:gdLst>
                  <a:gd name="connsiteX0" fmla="*/ 22131 w 22130"/>
                  <a:gd name="connsiteY0" fmla="*/ 922 h 21214"/>
                  <a:gd name="connsiteX1" fmla="*/ 22131 w 22130"/>
                  <a:gd name="connsiteY1" fmla="*/ 20754 h 21214"/>
                  <a:gd name="connsiteX2" fmla="*/ 17059 w 22130"/>
                  <a:gd name="connsiteY2" fmla="*/ 20754 h 21214"/>
                  <a:gd name="connsiteX3" fmla="*/ 17059 w 22130"/>
                  <a:gd name="connsiteY3" fmla="*/ 17987 h 21214"/>
                  <a:gd name="connsiteX4" fmla="*/ 14293 w 22130"/>
                  <a:gd name="connsiteY4" fmla="*/ 20293 h 21214"/>
                  <a:gd name="connsiteX5" fmla="*/ 10143 w 22130"/>
                  <a:gd name="connsiteY5" fmla="*/ 21215 h 21214"/>
                  <a:gd name="connsiteX6" fmla="*/ 5072 w 22130"/>
                  <a:gd name="connsiteY6" fmla="*/ 19831 h 21214"/>
                  <a:gd name="connsiteX7" fmla="*/ 1383 w 22130"/>
                  <a:gd name="connsiteY7" fmla="*/ 16142 h 21214"/>
                  <a:gd name="connsiteX8" fmla="*/ 0 w 22130"/>
                  <a:gd name="connsiteY8" fmla="*/ 10607 h 21214"/>
                  <a:gd name="connsiteX9" fmla="*/ 1383 w 22130"/>
                  <a:gd name="connsiteY9" fmla="*/ 5073 h 21214"/>
                  <a:gd name="connsiteX10" fmla="*/ 5072 w 22130"/>
                  <a:gd name="connsiteY10" fmla="*/ 1383 h 21214"/>
                  <a:gd name="connsiteX11" fmla="*/ 10143 w 22130"/>
                  <a:gd name="connsiteY11" fmla="*/ 0 h 21214"/>
                  <a:gd name="connsiteX12" fmla="*/ 17059 w 22130"/>
                  <a:gd name="connsiteY12" fmla="*/ 3689 h 21214"/>
                  <a:gd name="connsiteX13" fmla="*/ 17520 w 22130"/>
                  <a:gd name="connsiteY13" fmla="*/ 922 h 21214"/>
                  <a:gd name="connsiteX14" fmla="*/ 22131 w 22130"/>
                  <a:gd name="connsiteY14" fmla="*/ 922 h 21214"/>
                  <a:gd name="connsiteX15" fmla="*/ 14754 w 22130"/>
                  <a:gd name="connsiteY15" fmla="*/ 15681 h 21214"/>
                  <a:gd name="connsiteX16" fmla="*/ 16598 w 22130"/>
                  <a:gd name="connsiteY16" fmla="*/ 12452 h 21214"/>
                  <a:gd name="connsiteX17" fmla="*/ 16598 w 22130"/>
                  <a:gd name="connsiteY17" fmla="*/ 8301 h 21214"/>
                  <a:gd name="connsiteX18" fmla="*/ 14293 w 22130"/>
                  <a:gd name="connsiteY18" fmla="*/ 5534 h 21214"/>
                  <a:gd name="connsiteX19" fmla="*/ 10604 w 22130"/>
                  <a:gd name="connsiteY19" fmla="*/ 4612 h 21214"/>
                  <a:gd name="connsiteX20" fmla="*/ 6455 w 22130"/>
                  <a:gd name="connsiteY20" fmla="*/ 6457 h 21214"/>
                  <a:gd name="connsiteX21" fmla="*/ 4611 w 22130"/>
                  <a:gd name="connsiteY21" fmla="*/ 11069 h 21214"/>
                  <a:gd name="connsiteX22" fmla="*/ 5533 w 22130"/>
                  <a:gd name="connsiteY22" fmla="*/ 14297 h 21214"/>
                  <a:gd name="connsiteX23" fmla="*/ 7838 w 22130"/>
                  <a:gd name="connsiteY23" fmla="*/ 16603 h 21214"/>
                  <a:gd name="connsiteX24" fmla="*/ 11066 w 22130"/>
                  <a:gd name="connsiteY24" fmla="*/ 17525 h 21214"/>
                  <a:gd name="connsiteX25" fmla="*/ 14754 w 22130"/>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0"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8" y="18909"/>
                      <a:pt x="2305" y="17987"/>
                      <a:pt x="1383" y="16142"/>
                    </a:cubicBezTo>
                    <a:cubicBezTo>
                      <a:pt x="461" y="14758"/>
                      <a:pt x="0" y="12913"/>
                      <a:pt x="0" y="10607"/>
                    </a:cubicBezTo>
                    <a:cubicBezTo>
                      <a:pt x="0" y="8301"/>
                      <a:pt x="461" y="6457"/>
                      <a:pt x="1383" y="5073"/>
                    </a:cubicBezTo>
                    <a:cubicBezTo>
                      <a:pt x="2305" y="3228"/>
                      <a:pt x="3688"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7" y="4612"/>
                      <a:pt x="10604"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C97532E4-DAE0-F4E6-61B1-4E79A0BA07CC}"/>
                  </a:ext>
                </a:extLst>
              </p:cNvPr>
              <p:cNvSpPr/>
              <p:nvPr/>
            </p:nvSpPr>
            <p:spPr>
              <a:xfrm>
                <a:off x="4497969"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0E344AB4-369A-C7F0-019E-C5A486F2ED43}"/>
                  </a:ext>
                </a:extLst>
              </p:cNvPr>
              <p:cNvSpPr/>
              <p:nvPr/>
            </p:nvSpPr>
            <p:spPr>
              <a:xfrm>
                <a:off x="4508112"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B8EAAD2F-BF33-F281-DDE2-AC827A80AFC0}"/>
                  </a:ext>
                </a:extLst>
              </p:cNvPr>
              <p:cNvSpPr/>
              <p:nvPr/>
            </p:nvSpPr>
            <p:spPr>
              <a:xfrm>
                <a:off x="4548224" y="5487322"/>
                <a:ext cx="17981" cy="21214"/>
              </a:xfrm>
              <a:custGeom>
                <a:avLst/>
                <a:gdLst>
                  <a:gd name="connsiteX0" fmla="*/ 14293 w 17981"/>
                  <a:gd name="connsiteY0" fmla="*/ 20754 h 21214"/>
                  <a:gd name="connsiteX1" fmla="*/ 10604 w 17981"/>
                  <a:gd name="connsiteY1" fmla="*/ 21215 h 21214"/>
                  <a:gd name="connsiteX2" fmla="*/ 5072 w 17981"/>
                  <a:gd name="connsiteY2" fmla="*/ 19831 h 21214"/>
                  <a:gd name="connsiteX3" fmla="*/ 1383 w 17981"/>
                  <a:gd name="connsiteY3" fmla="*/ 16142 h 21214"/>
                  <a:gd name="connsiteX4" fmla="*/ 0 w 17981"/>
                  <a:gd name="connsiteY4" fmla="*/ 10607 h 21214"/>
                  <a:gd name="connsiteX5" fmla="*/ 1383 w 17981"/>
                  <a:gd name="connsiteY5" fmla="*/ 5073 h 21214"/>
                  <a:gd name="connsiteX6" fmla="*/ 5072 w 17981"/>
                  <a:gd name="connsiteY6" fmla="*/ 1383 h 21214"/>
                  <a:gd name="connsiteX7" fmla="*/ 10143 w 17981"/>
                  <a:gd name="connsiteY7" fmla="*/ 0 h 21214"/>
                  <a:gd name="connsiteX8" fmla="*/ 17981 w 17981"/>
                  <a:gd name="connsiteY8" fmla="*/ 2306 h 21214"/>
                  <a:gd name="connsiteX9" fmla="*/ 15215 w 17981"/>
                  <a:gd name="connsiteY9" fmla="*/ 5534 h 21214"/>
                  <a:gd name="connsiteX10" fmla="*/ 13371 w 17981"/>
                  <a:gd name="connsiteY10" fmla="*/ 4150 h 21214"/>
                  <a:gd name="connsiteX11" fmla="*/ 11066 w 17981"/>
                  <a:gd name="connsiteY11" fmla="*/ 3689 h 21214"/>
                  <a:gd name="connsiteX12" fmla="*/ 6916 w 17981"/>
                  <a:gd name="connsiteY12" fmla="*/ 5534 h 21214"/>
                  <a:gd name="connsiteX13" fmla="*/ 5072 w 17981"/>
                  <a:gd name="connsiteY13" fmla="*/ 9685 h 21214"/>
                  <a:gd name="connsiteX14" fmla="*/ 6916 w 17981"/>
                  <a:gd name="connsiteY14" fmla="*/ 13836 h 21214"/>
                  <a:gd name="connsiteX15" fmla="*/ 11526 w 17981"/>
                  <a:gd name="connsiteY15" fmla="*/ 15680 h 21214"/>
                  <a:gd name="connsiteX16" fmla="*/ 15215 w 17981"/>
                  <a:gd name="connsiteY16" fmla="*/ 14297 h 21214"/>
                  <a:gd name="connsiteX17" fmla="*/ 17981 w 17981"/>
                  <a:gd name="connsiteY17" fmla="*/ 17525 h 21214"/>
                  <a:gd name="connsiteX18" fmla="*/ 14293 w 17981"/>
                  <a:gd name="connsiteY18" fmla="*/ 20754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81" h="21214">
                    <a:moveTo>
                      <a:pt x="14293" y="20754"/>
                    </a:moveTo>
                    <a:cubicBezTo>
                      <a:pt x="12910" y="21215"/>
                      <a:pt x="11988" y="21215"/>
                      <a:pt x="10604" y="21215"/>
                    </a:cubicBezTo>
                    <a:cubicBezTo>
                      <a:pt x="8299" y="21215"/>
                      <a:pt x="6455" y="20754"/>
                      <a:pt x="5072" y="19831"/>
                    </a:cubicBezTo>
                    <a:cubicBezTo>
                      <a:pt x="3227" y="18909"/>
                      <a:pt x="2305" y="17986"/>
                      <a:pt x="1383" y="16142"/>
                    </a:cubicBezTo>
                    <a:cubicBezTo>
                      <a:pt x="461" y="14758"/>
                      <a:pt x="0" y="12913"/>
                      <a:pt x="0" y="10607"/>
                    </a:cubicBezTo>
                    <a:cubicBezTo>
                      <a:pt x="0" y="8762"/>
                      <a:pt x="461" y="6918"/>
                      <a:pt x="1383" y="5073"/>
                    </a:cubicBezTo>
                    <a:cubicBezTo>
                      <a:pt x="2305" y="3689"/>
                      <a:pt x="3688" y="2306"/>
                      <a:pt x="5072" y="1383"/>
                    </a:cubicBezTo>
                    <a:cubicBezTo>
                      <a:pt x="6455" y="461"/>
                      <a:pt x="8299" y="0"/>
                      <a:pt x="10143" y="0"/>
                    </a:cubicBezTo>
                    <a:cubicBezTo>
                      <a:pt x="13371" y="0"/>
                      <a:pt x="15676" y="922"/>
                      <a:pt x="17981" y="2306"/>
                    </a:cubicBezTo>
                    <a:lnTo>
                      <a:pt x="15215" y="5534"/>
                    </a:lnTo>
                    <a:cubicBezTo>
                      <a:pt x="14754" y="5073"/>
                      <a:pt x="13832" y="4612"/>
                      <a:pt x="13371" y="4150"/>
                    </a:cubicBezTo>
                    <a:cubicBezTo>
                      <a:pt x="12449" y="3689"/>
                      <a:pt x="11526" y="3689"/>
                      <a:pt x="11066" y="3689"/>
                    </a:cubicBezTo>
                    <a:cubicBezTo>
                      <a:pt x="9682" y="3689"/>
                      <a:pt x="8299" y="4150"/>
                      <a:pt x="6916" y="5534"/>
                    </a:cubicBezTo>
                    <a:cubicBezTo>
                      <a:pt x="5994" y="6918"/>
                      <a:pt x="5072" y="8301"/>
                      <a:pt x="5072" y="9685"/>
                    </a:cubicBezTo>
                    <a:cubicBezTo>
                      <a:pt x="5072" y="11530"/>
                      <a:pt x="5533" y="12913"/>
                      <a:pt x="6916" y="13836"/>
                    </a:cubicBezTo>
                    <a:cubicBezTo>
                      <a:pt x="8299" y="14758"/>
                      <a:pt x="9682" y="15680"/>
                      <a:pt x="11526" y="15680"/>
                    </a:cubicBezTo>
                    <a:cubicBezTo>
                      <a:pt x="12910" y="15680"/>
                      <a:pt x="14293" y="15219"/>
                      <a:pt x="15215" y="14297"/>
                    </a:cubicBezTo>
                    <a:lnTo>
                      <a:pt x="17981" y="17525"/>
                    </a:lnTo>
                    <a:cubicBezTo>
                      <a:pt x="16598" y="19831"/>
                      <a:pt x="15676" y="20754"/>
                      <a:pt x="14293" y="20754"/>
                    </a:cubicBezTo>
                    <a:close/>
                  </a:path>
                </a:pathLst>
              </a:custGeom>
              <a:solidFill>
                <a:srgbClr val="94C33D"/>
              </a:solidFill>
              <a:ln w="4610"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ACFC5328-267F-3F02-AA78-D96810DA165C}"/>
                  </a:ext>
                </a:extLst>
              </p:cNvPr>
              <p:cNvSpPr/>
              <p:nvPr/>
            </p:nvSpPr>
            <p:spPr>
              <a:xfrm>
                <a:off x="4569433" y="5487783"/>
                <a:ext cx="21208" cy="21214"/>
              </a:xfrm>
              <a:custGeom>
                <a:avLst/>
                <a:gdLst>
                  <a:gd name="connsiteX0" fmla="*/ 1383 w 21208"/>
                  <a:gd name="connsiteY0" fmla="*/ 5073 h 21214"/>
                  <a:gd name="connsiteX1" fmla="*/ 5072 w 21208"/>
                  <a:gd name="connsiteY1" fmla="*/ 1383 h 21214"/>
                  <a:gd name="connsiteX2" fmla="*/ 10604 w 21208"/>
                  <a:gd name="connsiteY2" fmla="*/ 0 h 21214"/>
                  <a:gd name="connsiteX3" fmla="*/ 16137 w 21208"/>
                  <a:gd name="connsiteY3" fmla="*/ 1383 h 21214"/>
                  <a:gd name="connsiteX4" fmla="*/ 19825 w 21208"/>
                  <a:gd name="connsiteY4" fmla="*/ 5073 h 21214"/>
                  <a:gd name="connsiteX5" fmla="*/ 21209 w 21208"/>
                  <a:gd name="connsiteY5" fmla="*/ 10607 h 21214"/>
                  <a:gd name="connsiteX6" fmla="*/ 19825 w 21208"/>
                  <a:gd name="connsiteY6" fmla="*/ 16142 h 21214"/>
                  <a:gd name="connsiteX7" fmla="*/ 16137 w 21208"/>
                  <a:gd name="connsiteY7" fmla="*/ 19831 h 21214"/>
                  <a:gd name="connsiteX8" fmla="*/ 10604 w 21208"/>
                  <a:gd name="connsiteY8" fmla="*/ 21215 h 21214"/>
                  <a:gd name="connsiteX9" fmla="*/ 5072 w 21208"/>
                  <a:gd name="connsiteY9" fmla="*/ 19831 h 21214"/>
                  <a:gd name="connsiteX10" fmla="*/ 1383 w 21208"/>
                  <a:gd name="connsiteY10" fmla="*/ 16142 h 21214"/>
                  <a:gd name="connsiteX11" fmla="*/ 0 w 21208"/>
                  <a:gd name="connsiteY11" fmla="*/ 10607 h 21214"/>
                  <a:gd name="connsiteX12" fmla="*/ 1383 w 21208"/>
                  <a:gd name="connsiteY12" fmla="*/ 5073 h 21214"/>
                  <a:gd name="connsiteX13" fmla="*/ 6916 w 21208"/>
                  <a:gd name="connsiteY13" fmla="*/ 15219 h 21214"/>
                  <a:gd name="connsiteX14" fmla="*/ 11065 w 21208"/>
                  <a:gd name="connsiteY14" fmla="*/ 17064 h 21214"/>
                  <a:gd name="connsiteX15" fmla="*/ 15215 w 21208"/>
                  <a:gd name="connsiteY15" fmla="*/ 15219 h 21214"/>
                  <a:gd name="connsiteX16" fmla="*/ 16598 w 21208"/>
                  <a:gd name="connsiteY16" fmla="*/ 10607 h 21214"/>
                  <a:gd name="connsiteX17" fmla="*/ 15215 w 21208"/>
                  <a:gd name="connsiteY17" fmla="*/ 5995 h 21214"/>
                  <a:gd name="connsiteX18" fmla="*/ 11065 w 21208"/>
                  <a:gd name="connsiteY18" fmla="*/ 4151 h 21214"/>
                  <a:gd name="connsiteX19" fmla="*/ 6916 w 21208"/>
                  <a:gd name="connsiteY19" fmla="*/ 5995 h 21214"/>
                  <a:gd name="connsiteX20" fmla="*/ 5072 w 21208"/>
                  <a:gd name="connsiteY20" fmla="*/ 10607 h 21214"/>
                  <a:gd name="connsiteX21" fmla="*/ 6916 w 21208"/>
                  <a:gd name="connsiteY21" fmla="*/ 15219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08" h="21214">
                    <a:moveTo>
                      <a:pt x="1383" y="5073"/>
                    </a:moveTo>
                    <a:cubicBezTo>
                      <a:pt x="2305" y="3689"/>
                      <a:pt x="3688" y="2306"/>
                      <a:pt x="5072" y="1383"/>
                    </a:cubicBezTo>
                    <a:cubicBezTo>
                      <a:pt x="6916" y="461"/>
                      <a:pt x="8760" y="0"/>
                      <a:pt x="10604" y="0"/>
                    </a:cubicBezTo>
                    <a:cubicBezTo>
                      <a:pt x="12910" y="0"/>
                      <a:pt x="14754" y="461"/>
                      <a:pt x="16137" y="1383"/>
                    </a:cubicBezTo>
                    <a:cubicBezTo>
                      <a:pt x="17981" y="2306"/>
                      <a:pt x="18903" y="3689"/>
                      <a:pt x="19825" y="5073"/>
                    </a:cubicBezTo>
                    <a:cubicBezTo>
                      <a:pt x="20748" y="6457"/>
                      <a:pt x="21209" y="8301"/>
                      <a:pt x="21209" y="10607"/>
                    </a:cubicBezTo>
                    <a:cubicBezTo>
                      <a:pt x="21209" y="12913"/>
                      <a:pt x="20748" y="14297"/>
                      <a:pt x="19825" y="16142"/>
                    </a:cubicBezTo>
                    <a:cubicBezTo>
                      <a:pt x="18903" y="17525"/>
                      <a:pt x="17520" y="18909"/>
                      <a:pt x="16137" y="19831"/>
                    </a:cubicBezTo>
                    <a:cubicBezTo>
                      <a:pt x="14754" y="20754"/>
                      <a:pt x="12448" y="21215"/>
                      <a:pt x="10604" y="21215"/>
                    </a:cubicBezTo>
                    <a:cubicBezTo>
                      <a:pt x="8299" y="21215"/>
                      <a:pt x="6455" y="20754"/>
                      <a:pt x="5072" y="19831"/>
                    </a:cubicBezTo>
                    <a:cubicBezTo>
                      <a:pt x="3688" y="18909"/>
                      <a:pt x="2305" y="17987"/>
                      <a:pt x="1383" y="16142"/>
                    </a:cubicBezTo>
                    <a:cubicBezTo>
                      <a:pt x="461" y="14758"/>
                      <a:pt x="0" y="12913"/>
                      <a:pt x="0" y="10607"/>
                    </a:cubicBezTo>
                    <a:cubicBezTo>
                      <a:pt x="0" y="8763"/>
                      <a:pt x="461" y="6918"/>
                      <a:pt x="1383" y="5073"/>
                    </a:cubicBezTo>
                    <a:close/>
                    <a:moveTo>
                      <a:pt x="6916" y="15219"/>
                    </a:moveTo>
                    <a:cubicBezTo>
                      <a:pt x="7838" y="16603"/>
                      <a:pt x="9221" y="17064"/>
                      <a:pt x="11065" y="17064"/>
                    </a:cubicBezTo>
                    <a:cubicBezTo>
                      <a:pt x="12910" y="17064"/>
                      <a:pt x="14293" y="16603"/>
                      <a:pt x="15215" y="15219"/>
                    </a:cubicBezTo>
                    <a:cubicBezTo>
                      <a:pt x="16137" y="13836"/>
                      <a:pt x="16598" y="12452"/>
                      <a:pt x="16598" y="10607"/>
                    </a:cubicBezTo>
                    <a:cubicBezTo>
                      <a:pt x="16598" y="8763"/>
                      <a:pt x="16137" y="7379"/>
                      <a:pt x="15215" y="5995"/>
                    </a:cubicBezTo>
                    <a:cubicBezTo>
                      <a:pt x="14293" y="4612"/>
                      <a:pt x="12910" y="4151"/>
                      <a:pt x="11065" y="4151"/>
                    </a:cubicBezTo>
                    <a:cubicBezTo>
                      <a:pt x="9682" y="4151"/>
                      <a:pt x="8299" y="4612"/>
                      <a:pt x="6916" y="5995"/>
                    </a:cubicBezTo>
                    <a:cubicBezTo>
                      <a:pt x="5994" y="7379"/>
                      <a:pt x="5072" y="8763"/>
                      <a:pt x="5072" y="10607"/>
                    </a:cubicBezTo>
                    <a:cubicBezTo>
                      <a:pt x="5072" y="12452"/>
                      <a:pt x="5994" y="13836"/>
                      <a:pt x="6916" y="15219"/>
                    </a:cubicBezTo>
                    <a:close/>
                  </a:path>
                </a:pathLst>
              </a:custGeom>
              <a:solidFill>
                <a:srgbClr val="94C33D"/>
              </a:solidFill>
              <a:ln w="4610"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E0DDC4A0-2965-1381-153D-B0AA366BB690}"/>
                  </a:ext>
                </a:extLst>
              </p:cNvPr>
              <p:cNvSpPr/>
              <p:nvPr/>
            </p:nvSpPr>
            <p:spPr>
              <a:xfrm>
                <a:off x="4598019"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5EB1F779-087C-BC74-4350-8CBBA1FFBAAC}"/>
                  </a:ext>
                </a:extLst>
              </p:cNvPr>
              <p:cNvSpPr/>
              <p:nvPr/>
            </p:nvSpPr>
            <p:spPr>
              <a:xfrm>
                <a:off x="463674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7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3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7"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3" y="4170"/>
                    </a:cubicBezTo>
                    <a:cubicBezTo>
                      <a:pt x="19825" y="2786"/>
                      <a:pt x="20748" y="1864"/>
                      <a:pt x="22131" y="1402"/>
                    </a:cubicBezTo>
                    <a:cubicBezTo>
                      <a:pt x="23514" y="941"/>
                      <a:pt x="24436" y="480"/>
                      <a:pt x="25819" y="480"/>
                    </a:cubicBezTo>
                    <a:cubicBezTo>
                      <a:pt x="26280" y="-442"/>
                      <a:pt x="28124" y="19"/>
                      <a:pt x="29047" y="1402"/>
                    </a:cubicBezTo>
                    <a:close/>
                  </a:path>
                </a:pathLst>
              </a:custGeom>
              <a:solidFill>
                <a:srgbClr val="94C33D"/>
              </a:solidFill>
              <a:ln w="4610"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03B0E593-757D-C2C6-5852-AF25ACC1CB6D}"/>
                  </a:ext>
                </a:extLst>
              </p:cNvPr>
              <p:cNvSpPr/>
              <p:nvPr/>
            </p:nvSpPr>
            <p:spPr>
              <a:xfrm>
                <a:off x="4674093" y="5488705"/>
                <a:ext cx="19364" cy="20753"/>
              </a:xfrm>
              <a:custGeom>
                <a:avLst/>
                <a:gdLst>
                  <a:gd name="connsiteX0" fmla="*/ 19365 w 19364"/>
                  <a:gd name="connsiteY0" fmla="*/ 0 h 20753"/>
                  <a:gd name="connsiteX1" fmla="*/ 19365 w 19364"/>
                  <a:gd name="connsiteY1" fmla="*/ 19832 h 20753"/>
                  <a:gd name="connsiteX2" fmla="*/ 14754 w 19364"/>
                  <a:gd name="connsiteY2" fmla="*/ 19832 h 20753"/>
                  <a:gd name="connsiteX3" fmla="*/ 14293 w 19364"/>
                  <a:gd name="connsiteY3" fmla="*/ 16142 h 20753"/>
                  <a:gd name="connsiteX4" fmla="*/ 11066 w 19364"/>
                  <a:gd name="connsiteY4" fmla="*/ 19371 h 20753"/>
                  <a:gd name="connsiteX5" fmla="*/ 6455 w 19364"/>
                  <a:gd name="connsiteY5" fmla="*/ 20754 h 20753"/>
                  <a:gd name="connsiteX6" fmla="*/ 1844 w 19364"/>
                  <a:gd name="connsiteY6" fmla="*/ 18909 h 20753"/>
                  <a:gd name="connsiteX7" fmla="*/ 0 w 19364"/>
                  <a:gd name="connsiteY7" fmla="*/ 14759 h 20753"/>
                  <a:gd name="connsiteX8" fmla="*/ 0 w 19364"/>
                  <a:gd name="connsiteY8" fmla="*/ 0 h 20753"/>
                  <a:gd name="connsiteX9" fmla="*/ 5072 w 19364"/>
                  <a:gd name="connsiteY9" fmla="*/ 0 h 20753"/>
                  <a:gd name="connsiteX10" fmla="*/ 5072 w 19364"/>
                  <a:gd name="connsiteY10" fmla="*/ 12914 h 20753"/>
                  <a:gd name="connsiteX11" fmla="*/ 8299 w 19364"/>
                  <a:gd name="connsiteY11" fmla="*/ 16142 h 20753"/>
                  <a:gd name="connsiteX12" fmla="*/ 11988 w 19364"/>
                  <a:gd name="connsiteY12" fmla="*/ 13836 h 20753"/>
                  <a:gd name="connsiteX13" fmla="*/ 13371 w 19364"/>
                  <a:gd name="connsiteY13" fmla="*/ 8763 h 20753"/>
                  <a:gd name="connsiteX14" fmla="*/ 13371 w 19364"/>
                  <a:gd name="connsiteY14" fmla="*/ 0 h 20753"/>
                  <a:gd name="connsiteX15" fmla="*/ 19365 w 19364"/>
                  <a:gd name="connsiteY15" fmla="*/ 0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64" h="20753">
                    <a:moveTo>
                      <a:pt x="19365" y="0"/>
                    </a:moveTo>
                    <a:lnTo>
                      <a:pt x="19365" y="19832"/>
                    </a:lnTo>
                    <a:lnTo>
                      <a:pt x="14754" y="19832"/>
                    </a:lnTo>
                    <a:lnTo>
                      <a:pt x="14293" y="16142"/>
                    </a:lnTo>
                    <a:cubicBezTo>
                      <a:pt x="13832" y="17526"/>
                      <a:pt x="12449" y="18448"/>
                      <a:pt x="11066" y="19371"/>
                    </a:cubicBezTo>
                    <a:cubicBezTo>
                      <a:pt x="9682" y="20293"/>
                      <a:pt x="8299" y="20754"/>
                      <a:pt x="6455" y="20754"/>
                    </a:cubicBezTo>
                    <a:cubicBezTo>
                      <a:pt x="4611" y="20754"/>
                      <a:pt x="3227" y="20293"/>
                      <a:pt x="1844" y="18909"/>
                    </a:cubicBezTo>
                    <a:cubicBezTo>
                      <a:pt x="461" y="17987"/>
                      <a:pt x="0" y="16603"/>
                      <a:pt x="0" y="14759"/>
                    </a:cubicBezTo>
                    <a:lnTo>
                      <a:pt x="0" y="0"/>
                    </a:lnTo>
                    <a:lnTo>
                      <a:pt x="5072" y="0"/>
                    </a:lnTo>
                    <a:lnTo>
                      <a:pt x="5072" y="12914"/>
                    </a:lnTo>
                    <a:cubicBezTo>
                      <a:pt x="5072" y="15220"/>
                      <a:pt x="6455" y="16142"/>
                      <a:pt x="8299" y="16142"/>
                    </a:cubicBezTo>
                    <a:cubicBezTo>
                      <a:pt x="9682" y="16142"/>
                      <a:pt x="11066" y="15220"/>
                      <a:pt x="11988" y="13836"/>
                    </a:cubicBezTo>
                    <a:cubicBezTo>
                      <a:pt x="12910" y="12453"/>
                      <a:pt x="13371" y="10608"/>
                      <a:pt x="13371" y="8763"/>
                    </a:cubicBezTo>
                    <a:lnTo>
                      <a:pt x="13371" y="0"/>
                    </a:lnTo>
                    <a:lnTo>
                      <a:pt x="19365" y="0"/>
                    </a:lnTo>
                    <a:close/>
                  </a:path>
                </a:pathLst>
              </a:custGeom>
              <a:solidFill>
                <a:srgbClr val="94C33D"/>
              </a:solidFill>
              <a:ln w="4610"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3640247C-4A71-55A8-7E23-D76C9B731A35}"/>
                  </a:ext>
                </a:extLst>
              </p:cNvPr>
              <p:cNvSpPr/>
              <p:nvPr/>
            </p:nvSpPr>
            <p:spPr>
              <a:xfrm>
                <a:off x="4700835"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8" y="5073"/>
                      <a:pt x="11526" y="4612"/>
                      <a:pt x="10604" y="4612"/>
                    </a:cubicBezTo>
                    <a:cubicBezTo>
                      <a:pt x="9221" y="4612"/>
                      <a:pt x="7838" y="5073"/>
                      <a:pt x="6455" y="6457"/>
                    </a:cubicBezTo>
                    <a:cubicBezTo>
                      <a:pt x="5532"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754"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7D5869DF-107F-6FDF-A2F9-660499864228}"/>
                  </a:ext>
                </a:extLst>
              </p:cNvPr>
              <p:cNvSpPr/>
              <p:nvPr/>
            </p:nvSpPr>
            <p:spPr>
              <a:xfrm>
                <a:off x="4727115"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072 w 5993"/>
                  <a:gd name="connsiteY9" fmla="*/ 9685 h 29516"/>
                  <a:gd name="connsiteX10" fmla="*/ 5072 w 5993"/>
                  <a:gd name="connsiteY10" fmla="*/ 29517 h 29516"/>
                  <a:gd name="connsiteX11" fmla="*/ 0 w 5993"/>
                  <a:gd name="connsiteY11" fmla="*/ 29517 h 29516"/>
                  <a:gd name="connsiteX12" fmla="*/ 0 w 5993"/>
                  <a:gd name="connsiteY12" fmla="*/ 9685 h 29516"/>
                  <a:gd name="connsiteX13" fmla="*/ 507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50" y="0"/>
                      <a:pt x="4611" y="461"/>
                      <a:pt x="5072" y="922"/>
                    </a:cubicBezTo>
                    <a:cubicBezTo>
                      <a:pt x="5533" y="1384"/>
                      <a:pt x="5994" y="2306"/>
                      <a:pt x="5994" y="2767"/>
                    </a:cubicBezTo>
                    <a:cubicBezTo>
                      <a:pt x="5994" y="3690"/>
                      <a:pt x="5533" y="4151"/>
                      <a:pt x="5072" y="4612"/>
                    </a:cubicBezTo>
                    <a:cubicBezTo>
                      <a:pt x="4611" y="5073"/>
                      <a:pt x="3689" y="5534"/>
                      <a:pt x="3227" y="5534"/>
                    </a:cubicBezTo>
                    <a:cubicBezTo>
                      <a:pt x="2305" y="5534"/>
                      <a:pt x="1844" y="5073"/>
                      <a:pt x="922" y="4612"/>
                    </a:cubicBezTo>
                    <a:cubicBezTo>
                      <a:pt x="461" y="4151"/>
                      <a:pt x="0" y="3228"/>
                      <a:pt x="0" y="2767"/>
                    </a:cubicBezTo>
                    <a:cubicBezTo>
                      <a:pt x="0" y="1845"/>
                      <a:pt x="0" y="1384"/>
                      <a:pt x="922" y="922"/>
                    </a:cubicBezTo>
                    <a:close/>
                    <a:moveTo>
                      <a:pt x="5072" y="9685"/>
                    </a:moveTo>
                    <a:lnTo>
                      <a:pt x="5072" y="29517"/>
                    </a:lnTo>
                    <a:lnTo>
                      <a:pt x="0" y="29517"/>
                    </a:lnTo>
                    <a:lnTo>
                      <a:pt x="0" y="9685"/>
                    </a:lnTo>
                    <a:lnTo>
                      <a:pt x="5072" y="9685"/>
                    </a:lnTo>
                    <a:close/>
                  </a:path>
                </a:pathLst>
              </a:custGeom>
              <a:solidFill>
                <a:srgbClr val="94C33D"/>
              </a:solidFill>
              <a:ln w="4610"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F467542A-BE55-9CDF-65CE-5464C06D4AB2}"/>
                  </a:ext>
                </a:extLst>
              </p:cNvPr>
              <p:cNvSpPr/>
              <p:nvPr/>
            </p:nvSpPr>
            <p:spPr>
              <a:xfrm>
                <a:off x="473818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9C49F007-109F-CB32-BD79-1844D82F7547}"/>
                  </a:ext>
                </a:extLst>
              </p:cNvPr>
              <p:cNvSpPr/>
              <p:nvPr/>
            </p:nvSpPr>
            <p:spPr>
              <a:xfrm>
                <a:off x="4753857" y="5488705"/>
                <a:ext cx="22130" cy="29055"/>
              </a:xfrm>
              <a:custGeom>
                <a:avLst/>
                <a:gdLst>
                  <a:gd name="connsiteX0" fmla="*/ 22131 w 22130"/>
                  <a:gd name="connsiteY0" fmla="*/ 0 h 29055"/>
                  <a:gd name="connsiteX1" fmla="*/ 9682 w 22130"/>
                  <a:gd name="connsiteY1" fmla="*/ 29056 h 29055"/>
                  <a:gd name="connsiteX2" fmla="*/ 4611 w 22130"/>
                  <a:gd name="connsiteY2" fmla="*/ 29056 h 29055"/>
                  <a:gd name="connsiteX3" fmla="*/ 9221 w 22130"/>
                  <a:gd name="connsiteY3" fmla="*/ 18909 h 29055"/>
                  <a:gd name="connsiteX4" fmla="*/ 0 w 22130"/>
                  <a:gd name="connsiteY4" fmla="*/ 0 h 29055"/>
                  <a:gd name="connsiteX5" fmla="*/ 5994 w 22130"/>
                  <a:gd name="connsiteY5" fmla="*/ 0 h 29055"/>
                  <a:gd name="connsiteX6" fmla="*/ 11987 w 22130"/>
                  <a:gd name="connsiteY6" fmla="*/ 12914 h 29055"/>
                  <a:gd name="connsiteX7" fmla="*/ 17981 w 22130"/>
                  <a:gd name="connsiteY7" fmla="*/ 0 h 29055"/>
                  <a:gd name="connsiteX8" fmla="*/ 22131 w 22130"/>
                  <a:gd name="connsiteY8" fmla="*/ 0 h 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0" h="29055">
                    <a:moveTo>
                      <a:pt x="22131" y="0"/>
                    </a:moveTo>
                    <a:lnTo>
                      <a:pt x="9682" y="29056"/>
                    </a:lnTo>
                    <a:lnTo>
                      <a:pt x="4611" y="29056"/>
                    </a:lnTo>
                    <a:lnTo>
                      <a:pt x="9221" y="18909"/>
                    </a:lnTo>
                    <a:lnTo>
                      <a:pt x="0" y="0"/>
                    </a:lnTo>
                    <a:lnTo>
                      <a:pt x="5994" y="0"/>
                    </a:lnTo>
                    <a:lnTo>
                      <a:pt x="11987" y="12914"/>
                    </a:lnTo>
                    <a:lnTo>
                      <a:pt x="17981" y="0"/>
                    </a:lnTo>
                    <a:lnTo>
                      <a:pt x="22131" y="0"/>
                    </a:lnTo>
                    <a:close/>
                  </a:path>
                </a:pathLst>
              </a:custGeom>
              <a:solidFill>
                <a:srgbClr val="94C33D"/>
              </a:solidFill>
              <a:ln w="4610"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B7AFC588-E9D8-B58E-C8DA-7566B26130CE}"/>
                  </a:ext>
                </a:extLst>
              </p:cNvPr>
              <p:cNvSpPr/>
              <p:nvPr/>
            </p:nvSpPr>
            <p:spPr>
              <a:xfrm>
                <a:off x="4795352"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FC4AAC26-9019-4BC4-988D-DC561AC65522}"/>
                  </a:ext>
                </a:extLst>
              </p:cNvPr>
              <p:cNvSpPr/>
              <p:nvPr/>
            </p:nvSpPr>
            <p:spPr>
              <a:xfrm>
                <a:off x="480595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5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5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5 w 21208"/>
                  <a:gd name="connsiteY14" fmla="*/ 16142 h 20753"/>
                  <a:gd name="connsiteX15" fmla="*/ 15676 w 21208"/>
                  <a:gd name="connsiteY15" fmla="*/ 15219 h 20753"/>
                  <a:gd name="connsiteX16" fmla="*/ 6455 w 21208"/>
                  <a:gd name="connsiteY16" fmla="*/ 5995 h 20753"/>
                  <a:gd name="connsiteX17" fmla="*/ 5072 w 21208"/>
                  <a:gd name="connsiteY17" fmla="*/ 10607 h 20753"/>
                  <a:gd name="connsiteX18" fmla="*/ 5072 w 21208"/>
                  <a:gd name="connsiteY18" fmla="*/ 11530 h 20753"/>
                  <a:gd name="connsiteX19" fmla="*/ 15215 w 21208"/>
                  <a:gd name="connsiteY19" fmla="*/ 7840 h 20753"/>
                  <a:gd name="connsiteX20" fmla="*/ 13371 w 21208"/>
                  <a:gd name="connsiteY20" fmla="*/ 5534 h 20753"/>
                  <a:gd name="connsiteX21" fmla="*/ 10143 w 21208"/>
                  <a:gd name="connsiteY21" fmla="*/ 4612 h 20753"/>
                  <a:gd name="connsiteX22" fmla="*/ 6455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5"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5" y="0"/>
                    </a:cubicBezTo>
                    <a:cubicBezTo>
                      <a:pt x="13832" y="0"/>
                      <a:pt x="16137" y="922"/>
                      <a:pt x="17520" y="2306"/>
                    </a:cubicBezTo>
                    <a:cubicBezTo>
                      <a:pt x="19365" y="3689"/>
                      <a:pt x="20286" y="5995"/>
                      <a:pt x="21209" y="8763"/>
                    </a:cubicBezTo>
                    <a:lnTo>
                      <a:pt x="5994" y="13836"/>
                    </a:lnTo>
                    <a:cubicBezTo>
                      <a:pt x="6455" y="14758"/>
                      <a:pt x="7377" y="15219"/>
                      <a:pt x="8299" y="15681"/>
                    </a:cubicBezTo>
                    <a:cubicBezTo>
                      <a:pt x="9221" y="16142"/>
                      <a:pt x="10143" y="16142"/>
                      <a:pt x="11065" y="16142"/>
                    </a:cubicBezTo>
                    <a:cubicBezTo>
                      <a:pt x="12449" y="16603"/>
                      <a:pt x="13832" y="16142"/>
                      <a:pt x="15676" y="15219"/>
                    </a:cubicBezTo>
                    <a:close/>
                    <a:moveTo>
                      <a:pt x="6455" y="5995"/>
                    </a:moveTo>
                    <a:cubicBezTo>
                      <a:pt x="5533" y="6918"/>
                      <a:pt x="5072" y="8763"/>
                      <a:pt x="5072" y="10607"/>
                    </a:cubicBezTo>
                    <a:cubicBezTo>
                      <a:pt x="5072" y="11069"/>
                      <a:pt x="5072" y="11069"/>
                      <a:pt x="5072" y="11530"/>
                    </a:cubicBezTo>
                    <a:lnTo>
                      <a:pt x="15215" y="7840"/>
                    </a:lnTo>
                    <a:cubicBezTo>
                      <a:pt x="14754" y="6918"/>
                      <a:pt x="14293" y="5995"/>
                      <a:pt x="13371" y="5534"/>
                    </a:cubicBezTo>
                    <a:cubicBezTo>
                      <a:pt x="12449" y="5073"/>
                      <a:pt x="11526" y="4612"/>
                      <a:pt x="10143" y="4612"/>
                    </a:cubicBezTo>
                    <a:cubicBezTo>
                      <a:pt x="9221" y="4151"/>
                      <a:pt x="7838" y="4612"/>
                      <a:pt x="6455" y="5995"/>
                    </a:cubicBezTo>
                    <a:close/>
                  </a:path>
                </a:pathLst>
              </a:custGeom>
              <a:solidFill>
                <a:srgbClr val="94C33D"/>
              </a:solidFill>
              <a:ln w="4610"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660F1D0B-765E-34E2-61EE-33747350B038}"/>
                  </a:ext>
                </a:extLst>
              </p:cNvPr>
              <p:cNvSpPr/>
              <p:nvPr/>
            </p:nvSpPr>
            <p:spPr>
              <a:xfrm>
                <a:off x="4830853" y="5487783"/>
                <a:ext cx="22131" cy="21214"/>
              </a:xfrm>
              <a:custGeom>
                <a:avLst/>
                <a:gdLst>
                  <a:gd name="connsiteX0" fmla="*/ 22131 w 22131"/>
                  <a:gd name="connsiteY0" fmla="*/ 922 h 21214"/>
                  <a:gd name="connsiteX1" fmla="*/ 22131 w 22131"/>
                  <a:gd name="connsiteY1" fmla="*/ 20754 h 21214"/>
                  <a:gd name="connsiteX2" fmla="*/ 17059 w 22131"/>
                  <a:gd name="connsiteY2" fmla="*/ 20754 h 21214"/>
                  <a:gd name="connsiteX3" fmla="*/ 17059 w 22131"/>
                  <a:gd name="connsiteY3" fmla="*/ 17987 h 21214"/>
                  <a:gd name="connsiteX4" fmla="*/ 14293 w 22131"/>
                  <a:gd name="connsiteY4" fmla="*/ 20293 h 21214"/>
                  <a:gd name="connsiteX5" fmla="*/ 10143 w 22131"/>
                  <a:gd name="connsiteY5" fmla="*/ 21215 h 21214"/>
                  <a:gd name="connsiteX6" fmla="*/ 5072 w 22131"/>
                  <a:gd name="connsiteY6" fmla="*/ 19831 h 21214"/>
                  <a:gd name="connsiteX7" fmla="*/ 1383 w 22131"/>
                  <a:gd name="connsiteY7" fmla="*/ 16142 h 21214"/>
                  <a:gd name="connsiteX8" fmla="*/ 0 w 22131"/>
                  <a:gd name="connsiteY8" fmla="*/ 10607 h 21214"/>
                  <a:gd name="connsiteX9" fmla="*/ 1383 w 22131"/>
                  <a:gd name="connsiteY9" fmla="*/ 5073 h 21214"/>
                  <a:gd name="connsiteX10" fmla="*/ 5072 w 22131"/>
                  <a:gd name="connsiteY10" fmla="*/ 1383 h 21214"/>
                  <a:gd name="connsiteX11" fmla="*/ 10143 w 22131"/>
                  <a:gd name="connsiteY11" fmla="*/ 0 h 21214"/>
                  <a:gd name="connsiteX12" fmla="*/ 17059 w 22131"/>
                  <a:gd name="connsiteY12" fmla="*/ 3689 h 21214"/>
                  <a:gd name="connsiteX13" fmla="*/ 17520 w 22131"/>
                  <a:gd name="connsiteY13" fmla="*/ 922 h 21214"/>
                  <a:gd name="connsiteX14" fmla="*/ 22131 w 22131"/>
                  <a:gd name="connsiteY14" fmla="*/ 922 h 21214"/>
                  <a:gd name="connsiteX15" fmla="*/ 14754 w 22131"/>
                  <a:gd name="connsiteY15" fmla="*/ 15681 h 21214"/>
                  <a:gd name="connsiteX16" fmla="*/ 16598 w 22131"/>
                  <a:gd name="connsiteY16" fmla="*/ 12452 h 21214"/>
                  <a:gd name="connsiteX17" fmla="*/ 16598 w 22131"/>
                  <a:gd name="connsiteY17" fmla="*/ 8301 h 21214"/>
                  <a:gd name="connsiteX18" fmla="*/ 14293 w 22131"/>
                  <a:gd name="connsiteY18" fmla="*/ 5534 h 21214"/>
                  <a:gd name="connsiteX19" fmla="*/ 10605 w 22131"/>
                  <a:gd name="connsiteY19" fmla="*/ 4612 h 21214"/>
                  <a:gd name="connsiteX20" fmla="*/ 6455 w 22131"/>
                  <a:gd name="connsiteY20" fmla="*/ 6457 h 21214"/>
                  <a:gd name="connsiteX21" fmla="*/ 4611 w 22131"/>
                  <a:gd name="connsiteY21" fmla="*/ 11069 h 21214"/>
                  <a:gd name="connsiteX22" fmla="*/ 5533 w 22131"/>
                  <a:gd name="connsiteY22" fmla="*/ 14297 h 21214"/>
                  <a:gd name="connsiteX23" fmla="*/ 7838 w 22131"/>
                  <a:gd name="connsiteY23" fmla="*/ 16603 h 21214"/>
                  <a:gd name="connsiteX24" fmla="*/ 11066 w 22131"/>
                  <a:gd name="connsiteY24" fmla="*/ 17525 h 21214"/>
                  <a:gd name="connsiteX25" fmla="*/ 14754 w 22131"/>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1"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9" y="18909"/>
                      <a:pt x="2305" y="17987"/>
                      <a:pt x="1383" y="16142"/>
                    </a:cubicBezTo>
                    <a:cubicBezTo>
                      <a:pt x="461" y="14758"/>
                      <a:pt x="0" y="12913"/>
                      <a:pt x="0" y="10607"/>
                    </a:cubicBezTo>
                    <a:cubicBezTo>
                      <a:pt x="0" y="8301"/>
                      <a:pt x="461" y="6457"/>
                      <a:pt x="1383" y="5073"/>
                    </a:cubicBezTo>
                    <a:cubicBezTo>
                      <a:pt x="2305" y="3228"/>
                      <a:pt x="3689"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8" y="4612"/>
                      <a:pt x="10605"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B5DF5DDE-3391-FAC6-60F3-201CCCABDE53}"/>
                  </a:ext>
                </a:extLst>
              </p:cNvPr>
              <p:cNvSpPr/>
              <p:nvPr/>
            </p:nvSpPr>
            <p:spPr>
              <a:xfrm>
                <a:off x="4858517" y="5471641"/>
                <a:ext cx="22591" cy="36895"/>
              </a:xfrm>
              <a:custGeom>
                <a:avLst/>
                <a:gdLst>
                  <a:gd name="connsiteX0" fmla="*/ 22592 w 22591"/>
                  <a:gd name="connsiteY0" fmla="*/ 461 h 36895"/>
                  <a:gd name="connsiteX1" fmla="*/ 22592 w 22591"/>
                  <a:gd name="connsiteY1" fmla="*/ 36435 h 36895"/>
                  <a:gd name="connsiteX2" fmla="*/ 17520 w 22591"/>
                  <a:gd name="connsiteY2" fmla="*/ 36435 h 36895"/>
                  <a:gd name="connsiteX3" fmla="*/ 17520 w 22591"/>
                  <a:gd name="connsiteY3" fmla="*/ 33667 h 36895"/>
                  <a:gd name="connsiteX4" fmla="*/ 9682 w 22591"/>
                  <a:gd name="connsiteY4" fmla="*/ 36896 h 36895"/>
                  <a:gd name="connsiteX5" fmla="*/ 4611 w 22591"/>
                  <a:gd name="connsiteY5" fmla="*/ 35512 h 36895"/>
                  <a:gd name="connsiteX6" fmla="*/ 1383 w 22591"/>
                  <a:gd name="connsiteY6" fmla="*/ 31823 h 36895"/>
                  <a:gd name="connsiteX7" fmla="*/ 0 w 22591"/>
                  <a:gd name="connsiteY7" fmla="*/ 26288 h 36895"/>
                  <a:gd name="connsiteX8" fmla="*/ 1383 w 22591"/>
                  <a:gd name="connsiteY8" fmla="*/ 20754 h 36895"/>
                  <a:gd name="connsiteX9" fmla="*/ 5072 w 22591"/>
                  <a:gd name="connsiteY9" fmla="*/ 17064 h 36895"/>
                  <a:gd name="connsiteX10" fmla="*/ 10605 w 22591"/>
                  <a:gd name="connsiteY10" fmla="*/ 15681 h 36895"/>
                  <a:gd name="connsiteX11" fmla="*/ 14754 w 22591"/>
                  <a:gd name="connsiteY11" fmla="*/ 16603 h 36895"/>
                  <a:gd name="connsiteX12" fmla="*/ 17981 w 22591"/>
                  <a:gd name="connsiteY12" fmla="*/ 18909 h 36895"/>
                  <a:gd name="connsiteX13" fmla="*/ 17981 w 22591"/>
                  <a:gd name="connsiteY13" fmla="*/ 0 h 36895"/>
                  <a:gd name="connsiteX14" fmla="*/ 22592 w 22591"/>
                  <a:gd name="connsiteY14" fmla="*/ 0 h 36895"/>
                  <a:gd name="connsiteX15" fmla="*/ 14754 w 22591"/>
                  <a:gd name="connsiteY15" fmla="*/ 31823 h 36895"/>
                  <a:gd name="connsiteX16" fmla="*/ 17059 w 22591"/>
                  <a:gd name="connsiteY16" fmla="*/ 28594 h 36895"/>
                  <a:gd name="connsiteX17" fmla="*/ 17059 w 22591"/>
                  <a:gd name="connsiteY17" fmla="*/ 24443 h 36895"/>
                  <a:gd name="connsiteX18" fmla="*/ 14754 w 22591"/>
                  <a:gd name="connsiteY18" fmla="*/ 21676 h 36895"/>
                  <a:gd name="connsiteX19" fmla="*/ 11066 w 22591"/>
                  <a:gd name="connsiteY19" fmla="*/ 20293 h 36895"/>
                  <a:gd name="connsiteX20" fmla="*/ 7838 w 22591"/>
                  <a:gd name="connsiteY20" fmla="*/ 21215 h 36895"/>
                  <a:gd name="connsiteX21" fmla="*/ 5533 w 22591"/>
                  <a:gd name="connsiteY21" fmla="*/ 23521 h 36895"/>
                  <a:gd name="connsiteX22" fmla="*/ 4611 w 22591"/>
                  <a:gd name="connsiteY22" fmla="*/ 26749 h 36895"/>
                  <a:gd name="connsiteX23" fmla="*/ 5533 w 22591"/>
                  <a:gd name="connsiteY23" fmla="*/ 29978 h 36895"/>
                  <a:gd name="connsiteX24" fmla="*/ 7838 w 22591"/>
                  <a:gd name="connsiteY24" fmla="*/ 32284 h 36895"/>
                  <a:gd name="connsiteX25" fmla="*/ 11066 w 22591"/>
                  <a:gd name="connsiteY25" fmla="*/ 33206 h 36895"/>
                  <a:gd name="connsiteX26" fmla="*/ 14754 w 22591"/>
                  <a:gd name="connsiteY26" fmla="*/ 31823 h 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91" h="36895">
                    <a:moveTo>
                      <a:pt x="22592" y="461"/>
                    </a:moveTo>
                    <a:lnTo>
                      <a:pt x="22592" y="36435"/>
                    </a:lnTo>
                    <a:lnTo>
                      <a:pt x="17520" y="36435"/>
                    </a:lnTo>
                    <a:lnTo>
                      <a:pt x="17520" y="33667"/>
                    </a:lnTo>
                    <a:cubicBezTo>
                      <a:pt x="15215" y="35973"/>
                      <a:pt x="12910" y="36896"/>
                      <a:pt x="9682" y="36896"/>
                    </a:cubicBezTo>
                    <a:cubicBezTo>
                      <a:pt x="7838" y="36896"/>
                      <a:pt x="5994" y="36435"/>
                      <a:pt x="4611" y="35512"/>
                    </a:cubicBezTo>
                    <a:cubicBezTo>
                      <a:pt x="3227" y="34590"/>
                      <a:pt x="1844" y="33206"/>
                      <a:pt x="1383" y="31823"/>
                    </a:cubicBezTo>
                    <a:cubicBezTo>
                      <a:pt x="461" y="30439"/>
                      <a:pt x="0" y="28133"/>
                      <a:pt x="0" y="26288"/>
                    </a:cubicBezTo>
                    <a:cubicBezTo>
                      <a:pt x="0" y="23982"/>
                      <a:pt x="461" y="22137"/>
                      <a:pt x="1383" y="20754"/>
                    </a:cubicBezTo>
                    <a:cubicBezTo>
                      <a:pt x="2305" y="19370"/>
                      <a:pt x="3689" y="17987"/>
                      <a:pt x="5072" y="17064"/>
                    </a:cubicBezTo>
                    <a:cubicBezTo>
                      <a:pt x="6455" y="16142"/>
                      <a:pt x="8299" y="15681"/>
                      <a:pt x="10605" y="15681"/>
                    </a:cubicBezTo>
                    <a:cubicBezTo>
                      <a:pt x="11988" y="15681"/>
                      <a:pt x="13371" y="16142"/>
                      <a:pt x="14754" y="16603"/>
                    </a:cubicBezTo>
                    <a:cubicBezTo>
                      <a:pt x="16137" y="17064"/>
                      <a:pt x="17059" y="17987"/>
                      <a:pt x="17981" y="18909"/>
                    </a:cubicBezTo>
                    <a:lnTo>
                      <a:pt x="17981" y="0"/>
                    </a:lnTo>
                    <a:lnTo>
                      <a:pt x="22592" y="0"/>
                    </a:lnTo>
                    <a:close/>
                    <a:moveTo>
                      <a:pt x="14754" y="31823"/>
                    </a:moveTo>
                    <a:cubicBezTo>
                      <a:pt x="15676" y="30900"/>
                      <a:pt x="16598" y="29978"/>
                      <a:pt x="17059" y="28594"/>
                    </a:cubicBezTo>
                    <a:lnTo>
                      <a:pt x="17059" y="24443"/>
                    </a:lnTo>
                    <a:cubicBezTo>
                      <a:pt x="16598" y="23060"/>
                      <a:pt x="16137" y="22137"/>
                      <a:pt x="14754" y="21676"/>
                    </a:cubicBezTo>
                    <a:cubicBezTo>
                      <a:pt x="13832" y="20754"/>
                      <a:pt x="12449" y="20293"/>
                      <a:pt x="11066" y="20293"/>
                    </a:cubicBezTo>
                    <a:cubicBezTo>
                      <a:pt x="10143" y="20293"/>
                      <a:pt x="8760" y="20754"/>
                      <a:pt x="7838" y="21215"/>
                    </a:cubicBezTo>
                    <a:cubicBezTo>
                      <a:pt x="6916" y="21676"/>
                      <a:pt x="5994" y="22599"/>
                      <a:pt x="5533" y="23521"/>
                    </a:cubicBezTo>
                    <a:cubicBezTo>
                      <a:pt x="5072" y="24443"/>
                      <a:pt x="4611" y="25366"/>
                      <a:pt x="4611" y="26749"/>
                    </a:cubicBezTo>
                    <a:cubicBezTo>
                      <a:pt x="4611" y="28133"/>
                      <a:pt x="5072" y="29055"/>
                      <a:pt x="5533" y="29978"/>
                    </a:cubicBezTo>
                    <a:cubicBezTo>
                      <a:pt x="5994" y="30900"/>
                      <a:pt x="6916" y="31823"/>
                      <a:pt x="7838" y="32284"/>
                    </a:cubicBezTo>
                    <a:cubicBezTo>
                      <a:pt x="8760" y="32745"/>
                      <a:pt x="9682" y="33206"/>
                      <a:pt x="11066" y="33206"/>
                    </a:cubicBezTo>
                    <a:cubicBezTo>
                      <a:pt x="12449" y="32745"/>
                      <a:pt x="13832" y="32284"/>
                      <a:pt x="14754" y="31823"/>
                    </a:cubicBezTo>
                    <a:close/>
                  </a:path>
                </a:pathLst>
              </a:custGeom>
              <a:solidFill>
                <a:srgbClr val="94C33D"/>
              </a:solidFill>
              <a:ln w="4610"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0F63BA47-6EC1-4C91-8057-D26B3B5C2B4A}"/>
                  </a:ext>
                </a:extLst>
              </p:cNvPr>
              <p:cNvSpPr/>
              <p:nvPr/>
            </p:nvSpPr>
            <p:spPr>
              <a:xfrm>
                <a:off x="4886181"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BD209096-DFFE-393E-289B-F0D8ECD5C85E}"/>
                  </a:ext>
                </a:extLst>
              </p:cNvPr>
              <p:cNvSpPr/>
              <p:nvPr/>
            </p:nvSpPr>
            <p:spPr>
              <a:xfrm>
                <a:off x="4912000" y="5488244"/>
                <a:ext cx="12909" cy="20753"/>
              </a:xfrm>
              <a:custGeom>
                <a:avLst/>
                <a:gdLst>
                  <a:gd name="connsiteX0" fmla="*/ 7838 w 12909"/>
                  <a:gd name="connsiteY0" fmla="*/ 2306 h 20753"/>
                  <a:gd name="connsiteX1" fmla="*/ 10604 w 12909"/>
                  <a:gd name="connsiteY1" fmla="*/ 461 h 20753"/>
                  <a:gd name="connsiteX2" fmla="*/ 12910 w 12909"/>
                  <a:gd name="connsiteY2" fmla="*/ 0 h 20753"/>
                  <a:gd name="connsiteX3" fmla="*/ 12449 w 12909"/>
                  <a:gd name="connsiteY3" fmla="*/ 5073 h 20753"/>
                  <a:gd name="connsiteX4" fmla="*/ 8760 w 12909"/>
                  <a:gd name="connsiteY4" fmla="*/ 5996 h 20753"/>
                  <a:gd name="connsiteX5" fmla="*/ 5994 w 12909"/>
                  <a:gd name="connsiteY5" fmla="*/ 8763 h 20753"/>
                  <a:gd name="connsiteX6" fmla="*/ 5072 w 12909"/>
                  <a:gd name="connsiteY6" fmla="*/ 12452 h 20753"/>
                  <a:gd name="connsiteX7" fmla="*/ 5072 w 12909"/>
                  <a:gd name="connsiteY7" fmla="*/ 20754 h 20753"/>
                  <a:gd name="connsiteX8" fmla="*/ 0 w 12909"/>
                  <a:gd name="connsiteY8" fmla="*/ 20754 h 20753"/>
                  <a:gd name="connsiteX9" fmla="*/ 0 w 12909"/>
                  <a:gd name="connsiteY9" fmla="*/ 922 h 20753"/>
                  <a:gd name="connsiteX10" fmla="*/ 4611 w 12909"/>
                  <a:gd name="connsiteY10" fmla="*/ 922 h 20753"/>
                  <a:gd name="connsiteX11" fmla="*/ 5072 w 12909"/>
                  <a:gd name="connsiteY11" fmla="*/ 5534 h 20753"/>
                  <a:gd name="connsiteX12" fmla="*/ 7838 w 12909"/>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 h="20753">
                    <a:moveTo>
                      <a:pt x="7838" y="2306"/>
                    </a:moveTo>
                    <a:cubicBezTo>
                      <a:pt x="8760" y="1384"/>
                      <a:pt x="9682" y="922"/>
                      <a:pt x="10604" y="461"/>
                    </a:cubicBezTo>
                    <a:cubicBezTo>
                      <a:pt x="11526" y="0"/>
                      <a:pt x="12449" y="0"/>
                      <a:pt x="12910" y="0"/>
                    </a:cubicBezTo>
                    <a:lnTo>
                      <a:pt x="12449" y="5073"/>
                    </a:lnTo>
                    <a:cubicBezTo>
                      <a:pt x="11065" y="5073"/>
                      <a:pt x="9682" y="5073"/>
                      <a:pt x="8760" y="5996"/>
                    </a:cubicBezTo>
                    <a:cubicBezTo>
                      <a:pt x="7838" y="6457"/>
                      <a:pt x="6916" y="7379"/>
                      <a:pt x="5994" y="8763"/>
                    </a:cubicBezTo>
                    <a:cubicBezTo>
                      <a:pt x="5533" y="9685"/>
                      <a:pt x="5072" y="11069"/>
                      <a:pt x="5072" y="12452"/>
                    </a:cubicBezTo>
                    <a:lnTo>
                      <a:pt x="5072" y="20754"/>
                    </a:lnTo>
                    <a:lnTo>
                      <a:pt x="0" y="20754"/>
                    </a:lnTo>
                    <a:lnTo>
                      <a:pt x="0" y="922"/>
                    </a:lnTo>
                    <a:lnTo>
                      <a:pt x="4611" y="922"/>
                    </a:lnTo>
                    <a:lnTo>
                      <a:pt x="5072" y="5534"/>
                    </a:lnTo>
                    <a:cubicBezTo>
                      <a:pt x="6455" y="4151"/>
                      <a:pt x="6916" y="3228"/>
                      <a:pt x="7838" y="2306"/>
                    </a:cubicBezTo>
                    <a:close/>
                  </a:path>
                </a:pathLst>
              </a:custGeom>
              <a:solidFill>
                <a:srgbClr val="94C33D"/>
              </a:solidFill>
              <a:ln w="4610"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1C86EDAC-0978-56C7-0B6A-5E3F9BEB1DE3}"/>
                  </a:ext>
                </a:extLst>
              </p:cNvPr>
              <p:cNvSpPr/>
              <p:nvPr/>
            </p:nvSpPr>
            <p:spPr>
              <a:xfrm>
                <a:off x="4929059"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4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6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8 w 16598"/>
                  <a:gd name="connsiteY14" fmla="*/ 461 h 20753"/>
                  <a:gd name="connsiteX15" fmla="*/ 15676 w 16598"/>
                  <a:gd name="connsiteY15" fmla="*/ 2306 h 20753"/>
                  <a:gd name="connsiteX16" fmla="*/ 13832 w 16598"/>
                  <a:gd name="connsiteY16" fmla="*/ 5534 h 20753"/>
                  <a:gd name="connsiteX17" fmla="*/ 11987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4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49" y="16603"/>
                      <a:pt x="5532" y="17525"/>
                      <a:pt x="7377" y="17525"/>
                    </a:cubicBezTo>
                    <a:cubicBezTo>
                      <a:pt x="8299" y="17525"/>
                      <a:pt x="9221" y="17525"/>
                      <a:pt x="9682" y="17064"/>
                    </a:cubicBezTo>
                    <a:cubicBezTo>
                      <a:pt x="10143" y="16603"/>
                      <a:pt x="10604" y="16142"/>
                      <a:pt x="10604" y="15681"/>
                    </a:cubicBezTo>
                    <a:cubicBezTo>
                      <a:pt x="10604" y="14758"/>
                      <a:pt x="10143" y="14297"/>
                      <a:pt x="9682" y="13836"/>
                    </a:cubicBezTo>
                    <a:cubicBezTo>
                      <a:pt x="9221" y="13375"/>
                      <a:pt x="8299" y="13375"/>
                      <a:pt x="7838" y="12913"/>
                    </a:cubicBezTo>
                    <a:cubicBezTo>
                      <a:pt x="6916" y="12452"/>
                      <a:pt x="6455" y="12452"/>
                      <a:pt x="6455" y="12452"/>
                    </a:cubicBezTo>
                    <a:cubicBezTo>
                      <a:pt x="4611" y="11991"/>
                      <a:pt x="3688" y="11069"/>
                      <a:pt x="2766" y="10146"/>
                    </a:cubicBezTo>
                    <a:cubicBezTo>
                      <a:pt x="1844" y="9224"/>
                      <a:pt x="1383" y="7840"/>
                      <a:pt x="1383" y="6457"/>
                    </a:cubicBezTo>
                    <a:cubicBezTo>
                      <a:pt x="1383" y="5534"/>
                      <a:pt x="1844" y="4151"/>
                      <a:pt x="2305" y="3228"/>
                    </a:cubicBezTo>
                    <a:cubicBezTo>
                      <a:pt x="2766" y="2306"/>
                      <a:pt x="3688" y="1383"/>
                      <a:pt x="4611" y="922"/>
                    </a:cubicBezTo>
                    <a:cubicBezTo>
                      <a:pt x="5532" y="461"/>
                      <a:pt x="6916" y="0"/>
                      <a:pt x="8760" y="0"/>
                    </a:cubicBezTo>
                    <a:cubicBezTo>
                      <a:pt x="10143" y="0"/>
                      <a:pt x="11526" y="0"/>
                      <a:pt x="12448" y="461"/>
                    </a:cubicBezTo>
                    <a:cubicBezTo>
                      <a:pt x="13371" y="922"/>
                      <a:pt x="14754" y="1383"/>
                      <a:pt x="15676" y="2306"/>
                    </a:cubicBezTo>
                    <a:lnTo>
                      <a:pt x="13832" y="5534"/>
                    </a:lnTo>
                    <a:cubicBezTo>
                      <a:pt x="13371" y="5073"/>
                      <a:pt x="12448" y="4612"/>
                      <a:pt x="11987" y="4151"/>
                    </a:cubicBezTo>
                    <a:cubicBezTo>
                      <a:pt x="11065" y="3689"/>
                      <a:pt x="10604"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4" y="7840"/>
                    </a:cubicBezTo>
                    <a:cubicBezTo>
                      <a:pt x="11065"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grpSp>
      </p:grpSp>
      <p:sp>
        <p:nvSpPr>
          <p:cNvPr id="5" name="Text Placeholder 4">
            <a:extLst>
              <a:ext uri="{FF2B5EF4-FFF2-40B4-BE49-F238E27FC236}">
                <a16:creationId xmlns:a16="http://schemas.microsoft.com/office/drawing/2014/main" id="{4DEDBC2F-0BCB-E7AC-C13F-59945070FAA0}"/>
              </a:ext>
            </a:extLst>
          </p:cNvPr>
          <p:cNvSpPr txBox="1">
            <a:spLocks/>
          </p:cNvSpPr>
          <p:nvPr/>
        </p:nvSpPr>
        <p:spPr>
          <a:xfrm>
            <a:off x="634226" y="448172"/>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Tips &amp; Tricks for Gaming for Good </a:t>
            </a:r>
            <a:endParaRPr lang="en-IE" dirty="0"/>
          </a:p>
        </p:txBody>
      </p:sp>
      <p:cxnSp>
        <p:nvCxnSpPr>
          <p:cNvPr id="6" name="Straight Connector 5">
            <a:extLst>
              <a:ext uri="{FF2B5EF4-FFF2-40B4-BE49-F238E27FC236}">
                <a16:creationId xmlns:a16="http://schemas.microsoft.com/office/drawing/2014/main" id="{22F24AF0-262B-C38A-0A65-D8C168A021A0}"/>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04B71383-0ABC-14F6-96CF-02CBDD7BFB45}"/>
              </a:ext>
            </a:extLst>
          </p:cNvPr>
          <p:cNvSpPr txBox="1">
            <a:spLocks/>
          </p:cNvSpPr>
          <p:nvPr/>
        </p:nvSpPr>
        <p:spPr>
          <a:xfrm>
            <a:off x="675226" y="1174588"/>
            <a:ext cx="2534750" cy="251324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dirty="0">
                <a:latin typeface="+mn-lt"/>
              </a:rPr>
              <a:t>The case studies in this section show how gamification is an excellent </a:t>
            </a:r>
            <a:r>
              <a:rPr lang="en-GB" sz="1600" b="1" i="1" dirty="0">
                <a:solidFill>
                  <a:srgbClr val="863694"/>
                </a:solidFill>
                <a:latin typeface="+mn-lt"/>
              </a:rPr>
              <a:t>Digital Transformation </a:t>
            </a:r>
            <a:r>
              <a:rPr lang="en-GB" sz="1600" dirty="0">
                <a:latin typeface="+mn-lt"/>
              </a:rPr>
              <a:t>tool for third sector </a:t>
            </a:r>
            <a:r>
              <a:rPr lang="en-GB" sz="1600" dirty="0" err="1">
                <a:latin typeface="+mn-lt"/>
              </a:rPr>
              <a:t>organistations</a:t>
            </a:r>
            <a:r>
              <a:rPr lang="en-GB" sz="1600" dirty="0">
                <a:latin typeface="+mn-lt"/>
              </a:rPr>
              <a:t> who want to:</a:t>
            </a:r>
          </a:p>
          <a:p>
            <a:pPr algn="l">
              <a:lnSpc>
                <a:spcPct val="100000"/>
              </a:lnSpc>
            </a:pPr>
            <a:endParaRPr lang="en-GB" sz="1600" dirty="0">
              <a:latin typeface="+mn-lt"/>
            </a:endParaRPr>
          </a:p>
        </p:txBody>
      </p:sp>
      <p:sp>
        <p:nvSpPr>
          <p:cNvPr id="8" name="Text Placeholder 5">
            <a:extLst>
              <a:ext uri="{FF2B5EF4-FFF2-40B4-BE49-F238E27FC236}">
                <a16:creationId xmlns:a16="http://schemas.microsoft.com/office/drawing/2014/main" id="{BC51574E-F894-A522-962A-77CF1F1528EB}"/>
              </a:ext>
            </a:extLst>
          </p:cNvPr>
          <p:cNvSpPr txBox="1">
            <a:spLocks/>
          </p:cNvSpPr>
          <p:nvPr/>
        </p:nvSpPr>
        <p:spPr>
          <a:xfrm>
            <a:off x="3365500" y="1174588"/>
            <a:ext cx="3518949" cy="175440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gn="l">
              <a:lnSpc>
                <a:spcPct val="100000"/>
              </a:lnSpc>
              <a:buClr>
                <a:srgbClr val="94C33D"/>
              </a:buClr>
              <a:buFont typeface="Arial" panose="020B0604020202020204" pitchFamily="34" charset="0"/>
              <a:buChar char="•"/>
            </a:pPr>
            <a:r>
              <a:rPr lang="en-GB" sz="1200" dirty="0">
                <a:latin typeface="+mn-lt"/>
              </a:rPr>
              <a:t>Reach new audiences</a:t>
            </a:r>
          </a:p>
          <a:p>
            <a:pPr marL="285750" indent="-285750" algn="l">
              <a:lnSpc>
                <a:spcPct val="100000"/>
              </a:lnSpc>
              <a:buClr>
                <a:srgbClr val="94C33D"/>
              </a:buClr>
              <a:buFont typeface="Arial" panose="020B0604020202020204" pitchFamily="34" charset="0"/>
              <a:buChar char="•"/>
            </a:pPr>
            <a:r>
              <a:rPr lang="en-GB" sz="1200" dirty="0">
                <a:latin typeface="+mn-lt"/>
              </a:rPr>
              <a:t>Create interactive and engaging fundraising campaigns</a:t>
            </a:r>
          </a:p>
          <a:p>
            <a:pPr marL="285750" indent="-285750" algn="l">
              <a:lnSpc>
                <a:spcPct val="100000"/>
              </a:lnSpc>
              <a:buClr>
                <a:srgbClr val="94C33D"/>
              </a:buClr>
              <a:buFont typeface="Arial" panose="020B0604020202020204" pitchFamily="34" charset="0"/>
              <a:buChar char="•"/>
            </a:pPr>
            <a:r>
              <a:rPr lang="en-GB" sz="1200" dirty="0">
                <a:latin typeface="+mn-lt"/>
              </a:rPr>
              <a:t>Deepen the learning experiences they provide</a:t>
            </a:r>
          </a:p>
          <a:p>
            <a:pPr marL="285750" indent="-285750" algn="l">
              <a:lnSpc>
                <a:spcPct val="100000"/>
              </a:lnSpc>
              <a:buClr>
                <a:srgbClr val="94C33D"/>
              </a:buClr>
              <a:buFont typeface="Arial" panose="020B0604020202020204" pitchFamily="34" charset="0"/>
              <a:buChar char="•"/>
            </a:pPr>
            <a:r>
              <a:rPr lang="en-GB" sz="1200" dirty="0">
                <a:latin typeface="+mn-lt"/>
              </a:rPr>
              <a:t>Use celebrity endorsements</a:t>
            </a:r>
          </a:p>
          <a:p>
            <a:pPr marL="285750" indent="-285750" algn="l">
              <a:lnSpc>
                <a:spcPct val="100000"/>
              </a:lnSpc>
              <a:buClr>
                <a:srgbClr val="94C33D"/>
              </a:buClr>
              <a:buFont typeface="Arial" panose="020B0604020202020204" pitchFamily="34" charset="0"/>
              <a:buChar char="•"/>
            </a:pPr>
            <a:r>
              <a:rPr lang="en-GB" sz="1200" dirty="0">
                <a:latin typeface="+mn-lt"/>
              </a:rPr>
              <a:t>Embrace their value of ‘fun’.</a:t>
            </a:r>
          </a:p>
          <a:p>
            <a:pPr marL="285750" indent="-285750" algn="l">
              <a:lnSpc>
                <a:spcPct val="100000"/>
              </a:lnSpc>
              <a:buClr>
                <a:srgbClr val="94C33D"/>
              </a:buClr>
              <a:buFont typeface="Arial" panose="020B0604020202020204" pitchFamily="34" charset="0"/>
              <a:buChar char="•"/>
            </a:pPr>
            <a:endParaRPr lang="en-GB" sz="1200" dirty="0">
              <a:latin typeface="+mn-lt"/>
            </a:endParaRPr>
          </a:p>
        </p:txBody>
      </p:sp>
    </p:spTree>
    <p:extLst>
      <p:ext uri="{BB962C8B-B14F-4D97-AF65-F5344CB8AC3E}">
        <p14:creationId xmlns:p14="http://schemas.microsoft.com/office/powerpoint/2010/main" val="241242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F364A73C-738F-0761-7145-EA7DBCFB0FD1}"/>
              </a:ext>
            </a:extLst>
          </p:cNvPr>
          <p:cNvSpPr/>
          <p:nvPr/>
        </p:nvSpPr>
        <p:spPr>
          <a:xfrm>
            <a:off x="8067" y="6115507"/>
            <a:ext cx="7559675" cy="3818199"/>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108</a:t>
            </a:fld>
            <a:endParaRPr lang="en-US"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34223" y="758104"/>
            <a:ext cx="6291223" cy="2408897"/>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00"/>
              </a:lnSpc>
            </a:pPr>
            <a:r>
              <a:rPr lang="en-IE" sz="1200" dirty="0"/>
              <a:t>There are a number of organisations that can help you with digital transformation, from low costs set ups to a more funded option if your organisation or community group have secured funding. </a:t>
            </a:r>
          </a:p>
          <a:p>
            <a:pPr>
              <a:lnSpc>
                <a:spcPts val="1300"/>
              </a:lnSpc>
            </a:pPr>
            <a:endParaRPr lang="en-IE" sz="1200" dirty="0"/>
          </a:p>
          <a:p>
            <a:pPr>
              <a:lnSpc>
                <a:spcPts val="1300"/>
              </a:lnSpc>
            </a:pPr>
            <a:r>
              <a:rPr lang="en-IE" sz="1200" dirty="0"/>
              <a:t>We have added some links to different organisations for you to research which would suit best and deliver the best products or service for your business.</a:t>
            </a:r>
          </a:p>
          <a:p>
            <a:pPr>
              <a:lnSpc>
                <a:spcPts val="1300"/>
              </a:lnSpc>
            </a:pPr>
            <a:endParaRPr lang="en-GB" sz="1200" b="1" baseline="30000" dirty="0">
              <a:solidFill>
                <a:srgbClr val="863694"/>
              </a:solidFill>
            </a:endParaRPr>
          </a:p>
        </p:txBody>
      </p:sp>
      <p:sp>
        <p:nvSpPr>
          <p:cNvPr id="5" name="Text Placeholder 4">
            <a:extLst>
              <a:ext uri="{FF2B5EF4-FFF2-40B4-BE49-F238E27FC236}">
                <a16:creationId xmlns:a16="http://schemas.microsoft.com/office/drawing/2014/main" id="{4DEDBC2F-0BCB-E7AC-C13F-59945070FAA0}"/>
              </a:ext>
            </a:extLst>
          </p:cNvPr>
          <p:cNvSpPr txBox="1">
            <a:spLocks/>
          </p:cNvSpPr>
          <p:nvPr/>
        </p:nvSpPr>
        <p:spPr>
          <a:xfrm>
            <a:off x="634226" y="448172"/>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Learn more links</a:t>
            </a:r>
            <a:endParaRPr lang="en-IE" dirty="0"/>
          </a:p>
        </p:txBody>
      </p:sp>
      <p:cxnSp>
        <p:nvCxnSpPr>
          <p:cNvPr id="6" name="Straight Connector 5">
            <a:extLst>
              <a:ext uri="{FF2B5EF4-FFF2-40B4-BE49-F238E27FC236}">
                <a16:creationId xmlns:a16="http://schemas.microsoft.com/office/drawing/2014/main" id="{22F24AF0-262B-C38A-0A65-D8C168A021A0}"/>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C92742F3-1150-438F-7369-166F8BC130AA}"/>
              </a:ext>
            </a:extLst>
          </p:cNvPr>
          <p:cNvSpPr/>
          <p:nvPr/>
        </p:nvSpPr>
        <p:spPr>
          <a:xfrm>
            <a:off x="0" y="1925226"/>
            <a:ext cx="7559675" cy="3818199"/>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ext Placeholder 5">
            <a:extLst>
              <a:ext uri="{FF2B5EF4-FFF2-40B4-BE49-F238E27FC236}">
                <a16:creationId xmlns:a16="http://schemas.microsoft.com/office/drawing/2014/main" id="{A7823E60-6997-F3C1-3947-B2553A84958B}"/>
              </a:ext>
            </a:extLst>
          </p:cNvPr>
          <p:cNvSpPr txBox="1">
            <a:spLocks/>
          </p:cNvSpPr>
          <p:nvPr/>
        </p:nvSpPr>
        <p:spPr>
          <a:xfrm>
            <a:off x="634226" y="1806866"/>
            <a:ext cx="5853282" cy="3539040"/>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WEBSITES</a:t>
            </a:r>
            <a:r>
              <a:rPr lang="en-GB" sz="1600" b="1" dirty="0">
                <a:solidFill>
                  <a:srgbClr val="94C33D"/>
                </a:solidFill>
                <a:highlight>
                  <a:srgbClr val="94C33D"/>
                </a:highlight>
              </a:rPr>
              <a:t>.</a:t>
            </a:r>
          </a:p>
          <a:p>
            <a:pPr lvl="0" algn="l">
              <a:lnSpc>
                <a:spcPct val="100000"/>
              </a:lnSpc>
            </a:pPr>
            <a:endParaRPr lang="en-GB" sz="1100" b="1" dirty="0">
              <a:solidFill>
                <a:schemeClr val="bg1"/>
              </a:solidFill>
              <a:highlight>
                <a:srgbClr val="94C33D"/>
              </a:highlight>
            </a:endParaRPr>
          </a:p>
          <a:p>
            <a:pPr lvl="0" algn="l">
              <a:lnSpc>
                <a:spcPct val="100000"/>
              </a:lnSpc>
            </a:pPr>
            <a:r>
              <a:rPr lang="en-GB" sz="1100" b="1" dirty="0">
                <a:solidFill>
                  <a:schemeClr val="bg1"/>
                </a:solidFill>
                <a:highlight>
                  <a:srgbClr val="94C33D"/>
                </a:highlight>
              </a:rPr>
              <a:t>UK </a:t>
            </a:r>
          </a:p>
          <a:p>
            <a:pPr marL="171450" lvl="0" indent="-171450" algn="l">
              <a:lnSpc>
                <a:spcPct val="100000"/>
              </a:lnSpc>
              <a:buFont typeface="Arial" panose="020B0604020202020204" pitchFamily="34" charset="0"/>
              <a:buChar char="•"/>
            </a:pPr>
            <a:r>
              <a:rPr lang="en-IE" sz="1200" dirty="0">
                <a:solidFill>
                  <a:schemeClr val="bg1"/>
                </a:solidFill>
                <a:latin typeface="+mn-lt"/>
                <a:hlinkClick r:id="rId2">
                  <a:extLst>
                    <a:ext uri="{A12FA001-AC4F-418D-AE19-62706E023703}">
                      <ahyp:hlinkClr xmlns:ahyp="http://schemas.microsoft.com/office/drawing/2018/hyperlinkcolor" val="tx"/>
                    </a:ext>
                  </a:extLst>
                </a:hlinkClick>
              </a:rPr>
              <a:t>https://www.exponential-e.com/digital</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3">
                  <a:extLst>
                    <a:ext uri="{A12FA001-AC4F-418D-AE19-62706E023703}">
                      <ahyp:hlinkClr xmlns:ahyp="http://schemas.microsoft.com/office/drawing/2018/hyperlinkcolor" val="tx"/>
                    </a:ext>
                  </a:extLst>
                </a:hlinkClick>
              </a:rPr>
              <a:t>https://www.charitydigital.org.uk/</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4">
                  <a:extLst>
                    <a:ext uri="{A12FA001-AC4F-418D-AE19-62706E023703}">
                      <ahyp:hlinkClr xmlns:ahyp="http://schemas.microsoft.com/office/drawing/2018/hyperlinkcolor" val="tx"/>
                    </a:ext>
                  </a:extLst>
                </a:hlinkClick>
              </a:rPr>
              <a:t>https://atos.net/en-gb/united-kingdom/third-sector</a:t>
            </a:r>
            <a:endParaRPr lang="en-IE" sz="1200" dirty="0">
              <a:solidFill>
                <a:schemeClr val="bg1"/>
              </a:solidFill>
              <a:latin typeface="+mn-lt"/>
            </a:endParaRP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rPr>
              <a:t> </a:t>
            </a:r>
            <a:r>
              <a:rPr lang="en-IE" sz="1200" dirty="0">
                <a:solidFill>
                  <a:schemeClr val="bg1"/>
                </a:solidFill>
                <a:latin typeface="+mn-lt"/>
                <a:hlinkClick r:id="rId5">
                  <a:extLst>
                    <a:ext uri="{A12FA001-AC4F-418D-AE19-62706E023703}">
                      <ahyp:hlinkClr xmlns:ahyp="http://schemas.microsoft.com/office/drawing/2018/hyperlinkcolor" val="tx"/>
                    </a:ext>
                  </a:extLst>
                </a:hlinkClick>
              </a:rPr>
              <a:t>https://www.thirdsector.co.uk/</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6">
                  <a:extLst>
                    <a:ext uri="{A12FA001-AC4F-418D-AE19-62706E023703}">
                      <ahyp:hlinkClr xmlns:ahyp="http://schemas.microsoft.com/office/drawing/2018/hyperlinkcolor" val="tx"/>
                    </a:ext>
                  </a:extLst>
                </a:hlinkClick>
              </a:rPr>
              <a:t>https://www.exponential-e.com/industry/third-sector</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7">
                  <a:extLst>
                    <a:ext uri="{A12FA001-AC4F-418D-AE19-62706E023703}">
                      <ahyp:hlinkClr xmlns:ahyp="http://schemas.microsoft.com/office/drawing/2018/hyperlinkcolor" val="tx"/>
                    </a:ext>
                  </a:extLst>
                </a:hlinkClick>
              </a:rPr>
              <a:t>https://myfuturecloud.com/thirdsector/</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8">
                  <a:extLst>
                    <a:ext uri="{A12FA001-AC4F-418D-AE19-62706E023703}">
                      <ahyp:hlinkClr xmlns:ahyp="http://schemas.microsoft.com/office/drawing/2018/hyperlinkcolor" val="tx"/>
                    </a:ext>
                  </a:extLst>
                </a:hlinkClick>
              </a:rPr>
              <a:t>https://www.ncvo.org.uk/help-and-guidance/digital-technology/#/</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9">
                  <a:extLst>
                    <a:ext uri="{A12FA001-AC4F-418D-AE19-62706E023703}">
                      <ahyp:hlinkClr xmlns:ahyp="http://schemas.microsoft.com/office/drawing/2018/hyperlinkcolor" val="tx"/>
                    </a:ext>
                  </a:extLst>
                </a:hlinkClick>
              </a:rPr>
              <a:t>https://www.scottish-enterprise.com/support-for-businesses/business-development-and-advice/digital-transformation-support</a:t>
            </a:r>
            <a:r>
              <a:rPr lang="en-IE" sz="1200" dirty="0">
                <a:solidFill>
                  <a:schemeClr val="bg1"/>
                </a:solidFill>
                <a:latin typeface="+mn-lt"/>
              </a:rPr>
              <a:t> </a:t>
            </a:r>
          </a:p>
          <a:p>
            <a:pPr lvl="0" algn="l">
              <a:lnSpc>
                <a:spcPct val="100000"/>
              </a:lnSpc>
              <a:buClr>
                <a:srgbClr val="94C33D"/>
              </a:buClr>
            </a:pPr>
            <a:endParaRPr lang="en-IE" sz="1200" dirty="0">
              <a:solidFill>
                <a:schemeClr val="bg1"/>
              </a:solidFill>
              <a:latin typeface="+mn-lt"/>
            </a:endParaRPr>
          </a:p>
          <a:p>
            <a:pPr algn="l">
              <a:lnSpc>
                <a:spcPct val="100000"/>
              </a:lnSpc>
              <a:buClr>
                <a:srgbClr val="94C33D"/>
              </a:buClr>
            </a:pPr>
            <a:r>
              <a:rPr lang="en-GB" sz="1200" b="1" dirty="0">
                <a:solidFill>
                  <a:schemeClr val="bg1"/>
                </a:solidFill>
                <a:highlight>
                  <a:srgbClr val="94C33D"/>
                </a:highlight>
              </a:rPr>
              <a:t>Italy</a:t>
            </a:r>
            <a:endParaRPr lang="en-IE" sz="1200" dirty="0">
              <a:solidFill>
                <a:schemeClr val="bg1"/>
              </a:solidFill>
              <a:latin typeface="+mn-lt"/>
              <a:hlinkClick r:id="rId10">
                <a:extLst>
                  <a:ext uri="{A12FA001-AC4F-418D-AE19-62706E023703}">
                    <ahyp:hlinkClr xmlns:ahyp="http://schemas.microsoft.com/office/drawing/2018/hyperlinkcolor" val="tx"/>
                  </a:ext>
                </a:extLst>
              </a:hlinkClick>
            </a:endParaRP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0">
                  <a:extLst>
                    <a:ext uri="{A12FA001-AC4F-418D-AE19-62706E023703}">
                      <ahyp:hlinkClr xmlns:ahyp="http://schemas.microsoft.com/office/drawing/2018/hyperlinkcolor" val="tx"/>
                    </a:ext>
                  </a:extLst>
                </a:hlinkClick>
              </a:rPr>
              <a:t>https://www.talenthousehub.it</a:t>
            </a:r>
            <a:endParaRPr lang="en-IE" sz="1200" dirty="0">
              <a:solidFill>
                <a:schemeClr val="bg1"/>
              </a:solidFill>
              <a:latin typeface="+mn-lt"/>
            </a:endParaRP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1">
                  <a:extLst>
                    <a:ext uri="{A12FA001-AC4F-418D-AE19-62706E023703}">
                      <ahyp:hlinkClr xmlns:ahyp="http://schemas.microsoft.com/office/drawing/2018/hyperlinkcolor" val="tx"/>
                    </a:ext>
                  </a:extLst>
                </a:hlinkClick>
              </a:rPr>
              <a:t>https://www.aiccon.it</a:t>
            </a:r>
            <a:r>
              <a:rPr lang="en-IE" sz="1200" dirty="0">
                <a:solidFill>
                  <a:schemeClr val="bg1"/>
                </a:solidFill>
                <a:latin typeface="+mn-lt"/>
              </a:rPr>
              <a:t> </a:t>
            </a:r>
          </a:p>
          <a:p>
            <a:pPr marL="171450" lvl="0" indent="-171450" algn="l">
              <a:lnSpc>
                <a:spcPct val="100000"/>
              </a:lnSpc>
              <a:buClr>
                <a:srgbClr val="94C33D"/>
              </a:buClr>
              <a:buFont typeface="Arial" panose="020B0604020202020204" pitchFamily="34" charset="0"/>
              <a:buChar char="•"/>
            </a:pPr>
            <a:endParaRPr lang="en-IE" sz="1200" dirty="0">
              <a:solidFill>
                <a:schemeClr val="bg1"/>
              </a:solidFill>
              <a:latin typeface="+mn-lt"/>
            </a:endParaRPr>
          </a:p>
          <a:p>
            <a:pPr lvl="0" algn="l">
              <a:lnSpc>
                <a:spcPct val="100000"/>
              </a:lnSpc>
              <a:buClr>
                <a:srgbClr val="94C33D"/>
              </a:buClr>
            </a:pPr>
            <a:r>
              <a:rPr lang="en-GB" sz="1200" b="1" dirty="0">
                <a:solidFill>
                  <a:schemeClr val="bg1"/>
                </a:solidFill>
                <a:highlight>
                  <a:srgbClr val="94C33D"/>
                </a:highlight>
              </a:rPr>
              <a:t>Ireland</a:t>
            </a:r>
            <a:endParaRPr lang="en-IE" sz="1200" dirty="0">
              <a:solidFill>
                <a:schemeClr val="bg1"/>
              </a:solidFill>
              <a:latin typeface="+mn-lt"/>
            </a:endParaRPr>
          </a:p>
          <a:p>
            <a:pPr marL="171450" lvl="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2">
                  <a:extLst>
                    <a:ext uri="{A12FA001-AC4F-418D-AE19-62706E023703}">
                      <ahyp:hlinkClr xmlns:ahyp="http://schemas.microsoft.com/office/drawing/2018/hyperlinkcolor" val="tx"/>
                    </a:ext>
                  </a:extLst>
                </a:hlinkClick>
              </a:rPr>
              <a:t>https://www.charitiesinstituteireland.ie/pages/digital-innovation-2020</a:t>
            </a:r>
            <a:r>
              <a:rPr lang="en-IE" sz="1200" dirty="0">
                <a:solidFill>
                  <a:schemeClr val="bg1"/>
                </a:solidFill>
                <a:latin typeface="+mn-lt"/>
              </a:rPr>
              <a:t> </a:t>
            </a:r>
          </a:p>
          <a:p>
            <a:pPr lvl="0" algn="l">
              <a:lnSpc>
                <a:spcPct val="100000"/>
              </a:lnSpc>
            </a:pPr>
            <a:endParaRPr lang="en-IE" sz="1200" dirty="0">
              <a:solidFill>
                <a:schemeClr val="bg1"/>
              </a:solidFill>
              <a:latin typeface="+mn-lt"/>
            </a:endParaRPr>
          </a:p>
          <a:p>
            <a:pPr lvl="0" algn="l">
              <a:lnSpc>
                <a:spcPct val="100000"/>
              </a:lnSpc>
            </a:pPr>
            <a:endParaRPr lang="en-IE" sz="1200" dirty="0">
              <a:solidFill>
                <a:schemeClr val="bg1"/>
              </a:solidFill>
              <a:latin typeface="+mn-lt"/>
            </a:endParaRPr>
          </a:p>
          <a:p>
            <a:pPr lvl="0" algn="l">
              <a:lnSpc>
                <a:spcPct val="100000"/>
              </a:lnSpc>
            </a:pPr>
            <a:endParaRPr lang="en-IE" sz="1200" dirty="0">
              <a:solidFill>
                <a:schemeClr val="bg1"/>
              </a:solidFill>
              <a:latin typeface="+mn-lt"/>
            </a:endParaRPr>
          </a:p>
          <a:p>
            <a:pPr lvl="0" algn="l">
              <a:lnSpc>
                <a:spcPct val="100000"/>
              </a:lnSpc>
            </a:pPr>
            <a:endParaRPr lang="en-IE" sz="1200" dirty="0">
              <a:solidFill>
                <a:srgbClr val="94C33D"/>
              </a:solidFill>
              <a:latin typeface="+mn-lt"/>
            </a:endParaRPr>
          </a:p>
          <a:p>
            <a:pPr algn="l">
              <a:lnSpc>
                <a:spcPct val="100000"/>
              </a:lnSpc>
            </a:pPr>
            <a:r>
              <a:rPr lang="en-IE" sz="1600" b="1" dirty="0">
                <a:solidFill>
                  <a:schemeClr val="bg1"/>
                </a:solidFill>
                <a:highlight>
                  <a:srgbClr val="94C33D"/>
                </a:highlight>
              </a:rPr>
              <a:t> LEARN MORE</a:t>
            </a:r>
            <a:r>
              <a:rPr lang="en-IE" sz="1600" b="1" dirty="0">
                <a:solidFill>
                  <a:srgbClr val="94C33D"/>
                </a:solidFill>
                <a:highlight>
                  <a:srgbClr val="94C33D"/>
                </a:highlight>
              </a:rPr>
              <a:t>.</a:t>
            </a:r>
          </a:p>
          <a:p>
            <a:pPr algn="l">
              <a:lnSpc>
                <a:spcPct val="100000"/>
              </a:lnSpc>
            </a:pPr>
            <a:endParaRPr lang="en-IE" sz="1600" b="1" dirty="0">
              <a:solidFill>
                <a:srgbClr val="94C33D"/>
              </a:solidFill>
              <a:highlight>
                <a:srgbClr val="94C33D"/>
              </a:highligh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3">
                  <a:extLst>
                    <a:ext uri="{A12FA001-AC4F-418D-AE19-62706E023703}">
                      <ahyp:hlinkClr xmlns:ahyp="http://schemas.microsoft.com/office/drawing/2018/hyperlinkcolor" val="tx"/>
                    </a:ext>
                  </a:extLst>
                </a:hlinkClick>
              </a:rPr>
              <a:t>https://www.thirdsector.co.uk/third-sector-podcast-digital-transformation-purpose/article/1740382</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4">
                  <a:extLst>
                    <a:ext uri="{A12FA001-AC4F-418D-AE19-62706E023703}">
                      <ahyp:hlinkClr xmlns:ahyp="http://schemas.microsoft.com/office/drawing/2018/hyperlinkcolor" val="tx"/>
                    </a:ext>
                  </a:extLst>
                </a:hlinkClick>
              </a:rPr>
              <a:t>https://www.thirdsector.co.uk/digital-transformation-happen-fast-and-everyone-charity-board/article/1735345</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5">
                  <a:extLst>
                    <a:ext uri="{A12FA001-AC4F-418D-AE19-62706E023703}">
                      <ahyp:hlinkClr xmlns:ahyp="http://schemas.microsoft.com/office/drawing/2018/hyperlinkcolor" val="tx"/>
                    </a:ext>
                  </a:extLst>
                </a:hlinkClick>
              </a:rPr>
              <a:t>https://www.thirdsector.co.uk/five-hidden-ways-digital-transformation-empower-charities/article/1747881</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6">
                  <a:extLst>
                    <a:ext uri="{A12FA001-AC4F-418D-AE19-62706E023703}">
                      <ahyp:hlinkClr xmlns:ahyp="http://schemas.microsoft.com/office/drawing/2018/hyperlinkcolor" val="tx"/>
                    </a:ext>
                  </a:extLst>
                </a:hlinkClick>
              </a:rPr>
              <a:t>https://poweronplatforms.com/how-digital-transformation-is-future-proofing-the-third-sector/</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7">
                  <a:extLst>
                    <a:ext uri="{A12FA001-AC4F-418D-AE19-62706E023703}">
                      <ahyp:hlinkClr xmlns:ahyp="http://schemas.microsoft.com/office/drawing/2018/hyperlinkcolor" val="tx"/>
                    </a:ext>
                  </a:extLst>
                </a:hlinkClick>
              </a:rPr>
              <a:t>https://haymarket.wavecast.io/third-sector/how-should-charities-focus-their-transformation-efforts-to-deliver-lasting-impact</a:t>
            </a:r>
            <a:r>
              <a:rPr lang="en-IE" sz="1200" dirty="0">
                <a:solidFill>
                  <a:schemeClr val="bg1"/>
                </a:solidFill>
                <a:latin typeface="+mn-lt"/>
              </a:rPr>
              <a:t> </a:t>
            </a: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8">
                  <a:extLst>
                    <a:ext uri="{A12FA001-AC4F-418D-AE19-62706E023703}">
                      <ahyp:hlinkClr xmlns:ahyp="http://schemas.microsoft.com/office/drawing/2018/hyperlinkcolor" val="tx"/>
                    </a:ext>
                  </a:extLst>
                </a:hlinkClick>
              </a:rPr>
              <a:t>https://get.coveo.com/whitepaper-enterprise-tech-strategy</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19">
                  <a:extLst>
                    <a:ext uri="{A12FA001-AC4F-418D-AE19-62706E023703}">
                      <ahyp:hlinkClr xmlns:ahyp="http://schemas.microsoft.com/office/drawing/2018/hyperlinkcolor" val="tx"/>
                    </a:ext>
                  </a:extLst>
                </a:hlinkClick>
              </a:rPr>
              <a:t>https://www.gov.ie/en/publication/adf42-harnessing-digital-the-digital-ireland-framework/#notes</a:t>
            </a:r>
            <a:r>
              <a:rPr lang="en-IE" sz="1200" dirty="0">
                <a:solidFill>
                  <a:schemeClr val="bg1"/>
                </a:solidFill>
                <a:latin typeface="+mn-lt"/>
              </a:rPr>
              <a:t> </a:t>
            </a: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20">
                  <a:extLst>
                    <a:ext uri="{A12FA001-AC4F-418D-AE19-62706E023703}">
                      <ahyp:hlinkClr xmlns:ahyp="http://schemas.microsoft.com/office/drawing/2018/hyperlinkcolor" val="tx"/>
                    </a:ext>
                  </a:extLst>
                </a:hlinkClick>
              </a:rPr>
              <a:t>https://www.trade.gov/market-intelligence/ireland-digital-transformation-strategy</a:t>
            </a:r>
            <a:r>
              <a:rPr lang="en-IE" sz="1200" dirty="0">
                <a:solidFill>
                  <a:schemeClr val="bg1"/>
                </a:solidFill>
                <a:latin typeface="+mn-lt"/>
              </a:rPr>
              <a:t> </a:t>
            </a: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hlinkClick r:id="rId21">
                  <a:extLst>
                    <a:ext uri="{A12FA001-AC4F-418D-AE19-62706E023703}">
                      <ahyp:hlinkClr xmlns:ahyp="http://schemas.microsoft.com/office/drawing/2018/hyperlinkcolor" val="tx"/>
                    </a:ext>
                  </a:extLst>
                </a:hlinkClick>
              </a:rPr>
              <a:t>https://irishtechnews.ie/category/digital-transformation/</a:t>
            </a:r>
            <a:endParaRPr lang="en-IE" sz="1200" dirty="0">
              <a:solidFill>
                <a:schemeClr val="bg1"/>
              </a:solidFill>
              <a:latin typeface="+mn-lt"/>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latin typeface="+mn-lt"/>
              </a:rPr>
              <a:t> </a:t>
            </a:r>
            <a:r>
              <a:rPr lang="en-IE" sz="1200" dirty="0">
                <a:solidFill>
                  <a:schemeClr val="bg1"/>
                </a:solidFill>
                <a:latin typeface="+mn-lt"/>
                <a:hlinkClick r:id="rId22">
                  <a:extLst>
                    <a:ext uri="{A12FA001-AC4F-418D-AE19-62706E023703}">
                      <ahyp:hlinkClr xmlns:ahyp="http://schemas.microsoft.com/office/drawing/2018/hyperlinkcolor" val="tx"/>
                    </a:ext>
                  </a:extLst>
                </a:hlinkClick>
              </a:rPr>
              <a:t>https://www.enterprise-ireland.com/en/Productivity/Digital-Innovation/</a:t>
            </a:r>
            <a:r>
              <a:rPr lang="en-IE" sz="1200" dirty="0">
                <a:solidFill>
                  <a:schemeClr val="bg1"/>
                </a:solidFill>
                <a:latin typeface="+mn-lt"/>
              </a:rPr>
              <a:t> </a:t>
            </a:r>
          </a:p>
        </p:txBody>
      </p:sp>
    </p:spTree>
    <p:extLst>
      <p:ext uri="{BB962C8B-B14F-4D97-AF65-F5344CB8AC3E}">
        <p14:creationId xmlns:p14="http://schemas.microsoft.com/office/powerpoint/2010/main" val="2720169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C12E816-3954-DD7D-B2E9-6DD254ECD295}"/>
              </a:ext>
            </a:extLst>
          </p:cNvPr>
          <p:cNvSpPr/>
          <p:nvPr/>
        </p:nvSpPr>
        <p:spPr>
          <a:xfrm>
            <a:off x="-4451" y="0"/>
            <a:ext cx="7559675" cy="193452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aphic 4">
            <a:extLst>
              <a:ext uri="{FF2B5EF4-FFF2-40B4-BE49-F238E27FC236}">
                <a16:creationId xmlns:a16="http://schemas.microsoft.com/office/drawing/2014/main" id="{A793ED18-1B6D-D53D-CE38-F18F906AA598}"/>
              </a:ext>
            </a:extLst>
          </p:cNvPr>
          <p:cNvGrpSpPr/>
          <p:nvPr/>
        </p:nvGrpSpPr>
        <p:grpSpPr>
          <a:xfrm flipH="1">
            <a:off x="-867830" y="382676"/>
            <a:ext cx="1288636" cy="2354623"/>
            <a:chOff x="4325072" y="4377221"/>
            <a:chExt cx="1026777" cy="1876149"/>
          </a:xfrm>
          <a:noFill/>
        </p:grpSpPr>
        <p:sp>
          <p:nvSpPr>
            <p:cNvPr id="90" name="Freeform 89">
              <a:extLst>
                <a:ext uri="{FF2B5EF4-FFF2-40B4-BE49-F238E27FC236}">
                  <a16:creationId xmlns:a16="http://schemas.microsoft.com/office/drawing/2014/main" id="{61F77064-B773-4866-AE55-6E3C0BE6EF0A}"/>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77F024A-B6B5-64A0-9D4A-BA4D2D53CC0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490573"/>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11</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536222"/>
            <a:ext cx="6073760" cy="2094630"/>
          </a:xfrm>
        </p:spPr>
        <p:txBody>
          <a:bodyPr numCol="2"/>
          <a:lstStyle/>
          <a:p>
            <a:pPr marL="171450" indent="-171450">
              <a:lnSpc>
                <a:spcPct val="100000"/>
              </a:lnSpc>
              <a:buClr>
                <a:srgbClr val="94C33D"/>
              </a:buClr>
              <a:buFont typeface="Arial" panose="020B0604020202020204" pitchFamily="34" charset="0"/>
              <a:buChar char="•"/>
              <a:tabLst>
                <a:tab pos="481013" algn="l"/>
              </a:tabLst>
            </a:pPr>
            <a:r>
              <a:rPr lang="en-GB" sz="1200" b="1" dirty="0"/>
              <a:t>Atelier </a:t>
            </a:r>
            <a:r>
              <a:rPr lang="en-GB" sz="1200" b="1" dirty="0" err="1"/>
              <a:t>Verderame</a:t>
            </a:r>
            <a:r>
              <a:rPr lang="en-GB" sz="1200" b="1" dirty="0"/>
              <a:t> </a:t>
            </a:r>
            <a:r>
              <a:rPr lang="en-GB" sz="1200" dirty="0"/>
              <a:t>successfully used e-commerce to support the development of the Apulian community by enabling the continued use of traditional manufacturing practices and giving the Apulian people a platform to sell their products.</a:t>
            </a:r>
          </a:p>
          <a:p>
            <a:pPr marL="171450" indent="-171450">
              <a:lnSpc>
                <a:spcPct val="100000"/>
              </a:lnSpc>
              <a:buClr>
                <a:srgbClr val="94C33D"/>
              </a:buClr>
              <a:buFont typeface="Arial" panose="020B0604020202020204" pitchFamily="34" charset="0"/>
              <a:buChar cha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All of the products sold through Atelier </a:t>
            </a:r>
            <a:r>
              <a:rPr lang="en-GB" sz="1200" dirty="0" err="1"/>
              <a:t>Verderame</a:t>
            </a:r>
            <a:r>
              <a:rPr lang="en-GB" sz="1200" dirty="0"/>
              <a:t> are designed and manufactured in Apulian based workshops, use high quality raw materials that last over time thereby, reducing the impact of clothing production on the environment. All fabrics are sourced from responsible companies with strong social and ecological ethics.</a:t>
            </a:r>
          </a:p>
          <a:p>
            <a:pPr marL="171450" indent="-171450">
              <a:lnSpc>
                <a:spcPct val="100000"/>
              </a:lnSpc>
              <a:buClr>
                <a:srgbClr val="94C33D"/>
              </a:buClr>
              <a:buFont typeface="Arial" panose="020B0604020202020204" pitchFamily="34" charset="0"/>
              <a:buChar cha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Atelier </a:t>
            </a:r>
            <a:r>
              <a:rPr lang="en-GB" sz="1200" dirty="0" err="1"/>
              <a:t>Verderame</a:t>
            </a:r>
            <a:r>
              <a:rPr lang="en-GB" sz="1200" dirty="0"/>
              <a:t> contributed to the economic development of the Apulian region.</a:t>
            </a:r>
          </a:p>
          <a:p>
            <a:pPr marL="171450" indent="-171450">
              <a:lnSpc>
                <a:spcPct val="100000"/>
              </a:lnSpc>
              <a:buClr>
                <a:srgbClr val="94C33D"/>
              </a:buClr>
              <a:buFont typeface="Arial" panose="020B0604020202020204" pitchFamily="34" charset="0"/>
              <a:buChar char="•"/>
              <a:tabLst>
                <a:tab pos="481013" algn="l"/>
              </a:tabLst>
            </a:pPr>
            <a:endParaRPr lang="en-GB" sz="1200"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55251" y="7200630"/>
            <a:ext cx="3751589"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b="1" dirty="0">
                <a:solidFill>
                  <a:schemeClr val="bg1"/>
                </a:solidFill>
              </a:rPr>
              <a:t>Atelia </a:t>
            </a:r>
            <a:r>
              <a:rPr lang="en-GB" sz="1200" b="1" dirty="0" err="1">
                <a:solidFill>
                  <a:schemeClr val="bg1"/>
                </a:solidFill>
              </a:rPr>
              <a:t>Verderame</a:t>
            </a:r>
            <a:r>
              <a:rPr lang="en-GB" sz="1200" b="1" dirty="0">
                <a:solidFill>
                  <a:schemeClr val="bg1"/>
                </a:solidFill>
              </a:rPr>
              <a:t> </a:t>
            </a:r>
            <a:r>
              <a:rPr lang="en-GB" sz="1200" dirty="0">
                <a:solidFill>
                  <a:schemeClr val="bg1"/>
                </a:solidFill>
              </a:rPr>
              <a:t>created an e-commerce platform that sells unique Apulian collections produced with a focus on sustainability and recovery. </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The project involves collaborating with local designers, makers and crafters to bring Apulian talents and production processes to the world.</a:t>
            </a:r>
          </a:p>
          <a:p>
            <a:pPr algn="l">
              <a:lnSpc>
                <a:spcPct val="100000"/>
              </a:lnSpc>
              <a:buClr>
                <a:srgbClr val="94C33D"/>
              </a:buClr>
              <a:tabLst>
                <a:tab pos="481013" algn="l"/>
              </a:tabLst>
            </a:pPr>
            <a:endParaRPr lang="en-GB" sz="1200" dirty="0">
              <a:solidFill>
                <a:schemeClr val="bg1"/>
              </a:solidFill>
            </a:endParaRPr>
          </a:p>
        </p:txBody>
      </p:sp>
      <p:sp>
        <p:nvSpPr>
          <p:cNvPr id="14" name="Freeform 13">
            <a:extLst>
              <a:ext uri="{FF2B5EF4-FFF2-40B4-BE49-F238E27FC236}">
                <a16:creationId xmlns:a16="http://schemas.microsoft.com/office/drawing/2014/main" id="{BA981D9F-8A32-F1BA-B590-9F8E0922F77A}"/>
              </a:ext>
            </a:extLst>
          </p:cNvPr>
          <p:cNvSpPr/>
          <p:nvPr/>
        </p:nvSpPr>
        <p:spPr>
          <a:xfrm flipH="1">
            <a:off x="4690668" y="6755286"/>
            <a:ext cx="2869007" cy="3269970"/>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8" name="Straight Connector 47">
            <a:extLst>
              <a:ext uri="{FF2B5EF4-FFF2-40B4-BE49-F238E27FC236}">
                <a16:creationId xmlns:a16="http://schemas.microsoft.com/office/drawing/2014/main" id="{765E7F3E-0270-E9C9-9EDC-5EC1AA4AFB71}"/>
              </a:ext>
            </a:extLst>
          </p:cNvPr>
          <p:cNvCxnSpPr>
            <a:cxnSpLocks/>
          </p:cNvCxnSpPr>
          <p:nvPr/>
        </p:nvCxnSpPr>
        <p:spPr>
          <a:xfrm flipH="1">
            <a:off x="-4450" y="6571836"/>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9" name="Text Placeholder 4">
            <a:extLst>
              <a:ext uri="{FF2B5EF4-FFF2-40B4-BE49-F238E27FC236}">
                <a16:creationId xmlns:a16="http://schemas.microsoft.com/office/drawing/2014/main" id="{E8F08754-BCF3-C844-1C89-C548F008BBAF}"/>
              </a:ext>
            </a:extLst>
          </p:cNvPr>
          <p:cNvSpPr txBox="1">
            <a:spLocks/>
          </p:cNvSpPr>
          <p:nvPr/>
        </p:nvSpPr>
        <p:spPr>
          <a:xfrm>
            <a:off x="651097" y="6398610"/>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93" name="Picture 92">
            <a:extLst>
              <a:ext uri="{FF2B5EF4-FFF2-40B4-BE49-F238E27FC236}">
                <a16:creationId xmlns:a16="http://schemas.microsoft.com/office/drawing/2014/main" id="{38F58FAC-1827-DF13-F34F-AC731E4CD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0858" y="293373"/>
            <a:ext cx="1683665" cy="1514980"/>
          </a:xfrm>
          <a:prstGeom prst="rect">
            <a:avLst/>
          </a:prstGeom>
        </p:spPr>
      </p:pic>
      <p:cxnSp>
        <p:nvCxnSpPr>
          <p:cNvPr id="94" name="Straight Connector 93">
            <a:extLst>
              <a:ext uri="{FF2B5EF4-FFF2-40B4-BE49-F238E27FC236}">
                <a16:creationId xmlns:a16="http://schemas.microsoft.com/office/drawing/2014/main" id="{3CA7E9B0-DFD3-8AF6-E720-D0E4827B3777}"/>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95" name="Text Placeholder 4">
            <a:extLst>
              <a:ext uri="{FF2B5EF4-FFF2-40B4-BE49-F238E27FC236}">
                <a16:creationId xmlns:a16="http://schemas.microsoft.com/office/drawing/2014/main" id="{BFA07D3F-5794-3607-5275-E90C30A0EC7D}"/>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263601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12</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02</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8"/>
            <a:ext cx="7559675" cy="254782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Thriftify</a:t>
            </a:r>
            <a:r>
              <a:rPr lang="en-US" dirty="0"/>
              <a:t>, Ireland</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3" cstate="email">
              <a:extLst>
                <a:ext uri="{28A0092B-C50C-407E-A947-70E740481C1C}">
                  <a14:useLocalDpi xmlns:a14="http://schemas.microsoft.com/office/drawing/2010/main"/>
                </a:ext>
              </a:extLst>
            </a:blip>
            <a:srcRect/>
            <a:stretch>
              <a:fillRect l="81" t="4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487590"/>
            <a:ext cx="2761596"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Charity shops in Ireland receive over 300,000,000 each year and as a primarily volunteer-driven sector, many struggle to effectively value and sell all of the donations they receive.</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According to </a:t>
            </a:r>
            <a:r>
              <a:rPr lang="en-GB" sz="1200" b="1" dirty="0" err="1"/>
              <a:t>Thriftif</a:t>
            </a:r>
            <a:r>
              <a:rPr lang="en-GB" sz="1200" dirty="0" err="1"/>
              <a:t>y</a:t>
            </a:r>
            <a:r>
              <a:rPr lang="en-GB" sz="1200" dirty="0"/>
              <a:t>, a sustainable fashion revolution with charity shops at the centre could create an additional £18 billion in income for good causes throughout the UK while also reversing some of the environmental problems caused by the fast fashion industry.</a:t>
            </a:r>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731972" y="3591379"/>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BA981D9F-8A32-F1BA-B590-9F8E0922F77A}"/>
              </a:ext>
            </a:extLst>
          </p:cNvPr>
          <p:cNvSpPr/>
          <p:nvPr/>
        </p:nvSpPr>
        <p:spPr>
          <a:xfrm flipH="1">
            <a:off x="4058009" y="5304015"/>
            <a:ext cx="3542461" cy="4037544"/>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84994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66901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With innovative digital technology, </a:t>
            </a:r>
            <a:r>
              <a:rPr lang="en-GB" sz="1200" b="1" dirty="0" err="1">
                <a:solidFill>
                  <a:schemeClr val="bg1"/>
                </a:solidFill>
              </a:rPr>
              <a:t>Thriftify</a:t>
            </a:r>
            <a:r>
              <a:rPr lang="en-GB" sz="1200" dirty="0">
                <a:solidFill>
                  <a:schemeClr val="bg1"/>
                </a:solidFill>
              </a:rPr>
              <a:t> empowers the world’s most ethical organisations to lead the sustainable shopping revolution.  They enable for-impact companies to easily list used, sustainable goods online and reach millions of consumers.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By connecting circulators who care with the most impactful source of goods, and </a:t>
            </a:r>
          </a:p>
          <a:p>
            <a:pPr>
              <a:lnSpc>
                <a:spcPct val="100000"/>
              </a:lnSpc>
              <a:buClr>
                <a:srgbClr val="94C33D"/>
              </a:buClr>
              <a:tabLst>
                <a:tab pos="481013" algn="l"/>
              </a:tabLst>
            </a:pPr>
            <a:r>
              <a:rPr lang="en-GB" sz="1200" dirty="0">
                <a:solidFill>
                  <a:schemeClr val="bg1"/>
                </a:solidFill>
              </a:rPr>
              <a:t>charity shop donations, they are building  a circular and social economy.</a:t>
            </a:r>
          </a:p>
          <a:p>
            <a:pPr>
              <a:lnSpc>
                <a:spcPct val="100000"/>
              </a:lnSpc>
              <a:buClr>
                <a:srgbClr val="94C33D"/>
              </a:buClr>
              <a:tabLst>
                <a:tab pos="481013" algn="l"/>
              </a:tabLst>
            </a:pPr>
            <a:endParaRPr lang="en-GB" sz="1200" dirty="0">
              <a:solidFill>
                <a:schemeClr val="bg1"/>
              </a:solidFill>
            </a:endParaRPr>
          </a:p>
        </p:txBody>
      </p:sp>
    </p:spTree>
    <p:extLst>
      <p:ext uri="{BB962C8B-B14F-4D97-AF65-F5344CB8AC3E}">
        <p14:creationId xmlns:p14="http://schemas.microsoft.com/office/powerpoint/2010/main" val="807148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4828845"/>
            <a:ext cx="7564720" cy="436155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13</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7" y="2300319"/>
            <a:ext cx="6073760" cy="2094630"/>
          </a:xfrm>
        </p:spPr>
        <p:txBody>
          <a:bodyPr numCol="2"/>
          <a:lstStyle/>
          <a:p>
            <a:pPr>
              <a:lnSpc>
                <a:spcPct val="100000"/>
              </a:lnSpc>
              <a:buClr>
                <a:srgbClr val="94C33D"/>
              </a:buClr>
              <a:tabLst>
                <a:tab pos="481013" algn="l"/>
              </a:tabLst>
            </a:pPr>
            <a:r>
              <a:rPr lang="en-GB" sz="1200" b="1" dirty="0" err="1"/>
              <a:t>Thriftify’s</a:t>
            </a:r>
            <a:r>
              <a:rPr lang="en-GB" sz="1200" dirty="0"/>
              <a:t> overall sales of second-hand gems stopped the release of 36.7 tonnes of CO2 into our atmosphere. </a:t>
            </a:r>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b="1" dirty="0"/>
              <a:t>In real terms that’s the same as:</a:t>
            </a:r>
          </a:p>
          <a:p>
            <a:pPr marL="171450" indent="-171450" algn="l">
              <a:lnSpc>
                <a:spcPct val="100000"/>
              </a:lnSpc>
              <a:buClr>
                <a:srgbClr val="94C33D"/>
              </a:buClr>
              <a:buFont typeface="Arial" panose="020B0604020202020204" pitchFamily="34" charset="0"/>
              <a:buChar char="•"/>
              <a:tabLst>
                <a:tab pos="481013" algn="l"/>
              </a:tabLst>
            </a:pPr>
            <a:r>
              <a:rPr lang="en-GB" sz="1200" dirty="0"/>
              <a:t>1,723 trees now absorbing CO2 daily, </a:t>
            </a:r>
          </a:p>
          <a:p>
            <a:pPr marL="171450" indent="-171450" algn="l">
              <a:lnSpc>
                <a:spcPct val="100000"/>
              </a:lnSpc>
              <a:buClr>
                <a:srgbClr val="94C33D"/>
              </a:buClr>
              <a:buFont typeface="Arial" panose="020B0604020202020204" pitchFamily="34" charset="0"/>
              <a:buChar char="•"/>
              <a:tabLst>
                <a:tab pos="481013" algn="l"/>
              </a:tabLst>
            </a:pPr>
            <a:r>
              <a:rPr lang="en-GB" sz="1200" dirty="0"/>
              <a:t>5,942 cars off our roads daily, </a:t>
            </a:r>
          </a:p>
          <a:p>
            <a:pPr marL="171450" indent="-171450" algn="l">
              <a:lnSpc>
                <a:spcPct val="100000"/>
              </a:lnSpc>
              <a:buClr>
                <a:srgbClr val="94C33D"/>
              </a:buClr>
              <a:buFont typeface="Arial" panose="020B0604020202020204" pitchFamily="34" charset="0"/>
              <a:buChar char="•"/>
              <a:tabLst>
                <a:tab pos="481013" algn="l"/>
              </a:tabLst>
            </a:pPr>
            <a:r>
              <a:rPr lang="en-GB" sz="1200" dirty="0"/>
              <a:t>Over 4.6 million mobile phones charged, and</a:t>
            </a:r>
          </a:p>
          <a:p>
            <a:pPr marL="171450" indent="-171450" algn="l">
              <a:lnSpc>
                <a:spcPct val="100000"/>
              </a:lnSpc>
              <a:buClr>
                <a:srgbClr val="94C33D"/>
              </a:buClr>
              <a:buFont typeface="Arial" panose="020B0604020202020204" pitchFamily="34" charset="0"/>
              <a:buChar char="•"/>
              <a:tabLst>
                <a:tab pos="481013" algn="l"/>
              </a:tabLst>
            </a:pPr>
            <a:r>
              <a:rPr lang="en-GB" sz="1200" dirty="0"/>
              <a:t> Over 11.9 million litres of water being saved</a:t>
            </a: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325565"/>
            <a:ext cx="6153327"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dirty="0">
                <a:solidFill>
                  <a:schemeClr val="bg1"/>
                </a:solidFill>
              </a:rPr>
              <a:t>The creation of an e-commerce platform enabling charity shops to easily list their donations online and reach millions of consumers. </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err="1">
                <a:solidFill>
                  <a:schemeClr val="bg1"/>
                </a:solidFill>
              </a:rPr>
              <a:t>Thriftify</a:t>
            </a:r>
            <a:r>
              <a:rPr lang="en-GB" sz="1200" dirty="0">
                <a:solidFill>
                  <a:schemeClr val="bg1"/>
                </a:solidFill>
              </a:rPr>
              <a:t> receives 15% of sales by their charity partners which enables them to provide a suite of e-commerce tools. dumped annually.</a:t>
            </a:r>
          </a:p>
        </p:txBody>
      </p:sp>
      <p:pic>
        <p:nvPicPr>
          <p:cNvPr id="12" name="Picture 11">
            <a:extLst>
              <a:ext uri="{FF2B5EF4-FFF2-40B4-BE49-F238E27FC236}">
                <a16:creationId xmlns:a16="http://schemas.microsoft.com/office/drawing/2014/main" id="{5D968B73-C338-C8A1-F86F-5AE0144684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3718288" y="7664191"/>
            <a:ext cx="3852141" cy="2400266"/>
          </a:xfrm>
          <a:prstGeom prst="rect">
            <a:avLst/>
          </a:prstGeom>
        </p:spPr>
      </p:pic>
      <p:pic>
        <p:nvPicPr>
          <p:cNvPr id="13" name="Online Media 1" title="Rónán Ó Dálaigh, Thriftify - Social Entrepreneurship">
            <a:hlinkClick r:id="" action="ppaction://media"/>
            <a:extLst>
              <a:ext uri="{FF2B5EF4-FFF2-40B4-BE49-F238E27FC236}">
                <a16:creationId xmlns:a16="http://schemas.microsoft.com/office/drawing/2014/main" id="{93C3B8D9-77BF-8814-8DC9-CCC4D7D4C82C}"/>
              </a:ext>
            </a:extLst>
          </p:cNvPr>
          <p:cNvPicPr>
            <a:picLocks noRot="1" noChangeAspect="1"/>
          </p:cNvPicPr>
          <p:nvPr>
            <a:videoFile r:link="rId1"/>
          </p:nvPr>
        </p:nvPicPr>
        <p:blipFill>
          <a:blip r:embed="rId4"/>
          <a:stretch>
            <a:fillRect/>
          </a:stretch>
        </p:blipFill>
        <p:spPr>
          <a:xfrm>
            <a:off x="4414045" y="7868935"/>
            <a:ext cx="3181323" cy="1797448"/>
          </a:xfrm>
          <a:prstGeom prst="round2DiagRect">
            <a:avLst>
              <a:gd name="adj1" fmla="val 0"/>
              <a:gd name="adj2" fmla="val 0"/>
            </a:avLst>
          </a:prstGeom>
          <a:ln w="0" cap="sq">
            <a:solidFill>
              <a:srgbClr val="FFFFFF"/>
            </a:solidFill>
            <a:miter lim="800000"/>
          </a:ln>
          <a:effectLst>
            <a:outerShdw blurRad="254000" algn="tl" rotWithShape="0">
              <a:srgbClr val="000000">
                <a:alpha val="43000"/>
              </a:srgbClr>
            </a:outerShdw>
          </a:effectLst>
        </p:spPr>
      </p:pic>
      <p:sp>
        <p:nvSpPr>
          <p:cNvPr id="15" name="Text Placeholder 5">
            <a:extLst>
              <a:ext uri="{FF2B5EF4-FFF2-40B4-BE49-F238E27FC236}">
                <a16:creationId xmlns:a16="http://schemas.microsoft.com/office/drawing/2014/main" id="{B5E21253-7FF7-3200-F965-4D10FF4AF6EB}"/>
              </a:ext>
            </a:extLst>
          </p:cNvPr>
          <p:cNvSpPr txBox="1">
            <a:spLocks/>
          </p:cNvSpPr>
          <p:nvPr/>
        </p:nvSpPr>
        <p:spPr>
          <a:xfrm>
            <a:off x="703174" y="7468289"/>
            <a:ext cx="3266944"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b="1" dirty="0">
                <a:solidFill>
                  <a:schemeClr val="bg1"/>
                </a:solidFill>
              </a:rPr>
              <a:t>The use of digitization has helped them achieve their aims to:</a:t>
            </a:r>
          </a:p>
          <a:p>
            <a:pPr marL="171450" indent="-171450" algn="l">
              <a:lnSpc>
                <a:spcPct val="100000"/>
              </a:lnSpc>
              <a:buClr>
                <a:srgbClr val="94C33D"/>
              </a:buClr>
              <a:buFont typeface="Arial" panose="020B0604020202020204" pitchFamily="34" charset="0"/>
              <a:buChar char="•"/>
              <a:tabLst>
                <a:tab pos="481013" algn="l"/>
              </a:tabLst>
            </a:pPr>
            <a:r>
              <a:rPr lang="en-GB" sz="1200" dirty="0">
                <a:solidFill>
                  <a:schemeClr val="bg1"/>
                </a:solidFill>
              </a:rPr>
              <a:t>Support consumers to shop responsibly</a:t>
            </a:r>
          </a:p>
          <a:p>
            <a:pPr marL="171450" indent="-171450" algn="l">
              <a:lnSpc>
                <a:spcPct val="100000"/>
              </a:lnSpc>
              <a:buClr>
                <a:srgbClr val="94C33D"/>
              </a:buClr>
              <a:buFont typeface="Arial" panose="020B0604020202020204" pitchFamily="34" charset="0"/>
              <a:buChar char="•"/>
              <a:tabLst>
                <a:tab pos="481013" algn="l"/>
              </a:tabLst>
            </a:pPr>
            <a:r>
              <a:rPr lang="en-GB" sz="1200" dirty="0">
                <a:solidFill>
                  <a:schemeClr val="bg1"/>
                </a:solidFill>
              </a:rPr>
              <a:t>Connect clothing circulators with a sustainable source of goods.</a:t>
            </a:r>
          </a:p>
          <a:p>
            <a:pPr marL="171450" indent="-171450" algn="l">
              <a:lnSpc>
                <a:spcPct val="100000"/>
              </a:lnSpc>
              <a:buClr>
                <a:srgbClr val="94C33D"/>
              </a:buClr>
              <a:buFont typeface="Arial" panose="020B0604020202020204" pitchFamily="34" charset="0"/>
              <a:buChar char="•"/>
              <a:tabLst>
                <a:tab pos="481013" algn="l"/>
              </a:tabLst>
            </a:pPr>
            <a:r>
              <a:rPr lang="en-GB" sz="1200" dirty="0">
                <a:solidFill>
                  <a:schemeClr val="bg1"/>
                </a:solidFill>
              </a:rPr>
              <a:t>Contribute to the reduction of the 92 tons of clothing dumped annually.</a:t>
            </a:r>
          </a:p>
        </p:txBody>
      </p:sp>
      <p:sp>
        <p:nvSpPr>
          <p:cNvPr id="16" name="Freeform 15">
            <a:hlinkClick r:id="rId5"/>
            <a:extLst>
              <a:ext uri="{FF2B5EF4-FFF2-40B4-BE49-F238E27FC236}">
                <a16:creationId xmlns:a16="http://schemas.microsoft.com/office/drawing/2014/main" id="{BF262D4F-EF09-5226-A62E-114C0A1B76D8}"/>
              </a:ext>
            </a:extLst>
          </p:cNvPr>
          <p:cNvSpPr/>
          <p:nvPr/>
        </p:nvSpPr>
        <p:spPr>
          <a:xfrm rot="1020859">
            <a:off x="3894454" y="878010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668720A9-A593-E401-E37A-99DAFBBAC98A}"/>
              </a:ext>
            </a:extLst>
          </p:cNvPr>
          <p:cNvSpPr txBox="1"/>
          <p:nvPr/>
        </p:nvSpPr>
        <p:spPr>
          <a:xfrm rot="720709">
            <a:off x="3915660" y="890485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26" name="Graphic 25">
            <a:extLst>
              <a:ext uri="{FF2B5EF4-FFF2-40B4-BE49-F238E27FC236}">
                <a16:creationId xmlns:a16="http://schemas.microsoft.com/office/drawing/2014/main" id="{5FCE3B7E-DEC1-2364-FF01-0C1DF9B0B07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70868" y="670105"/>
            <a:ext cx="2223284" cy="610944"/>
          </a:xfrm>
          <a:prstGeom prst="rect">
            <a:avLst/>
          </a:prstGeom>
        </p:spPr>
      </p:pic>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30" name="Freeform 29">
            <a:extLst>
              <a:ext uri="{FF2B5EF4-FFF2-40B4-BE49-F238E27FC236}">
                <a16:creationId xmlns:a16="http://schemas.microsoft.com/office/drawing/2014/main" id="{E0FB057E-889C-B016-F803-84B2C8B26E66}"/>
              </a:ext>
            </a:extLst>
          </p:cNvPr>
          <p:cNvSpPr/>
          <p:nvPr/>
        </p:nvSpPr>
        <p:spPr>
          <a:xfrm>
            <a:off x="0" y="3262916"/>
            <a:ext cx="2755929" cy="3141089"/>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8" cstate="email">
              <a:extLst>
                <a:ext uri="{28A0092B-C50C-407E-A947-70E740481C1C}">
                  <a14:useLocalDpi xmlns:a14="http://schemas.microsoft.com/office/drawing/2010/main"/>
                </a:ext>
              </a:extLst>
            </a:blip>
            <a:srcRect/>
            <a:stretch>
              <a:fillRect b="221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43505"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21584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14</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03</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8"/>
            <a:ext cx="7559675" cy="2834599"/>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Triest</a:t>
            </a:r>
            <a:r>
              <a:rPr lang="en-US" dirty="0"/>
              <a:t> Press </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3" cstate="email">
              <a:extLst>
                <a:ext uri="{28A0092B-C50C-407E-A947-70E740481C1C}">
                  <a14:useLocalDpi xmlns:a14="http://schemas.microsoft.com/office/drawing/2010/main"/>
                </a:ext>
              </a:extLst>
            </a:blip>
            <a:srcRect/>
            <a:stretch>
              <a:fillRect l="81" t="4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487589"/>
            <a:ext cx="2761596" cy="224904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During the COVID-19 crisis, </a:t>
            </a:r>
            <a:r>
              <a:rPr lang="en-GB" sz="1200" b="1" dirty="0" err="1"/>
              <a:t>Triest</a:t>
            </a:r>
            <a:r>
              <a:rPr lang="en-GB" sz="1200" b="1" dirty="0"/>
              <a:t> Press</a:t>
            </a:r>
            <a:r>
              <a:rPr lang="en-GB" sz="1200" dirty="0"/>
              <a:t> found themselves in a difficult situation, facing challenges to continue operations and keep supporting their staff.</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They also wanted to  expand the business  and services to the national level and they wanted digitization to help them reach these goals.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731972" y="3591379"/>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84994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66901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910177"/>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b="1" dirty="0" err="1">
                <a:solidFill>
                  <a:schemeClr val="bg1"/>
                </a:solidFill>
              </a:rPr>
              <a:t>Triest</a:t>
            </a:r>
            <a:r>
              <a:rPr lang="en-GB" sz="1200" b="1" dirty="0">
                <a:solidFill>
                  <a:schemeClr val="bg1"/>
                </a:solidFill>
              </a:rPr>
              <a:t> Press </a:t>
            </a:r>
            <a:r>
              <a:rPr lang="en-GB" sz="1200" dirty="0">
                <a:solidFill>
                  <a:schemeClr val="bg1"/>
                </a:solidFill>
              </a:rPr>
              <a:t>is a non-profit making print &amp; design house, with a focus on growing the business to meet the needs of their valued customers and developing further employment opportunities for people with intellectual disability (ID).</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They provide meaningful employment opportunities to people with IDs and cultivate an atmosphere where happy employees understand their talents and approach life with confidence, wonder and a positive sense of self.  Every purchase with </a:t>
            </a:r>
            <a:r>
              <a:rPr lang="en-GB" sz="1200" dirty="0" err="1">
                <a:solidFill>
                  <a:schemeClr val="bg1"/>
                </a:solidFill>
              </a:rPr>
              <a:t>Triest</a:t>
            </a:r>
            <a:r>
              <a:rPr lang="en-GB" sz="1200" dirty="0">
                <a:solidFill>
                  <a:schemeClr val="bg1"/>
                </a:solidFill>
              </a:rPr>
              <a:t> Press directly supports providing more employment opportunities for people in Ireland with ID</a:t>
            </a:r>
          </a:p>
        </p:txBody>
      </p:sp>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1552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168ED09B-E104-F57F-48B9-DCCA6A820A98}"/>
              </a:ext>
            </a:extLst>
          </p:cNvPr>
          <p:cNvSpPr/>
          <p:nvPr/>
        </p:nvSpPr>
        <p:spPr>
          <a:xfrm>
            <a:off x="4258638" y="2668083"/>
            <a:ext cx="3345693" cy="3956400"/>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a:extLst>
              <a:ext uri="{FF2B5EF4-FFF2-40B4-BE49-F238E27FC236}">
                <a16:creationId xmlns:a16="http://schemas.microsoft.com/office/drawing/2014/main" id="{C2260492-C5B5-B562-8E09-550C8F40F9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04828" y="2726573"/>
            <a:ext cx="850764" cy="686216"/>
          </a:xfrm>
          <a:prstGeom prst="rect">
            <a:avLst/>
          </a:prstGeom>
        </p:spPr>
      </p:pic>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0111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867831" y="397852"/>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490573"/>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15</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416288"/>
            <a:ext cx="6073760" cy="1429436"/>
          </a:xfrm>
        </p:spPr>
        <p:txBody>
          <a:bodyPr numCol="1"/>
          <a:lstStyle/>
          <a:p>
            <a:pPr marL="171450" indent="-171450">
              <a:lnSpc>
                <a:spcPct val="150000"/>
              </a:lnSpc>
              <a:buClr>
                <a:srgbClr val="94C33D"/>
              </a:buClr>
              <a:buFont typeface="Arial" panose="020B0604020202020204" pitchFamily="34" charset="0"/>
              <a:buChar char="•"/>
              <a:tabLst>
                <a:tab pos="481013" algn="l"/>
              </a:tabLst>
            </a:pPr>
            <a:r>
              <a:rPr lang="en-GB" sz="1200" dirty="0"/>
              <a:t>Increased brand visibility online leading to increased sales</a:t>
            </a:r>
          </a:p>
          <a:p>
            <a:pPr marL="171450" indent="-171450">
              <a:lnSpc>
                <a:spcPct val="150000"/>
              </a:lnSpc>
              <a:buClr>
                <a:srgbClr val="94C33D"/>
              </a:buClr>
              <a:buFont typeface="Arial" panose="020B0604020202020204" pitchFamily="34" charset="0"/>
              <a:buChar char="•"/>
              <a:tabLst>
                <a:tab pos="481013" algn="l"/>
              </a:tabLst>
            </a:pPr>
            <a:r>
              <a:rPr lang="en-GB" sz="1200" dirty="0"/>
              <a:t>Wider geographical reach with their online shop</a:t>
            </a:r>
          </a:p>
          <a:p>
            <a:pPr marL="171450" indent="-171450">
              <a:lnSpc>
                <a:spcPct val="150000"/>
              </a:lnSpc>
              <a:buClr>
                <a:srgbClr val="94C33D"/>
              </a:buClr>
              <a:buFont typeface="Arial" panose="020B0604020202020204" pitchFamily="34" charset="0"/>
              <a:buChar char="•"/>
              <a:tabLst>
                <a:tab pos="481013" algn="l"/>
              </a:tabLst>
            </a:pPr>
            <a:r>
              <a:rPr lang="en-GB" sz="1200" dirty="0"/>
              <a:t>Staff with ID developed new skills in e-commerce </a:t>
            </a:r>
          </a:p>
          <a:p>
            <a:pPr marL="171450" indent="-171450">
              <a:lnSpc>
                <a:spcPct val="150000"/>
              </a:lnSpc>
              <a:buClr>
                <a:srgbClr val="94C33D"/>
              </a:buClr>
              <a:buFont typeface="Arial" panose="020B0604020202020204" pitchFamily="34" charset="0"/>
              <a:buChar char="•"/>
              <a:tabLst>
                <a:tab pos="481013" algn="l"/>
              </a:tabLst>
            </a:pPr>
            <a:endParaRPr lang="en-GB" sz="1200"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55251" y="7200630"/>
            <a:ext cx="5989313"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dirty="0">
                <a:solidFill>
                  <a:schemeClr val="bg1"/>
                </a:solidFill>
              </a:rPr>
              <a:t>The</a:t>
            </a:r>
            <a:r>
              <a:rPr lang="en-GB" sz="1200" b="1" dirty="0">
                <a:solidFill>
                  <a:schemeClr val="bg1"/>
                </a:solidFill>
              </a:rPr>
              <a:t> </a:t>
            </a:r>
            <a:r>
              <a:rPr lang="en-GB" sz="1200" b="1" dirty="0" err="1">
                <a:solidFill>
                  <a:schemeClr val="bg1"/>
                </a:solidFill>
              </a:rPr>
              <a:t>Triest</a:t>
            </a:r>
            <a:r>
              <a:rPr lang="en-GB" sz="1200" b="1" dirty="0">
                <a:solidFill>
                  <a:schemeClr val="bg1"/>
                </a:solidFill>
              </a:rPr>
              <a:t> Press </a:t>
            </a:r>
            <a:r>
              <a:rPr lang="en-GB" sz="1200" dirty="0">
                <a:solidFill>
                  <a:schemeClr val="bg1"/>
                </a:solidFill>
              </a:rPr>
              <a:t>team decided to avail of the opportunity to digitise their marketing &amp; service through the use of a ‘Trading Online Voucher Scheme’ funded by the Department for Enterprise, Trade &amp; Employment.</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The voucher opportunity enabled </a:t>
            </a:r>
            <a:r>
              <a:rPr lang="en-GB" sz="1200" dirty="0" err="1">
                <a:solidFill>
                  <a:schemeClr val="bg1"/>
                </a:solidFill>
              </a:rPr>
              <a:t>Triest</a:t>
            </a:r>
            <a:r>
              <a:rPr lang="en-GB" sz="1200" dirty="0">
                <a:solidFill>
                  <a:schemeClr val="bg1"/>
                </a:solidFill>
              </a:rPr>
              <a:t> Press to work with digital advisors, mentors and service providers who helped </a:t>
            </a:r>
            <a:r>
              <a:rPr lang="en-GB" sz="1200" dirty="0" err="1">
                <a:solidFill>
                  <a:schemeClr val="bg1"/>
                </a:solidFill>
              </a:rPr>
              <a:t>Triest</a:t>
            </a:r>
            <a:r>
              <a:rPr lang="en-GB" sz="1200" dirty="0">
                <a:solidFill>
                  <a:schemeClr val="bg1"/>
                </a:solidFill>
              </a:rPr>
              <a:t> Press to</a:t>
            </a:r>
          </a:p>
          <a:p>
            <a:pPr algn="l">
              <a:lnSpc>
                <a:spcPct val="100000"/>
              </a:lnSpc>
              <a:buClr>
                <a:srgbClr val="94C33D"/>
              </a:buClr>
              <a:tabLst>
                <a:tab pos="481013" algn="l"/>
              </a:tabLst>
            </a:pPr>
            <a:r>
              <a:rPr lang="en-GB" sz="1200" dirty="0">
                <a:solidFill>
                  <a:schemeClr val="bg1"/>
                </a:solidFill>
              </a:rPr>
              <a:t>Develop their social media strategy so that their communications and marketing moved online.</a:t>
            </a:r>
          </a:p>
          <a:p>
            <a:pPr algn="l">
              <a:lnSpc>
                <a:spcPct val="100000"/>
              </a:lnSpc>
              <a:buClr>
                <a:srgbClr val="94C33D"/>
              </a:buClr>
              <a:tabLst>
                <a:tab pos="481013" algn="l"/>
              </a:tabLst>
            </a:pPr>
            <a:r>
              <a:rPr lang="en-GB" sz="1200" dirty="0">
                <a:solidFill>
                  <a:schemeClr val="bg1"/>
                </a:solidFill>
              </a:rPr>
              <a:t>Develop their online shop so that they could benefit from e-commerce and deliver their services nationally.</a:t>
            </a:r>
          </a:p>
          <a:p>
            <a:pPr algn="l">
              <a:lnSpc>
                <a:spcPct val="100000"/>
              </a:lnSpc>
              <a:buClr>
                <a:srgbClr val="94C33D"/>
              </a:buClr>
              <a:tabLst>
                <a:tab pos="481013" algn="l"/>
              </a:tabLst>
            </a:pPr>
            <a:r>
              <a:rPr lang="en-GB" sz="1200" dirty="0">
                <a:solidFill>
                  <a:schemeClr val="bg1"/>
                </a:solidFill>
              </a:rPr>
              <a:t> -    Create an app for their service users</a:t>
            </a:r>
          </a:p>
        </p:txBody>
      </p:sp>
      <p:pic>
        <p:nvPicPr>
          <p:cNvPr id="7" name="Picture 6">
            <a:extLst>
              <a:ext uri="{FF2B5EF4-FFF2-40B4-BE49-F238E27FC236}">
                <a16:creationId xmlns:a16="http://schemas.microsoft.com/office/drawing/2014/main" id="{0C1DE3B8-E9FD-6193-10EE-ED12A01638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8991" y="571934"/>
            <a:ext cx="2634853" cy="702627"/>
          </a:xfrm>
          <a:prstGeom prst="rect">
            <a:avLst/>
          </a:prstGeom>
        </p:spPr>
      </p:pic>
      <p:sp>
        <p:nvSpPr>
          <p:cNvPr id="20" name="TextBox 19">
            <a:extLst>
              <a:ext uri="{FF2B5EF4-FFF2-40B4-BE49-F238E27FC236}">
                <a16:creationId xmlns:a16="http://schemas.microsoft.com/office/drawing/2014/main" id="{CA7379B0-94CF-0FFB-9FC3-8307F4E148BE}"/>
              </a:ext>
            </a:extLst>
          </p:cNvPr>
          <p:cNvSpPr txBox="1"/>
          <p:nvPr/>
        </p:nvSpPr>
        <p:spPr>
          <a:xfrm>
            <a:off x="459141" y="3914852"/>
            <a:ext cx="3516785" cy="1288045"/>
          </a:xfrm>
          <a:prstGeom prst="rect">
            <a:avLst/>
          </a:prstGeom>
          <a:noFill/>
        </p:spPr>
        <p:txBody>
          <a:bodyPr wrap="square">
            <a:spAutoFit/>
          </a:bodyPr>
          <a:lstStyle/>
          <a:p>
            <a:pPr algn="ctr">
              <a:spcAft>
                <a:spcPts val="863"/>
              </a:spcAft>
            </a:pPr>
            <a:r>
              <a:rPr lang="hr-BA" sz="2590" b="1" i="1" dirty="0">
                <a:solidFill>
                  <a:srgbClr val="94C33D"/>
                </a:solidFill>
                <a:latin typeface="Calibri" panose="020F0502020204030204" pitchFamily="34" charset="0"/>
                <a:ea typeface="Calibri" panose="020F0502020204030204" pitchFamily="34" charset="0"/>
                <a:cs typeface="Times New Roman" panose="02020603050405020304" pitchFamily="18" charset="0"/>
              </a:rPr>
              <a:t>  Their new social media presence is rebranded as this image illustrates</a:t>
            </a:r>
          </a:p>
        </p:txBody>
      </p:sp>
      <p:pic>
        <p:nvPicPr>
          <p:cNvPr id="21" name="Graphic 20" descr="Line arrow: Clockwise curve outline">
            <a:extLst>
              <a:ext uri="{FF2B5EF4-FFF2-40B4-BE49-F238E27FC236}">
                <a16:creationId xmlns:a16="http://schemas.microsoft.com/office/drawing/2014/main" id="{B46E586C-1766-F040-25B7-43F4F7866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a:off x="3063364" y="5131691"/>
            <a:ext cx="986937" cy="986937"/>
          </a:xfrm>
          <a:prstGeom prst="rect">
            <a:avLst/>
          </a:prstGeom>
        </p:spPr>
      </p:pic>
      <p:cxnSp>
        <p:nvCxnSpPr>
          <p:cNvPr id="26" name="Straight Connector 25">
            <a:extLst>
              <a:ext uri="{FF2B5EF4-FFF2-40B4-BE49-F238E27FC236}">
                <a16:creationId xmlns:a16="http://schemas.microsoft.com/office/drawing/2014/main" id="{E3E8A51E-6933-0AB9-21E7-293FE610D872}"/>
              </a:ext>
            </a:extLst>
          </p:cNvPr>
          <p:cNvCxnSpPr>
            <a:cxnSpLocks/>
          </p:cNvCxnSpPr>
          <p:nvPr/>
        </p:nvCxnSpPr>
        <p:spPr>
          <a:xfrm flipH="1">
            <a:off x="-4451" y="1917888"/>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7" name="Text Placeholder 4">
            <a:extLst>
              <a:ext uri="{FF2B5EF4-FFF2-40B4-BE49-F238E27FC236}">
                <a16:creationId xmlns:a16="http://schemas.microsoft.com/office/drawing/2014/main" id="{6ECA03FE-45BC-06E3-6DDB-BD18AA3A0FBA}"/>
              </a:ext>
            </a:extLst>
          </p:cNvPr>
          <p:cNvSpPr txBox="1">
            <a:spLocks/>
          </p:cNvSpPr>
          <p:nvPr/>
        </p:nvSpPr>
        <p:spPr>
          <a:xfrm>
            <a:off x="628976" y="1735929"/>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cxnSp>
        <p:nvCxnSpPr>
          <p:cNvPr id="28" name="Straight Connector 27">
            <a:extLst>
              <a:ext uri="{FF2B5EF4-FFF2-40B4-BE49-F238E27FC236}">
                <a16:creationId xmlns:a16="http://schemas.microsoft.com/office/drawing/2014/main" id="{1435097B-9B02-5769-B466-06751EE06907}"/>
              </a:ext>
            </a:extLst>
          </p:cNvPr>
          <p:cNvCxnSpPr>
            <a:cxnSpLocks/>
          </p:cNvCxnSpPr>
          <p:nvPr/>
        </p:nvCxnSpPr>
        <p:spPr>
          <a:xfrm flipH="1">
            <a:off x="-4450" y="6571836"/>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9" name="Text Placeholder 4">
            <a:extLst>
              <a:ext uri="{FF2B5EF4-FFF2-40B4-BE49-F238E27FC236}">
                <a16:creationId xmlns:a16="http://schemas.microsoft.com/office/drawing/2014/main" id="{D738178C-1DED-9D6D-F469-24BC3052D29F}"/>
              </a:ext>
            </a:extLst>
          </p:cNvPr>
          <p:cNvSpPr txBox="1">
            <a:spLocks/>
          </p:cNvSpPr>
          <p:nvPr/>
        </p:nvSpPr>
        <p:spPr>
          <a:xfrm>
            <a:off x="651097" y="6398610"/>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1381275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3B3295A8-305A-8691-139C-A2B361E16359}"/>
              </a:ext>
            </a:extLst>
          </p:cNvPr>
          <p:cNvSpPr/>
          <p:nvPr/>
        </p:nvSpPr>
        <p:spPr>
          <a:xfrm>
            <a:off x="2119243" y="7732446"/>
            <a:ext cx="4332922" cy="2959367"/>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16</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04</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Brain </a:t>
            </a:r>
            <a:r>
              <a:rPr lang="en-US" dirty="0" err="1"/>
              <a:t>Tumour</a:t>
            </a:r>
            <a:r>
              <a:rPr lang="en-US" dirty="0"/>
              <a:t> Charity</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4" cstate="email">
              <a:extLst>
                <a:ext uri="{28A0092B-C50C-407E-A947-70E740481C1C}">
                  <a14:useLocalDpi xmlns:a14="http://schemas.microsoft.com/office/drawing/2010/main"/>
                </a:ext>
              </a:extLst>
            </a:blip>
            <a:srcRect/>
            <a:stretch>
              <a:fillRect l="81" t="4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019436"/>
            <a:ext cx="2761596"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b="1" dirty="0">
                <a:solidFill>
                  <a:srgbClr val="863694"/>
                </a:solidFill>
              </a:rPr>
              <a:t>The charity wanted to:</a:t>
            </a:r>
          </a:p>
          <a:p>
            <a:pPr>
              <a:lnSpc>
                <a:spcPct val="100000"/>
              </a:lnSpc>
              <a:buClr>
                <a:srgbClr val="94C33D"/>
              </a:buClr>
              <a:tabLst>
                <a:tab pos="481013" algn="l"/>
              </a:tabLst>
            </a:pPr>
            <a:endParaRPr lang="en-GB" sz="1200" b="1" dirty="0">
              <a:solidFill>
                <a:srgbClr val="94C33D"/>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t>Create an additional revenue stream to support their work</a:t>
            </a:r>
          </a:p>
          <a:p>
            <a:pPr marL="171450" indent="-171450">
              <a:lnSpc>
                <a:spcPct val="100000"/>
              </a:lnSpc>
              <a:buClr>
                <a:srgbClr val="94C33D"/>
              </a:buClr>
              <a:buFont typeface="Arial" panose="020B0604020202020204" pitchFamily="34" charset="0"/>
              <a:buChar char="•"/>
              <a:tabLst>
                <a:tab pos="481013" algn="l"/>
              </a:tabLst>
            </a:pPr>
            <a:r>
              <a:rPr lang="en-GB" sz="1200" dirty="0"/>
              <a:t>Engage young people diagnosed with a brain tumour in their work</a:t>
            </a:r>
          </a:p>
          <a:p>
            <a:pPr marL="171450" indent="-171450">
              <a:lnSpc>
                <a:spcPct val="100000"/>
              </a:lnSpc>
              <a:buClr>
                <a:srgbClr val="94C33D"/>
              </a:buClr>
              <a:buFont typeface="Arial" panose="020B0604020202020204" pitchFamily="34" charset="0"/>
              <a:buChar char="•"/>
              <a:tabLst>
                <a:tab pos="481013" algn="l"/>
              </a:tabLst>
            </a:pPr>
            <a:r>
              <a:rPr lang="en-GB" sz="1200" dirty="0"/>
              <a:t>Garner celebrity endorsement to raise awareness of their work.</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The </a:t>
            </a:r>
            <a:r>
              <a:rPr lang="en-GB" sz="1200" b="1" dirty="0">
                <a:solidFill>
                  <a:schemeClr val="bg1"/>
                </a:solidFill>
              </a:rPr>
              <a:t>Brian Tumour Charity’s </a:t>
            </a:r>
            <a:r>
              <a:rPr lang="en-GB" sz="1200" dirty="0">
                <a:solidFill>
                  <a:schemeClr val="bg1"/>
                </a:solidFill>
              </a:rPr>
              <a:t>mission is to double the survival rate and halve the impact on quality of life for people diagnosed with a brain tumour in the UK and to achieve that, they invest in forward-thinking research, specialist support services, and passionately lobbying for urgent change.</a:t>
            </a:r>
          </a:p>
          <a:p>
            <a:pPr>
              <a:lnSpc>
                <a:spcPct val="100000"/>
              </a:lnSpc>
              <a:buClr>
                <a:srgbClr val="94C33D"/>
              </a:buClr>
              <a:tabLst>
                <a:tab pos="481013" algn="l"/>
              </a:tabLst>
            </a:pPr>
            <a:endParaRPr lang="en-GB" sz="1200" dirty="0">
              <a:solidFill>
                <a:schemeClr val="bg1"/>
              </a:solidFill>
            </a:endParaRPr>
          </a:p>
        </p:txBody>
      </p:sp>
      <p:sp>
        <p:nvSpPr>
          <p:cNvPr id="9" name="TextBox 8">
            <a:extLst>
              <a:ext uri="{FF2B5EF4-FFF2-40B4-BE49-F238E27FC236}">
                <a16:creationId xmlns:a16="http://schemas.microsoft.com/office/drawing/2014/main" id="{1219140E-094A-FB48-CE49-4473E553157B}"/>
              </a:ext>
            </a:extLst>
          </p:cNvPr>
          <p:cNvSpPr txBox="1"/>
          <p:nvPr/>
        </p:nvSpPr>
        <p:spPr>
          <a:xfrm>
            <a:off x="676624" y="3910117"/>
            <a:ext cx="4122294" cy="461665"/>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https://charitydigital.org.uk/topics/topics/top-5-charities-using-e-commerce-to-raise-funds--8079</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18">
            <a:extLst>
              <a:ext uri="{FF2B5EF4-FFF2-40B4-BE49-F238E27FC236}">
                <a16:creationId xmlns:a16="http://schemas.microsoft.com/office/drawing/2014/main" id="{2293DA63-BD6F-3962-A90D-E5FC9AE15F73}"/>
              </a:ext>
            </a:extLst>
          </p:cNvPr>
          <p:cNvSpPr/>
          <p:nvPr/>
        </p:nvSpPr>
        <p:spPr>
          <a:xfrm>
            <a:off x="1275520" y="8675901"/>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266215F4-BD2B-2931-7932-5821FB670EE3}"/>
              </a:ext>
            </a:extLst>
          </p:cNvPr>
          <p:cNvSpPr/>
          <p:nvPr/>
        </p:nvSpPr>
        <p:spPr>
          <a:xfrm>
            <a:off x="2743538" y="8044938"/>
            <a:ext cx="3150278" cy="2652008"/>
          </a:xfrm>
          <a:prstGeom prst="rect">
            <a:avLst/>
          </a:prstGeom>
        </p:spPr>
        <p:txBody>
          <a:bodyPr wrap="square">
            <a:spAutoFit/>
          </a:bodyPr>
          <a:lstStyle/>
          <a:p>
            <a:pPr algn="ctr"/>
            <a:endParaRPr lang="en-GB" b="1" i="1" dirty="0">
              <a:solidFill>
                <a:schemeClr val="bg1"/>
              </a:solidFill>
            </a:endParaRPr>
          </a:p>
          <a:p>
            <a:pPr algn="ctr"/>
            <a:r>
              <a:rPr lang="en-GB" sz="1400" b="1" dirty="0">
                <a:solidFill>
                  <a:schemeClr val="bg1"/>
                </a:solidFill>
              </a:rPr>
              <a:t>“love the ‘Great Minds’ slogan           because it points to the collaborative nature of raising money and visibility for those affected by a brain tumour               - if we put our ‘great minds’ together, one day we will beat brain tumours.”</a:t>
            </a:r>
          </a:p>
          <a:p>
            <a:pPr algn="ctr"/>
            <a:endParaRPr lang="en-GB" sz="1100" b="1" dirty="0">
              <a:solidFill>
                <a:schemeClr val="bg1"/>
              </a:solidFill>
            </a:endParaRPr>
          </a:p>
          <a:p>
            <a:pPr algn="ctr"/>
            <a:r>
              <a:rPr lang="en-GB" sz="1200" dirty="0">
                <a:solidFill>
                  <a:schemeClr val="bg1"/>
                </a:solidFill>
              </a:rPr>
              <a:t>Alice, a Brain Tumour Charity                             young ambassador</a:t>
            </a:r>
            <a:r>
              <a:rPr lang="en-GB" sz="1100" dirty="0">
                <a:solidFill>
                  <a:schemeClr val="bg1"/>
                </a:solidFill>
              </a:rPr>
              <a:t>.</a:t>
            </a:r>
          </a:p>
          <a:p>
            <a:pPr algn="ctr"/>
            <a:endParaRPr lang="en-GB" sz="1100" dirty="0">
              <a:solidFill>
                <a:schemeClr val="bg1"/>
              </a:solidFill>
            </a:endParaRPr>
          </a:p>
          <a:p>
            <a:pPr algn="ctr"/>
            <a:endParaRPr lang="en-GB" sz="1100" b="1" dirty="0">
              <a:solidFill>
                <a:schemeClr val="bg1"/>
              </a:solidFill>
            </a:endParaRPr>
          </a:p>
          <a:p>
            <a:pPr algn="ctr"/>
            <a:endParaRPr lang="en-US" sz="1100" baseline="30000" dirty="0">
              <a:solidFill>
                <a:schemeClr val="bg1"/>
              </a:solidFill>
            </a:endParaRPr>
          </a:p>
        </p:txBody>
      </p:sp>
    </p:spTree>
    <p:extLst>
      <p:ext uri="{BB962C8B-B14F-4D97-AF65-F5344CB8AC3E}">
        <p14:creationId xmlns:p14="http://schemas.microsoft.com/office/powerpoint/2010/main" val="329768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17</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8"/>
            <a:ext cx="3126874" cy="1468686"/>
          </a:xfrm>
        </p:spPr>
        <p:txBody>
          <a:bodyPr numCol="1"/>
          <a:lstStyle/>
          <a:p>
            <a:pPr marL="171450" indent="-171450">
              <a:lnSpc>
                <a:spcPct val="100000"/>
              </a:lnSpc>
              <a:buClr>
                <a:srgbClr val="94C33D"/>
              </a:buClr>
              <a:buFont typeface="Arial" panose="020B0604020202020204" pitchFamily="34" charset="0"/>
              <a:buChar char="•"/>
              <a:tabLst>
                <a:tab pos="481013" algn="l"/>
              </a:tabLst>
            </a:pPr>
            <a:r>
              <a:rPr lang="en-GB" sz="1200" dirty="0"/>
              <a:t>The charity developed a new income stream to enable them to continue their vital work.</a:t>
            </a:r>
          </a:p>
          <a:p>
            <a:pPr marL="171450" indent="-171450">
              <a:lnSpc>
                <a:spcPct val="100000"/>
              </a:lnSpc>
              <a:buClr>
                <a:srgbClr val="94C33D"/>
              </a:buClr>
              <a:buFont typeface="Arial" panose="020B0604020202020204" pitchFamily="34" charset="0"/>
              <a:buChar cha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Young people affected by brain tumours were engaged to support the direction of the charity.</a:t>
            </a:r>
          </a:p>
          <a:p>
            <a:pPr marL="171450" indent="-171450">
              <a:lnSpc>
                <a:spcPct val="100000"/>
              </a:lnSpc>
              <a:buClr>
                <a:srgbClr val="94C33D"/>
              </a:buClr>
              <a:buFont typeface="Arial" panose="020B0604020202020204" pitchFamily="34" charset="0"/>
              <a:buChar cha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Increased awareness of the charity through celebrity endorsement of the e-commerce campaign.</a:t>
            </a:r>
          </a:p>
          <a:p>
            <a:pPr marL="171450" indent="-171450">
              <a:lnSpc>
                <a:spcPct val="100000"/>
              </a:lnSpc>
              <a:buClr>
                <a:srgbClr val="94C33D"/>
              </a:buClr>
              <a:buFont typeface="Arial" panose="020B0604020202020204" pitchFamily="34" charset="0"/>
              <a:buChar char="•"/>
              <a:tabLst>
                <a:tab pos="481013" algn="l"/>
              </a:tabLst>
            </a:pPr>
            <a:endParaRPr lang="en-GB" sz="1200"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55251" y="7254866"/>
            <a:ext cx="5989313"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dirty="0">
                <a:solidFill>
                  <a:schemeClr val="bg1"/>
                </a:solidFill>
              </a:rPr>
              <a:t>The </a:t>
            </a:r>
            <a:r>
              <a:rPr lang="en-GB" sz="1200" b="1" dirty="0">
                <a:solidFill>
                  <a:schemeClr val="bg1"/>
                </a:solidFill>
              </a:rPr>
              <a:t>Brain Tumour Charity </a:t>
            </a:r>
            <a:r>
              <a:rPr lang="en-GB" sz="1200" dirty="0">
                <a:solidFill>
                  <a:schemeClr val="bg1"/>
                </a:solidFill>
              </a:rPr>
              <a:t>created an online shop initially selling original t-shirts and that now sells a range of items including hoodies, jumpers, Christmas cards, games and occasion favours. </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Furthermore, the clothing range sold through their new e-commerce platform which was attached to their website, was used to promote the charity’s ‘Great Minds’ campaign which was created by the charity’s Young Ambassador’s Group</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The e-commerce campaign was even further enhanced through celebrity endorsement by Nicki Chapman, who has been diagnosed with a brain tumour.</a:t>
            </a:r>
          </a:p>
        </p:txBody>
      </p:sp>
      <p:cxnSp>
        <p:nvCxnSpPr>
          <p:cNvPr id="50" name="Straight Connector 49">
            <a:extLst>
              <a:ext uri="{FF2B5EF4-FFF2-40B4-BE49-F238E27FC236}">
                <a16:creationId xmlns:a16="http://schemas.microsoft.com/office/drawing/2014/main" id="{1E724B65-E6E5-A15C-71AD-0CD781E1DD68}"/>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1" name="Text Placeholder 4">
            <a:extLst>
              <a:ext uri="{FF2B5EF4-FFF2-40B4-BE49-F238E27FC236}">
                <a16:creationId xmlns:a16="http://schemas.microsoft.com/office/drawing/2014/main" id="{379C48F4-45C1-ADC1-CF61-41D222712EE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grpSp>
        <p:nvGrpSpPr>
          <p:cNvPr id="38" name="Group 37">
            <a:extLst>
              <a:ext uri="{FF2B5EF4-FFF2-40B4-BE49-F238E27FC236}">
                <a16:creationId xmlns:a16="http://schemas.microsoft.com/office/drawing/2014/main" id="{5E9A9275-21DA-E0E6-73B6-45FB676A60DC}"/>
              </a:ext>
            </a:extLst>
          </p:cNvPr>
          <p:cNvGrpSpPr/>
          <p:nvPr/>
        </p:nvGrpSpPr>
        <p:grpSpPr>
          <a:xfrm>
            <a:off x="5615642" y="452273"/>
            <a:ext cx="1529806" cy="1039846"/>
            <a:chOff x="522773" y="450844"/>
            <a:chExt cx="1508984" cy="1025693"/>
          </a:xfrm>
        </p:grpSpPr>
        <p:sp>
          <p:nvSpPr>
            <p:cNvPr id="8" name="Freeform 7">
              <a:extLst>
                <a:ext uri="{FF2B5EF4-FFF2-40B4-BE49-F238E27FC236}">
                  <a16:creationId xmlns:a16="http://schemas.microsoft.com/office/drawing/2014/main" id="{99F150C9-6D28-2333-E401-21249D71FD0D}"/>
                </a:ext>
              </a:extLst>
            </p:cNvPr>
            <p:cNvSpPr/>
            <p:nvPr/>
          </p:nvSpPr>
          <p:spPr>
            <a:xfrm>
              <a:off x="888587" y="450844"/>
              <a:ext cx="112721" cy="169880"/>
            </a:xfrm>
            <a:custGeom>
              <a:avLst/>
              <a:gdLst>
                <a:gd name="connsiteX0" fmla="*/ 32966 w 112721"/>
                <a:gd name="connsiteY0" fmla="*/ 42737 h 169880"/>
                <a:gd name="connsiteX1" fmla="*/ 0 w 112721"/>
                <a:gd name="connsiteY1" fmla="*/ 42737 h 169880"/>
                <a:gd name="connsiteX2" fmla="*/ 0 w 112721"/>
                <a:gd name="connsiteY2" fmla="*/ 0 h 169880"/>
                <a:gd name="connsiteX3" fmla="*/ 112722 w 112721"/>
                <a:gd name="connsiteY3" fmla="*/ 0 h 169880"/>
                <a:gd name="connsiteX4" fmla="*/ 112722 w 112721"/>
                <a:gd name="connsiteY4" fmla="*/ 42737 h 169880"/>
                <a:gd name="connsiteX5" fmla="*/ 79756 w 112721"/>
                <a:gd name="connsiteY5" fmla="*/ 42737 h 169880"/>
                <a:gd name="connsiteX6" fmla="*/ 79756 w 112721"/>
                <a:gd name="connsiteY6" fmla="*/ 169881 h 169880"/>
                <a:gd name="connsiteX7" fmla="*/ 32966 w 112721"/>
                <a:gd name="connsiteY7" fmla="*/ 169881 h 169880"/>
                <a:gd name="connsiteX8" fmla="*/ 32966 w 112721"/>
                <a:gd name="connsiteY8" fmla="*/ 42737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21" h="169880">
                  <a:moveTo>
                    <a:pt x="32966" y="42737"/>
                  </a:moveTo>
                  <a:lnTo>
                    <a:pt x="0" y="42737"/>
                  </a:lnTo>
                  <a:lnTo>
                    <a:pt x="0" y="0"/>
                  </a:lnTo>
                  <a:lnTo>
                    <a:pt x="112722" y="0"/>
                  </a:lnTo>
                  <a:lnTo>
                    <a:pt x="112722" y="42737"/>
                  </a:lnTo>
                  <a:lnTo>
                    <a:pt x="79756" y="42737"/>
                  </a:lnTo>
                  <a:lnTo>
                    <a:pt x="79756" y="169881"/>
                  </a:lnTo>
                  <a:lnTo>
                    <a:pt x="32966" y="169881"/>
                  </a:lnTo>
                  <a:lnTo>
                    <a:pt x="32966" y="42737"/>
                  </a:lnTo>
                  <a:close/>
                </a:path>
              </a:pathLst>
            </a:custGeom>
            <a:solidFill>
              <a:srgbClr val="FFFFFF"/>
            </a:solidFill>
            <a:ln w="1059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6AD6E5-1D58-3BD6-A31E-9861B965D210}"/>
                </a:ext>
              </a:extLst>
            </p:cNvPr>
            <p:cNvSpPr/>
            <p:nvPr/>
          </p:nvSpPr>
          <p:spPr>
            <a:xfrm>
              <a:off x="1018324" y="450844"/>
              <a:ext cx="139307" cy="169880"/>
            </a:xfrm>
            <a:custGeom>
              <a:avLst/>
              <a:gdLst>
                <a:gd name="connsiteX0" fmla="*/ 90390 w 139307"/>
                <a:gd name="connsiteY0" fmla="*/ 106843 h 169880"/>
                <a:gd name="connsiteX1" fmla="*/ 46790 w 139307"/>
                <a:gd name="connsiteY1" fmla="*/ 106843 h 169880"/>
                <a:gd name="connsiteX2" fmla="*/ 46790 w 139307"/>
                <a:gd name="connsiteY2" fmla="*/ 169881 h 169880"/>
                <a:gd name="connsiteX3" fmla="*/ 0 w 139307"/>
                <a:gd name="connsiteY3" fmla="*/ 169881 h 169880"/>
                <a:gd name="connsiteX4" fmla="*/ 0 w 139307"/>
                <a:gd name="connsiteY4" fmla="*/ 0 h 169880"/>
                <a:gd name="connsiteX5" fmla="*/ 46790 w 139307"/>
                <a:gd name="connsiteY5" fmla="*/ 0 h 169880"/>
                <a:gd name="connsiteX6" fmla="*/ 46790 w 139307"/>
                <a:gd name="connsiteY6" fmla="*/ 64106 h 169880"/>
                <a:gd name="connsiteX7" fmla="*/ 91454 w 139307"/>
                <a:gd name="connsiteY7" fmla="*/ 64106 h 169880"/>
                <a:gd name="connsiteX8" fmla="*/ 91454 w 139307"/>
                <a:gd name="connsiteY8" fmla="*/ 0 h 169880"/>
                <a:gd name="connsiteX9" fmla="*/ 139307 w 139307"/>
                <a:gd name="connsiteY9" fmla="*/ 0 h 169880"/>
                <a:gd name="connsiteX10" fmla="*/ 139307 w 139307"/>
                <a:gd name="connsiteY10" fmla="*/ 169881 h 169880"/>
                <a:gd name="connsiteX11" fmla="*/ 91454 w 139307"/>
                <a:gd name="connsiteY11" fmla="*/ 169881 h 169880"/>
                <a:gd name="connsiteX12" fmla="*/ 91454 w 139307"/>
                <a:gd name="connsiteY12" fmla="*/ 106843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307" h="169880">
                  <a:moveTo>
                    <a:pt x="90390" y="106843"/>
                  </a:moveTo>
                  <a:lnTo>
                    <a:pt x="46790" y="106843"/>
                  </a:lnTo>
                  <a:lnTo>
                    <a:pt x="46790" y="169881"/>
                  </a:lnTo>
                  <a:lnTo>
                    <a:pt x="0" y="169881"/>
                  </a:lnTo>
                  <a:lnTo>
                    <a:pt x="0" y="0"/>
                  </a:lnTo>
                  <a:lnTo>
                    <a:pt x="46790" y="0"/>
                  </a:lnTo>
                  <a:lnTo>
                    <a:pt x="46790" y="64106"/>
                  </a:lnTo>
                  <a:lnTo>
                    <a:pt x="91454" y="64106"/>
                  </a:lnTo>
                  <a:lnTo>
                    <a:pt x="91454" y="0"/>
                  </a:lnTo>
                  <a:lnTo>
                    <a:pt x="139307" y="0"/>
                  </a:lnTo>
                  <a:lnTo>
                    <a:pt x="139307" y="169881"/>
                  </a:lnTo>
                  <a:lnTo>
                    <a:pt x="91454" y="169881"/>
                  </a:lnTo>
                  <a:lnTo>
                    <a:pt x="91454" y="106843"/>
                  </a:lnTo>
                  <a:close/>
                </a:path>
              </a:pathLst>
            </a:custGeom>
            <a:solidFill>
              <a:srgbClr val="FFFFFF"/>
            </a:solidFill>
            <a:ln w="1059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AFFD76-6A8A-55C0-DDAA-A15F67F12F27}"/>
                </a:ext>
              </a:extLst>
            </p:cNvPr>
            <p:cNvSpPr/>
            <p:nvPr/>
          </p:nvSpPr>
          <p:spPr>
            <a:xfrm>
              <a:off x="1181026" y="450844"/>
              <a:ext cx="102087" cy="169880"/>
            </a:xfrm>
            <a:custGeom>
              <a:avLst/>
              <a:gdLst>
                <a:gd name="connsiteX0" fmla="*/ 46790 w 102087"/>
                <a:gd name="connsiteY0" fmla="*/ 37395 h 169880"/>
                <a:gd name="connsiteX1" fmla="*/ 46790 w 102087"/>
                <a:gd name="connsiteY1" fmla="*/ 67311 h 169880"/>
                <a:gd name="connsiteX2" fmla="*/ 102088 w 102087"/>
                <a:gd name="connsiteY2" fmla="*/ 67311 h 169880"/>
                <a:gd name="connsiteX3" fmla="*/ 102088 w 102087"/>
                <a:gd name="connsiteY3" fmla="*/ 103638 h 169880"/>
                <a:gd name="connsiteX4" fmla="*/ 46790 w 102087"/>
                <a:gd name="connsiteY4" fmla="*/ 103638 h 169880"/>
                <a:gd name="connsiteX5" fmla="*/ 46790 w 102087"/>
                <a:gd name="connsiteY5" fmla="*/ 132485 h 169880"/>
                <a:gd name="connsiteX6" fmla="*/ 102088 w 102087"/>
                <a:gd name="connsiteY6" fmla="*/ 132485 h 169880"/>
                <a:gd name="connsiteX7" fmla="*/ 102088 w 102087"/>
                <a:gd name="connsiteY7" fmla="*/ 169881 h 169880"/>
                <a:gd name="connsiteX8" fmla="*/ 0 w 102087"/>
                <a:gd name="connsiteY8" fmla="*/ 169881 h 169880"/>
                <a:gd name="connsiteX9" fmla="*/ 0 w 102087"/>
                <a:gd name="connsiteY9" fmla="*/ 0 h 169880"/>
                <a:gd name="connsiteX10" fmla="*/ 102088 w 102087"/>
                <a:gd name="connsiteY10" fmla="*/ 0 h 169880"/>
                <a:gd name="connsiteX11" fmla="*/ 102088 w 102087"/>
                <a:gd name="connsiteY11" fmla="*/ 37395 h 169880"/>
                <a:gd name="connsiteX12" fmla="*/ 46790 w 102087"/>
                <a:gd name="connsiteY12" fmla="*/ 37395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087" h="169880">
                  <a:moveTo>
                    <a:pt x="46790" y="37395"/>
                  </a:moveTo>
                  <a:lnTo>
                    <a:pt x="46790" y="67311"/>
                  </a:lnTo>
                  <a:lnTo>
                    <a:pt x="102088" y="67311"/>
                  </a:lnTo>
                  <a:lnTo>
                    <a:pt x="102088" y="103638"/>
                  </a:lnTo>
                  <a:lnTo>
                    <a:pt x="46790" y="103638"/>
                  </a:lnTo>
                  <a:lnTo>
                    <a:pt x="46790" y="132485"/>
                  </a:lnTo>
                  <a:lnTo>
                    <a:pt x="102088" y="132485"/>
                  </a:lnTo>
                  <a:lnTo>
                    <a:pt x="102088" y="169881"/>
                  </a:lnTo>
                  <a:lnTo>
                    <a:pt x="0" y="169881"/>
                  </a:lnTo>
                  <a:lnTo>
                    <a:pt x="0" y="0"/>
                  </a:lnTo>
                  <a:lnTo>
                    <a:pt x="102088" y="0"/>
                  </a:lnTo>
                  <a:lnTo>
                    <a:pt x="102088" y="37395"/>
                  </a:lnTo>
                  <a:lnTo>
                    <a:pt x="46790" y="37395"/>
                  </a:lnTo>
                  <a:close/>
                </a:path>
              </a:pathLst>
            </a:custGeom>
            <a:solidFill>
              <a:srgbClr val="FFFFFF"/>
            </a:solidFill>
            <a:ln w="1059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41DFA4-EF70-6FFB-77AD-53A2BBE5ED60}"/>
                </a:ext>
              </a:extLst>
            </p:cNvPr>
            <p:cNvSpPr/>
            <p:nvPr/>
          </p:nvSpPr>
          <p:spPr>
            <a:xfrm>
              <a:off x="608909" y="659188"/>
              <a:ext cx="210556" cy="272449"/>
            </a:xfrm>
            <a:custGeom>
              <a:avLst/>
              <a:gdLst>
                <a:gd name="connsiteX0" fmla="*/ 0 w 210556"/>
                <a:gd name="connsiteY0" fmla="*/ 0 h 272449"/>
                <a:gd name="connsiteX1" fmla="*/ 125483 w 210556"/>
                <a:gd name="connsiteY1" fmla="*/ 0 h 272449"/>
                <a:gd name="connsiteX2" fmla="*/ 208429 w 210556"/>
                <a:gd name="connsiteY2" fmla="*/ 73722 h 272449"/>
                <a:gd name="connsiteX3" fmla="*/ 168020 w 210556"/>
                <a:gd name="connsiteY3" fmla="*/ 134622 h 272449"/>
                <a:gd name="connsiteX4" fmla="*/ 210556 w 210556"/>
                <a:gd name="connsiteY4" fmla="*/ 196591 h 272449"/>
                <a:gd name="connsiteX5" fmla="*/ 127610 w 210556"/>
                <a:gd name="connsiteY5" fmla="*/ 272450 h 272449"/>
                <a:gd name="connsiteX6" fmla="*/ 0 w 210556"/>
                <a:gd name="connsiteY6" fmla="*/ 272450 h 272449"/>
                <a:gd name="connsiteX7" fmla="*/ 0 w 210556"/>
                <a:gd name="connsiteY7" fmla="*/ 0 h 272449"/>
                <a:gd name="connsiteX8" fmla="*/ 101024 w 210556"/>
                <a:gd name="connsiteY8" fmla="*/ 106843 h 272449"/>
                <a:gd name="connsiteX9" fmla="*/ 131863 w 210556"/>
                <a:gd name="connsiteY9" fmla="*/ 79064 h 272449"/>
                <a:gd name="connsiteX10" fmla="*/ 101024 w 210556"/>
                <a:gd name="connsiteY10" fmla="*/ 51285 h 272449"/>
                <a:gd name="connsiteX11" fmla="*/ 75502 w 210556"/>
                <a:gd name="connsiteY11" fmla="*/ 51285 h 272449"/>
                <a:gd name="connsiteX12" fmla="*/ 75502 w 210556"/>
                <a:gd name="connsiteY12" fmla="*/ 105775 h 272449"/>
                <a:gd name="connsiteX13" fmla="*/ 101024 w 210556"/>
                <a:gd name="connsiteY13" fmla="*/ 105775 h 272449"/>
                <a:gd name="connsiteX14" fmla="*/ 75502 w 210556"/>
                <a:gd name="connsiteY14" fmla="*/ 160265 h 272449"/>
                <a:gd name="connsiteX15" fmla="*/ 75502 w 210556"/>
                <a:gd name="connsiteY15" fmla="*/ 215823 h 272449"/>
                <a:gd name="connsiteX16" fmla="*/ 101024 w 210556"/>
                <a:gd name="connsiteY16" fmla="*/ 215823 h 272449"/>
                <a:gd name="connsiteX17" fmla="*/ 131863 w 210556"/>
                <a:gd name="connsiteY17" fmla="*/ 188044 h 272449"/>
                <a:gd name="connsiteX18" fmla="*/ 101024 w 210556"/>
                <a:gd name="connsiteY18" fmla="*/ 160265 h 272449"/>
                <a:gd name="connsiteX19" fmla="*/ 75502 w 210556"/>
                <a:gd name="connsiteY19" fmla="*/ 160265 h 2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556" h="272449">
                  <a:moveTo>
                    <a:pt x="0" y="0"/>
                  </a:moveTo>
                  <a:lnTo>
                    <a:pt x="125483" y="0"/>
                  </a:lnTo>
                  <a:cubicBezTo>
                    <a:pt x="195668" y="0"/>
                    <a:pt x="208429" y="47011"/>
                    <a:pt x="208429" y="73722"/>
                  </a:cubicBezTo>
                  <a:cubicBezTo>
                    <a:pt x="208429" y="110048"/>
                    <a:pt x="185034" y="129280"/>
                    <a:pt x="168020" y="134622"/>
                  </a:cubicBezTo>
                  <a:cubicBezTo>
                    <a:pt x="182907" y="138896"/>
                    <a:pt x="210556" y="155991"/>
                    <a:pt x="210556" y="196591"/>
                  </a:cubicBezTo>
                  <a:cubicBezTo>
                    <a:pt x="210556" y="224371"/>
                    <a:pt x="197795" y="272450"/>
                    <a:pt x="127610" y="272450"/>
                  </a:cubicBezTo>
                  <a:lnTo>
                    <a:pt x="0" y="272450"/>
                  </a:lnTo>
                  <a:lnTo>
                    <a:pt x="0" y="0"/>
                  </a:lnTo>
                  <a:close/>
                  <a:moveTo>
                    <a:pt x="101024" y="106843"/>
                  </a:moveTo>
                  <a:cubicBezTo>
                    <a:pt x="124420" y="106843"/>
                    <a:pt x="131863" y="92954"/>
                    <a:pt x="131863" y="79064"/>
                  </a:cubicBezTo>
                  <a:cubicBezTo>
                    <a:pt x="131863" y="67311"/>
                    <a:pt x="126546" y="51285"/>
                    <a:pt x="101024" y="51285"/>
                  </a:cubicBezTo>
                  <a:lnTo>
                    <a:pt x="75502" y="51285"/>
                  </a:lnTo>
                  <a:lnTo>
                    <a:pt x="75502" y="105775"/>
                  </a:lnTo>
                  <a:lnTo>
                    <a:pt x="101024" y="105775"/>
                  </a:lnTo>
                  <a:close/>
                  <a:moveTo>
                    <a:pt x="75502" y="160265"/>
                  </a:moveTo>
                  <a:lnTo>
                    <a:pt x="75502" y="215823"/>
                  </a:lnTo>
                  <a:lnTo>
                    <a:pt x="101024" y="215823"/>
                  </a:lnTo>
                  <a:cubicBezTo>
                    <a:pt x="124420" y="215823"/>
                    <a:pt x="131863" y="201934"/>
                    <a:pt x="131863" y="188044"/>
                  </a:cubicBezTo>
                  <a:cubicBezTo>
                    <a:pt x="131863" y="176291"/>
                    <a:pt x="126546" y="160265"/>
                    <a:pt x="101024" y="160265"/>
                  </a:cubicBezTo>
                  <a:lnTo>
                    <a:pt x="75502" y="160265"/>
                  </a:lnTo>
                  <a:close/>
                </a:path>
              </a:pathLst>
            </a:custGeom>
            <a:solidFill>
              <a:srgbClr val="FFFFFF"/>
            </a:solidFill>
            <a:ln w="105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6DC7FF2-2768-D432-2333-64563F20CE31}"/>
                </a:ext>
              </a:extLst>
            </p:cNvPr>
            <p:cNvSpPr/>
            <p:nvPr/>
          </p:nvSpPr>
          <p:spPr>
            <a:xfrm>
              <a:off x="848177" y="659188"/>
              <a:ext cx="222253" cy="272449"/>
            </a:xfrm>
            <a:custGeom>
              <a:avLst/>
              <a:gdLst>
                <a:gd name="connsiteX0" fmla="*/ 0 w 222253"/>
                <a:gd name="connsiteY0" fmla="*/ 0 h 272449"/>
                <a:gd name="connsiteX1" fmla="*/ 122293 w 222253"/>
                <a:gd name="connsiteY1" fmla="*/ 0 h 272449"/>
                <a:gd name="connsiteX2" fmla="*/ 218000 w 222253"/>
                <a:gd name="connsiteY2" fmla="*/ 101501 h 272449"/>
                <a:gd name="connsiteX3" fmla="*/ 171210 w 222253"/>
                <a:gd name="connsiteY3" fmla="*/ 189112 h 272449"/>
                <a:gd name="connsiteX4" fmla="*/ 222254 w 222253"/>
                <a:gd name="connsiteY4" fmla="*/ 272450 h 272449"/>
                <a:gd name="connsiteX5" fmla="*/ 132927 w 222253"/>
                <a:gd name="connsiteY5" fmla="*/ 272450 h 272449"/>
                <a:gd name="connsiteX6" fmla="*/ 89327 w 222253"/>
                <a:gd name="connsiteY6" fmla="*/ 203002 h 272449"/>
                <a:gd name="connsiteX7" fmla="*/ 75502 w 222253"/>
                <a:gd name="connsiteY7" fmla="*/ 203002 h 272449"/>
                <a:gd name="connsiteX8" fmla="*/ 75502 w 222253"/>
                <a:gd name="connsiteY8" fmla="*/ 272450 h 272449"/>
                <a:gd name="connsiteX9" fmla="*/ 0 w 222253"/>
                <a:gd name="connsiteY9" fmla="*/ 272450 h 272449"/>
                <a:gd name="connsiteX10" fmla="*/ 0 w 222253"/>
                <a:gd name="connsiteY10" fmla="*/ 0 h 272449"/>
                <a:gd name="connsiteX11" fmla="*/ 140371 w 222253"/>
                <a:gd name="connsiteY11" fmla="*/ 101501 h 272449"/>
                <a:gd name="connsiteX12" fmla="*/ 106341 w 222253"/>
                <a:gd name="connsiteY12" fmla="*/ 63037 h 272449"/>
                <a:gd name="connsiteX13" fmla="*/ 74439 w 222253"/>
                <a:gd name="connsiteY13" fmla="*/ 63037 h 272449"/>
                <a:gd name="connsiteX14" fmla="*/ 74439 w 222253"/>
                <a:gd name="connsiteY14" fmla="*/ 139964 h 272449"/>
                <a:gd name="connsiteX15" fmla="*/ 106341 w 222253"/>
                <a:gd name="connsiteY15" fmla="*/ 139964 h 272449"/>
                <a:gd name="connsiteX16" fmla="*/ 140371 w 222253"/>
                <a:gd name="connsiteY16" fmla="*/ 101501 h 2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253" h="272449">
                  <a:moveTo>
                    <a:pt x="0" y="0"/>
                  </a:moveTo>
                  <a:lnTo>
                    <a:pt x="122293" y="0"/>
                  </a:lnTo>
                  <a:cubicBezTo>
                    <a:pt x="180781" y="0"/>
                    <a:pt x="218000" y="47011"/>
                    <a:pt x="218000" y="101501"/>
                  </a:cubicBezTo>
                  <a:cubicBezTo>
                    <a:pt x="218000" y="138896"/>
                    <a:pt x="200985" y="172017"/>
                    <a:pt x="171210" y="189112"/>
                  </a:cubicBezTo>
                  <a:lnTo>
                    <a:pt x="222254" y="272450"/>
                  </a:lnTo>
                  <a:lnTo>
                    <a:pt x="132927" y="272450"/>
                  </a:lnTo>
                  <a:lnTo>
                    <a:pt x="89327" y="203002"/>
                  </a:lnTo>
                  <a:lnTo>
                    <a:pt x="75502" y="203002"/>
                  </a:lnTo>
                  <a:lnTo>
                    <a:pt x="75502" y="272450"/>
                  </a:lnTo>
                  <a:lnTo>
                    <a:pt x="0" y="272450"/>
                  </a:lnTo>
                  <a:lnTo>
                    <a:pt x="0" y="0"/>
                  </a:lnTo>
                  <a:close/>
                  <a:moveTo>
                    <a:pt x="140371" y="101501"/>
                  </a:moveTo>
                  <a:cubicBezTo>
                    <a:pt x="140371" y="80132"/>
                    <a:pt x="127610" y="63037"/>
                    <a:pt x="106341" y="63037"/>
                  </a:cubicBezTo>
                  <a:lnTo>
                    <a:pt x="74439" y="63037"/>
                  </a:lnTo>
                  <a:lnTo>
                    <a:pt x="74439" y="139964"/>
                  </a:lnTo>
                  <a:lnTo>
                    <a:pt x="106341" y="139964"/>
                  </a:lnTo>
                  <a:cubicBezTo>
                    <a:pt x="127610" y="139964"/>
                    <a:pt x="140371" y="122870"/>
                    <a:pt x="140371" y="101501"/>
                  </a:cubicBezTo>
                  <a:close/>
                </a:path>
              </a:pathLst>
            </a:custGeom>
            <a:solidFill>
              <a:srgbClr val="FFFFFF"/>
            </a:solidFill>
            <a:ln w="105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E1D3AB5-6E4E-255C-38A5-35CA8A4BE362}"/>
                </a:ext>
              </a:extLst>
            </p:cNvPr>
            <p:cNvSpPr/>
            <p:nvPr/>
          </p:nvSpPr>
          <p:spPr>
            <a:xfrm>
              <a:off x="1067241" y="659188"/>
              <a:ext cx="270107" cy="272449"/>
            </a:xfrm>
            <a:custGeom>
              <a:avLst/>
              <a:gdLst>
                <a:gd name="connsiteX0" fmla="*/ 185034 w 270107"/>
                <a:gd name="connsiteY0" fmla="*/ 272450 h 272449"/>
                <a:gd name="connsiteX1" fmla="*/ 176527 w 270107"/>
                <a:gd name="connsiteY1" fmla="*/ 240397 h 272449"/>
                <a:gd name="connsiteX2" fmla="*/ 90390 w 270107"/>
                <a:gd name="connsiteY2" fmla="*/ 240397 h 272449"/>
                <a:gd name="connsiteX3" fmla="*/ 81883 w 270107"/>
                <a:gd name="connsiteY3" fmla="*/ 272450 h 272449"/>
                <a:gd name="connsiteX4" fmla="*/ 0 w 270107"/>
                <a:gd name="connsiteY4" fmla="*/ 272450 h 272449"/>
                <a:gd name="connsiteX5" fmla="*/ 93580 w 270107"/>
                <a:gd name="connsiteY5" fmla="*/ 0 h 272449"/>
                <a:gd name="connsiteX6" fmla="*/ 173337 w 270107"/>
                <a:gd name="connsiteY6" fmla="*/ 0 h 272449"/>
                <a:gd name="connsiteX7" fmla="*/ 270107 w 270107"/>
                <a:gd name="connsiteY7" fmla="*/ 272450 h 272449"/>
                <a:gd name="connsiteX8" fmla="*/ 185034 w 270107"/>
                <a:gd name="connsiteY8" fmla="*/ 272450 h 272449"/>
                <a:gd name="connsiteX9" fmla="*/ 133990 w 270107"/>
                <a:gd name="connsiteY9" fmla="*/ 81201 h 272449"/>
                <a:gd name="connsiteX10" fmla="*/ 107405 w 270107"/>
                <a:gd name="connsiteY10" fmla="*/ 181633 h 272449"/>
                <a:gd name="connsiteX11" fmla="*/ 161639 w 270107"/>
                <a:gd name="connsiteY11" fmla="*/ 181633 h 272449"/>
                <a:gd name="connsiteX12" fmla="*/ 133990 w 270107"/>
                <a:gd name="connsiteY12" fmla="*/ 81201 h 2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07" h="272449">
                  <a:moveTo>
                    <a:pt x="185034" y="272450"/>
                  </a:moveTo>
                  <a:lnTo>
                    <a:pt x="176527" y="240397"/>
                  </a:lnTo>
                  <a:lnTo>
                    <a:pt x="90390" y="240397"/>
                  </a:lnTo>
                  <a:lnTo>
                    <a:pt x="81883" y="272450"/>
                  </a:lnTo>
                  <a:lnTo>
                    <a:pt x="0" y="272450"/>
                  </a:lnTo>
                  <a:lnTo>
                    <a:pt x="93580" y="0"/>
                  </a:lnTo>
                  <a:lnTo>
                    <a:pt x="173337" y="0"/>
                  </a:lnTo>
                  <a:lnTo>
                    <a:pt x="270107" y="272450"/>
                  </a:lnTo>
                  <a:lnTo>
                    <a:pt x="185034" y="272450"/>
                  </a:lnTo>
                  <a:close/>
                  <a:moveTo>
                    <a:pt x="133990" y="81201"/>
                  </a:moveTo>
                  <a:lnTo>
                    <a:pt x="107405" y="181633"/>
                  </a:lnTo>
                  <a:lnTo>
                    <a:pt x="161639" y="181633"/>
                  </a:lnTo>
                  <a:lnTo>
                    <a:pt x="133990" y="81201"/>
                  </a:lnTo>
                  <a:close/>
                </a:path>
              </a:pathLst>
            </a:custGeom>
            <a:solidFill>
              <a:srgbClr val="FFFFFF"/>
            </a:solidFill>
            <a:ln w="10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0E87F0-4BB6-A646-4492-3A7FA1DDD53E}"/>
                </a:ext>
              </a:extLst>
            </p:cNvPr>
            <p:cNvSpPr/>
            <p:nvPr/>
          </p:nvSpPr>
          <p:spPr>
            <a:xfrm>
              <a:off x="1547904" y="659188"/>
              <a:ext cx="237141" cy="272449"/>
            </a:xfrm>
            <a:custGeom>
              <a:avLst/>
              <a:gdLst>
                <a:gd name="connsiteX0" fmla="*/ 160576 w 237141"/>
                <a:gd name="connsiteY0" fmla="*/ 161333 h 272449"/>
                <a:gd name="connsiteX1" fmla="*/ 160576 w 237141"/>
                <a:gd name="connsiteY1" fmla="*/ 0 h 272449"/>
                <a:gd name="connsiteX2" fmla="*/ 237141 w 237141"/>
                <a:gd name="connsiteY2" fmla="*/ 0 h 272449"/>
                <a:gd name="connsiteX3" fmla="*/ 237141 w 237141"/>
                <a:gd name="connsiteY3" fmla="*/ 272450 h 272449"/>
                <a:gd name="connsiteX4" fmla="*/ 159512 w 237141"/>
                <a:gd name="connsiteY4" fmla="*/ 272450 h 272449"/>
                <a:gd name="connsiteX5" fmla="*/ 75502 w 237141"/>
                <a:gd name="connsiteY5" fmla="*/ 116459 h 272449"/>
                <a:gd name="connsiteX6" fmla="*/ 75502 w 237141"/>
                <a:gd name="connsiteY6" fmla="*/ 272450 h 272449"/>
                <a:gd name="connsiteX7" fmla="*/ 0 w 237141"/>
                <a:gd name="connsiteY7" fmla="*/ 272450 h 272449"/>
                <a:gd name="connsiteX8" fmla="*/ 0 w 237141"/>
                <a:gd name="connsiteY8" fmla="*/ 0 h 272449"/>
                <a:gd name="connsiteX9" fmla="*/ 77629 w 237141"/>
                <a:gd name="connsiteY9" fmla="*/ 0 h 272449"/>
                <a:gd name="connsiteX10" fmla="*/ 160576 w 237141"/>
                <a:gd name="connsiteY10" fmla="*/ 161333 h 2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141" h="272449">
                  <a:moveTo>
                    <a:pt x="160576" y="161333"/>
                  </a:moveTo>
                  <a:lnTo>
                    <a:pt x="160576" y="0"/>
                  </a:lnTo>
                  <a:lnTo>
                    <a:pt x="237141" y="0"/>
                  </a:lnTo>
                  <a:lnTo>
                    <a:pt x="237141" y="272450"/>
                  </a:lnTo>
                  <a:lnTo>
                    <a:pt x="159512" y="272450"/>
                  </a:lnTo>
                  <a:lnTo>
                    <a:pt x="75502" y="116459"/>
                  </a:lnTo>
                  <a:lnTo>
                    <a:pt x="75502" y="272450"/>
                  </a:lnTo>
                  <a:lnTo>
                    <a:pt x="0" y="272450"/>
                  </a:lnTo>
                  <a:lnTo>
                    <a:pt x="0" y="0"/>
                  </a:lnTo>
                  <a:lnTo>
                    <a:pt x="77629" y="0"/>
                  </a:lnTo>
                  <a:lnTo>
                    <a:pt x="160576" y="161333"/>
                  </a:lnTo>
                  <a:close/>
                </a:path>
              </a:pathLst>
            </a:custGeom>
            <a:solidFill>
              <a:srgbClr val="FFFFFF"/>
            </a:solidFill>
            <a:ln w="105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32DC87D-B1FE-EB74-0D91-4BF31D2A8470}"/>
                </a:ext>
              </a:extLst>
            </p:cNvPr>
            <p:cNvSpPr/>
            <p:nvPr/>
          </p:nvSpPr>
          <p:spPr>
            <a:xfrm>
              <a:off x="522773" y="973306"/>
              <a:ext cx="180780" cy="273518"/>
            </a:xfrm>
            <a:custGeom>
              <a:avLst/>
              <a:gdLst>
                <a:gd name="connsiteX0" fmla="*/ 52107 w 180780"/>
                <a:gd name="connsiteY0" fmla="*/ 69448 h 273518"/>
                <a:gd name="connsiteX1" fmla="*/ 0 w 180780"/>
                <a:gd name="connsiteY1" fmla="*/ 69448 h 273518"/>
                <a:gd name="connsiteX2" fmla="*/ 0 w 180780"/>
                <a:gd name="connsiteY2" fmla="*/ 0 h 273518"/>
                <a:gd name="connsiteX3" fmla="*/ 180781 w 180780"/>
                <a:gd name="connsiteY3" fmla="*/ 0 h 273518"/>
                <a:gd name="connsiteX4" fmla="*/ 180781 w 180780"/>
                <a:gd name="connsiteY4" fmla="*/ 69448 h 273518"/>
                <a:gd name="connsiteX5" fmla="*/ 128673 w 180780"/>
                <a:gd name="connsiteY5" fmla="*/ 69448 h 273518"/>
                <a:gd name="connsiteX6" fmla="*/ 128673 w 180780"/>
                <a:gd name="connsiteY6" fmla="*/ 273518 h 273518"/>
                <a:gd name="connsiteX7" fmla="*/ 52107 w 180780"/>
                <a:gd name="connsiteY7" fmla="*/ 273518 h 273518"/>
                <a:gd name="connsiteX8" fmla="*/ 52107 w 180780"/>
                <a:gd name="connsiteY8" fmla="*/ 69448 h 2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0" h="273518">
                  <a:moveTo>
                    <a:pt x="52107" y="69448"/>
                  </a:moveTo>
                  <a:lnTo>
                    <a:pt x="0" y="69448"/>
                  </a:lnTo>
                  <a:lnTo>
                    <a:pt x="0" y="0"/>
                  </a:lnTo>
                  <a:lnTo>
                    <a:pt x="180781" y="0"/>
                  </a:lnTo>
                  <a:lnTo>
                    <a:pt x="180781" y="69448"/>
                  </a:lnTo>
                  <a:lnTo>
                    <a:pt x="128673" y="69448"/>
                  </a:lnTo>
                  <a:lnTo>
                    <a:pt x="128673" y="273518"/>
                  </a:lnTo>
                  <a:lnTo>
                    <a:pt x="52107" y="273518"/>
                  </a:lnTo>
                  <a:lnTo>
                    <a:pt x="52107" y="69448"/>
                  </a:lnTo>
                  <a:close/>
                </a:path>
              </a:pathLst>
            </a:custGeom>
            <a:solidFill>
              <a:srgbClr val="FFFFFF"/>
            </a:solidFill>
            <a:ln w="105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3115288-6FA2-FE24-82CA-C5AD6A936D35}"/>
                </a:ext>
              </a:extLst>
            </p:cNvPr>
            <p:cNvSpPr/>
            <p:nvPr/>
          </p:nvSpPr>
          <p:spPr>
            <a:xfrm>
              <a:off x="723758" y="973306"/>
              <a:ext cx="213746" cy="280997"/>
            </a:xfrm>
            <a:custGeom>
              <a:avLst/>
              <a:gdLst>
                <a:gd name="connsiteX0" fmla="*/ 0 w 213746"/>
                <a:gd name="connsiteY0" fmla="*/ 0 h 280997"/>
                <a:gd name="connsiteX1" fmla="*/ 75502 w 213746"/>
                <a:gd name="connsiteY1" fmla="*/ 0 h 280997"/>
                <a:gd name="connsiteX2" fmla="*/ 75502 w 213746"/>
                <a:gd name="connsiteY2" fmla="*/ 177360 h 280997"/>
                <a:gd name="connsiteX3" fmla="*/ 106341 w 213746"/>
                <a:gd name="connsiteY3" fmla="*/ 211549 h 280997"/>
                <a:gd name="connsiteX4" fmla="*/ 137181 w 213746"/>
                <a:gd name="connsiteY4" fmla="*/ 177360 h 280997"/>
                <a:gd name="connsiteX5" fmla="*/ 137181 w 213746"/>
                <a:gd name="connsiteY5" fmla="*/ 0 h 280997"/>
                <a:gd name="connsiteX6" fmla="*/ 213746 w 213746"/>
                <a:gd name="connsiteY6" fmla="*/ 0 h 280997"/>
                <a:gd name="connsiteX7" fmla="*/ 213746 w 213746"/>
                <a:gd name="connsiteY7" fmla="*/ 178428 h 280997"/>
                <a:gd name="connsiteX8" fmla="*/ 107405 w 213746"/>
                <a:gd name="connsiteY8" fmla="*/ 280997 h 280997"/>
                <a:gd name="connsiteX9" fmla="*/ 0 w 213746"/>
                <a:gd name="connsiteY9" fmla="*/ 178428 h 280997"/>
                <a:gd name="connsiteX10" fmla="*/ 0 w 213746"/>
                <a:gd name="connsiteY10" fmla="*/ 0 h 28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746" h="280997">
                  <a:moveTo>
                    <a:pt x="0" y="0"/>
                  </a:moveTo>
                  <a:lnTo>
                    <a:pt x="75502" y="0"/>
                  </a:lnTo>
                  <a:lnTo>
                    <a:pt x="75502" y="177360"/>
                  </a:lnTo>
                  <a:cubicBezTo>
                    <a:pt x="75502" y="196591"/>
                    <a:pt x="88263" y="211549"/>
                    <a:pt x="106341" y="211549"/>
                  </a:cubicBezTo>
                  <a:cubicBezTo>
                    <a:pt x="124420" y="211549"/>
                    <a:pt x="137181" y="195523"/>
                    <a:pt x="137181" y="177360"/>
                  </a:cubicBezTo>
                  <a:lnTo>
                    <a:pt x="137181" y="0"/>
                  </a:lnTo>
                  <a:lnTo>
                    <a:pt x="213746" y="0"/>
                  </a:lnTo>
                  <a:lnTo>
                    <a:pt x="213746" y="178428"/>
                  </a:lnTo>
                  <a:cubicBezTo>
                    <a:pt x="213746" y="237192"/>
                    <a:pt x="173337" y="280997"/>
                    <a:pt x="107405" y="280997"/>
                  </a:cubicBezTo>
                  <a:cubicBezTo>
                    <a:pt x="41473" y="280997"/>
                    <a:pt x="0" y="238260"/>
                    <a:pt x="0" y="178428"/>
                  </a:cubicBezTo>
                  <a:lnTo>
                    <a:pt x="0" y="0"/>
                  </a:lnTo>
                  <a:close/>
                </a:path>
              </a:pathLst>
            </a:custGeom>
            <a:solidFill>
              <a:srgbClr val="FFFFFF"/>
            </a:solidFill>
            <a:ln w="10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E97A475-959D-8847-4FAF-8D77DB861B96}"/>
                </a:ext>
              </a:extLst>
            </p:cNvPr>
            <p:cNvSpPr/>
            <p:nvPr/>
          </p:nvSpPr>
          <p:spPr>
            <a:xfrm>
              <a:off x="973660" y="973306"/>
              <a:ext cx="299882" cy="273518"/>
            </a:xfrm>
            <a:custGeom>
              <a:avLst/>
              <a:gdLst>
                <a:gd name="connsiteX0" fmla="*/ 298820 w 299882"/>
                <a:gd name="connsiteY0" fmla="*/ 273518 h 273518"/>
                <a:gd name="connsiteX1" fmla="*/ 225444 w 299882"/>
                <a:gd name="connsiteY1" fmla="*/ 273518 h 273518"/>
                <a:gd name="connsiteX2" fmla="*/ 225444 w 299882"/>
                <a:gd name="connsiteY2" fmla="*/ 103638 h 273518"/>
                <a:gd name="connsiteX3" fmla="*/ 178654 w 299882"/>
                <a:gd name="connsiteY3" fmla="*/ 272450 h 273518"/>
                <a:gd name="connsiteX4" fmla="*/ 122293 w 299882"/>
                <a:gd name="connsiteY4" fmla="*/ 272450 h 273518"/>
                <a:gd name="connsiteX5" fmla="*/ 73376 w 299882"/>
                <a:gd name="connsiteY5" fmla="*/ 103638 h 273518"/>
                <a:gd name="connsiteX6" fmla="*/ 73376 w 299882"/>
                <a:gd name="connsiteY6" fmla="*/ 272450 h 273518"/>
                <a:gd name="connsiteX7" fmla="*/ 0 w 299882"/>
                <a:gd name="connsiteY7" fmla="*/ 272450 h 273518"/>
                <a:gd name="connsiteX8" fmla="*/ 0 w 299882"/>
                <a:gd name="connsiteY8" fmla="*/ 0 h 273518"/>
                <a:gd name="connsiteX9" fmla="*/ 96771 w 299882"/>
                <a:gd name="connsiteY9" fmla="*/ 0 h 273518"/>
                <a:gd name="connsiteX10" fmla="*/ 151005 w 299882"/>
                <a:gd name="connsiteY10" fmla="*/ 176291 h 273518"/>
                <a:gd name="connsiteX11" fmla="*/ 205239 w 299882"/>
                <a:gd name="connsiteY11" fmla="*/ 0 h 273518"/>
                <a:gd name="connsiteX12" fmla="*/ 299883 w 299882"/>
                <a:gd name="connsiteY12" fmla="*/ 0 h 273518"/>
                <a:gd name="connsiteX13" fmla="*/ 299883 w 299882"/>
                <a:gd name="connsiteY13" fmla="*/ 273518 h 2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882" h="273518">
                  <a:moveTo>
                    <a:pt x="298820" y="273518"/>
                  </a:moveTo>
                  <a:lnTo>
                    <a:pt x="225444" y="273518"/>
                  </a:lnTo>
                  <a:lnTo>
                    <a:pt x="225444" y="103638"/>
                  </a:lnTo>
                  <a:lnTo>
                    <a:pt x="178654" y="272450"/>
                  </a:lnTo>
                  <a:lnTo>
                    <a:pt x="122293" y="272450"/>
                  </a:lnTo>
                  <a:lnTo>
                    <a:pt x="73376" y="103638"/>
                  </a:lnTo>
                  <a:lnTo>
                    <a:pt x="73376" y="272450"/>
                  </a:lnTo>
                  <a:lnTo>
                    <a:pt x="0" y="272450"/>
                  </a:lnTo>
                  <a:lnTo>
                    <a:pt x="0" y="0"/>
                  </a:lnTo>
                  <a:lnTo>
                    <a:pt x="96771" y="0"/>
                  </a:lnTo>
                  <a:lnTo>
                    <a:pt x="151005" y="176291"/>
                  </a:lnTo>
                  <a:lnTo>
                    <a:pt x="205239" y="0"/>
                  </a:lnTo>
                  <a:lnTo>
                    <a:pt x="299883" y="0"/>
                  </a:lnTo>
                  <a:lnTo>
                    <a:pt x="299883" y="273518"/>
                  </a:lnTo>
                  <a:close/>
                </a:path>
              </a:pathLst>
            </a:custGeom>
            <a:solidFill>
              <a:srgbClr val="FFFFFF"/>
            </a:solidFill>
            <a:ln w="105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86512A6-FB61-16DC-BD65-A4C88A460082}"/>
                </a:ext>
              </a:extLst>
            </p:cNvPr>
            <p:cNvSpPr/>
            <p:nvPr/>
          </p:nvSpPr>
          <p:spPr>
            <a:xfrm>
              <a:off x="1567046" y="973306"/>
              <a:ext cx="213746" cy="280997"/>
            </a:xfrm>
            <a:custGeom>
              <a:avLst/>
              <a:gdLst>
                <a:gd name="connsiteX0" fmla="*/ 1063 w 213746"/>
                <a:gd name="connsiteY0" fmla="*/ 0 h 280997"/>
                <a:gd name="connsiteX1" fmla="*/ 76566 w 213746"/>
                <a:gd name="connsiteY1" fmla="*/ 0 h 280997"/>
                <a:gd name="connsiteX2" fmla="*/ 76566 w 213746"/>
                <a:gd name="connsiteY2" fmla="*/ 177360 h 280997"/>
                <a:gd name="connsiteX3" fmla="*/ 107405 w 213746"/>
                <a:gd name="connsiteY3" fmla="*/ 211549 h 280997"/>
                <a:gd name="connsiteX4" fmla="*/ 138244 w 213746"/>
                <a:gd name="connsiteY4" fmla="*/ 177360 h 280997"/>
                <a:gd name="connsiteX5" fmla="*/ 138244 w 213746"/>
                <a:gd name="connsiteY5" fmla="*/ 0 h 280997"/>
                <a:gd name="connsiteX6" fmla="*/ 213746 w 213746"/>
                <a:gd name="connsiteY6" fmla="*/ 0 h 280997"/>
                <a:gd name="connsiteX7" fmla="*/ 213746 w 213746"/>
                <a:gd name="connsiteY7" fmla="*/ 178428 h 280997"/>
                <a:gd name="connsiteX8" fmla="*/ 107405 w 213746"/>
                <a:gd name="connsiteY8" fmla="*/ 280997 h 280997"/>
                <a:gd name="connsiteX9" fmla="*/ 0 w 213746"/>
                <a:gd name="connsiteY9" fmla="*/ 178428 h 280997"/>
                <a:gd name="connsiteX10" fmla="*/ 0 w 213746"/>
                <a:gd name="connsiteY10" fmla="*/ 0 h 28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746" h="280997">
                  <a:moveTo>
                    <a:pt x="1063" y="0"/>
                  </a:moveTo>
                  <a:lnTo>
                    <a:pt x="76566" y="0"/>
                  </a:lnTo>
                  <a:lnTo>
                    <a:pt x="76566" y="177360"/>
                  </a:lnTo>
                  <a:cubicBezTo>
                    <a:pt x="76566" y="196591"/>
                    <a:pt x="89327" y="211549"/>
                    <a:pt x="107405" y="211549"/>
                  </a:cubicBezTo>
                  <a:cubicBezTo>
                    <a:pt x="125483" y="211549"/>
                    <a:pt x="138244" y="195523"/>
                    <a:pt x="138244" y="177360"/>
                  </a:cubicBezTo>
                  <a:lnTo>
                    <a:pt x="138244" y="0"/>
                  </a:lnTo>
                  <a:lnTo>
                    <a:pt x="213746" y="0"/>
                  </a:lnTo>
                  <a:lnTo>
                    <a:pt x="213746" y="178428"/>
                  </a:lnTo>
                  <a:cubicBezTo>
                    <a:pt x="213746" y="237192"/>
                    <a:pt x="173337" y="280997"/>
                    <a:pt x="107405" y="280997"/>
                  </a:cubicBezTo>
                  <a:cubicBezTo>
                    <a:pt x="41473" y="280997"/>
                    <a:pt x="0" y="238260"/>
                    <a:pt x="0" y="178428"/>
                  </a:cubicBezTo>
                  <a:lnTo>
                    <a:pt x="0" y="0"/>
                  </a:lnTo>
                  <a:close/>
                </a:path>
              </a:pathLst>
            </a:custGeom>
            <a:solidFill>
              <a:srgbClr val="FFFFFF"/>
            </a:solidFill>
            <a:ln w="105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190A7F3-0F8A-664D-45BE-6F1DB89811F5}"/>
                </a:ext>
              </a:extLst>
            </p:cNvPr>
            <p:cNvSpPr/>
            <p:nvPr/>
          </p:nvSpPr>
          <p:spPr>
            <a:xfrm>
              <a:off x="1809504" y="973306"/>
              <a:ext cx="222253" cy="272449"/>
            </a:xfrm>
            <a:custGeom>
              <a:avLst/>
              <a:gdLst>
                <a:gd name="connsiteX0" fmla="*/ 0 w 222253"/>
                <a:gd name="connsiteY0" fmla="*/ 0 h 272449"/>
                <a:gd name="connsiteX1" fmla="*/ 122293 w 222253"/>
                <a:gd name="connsiteY1" fmla="*/ 0 h 272449"/>
                <a:gd name="connsiteX2" fmla="*/ 218000 w 222253"/>
                <a:gd name="connsiteY2" fmla="*/ 101501 h 272449"/>
                <a:gd name="connsiteX3" fmla="*/ 171210 w 222253"/>
                <a:gd name="connsiteY3" fmla="*/ 189112 h 272449"/>
                <a:gd name="connsiteX4" fmla="*/ 222254 w 222253"/>
                <a:gd name="connsiteY4" fmla="*/ 272450 h 272449"/>
                <a:gd name="connsiteX5" fmla="*/ 132927 w 222253"/>
                <a:gd name="connsiteY5" fmla="*/ 272450 h 272449"/>
                <a:gd name="connsiteX6" fmla="*/ 89327 w 222253"/>
                <a:gd name="connsiteY6" fmla="*/ 203002 h 272449"/>
                <a:gd name="connsiteX7" fmla="*/ 75503 w 222253"/>
                <a:gd name="connsiteY7" fmla="*/ 203002 h 272449"/>
                <a:gd name="connsiteX8" fmla="*/ 75503 w 222253"/>
                <a:gd name="connsiteY8" fmla="*/ 272450 h 272449"/>
                <a:gd name="connsiteX9" fmla="*/ 0 w 222253"/>
                <a:gd name="connsiteY9" fmla="*/ 272450 h 272449"/>
                <a:gd name="connsiteX10" fmla="*/ 0 w 222253"/>
                <a:gd name="connsiteY10" fmla="*/ 0 h 272449"/>
                <a:gd name="connsiteX11" fmla="*/ 141434 w 222253"/>
                <a:gd name="connsiteY11" fmla="*/ 101501 h 272449"/>
                <a:gd name="connsiteX12" fmla="*/ 107405 w 222253"/>
                <a:gd name="connsiteY12" fmla="*/ 63037 h 272449"/>
                <a:gd name="connsiteX13" fmla="*/ 75503 w 222253"/>
                <a:gd name="connsiteY13" fmla="*/ 63037 h 272449"/>
                <a:gd name="connsiteX14" fmla="*/ 75503 w 222253"/>
                <a:gd name="connsiteY14" fmla="*/ 139964 h 272449"/>
                <a:gd name="connsiteX15" fmla="*/ 107405 w 222253"/>
                <a:gd name="connsiteY15" fmla="*/ 139964 h 272449"/>
                <a:gd name="connsiteX16" fmla="*/ 141434 w 222253"/>
                <a:gd name="connsiteY16" fmla="*/ 101501 h 27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253" h="272449">
                  <a:moveTo>
                    <a:pt x="0" y="0"/>
                  </a:moveTo>
                  <a:lnTo>
                    <a:pt x="122293" y="0"/>
                  </a:lnTo>
                  <a:cubicBezTo>
                    <a:pt x="180781" y="0"/>
                    <a:pt x="218000" y="47011"/>
                    <a:pt x="218000" y="101501"/>
                  </a:cubicBezTo>
                  <a:cubicBezTo>
                    <a:pt x="218000" y="138896"/>
                    <a:pt x="200985" y="172017"/>
                    <a:pt x="171210" y="189112"/>
                  </a:cubicBezTo>
                  <a:lnTo>
                    <a:pt x="222254" y="272450"/>
                  </a:lnTo>
                  <a:lnTo>
                    <a:pt x="132927" y="272450"/>
                  </a:lnTo>
                  <a:lnTo>
                    <a:pt x="89327" y="203002"/>
                  </a:lnTo>
                  <a:lnTo>
                    <a:pt x="75503" y="203002"/>
                  </a:lnTo>
                  <a:lnTo>
                    <a:pt x="75503" y="272450"/>
                  </a:lnTo>
                  <a:lnTo>
                    <a:pt x="0" y="272450"/>
                  </a:lnTo>
                  <a:lnTo>
                    <a:pt x="0" y="0"/>
                  </a:lnTo>
                  <a:close/>
                  <a:moveTo>
                    <a:pt x="141434" y="101501"/>
                  </a:moveTo>
                  <a:cubicBezTo>
                    <a:pt x="141434" y="80132"/>
                    <a:pt x="128673" y="63037"/>
                    <a:pt x="107405" y="63037"/>
                  </a:cubicBezTo>
                  <a:lnTo>
                    <a:pt x="75503" y="63037"/>
                  </a:lnTo>
                  <a:lnTo>
                    <a:pt x="75503" y="139964"/>
                  </a:lnTo>
                  <a:lnTo>
                    <a:pt x="107405" y="139964"/>
                  </a:lnTo>
                  <a:cubicBezTo>
                    <a:pt x="127610" y="139964"/>
                    <a:pt x="141434" y="122870"/>
                    <a:pt x="141434" y="101501"/>
                  </a:cubicBezTo>
                  <a:close/>
                </a:path>
              </a:pathLst>
            </a:custGeom>
            <a:solidFill>
              <a:srgbClr val="FFFFFF"/>
            </a:solidFill>
            <a:ln w="105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4271001-688A-9811-FBB6-98DEDB15B5BC}"/>
                </a:ext>
              </a:extLst>
            </p:cNvPr>
            <p:cNvSpPr/>
            <p:nvPr/>
          </p:nvSpPr>
          <p:spPr>
            <a:xfrm>
              <a:off x="757787" y="1297041"/>
              <a:ext cx="170146" cy="179496"/>
            </a:xfrm>
            <a:custGeom>
              <a:avLst/>
              <a:gdLst>
                <a:gd name="connsiteX0" fmla="*/ 170146 w 170146"/>
                <a:gd name="connsiteY0" fmla="*/ 107912 h 179496"/>
                <a:gd name="connsiteX1" fmla="*/ 87200 w 170146"/>
                <a:gd name="connsiteY1" fmla="*/ 179496 h 179496"/>
                <a:gd name="connsiteX2" fmla="*/ 0 w 170146"/>
                <a:gd name="connsiteY2" fmla="*/ 89748 h 179496"/>
                <a:gd name="connsiteX3" fmla="*/ 87200 w 170146"/>
                <a:gd name="connsiteY3" fmla="*/ 0 h 179496"/>
                <a:gd name="connsiteX4" fmla="*/ 170146 w 170146"/>
                <a:gd name="connsiteY4" fmla="*/ 74790 h 179496"/>
                <a:gd name="connsiteX5" fmla="*/ 120166 w 170146"/>
                <a:gd name="connsiteY5" fmla="*/ 74790 h 179496"/>
                <a:gd name="connsiteX6" fmla="*/ 86137 w 170146"/>
                <a:gd name="connsiteY6" fmla="*/ 45943 h 179496"/>
                <a:gd name="connsiteX7" fmla="*/ 47854 w 170146"/>
                <a:gd name="connsiteY7" fmla="*/ 89748 h 179496"/>
                <a:gd name="connsiteX8" fmla="*/ 87200 w 170146"/>
                <a:gd name="connsiteY8" fmla="*/ 133554 h 179496"/>
                <a:gd name="connsiteX9" fmla="*/ 120166 w 170146"/>
                <a:gd name="connsiteY9" fmla="*/ 107912 h 179496"/>
                <a:gd name="connsiteX10" fmla="*/ 170146 w 170146"/>
                <a:gd name="connsiteY10" fmla="*/ 107912 h 17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146" h="179496">
                  <a:moveTo>
                    <a:pt x="170146" y="107912"/>
                  </a:moveTo>
                  <a:cubicBezTo>
                    <a:pt x="164829" y="146375"/>
                    <a:pt x="136117" y="179496"/>
                    <a:pt x="87200" y="179496"/>
                  </a:cubicBezTo>
                  <a:cubicBezTo>
                    <a:pt x="31902" y="179496"/>
                    <a:pt x="0" y="136759"/>
                    <a:pt x="0" y="89748"/>
                  </a:cubicBezTo>
                  <a:cubicBezTo>
                    <a:pt x="0" y="42737"/>
                    <a:pt x="30839" y="0"/>
                    <a:pt x="87200" y="0"/>
                  </a:cubicBezTo>
                  <a:cubicBezTo>
                    <a:pt x="137181" y="0"/>
                    <a:pt x="165893" y="34190"/>
                    <a:pt x="170146" y="74790"/>
                  </a:cubicBezTo>
                  <a:lnTo>
                    <a:pt x="120166" y="74790"/>
                  </a:lnTo>
                  <a:cubicBezTo>
                    <a:pt x="116976" y="58764"/>
                    <a:pt x="106341" y="45943"/>
                    <a:pt x="86137" y="45943"/>
                  </a:cubicBezTo>
                  <a:cubicBezTo>
                    <a:pt x="60615" y="45943"/>
                    <a:pt x="47854" y="66243"/>
                    <a:pt x="47854" y="89748"/>
                  </a:cubicBezTo>
                  <a:cubicBezTo>
                    <a:pt x="47854" y="114322"/>
                    <a:pt x="62741" y="133554"/>
                    <a:pt x="87200" y="133554"/>
                  </a:cubicBezTo>
                  <a:cubicBezTo>
                    <a:pt x="105278" y="133554"/>
                    <a:pt x="116976" y="122870"/>
                    <a:pt x="120166" y="107912"/>
                  </a:cubicBezTo>
                  <a:lnTo>
                    <a:pt x="170146" y="107912"/>
                  </a:lnTo>
                  <a:close/>
                </a:path>
              </a:pathLst>
            </a:custGeom>
            <a:solidFill>
              <a:srgbClr val="FFFFFF"/>
            </a:solidFill>
            <a:ln w="105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64254-A8C7-A50B-ECCB-01E82C3828D0}"/>
                </a:ext>
              </a:extLst>
            </p:cNvPr>
            <p:cNvSpPr/>
            <p:nvPr/>
          </p:nvSpPr>
          <p:spPr>
            <a:xfrm>
              <a:off x="944948" y="1302383"/>
              <a:ext cx="139307" cy="169880"/>
            </a:xfrm>
            <a:custGeom>
              <a:avLst/>
              <a:gdLst>
                <a:gd name="connsiteX0" fmla="*/ 91454 w 139307"/>
                <a:gd name="connsiteY0" fmla="*/ 105775 h 169880"/>
                <a:gd name="connsiteX1" fmla="*/ 46790 w 139307"/>
                <a:gd name="connsiteY1" fmla="*/ 105775 h 169880"/>
                <a:gd name="connsiteX2" fmla="*/ 46790 w 139307"/>
                <a:gd name="connsiteY2" fmla="*/ 168812 h 169880"/>
                <a:gd name="connsiteX3" fmla="*/ 0 w 139307"/>
                <a:gd name="connsiteY3" fmla="*/ 168812 h 169880"/>
                <a:gd name="connsiteX4" fmla="*/ 0 w 139307"/>
                <a:gd name="connsiteY4" fmla="*/ 0 h 169880"/>
                <a:gd name="connsiteX5" fmla="*/ 46790 w 139307"/>
                <a:gd name="connsiteY5" fmla="*/ 0 h 169880"/>
                <a:gd name="connsiteX6" fmla="*/ 46790 w 139307"/>
                <a:gd name="connsiteY6" fmla="*/ 64106 h 169880"/>
                <a:gd name="connsiteX7" fmla="*/ 91454 w 139307"/>
                <a:gd name="connsiteY7" fmla="*/ 64106 h 169880"/>
                <a:gd name="connsiteX8" fmla="*/ 91454 w 139307"/>
                <a:gd name="connsiteY8" fmla="*/ 0 h 169880"/>
                <a:gd name="connsiteX9" fmla="*/ 139307 w 139307"/>
                <a:gd name="connsiteY9" fmla="*/ 0 h 169880"/>
                <a:gd name="connsiteX10" fmla="*/ 139307 w 139307"/>
                <a:gd name="connsiteY10" fmla="*/ 169881 h 169880"/>
                <a:gd name="connsiteX11" fmla="*/ 91454 w 139307"/>
                <a:gd name="connsiteY11" fmla="*/ 169881 h 169880"/>
                <a:gd name="connsiteX12" fmla="*/ 91454 w 139307"/>
                <a:gd name="connsiteY12" fmla="*/ 105775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307" h="169880">
                  <a:moveTo>
                    <a:pt x="91454" y="105775"/>
                  </a:moveTo>
                  <a:lnTo>
                    <a:pt x="46790" y="105775"/>
                  </a:lnTo>
                  <a:lnTo>
                    <a:pt x="46790" y="168812"/>
                  </a:lnTo>
                  <a:lnTo>
                    <a:pt x="0" y="168812"/>
                  </a:lnTo>
                  <a:lnTo>
                    <a:pt x="0" y="0"/>
                  </a:lnTo>
                  <a:lnTo>
                    <a:pt x="46790" y="0"/>
                  </a:lnTo>
                  <a:lnTo>
                    <a:pt x="46790" y="64106"/>
                  </a:lnTo>
                  <a:lnTo>
                    <a:pt x="91454" y="64106"/>
                  </a:lnTo>
                  <a:lnTo>
                    <a:pt x="91454" y="0"/>
                  </a:lnTo>
                  <a:lnTo>
                    <a:pt x="139307" y="0"/>
                  </a:lnTo>
                  <a:lnTo>
                    <a:pt x="139307" y="169881"/>
                  </a:lnTo>
                  <a:lnTo>
                    <a:pt x="91454" y="169881"/>
                  </a:lnTo>
                  <a:lnTo>
                    <a:pt x="91454" y="105775"/>
                  </a:lnTo>
                  <a:close/>
                </a:path>
              </a:pathLst>
            </a:custGeom>
            <a:solidFill>
              <a:srgbClr val="FFFFFF"/>
            </a:solidFill>
            <a:ln w="105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458EBFA-D17C-6620-FE5C-1F30156E9461}"/>
                </a:ext>
              </a:extLst>
            </p:cNvPr>
            <p:cNvSpPr/>
            <p:nvPr/>
          </p:nvSpPr>
          <p:spPr>
            <a:xfrm>
              <a:off x="1088509" y="1302383"/>
              <a:ext cx="168019" cy="169880"/>
            </a:xfrm>
            <a:custGeom>
              <a:avLst/>
              <a:gdLst>
                <a:gd name="connsiteX0" fmla="*/ 114849 w 168019"/>
                <a:gd name="connsiteY0" fmla="*/ 169881 h 169880"/>
                <a:gd name="connsiteX1" fmla="*/ 109532 w 168019"/>
                <a:gd name="connsiteY1" fmla="*/ 150649 h 169880"/>
                <a:gd name="connsiteX2" fmla="*/ 56361 w 168019"/>
                <a:gd name="connsiteY2" fmla="*/ 150649 h 169880"/>
                <a:gd name="connsiteX3" fmla="*/ 51044 w 168019"/>
                <a:gd name="connsiteY3" fmla="*/ 169881 h 169880"/>
                <a:gd name="connsiteX4" fmla="*/ 0 w 168019"/>
                <a:gd name="connsiteY4" fmla="*/ 169881 h 169880"/>
                <a:gd name="connsiteX5" fmla="*/ 58488 w 168019"/>
                <a:gd name="connsiteY5" fmla="*/ 0 h 169880"/>
                <a:gd name="connsiteX6" fmla="*/ 108468 w 168019"/>
                <a:gd name="connsiteY6" fmla="*/ 0 h 169880"/>
                <a:gd name="connsiteX7" fmla="*/ 168020 w 168019"/>
                <a:gd name="connsiteY7" fmla="*/ 169881 h 169880"/>
                <a:gd name="connsiteX8" fmla="*/ 114849 w 168019"/>
                <a:gd name="connsiteY8" fmla="*/ 169881 h 169880"/>
                <a:gd name="connsiteX9" fmla="*/ 82946 w 168019"/>
                <a:gd name="connsiteY9" fmla="*/ 50216 h 169880"/>
                <a:gd name="connsiteX10" fmla="*/ 65932 w 168019"/>
                <a:gd name="connsiteY10" fmla="*/ 113254 h 169880"/>
                <a:gd name="connsiteX11" fmla="*/ 99961 w 168019"/>
                <a:gd name="connsiteY11" fmla="*/ 113254 h 169880"/>
                <a:gd name="connsiteX12" fmla="*/ 82946 w 168019"/>
                <a:gd name="connsiteY12" fmla="*/ 50216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019" h="169880">
                  <a:moveTo>
                    <a:pt x="114849" y="169881"/>
                  </a:moveTo>
                  <a:lnTo>
                    <a:pt x="109532" y="150649"/>
                  </a:lnTo>
                  <a:lnTo>
                    <a:pt x="56361" y="150649"/>
                  </a:lnTo>
                  <a:lnTo>
                    <a:pt x="51044" y="169881"/>
                  </a:lnTo>
                  <a:lnTo>
                    <a:pt x="0" y="169881"/>
                  </a:lnTo>
                  <a:lnTo>
                    <a:pt x="58488" y="0"/>
                  </a:lnTo>
                  <a:lnTo>
                    <a:pt x="108468" y="0"/>
                  </a:lnTo>
                  <a:lnTo>
                    <a:pt x="168020" y="169881"/>
                  </a:lnTo>
                  <a:lnTo>
                    <a:pt x="114849" y="169881"/>
                  </a:lnTo>
                  <a:close/>
                  <a:moveTo>
                    <a:pt x="82946" y="50216"/>
                  </a:moveTo>
                  <a:lnTo>
                    <a:pt x="65932" y="113254"/>
                  </a:lnTo>
                  <a:lnTo>
                    <a:pt x="99961" y="113254"/>
                  </a:lnTo>
                  <a:lnTo>
                    <a:pt x="82946" y="50216"/>
                  </a:lnTo>
                  <a:close/>
                </a:path>
              </a:pathLst>
            </a:custGeom>
            <a:solidFill>
              <a:srgbClr val="FFFFFF"/>
            </a:solidFill>
            <a:ln w="105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67FE371-D0E6-DC2E-DA2E-4C03DFF34D19}"/>
                </a:ext>
              </a:extLst>
            </p:cNvPr>
            <p:cNvSpPr/>
            <p:nvPr/>
          </p:nvSpPr>
          <p:spPr>
            <a:xfrm>
              <a:off x="1267163" y="1302383"/>
              <a:ext cx="139307" cy="168812"/>
            </a:xfrm>
            <a:custGeom>
              <a:avLst/>
              <a:gdLst>
                <a:gd name="connsiteX0" fmla="*/ 0 w 139307"/>
                <a:gd name="connsiteY0" fmla="*/ 0 h 168812"/>
                <a:gd name="connsiteX1" fmla="*/ 76566 w 139307"/>
                <a:gd name="connsiteY1" fmla="*/ 0 h 168812"/>
                <a:gd name="connsiteX2" fmla="*/ 136117 w 139307"/>
                <a:gd name="connsiteY2" fmla="*/ 63037 h 168812"/>
                <a:gd name="connsiteX3" fmla="*/ 107405 w 139307"/>
                <a:gd name="connsiteY3" fmla="*/ 117527 h 168812"/>
                <a:gd name="connsiteX4" fmla="*/ 139307 w 139307"/>
                <a:gd name="connsiteY4" fmla="*/ 168812 h 168812"/>
                <a:gd name="connsiteX5" fmla="*/ 84010 w 139307"/>
                <a:gd name="connsiteY5" fmla="*/ 168812 h 168812"/>
                <a:gd name="connsiteX6" fmla="*/ 57424 w 139307"/>
                <a:gd name="connsiteY6" fmla="*/ 125007 h 168812"/>
                <a:gd name="connsiteX7" fmla="*/ 48917 w 139307"/>
                <a:gd name="connsiteY7" fmla="*/ 125007 h 168812"/>
                <a:gd name="connsiteX8" fmla="*/ 48917 w 139307"/>
                <a:gd name="connsiteY8" fmla="*/ 168812 h 168812"/>
                <a:gd name="connsiteX9" fmla="*/ 0 w 139307"/>
                <a:gd name="connsiteY9" fmla="*/ 168812 h 168812"/>
                <a:gd name="connsiteX10" fmla="*/ 0 w 139307"/>
                <a:gd name="connsiteY10" fmla="*/ 0 h 168812"/>
                <a:gd name="connsiteX11" fmla="*/ 88263 w 139307"/>
                <a:gd name="connsiteY11" fmla="*/ 63037 h 168812"/>
                <a:gd name="connsiteX12" fmla="*/ 66995 w 139307"/>
                <a:gd name="connsiteY12" fmla="*/ 39532 h 168812"/>
                <a:gd name="connsiteX13" fmla="*/ 46790 w 139307"/>
                <a:gd name="connsiteY13" fmla="*/ 39532 h 168812"/>
                <a:gd name="connsiteX14" fmla="*/ 46790 w 139307"/>
                <a:gd name="connsiteY14" fmla="*/ 87611 h 168812"/>
                <a:gd name="connsiteX15" fmla="*/ 65932 w 139307"/>
                <a:gd name="connsiteY15" fmla="*/ 87611 h 168812"/>
                <a:gd name="connsiteX16" fmla="*/ 88263 w 139307"/>
                <a:gd name="connsiteY16" fmla="*/ 63037 h 16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307" h="168812">
                  <a:moveTo>
                    <a:pt x="0" y="0"/>
                  </a:moveTo>
                  <a:lnTo>
                    <a:pt x="76566" y="0"/>
                  </a:lnTo>
                  <a:cubicBezTo>
                    <a:pt x="112722" y="0"/>
                    <a:pt x="136117" y="28848"/>
                    <a:pt x="136117" y="63037"/>
                  </a:cubicBezTo>
                  <a:cubicBezTo>
                    <a:pt x="136117" y="86543"/>
                    <a:pt x="125483" y="106843"/>
                    <a:pt x="107405" y="117527"/>
                  </a:cubicBezTo>
                  <a:lnTo>
                    <a:pt x="139307" y="168812"/>
                  </a:lnTo>
                  <a:lnTo>
                    <a:pt x="84010" y="168812"/>
                  </a:lnTo>
                  <a:lnTo>
                    <a:pt x="57424" y="125007"/>
                  </a:lnTo>
                  <a:lnTo>
                    <a:pt x="48917" y="125007"/>
                  </a:lnTo>
                  <a:lnTo>
                    <a:pt x="48917" y="168812"/>
                  </a:lnTo>
                  <a:lnTo>
                    <a:pt x="0" y="168812"/>
                  </a:lnTo>
                  <a:lnTo>
                    <a:pt x="0" y="0"/>
                  </a:lnTo>
                  <a:close/>
                  <a:moveTo>
                    <a:pt x="88263" y="63037"/>
                  </a:moveTo>
                  <a:cubicBezTo>
                    <a:pt x="88263" y="50216"/>
                    <a:pt x="79756" y="39532"/>
                    <a:pt x="66995" y="39532"/>
                  </a:cubicBezTo>
                  <a:lnTo>
                    <a:pt x="46790" y="39532"/>
                  </a:lnTo>
                  <a:lnTo>
                    <a:pt x="46790" y="87611"/>
                  </a:lnTo>
                  <a:lnTo>
                    <a:pt x="65932" y="87611"/>
                  </a:lnTo>
                  <a:cubicBezTo>
                    <a:pt x="79756" y="86543"/>
                    <a:pt x="88263" y="75859"/>
                    <a:pt x="88263" y="63037"/>
                  </a:cubicBezTo>
                  <a:close/>
                </a:path>
              </a:pathLst>
            </a:custGeom>
            <a:solidFill>
              <a:srgbClr val="FFFFFF"/>
            </a:solidFill>
            <a:ln w="105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270387B-AA9A-BFC5-FECB-0F4640EF90D8}"/>
                </a:ext>
              </a:extLst>
            </p:cNvPr>
            <p:cNvSpPr/>
            <p:nvPr/>
          </p:nvSpPr>
          <p:spPr>
            <a:xfrm>
              <a:off x="1423485" y="1302383"/>
              <a:ext cx="47853" cy="169880"/>
            </a:xfrm>
            <a:custGeom>
              <a:avLst/>
              <a:gdLst>
                <a:gd name="connsiteX0" fmla="*/ 0 w 47853"/>
                <a:gd name="connsiteY0" fmla="*/ 169881 h 169880"/>
                <a:gd name="connsiteX1" fmla="*/ 47854 w 47853"/>
                <a:gd name="connsiteY1" fmla="*/ 169881 h 169880"/>
                <a:gd name="connsiteX2" fmla="*/ 47854 w 47853"/>
                <a:gd name="connsiteY2" fmla="*/ 0 h 169880"/>
                <a:gd name="connsiteX3" fmla="*/ 0 w 47853"/>
                <a:gd name="connsiteY3" fmla="*/ 0 h 169880"/>
                <a:gd name="connsiteX4" fmla="*/ 0 w 47853"/>
                <a:gd name="connsiteY4" fmla="*/ 169881 h 169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3" h="169880">
                  <a:moveTo>
                    <a:pt x="0" y="169881"/>
                  </a:moveTo>
                  <a:lnTo>
                    <a:pt x="47854" y="169881"/>
                  </a:lnTo>
                  <a:lnTo>
                    <a:pt x="47854" y="0"/>
                  </a:lnTo>
                  <a:lnTo>
                    <a:pt x="0" y="0"/>
                  </a:lnTo>
                  <a:lnTo>
                    <a:pt x="0" y="169881"/>
                  </a:lnTo>
                  <a:close/>
                </a:path>
              </a:pathLst>
            </a:custGeom>
            <a:solidFill>
              <a:srgbClr val="FFFFFF"/>
            </a:solidFill>
            <a:ln w="105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F1D67C4-45F1-DC0E-149D-81736307D80F}"/>
                </a:ext>
              </a:extLst>
            </p:cNvPr>
            <p:cNvSpPr/>
            <p:nvPr/>
          </p:nvSpPr>
          <p:spPr>
            <a:xfrm>
              <a:off x="1491543" y="1302383"/>
              <a:ext cx="112721" cy="169880"/>
            </a:xfrm>
            <a:custGeom>
              <a:avLst/>
              <a:gdLst>
                <a:gd name="connsiteX0" fmla="*/ 32966 w 112721"/>
                <a:gd name="connsiteY0" fmla="*/ 42737 h 169880"/>
                <a:gd name="connsiteX1" fmla="*/ 0 w 112721"/>
                <a:gd name="connsiteY1" fmla="*/ 42737 h 169880"/>
                <a:gd name="connsiteX2" fmla="*/ 0 w 112721"/>
                <a:gd name="connsiteY2" fmla="*/ 0 h 169880"/>
                <a:gd name="connsiteX3" fmla="*/ 112722 w 112721"/>
                <a:gd name="connsiteY3" fmla="*/ 0 h 169880"/>
                <a:gd name="connsiteX4" fmla="*/ 112722 w 112721"/>
                <a:gd name="connsiteY4" fmla="*/ 42737 h 169880"/>
                <a:gd name="connsiteX5" fmla="*/ 79756 w 112721"/>
                <a:gd name="connsiteY5" fmla="*/ 42737 h 169880"/>
                <a:gd name="connsiteX6" fmla="*/ 79756 w 112721"/>
                <a:gd name="connsiteY6" fmla="*/ 169881 h 169880"/>
                <a:gd name="connsiteX7" fmla="*/ 32966 w 112721"/>
                <a:gd name="connsiteY7" fmla="*/ 169881 h 169880"/>
                <a:gd name="connsiteX8" fmla="*/ 32966 w 112721"/>
                <a:gd name="connsiteY8" fmla="*/ 42737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21" h="169880">
                  <a:moveTo>
                    <a:pt x="32966" y="42737"/>
                  </a:moveTo>
                  <a:lnTo>
                    <a:pt x="0" y="42737"/>
                  </a:lnTo>
                  <a:lnTo>
                    <a:pt x="0" y="0"/>
                  </a:lnTo>
                  <a:lnTo>
                    <a:pt x="112722" y="0"/>
                  </a:lnTo>
                  <a:lnTo>
                    <a:pt x="112722" y="42737"/>
                  </a:lnTo>
                  <a:lnTo>
                    <a:pt x="79756" y="42737"/>
                  </a:lnTo>
                  <a:lnTo>
                    <a:pt x="79756" y="169881"/>
                  </a:lnTo>
                  <a:lnTo>
                    <a:pt x="32966" y="169881"/>
                  </a:lnTo>
                  <a:lnTo>
                    <a:pt x="32966" y="42737"/>
                  </a:lnTo>
                  <a:close/>
                </a:path>
              </a:pathLst>
            </a:custGeom>
            <a:solidFill>
              <a:srgbClr val="FFFFFF"/>
            </a:solidFill>
            <a:ln w="105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6989C93-6405-4A66-432F-8226AD7A1781}"/>
                </a:ext>
              </a:extLst>
            </p:cNvPr>
            <p:cNvSpPr/>
            <p:nvPr/>
          </p:nvSpPr>
          <p:spPr>
            <a:xfrm>
              <a:off x="1607456" y="1302383"/>
              <a:ext cx="158448" cy="169880"/>
            </a:xfrm>
            <a:custGeom>
              <a:avLst/>
              <a:gdLst>
                <a:gd name="connsiteX0" fmla="*/ 78693 w 158448"/>
                <a:gd name="connsiteY0" fmla="*/ 169881 h 169880"/>
                <a:gd name="connsiteX1" fmla="*/ 25522 w 158448"/>
                <a:gd name="connsiteY1" fmla="*/ 169881 h 169880"/>
                <a:gd name="connsiteX2" fmla="*/ 53171 w 158448"/>
                <a:gd name="connsiteY2" fmla="*/ 110048 h 169880"/>
                <a:gd name="connsiteX3" fmla="*/ 0 w 158448"/>
                <a:gd name="connsiteY3" fmla="*/ 0 h 169880"/>
                <a:gd name="connsiteX4" fmla="*/ 55298 w 158448"/>
                <a:gd name="connsiteY4" fmla="*/ 0 h 169880"/>
                <a:gd name="connsiteX5" fmla="*/ 80820 w 158448"/>
                <a:gd name="connsiteY5" fmla="*/ 60901 h 169880"/>
                <a:gd name="connsiteX6" fmla="*/ 105278 w 158448"/>
                <a:gd name="connsiteY6" fmla="*/ 0 h 169880"/>
                <a:gd name="connsiteX7" fmla="*/ 158449 w 158448"/>
                <a:gd name="connsiteY7" fmla="*/ 0 h 169880"/>
                <a:gd name="connsiteX8" fmla="*/ 78693 w 158448"/>
                <a:gd name="connsiteY8" fmla="*/ 169881 h 1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48" h="169880">
                  <a:moveTo>
                    <a:pt x="78693" y="169881"/>
                  </a:moveTo>
                  <a:lnTo>
                    <a:pt x="25522" y="169881"/>
                  </a:lnTo>
                  <a:lnTo>
                    <a:pt x="53171" y="110048"/>
                  </a:lnTo>
                  <a:lnTo>
                    <a:pt x="0" y="0"/>
                  </a:lnTo>
                  <a:lnTo>
                    <a:pt x="55298" y="0"/>
                  </a:lnTo>
                  <a:lnTo>
                    <a:pt x="80820" y="60901"/>
                  </a:lnTo>
                  <a:lnTo>
                    <a:pt x="105278" y="0"/>
                  </a:lnTo>
                  <a:lnTo>
                    <a:pt x="158449" y="0"/>
                  </a:lnTo>
                  <a:lnTo>
                    <a:pt x="78693" y="169881"/>
                  </a:lnTo>
                  <a:close/>
                </a:path>
              </a:pathLst>
            </a:custGeom>
            <a:solidFill>
              <a:srgbClr val="FFFFFF"/>
            </a:solidFill>
            <a:ln w="105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31AA159-515C-90E0-799C-76AB0E660617}"/>
                </a:ext>
              </a:extLst>
            </p:cNvPr>
            <p:cNvSpPr/>
            <p:nvPr/>
          </p:nvSpPr>
          <p:spPr>
            <a:xfrm>
              <a:off x="1315721" y="987765"/>
              <a:ext cx="213041" cy="232275"/>
            </a:xfrm>
            <a:custGeom>
              <a:avLst/>
              <a:gdLst>
                <a:gd name="connsiteX0" fmla="*/ 213042 w 213041"/>
                <a:gd name="connsiteY0" fmla="*/ 118027 h 232275"/>
                <a:gd name="connsiteX1" fmla="*/ 77988 w 213041"/>
                <a:gd name="connsiteY1" fmla="*/ 230212 h 232275"/>
                <a:gd name="connsiteX2" fmla="*/ 8866 w 213041"/>
                <a:gd name="connsiteY2" fmla="*/ 96658 h 232275"/>
                <a:gd name="connsiteX3" fmla="*/ 16310 w 213041"/>
                <a:gd name="connsiteY3" fmla="*/ 77427 h 232275"/>
                <a:gd name="connsiteX4" fmla="*/ 97129 w 213041"/>
                <a:gd name="connsiteY4" fmla="*/ 500 h 232275"/>
                <a:gd name="connsiteX5" fmla="*/ 193900 w 213041"/>
                <a:gd name="connsiteY5" fmla="*/ 57126 h 232275"/>
                <a:gd name="connsiteX6" fmla="*/ 213042 w 213041"/>
                <a:gd name="connsiteY6" fmla="*/ 118027 h 23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41" h="232275">
                  <a:moveTo>
                    <a:pt x="213042" y="118027"/>
                  </a:moveTo>
                  <a:cubicBezTo>
                    <a:pt x="208788" y="194954"/>
                    <a:pt x="151364" y="243034"/>
                    <a:pt x="77988" y="230212"/>
                  </a:cubicBezTo>
                  <a:cubicBezTo>
                    <a:pt x="18437" y="219528"/>
                    <a:pt x="-17719" y="151148"/>
                    <a:pt x="8866" y="96658"/>
                  </a:cubicBezTo>
                  <a:cubicBezTo>
                    <a:pt x="12056" y="90248"/>
                    <a:pt x="14183" y="83837"/>
                    <a:pt x="16310" y="77427"/>
                  </a:cubicBezTo>
                  <a:cubicBezTo>
                    <a:pt x="26944" y="34689"/>
                    <a:pt x="57783" y="4773"/>
                    <a:pt x="97129" y="500"/>
                  </a:cubicBezTo>
                  <a:cubicBezTo>
                    <a:pt x="135412" y="-3774"/>
                    <a:pt x="176886" y="19731"/>
                    <a:pt x="193900" y="57126"/>
                  </a:cubicBezTo>
                  <a:cubicBezTo>
                    <a:pt x="202408" y="75290"/>
                    <a:pt x="206661" y="96658"/>
                    <a:pt x="213042" y="118027"/>
                  </a:cubicBezTo>
                  <a:close/>
                </a:path>
              </a:pathLst>
            </a:custGeom>
            <a:solidFill>
              <a:srgbClr val="E70040"/>
            </a:solidFill>
            <a:ln w="105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3F39513-AF0A-0AB9-3A8A-DAEE3217D765}"/>
                </a:ext>
              </a:extLst>
            </p:cNvPr>
            <p:cNvSpPr/>
            <p:nvPr/>
          </p:nvSpPr>
          <p:spPr>
            <a:xfrm>
              <a:off x="1348941" y="515740"/>
              <a:ext cx="149978" cy="416966"/>
            </a:xfrm>
            <a:custGeom>
              <a:avLst/>
              <a:gdLst>
                <a:gd name="connsiteX0" fmla="*/ 144730 w 149978"/>
                <a:gd name="connsiteY0" fmla="*/ 184048 h 416966"/>
                <a:gd name="connsiteX1" fmla="*/ 148983 w 149978"/>
                <a:gd name="connsiteY1" fmla="*/ 20578 h 416966"/>
                <a:gd name="connsiteX2" fmla="*/ 119208 w 149978"/>
                <a:gd name="connsiteY2" fmla="*/ 3483 h 416966"/>
                <a:gd name="connsiteX3" fmla="*/ 70291 w 149978"/>
                <a:gd name="connsiteY3" fmla="*/ 278 h 416966"/>
                <a:gd name="connsiteX4" fmla="*/ 36261 w 149978"/>
                <a:gd name="connsiteY4" fmla="*/ 4552 h 416966"/>
                <a:gd name="connsiteX5" fmla="*/ 18183 w 149978"/>
                <a:gd name="connsiteY5" fmla="*/ 21647 h 416966"/>
                <a:gd name="connsiteX6" fmla="*/ 4359 w 149978"/>
                <a:gd name="connsiteY6" fmla="*/ 165885 h 416966"/>
                <a:gd name="connsiteX7" fmla="*/ 3295 w 149978"/>
                <a:gd name="connsiteY7" fmla="*/ 351792 h 416966"/>
                <a:gd name="connsiteX8" fmla="*/ 12866 w 149978"/>
                <a:gd name="connsiteY8" fmla="*/ 384913 h 416966"/>
                <a:gd name="connsiteX9" fmla="*/ 97939 w 149978"/>
                <a:gd name="connsiteY9" fmla="*/ 416966 h 416966"/>
                <a:gd name="connsiteX10" fmla="*/ 123461 w 149978"/>
                <a:gd name="connsiteY10" fmla="*/ 409487 h 416966"/>
                <a:gd name="connsiteX11" fmla="*/ 134096 w 149978"/>
                <a:gd name="connsiteY11" fmla="*/ 394529 h 416966"/>
                <a:gd name="connsiteX12" fmla="*/ 144730 w 149978"/>
                <a:gd name="connsiteY12" fmla="*/ 184048 h 4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78" h="416966">
                  <a:moveTo>
                    <a:pt x="144730" y="184048"/>
                  </a:moveTo>
                  <a:cubicBezTo>
                    <a:pt x="146856" y="82547"/>
                    <a:pt x="152174" y="57973"/>
                    <a:pt x="148983" y="20578"/>
                  </a:cubicBezTo>
                  <a:cubicBezTo>
                    <a:pt x="147920" y="12031"/>
                    <a:pt x="137286" y="5620"/>
                    <a:pt x="119208" y="3483"/>
                  </a:cubicBezTo>
                  <a:cubicBezTo>
                    <a:pt x="103256" y="2415"/>
                    <a:pt x="86242" y="1346"/>
                    <a:pt x="70291" y="278"/>
                  </a:cubicBezTo>
                  <a:cubicBezTo>
                    <a:pt x="58593" y="-790"/>
                    <a:pt x="46895" y="1346"/>
                    <a:pt x="36261" y="4552"/>
                  </a:cubicBezTo>
                  <a:cubicBezTo>
                    <a:pt x="24564" y="9894"/>
                    <a:pt x="18183" y="14168"/>
                    <a:pt x="18183" y="21647"/>
                  </a:cubicBezTo>
                  <a:cubicBezTo>
                    <a:pt x="18183" y="36605"/>
                    <a:pt x="19247" y="55836"/>
                    <a:pt x="4359" y="165885"/>
                  </a:cubicBezTo>
                  <a:cubicBezTo>
                    <a:pt x="-4148" y="240675"/>
                    <a:pt x="2232" y="295165"/>
                    <a:pt x="3295" y="351792"/>
                  </a:cubicBezTo>
                  <a:cubicBezTo>
                    <a:pt x="3295" y="363545"/>
                    <a:pt x="9676" y="374229"/>
                    <a:pt x="12866" y="384913"/>
                  </a:cubicBezTo>
                  <a:cubicBezTo>
                    <a:pt x="21373" y="405213"/>
                    <a:pt x="49022" y="415898"/>
                    <a:pt x="97939" y="416966"/>
                  </a:cubicBezTo>
                  <a:cubicBezTo>
                    <a:pt x="106447" y="416966"/>
                    <a:pt x="114954" y="414829"/>
                    <a:pt x="123461" y="409487"/>
                  </a:cubicBezTo>
                  <a:cubicBezTo>
                    <a:pt x="131969" y="404145"/>
                    <a:pt x="135159" y="399871"/>
                    <a:pt x="134096" y="394529"/>
                  </a:cubicBezTo>
                  <a:cubicBezTo>
                    <a:pt x="129842" y="350723"/>
                    <a:pt x="143666" y="272728"/>
                    <a:pt x="144730" y="184048"/>
                  </a:cubicBezTo>
                  <a:close/>
                </a:path>
              </a:pathLst>
            </a:custGeom>
            <a:solidFill>
              <a:srgbClr val="E70040"/>
            </a:solidFill>
            <a:ln w="10598" cap="flat">
              <a:no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53BA08BD-5BAB-FE0E-A93E-1851B1C91181}"/>
              </a:ext>
            </a:extLst>
          </p:cNvPr>
          <p:cNvGrpSpPr/>
          <p:nvPr/>
        </p:nvGrpSpPr>
        <p:grpSpPr>
          <a:xfrm>
            <a:off x="4071091" y="2462456"/>
            <a:ext cx="3496618" cy="4134874"/>
            <a:chOff x="4071091" y="2675015"/>
            <a:chExt cx="3496618" cy="4134874"/>
          </a:xfrm>
        </p:grpSpPr>
        <p:sp>
          <p:nvSpPr>
            <p:cNvPr id="41" name="Freeform 40">
              <a:extLst>
                <a:ext uri="{FF2B5EF4-FFF2-40B4-BE49-F238E27FC236}">
                  <a16:creationId xmlns:a16="http://schemas.microsoft.com/office/drawing/2014/main" id="{01A6BE6F-30B7-D0CB-BD3C-49E9DB7D5A3C}"/>
                </a:ext>
              </a:extLst>
            </p:cNvPr>
            <p:cNvSpPr/>
            <p:nvPr/>
          </p:nvSpPr>
          <p:spPr>
            <a:xfrm>
              <a:off x="4071091" y="2675015"/>
              <a:ext cx="3496618" cy="4134874"/>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solidFill>
              <a:srgbClr val="E70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48E6937-70E0-8741-8AB7-2242CE1F3AF5}"/>
                </a:ext>
              </a:extLst>
            </p:cNvPr>
            <p:cNvSpPr/>
            <p:nvPr/>
          </p:nvSpPr>
          <p:spPr>
            <a:xfrm>
              <a:off x="4071091" y="2675015"/>
              <a:ext cx="3496618" cy="4134874"/>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l="12389" b="183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a:extLst>
                <a:ext uri="{FF2B5EF4-FFF2-40B4-BE49-F238E27FC236}">
                  <a16:creationId xmlns:a16="http://schemas.microsoft.com/office/drawing/2014/main" id="{7579D6EE-D36C-2684-8439-32BB767F3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46513">
              <a:off x="5375534" y="5518595"/>
              <a:ext cx="1898655" cy="907240"/>
            </a:xfrm>
            <a:prstGeom prst="rect">
              <a:avLst/>
            </a:prstGeom>
          </p:spPr>
        </p:pic>
      </p:gr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139577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3B3295A8-305A-8691-139C-A2B361E16359}"/>
              </a:ext>
            </a:extLst>
          </p:cNvPr>
          <p:cNvSpPr/>
          <p:nvPr/>
        </p:nvSpPr>
        <p:spPr>
          <a:xfrm>
            <a:off x="2630957" y="7732446"/>
            <a:ext cx="4332922" cy="2959367"/>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18</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05</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Drogheda - winner of .IE Digital Town Awards 2021</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5" cstate="email">
              <a:extLst>
                <a:ext uri="{28A0092B-C50C-407E-A947-70E740481C1C}">
                  <a14:useLocalDpi xmlns:a14="http://schemas.microsoft.com/office/drawing/2010/main"/>
                </a:ext>
              </a:extLst>
            </a:blip>
            <a:srcRect/>
            <a:stretch>
              <a:fillRect b="8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6"/>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019436"/>
            <a:ext cx="2761596"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400" dirty="0"/>
              <a:t>Robert Murray, President of Drogheda &amp; District Chamber discusses how they wanted to help local, indigenous businesses get off the ground and digitise their business.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Drogheda was announced as the large town category (pop. 10k+) winner of the </a:t>
            </a:r>
            <a:r>
              <a:rPr lang="en-GB" sz="1200" dirty="0">
                <a:solidFill>
                  <a:srgbClr val="94C33D"/>
                </a:solidFill>
                <a:hlinkClick r:id="rId8">
                  <a:extLst>
                    <a:ext uri="{A12FA001-AC4F-418D-AE19-62706E023703}">
                      <ahyp:hlinkClr xmlns:ahyp="http://schemas.microsoft.com/office/drawing/2018/hyperlinkcolor" val="tx"/>
                    </a:ext>
                  </a:extLst>
                </a:hlinkClick>
              </a:rPr>
              <a:t>.IE Digital Town Awards 2021</a:t>
            </a:r>
            <a:r>
              <a:rPr lang="en-GB" sz="1200" dirty="0">
                <a:solidFill>
                  <a:schemeClr val="bg1"/>
                </a:solidFill>
              </a:rPr>
              <a:t>. Hear all about their story and how the digital strategy and programmes they put in place benefited the town.</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9" name="TextBox 8">
            <a:extLst>
              <a:ext uri="{FF2B5EF4-FFF2-40B4-BE49-F238E27FC236}">
                <a16:creationId xmlns:a16="http://schemas.microsoft.com/office/drawing/2014/main" id="{1219140E-094A-FB48-CE49-4473E553157B}"/>
              </a:ext>
            </a:extLst>
          </p:cNvPr>
          <p:cNvSpPr txBox="1"/>
          <p:nvPr/>
        </p:nvSpPr>
        <p:spPr>
          <a:xfrm>
            <a:off x="676623" y="3910117"/>
            <a:ext cx="4711109" cy="1015663"/>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https://www.independent.ie/regionals/droghedaindependent/news/drogheda-is-the-top-digital-town-40537706.html</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18">
            <a:extLst>
              <a:ext uri="{FF2B5EF4-FFF2-40B4-BE49-F238E27FC236}">
                <a16:creationId xmlns:a16="http://schemas.microsoft.com/office/drawing/2014/main" id="{2293DA63-BD6F-3962-A90D-E5FC9AE15F73}"/>
              </a:ext>
            </a:extLst>
          </p:cNvPr>
          <p:cNvSpPr/>
          <p:nvPr/>
        </p:nvSpPr>
        <p:spPr>
          <a:xfrm>
            <a:off x="4340106" y="7546599"/>
            <a:ext cx="851827" cy="616642"/>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266215F4-BD2B-2931-7932-5821FB670EE3}"/>
              </a:ext>
            </a:extLst>
          </p:cNvPr>
          <p:cNvSpPr/>
          <p:nvPr/>
        </p:nvSpPr>
        <p:spPr>
          <a:xfrm>
            <a:off x="3255252" y="8044938"/>
            <a:ext cx="3150278" cy="2098010"/>
          </a:xfrm>
          <a:prstGeom prst="rect">
            <a:avLst/>
          </a:prstGeom>
        </p:spPr>
        <p:txBody>
          <a:bodyPr wrap="square">
            <a:spAutoFit/>
          </a:bodyPr>
          <a:lstStyle/>
          <a:p>
            <a:pPr algn="ctr"/>
            <a:endParaRPr lang="en-GB" b="1" i="1" dirty="0">
              <a:solidFill>
                <a:schemeClr val="bg1"/>
              </a:solidFill>
            </a:endParaRPr>
          </a:p>
          <a:p>
            <a:pPr algn="ctr"/>
            <a:r>
              <a:rPr lang="en-GB" sz="1600" b="1" dirty="0">
                <a:solidFill>
                  <a:schemeClr val="bg1"/>
                </a:solidFill>
              </a:rPr>
              <a:t>Our focus has been to </a:t>
            </a:r>
          </a:p>
          <a:p>
            <a:pPr algn="ctr"/>
            <a:r>
              <a:rPr lang="en-GB" sz="1600" b="1" dirty="0">
                <a:solidFill>
                  <a:schemeClr val="bg1"/>
                </a:solidFill>
              </a:rPr>
              <a:t>help digitise and transform businesses to digital space</a:t>
            </a:r>
          </a:p>
          <a:p>
            <a:pPr algn="ctr"/>
            <a:endParaRPr lang="en-GB" sz="1100" b="1" dirty="0">
              <a:solidFill>
                <a:schemeClr val="bg1"/>
              </a:solidFill>
            </a:endParaRPr>
          </a:p>
          <a:p>
            <a:pPr algn="ctr"/>
            <a:r>
              <a:rPr lang="en-GB" sz="1200" dirty="0">
                <a:solidFill>
                  <a:schemeClr val="bg1"/>
                </a:solidFill>
              </a:rPr>
              <a:t>Robert Murray, President of Drogheda </a:t>
            </a:r>
          </a:p>
          <a:p>
            <a:pPr algn="ctr"/>
            <a:r>
              <a:rPr lang="en-GB" sz="1200" dirty="0">
                <a:solidFill>
                  <a:schemeClr val="bg1"/>
                </a:solidFill>
              </a:rPr>
              <a:t>&amp; District Chamber </a:t>
            </a:r>
            <a:endParaRPr lang="en-GB" sz="1100" dirty="0">
              <a:solidFill>
                <a:schemeClr val="bg1"/>
              </a:solidFill>
            </a:endParaRPr>
          </a:p>
          <a:p>
            <a:pPr algn="ctr"/>
            <a:endParaRPr lang="en-GB" sz="1100" dirty="0">
              <a:solidFill>
                <a:schemeClr val="bg1"/>
              </a:solidFill>
            </a:endParaRPr>
          </a:p>
          <a:p>
            <a:pPr algn="ctr"/>
            <a:endParaRPr lang="en-GB" sz="1100" b="1" dirty="0">
              <a:solidFill>
                <a:schemeClr val="bg1"/>
              </a:solidFill>
            </a:endParaRPr>
          </a:p>
          <a:p>
            <a:pPr algn="ctr"/>
            <a:endParaRPr lang="en-US" sz="1100" baseline="30000" dirty="0">
              <a:solidFill>
                <a:schemeClr val="bg1"/>
              </a:solidFill>
            </a:endParaRPr>
          </a:p>
        </p:txBody>
      </p:sp>
      <p:pic>
        <p:nvPicPr>
          <p:cNvPr id="8" name="Picture 7">
            <a:extLst>
              <a:ext uri="{FF2B5EF4-FFF2-40B4-BE49-F238E27FC236}">
                <a16:creationId xmlns:a16="http://schemas.microsoft.com/office/drawing/2014/main" id="{C9DB7C44-1DC3-1D70-574B-D4097B2FF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
          <a:stretch/>
        </p:blipFill>
        <p:spPr>
          <a:xfrm flipH="1">
            <a:off x="-11234" y="7684153"/>
            <a:ext cx="3852141" cy="2400266"/>
          </a:xfrm>
          <a:prstGeom prst="rect">
            <a:avLst/>
          </a:prstGeom>
        </p:spPr>
      </p:pic>
      <p:pic>
        <p:nvPicPr>
          <p:cNvPr id="24" name="Online Media 1" title=".IE Digital Town Awards | Drogheda - 2021 Winner Case Study">
            <a:hlinkClick r:id="" action="ppaction://media"/>
            <a:extLst>
              <a:ext uri="{FF2B5EF4-FFF2-40B4-BE49-F238E27FC236}">
                <a16:creationId xmlns:a16="http://schemas.microsoft.com/office/drawing/2014/main" id="{7242DA3D-1A42-98AA-5572-4F6B829B836D}"/>
              </a:ext>
            </a:extLst>
          </p:cNvPr>
          <p:cNvPicPr>
            <a:picLocks noRot="1" noChangeAspect="1"/>
          </p:cNvPicPr>
          <p:nvPr>
            <a:videoFile r:link="rId1"/>
          </p:nvPr>
        </p:nvPicPr>
        <p:blipFill rotWithShape="1">
          <a:blip r:embed="rId11"/>
          <a:srcRect l="1605" t="-2184" r="3471" b="2184"/>
          <a:stretch/>
        </p:blipFill>
        <p:spPr>
          <a:xfrm>
            <a:off x="27629" y="7837446"/>
            <a:ext cx="3150278" cy="1875096"/>
          </a:xfrm>
          <a:prstGeom prst="round2DiagRect">
            <a:avLst>
              <a:gd name="adj1" fmla="val 0"/>
              <a:gd name="adj2" fmla="val 0"/>
            </a:avLst>
          </a:prstGeom>
          <a:ln w="0" cap="sq">
            <a:solidFill>
              <a:srgbClr val="FFFFFF"/>
            </a:solidFill>
            <a:miter lim="800000"/>
          </a:ln>
          <a:effectLst>
            <a:outerShdw blurRad="254000" algn="tl" rotWithShape="0">
              <a:srgbClr val="000000">
                <a:alpha val="43000"/>
              </a:srgbClr>
            </a:outerShdw>
          </a:effectLst>
        </p:spPr>
      </p:pic>
      <p:sp>
        <p:nvSpPr>
          <p:cNvPr id="25" name="Freeform 24">
            <a:hlinkClick r:id="rId6"/>
            <a:extLst>
              <a:ext uri="{FF2B5EF4-FFF2-40B4-BE49-F238E27FC236}">
                <a16:creationId xmlns:a16="http://schemas.microsoft.com/office/drawing/2014/main" id="{CC7BB60D-1987-E68C-DA6F-28F7DBDD34BF}"/>
              </a:ext>
            </a:extLst>
          </p:cNvPr>
          <p:cNvSpPr/>
          <p:nvPr/>
        </p:nvSpPr>
        <p:spPr>
          <a:xfrm rot="1020859">
            <a:off x="2633840" y="7556678"/>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3E76A2C1-79DE-3D87-AEE4-CDF5E0D4DFAA}"/>
              </a:ext>
            </a:extLst>
          </p:cNvPr>
          <p:cNvSpPr txBox="1"/>
          <p:nvPr/>
        </p:nvSpPr>
        <p:spPr>
          <a:xfrm rot="720709">
            <a:off x="2655046" y="7681437"/>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WATCH</a:t>
            </a:r>
          </a:p>
        </p:txBody>
      </p:sp>
    </p:spTree>
    <p:extLst>
      <p:ext uri="{BB962C8B-B14F-4D97-AF65-F5344CB8AC3E}">
        <p14:creationId xmlns:p14="http://schemas.microsoft.com/office/powerpoint/2010/main" val="400515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19</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8"/>
            <a:ext cx="3126874" cy="1468686"/>
          </a:xfrm>
        </p:spPr>
        <p:txBody>
          <a:bodyPr numCol="1"/>
          <a:lstStyle/>
          <a:p>
            <a:pPr algn="l">
              <a:lnSpc>
                <a:spcPct val="100000"/>
              </a:lnSpc>
              <a:buClr>
                <a:srgbClr val="94C33D"/>
              </a:buClr>
              <a:tabLst>
                <a:tab pos="481013" algn="l"/>
              </a:tabLst>
            </a:pPr>
            <a:r>
              <a:rPr lang="en-GB" sz="1200" dirty="0"/>
              <a:t>Drogheda and Louth Council launched an online shop local campaign in November 2020 that galvanised local retailers and we received tremendous feedback from local shoppers. </a:t>
            </a:r>
          </a:p>
          <a:p>
            <a:pPr algn="l">
              <a:lnSpc>
                <a:spcPct val="100000"/>
              </a:lnSpc>
              <a:buClr>
                <a:srgbClr val="94C33D"/>
              </a:buClr>
              <a:tabLst>
                <a:tab pos="481013" algn="l"/>
              </a:tabLst>
            </a:pPr>
            <a:endParaRPr lang="en-GB" sz="1200" dirty="0"/>
          </a:p>
          <a:p>
            <a:pPr algn="l">
              <a:lnSpc>
                <a:spcPct val="100000"/>
              </a:lnSpc>
              <a:buClr>
                <a:srgbClr val="94C33D"/>
              </a:buClr>
              <a:tabLst>
                <a:tab pos="481013" algn="l"/>
              </a:tabLst>
            </a:pPr>
            <a:r>
              <a:rPr lang="en-GB" sz="1200" b="1" dirty="0">
                <a:solidFill>
                  <a:srgbClr val="94C33D"/>
                </a:solidFill>
              </a:rPr>
              <a:t>According to .IE Digital Town Awards: </a:t>
            </a:r>
          </a:p>
          <a:p>
            <a:pPr algn="l">
              <a:lnSpc>
                <a:spcPct val="100000"/>
              </a:lnSpc>
              <a:buClr>
                <a:srgbClr val="94C33D"/>
              </a:buClr>
              <a:tabLst>
                <a:tab pos="481013" algn="l"/>
              </a:tabLst>
            </a:pPr>
            <a:r>
              <a:rPr lang="en-GB" sz="1200" dirty="0"/>
              <a:t>The award has brought many of the town organisations together to drive Drogheda forward as an attractive place for investment. A recognition of their work to date has given them all great focus for the future</a:t>
            </a:r>
          </a:p>
          <a:p>
            <a:pPr algn="l">
              <a:lnSpc>
                <a:spcPct val="100000"/>
              </a:lnSpc>
              <a:buClr>
                <a:srgbClr val="94C33D"/>
              </a:buClr>
              <a:tabLst>
                <a:tab pos="481013" algn="l"/>
              </a:tabLst>
            </a:pPr>
            <a:endParaRPr lang="en-GB" sz="1200" dirty="0"/>
          </a:p>
          <a:p>
            <a:pPr algn="l">
              <a:lnSpc>
                <a:spcPct val="100000"/>
              </a:lnSpc>
              <a:buClr>
                <a:srgbClr val="94C33D"/>
              </a:buClr>
              <a:tabLst>
                <a:tab pos="481013" algn="l"/>
              </a:tabLst>
            </a:pPr>
            <a:endParaRPr lang="en-GB" sz="1200"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55252" y="7254866"/>
            <a:ext cx="5043666"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600" b="1" i="1" dirty="0">
                <a:solidFill>
                  <a:schemeClr val="bg1"/>
                </a:solidFill>
              </a:rPr>
              <a:t>The campaign aligned with the launch of the new Love Drogheda Gift card which is supported by 160 local retailers and has been supported by local companies who gave gift cards to their employees as a Christmas gift.</a:t>
            </a:r>
          </a:p>
          <a:p>
            <a:pPr algn="l">
              <a:lnSpc>
                <a:spcPct val="100000"/>
              </a:lnSpc>
              <a:buClr>
                <a:srgbClr val="94C33D"/>
              </a:buClr>
              <a:tabLst>
                <a:tab pos="481013" algn="l"/>
              </a:tabLst>
            </a:pPr>
            <a:endParaRPr lang="en-GB" sz="1600" b="1" i="1" dirty="0">
              <a:solidFill>
                <a:schemeClr val="bg1"/>
              </a:solidFill>
            </a:endParaRPr>
          </a:p>
          <a:p>
            <a:pPr algn="l">
              <a:lnSpc>
                <a:spcPct val="100000"/>
              </a:lnSpc>
              <a:buClr>
                <a:srgbClr val="94C33D"/>
              </a:buClr>
              <a:tabLst>
                <a:tab pos="481013" algn="l"/>
              </a:tabLst>
            </a:pPr>
            <a:r>
              <a:rPr lang="en-GB" sz="1200" dirty="0">
                <a:solidFill>
                  <a:schemeClr val="bg1"/>
                </a:solidFill>
              </a:rPr>
              <a:t>- Reports Drogheda Independent </a:t>
            </a:r>
          </a:p>
          <a:p>
            <a:pPr algn="l">
              <a:lnSpc>
                <a:spcPct val="100000"/>
              </a:lnSpc>
              <a:buClr>
                <a:srgbClr val="94C33D"/>
              </a:buClr>
              <a:tabLst>
                <a:tab pos="481013" algn="l"/>
              </a:tabLst>
            </a:pPr>
            <a:endParaRPr lang="en-GB" sz="1200" dirty="0">
              <a:solidFill>
                <a:schemeClr val="bg1"/>
              </a:solidFill>
            </a:endParaRPr>
          </a:p>
        </p:txBody>
      </p:sp>
      <p:cxnSp>
        <p:nvCxnSpPr>
          <p:cNvPr id="50" name="Straight Connector 49">
            <a:extLst>
              <a:ext uri="{FF2B5EF4-FFF2-40B4-BE49-F238E27FC236}">
                <a16:creationId xmlns:a16="http://schemas.microsoft.com/office/drawing/2014/main" id="{1E724B65-E6E5-A15C-71AD-0CD781E1DD68}"/>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1" name="Text Placeholder 4">
            <a:extLst>
              <a:ext uri="{FF2B5EF4-FFF2-40B4-BE49-F238E27FC236}">
                <a16:creationId xmlns:a16="http://schemas.microsoft.com/office/drawing/2014/main" id="{379C48F4-45C1-ADC1-CF61-41D222712EE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OVERCOMING CHALLENGES</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4" name="Picture 3">
            <a:extLst>
              <a:ext uri="{FF2B5EF4-FFF2-40B4-BE49-F238E27FC236}">
                <a16:creationId xmlns:a16="http://schemas.microsoft.com/office/drawing/2014/main" id="{C0811C87-6457-132E-1778-390C09BB7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423" y="467363"/>
            <a:ext cx="3629025" cy="914140"/>
          </a:xfrm>
          <a:prstGeom prst="rect">
            <a:avLst/>
          </a:prstGeom>
        </p:spPr>
      </p:pic>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t="1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7584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34ADC-C707-9E41-B466-CA5E9D139A24}"/>
              </a:ext>
            </a:extLst>
          </p:cNvPr>
          <p:cNvSpPr>
            <a:spLocks noGrp="1"/>
          </p:cNvSpPr>
          <p:nvPr>
            <p:ph type="sldNum" sz="quarter" idx="12"/>
          </p:nvPr>
        </p:nvSpPr>
        <p:spPr/>
        <p:txBody>
          <a:bodyPr/>
          <a:lstStyle/>
          <a:p>
            <a:fld id="{5E760C49-C21F-C349-B509-93C281143DFD}" type="slidenum">
              <a:rPr lang="en-US" smtClean="0"/>
              <a:t>2</a:t>
            </a:fld>
            <a:endParaRPr lang="en-US" dirty="0"/>
          </a:p>
        </p:txBody>
      </p:sp>
      <p:sp>
        <p:nvSpPr>
          <p:cNvPr id="4" name="Text Placeholder 3">
            <a:extLst>
              <a:ext uri="{FF2B5EF4-FFF2-40B4-BE49-F238E27FC236}">
                <a16:creationId xmlns:a16="http://schemas.microsoft.com/office/drawing/2014/main" id="{0A7CFCCE-209C-3C45-9B25-54D8D1C41BF3}"/>
              </a:ext>
            </a:extLst>
          </p:cNvPr>
          <p:cNvSpPr>
            <a:spLocks noGrp="1"/>
          </p:cNvSpPr>
          <p:nvPr>
            <p:ph type="body" sz="quarter" idx="11"/>
          </p:nvPr>
        </p:nvSpPr>
        <p:spPr>
          <a:xfrm>
            <a:off x="2492863" y="3126712"/>
            <a:ext cx="648000" cy="348400"/>
          </a:xfrm>
        </p:spPr>
        <p:txBody>
          <a:bodyPr/>
          <a:lstStyle/>
          <a:p>
            <a:r>
              <a:rPr lang="en-US" dirty="0"/>
              <a:t>01</a:t>
            </a:r>
          </a:p>
        </p:txBody>
      </p:sp>
      <p:sp>
        <p:nvSpPr>
          <p:cNvPr id="18" name="Text Placeholder 17">
            <a:extLst>
              <a:ext uri="{FF2B5EF4-FFF2-40B4-BE49-F238E27FC236}">
                <a16:creationId xmlns:a16="http://schemas.microsoft.com/office/drawing/2014/main" id="{D53D2C5A-1857-3546-BF6F-D7B228318A49}"/>
              </a:ext>
            </a:extLst>
          </p:cNvPr>
          <p:cNvSpPr>
            <a:spLocks noGrp="1"/>
          </p:cNvSpPr>
          <p:nvPr>
            <p:ph type="body" sz="quarter" idx="48"/>
          </p:nvPr>
        </p:nvSpPr>
        <p:spPr>
          <a:xfrm>
            <a:off x="3195819" y="3126712"/>
            <a:ext cx="3544003" cy="348400"/>
          </a:xfrm>
        </p:spPr>
        <p:txBody>
          <a:bodyPr/>
          <a:lstStyle/>
          <a:p>
            <a:pPr>
              <a:tabLst>
                <a:tab pos="3240088" algn="l"/>
              </a:tabLst>
            </a:pPr>
            <a:r>
              <a:rPr lang="en-US" dirty="0"/>
              <a:t>E-Commerce </a:t>
            </a:r>
            <a:r>
              <a:rPr lang="en-US" sz="500" dirty="0"/>
              <a:t>…………………….……………………………………………………………………………….………. 	</a:t>
            </a:r>
            <a:r>
              <a:rPr lang="en-US" sz="1100" dirty="0"/>
              <a:t>8</a:t>
            </a:r>
          </a:p>
        </p:txBody>
      </p:sp>
      <p:sp>
        <p:nvSpPr>
          <p:cNvPr id="6" name="Text Placeholder 5">
            <a:extLst>
              <a:ext uri="{FF2B5EF4-FFF2-40B4-BE49-F238E27FC236}">
                <a16:creationId xmlns:a16="http://schemas.microsoft.com/office/drawing/2014/main" id="{D243052E-7ABF-024F-B7D6-70F6B69CFE68}"/>
              </a:ext>
            </a:extLst>
          </p:cNvPr>
          <p:cNvSpPr>
            <a:spLocks noGrp="1"/>
          </p:cNvSpPr>
          <p:nvPr>
            <p:ph type="body" sz="quarter" idx="13"/>
          </p:nvPr>
        </p:nvSpPr>
        <p:spPr>
          <a:xfrm>
            <a:off x="2492863" y="3601954"/>
            <a:ext cx="648000" cy="348400"/>
          </a:xfrm>
        </p:spPr>
        <p:txBody>
          <a:bodyPr/>
          <a:lstStyle/>
          <a:p>
            <a:r>
              <a:rPr lang="en-US" dirty="0"/>
              <a:t>02</a:t>
            </a:r>
          </a:p>
        </p:txBody>
      </p:sp>
      <p:sp>
        <p:nvSpPr>
          <p:cNvPr id="14" name="Text Placeholder 13">
            <a:extLst>
              <a:ext uri="{FF2B5EF4-FFF2-40B4-BE49-F238E27FC236}">
                <a16:creationId xmlns:a16="http://schemas.microsoft.com/office/drawing/2014/main" id="{0E67A3A6-A00B-F349-8072-A4332D6AD5CB}"/>
              </a:ext>
            </a:extLst>
          </p:cNvPr>
          <p:cNvSpPr>
            <a:spLocks noGrp="1"/>
          </p:cNvSpPr>
          <p:nvPr>
            <p:ph type="body" sz="quarter" idx="14"/>
          </p:nvPr>
        </p:nvSpPr>
        <p:spPr>
          <a:xfrm>
            <a:off x="3195819" y="3601954"/>
            <a:ext cx="3728685" cy="348400"/>
          </a:xfrm>
        </p:spPr>
        <p:txBody>
          <a:bodyPr/>
          <a:lstStyle/>
          <a:p>
            <a:pPr>
              <a:tabLst>
                <a:tab pos="3240088" algn="l"/>
              </a:tabLst>
            </a:pPr>
            <a:r>
              <a:rPr lang="en-IE" dirty="0"/>
              <a:t>Video Conferencing &amp; VR </a:t>
            </a:r>
            <a:r>
              <a:rPr lang="en-US" sz="500" dirty="0"/>
              <a:t>………………………………………………….………	</a:t>
            </a:r>
            <a:r>
              <a:rPr lang="en-US" sz="1100" dirty="0"/>
              <a:t>21</a:t>
            </a:r>
          </a:p>
        </p:txBody>
      </p:sp>
      <p:sp>
        <p:nvSpPr>
          <p:cNvPr id="8" name="Text Placeholder 7">
            <a:extLst>
              <a:ext uri="{FF2B5EF4-FFF2-40B4-BE49-F238E27FC236}">
                <a16:creationId xmlns:a16="http://schemas.microsoft.com/office/drawing/2014/main" id="{C3BC3D54-7AFF-C340-93B4-3D358E346128}"/>
              </a:ext>
            </a:extLst>
          </p:cNvPr>
          <p:cNvSpPr>
            <a:spLocks noGrp="1"/>
          </p:cNvSpPr>
          <p:nvPr>
            <p:ph type="body" sz="quarter" idx="15"/>
          </p:nvPr>
        </p:nvSpPr>
        <p:spPr>
          <a:xfrm>
            <a:off x="2492863" y="4118078"/>
            <a:ext cx="648000" cy="348400"/>
          </a:xfrm>
        </p:spPr>
        <p:txBody>
          <a:bodyPr/>
          <a:lstStyle/>
          <a:p>
            <a:r>
              <a:rPr lang="en-US" dirty="0"/>
              <a:t>03</a:t>
            </a:r>
          </a:p>
        </p:txBody>
      </p:sp>
      <p:sp>
        <p:nvSpPr>
          <p:cNvPr id="15" name="Text Placeholder 14">
            <a:extLst>
              <a:ext uri="{FF2B5EF4-FFF2-40B4-BE49-F238E27FC236}">
                <a16:creationId xmlns:a16="http://schemas.microsoft.com/office/drawing/2014/main" id="{7F8B8101-499B-2249-98EB-C3D1B96401F6}"/>
              </a:ext>
            </a:extLst>
          </p:cNvPr>
          <p:cNvSpPr>
            <a:spLocks noGrp="1"/>
          </p:cNvSpPr>
          <p:nvPr>
            <p:ph type="body" sz="quarter" idx="19"/>
          </p:nvPr>
        </p:nvSpPr>
        <p:spPr>
          <a:xfrm>
            <a:off x="3195819" y="4118078"/>
            <a:ext cx="3728685" cy="348400"/>
          </a:xfrm>
        </p:spPr>
        <p:txBody>
          <a:bodyPr/>
          <a:lstStyle/>
          <a:p>
            <a:pPr>
              <a:tabLst>
                <a:tab pos="3240088" algn="l"/>
              </a:tabLst>
            </a:pPr>
            <a:r>
              <a:rPr lang="en-IE" dirty="0"/>
              <a:t>Cashless Technology </a:t>
            </a:r>
            <a:r>
              <a:rPr lang="en-US" sz="500" dirty="0"/>
              <a:t>.…………………………………………………………………….……. 	</a:t>
            </a:r>
            <a:r>
              <a:rPr lang="en-US" sz="1100" dirty="0"/>
              <a:t>32</a:t>
            </a:r>
          </a:p>
        </p:txBody>
      </p:sp>
      <p:sp>
        <p:nvSpPr>
          <p:cNvPr id="10" name="Text Placeholder 9">
            <a:extLst>
              <a:ext uri="{FF2B5EF4-FFF2-40B4-BE49-F238E27FC236}">
                <a16:creationId xmlns:a16="http://schemas.microsoft.com/office/drawing/2014/main" id="{AB6D6032-444E-5F45-B81C-F497B5BC2E4A}"/>
              </a:ext>
            </a:extLst>
          </p:cNvPr>
          <p:cNvSpPr>
            <a:spLocks noGrp="1"/>
          </p:cNvSpPr>
          <p:nvPr>
            <p:ph type="body" sz="quarter" idx="17"/>
          </p:nvPr>
        </p:nvSpPr>
        <p:spPr>
          <a:xfrm>
            <a:off x="2492863" y="4604043"/>
            <a:ext cx="648000" cy="348400"/>
          </a:xfrm>
        </p:spPr>
        <p:txBody>
          <a:bodyPr/>
          <a:lstStyle/>
          <a:p>
            <a:r>
              <a:rPr lang="en-US" dirty="0"/>
              <a:t>04</a:t>
            </a:r>
          </a:p>
        </p:txBody>
      </p:sp>
      <p:sp>
        <p:nvSpPr>
          <p:cNvPr id="16" name="Text Placeholder 15">
            <a:extLst>
              <a:ext uri="{FF2B5EF4-FFF2-40B4-BE49-F238E27FC236}">
                <a16:creationId xmlns:a16="http://schemas.microsoft.com/office/drawing/2014/main" id="{ADCBC5A7-9560-EC41-BEBB-1B151B7E3452}"/>
              </a:ext>
            </a:extLst>
          </p:cNvPr>
          <p:cNvSpPr>
            <a:spLocks noGrp="1"/>
          </p:cNvSpPr>
          <p:nvPr>
            <p:ph type="body" sz="quarter" idx="20"/>
          </p:nvPr>
        </p:nvSpPr>
        <p:spPr>
          <a:xfrm>
            <a:off x="3195819" y="4604043"/>
            <a:ext cx="3728685" cy="348400"/>
          </a:xfrm>
        </p:spPr>
        <p:txBody>
          <a:bodyPr/>
          <a:lstStyle/>
          <a:p>
            <a:pPr>
              <a:tabLst>
                <a:tab pos="3240088" algn="l"/>
              </a:tabLst>
            </a:pPr>
            <a:r>
              <a:rPr lang="en-IE" dirty="0"/>
              <a:t>Digitally Enabled Services</a:t>
            </a:r>
            <a:r>
              <a:rPr lang="en-US" sz="800" dirty="0"/>
              <a:t> </a:t>
            </a:r>
            <a:r>
              <a:rPr lang="en-US" sz="500" dirty="0"/>
              <a:t>…………………………………………………………. 	</a:t>
            </a:r>
            <a:r>
              <a:rPr lang="en-IE" sz="1100" dirty="0"/>
              <a:t>42</a:t>
            </a:r>
            <a:endParaRPr lang="en-US" sz="1100" dirty="0"/>
          </a:p>
        </p:txBody>
      </p:sp>
      <p:sp>
        <p:nvSpPr>
          <p:cNvPr id="12" name="Text Placeholder 11">
            <a:extLst>
              <a:ext uri="{FF2B5EF4-FFF2-40B4-BE49-F238E27FC236}">
                <a16:creationId xmlns:a16="http://schemas.microsoft.com/office/drawing/2014/main" id="{E1DFA88A-16E6-684E-B17C-7C49736E1F5E}"/>
              </a:ext>
            </a:extLst>
          </p:cNvPr>
          <p:cNvSpPr>
            <a:spLocks noGrp="1"/>
          </p:cNvSpPr>
          <p:nvPr>
            <p:ph type="body" sz="quarter" idx="21"/>
          </p:nvPr>
        </p:nvSpPr>
        <p:spPr>
          <a:xfrm>
            <a:off x="2492863" y="5143308"/>
            <a:ext cx="648000" cy="348400"/>
          </a:xfrm>
        </p:spPr>
        <p:txBody>
          <a:bodyPr/>
          <a:lstStyle/>
          <a:p>
            <a:r>
              <a:rPr lang="en-US" dirty="0"/>
              <a:t>05</a:t>
            </a:r>
          </a:p>
        </p:txBody>
      </p:sp>
      <p:sp>
        <p:nvSpPr>
          <p:cNvPr id="17" name="Text Placeholder 16">
            <a:extLst>
              <a:ext uri="{FF2B5EF4-FFF2-40B4-BE49-F238E27FC236}">
                <a16:creationId xmlns:a16="http://schemas.microsoft.com/office/drawing/2014/main" id="{23411ED6-C3DA-5344-8A15-D52184FFAFE1}"/>
              </a:ext>
            </a:extLst>
          </p:cNvPr>
          <p:cNvSpPr>
            <a:spLocks noGrp="1"/>
          </p:cNvSpPr>
          <p:nvPr>
            <p:ph type="body" sz="quarter" idx="22"/>
          </p:nvPr>
        </p:nvSpPr>
        <p:spPr>
          <a:xfrm>
            <a:off x="3195819" y="5143308"/>
            <a:ext cx="3728685" cy="348400"/>
          </a:xfrm>
        </p:spPr>
        <p:txBody>
          <a:bodyPr/>
          <a:lstStyle/>
          <a:p>
            <a:pPr>
              <a:tabLst>
                <a:tab pos="3240088" algn="l"/>
              </a:tabLst>
            </a:pPr>
            <a:r>
              <a:rPr lang="en-IE" dirty="0"/>
              <a:t>Blockchain Technologies </a:t>
            </a:r>
            <a:r>
              <a:rPr lang="en-IE" sz="500" dirty="0"/>
              <a:t>…………………………………………………...</a:t>
            </a:r>
            <a:r>
              <a:rPr lang="en-US" sz="500" dirty="0"/>
              <a:t>………. 	</a:t>
            </a:r>
            <a:r>
              <a:rPr lang="en-IE" sz="1100" dirty="0"/>
              <a:t>62</a:t>
            </a:r>
            <a:endParaRPr lang="en-IE" sz="500" dirty="0"/>
          </a:p>
        </p:txBody>
      </p:sp>
      <p:sp>
        <p:nvSpPr>
          <p:cNvPr id="19" name="Text Placeholder 18">
            <a:extLst>
              <a:ext uri="{FF2B5EF4-FFF2-40B4-BE49-F238E27FC236}">
                <a16:creationId xmlns:a16="http://schemas.microsoft.com/office/drawing/2014/main" id="{7135DC7F-647E-4D4C-89F7-DB61C19D0DE8}"/>
              </a:ext>
            </a:extLst>
          </p:cNvPr>
          <p:cNvSpPr>
            <a:spLocks noGrp="1"/>
          </p:cNvSpPr>
          <p:nvPr>
            <p:ph type="body" sz="quarter" idx="50"/>
          </p:nvPr>
        </p:nvSpPr>
        <p:spPr>
          <a:xfrm>
            <a:off x="3140863" y="2334147"/>
            <a:ext cx="3844833" cy="485385"/>
          </a:xfrm>
        </p:spPr>
        <p:txBody>
          <a:bodyPr/>
          <a:lstStyle/>
          <a:p>
            <a:pPr>
              <a:tabLst>
                <a:tab pos="3287713" algn="l"/>
              </a:tabLst>
            </a:pPr>
            <a:r>
              <a:rPr lang="en-US" dirty="0"/>
              <a:t>Overview </a:t>
            </a:r>
            <a:r>
              <a:rPr lang="en-US" sz="500" dirty="0"/>
              <a:t>…………….…………….…………….…………….……………………………….…….……….………….…………. </a:t>
            </a:r>
            <a:r>
              <a:rPr lang="en-US" dirty="0"/>
              <a:t>	</a:t>
            </a:r>
            <a:r>
              <a:rPr lang="en-US" sz="1100" dirty="0"/>
              <a:t>3</a:t>
            </a:r>
          </a:p>
        </p:txBody>
      </p:sp>
      <p:sp>
        <p:nvSpPr>
          <p:cNvPr id="11" name="Text Placeholder 11">
            <a:extLst>
              <a:ext uri="{FF2B5EF4-FFF2-40B4-BE49-F238E27FC236}">
                <a16:creationId xmlns:a16="http://schemas.microsoft.com/office/drawing/2014/main" id="{A367A5FB-5B5C-6A3B-09B5-62E12CF0A764}"/>
              </a:ext>
            </a:extLst>
          </p:cNvPr>
          <p:cNvSpPr txBox="1">
            <a:spLocks/>
          </p:cNvSpPr>
          <p:nvPr/>
        </p:nvSpPr>
        <p:spPr>
          <a:xfrm>
            <a:off x="2492863" y="5644108"/>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06</a:t>
            </a:r>
          </a:p>
        </p:txBody>
      </p:sp>
      <p:sp>
        <p:nvSpPr>
          <p:cNvPr id="13" name="Text Placeholder 16">
            <a:extLst>
              <a:ext uri="{FF2B5EF4-FFF2-40B4-BE49-F238E27FC236}">
                <a16:creationId xmlns:a16="http://schemas.microsoft.com/office/drawing/2014/main" id="{3D8E7C07-6939-1023-6C3C-3C1A4121E184}"/>
              </a:ext>
            </a:extLst>
          </p:cNvPr>
          <p:cNvSpPr txBox="1">
            <a:spLocks/>
          </p:cNvSpPr>
          <p:nvPr/>
        </p:nvSpPr>
        <p:spPr>
          <a:xfrm>
            <a:off x="3195819" y="5612414"/>
            <a:ext cx="372868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3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tabLst>
                <a:tab pos="3240088" algn="l"/>
              </a:tabLst>
            </a:pPr>
            <a:r>
              <a:rPr lang="en-IE" dirty="0"/>
              <a:t>Digital Story Telling </a:t>
            </a:r>
            <a:r>
              <a:rPr lang="en-IE" sz="500" dirty="0"/>
              <a:t>………………………………………………………………………….</a:t>
            </a:r>
            <a:r>
              <a:rPr lang="en-US" sz="500" dirty="0"/>
              <a:t>……….     	</a:t>
            </a:r>
            <a:r>
              <a:rPr lang="en-IE" sz="1100" dirty="0"/>
              <a:t>77</a:t>
            </a:r>
            <a:endParaRPr lang="en-IE" sz="500" dirty="0"/>
          </a:p>
        </p:txBody>
      </p:sp>
      <p:sp>
        <p:nvSpPr>
          <p:cNvPr id="20" name="Text Placeholder 16">
            <a:extLst>
              <a:ext uri="{FF2B5EF4-FFF2-40B4-BE49-F238E27FC236}">
                <a16:creationId xmlns:a16="http://schemas.microsoft.com/office/drawing/2014/main" id="{25CC4A59-15BB-07C8-621A-1675EC23B033}"/>
              </a:ext>
            </a:extLst>
          </p:cNvPr>
          <p:cNvSpPr txBox="1">
            <a:spLocks/>
          </p:cNvSpPr>
          <p:nvPr/>
        </p:nvSpPr>
        <p:spPr>
          <a:xfrm>
            <a:off x="3169019" y="6100316"/>
            <a:ext cx="372868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3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tabLst>
                <a:tab pos="3240088" algn="l"/>
              </a:tabLst>
            </a:pPr>
            <a:r>
              <a:rPr lang="en-IE" dirty="0"/>
              <a:t>Digital Events </a:t>
            </a:r>
            <a:r>
              <a:rPr lang="en-IE" sz="500" dirty="0"/>
              <a:t>………………………………………………………………………………………………….</a:t>
            </a:r>
            <a:r>
              <a:rPr lang="en-US" sz="500" dirty="0"/>
              <a:t>………. 	</a:t>
            </a:r>
            <a:r>
              <a:rPr lang="en-IE" sz="1100" dirty="0"/>
              <a:t>89</a:t>
            </a:r>
            <a:endParaRPr lang="en-IE" sz="500" dirty="0"/>
          </a:p>
        </p:txBody>
      </p:sp>
      <p:sp>
        <p:nvSpPr>
          <p:cNvPr id="21" name="Text Placeholder 11">
            <a:extLst>
              <a:ext uri="{FF2B5EF4-FFF2-40B4-BE49-F238E27FC236}">
                <a16:creationId xmlns:a16="http://schemas.microsoft.com/office/drawing/2014/main" id="{31CA1052-56DF-D0BF-6285-31F6D13E8C34}"/>
              </a:ext>
            </a:extLst>
          </p:cNvPr>
          <p:cNvSpPr txBox="1">
            <a:spLocks/>
          </p:cNvSpPr>
          <p:nvPr/>
        </p:nvSpPr>
        <p:spPr>
          <a:xfrm>
            <a:off x="2521019" y="6100316"/>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07</a:t>
            </a:r>
          </a:p>
        </p:txBody>
      </p:sp>
      <p:sp>
        <p:nvSpPr>
          <p:cNvPr id="5" name="Text Placeholder 11">
            <a:extLst>
              <a:ext uri="{FF2B5EF4-FFF2-40B4-BE49-F238E27FC236}">
                <a16:creationId xmlns:a16="http://schemas.microsoft.com/office/drawing/2014/main" id="{43AC9B75-FFAA-5FAC-5E10-6484E166C58B}"/>
              </a:ext>
            </a:extLst>
          </p:cNvPr>
          <p:cNvSpPr txBox="1">
            <a:spLocks/>
          </p:cNvSpPr>
          <p:nvPr/>
        </p:nvSpPr>
        <p:spPr>
          <a:xfrm>
            <a:off x="2521019" y="6586281"/>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08</a:t>
            </a:r>
          </a:p>
        </p:txBody>
      </p:sp>
      <p:sp>
        <p:nvSpPr>
          <p:cNvPr id="9" name="Text Placeholder 16">
            <a:extLst>
              <a:ext uri="{FF2B5EF4-FFF2-40B4-BE49-F238E27FC236}">
                <a16:creationId xmlns:a16="http://schemas.microsoft.com/office/drawing/2014/main" id="{3E22C8AD-8484-8916-9EB2-435AC2CD7EFA}"/>
              </a:ext>
            </a:extLst>
          </p:cNvPr>
          <p:cNvSpPr txBox="1">
            <a:spLocks/>
          </p:cNvSpPr>
          <p:nvPr/>
        </p:nvSpPr>
        <p:spPr>
          <a:xfrm>
            <a:off x="3133070" y="6586281"/>
            <a:ext cx="372868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3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tabLst>
                <a:tab pos="3240088" algn="l"/>
              </a:tabLst>
            </a:pPr>
            <a:r>
              <a:rPr lang="en-IE" dirty="0"/>
              <a:t>Gaming for Good </a:t>
            </a:r>
            <a:r>
              <a:rPr lang="en-IE" sz="500" dirty="0"/>
              <a:t>…………………………………………………………………………………..</a:t>
            </a:r>
            <a:r>
              <a:rPr lang="en-US" sz="500" dirty="0"/>
              <a:t>………. 	   </a:t>
            </a:r>
            <a:r>
              <a:rPr lang="en-IE" sz="1100" dirty="0"/>
              <a:t>99</a:t>
            </a:r>
            <a:endParaRPr lang="en-IE" sz="500" dirty="0"/>
          </a:p>
        </p:txBody>
      </p:sp>
      <p:sp>
        <p:nvSpPr>
          <p:cNvPr id="25" name="Text Placeholder 24">
            <a:extLst>
              <a:ext uri="{FF2B5EF4-FFF2-40B4-BE49-F238E27FC236}">
                <a16:creationId xmlns:a16="http://schemas.microsoft.com/office/drawing/2014/main" id="{239DB189-A416-E47C-390D-AAB8BF96557B}"/>
              </a:ext>
            </a:extLst>
          </p:cNvPr>
          <p:cNvSpPr>
            <a:spLocks noGrp="1"/>
          </p:cNvSpPr>
          <p:nvPr>
            <p:ph type="body" sz="quarter" idx="47"/>
          </p:nvPr>
        </p:nvSpPr>
        <p:spPr>
          <a:xfrm>
            <a:off x="1993127" y="1025950"/>
            <a:ext cx="4746695" cy="1070954"/>
          </a:xfrm>
        </p:spPr>
        <p:txBody>
          <a:bodyPr/>
          <a:lstStyle/>
          <a:p>
            <a:pPr algn="r"/>
            <a:r>
              <a:rPr lang="en-US" dirty="0"/>
              <a:t>CONTENTS</a:t>
            </a:r>
          </a:p>
        </p:txBody>
      </p:sp>
      <p:grpSp>
        <p:nvGrpSpPr>
          <p:cNvPr id="37" name="Group 36">
            <a:extLst>
              <a:ext uri="{FF2B5EF4-FFF2-40B4-BE49-F238E27FC236}">
                <a16:creationId xmlns:a16="http://schemas.microsoft.com/office/drawing/2014/main" id="{2F9C1359-F7C9-4025-662E-5F0905246DEE}"/>
              </a:ext>
            </a:extLst>
          </p:cNvPr>
          <p:cNvGrpSpPr/>
          <p:nvPr/>
        </p:nvGrpSpPr>
        <p:grpSpPr>
          <a:xfrm>
            <a:off x="2517086" y="3539797"/>
            <a:ext cx="4425847" cy="2983209"/>
            <a:chOff x="2775763" y="3052909"/>
            <a:chExt cx="4269601" cy="2983209"/>
          </a:xfrm>
        </p:grpSpPr>
        <p:cxnSp>
          <p:nvCxnSpPr>
            <p:cNvPr id="23" name="Straight Connector 22">
              <a:extLst>
                <a:ext uri="{FF2B5EF4-FFF2-40B4-BE49-F238E27FC236}">
                  <a16:creationId xmlns:a16="http://schemas.microsoft.com/office/drawing/2014/main" id="{FF801E8F-B744-9144-9896-591FCB59EEC9}"/>
                </a:ext>
              </a:extLst>
            </p:cNvPr>
            <p:cNvCxnSpPr>
              <a:cxnSpLocks/>
            </p:cNvCxnSpPr>
            <p:nvPr/>
          </p:nvCxnSpPr>
          <p:spPr>
            <a:xfrm flipH="1">
              <a:off x="2775763" y="6036118"/>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F82B53-034D-7043-12C6-9AEEF6DA14C5}"/>
                </a:ext>
              </a:extLst>
            </p:cNvPr>
            <p:cNvCxnSpPr>
              <a:cxnSpLocks/>
            </p:cNvCxnSpPr>
            <p:nvPr/>
          </p:nvCxnSpPr>
          <p:spPr>
            <a:xfrm flipH="1">
              <a:off x="2775763" y="5538916"/>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2C809D-9F38-AD0A-02F6-B4960A84009E}"/>
                </a:ext>
              </a:extLst>
            </p:cNvPr>
            <p:cNvCxnSpPr>
              <a:cxnSpLocks/>
            </p:cNvCxnSpPr>
            <p:nvPr/>
          </p:nvCxnSpPr>
          <p:spPr>
            <a:xfrm flipH="1">
              <a:off x="2775763" y="5041714"/>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F9BF3F-0F93-4454-A93A-D222AFF6C7E5}"/>
                </a:ext>
              </a:extLst>
            </p:cNvPr>
            <p:cNvCxnSpPr>
              <a:cxnSpLocks/>
            </p:cNvCxnSpPr>
            <p:nvPr/>
          </p:nvCxnSpPr>
          <p:spPr>
            <a:xfrm flipH="1">
              <a:off x="2775763" y="4544512"/>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3FE90F-A952-2A97-195A-32B1CCF14C8D}"/>
                </a:ext>
              </a:extLst>
            </p:cNvPr>
            <p:cNvCxnSpPr>
              <a:cxnSpLocks/>
            </p:cNvCxnSpPr>
            <p:nvPr/>
          </p:nvCxnSpPr>
          <p:spPr>
            <a:xfrm flipH="1">
              <a:off x="2775763" y="4047311"/>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5A7D44-E9D1-5DD1-F7AC-EF9E32A9F4A9}"/>
                </a:ext>
              </a:extLst>
            </p:cNvPr>
            <p:cNvCxnSpPr>
              <a:cxnSpLocks/>
            </p:cNvCxnSpPr>
            <p:nvPr/>
          </p:nvCxnSpPr>
          <p:spPr>
            <a:xfrm flipH="1">
              <a:off x="2775763" y="3052909"/>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3A8789-1FB7-05C4-4658-F7A6B057FAC7}"/>
                </a:ext>
              </a:extLst>
            </p:cNvPr>
            <p:cNvCxnSpPr>
              <a:cxnSpLocks/>
            </p:cNvCxnSpPr>
            <p:nvPr/>
          </p:nvCxnSpPr>
          <p:spPr>
            <a:xfrm flipH="1">
              <a:off x="2775763" y="3550110"/>
              <a:ext cx="4269601" cy="0"/>
            </a:xfrm>
            <a:prstGeom prst="line">
              <a:avLst/>
            </a:prstGeom>
            <a:ln w="12700">
              <a:solidFill>
                <a:srgbClr val="94C33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200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Freeform 115">
            <a:extLst>
              <a:ext uri="{FF2B5EF4-FFF2-40B4-BE49-F238E27FC236}">
                <a16:creationId xmlns:a16="http://schemas.microsoft.com/office/drawing/2014/main" id="{AAB7B275-5C84-079C-555E-F494FA8E85AA}"/>
              </a:ext>
            </a:extLst>
          </p:cNvPr>
          <p:cNvSpPr/>
          <p:nvPr/>
        </p:nvSpPr>
        <p:spPr>
          <a:xfrm flipH="1">
            <a:off x="3209976" y="4706655"/>
            <a:ext cx="4349699" cy="4957598"/>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20</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7" y="448172"/>
            <a:ext cx="2731274"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Insight to Action E-commerce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7" y="1400123"/>
            <a:ext cx="2334674" cy="251324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dirty="0">
                <a:latin typeface="+mn-lt"/>
              </a:rPr>
              <a:t>The case studies in this section have highlighted just some of the ways that third sector organisations have embraced </a:t>
            </a:r>
            <a:r>
              <a:rPr lang="en-GB" sz="1600" b="1" i="1" dirty="0">
                <a:solidFill>
                  <a:srgbClr val="863694"/>
                </a:solidFill>
                <a:latin typeface="+mn-lt"/>
              </a:rPr>
              <a:t>Digital Transformation </a:t>
            </a:r>
            <a:r>
              <a:rPr lang="en-GB" sz="1600" dirty="0">
                <a:latin typeface="+mn-lt"/>
              </a:rPr>
              <a:t>in the form of E-Commerce. </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724664" cy="5466775"/>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flipV="1">
            <a:off x="-635697" y="5613038"/>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flipV="1">
            <a:off x="-63941" y="7443496"/>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33032" y="5445017"/>
            <a:ext cx="3827428"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indent="-228600" algn="l">
              <a:lnSpc>
                <a:spcPct val="100000"/>
              </a:lnSpc>
              <a:buClr>
                <a:srgbClr val="94C33D"/>
              </a:buClr>
              <a:buFont typeface="Arial" panose="020B0604020202020204" pitchFamily="34" charset="0"/>
              <a:buChar char="•"/>
            </a:pPr>
            <a:r>
              <a:rPr lang="en-GB" sz="1200" dirty="0">
                <a:solidFill>
                  <a:schemeClr val="bg1"/>
                </a:solidFill>
              </a:rPr>
              <a:t>E-commerce is an impactful tool to engage service users &amp; stakeholders.</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E-commerce can reduce environmental impact.</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E-Commerce leads to increased brand visibility &amp; a wider geographical reach.</a:t>
            </a:r>
          </a:p>
          <a:p>
            <a:pPr algn="l">
              <a:lnSpc>
                <a:spcPct val="100000"/>
              </a:lnSpc>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Explore existing e-commerce platforms such as eBay, Amazon &amp; Facebook Marketplace.</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Research digital support services available in your area for third sector organisations as you may be eligible for help to explore and set up e-commerce systems</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Engage with service users for ideas.</a:t>
            </a:r>
          </a:p>
        </p:txBody>
      </p:sp>
      <p:sp>
        <p:nvSpPr>
          <p:cNvPr id="115" name="Text Placeholder 5">
            <a:extLst>
              <a:ext uri="{FF2B5EF4-FFF2-40B4-BE49-F238E27FC236}">
                <a16:creationId xmlns:a16="http://schemas.microsoft.com/office/drawing/2014/main" id="{F88774C3-903E-E0B8-D6B3-58806456FC5D}"/>
              </a:ext>
            </a:extLst>
          </p:cNvPr>
          <p:cNvSpPr txBox="1">
            <a:spLocks/>
          </p:cNvSpPr>
          <p:nvPr/>
        </p:nvSpPr>
        <p:spPr>
          <a:xfrm>
            <a:off x="3365501" y="1400123"/>
            <a:ext cx="3518949" cy="175440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b="1" dirty="0">
                <a:solidFill>
                  <a:srgbClr val="863694"/>
                </a:solidFill>
                <a:latin typeface="+mn-lt"/>
              </a:rPr>
              <a:t>They introduce a range of different options which include:</a:t>
            </a:r>
          </a:p>
          <a:p>
            <a:pPr algn="l">
              <a:lnSpc>
                <a:spcPct val="100000"/>
              </a:lnSpc>
            </a:pPr>
            <a:endParaRPr lang="en-GB" sz="1200" dirty="0">
              <a:latin typeface="+mn-lt"/>
            </a:endParaRPr>
          </a:p>
          <a:p>
            <a:pPr marL="285750" indent="-285750" algn="l">
              <a:lnSpc>
                <a:spcPct val="100000"/>
              </a:lnSpc>
              <a:buClr>
                <a:srgbClr val="94C33D"/>
              </a:buClr>
              <a:buFont typeface="Arial" panose="020B0604020202020204" pitchFamily="34" charset="0"/>
              <a:buChar char="•"/>
            </a:pPr>
            <a:r>
              <a:rPr lang="en-GB" sz="1200" dirty="0">
                <a:latin typeface="+mn-lt"/>
              </a:rPr>
              <a:t>Creating a third party platform for others to sell on</a:t>
            </a:r>
          </a:p>
          <a:p>
            <a:pPr marL="285750" indent="-285750" algn="l">
              <a:lnSpc>
                <a:spcPct val="100000"/>
              </a:lnSpc>
              <a:buClr>
                <a:srgbClr val="94C33D"/>
              </a:buClr>
              <a:buFont typeface="Arial" panose="020B0604020202020204" pitchFamily="34" charset="0"/>
              <a:buChar char="•"/>
            </a:pPr>
            <a:r>
              <a:rPr lang="en-GB" sz="1200" dirty="0">
                <a:latin typeface="+mn-lt"/>
              </a:rPr>
              <a:t>Adding an e-commerce option to the organisation’s website and </a:t>
            </a:r>
          </a:p>
          <a:p>
            <a:pPr marL="285750" indent="-285750" algn="l">
              <a:lnSpc>
                <a:spcPct val="100000"/>
              </a:lnSpc>
              <a:buClr>
                <a:srgbClr val="94C33D"/>
              </a:buClr>
              <a:buFont typeface="Arial" panose="020B0604020202020204" pitchFamily="34" charset="0"/>
              <a:buChar char="•"/>
            </a:pPr>
            <a:r>
              <a:rPr lang="en-GB" sz="1200" dirty="0">
                <a:latin typeface="+mn-lt"/>
              </a:rPr>
              <a:t>Developing an app.</a:t>
            </a:r>
          </a:p>
          <a:p>
            <a:pPr marL="285750" indent="-285750" algn="l">
              <a:lnSpc>
                <a:spcPct val="100000"/>
              </a:lnSpc>
              <a:buClr>
                <a:srgbClr val="94C33D"/>
              </a:buClr>
              <a:buFont typeface="Arial" panose="020B0604020202020204" pitchFamily="34" charset="0"/>
              <a:buChar char="•"/>
            </a:pPr>
            <a:endParaRPr lang="en-GB" sz="1200" dirty="0">
              <a:latin typeface="+mn-lt"/>
            </a:endParaRPr>
          </a:p>
          <a:p>
            <a:pPr>
              <a:lnSpc>
                <a:spcPct val="100000"/>
              </a:lnSpc>
            </a:pPr>
            <a:endParaRPr lang="en-GB" sz="1200" dirty="0">
              <a:latin typeface="+mn-lt"/>
            </a:endParaRPr>
          </a:p>
          <a:p>
            <a:pPr>
              <a:lnSpc>
                <a:spcPct val="100000"/>
              </a:lnSpc>
            </a:pPr>
            <a:r>
              <a:rPr lang="en-GB" sz="1200" dirty="0">
                <a:latin typeface="+mn-lt"/>
              </a:rPr>
              <a:t>The case studies exemplify how e-commerce can help an organisation to raise additional funds and are also indicative of the wider positive impact of e-commerce beyond additional income e.g. reduced environmental impact.</a:t>
            </a:r>
            <a:endParaRPr lang="en-IE" sz="1200" dirty="0"/>
          </a:p>
        </p:txBody>
      </p:sp>
    </p:spTree>
    <p:extLst>
      <p:ext uri="{BB962C8B-B14F-4D97-AF65-F5344CB8AC3E}">
        <p14:creationId xmlns:p14="http://schemas.microsoft.com/office/powerpoint/2010/main" val="132322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188601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tabLst>
                <a:tab pos="482600" algn="l"/>
                <a:tab pos="3019425" algn="l"/>
                <a:tab pos="3240088" algn="l"/>
              </a:tabLst>
            </a:pPr>
            <a:r>
              <a:rPr lang="en-US" sz="1800" b="1" dirty="0">
                <a:solidFill>
                  <a:srgbClr val="863694"/>
                </a:solidFill>
              </a:rPr>
              <a:t>06</a:t>
            </a:r>
            <a:r>
              <a:rPr lang="en-US" sz="1400" b="1" dirty="0">
                <a:solidFill>
                  <a:srgbClr val="863694"/>
                </a:solidFill>
              </a:rPr>
              <a:t>	</a:t>
            </a:r>
            <a:r>
              <a:rPr lang="en-US" sz="1400" dirty="0"/>
              <a:t>A Walk Through Dementia …..….	23</a:t>
            </a:r>
          </a:p>
          <a:p>
            <a:pPr marL="0" indent="0">
              <a:buNone/>
              <a:tabLst>
                <a:tab pos="482600" algn="l"/>
                <a:tab pos="3019425" algn="l"/>
                <a:tab pos="3240088" algn="l"/>
              </a:tabLst>
            </a:pPr>
            <a:r>
              <a:rPr lang="en-US" sz="1800" b="1" dirty="0">
                <a:solidFill>
                  <a:srgbClr val="863694"/>
                </a:solidFill>
              </a:rPr>
              <a:t>07	</a:t>
            </a:r>
            <a:r>
              <a:rPr lang="en-US" sz="1400" dirty="0"/>
              <a:t>Lifesaver VR ………………………….….	25</a:t>
            </a:r>
          </a:p>
          <a:p>
            <a:pPr marL="0" indent="0">
              <a:buNone/>
              <a:tabLst>
                <a:tab pos="482600" algn="l"/>
                <a:tab pos="3019425" algn="l"/>
                <a:tab pos="3240088" algn="l"/>
              </a:tabLst>
            </a:pPr>
            <a:r>
              <a:rPr lang="en-US" sz="1800" b="1" dirty="0">
                <a:solidFill>
                  <a:srgbClr val="863694"/>
                </a:solidFill>
              </a:rPr>
              <a:t>08</a:t>
            </a:r>
            <a:r>
              <a:rPr lang="en-US" sz="1400" b="1" dirty="0">
                <a:solidFill>
                  <a:srgbClr val="863694"/>
                </a:solidFill>
              </a:rPr>
              <a:t>	</a:t>
            </a:r>
            <a:r>
              <a:rPr lang="en-US" sz="1400" dirty="0"/>
              <a:t>European YWCA …..………………….	27</a:t>
            </a:r>
          </a:p>
          <a:p>
            <a:pPr marL="0" indent="0">
              <a:buNone/>
              <a:tabLst>
                <a:tab pos="482600" algn="l"/>
                <a:tab pos="3019425" algn="l"/>
                <a:tab pos="3240088" algn="l"/>
              </a:tabLst>
            </a:pPr>
            <a:r>
              <a:rPr lang="en-US" sz="1800" b="1" dirty="0">
                <a:solidFill>
                  <a:srgbClr val="863694"/>
                </a:solidFill>
              </a:rPr>
              <a:t>09</a:t>
            </a:r>
            <a:r>
              <a:rPr lang="en-US" sz="1400" b="1" dirty="0">
                <a:solidFill>
                  <a:srgbClr val="863694"/>
                </a:solidFill>
              </a:rPr>
              <a:t>	</a:t>
            </a:r>
            <a:r>
              <a:rPr lang="en-US" sz="1400" dirty="0"/>
              <a:t>National Autistic Society ………….	29</a:t>
            </a:r>
          </a:p>
          <a:p>
            <a:pPr marL="0" indent="0">
              <a:buNone/>
              <a:tabLst>
                <a:tab pos="482600"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21</a:t>
            </a:fld>
            <a:endParaRPr lang="en-US" sz="700" dirty="0"/>
          </a:p>
        </p:txBody>
      </p:sp>
      <p:pic>
        <p:nvPicPr>
          <p:cNvPr id="12" name="Picture Placeholder 11">
            <a:extLst>
              <a:ext uri="{FF2B5EF4-FFF2-40B4-BE49-F238E27FC236}">
                <a16:creationId xmlns:a16="http://schemas.microsoft.com/office/drawing/2014/main" id="{69A23DC5-31F9-BAF2-CB1B-5EB9D7DBFED8}"/>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601137" y="2147061"/>
            <a:ext cx="3958538" cy="4678837"/>
          </a:xfrm>
        </p:spPr>
      </p:pic>
      <p:grpSp>
        <p:nvGrpSpPr>
          <p:cNvPr id="23" name="Group 22">
            <a:extLst>
              <a:ext uri="{FF2B5EF4-FFF2-40B4-BE49-F238E27FC236}">
                <a16:creationId xmlns:a16="http://schemas.microsoft.com/office/drawing/2014/main" id="{D306F595-672E-797B-5402-186E6AFC8641}"/>
              </a:ext>
            </a:extLst>
          </p:cNvPr>
          <p:cNvGrpSpPr/>
          <p:nvPr/>
        </p:nvGrpSpPr>
        <p:grpSpPr>
          <a:xfrm>
            <a:off x="636197" y="2093895"/>
            <a:ext cx="1486412" cy="2708383"/>
            <a:chOff x="32065174" y="19134611"/>
            <a:chExt cx="1486412" cy="2708383"/>
          </a:xfrm>
        </p:grpSpPr>
        <p:grpSp>
          <p:nvGrpSpPr>
            <p:cNvPr id="24" name="Graphic 2">
              <a:extLst>
                <a:ext uri="{FF2B5EF4-FFF2-40B4-BE49-F238E27FC236}">
                  <a16:creationId xmlns:a16="http://schemas.microsoft.com/office/drawing/2014/main" id="{699A97CA-18EE-2903-D96F-B6E540989B3C}"/>
                </a:ext>
              </a:extLst>
            </p:cNvPr>
            <p:cNvGrpSpPr/>
            <p:nvPr/>
          </p:nvGrpSpPr>
          <p:grpSpPr>
            <a:xfrm>
              <a:off x="32065174" y="19134611"/>
              <a:ext cx="1486412" cy="2708383"/>
              <a:chOff x="32065174" y="19134611"/>
              <a:chExt cx="1486412" cy="2708383"/>
            </a:xfrm>
            <a:solidFill>
              <a:srgbClr val="9EBF0E"/>
            </a:solidFill>
          </p:grpSpPr>
          <p:sp>
            <p:nvSpPr>
              <p:cNvPr id="26" name="Freeform 25">
                <a:extLst>
                  <a:ext uri="{FF2B5EF4-FFF2-40B4-BE49-F238E27FC236}">
                    <a16:creationId xmlns:a16="http://schemas.microsoft.com/office/drawing/2014/main" id="{D235F65A-56DA-5E50-58CE-6D72C1FF9984}"/>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7" name="Freeform 26">
                <a:extLst>
                  <a:ext uri="{FF2B5EF4-FFF2-40B4-BE49-F238E27FC236}">
                    <a16:creationId xmlns:a16="http://schemas.microsoft.com/office/drawing/2014/main" id="{2FE36D3F-76DB-2EB0-B15A-D1F0D1EBA202}"/>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5" name="TextBox 24">
              <a:extLst>
                <a:ext uri="{FF2B5EF4-FFF2-40B4-BE49-F238E27FC236}">
                  <a16:creationId xmlns:a16="http://schemas.microsoft.com/office/drawing/2014/main" id="{6CDB9CE2-30D8-E4FA-7EA1-EF2361E77E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02</a:t>
              </a:r>
            </a:p>
          </p:txBody>
        </p:sp>
      </p:grpSp>
      <p:sp>
        <p:nvSpPr>
          <p:cNvPr id="32" name="Text Placeholder 5">
            <a:extLst>
              <a:ext uri="{FF2B5EF4-FFF2-40B4-BE49-F238E27FC236}">
                <a16:creationId xmlns:a16="http://schemas.microsoft.com/office/drawing/2014/main" id="{A6F2826B-F644-23D6-E95C-75DFBBBCC2BA}"/>
              </a:ext>
            </a:extLst>
          </p:cNvPr>
          <p:cNvSpPr txBox="1">
            <a:spLocks/>
          </p:cNvSpPr>
          <p:nvPr/>
        </p:nvSpPr>
        <p:spPr>
          <a:xfrm>
            <a:off x="673201" y="5978953"/>
            <a:ext cx="3566290"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Video Conferencing &amp; VR</a:t>
            </a:r>
          </a:p>
          <a:p>
            <a:endParaRPr lang="en-US" b="1" dirty="0">
              <a:solidFill>
                <a:srgbClr val="863694"/>
              </a:solidFill>
            </a:endParaRPr>
          </a:p>
        </p:txBody>
      </p:sp>
    </p:spTree>
    <p:extLst>
      <p:ext uri="{BB962C8B-B14F-4D97-AF65-F5344CB8AC3E}">
        <p14:creationId xmlns:p14="http://schemas.microsoft.com/office/powerpoint/2010/main" val="3141778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22</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Video Conferencing &amp; VR</a:t>
            </a:r>
          </a:p>
          <a:p>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59"/>
            <a:ext cx="6595223" cy="190478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Video conferencing &amp; Virtual Reality (VR) are powerful Digital Transformation tools for enhancing communication and creating immersive experiences for service users and stakeholders.</a:t>
            </a:r>
          </a:p>
          <a:p>
            <a:pPr>
              <a:lnSpc>
                <a:spcPts val="1440"/>
              </a:lnSpc>
            </a:pPr>
            <a:endParaRPr lang="en-US" sz="1200" dirty="0"/>
          </a:p>
          <a:p>
            <a:pPr>
              <a:lnSpc>
                <a:spcPts val="1440"/>
              </a:lnSpc>
            </a:pPr>
            <a:r>
              <a:rPr lang="en-US" sz="1200" dirty="0"/>
              <a:t>As service users, consumers and audiences become more and more tech savvy, third sector </a:t>
            </a:r>
            <a:r>
              <a:rPr lang="en-US" sz="1200" dirty="0" err="1"/>
              <a:t>organisations</a:t>
            </a:r>
            <a:r>
              <a:rPr lang="en-US" sz="1200" dirty="0"/>
              <a:t> are pushing their boundaries to make their services accessible, to create greater awareness and understanding of the work they do and why it matters and to deliver impactful services.</a:t>
            </a:r>
          </a:p>
          <a:p>
            <a:pPr>
              <a:lnSpc>
                <a:spcPts val="1440"/>
              </a:lnSpc>
            </a:pPr>
            <a:endParaRPr lang="en-US" sz="1200" dirty="0"/>
          </a:p>
          <a:p>
            <a:pPr>
              <a:lnSpc>
                <a:spcPts val="1440"/>
              </a:lnSpc>
            </a:pPr>
            <a:r>
              <a:rPr lang="en-US" sz="1200" dirty="0"/>
              <a:t>In this section we showcase how  some </a:t>
            </a:r>
            <a:r>
              <a:rPr lang="en-US" sz="1200" dirty="0" err="1"/>
              <a:t>organisations</a:t>
            </a:r>
            <a:r>
              <a:rPr lang="en-US" sz="1200" dirty="0"/>
              <a:t> have embraced video conferencing and/or VR. </a:t>
            </a:r>
          </a:p>
          <a:p>
            <a:pPr>
              <a:lnSpc>
                <a:spcPts val="1440"/>
              </a:lnSpc>
            </a:pPr>
            <a:r>
              <a:rPr lang="en-US" sz="1200" dirty="0"/>
              <a:t>Digital Transformation tool.</a:t>
            </a:r>
          </a:p>
          <a:p>
            <a:pPr>
              <a:lnSpc>
                <a:spcPts val="1440"/>
              </a:lnSpc>
            </a:pPr>
            <a:endParaRPr lang="en-US" sz="1200" dirty="0"/>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88460"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02</a:t>
              </a:r>
            </a:p>
          </p:txBody>
        </p:sp>
      </p:grpSp>
    </p:spTree>
    <p:extLst>
      <p:ext uri="{BB962C8B-B14F-4D97-AF65-F5344CB8AC3E}">
        <p14:creationId xmlns:p14="http://schemas.microsoft.com/office/powerpoint/2010/main" val="265432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23</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06</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300663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A Walk Through </a:t>
            </a:r>
            <a:endParaRPr lang="ru-RU" dirty="0"/>
          </a:p>
          <a:p>
            <a:r>
              <a:rPr lang="en-GB" dirty="0"/>
              <a:t>Dementia</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4233" y="361959"/>
            <a:ext cx="2568405" cy="1885674"/>
          </a:xfrm>
          <a:prstGeom prst="rect">
            <a:avLst/>
          </a:prstGeom>
          <a:blipFill>
            <a:blip r:embed="rId4" cstate="email">
              <a:extLst>
                <a:ext uri="{28A0092B-C50C-407E-A947-70E740481C1C}">
                  <a14:useLocalDpi xmlns:a14="http://schemas.microsoft.com/office/drawing/2010/main"/>
                </a:ext>
              </a:extLst>
            </a:blip>
            <a:srcRect/>
            <a:stretch>
              <a:fillRect t="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u="sng"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u="sng" dirty="0">
                <a:solidFill>
                  <a:schemeClr val="bg1"/>
                </a:solidFill>
                <a:latin typeface="Calibri" panose="020F0502020204030204" pitchFamily="34" charset="0"/>
                <a:ea typeface="OpenSans"/>
                <a:cs typeface="Calibri" panose="020F0502020204030204" pitchFamily="34" charset="0"/>
                <a:sym typeface="OpenSans"/>
                <a:rtl val="0"/>
              </a:rPr>
              <a:t>WATCH</a:t>
            </a:r>
            <a:endParaRPr lang="en-US" sz="1200" u="sng"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641824" y="6375897"/>
            <a:ext cx="313801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Alzheimers Research UK, with the support of people living with different types of Dementia, wanted to help others to understand what every day life was like for people with the condition.</a:t>
            </a:r>
          </a:p>
          <a:p>
            <a:pPr>
              <a:lnSpc>
                <a:spcPct val="100000"/>
              </a:lnSpc>
              <a:buClr>
                <a:srgbClr val="94C33D"/>
              </a:buClr>
              <a:tabLst>
                <a:tab pos="481013" algn="l"/>
              </a:tabLst>
            </a:pPr>
            <a:r>
              <a:rPr lang="en-GB" sz="1400" dirty="0"/>
              <a:t>They wanted family members, health professionals, carers etc to have a greater understanding of the challenges faced by Dementia patients so that they can provide appropriate care.</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738248"/>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557318"/>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542698"/>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chemeClr val="bg1"/>
                </a:solidFill>
                <a:effectLst/>
              </a:rPr>
              <a:t>Alzheimer’s Research UK, challenge the way people think about dementia and fund the innovative science that will deliver a cure.</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Alzheimer’s Research UK believes that treatments and cures can only come from understanding the condition and as such, they create awareness </a:t>
            </a:r>
            <a:r>
              <a:rPr lang="en-GB" sz="1200" b="0" i="0" dirty="0">
                <a:solidFill>
                  <a:schemeClr val="bg1"/>
                </a:solidFill>
                <a:effectLst/>
              </a:rPr>
              <a:t>campaigns intended to disrupt the fatalism around dementia, challenge misconceptions about the condition, and demonstrate why research can make breakthroughs possible for people with dementia.</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They also provide evidence &amp; insights to influence policy decision makers.</a:t>
            </a:r>
            <a:endParaRPr lang="en-GB" sz="1600" dirty="0">
              <a:solidFill>
                <a:schemeClr val="bg1"/>
              </a:solidFill>
            </a:endParaRP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9" name="TextBox 8">
            <a:extLst>
              <a:ext uri="{FF2B5EF4-FFF2-40B4-BE49-F238E27FC236}">
                <a16:creationId xmlns:a16="http://schemas.microsoft.com/office/drawing/2014/main" id="{1219140E-094A-FB48-CE49-4473E553157B}"/>
              </a:ext>
            </a:extLst>
          </p:cNvPr>
          <p:cNvSpPr txBox="1"/>
          <p:nvPr/>
        </p:nvSpPr>
        <p:spPr>
          <a:xfrm>
            <a:off x="659690" y="4451406"/>
            <a:ext cx="4711109" cy="830997"/>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https://www.alzheimersresearchuk.org/campaigns/awtd/</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322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24</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8"/>
            <a:ext cx="3126874" cy="1468686"/>
          </a:xfrm>
        </p:spPr>
        <p:txBody>
          <a:bodyPr numCol="1"/>
          <a:lstStyle/>
          <a:p>
            <a:pPr>
              <a:lnSpc>
                <a:spcPct val="100000"/>
              </a:lnSpc>
            </a:pPr>
            <a:r>
              <a:rPr lang="en-US" sz="1200" dirty="0"/>
              <a:t>Alzheimer’s UK have been able to improve understanding of Alzheimer’s which is turn is helping them to achieve their goals to:</a:t>
            </a:r>
          </a:p>
          <a:p>
            <a:pPr>
              <a:lnSpc>
                <a:spcPct val="100000"/>
              </a:lnSpc>
            </a:pPr>
            <a:endParaRPr lang="en-US" sz="1200" dirty="0"/>
          </a:p>
          <a:p>
            <a:pPr marL="285750" indent="-285750">
              <a:lnSpc>
                <a:spcPct val="100000"/>
              </a:lnSpc>
              <a:buClr>
                <a:srgbClr val="94C33D"/>
              </a:buClr>
              <a:buFont typeface="Arial" panose="020B0604020202020204" pitchFamily="34" charset="0"/>
              <a:buChar char="•"/>
            </a:pPr>
            <a:r>
              <a:rPr lang="en-US" sz="1200" dirty="0"/>
              <a:t>Bring about the first life changing dementia treatment by 2025</a:t>
            </a:r>
          </a:p>
          <a:p>
            <a:pPr marL="285750" indent="-285750">
              <a:lnSpc>
                <a:spcPct val="100000"/>
              </a:lnSpc>
              <a:buClr>
                <a:srgbClr val="94C33D"/>
              </a:buClr>
              <a:buFont typeface="Arial" panose="020B0604020202020204" pitchFamily="34" charset="0"/>
              <a:buChar char="•"/>
            </a:pPr>
            <a:r>
              <a:rPr lang="en-US" sz="1200" dirty="0"/>
              <a:t>Provide evidence &amp; insights to policy decision makers</a:t>
            </a:r>
          </a:p>
          <a:p>
            <a:pPr marL="285750" indent="-285750">
              <a:lnSpc>
                <a:spcPct val="100000"/>
              </a:lnSpc>
              <a:buClr>
                <a:srgbClr val="94C33D"/>
              </a:buClr>
              <a:buFont typeface="Arial" panose="020B0604020202020204" pitchFamily="34" charset="0"/>
              <a:buChar char="•"/>
            </a:pPr>
            <a:r>
              <a:rPr lang="en-US" sz="1200" dirty="0"/>
              <a:t>Support those caring for Alzheimer's patients to better understand, prepare for and deal with the challenges of Alzheimer's.</a:t>
            </a:r>
          </a:p>
          <a:p>
            <a:pPr algn="l">
              <a:lnSpc>
                <a:spcPct val="100000"/>
              </a:lnSpc>
              <a:buClr>
                <a:srgbClr val="94C33D"/>
              </a:buClr>
              <a:tabLst>
                <a:tab pos="481013" algn="l"/>
              </a:tabLst>
            </a:pPr>
            <a:endParaRPr lang="en-GB" sz="1200" dirty="0"/>
          </a:p>
          <a:p>
            <a:pPr algn="l">
              <a:lnSpc>
                <a:spcPct val="100000"/>
              </a:lnSpc>
              <a:buClr>
                <a:srgbClr val="94C33D"/>
              </a:buClr>
              <a:tabLst>
                <a:tab pos="481013" algn="l"/>
              </a:tabLst>
            </a:pPr>
            <a:endParaRPr lang="en-GB" sz="1200" dirty="0"/>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1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A468529-23BA-7352-BBD7-D8123EB9C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778" y="428252"/>
            <a:ext cx="2056355" cy="1046872"/>
          </a:xfrm>
          <a:prstGeom prst="rect">
            <a:avLst/>
          </a:prstGeom>
        </p:spPr>
      </p:pic>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1" y="7254866"/>
            <a:ext cx="6322882"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Research has shown that Virtual Reality (VR) videos are more effective than 2D standard video and Alzheimer’s UK took this advice onboard and created a VR app for Android smartphones, named: ‘A Walk Through Dementia’.</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 app allows users to look at everyday life through the eyes of someone living with Dementia. The experience, which can also be viewed on YouTube, uses a combination of computer-generated environments and 360-degree video sequences to illustrate, in powerful detail, how even the most everyday task of making a cup of tea can become a challenge for someone with dementia..</a:t>
            </a:r>
          </a:p>
        </p:txBody>
      </p:sp>
      <p:pic>
        <p:nvPicPr>
          <p:cNvPr id="9" name="Picture 8">
            <a:extLst>
              <a:ext uri="{FF2B5EF4-FFF2-40B4-BE49-F238E27FC236}">
                <a16:creationId xmlns:a16="http://schemas.microsoft.com/office/drawing/2014/main" id="{6462C825-B9C0-6037-26C3-7BD9515A17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2170" y="9455595"/>
            <a:ext cx="2507505" cy="495872"/>
          </a:xfrm>
          <a:prstGeom prst="rect">
            <a:avLst/>
          </a:prstGeom>
        </p:spPr>
      </p:pic>
      <p:cxnSp>
        <p:nvCxnSpPr>
          <p:cNvPr id="3" name="Straight Connector 2">
            <a:extLst>
              <a:ext uri="{FF2B5EF4-FFF2-40B4-BE49-F238E27FC236}">
                <a16:creationId xmlns:a16="http://schemas.microsoft.com/office/drawing/2014/main" id="{C6F9939B-4DA7-1A6C-0729-575D48A05F09}"/>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0A6501BD-CE6D-D278-946C-12A896770CEE}"/>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278671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25</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07</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Lifesaver VR</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6019436"/>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CPR training is usually done in a safe, slow environment, meaning that those being trained don’t really get to experience what it is like to do CPR in an emergency situation when there is a lot going on. As a result, many are unequipped to deal with a real life cardiac arrest.</a:t>
            </a:r>
          </a:p>
          <a:p>
            <a:pPr>
              <a:lnSpc>
                <a:spcPct val="100000"/>
              </a:lnSpc>
              <a:buClr>
                <a:srgbClr val="94C33D"/>
              </a:buClr>
              <a:tabLst>
                <a:tab pos="481013" algn="l"/>
              </a:tabLst>
            </a:pPr>
            <a:endParaRPr lang="en-GB" sz="1400" dirty="0"/>
          </a:p>
          <a:p>
            <a:pPr>
              <a:lnSpc>
                <a:spcPct val="100000"/>
              </a:lnSpc>
              <a:buClr>
                <a:srgbClr val="94C33D"/>
              </a:buClr>
              <a:tabLst>
                <a:tab pos="481013" algn="l"/>
              </a:tabLst>
            </a:pPr>
            <a:r>
              <a:rPr lang="en-GB" sz="1400" dirty="0"/>
              <a:t>Resuscitation UK wanted to simulate real life situations that CPR trainers could use in their classes so that first aiders are able to perform well in a fast moving crisis situation.</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Through education, training and research, The resuscitation Council UK, is working towards a day when everyone in the country will have the skills they need to save a life. The charity develops guidelines, inﬂuences policy, delivers courses and supports cutting-edge research. Their core mission is to ensure that everyone who has a cardiac arrest has access to appropriate Cardiopulmonary Resuscitation (CPR).</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9" name="TextBox 8">
            <a:extLst>
              <a:ext uri="{FF2B5EF4-FFF2-40B4-BE49-F238E27FC236}">
                <a16:creationId xmlns:a16="http://schemas.microsoft.com/office/drawing/2014/main" id="{1219140E-094A-FB48-CE49-4473E553157B}"/>
              </a:ext>
            </a:extLst>
          </p:cNvPr>
          <p:cNvSpPr txBox="1"/>
          <p:nvPr/>
        </p:nvSpPr>
        <p:spPr>
          <a:xfrm>
            <a:off x="676623" y="4106063"/>
            <a:ext cx="4711109" cy="646331"/>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https://www.resus.org.uk/public-resource/how-we-save-lives/lifesaver-learning/lifesaver-vr</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Online Media 18" title="Lifesaver VR">
            <a:hlinkClick r:id="" action="ppaction://media"/>
            <a:extLst>
              <a:ext uri="{FF2B5EF4-FFF2-40B4-BE49-F238E27FC236}">
                <a16:creationId xmlns:a16="http://schemas.microsoft.com/office/drawing/2014/main" id="{EC5C74F5-3EC0-C109-4893-2830D70E3BFB}"/>
              </a:ext>
            </a:extLst>
          </p:cNvPr>
          <p:cNvPicPr>
            <a:picLocks noRot="1" noChangeAspect="1"/>
          </p:cNvPicPr>
          <p:nvPr>
            <a:videoFile r:link="rId1"/>
          </p:nvPr>
        </p:nvPicPr>
        <p:blipFill rotWithShape="1">
          <a:blip r:embed="rId6"/>
          <a:srcRect l="11365" r="11365"/>
          <a:stretch/>
        </p:blipFill>
        <p:spPr>
          <a:xfrm>
            <a:off x="5006794" y="358001"/>
            <a:ext cx="2561039" cy="1872623"/>
          </a:xfrm>
          <a:prstGeom prst="rect">
            <a:avLst/>
          </a:prstGeom>
        </p:spPr>
      </p:pic>
      <p:grpSp>
        <p:nvGrpSpPr>
          <p:cNvPr id="28" name="Group 27">
            <a:extLst>
              <a:ext uri="{FF2B5EF4-FFF2-40B4-BE49-F238E27FC236}">
                <a16:creationId xmlns:a16="http://schemas.microsoft.com/office/drawing/2014/main" id="{B1520984-9FE2-2002-FDB7-E5EA07DCA056}"/>
              </a:ext>
            </a:extLst>
          </p:cNvPr>
          <p:cNvGrpSpPr/>
          <p:nvPr/>
        </p:nvGrpSpPr>
        <p:grpSpPr>
          <a:xfrm>
            <a:off x="4608892" y="1199850"/>
            <a:ext cx="732428" cy="731812"/>
            <a:chOff x="4608892" y="1199850"/>
            <a:chExt cx="732428" cy="731812"/>
          </a:xfrm>
        </p:grpSpPr>
        <p:sp>
          <p:nvSpPr>
            <p:cNvPr id="6" name="Freeform 5">
              <a:hlinkClick r:id="rId7"/>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endParaRPr>
            </a:p>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WATCH</a:t>
              </a:r>
            </a:p>
          </p:txBody>
        </p:sp>
      </p:grpSp>
    </p:spTree>
    <p:extLst>
      <p:ext uri="{BB962C8B-B14F-4D97-AF65-F5344CB8AC3E}">
        <p14:creationId xmlns:p14="http://schemas.microsoft.com/office/powerpoint/2010/main" val="355622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26</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8"/>
            <a:ext cx="3126874" cy="1468686"/>
          </a:xfrm>
        </p:spPr>
        <p:txBody>
          <a:bodyPr numCol="1"/>
          <a:lstStyle/>
          <a:p>
            <a:pPr marL="378273" indent="-285750">
              <a:lnSpc>
                <a:spcPct val="100000"/>
              </a:lnSpc>
              <a:buClr>
                <a:srgbClr val="94C33D"/>
              </a:buClr>
              <a:buFont typeface="Arial" panose="020B0604020202020204" pitchFamily="34" charset="0"/>
              <a:buChar char="•"/>
            </a:pPr>
            <a:r>
              <a:rPr lang="en-GB" sz="1200" dirty="0"/>
              <a:t>Resuscitation UK became a thought leader in CPR and first Aid, thus building their credibility as the ‘go-to’ organisation for effective CPR training.</a:t>
            </a:r>
          </a:p>
          <a:p>
            <a:pPr marL="378273" indent="-285750">
              <a:lnSpc>
                <a:spcPct val="100000"/>
              </a:lnSpc>
              <a:buClr>
                <a:srgbClr val="94C33D"/>
              </a:buClr>
              <a:buFont typeface="Arial" panose="020B0604020202020204" pitchFamily="34" charset="0"/>
              <a:buChar char="•"/>
            </a:pPr>
            <a:r>
              <a:rPr lang="en-GB" sz="1200" b="1" dirty="0"/>
              <a:t>Lifesaver VR </a:t>
            </a:r>
            <a:r>
              <a:rPr lang="en-GB" sz="1200" dirty="0"/>
              <a:t>supported the Transformation of the first aid training industry by creating real-life scenarios, leading to better trained first aiders. </a:t>
            </a:r>
          </a:p>
          <a:p>
            <a:pPr marL="378273" indent="-285750">
              <a:lnSpc>
                <a:spcPct val="100000"/>
              </a:lnSpc>
              <a:buClr>
                <a:srgbClr val="94C33D"/>
              </a:buClr>
              <a:buFont typeface="Arial" panose="020B0604020202020204" pitchFamily="34" charset="0"/>
              <a:buChar char="•"/>
            </a:pPr>
            <a:r>
              <a:rPr lang="en-GB" sz="1200" dirty="0"/>
              <a:t>Increased brand recognition through the multiple awards that Resuscitation UK received for it’s innovative VR creation.</a:t>
            </a:r>
          </a:p>
          <a:p>
            <a:pPr marL="378273" indent="-285750">
              <a:lnSpc>
                <a:spcPct val="100000"/>
              </a:lnSpc>
              <a:buClr>
                <a:srgbClr val="94C33D"/>
              </a:buClr>
              <a:buFont typeface="Arial" panose="020B0604020202020204" pitchFamily="34" charset="0"/>
              <a:buChar char="•"/>
            </a:pPr>
            <a:r>
              <a:rPr lang="en-GB" sz="1200" dirty="0"/>
              <a:t>You can find out more about Lifesaver VR </a:t>
            </a:r>
            <a:r>
              <a:rPr lang="en-GB" sz="1200" dirty="0">
                <a:solidFill>
                  <a:srgbClr val="863694"/>
                </a:solidFill>
                <a:hlinkClick r:id="rId2">
                  <a:extLst>
                    <a:ext uri="{A12FA001-AC4F-418D-AE19-62706E023703}">
                      <ahyp:hlinkClr xmlns:ahyp="http://schemas.microsoft.com/office/drawing/2018/hyperlinkcolor" val="tx"/>
                    </a:ext>
                  </a:extLst>
                </a:hlinkClick>
              </a:rPr>
              <a:t>here</a:t>
            </a:r>
            <a:r>
              <a:rPr lang="en-GB" sz="1200" dirty="0"/>
              <a:t>.</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b="2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998896"/>
            <a:ext cx="6322881"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Lifesaver VR is an innovative CPR training game that puts the user in the centre of the action.</a:t>
            </a:r>
          </a:p>
          <a:p>
            <a:pPr>
              <a:lnSpc>
                <a:spcPct val="100000"/>
              </a:lnSpc>
              <a:buClr>
                <a:srgbClr val="94C33D"/>
              </a:buClr>
              <a:tabLst>
                <a:tab pos="481013" algn="l"/>
              </a:tabLst>
            </a:pPr>
            <a:r>
              <a:rPr lang="en-GB" sz="1200" dirty="0">
                <a:solidFill>
                  <a:schemeClr val="bg1"/>
                </a:solidFill>
              </a:rPr>
              <a:t>Designed for use with a VR headset, users experience what it’s like to be part of an emergency, learning essential CPR skills as they follow the steps it takes to save a life.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 game includes 4 scenarios where users are guided on delivering evidence based CPR &amp; first aid.</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Developing Lifesaver VR</a:t>
            </a:r>
          </a:p>
          <a:p>
            <a:pPr>
              <a:lnSpc>
                <a:spcPct val="100000"/>
              </a:lnSpc>
              <a:buClr>
                <a:srgbClr val="94C33D"/>
              </a:buClr>
              <a:tabLst>
                <a:tab pos="481013" algn="l"/>
              </a:tabLst>
            </a:pPr>
            <a:r>
              <a:rPr lang="en-GB" sz="1200" dirty="0">
                <a:solidFill>
                  <a:schemeClr val="bg1"/>
                </a:solidFill>
              </a:rPr>
              <a:t>Resuscitation UK collaborated with an award winning production company, UNIT9, BAFTA winner Martin Percy (a writer &amp; director) and an acting cast including Star Wars’ Daisy Ridley to bring their VR idea to life.</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 Lifesaver VR experience launched in September 2017 and was expanded in 2020 for use with CPR training manikins and a learning tool for the workplace.</a:t>
            </a:r>
          </a:p>
        </p:txBody>
      </p:sp>
      <p:pic>
        <p:nvPicPr>
          <p:cNvPr id="3" name="Picture 2">
            <a:extLst>
              <a:ext uri="{FF2B5EF4-FFF2-40B4-BE49-F238E27FC236}">
                <a16:creationId xmlns:a16="http://schemas.microsoft.com/office/drawing/2014/main" id="{FB66C468-0E24-6B03-EAF7-282B3F08EA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1867" y="565074"/>
            <a:ext cx="2726266" cy="740717"/>
          </a:xfrm>
          <a:prstGeom prst="rect">
            <a:avLst/>
          </a:prstGeom>
        </p:spPr>
      </p:pic>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2254631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27</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08</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European YWCA: digital General Assembly</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762764"/>
            <a:ext cx="2761596"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Improving accessibility, especially during the COVID-19 pandemic, of their General Assembly, which runs every 2 years bringing women from 24 European countries together to approve reports and make decisions on the strategy of the organisation.</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329609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The European YWCA is a European women-led organisation which represents YWCA's in 24 countries in Europe. The vision of the European YWCA is of a fully inclusive world where justice, peace, health, human dignity, freedom and care for the environment are promoted and sustained through women’s leadership.</a:t>
            </a:r>
          </a:p>
        </p:txBody>
      </p:sp>
      <p:sp>
        <p:nvSpPr>
          <p:cNvPr id="21" name="Text Placeholder 5">
            <a:hlinkClick r:id="rId6"/>
            <a:extLst>
              <a:ext uri="{FF2B5EF4-FFF2-40B4-BE49-F238E27FC236}">
                <a16:creationId xmlns:a16="http://schemas.microsoft.com/office/drawing/2014/main" id="{5F7FED59-A004-1E8B-7F15-A901A14F33C9}"/>
              </a:ext>
            </a:extLst>
          </p:cNvPr>
          <p:cNvSpPr txBox="1">
            <a:spLocks/>
          </p:cNvSpPr>
          <p:nvPr/>
        </p:nvSpPr>
        <p:spPr>
          <a:xfrm>
            <a:off x="714394" y="8230384"/>
            <a:ext cx="6568524"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The organisation used online resources that are freely available to plan and run the General Assembly digitally, making it accessible, and affordable when travel wasn’t an option. </a:t>
            </a:r>
          </a:p>
          <a:p>
            <a:pPr>
              <a:lnSpc>
                <a:spcPct val="100000"/>
              </a:lnSpc>
              <a:buClr>
                <a:srgbClr val="94C33D"/>
              </a:buCl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The online video conferencing tool, </a:t>
            </a:r>
            <a:r>
              <a:rPr lang="en-GB" sz="1200" dirty="0">
                <a:solidFill>
                  <a:srgbClr val="863694"/>
                </a:solidFill>
                <a:hlinkClick r:id="rId7">
                  <a:extLst>
                    <a:ext uri="{A12FA001-AC4F-418D-AE19-62706E023703}">
                      <ahyp:hlinkClr xmlns:ahyp="http://schemas.microsoft.com/office/drawing/2018/hyperlinkcolor" val="tx"/>
                    </a:ext>
                  </a:extLst>
                </a:hlinkClick>
              </a:rPr>
              <a:t>Zoom</a:t>
            </a:r>
            <a:r>
              <a:rPr lang="en-GB" sz="1200" dirty="0"/>
              <a:t> was used to host the Assembly and bring everyone together.</a:t>
            </a:r>
          </a:p>
          <a:p>
            <a:pPr marL="171450" indent="-171450">
              <a:lnSpc>
                <a:spcPct val="100000"/>
              </a:lnSpc>
              <a:buClr>
                <a:srgbClr val="94C33D"/>
              </a:buClr>
              <a:buFont typeface="Arial" panose="020B0604020202020204" pitchFamily="34" charset="0"/>
              <a:buChar char="•"/>
              <a:tabLst>
                <a:tab pos="481013" algn="l"/>
              </a:tabLst>
            </a:pPr>
            <a:r>
              <a:rPr lang="en-GB" sz="1200" dirty="0">
                <a:solidFill>
                  <a:srgbClr val="863694"/>
                </a:solidFill>
                <a:hlinkClick r:id="rId8">
                  <a:extLst>
                    <a:ext uri="{A12FA001-AC4F-418D-AE19-62706E023703}">
                      <ahyp:hlinkClr xmlns:ahyp="http://schemas.microsoft.com/office/drawing/2018/hyperlinkcolor" val="tx"/>
                    </a:ext>
                  </a:extLst>
                </a:hlinkClick>
              </a:rPr>
              <a:t>Directpoll.com </a:t>
            </a:r>
            <a:r>
              <a:rPr lang="en-GB" sz="1200" dirty="0"/>
              <a:t>was used to enable delegates to cast their votes on key decisions.</a:t>
            </a:r>
          </a:p>
          <a:p>
            <a:pPr marL="171450" indent="-171450">
              <a:lnSpc>
                <a:spcPct val="100000"/>
              </a:lnSpc>
              <a:buClr>
                <a:srgbClr val="94C33D"/>
              </a:buClr>
              <a:buFont typeface="Arial" panose="020B0604020202020204" pitchFamily="34" charset="0"/>
              <a:buChar char="•"/>
              <a:tabLst>
                <a:tab pos="481013" algn="l"/>
              </a:tabLst>
            </a:pPr>
            <a:r>
              <a:rPr lang="en-GB" sz="1200" dirty="0">
                <a:solidFill>
                  <a:srgbClr val="863694"/>
                </a:solidFill>
                <a:hlinkClick r:id="rId6">
                  <a:extLst>
                    <a:ext uri="{A12FA001-AC4F-418D-AE19-62706E023703}">
                      <ahyp:hlinkClr xmlns:ahyp="http://schemas.microsoft.com/office/drawing/2018/hyperlinkcolor" val="tx"/>
                    </a:ext>
                  </a:extLst>
                </a:hlinkClick>
              </a:rPr>
              <a:t>miro.com</a:t>
            </a:r>
            <a:r>
              <a:rPr lang="en-GB" sz="1200" dirty="0"/>
              <a:t>, an interactive whiteboard tool was used to discuss future vision for the organisation.</a:t>
            </a:r>
          </a:p>
          <a:p>
            <a:pPr>
              <a:lnSpc>
                <a:spcPct val="100000"/>
              </a:lnSpc>
              <a:buClr>
                <a:srgbClr val="94C33D"/>
              </a:buClr>
              <a:tabLst>
                <a:tab pos="481013" algn="l"/>
              </a:tabLst>
            </a:pPr>
            <a:endParaRPr lang="en-GB" sz="1200" dirty="0"/>
          </a:p>
        </p:txBody>
      </p:sp>
      <p:cxnSp>
        <p:nvCxnSpPr>
          <p:cNvPr id="24" name="Straight Connector 23">
            <a:extLst>
              <a:ext uri="{FF2B5EF4-FFF2-40B4-BE49-F238E27FC236}">
                <a16:creationId xmlns:a16="http://schemas.microsoft.com/office/drawing/2014/main" id="{588A4272-B766-2891-F6A8-98CD91246A5F}"/>
              </a:ext>
            </a:extLst>
          </p:cNvPr>
          <p:cNvCxnSpPr>
            <a:cxnSpLocks/>
          </p:cNvCxnSpPr>
          <p:nvPr/>
        </p:nvCxnSpPr>
        <p:spPr>
          <a:xfrm flipH="1">
            <a:off x="-11234" y="79617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C5F9082F-A16D-D5E5-C190-43F538C590E9}"/>
              </a:ext>
            </a:extLst>
          </p:cNvPr>
          <p:cNvSpPr txBox="1">
            <a:spLocks/>
          </p:cNvSpPr>
          <p:nvPr/>
        </p:nvSpPr>
        <p:spPr>
          <a:xfrm>
            <a:off x="610240" y="7780771"/>
            <a:ext cx="48218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p:txBody>
      </p:sp>
      <p:sp>
        <p:nvSpPr>
          <p:cNvPr id="23" name="Freeform 22">
            <a:extLst>
              <a:ext uri="{FF2B5EF4-FFF2-40B4-BE49-F238E27FC236}">
                <a16:creationId xmlns:a16="http://schemas.microsoft.com/office/drawing/2014/main" id="{B238177B-BB7C-6C48-367C-F48BCD4BFDCF}"/>
              </a:ext>
            </a:extLst>
          </p:cNvPr>
          <p:cNvSpPr/>
          <p:nvPr/>
        </p:nvSpPr>
        <p:spPr>
          <a:xfrm>
            <a:off x="4042890" y="3626222"/>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9" cstate="email">
              <a:extLst>
                <a:ext uri="{28A0092B-C50C-407E-A947-70E740481C1C}">
                  <a14:useLocalDpi xmlns:a14="http://schemas.microsoft.com/office/drawing/2010/main"/>
                </a:ext>
              </a:extLst>
            </a:blip>
            <a:srcRect/>
            <a:stretch>
              <a:fillRect b="4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905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8"/>
            <a:ext cx="7564720" cy="440129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28</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8"/>
            <a:ext cx="3126874" cy="3041824"/>
          </a:xfrm>
        </p:spPr>
        <p:txBody>
          <a:bodyPr numCol="1"/>
          <a:lstStyle/>
          <a:p>
            <a:pPr marL="378273" indent="-285750">
              <a:lnSpc>
                <a:spcPct val="100000"/>
              </a:lnSpc>
              <a:buClr>
                <a:srgbClr val="94C33D"/>
              </a:buClr>
              <a:buFont typeface="Arial" panose="020B0604020202020204" pitchFamily="34" charset="0"/>
              <a:buChar char="•"/>
            </a:pPr>
            <a:r>
              <a:rPr lang="en-GB" sz="1200" dirty="0"/>
              <a:t>Improved accessibility for delegates who couldn’t travel, meaning that important discussions could still take place.</a:t>
            </a:r>
          </a:p>
          <a:p>
            <a:pPr marL="378273" indent="-285750">
              <a:lnSpc>
                <a:spcPct val="100000"/>
              </a:lnSpc>
              <a:buClr>
                <a:srgbClr val="94C33D"/>
              </a:buClr>
              <a:buFont typeface="Arial" panose="020B0604020202020204" pitchFamily="34" charset="0"/>
              <a:buChar char="•"/>
            </a:pPr>
            <a:r>
              <a:rPr lang="en-GB" sz="1200" dirty="0"/>
              <a:t>Cost savings as opposed to running an in-person event, meaning that funds could be re-directed to member association’s need.</a:t>
            </a:r>
          </a:p>
          <a:p>
            <a:pPr marL="378273" indent="-285750">
              <a:lnSpc>
                <a:spcPct val="100000"/>
              </a:lnSpc>
              <a:buClr>
                <a:srgbClr val="94C33D"/>
              </a:buClr>
              <a:buFont typeface="Arial" panose="020B0604020202020204" pitchFamily="34" charset="0"/>
              <a:buChar char="•"/>
            </a:pPr>
            <a:r>
              <a:rPr lang="en-GB" sz="1200" dirty="0"/>
              <a:t>As voting is through directpoll.com is immediate, it was possible to see real-time trends in voting meaning if a clear majority decision has emerged, it’s possible to stop the voting and call the vote, saving time.  </a:t>
            </a:r>
          </a:p>
          <a:p>
            <a:pPr marL="92523">
              <a:lnSpc>
                <a:spcPct val="100000"/>
              </a:lnSpc>
              <a:buClr>
                <a:srgbClr val="94C33D"/>
              </a:buClr>
            </a:pPr>
            <a:endParaRPr lang="en-GB" sz="1200" dirty="0"/>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HOW IT WORKED IN PRACTICE:</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998896"/>
            <a:ext cx="6322881"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All papers/ documents needing approval and instructions for voting using Directpoll, were sent in advance and it was expected that all delegates would have read and come to a voting position where applicable. </a:t>
            </a:r>
          </a:p>
          <a:p>
            <a:pPr marL="171450" indent="-171450">
              <a:lnSpc>
                <a:spcPct val="100000"/>
              </a:lnSpc>
              <a:buClr>
                <a:srgbClr val="94C33D"/>
              </a:buClr>
              <a:buFont typeface="Arial" panose="020B0604020202020204" pitchFamily="34" charset="0"/>
              <a:buChar char="•"/>
              <a:tabLst>
                <a:tab pos="481013" algn="l"/>
              </a:tabLst>
            </a:pPr>
            <a:endParaRPr lang="en-GB"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Delegates created their directpoll.com accounts and secure passwords in advance.</a:t>
            </a:r>
          </a:p>
          <a:p>
            <a:pPr marL="171450" indent="-171450">
              <a:lnSpc>
                <a:spcPct val="100000"/>
              </a:lnSpc>
              <a:buClr>
                <a:srgbClr val="94C33D"/>
              </a:buClr>
              <a:buFont typeface="Arial" panose="020B0604020202020204" pitchFamily="34" charset="0"/>
              <a:buChar char="•"/>
              <a:tabLst>
                <a:tab pos="481013" algn="l"/>
              </a:tabLst>
            </a:pPr>
            <a:endParaRPr lang="en-GB"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An independent Chair oversaw the meeting to allow Board members to present reports.</a:t>
            </a:r>
            <a:endParaRPr lang="ru-RU"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endParaRPr lang="en-GB"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All PowerPoint slides for the event were prepared in advance.</a:t>
            </a:r>
          </a:p>
          <a:p>
            <a:pPr marL="171450" indent="-171450">
              <a:lnSpc>
                <a:spcPct val="100000"/>
              </a:lnSpc>
              <a:buClr>
                <a:srgbClr val="94C33D"/>
              </a:buClr>
              <a:buFont typeface="Arial" panose="020B0604020202020204" pitchFamily="34" charset="0"/>
              <a:buChar char="•"/>
              <a:tabLst>
                <a:tab pos="481013" algn="l"/>
              </a:tabLst>
            </a:pPr>
            <a:endParaRPr lang="en-GB"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A management team was appointed with people responsible for specific roles such as: managing the presentation, organising the voting system, managing questions from delegates, and helping people join and leave the meeting.</a:t>
            </a:r>
          </a:p>
          <a:p>
            <a:pPr>
              <a:lnSpc>
                <a:spcPct val="100000"/>
              </a:lnSpc>
              <a:buClr>
                <a:srgbClr val="94C33D"/>
              </a:buClr>
              <a:tabLst>
                <a:tab pos="481013" algn="l"/>
              </a:tabLst>
            </a:pPr>
            <a:endParaRPr lang="en-GB" sz="1200" dirty="0">
              <a:solidFill>
                <a:schemeClr val="bg1"/>
              </a:solidFill>
            </a:endParaRPr>
          </a:p>
          <a:p>
            <a:pPr marL="171450" indent="-171450">
              <a:lnSpc>
                <a:spcPct val="100000"/>
              </a:lnSpc>
              <a:buClr>
                <a:srgbClr val="94C33D"/>
              </a:buClr>
              <a:buFont typeface="Arial" panose="020B0604020202020204" pitchFamily="34" charset="0"/>
              <a:buChar char="•"/>
              <a:tabLst>
                <a:tab pos="481013" algn="l"/>
              </a:tabLst>
            </a:pPr>
            <a:r>
              <a:rPr lang="en-GB" sz="1200" dirty="0">
                <a:solidFill>
                  <a:schemeClr val="bg1"/>
                </a:solidFill>
              </a:rPr>
              <a:t>A trial vote was done at the start, to ensure the voting system worked and that delegates were able to use it.</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9" name="Picture 8">
            <a:extLst>
              <a:ext uri="{FF2B5EF4-FFF2-40B4-BE49-F238E27FC236}">
                <a16:creationId xmlns:a16="http://schemas.microsoft.com/office/drawing/2014/main" id="{DD54C639-F6E0-46B3-500A-80F436462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21778" y="440833"/>
            <a:ext cx="2056355" cy="1021710"/>
          </a:xfrm>
          <a:prstGeom prst="rect">
            <a:avLst/>
          </a:prstGeom>
        </p:spPr>
      </p:pic>
    </p:spTree>
    <p:extLst>
      <p:ext uri="{BB962C8B-B14F-4D97-AF65-F5344CB8AC3E}">
        <p14:creationId xmlns:p14="http://schemas.microsoft.com/office/powerpoint/2010/main" val="561982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29</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09</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National </a:t>
            </a:r>
          </a:p>
          <a:p>
            <a:r>
              <a:rPr lang="en-US" dirty="0"/>
              <a:t>Autistic Society</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t="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762764"/>
            <a:ext cx="6344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b="1" dirty="0">
                <a:solidFill>
                  <a:srgbClr val="94C33D"/>
                </a:solidFill>
              </a:rPr>
              <a:t>Increasing public understanding of autism was ranked as the single most important step the NAS could be taking, as voted by autistic people and their families.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They wanted people to understand that autistic people can:</a:t>
            </a:r>
          </a:p>
          <a:p>
            <a:pPr>
              <a:lnSpc>
                <a:spcPct val="100000"/>
              </a:lnSpc>
              <a:buClr>
                <a:srgbClr val="94C33D"/>
              </a:buClr>
              <a:tabLst>
                <a:tab pos="481013" algn="l"/>
              </a:tabLst>
            </a:pPr>
            <a:endParaRPr lang="en-GB" sz="1200" dirty="0"/>
          </a:p>
          <a:p>
            <a:pPr marL="171450" indent="-171450">
              <a:lnSpc>
                <a:spcPct val="100000"/>
              </a:lnSpc>
              <a:buClr>
                <a:srgbClr val="94C33D"/>
              </a:buClr>
              <a:buFont typeface="Arial" panose="020B0604020202020204" pitchFamily="34" charset="0"/>
              <a:buChar char="•"/>
              <a:tabLst>
                <a:tab pos="481013" algn="l"/>
              </a:tabLst>
            </a:pPr>
            <a:r>
              <a:rPr lang="en-GB" sz="1200" dirty="0"/>
              <a:t>need extra time to process information</a:t>
            </a:r>
          </a:p>
          <a:p>
            <a:pPr marL="171450" indent="-171450">
              <a:lnSpc>
                <a:spcPct val="100000"/>
              </a:lnSpc>
              <a:buClr>
                <a:srgbClr val="94C33D"/>
              </a:buClr>
              <a:buFont typeface="Arial" panose="020B0604020202020204" pitchFamily="34" charset="0"/>
              <a:buChar char="•"/>
              <a:tabLst>
                <a:tab pos="481013" algn="l"/>
              </a:tabLst>
            </a:pPr>
            <a:r>
              <a:rPr lang="en-GB" sz="1200" dirty="0"/>
              <a:t>experience anxiety in social situations &amp; with unexpected changes</a:t>
            </a:r>
          </a:p>
          <a:p>
            <a:pPr marL="171450" indent="-171450">
              <a:lnSpc>
                <a:spcPct val="100000"/>
              </a:lnSpc>
              <a:buClr>
                <a:srgbClr val="94C33D"/>
              </a:buClr>
              <a:buFont typeface="Arial" panose="020B0604020202020204" pitchFamily="34" charset="0"/>
              <a:buChar char="•"/>
              <a:tabLst>
                <a:tab pos="481013" algn="l"/>
              </a:tabLst>
            </a:pPr>
            <a:r>
              <a:rPr lang="en-GB" sz="1200" dirty="0"/>
              <a:t>find noise, smells and bright lights painful and distressing</a:t>
            </a:r>
          </a:p>
          <a:p>
            <a:pPr marL="171450" indent="-171450">
              <a:lnSpc>
                <a:spcPct val="100000"/>
              </a:lnSpc>
              <a:buClr>
                <a:srgbClr val="94C33D"/>
              </a:buClr>
              <a:buFont typeface="Arial" panose="020B0604020202020204" pitchFamily="34" charset="0"/>
              <a:buChar char="•"/>
              <a:tabLst>
                <a:tab pos="481013" algn="l"/>
              </a:tabLst>
            </a:pPr>
            <a:r>
              <a:rPr lang="en-GB" sz="1200" dirty="0"/>
              <a:t>become overwhelmed and experience a 'meltdown' or 'shutdown'.</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396453"/>
            <a:ext cx="3883621"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GB" sz="1200" dirty="0">
                <a:solidFill>
                  <a:schemeClr val="bg1"/>
                </a:solidFill>
              </a:rPr>
              <a:t>The National Autistic Society (NAS) aims to:</a:t>
            </a:r>
          </a:p>
          <a:p>
            <a:pPr marL="0" indent="0" algn="l">
              <a:lnSpc>
                <a:spcPct val="100000"/>
              </a:lnSpc>
              <a:buNone/>
            </a:pPr>
            <a:endParaRPr lang="en-GB" sz="1200" dirty="0">
              <a:solidFill>
                <a:schemeClr val="bg1"/>
              </a:solidFill>
            </a:endParaRPr>
          </a:p>
          <a:p>
            <a:pPr marL="171450" indent="-171450" algn="l">
              <a:lnSpc>
                <a:spcPct val="100000"/>
              </a:lnSpc>
              <a:buClr>
                <a:srgbClr val="94C33D"/>
              </a:buClr>
              <a:buFont typeface="Arial" panose="020B0604020202020204" pitchFamily="34" charset="0"/>
              <a:buChar char="•"/>
            </a:pPr>
            <a:r>
              <a:rPr lang="en-GB" sz="1200" b="1" dirty="0">
                <a:solidFill>
                  <a:schemeClr val="bg1"/>
                </a:solidFill>
              </a:rPr>
              <a:t>Transform lives </a:t>
            </a:r>
            <a:r>
              <a:rPr lang="en-GB" sz="1200" dirty="0">
                <a:solidFill>
                  <a:schemeClr val="bg1"/>
                </a:solidFill>
              </a:rPr>
              <a:t>by providing support, information and practical advice for more than 700,000 autistic adults and children in the UK and to</a:t>
            </a:r>
          </a:p>
          <a:p>
            <a:pPr marL="171450" indent="-171450" algn="l">
              <a:lnSpc>
                <a:spcPct val="100000"/>
              </a:lnSpc>
              <a:buClr>
                <a:srgbClr val="94C33D"/>
              </a:buClr>
              <a:buFont typeface="Arial" panose="020B0604020202020204" pitchFamily="34" charset="0"/>
              <a:buChar char="•"/>
            </a:pPr>
            <a:endParaRPr lang="en-GB" sz="1200" dirty="0">
              <a:solidFill>
                <a:schemeClr val="bg1"/>
              </a:solidFill>
            </a:endParaRPr>
          </a:p>
          <a:p>
            <a:pPr marL="171450" indent="-171450" algn="l">
              <a:lnSpc>
                <a:spcPct val="100000"/>
              </a:lnSpc>
              <a:buClr>
                <a:srgbClr val="94C33D"/>
              </a:buClr>
              <a:buFont typeface="Arial" panose="020B0604020202020204" pitchFamily="34" charset="0"/>
              <a:buChar char="•"/>
            </a:pPr>
            <a:r>
              <a:rPr lang="en-GB" sz="1200" b="1" dirty="0">
                <a:solidFill>
                  <a:schemeClr val="bg1"/>
                </a:solidFill>
              </a:rPr>
              <a:t>Change attitudes </a:t>
            </a:r>
            <a:r>
              <a:rPr lang="en-GB" sz="1200" dirty="0">
                <a:solidFill>
                  <a:schemeClr val="bg1"/>
                </a:solidFill>
              </a:rPr>
              <a:t>by improving public understanding of autism and helping businesses, local authorities and government to provide more autism-friendly spaces, deliver better services and improve laws.</a:t>
            </a:r>
          </a:p>
          <a:p>
            <a:pPr>
              <a:lnSpc>
                <a:spcPct val="100000"/>
              </a:lnSpc>
              <a:buClr>
                <a:srgbClr val="94C33D"/>
              </a:buClr>
              <a:tabLst>
                <a:tab pos="481013" algn="l"/>
              </a:tabLst>
            </a:pPr>
            <a:endParaRPr lang="en-GB" sz="1200" dirty="0">
              <a:solidFill>
                <a:schemeClr val="bg1"/>
              </a:solidFill>
            </a:endParaRPr>
          </a:p>
        </p:txBody>
      </p:sp>
      <p:sp>
        <p:nvSpPr>
          <p:cNvPr id="23" name="Freeform 22">
            <a:extLst>
              <a:ext uri="{FF2B5EF4-FFF2-40B4-BE49-F238E27FC236}">
                <a16:creationId xmlns:a16="http://schemas.microsoft.com/office/drawing/2014/main" id="{B238177B-BB7C-6C48-367C-F48BCD4BFDCF}"/>
              </a:ext>
            </a:extLst>
          </p:cNvPr>
          <p:cNvSpPr/>
          <p:nvPr/>
        </p:nvSpPr>
        <p:spPr>
          <a:xfrm>
            <a:off x="5620959" y="3199916"/>
            <a:ext cx="1938716" cy="2292600"/>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8934C5E9-0B48-884E-0D87-F11512AA0FED}"/>
              </a:ext>
            </a:extLst>
          </p:cNvPr>
          <p:cNvSpPr txBox="1"/>
          <p:nvPr/>
        </p:nvSpPr>
        <p:spPr>
          <a:xfrm>
            <a:off x="4604649" y="2582875"/>
            <a:ext cx="2794076" cy="646331"/>
          </a:xfrm>
          <a:prstGeom prst="rect">
            <a:avLst/>
          </a:prstGeom>
          <a:noFill/>
        </p:spPr>
        <p:txBody>
          <a:bodyPr wrap="square">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Too Much Information (TMI) Utilisnig Video and VR technology</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Graphic 25" descr="Line arrow: Clockwise curve outline">
            <a:extLst>
              <a:ext uri="{FF2B5EF4-FFF2-40B4-BE49-F238E27FC236}">
                <a16:creationId xmlns:a16="http://schemas.microsoft.com/office/drawing/2014/main" id="{A9B5AB63-D4AC-11D0-D247-57802AB34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2085">
            <a:off x="3904677" y="1724471"/>
            <a:ext cx="986937" cy="986937"/>
          </a:xfrm>
          <a:prstGeom prst="rect">
            <a:avLst/>
          </a:prstGeom>
        </p:spPr>
      </p:pic>
      <p:cxnSp>
        <p:nvCxnSpPr>
          <p:cNvPr id="28" name="Straight Connector 27">
            <a:extLst>
              <a:ext uri="{FF2B5EF4-FFF2-40B4-BE49-F238E27FC236}">
                <a16:creationId xmlns:a16="http://schemas.microsoft.com/office/drawing/2014/main" id="{0CE22E54-6F78-79C6-FB74-931F42115CD6}"/>
              </a:ext>
            </a:extLst>
          </p:cNvPr>
          <p:cNvCxnSpPr>
            <a:cxnSpLocks/>
          </p:cNvCxnSpPr>
          <p:nvPr/>
        </p:nvCxnSpPr>
        <p:spPr>
          <a:xfrm flipH="1">
            <a:off x="-11234" y="7773295"/>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9" name="Text Placeholder 4">
            <a:extLst>
              <a:ext uri="{FF2B5EF4-FFF2-40B4-BE49-F238E27FC236}">
                <a16:creationId xmlns:a16="http://schemas.microsoft.com/office/drawing/2014/main" id="{04A03381-DE98-2FF0-2AEA-DC074187426E}"/>
              </a:ext>
            </a:extLst>
          </p:cNvPr>
          <p:cNvSpPr txBox="1">
            <a:spLocks/>
          </p:cNvSpPr>
          <p:nvPr/>
        </p:nvSpPr>
        <p:spPr>
          <a:xfrm>
            <a:off x="610240" y="7592365"/>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600" dirty="0">
                <a:solidFill>
                  <a:schemeClr val="bg1"/>
                </a:solidFill>
                <a:highlight>
                  <a:srgbClr val="94C33D"/>
                </a:highlight>
              </a:rPr>
              <a:t> THE CAMPAIGN IN PRACTICE   </a:t>
            </a:r>
          </a:p>
        </p:txBody>
      </p:sp>
      <p:sp>
        <p:nvSpPr>
          <p:cNvPr id="30" name="Text Placeholder 5">
            <a:extLst>
              <a:ext uri="{FF2B5EF4-FFF2-40B4-BE49-F238E27FC236}">
                <a16:creationId xmlns:a16="http://schemas.microsoft.com/office/drawing/2014/main" id="{545F2718-3FB8-85C9-05DF-40E8901BF3BC}"/>
              </a:ext>
            </a:extLst>
          </p:cNvPr>
          <p:cNvSpPr txBox="1">
            <a:spLocks/>
          </p:cNvSpPr>
          <p:nvPr/>
        </p:nvSpPr>
        <p:spPr>
          <a:xfrm>
            <a:off x="728682" y="8220211"/>
            <a:ext cx="6344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The Too Much Information (TMI) campaign was employed by the NAS over a 3-year period (2015-18) in order to increase public awareness and understanding of the core features of autism through the use of videos and Virtual Reality.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The campaign, which was shared across multiple digital platforms, allows the user to experience and immerse themselves in every single sight, every single sound, every single stare that autistic people endure on a shopping trip.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You can watch the Too Much information video here, just remember to stay calm, take a breath and make sure your headphones are plugged in. </a:t>
            </a:r>
          </a:p>
          <a:p>
            <a:pPr>
              <a:lnSpc>
                <a:spcPct val="100000"/>
              </a:lnSpc>
              <a:buClr>
                <a:srgbClr val="94C33D"/>
              </a:buClr>
              <a:tabLst>
                <a:tab pos="481013" algn="l"/>
              </a:tabLst>
            </a:pPr>
            <a:endParaRPr lang="en-GB" sz="1200" dirty="0"/>
          </a:p>
        </p:txBody>
      </p:sp>
    </p:spTree>
    <p:extLst>
      <p:ext uri="{BB962C8B-B14F-4D97-AF65-F5344CB8AC3E}">
        <p14:creationId xmlns:p14="http://schemas.microsoft.com/office/powerpoint/2010/main" val="2596592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7795105-2D43-FF4C-9A23-8F31E070878F}"/>
              </a:ext>
            </a:extLst>
          </p:cNvPr>
          <p:cNvSpPr/>
          <p:nvPr/>
        </p:nvSpPr>
        <p:spPr>
          <a:xfrm>
            <a:off x="16473" y="377765"/>
            <a:ext cx="5222656" cy="595255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532152" y="6619461"/>
            <a:ext cx="6389348" cy="3452586"/>
          </a:xfrm>
        </p:spPr>
        <p:txBody>
          <a:bodyPr numCol="1"/>
          <a:lstStyle/>
          <a:p>
            <a:pPr algn="l">
              <a:lnSpc>
                <a:spcPct val="100000"/>
              </a:lnSpc>
            </a:pPr>
            <a:r>
              <a:rPr lang="en-US" sz="2400" b="1" dirty="0">
                <a:solidFill>
                  <a:srgbClr val="863694"/>
                </a:solidFill>
              </a:rPr>
              <a:t>SHINE </a:t>
            </a:r>
          </a:p>
          <a:p>
            <a:pPr algn="l">
              <a:lnSpc>
                <a:spcPct val="100000"/>
              </a:lnSpc>
            </a:pPr>
            <a:r>
              <a:rPr lang="en-US" sz="2400" b="1" dirty="0">
                <a:solidFill>
                  <a:srgbClr val="863694"/>
                </a:solidFill>
              </a:rPr>
              <a:t>DIGITAL TRANSFORMATION</a:t>
            </a:r>
          </a:p>
          <a:p>
            <a:pPr algn="l">
              <a:lnSpc>
                <a:spcPct val="100000"/>
              </a:lnSpc>
            </a:pPr>
            <a:r>
              <a:rPr lang="en-US" sz="2400" b="1" dirty="0">
                <a:solidFill>
                  <a:srgbClr val="863694"/>
                </a:solidFill>
              </a:rPr>
              <a:t>BEST PRACTICE COMPENDIUM</a:t>
            </a:r>
          </a:p>
          <a:p>
            <a:pPr algn="l">
              <a:lnSpc>
                <a:spcPct val="100000"/>
              </a:lnSpc>
            </a:pPr>
            <a:endParaRPr lang="en-US" sz="2400" b="1" dirty="0">
              <a:solidFill>
                <a:srgbClr val="863694"/>
              </a:solidFill>
            </a:endParaRPr>
          </a:p>
          <a:p>
            <a:pPr>
              <a:lnSpc>
                <a:spcPct val="100000"/>
              </a:lnSpc>
            </a:pPr>
            <a:r>
              <a:rPr lang="en-GB" sz="1200" dirty="0"/>
              <a:t>As the world moves further into the digital age, there are an increasing number of opportunities for the third sector to embrace digital transformation as a means of improving the</a:t>
            </a:r>
            <a:r>
              <a:rPr lang="en-GB" sz="1200" b="1" dirty="0"/>
              <a:t> relevance, transparency, impact and accountability </a:t>
            </a:r>
            <a:r>
              <a:rPr lang="en-GB" sz="1200" dirty="0"/>
              <a:t>of their organisations. This comprehensive digital transformation compendium, contains </a:t>
            </a:r>
            <a:r>
              <a:rPr lang="en-GB" sz="1200" b="1" dirty="0"/>
              <a:t>36</a:t>
            </a:r>
            <a:r>
              <a:rPr lang="en-GB" sz="1200" b="1" dirty="0">
                <a:solidFill>
                  <a:schemeClr val="tx1"/>
                </a:solidFill>
              </a:rPr>
              <a:t> </a:t>
            </a:r>
            <a:r>
              <a:rPr lang="en-GB" sz="1200" b="1" dirty="0"/>
              <a:t>best-practice case studies</a:t>
            </a:r>
            <a:r>
              <a:rPr lang="en-GB" sz="1200" dirty="0"/>
              <a:t> to inspire, motivate and mobilise female community leaders to explore how their organisations can utilise digital transformation to overcome challenges and reach the people they support.</a:t>
            </a:r>
          </a:p>
          <a:p>
            <a:pPr algn="l">
              <a:lnSpc>
                <a:spcPct val="100000"/>
              </a:lnSpc>
            </a:pPr>
            <a:endParaRPr lang="en-GB" sz="1400" b="1" dirty="0"/>
          </a:p>
        </p:txBody>
      </p:sp>
      <p:sp>
        <p:nvSpPr>
          <p:cNvPr id="17" name="Oval 16">
            <a:extLst>
              <a:ext uri="{FF2B5EF4-FFF2-40B4-BE49-F238E27FC236}">
                <a16:creationId xmlns:a16="http://schemas.microsoft.com/office/drawing/2014/main" id="{6C054166-CF2A-604E-93F6-53D864CC675C}"/>
              </a:ext>
            </a:extLst>
          </p:cNvPr>
          <p:cNvSpPr/>
          <p:nvPr/>
        </p:nvSpPr>
        <p:spPr>
          <a:xfrm>
            <a:off x="4007560" y="3657853"/>
            <a:ext cx="2507741" cy="2507741"/>
          </a:xfrm>
          <a:prstGeom prst="ellipse">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E64C9C9-242F-6946-9337-A7839FDBD001}"/>
              </a:ext>
            </a:extLst>
          </p:cNvPr>
          <p:cNvSpPr>
            <a:spLocks noGrp="1"/>
          </p:cNvSpPr>
          <p:nvPr>
            <p:ph type="body" sz="quarter" idx="30"/>
          </p:nvPr>
        </p:nvSpPr>
        <p:spPr>
          <a:xfrm>
            <a:off x="4007560" y="4493620"/>
            <a:ext cx="2507741" cy="836206"/>
          </a:xfrm>
        </p:spPr>
        <p:txBody>
          <a:bodyPr anchor="ctr"/>
          <a:lstStyle/>
          <a:p>
            <a:pPr algn="ctr"/>
            <a:r>
              <a:rPr lang="en-US" sz="3000" dirty="0">
                <a:solidFill>
                  <a:schemeClr val="bg1"/>
                </a:solidFill>
              </a:rPr>
              <a:t>OVERVIEW</a:t>
            </a:r>
          </a:p>
        </p:txBody>
      </p:sp>
      <p:grpSp>
        <p:nvGrpSpPr>
          <p:cNvPr id="25" name="Graphic 4">
            <a:extLst>
              <a:ext uri="{FF2B5EF4-FFF2-40B4-BE49-F238E27FC236}">
                <a16:creationId xmlns:a16="http://schemas.microsoft.com/office/drawing/2014/main" id="{94C5E0FE-279E-8F4D-AC99-D6BB6169C442}"/>
              </a:ext>
            </a:extLst>
          </p:cNvPr>
          <p:cNvGrpSpPr/>
          <p:nvPr/>
        </p:nvGrpSpPr>
        <p:grpSpPr>
          <a:xfrm flipH="1">
            <a:off x="-363193" y="1887203"/>
            <a:ext cx="2375210" cy="4340035"/>
            <a:chOff x="4325072" y="4377221"/>
            <a:chExt cx="1026777" cy="1876149"/>
          </a:xfrm>
          <a:noFill/>
        </p:grpSpPr>
        <p:sp>
          <p:nvSpPr>
            <p:cNvPr id="26" name="Freeform 25">
              <a:extLst>
                <a:ext uri="{FF2B5EF4-FFF2-40B4-BE49-F238E27FC236}">
                  <a16:creationId xmlns:a16="http://schemas.microsoft.com/office/drawing/2014/main" id="{B12466B4-7F05-CB43-BC3A-FC549A399031}"/>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A0516F3-2F67-664C-BF58-1B4E2DB307F0}"/>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356779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30</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378273" indent="-285750">
              <a:lnSpc>
                <a:spcPct val="100000"/>
              </a:lnSpc>
              <a:buClr>
                <a:srgbClr val="94C33D"/>
              </a:buClr>
              <a:buFont typeface="Arial" panose="020B0604020202020204" pitchFamily="34" charset="0"/>
              <a:buChar char="•"/>
            </a:pPr>
            <a:r>
              <a:rPr lang="en-GB" sz="1200" dirty="0"/>
              <a:t>26% rise in autism awareness following the first video.</a:t>
            </a:r>
          </a:p>
          <a:p>
            <a:pPr marL="378273" indent="-285750">
              <a:lnSpc>
                <a:spcPct val="100000"/>
              </a:lnSpc>
              <a:buClr>
                <a:srgbClr val="94C33D"/>
              </a:buClr>
              <a:buFont typeface="Arial" panose="020B0604020202020204" pitchFamily="34" charset="0"/>
              <a:buChar char="•"/>
            </a:pPr>
            <a:r>
              <a:rPr lang="en-GB" sz="1200" dirty="0"/>
              <a:t>29,000 signatures on NAS’ petition to close the autism employment gap.</a:t>
            </a:r>
          </a:p>
          <a:p>
            <a:pPr marL="378273" indent="-285750">
              <a:lnSpc>
                <a:spcPct val="100000"/>
              </a:lnSpc>
              <a:buClr>
                <a:srgbClr val="94C33D"/>
              </a:buClr>
              <a:buFont typeface="Arial" panose="020B0604020202020204" pitchFamily="34" charset="0"/>
              <a:buChar char="•"/>
            </a:pPr>
            <a:r>
              <a:rPr lang="en-GB" sz="1200" dirty="0"/>
              <a:t>8,000 people pledged small behavioural changes to reduce overload for autistic people.</a:t>
            </a:r>
          </a:p>
          <a:p>
            <a:pPr marL="378273" indent="-285750">
              <a:lnSpc>
                <a:spcPct val="100000"/>
              </a:lnSpc>
              <a:buClr>
                <a:srgbClr val="94C33D"/>
              </a:buClr>
              <a:buFont typeface="Arial" panose="020B0604020202020204" pitchFamily="34" charset="0"/>
              <a:buChar char="•"/>
            </a:pPr>
            <a:r>
              <a:rPr lang="en-GB" sz="1200" dirty="0"/>
              <a:t>Government commitment to make railway stations more accessible, and to fund a passenger awareness campaign to increase disability awareness and reduce hate crime on transport networks.</a:t>
            </a:r>
          </a:p>
          <a:p>
            <a:pPr marL="378273" indent="-285750">
              <a:lnSpc>
                <a:spcPct val="100000"/>
              </a:lnSpc>
              <a:buClr>
                <a:srgbClr val="94C33D"/>
              </a:buClr>
              <a:buFont typeface="Arial" panose="020B0604020202020204" pitchFamily="34" charset="0"/>
              <a:buChar char="•"/>
            </a:pPr>
            <a:r>
              <a:rPr lang="en-GB" sz="1200" dirty="0"/>
              <a:t>64.5 million people watched the videos and engaged with the campaign.</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t="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998896"/>
            <a:ext cx="6322881" cy="2590969"/>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GB" sz="1200" dirty="0">
                <a:solidFill>
                  <a:schemeClr val="bg1"/>
                </a:solidFill>
              </a:rPr>
              <a:t>The </a:t>
            </a:r>
            <a:r>
              <a:rPr lang="en-GB" sz="1200" b="1" dirty="0">
                <a:solidFill>
                  <a:schemeClr val="bg1"/>
                </a:solidFill>
              </a:rPr>
              <a:t>Too Much Information </a:t>
            </a:r>
            <a:r>
              <a:rPr lang="en-GB" sz="1200" dirty="0">
                <a:solidFill>
                  <a:schemeClr val="bg1"/>
                </a:solidFill>
              </a:rPr>
              <a:t>Campaign:</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A range of powerful VR films in collaboration with autistic adults &amp; children. The videos show autistic people in everyday situations to increase understanding about their reality. The videos created fully immersive experiences, giving insight into what these situations are like for autistic people.</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7" name="Picture 6">
            <a:extLst>
              <a:ext uri="{FF2B5EF4-FFF2-40B4-BE49-F238E27FC236}">
                <a16:creationId xmlns:a16="http://schemas.microsoft.com/office/drawing/2014/main" id="{2278B5B8-44AC-B38F-09B8-CD4C35472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5495" y="455960"/>
            <a:ext cx="1812638" cy="1061157"/>
          </a:xfrm>
          <a:prstGeom prst="rect">
            <a:avLst/>
          </a:prstGeom>
        </p:spPr>
      </p:pic>
      <p:pic>
        <p:nvPicPr>
          <p:cNvPr id="10" name="Picture 9">
            <a:extLst>
              <a:ext uri="{FF2B5EF4-FFF2-40B4-BE49-F238E27FC236}">
                <a16:creationId xmlns:a16="http://schemas.microsoft.com/office/drawing/2014/main" id="{C2109C5A-7EEB-6EA6-AA28-B45858383A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3718288" y="7782726"/>
            <a:ext cx="3852141" cy="2400266"/>
          </a:xfrm>
          <a:prstGeom prst="rect">
            <a:avLst/>
          </a:prstGeom>
        </p:spPr>
      </p:pic>
      <p:pic>
        <p:nvPicPr>
          <p:cNvPr id="14" name="Picture 13">
            <a:hlinkClick r:id="rId5"/>
            <a:extLst>
              <a:ext uri="{FF2B5EF4-FFF2-40B4-BE49-F238E27FC236}">
                <a16:creationId xmlns:a16="http://schemas.microsoft.com/office/drawing/2014/main" id="{E0E86075-418A-09D9-70E9-8D6BA894BF4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02369" y="8006241"/>
            <a:ext cx="3157306" cy="1787433"/>
          </a:xfrm>
          <a:prstGeom prst="rect">
            <a:avLst/>
          </a:prstGeom>
        </p:spPr>
      </p:pic>
      <p:sp>
        <p:nvSpPr>
          <p:cNvPr id="12" name="Freeform 11">
            <a:hlinkClick r:id="rId7"/>
            <a:extLst>
              <a:ext uri="{FF2B5EF4-FFF2-40B4-BE49-F238E27FC236}">
                <a16:creationId xmlns:a16="http://schemas.microsoft.com/office/drawing/2014/main" id="{9CB218A9-DB76-B678-D06E-B1BAAF71199F}"/>
              </a:ext>
            </a:extLst>
          </p:cNvPr>
          <p:cNvSpPr/>
          <p:nvPr/>
        </p:nvSpPr>
        <p:spPr>
          <a:xfrm rot="1020859">
            <a:off x="3894454" y="8898635"/>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3" name="Graphic 5">
            <a:extLst>
              <a:ext uri="{FF2B5EF4-FFF2-40B4-BE49-F238E27FC236}">
                <a16:creationId xmlns:a16="http://schemas.microsoft.com/office/drawing/2014/main" id="{00FD5898-6E5A-B406-9F50-63A4B34DDDFD}"/>
              </a:ext>
            </a:extLst>
          </p:cNvPr>
          <p:cNvSpPr txBox="1"/>
          <p:nvPr/>
        </p:nvSpPr>
        <p:spPr>
          <a:xfrm rot="720709">
            <a:off x="3915660" y="9023394"/>
            <a:ext cx="711222" cy="520848"/>
          </a:xfrm>
          <a:prstGeom prst="rect">
            <a:avLst/>
          </a:prstGeom>
          <a:noFill/>
        </p:spPr>
        <p:txBody>
          <a:bodyPr wrap="square" rtlCol="0">
            <a:spAutoFit/>
          </a:bodyPr>
          <a:lstStyle/>
          <a:p>
            <a:pPr algn="ctr">
              <a:lnSpc>
                <a:spcPts val="1120"/>
              </a:lnSpc>
            </a:pPr>
            <a:r>
              <a:rPr lang="en-US" sz="1200" spc="0" baseline="0" dirty="0">
                <a:solidFill>
                  <a:srgbClr val="ECECEC"/>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rgbClr val="ECECEC"/>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rgbClr val="ECECEC"/>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15529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91EA35F-1962-E7FA-F8E2-41D3E1D7A10D}"/>
              </a:ext>
            </a:extLst>
          </p:cNvPr>
          <p:cNvSpPr/>
          <p:nvPr/>
        </p:nvSpPr>
        <p:spPr>
          <a:xfrm flipH="1">
            <a:off x="3014470" y="2858754"/>
            <a:ext cx="4538271" cy="5172525"/>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31</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6" y="448172"/>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Insight to Action Video Conferencing &amp; VR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5" y="1509786"/>
            <a:ext cx="6119275"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GB" sz="1300" dirty="0">
                <a:latin typeface="+mn-lt"/>
              </a:rPr>
              <a:t>As evidenced by the case studies in this section, there are many ways that video conferencing and VR can be used to help third sector organisations to achieve their core aims. Video conferencing and VR are especially useful tools in helping an organisation to: reach a wider audience base, increase awareness of issues faced by service users, influence policy and key decision makers, provide life like training experience and to increase accessibility for events</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724664" cy="5466775"/>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flipV="1">
            <a:off x="-635697" y="5613038"/>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6934" y="7820976"/>
            <a:ext cx="457987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33032" y="5445017"/>
            <a:ext cx="3827428"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Collaborations are key to successful video conferencing &amp; VR campaigns.</a:t>
            </a: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VR is a powerful tool for helping other’s to understand experiences that can’t be easily articulated.</a:t>
            </a: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Video conferencing &amp; VR work well with other digital platforms to enhance the impact.</a:t>
            </a:r>
          </a:p>
          <a:p>
            <a:pPr marL="228600" lvl="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180975" lvl="0" indent="-180975" algn="l">
              <a:lnSpc>
                <a:spcPct val="100000"/>
              </a:lnSpc>
              <a:buClr>
                <a:srgbClr val="94C33D"/>
              </a:buClr>
              <a:buFont typeface="Arial" panose="020B0604020202020204" pitchFamily="34" charset="0"/>
              <a:buChar char="•"/>
            </a:pPr>
            <a:r>
              <a:rPr lang="en-GB" sz="1200" dirty="0">
                <a:solidFill>
                  <a:schemeClr val="bg1"/>
                </a:solidFill>
              </a:rPr>
              <a:t>Explore more creative VR ideas right </a:t>
            </a:r>
            <a:r>
              <a:rPr lang="en-GB" sz="1200" dirty="0">
                <a:solidFill>
                  <a:srgbClr val="94C33D"/>
                </a:solidFill>
                <a:hlinkClick r:id="rId3">
                  <a:extLst>
                    <a:ext uri="{A12FA001-AC4F-418D-AE19-62706E023703}">
                      <ahyp:hlinkClr xmlns:ahyp="http://schemas.microsoft.com/office/drawing/2018/hyperlinkcolor" val="tx"/>
                    </a:ext>
                  </a:extLst>
                </a:hlinkClick>
              </a:rPr>
              <a:t>here</a:t>
            </a:r>
            <a:r>
              <a:rPr lang="en-GB" sz="1200" dirty="0">
                <a:solidFill>
                  <a:schemeClr val="bg1"/>
                </a:solidFill>
              </a:rPr>
              <a:t>.</a:t>
            </a:r>
          </a:p>
          <a:p>
            <a:pPr marL="180975" lvl="0" indent="-180975" algn="l">
              <a:lnSpc>
                <a:spcPct val="100000"/>
              </a:lnSpc>
              <a:buClr>
                <a:srgbClr val="94C33D"/>
              </a:buClr>
              <a:buFont typeface="Arial" panose="020B0604020202020204" pitchFamily="34" charset="0"/>
              <a:buChar char="•"/>
            </a:pPr>
            <a:r>
              <a:rPr lang="en-GB" sz="1200" dirty="0">
                <a:solidFill>
                  <a:schemeClr val="bg1"/>
                </a:solidFill>
              </a:rPr>
              <a:t>Learn how to create an interactive VR experience </a:t>
            </a:r>
            <a:r>
              <a:rPr lang="en-GB" sz="1200" dirty="0">
                <a:solidFill>
                  <a:srgbClr val="94C33D"/>
                </a:solidFill>
                <a:hlinkClick r:id="rId4">
                  <a:extLst>
                    <a:ext uri="{A12FA001-AC4F-418D-AE19-62706E023703}">
                      <ahyp:hlinkClr xmlns:ahyp="http://schemas.microsoft.com/office/drawing/2018/hyperlinkcolor" val="tx"/>
                    </a:ext>
                  </a:extLst>
                </a:hlinkClick>
              </a:rPr>
              <a:t>here</a:t>
            </a:r>
            <a:r>
              <a:rPr lang="en-GB" sz="1200" dirty="0">
                <a:solidFill>
                  <a:schemeClr val="bg1"/>
                </a:solidFill>
              </a:rPr>
              <a:t>.</a:t>
            </a:r>
          </a:p>
          <a:p>
            <a:pPr marL="180975" indent="-180975" algn="l">
              <a:lnSpc>
                <a:spcPct val="100000"/>
              </a:lnSpc>
              <a:buClr>
                <a:srgbClr val="94C33D"/>
              </a:buClr>
              <a:buFont typeface="Arial" panose="020B0604020202020204" pitchFamily="34" charset="0"/>
              <a:buChar char="•"/>
            </a:pPr>
            <a:r>
              <a:rPr lang="en-GB" sz="1200" dirty="0">
                <a:solidFill>
                  <a:schemeClr val="bg1"/>
                </a:solidFill>
              </a:rPr>
              <a:t>Check out Zoom video conferencing and try it out with your team, </a:t>
            </a:r>
            <a:r>
              <a:rPr lang="en-GB" sz="1200" dirty="0">
                <a:solidFill>
                  <a:srgbClr val="94C33D"/>
                </a:solidFill>
                <a:hlinkClick r:id="rId5">
                  <a:extLst>
                    <a:ext uri="{A12FA001-AC4F-418D-AE19-62706E023703}">
                      <ahyp:hlinkClr xmlns:ahyp="http://schemas.microsoft.com/office/drawing/2018/hyperlinkcolor" val="tx"/>
                    </a:ext>
                  </a:extLst>
                </a:hlinkClick>
              </a:rPr>
              <a:t>here</a:t>
            </a:r>
            <a:r>
              <a:rPr lang="en-GB" sz="1200" dirty="0">
                <a:solidFill>
                  <a:schemeClr val="bg1"/>
                </a:solidFill>
              </a:rPr>
              <a:t>.</a:t>
            </a:r>
            <a:endParaRPr lang="en-IE" sz="1200" dirty="0">
              <a:solidFill>
                <a:schemeClr val="bg1"/>
              </a:solidFill>
            </a:endParaRPr>
          </a:p>
        </p:txBody>
      </p:sp>
    </p:spTree>
    <p:extLst>
      <p:ext uri="{BB962C8B-B14F-4D97-AF65-F5344CB8AC3E}">
        <p14:creationId xmlns:p14="http://schemas.microsoft.com/office/powerpoint/2010/main" val="185528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188601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tabLst>
                <a:tab pos="482600" algn="l"/>
                <a:tab pos="3019425" algn="l"/>
                <a:tab pos="3240088" algn="l"/>
              </a:tabLst>
            </a:pPr>
            <a:r>
              <a:rPr lang="en-US" sz="1800" b="1" dirty="0">
                <a:solidFill>
                  <a:srgbClr val="863694"/>
                </a:solidFill>
              </a:rPr>
              <a:t>10</a:t>
            </a:r>
            <a:r>
              <a:rPr lang="en-US" sz="1400" b="1" dirty="0">
                <a:solidFill>
                  <a:srgbClr val="863694"/>
                </a:solidFill>
              </a:rPr>
              <a:t>	</a:t>
            </a:r>
            <a:r>
              <a:rPr lang="en-US" sz="1400" dirty="0"/>
              <a:t>Cancer Research UK &amp; the </a:t>
            </a:r>
          </a:p>
          <a:p>
            <a:pPr marL="0" indent="0">
              <a:lnSpc>
                <a:spcPct val="100000"/>
              </a:lnSpc>
              <a:spcBef>
                <a:spcPts val="0"/>
              </a:spcBef>
              <a:buNone/>
              <a:tabLst>
                <a:tab pos="482600" algn="l"/>
                <a:tab pos="3019425" algn="l"/>
                <a:tab pos="3240088" algn="l"/>
              </a:tabLst>
            </a:pPr>
            <a:r>
              <a:rPr lang="en-US" sz="1400" dirty="0"/>
              <a:t>	Give a Little Cashless Platform …	34</a:t>
            </a:r>
          </a:p>
          <a:p>
            <a:pPr marL="0" indent="0">
              <a:buNone/>
              <a:tabLst>
                <a:tab pos="482600" algn="l"/>
                <a:tab pos="3019425" algn="l"/>
                <a:tab pos="3240088" algn="l"/>
              </a:tabLst>
            </a:pPr>
            <a:r>
              <a:rPr lang="en-US" sz="1800" b="1" dirty="0">
                <a:solidFill>
                  <a:srgbClr val="863694"/>
                </a:solidFill>
              </a:rPr>
              <a:t>11</a:t>
            </a:r>
            <a:r>
              <a:rPr lang="en-US" sz="1100" b="1" dirty="0">
                <a:solidFill>
                  <a:srgbClr val="863694"/>
                </a:solidFill>
              </a:rPr>
              <a:t>	</a:t>
            </a:r>
            <a:r>
              <a:rPr lang="en-US" sz="1400" dirty="0"/>
              <a:t>TAP London ……………………………..	37</a:t>
            </a:r>
          </a:p>
          <a:p>
            <a:pPr marL="0" indent="0">
              <a:buNone/>
              <a:tabLst>
                <a:tab pos="482600" algn="l"/>
                <a:tab pos="3019425" algn="l"/>
                <a:tab pos="3240088" algn="l"/>
              </a:tabLst>
            </a:pPr>
            <a:r>
              <a:rPr lang="en-US" sz="1800" b="1" dirty="0">
                <a:solidFill>
                  <a:srgbClr val="863694"/>
                </a:solidFill>
              </a:rPr>
              <a:t>12</a:t>
            </a:r>
            <a:r>
              <a:rPr lang="en-US" sz="1100" b="1" dirty="0">
                <a:solidFill>
                  <a:srgbClr val="863694"/>
                </a:solidFill>
              </a:rPr>
              <a:t>	</a:t>
            </a:r>
            <a:r>
              <a:rPr lang="en-US" sz="1400" dirty="0"/>
              <a:t>Give Penny …………………………..….	39</a:t>
            </a:r>
          </a:p>
          <a:p>
            <a:pPr marL="0" indent="0">
              <a:buNone/>
              <a:tabLst>
                <a:tab pos="482600"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32</a:t>
            </a:fld>
            <a:endParaRPr lang="en-US" sz="700" dirty="0"/>
          </a:p>
        </p:txBody>
      </p:sp>
      <p:pic>
        <p:nvPicPr>
          <p:cNvPr id="18" name="Picture Placeholder 17">
            <a:extLst>
              <a:ext uri="{FF2B5EF4-FFF2-40B4-BE49-F238E27FC236}">
                <a16:creationId xmlns:a16="http://schemas.microsoft.com/office/drawing/2014/main" id="{3CB6575E-A3FE-BC0B-EB60-111EBA9F1619}"/>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601137" y="2455366"/>
            <a:ext cx="3971219" cy="4693826"/>
          </a:xfrm>
        </p:spPr>
      </p:pic>
      <p:grpSp>
        <p:nvGrpSpPr>
          <p:cNvPr id="22" name="Group 21">
            <a:extLst>
              <a:ext uri="{FF2B5EF4-FFF2-40B4-BE49-F238E27FC236}">
                <a16:creationId xmlns:a16="http://schemas.microsoft.com/office/drawing/2014/main" id="{284B0D17-0132-62ED-49A7-C6294BFB9DA0}"/>
              </a:ext>
            </a:extLst>
          </p:cNvPr>
          <p:cNvGrpSpPr/>
          <p:nvPr/>
        </p:nvGrpSpPr>
        <p:grpSpPr>
          <a:xfrm>
            <a:off x="636197" y="2093895"/>
            <a:ext cx="1486412" cy="2708383"/>
            <a:chOff x="32065174" y="19134611"/>
            <a:chExt cx="1486412" cy="2708383"/>
          </a:xfrm>
        </p:grpSpPr>
        <p:grpSp>
          <p:nvGrpSpPr>
            <p:cNvPr id="23" name="Graphic 2">
              <a:extLst>
                <a:ext uri="{FF2B5EF4-FFF2-40B4-BE49-F238E27FC236}">
                  <a16:creationId xmlns:a16="http://schemas.microsoft.com/office/drawing/2014/main" id="{F2298BDE-6940-B433-792B-5B091FE351C9}"/>
                </a:ext>
              </a:extLst>
            </p:cNvPr>
            <p:cNvGrpSpPr/>
            <p:nvPr/>
          </p:nvGrpSpPr>
          <p:grpSpPr>
            <a:xfrm>
              <a:off x="32065174" y="19134611"/>
              <a:ext cx="1486412" cy="2708383"/>
              <a:chOff x="32065174" y="19134611"/>
              <a:chExt cx="1486412" cy="2708383"/>
            </a:xfrm>
            <a:solidFill>
              <a:srgbClr val="9EBF0E"/>
            </a:solidFill>
          </p:grpSpPr>
          <p:sp>
            <p:nvSpPr>
              <p:cNvPr id="25" name="Freeform 24">
                <a:extLst>
                  <a:ext uri="{FF2B5EF4-FFF2-40B4-BE49-F238E27FC236}">
                    <a16:creationId xmlns:a16="http://schemas.microsoft.com/office/drawing/2014/main" id="{11C452C4-CB44-FA98-37F2-A2A213818D89}"/>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6" name="Freeform 25">
                <a:extLst>
                  <a:ext uri="{FF2B5EF4-FFF2-40B4-BE49-F238E27FC236}">
                    <a16:creationId xmlns:a16="http://schemas.microsoft.com/office/drawing/2014/main" id="{ADF0D1EE-9B7D-2521-276E-957A92A85553}"/>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4" name="TextBox 23">
              <a:extLst>
                <a:ext uri="{FF2B5EF4-FFF2-40B4-BE49-F238E27FC236}">
                  <a16:creationId xmlns:a16="http://schemas.microsoft.com/office/drawing/2014/main" id="{3502268A-994F-EA6B-F044-72D5596D8F1A}"/>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03</a:t>
              </a:r>
            </a:p>
          </p:txBody>
        </p:sp>
      </p:grpSp>
      <p:sp>
        <p:nvSpPr>
          <p:cNvPr id="27" name="Text Placeholder 5">
            <a:extLst>
              <a:ext uri="{FF2B5EF4-FFF2-40B4-BE49-F238E27FC236}">
                <a16:creationId xmlns:a16="http://schemas.microsoft.com/office/drawing/2014/main" id="{1445DBC2-8156-8C9C-6D20-1E5A02BDBF3A}"/>
              </a:ext>
            </a:extLst>
          </p:cNvPr>
          <p:cNvSpPr txBox="1">
            <a:spLocks/>
          </p:cNvSpPr>
          <p:nvPr/>
        </p:nvSpPr>
        <p:spPr>
          <a:xfrm>
            <a:off x="673201" y="5978953"/>
            <a:ext cx="3566290"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Cashless Technology</a:t>
            </a:r>
          </a:p>
          <a:p>
            <a:endParaRPr lang="en-US" b="1" dirty="0">
              <a:solidFill>
                <a:srgbClr val="863694"/>
              </a:solidFill>
            </a:endParaRPr>
          </a:p>
        </p:txBody>
      </p:sp>
    </p:spTree>
    <p:extLst>
      <p:ext uri="{BB962C8B-B14F-4D97-AF65-F5344CB8AC3E}">
        <p14:creationId xmlns:p14="http://schemas.microsoft.com/office/powerpoint/2010/main" val="3478385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33</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Cashless Technology</a:t>
            </a: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60"/>
            <a:ext cx="6595223" cy="180530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As trends move towards a cashless society, people are carrying less cash, meaning that many third sector organisations, particularly those that rely on donations, are seeing a reduction in cash income e.g., from collection tins at shop counters. </a:t>
            </a:r>
          </a:p>
          <a:p>
            <a:pPr>
              <a:lnSpc>
                <a:spcPts val="1440"/>
              </a:lnSpc>
            </a:pPr>
            <a:endParaRPr lang="en-US" sz="1200" dirty="0"/>
          </a:p>
          <a:p>
            <a:pPr>
              <a:lnSpc>
                <a:spcPts val="1440"/>
              </a:lnSpc>
            </a:pPr>
            <a:r>
              <a:rPr lang="en-US" sz="1200" dirty="0"/>
              <a:t>New technologies are creating lots of ideas and opportunities for third sector organisations to accept donations and other income through cashless means. </a:t>
            </a:r>
          </a:p>
          <a:p>
            <a:pPr>
              <a:lnSpc>
                <a:spcPts val="1440"/>
              </a:lnSpc>
            </a:pPr>
            <a:endParaRPr lang="en-US" sz="1200" dirty="0"/>
          </a:p>
          <a:p>
            <a:pPr>
              <a:lnSpc>
                <a:spcPts val="1440"/>
              </a:lnSpc>
            </a:pPr>
            <a:r>
              <a:rPr lang="en-US" sz="1200" dirty="0"/>
              <a:t>This section includes case studies of third sector organisations who have embraced cashless technology to enable the organisation to grow through Digital Transformation.</a:t>
            </a:r>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88460"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03</a:t>
              </a:r>
            </a:p>
          </p:txBody>
        </p:sp>
      </p:grpSp>
    </p:spTree>
    <p:extLst>
      <p:ext uri="{BB962C8B-B14F-4D97-AF65-F5344CB8AC3E}">
        <p14:creationId xmlns:p14="http://schemas.microsoft.com/office/powerpoint/2010/main" val="2344540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1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34</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10</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01943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The trend for cashless payment options in the commercial sector, is reflected in the third sector as donors move away from giving physical cash to cashless giving with contactless card payments and digital wallet payments using Apple Pay &amp; Google Pay. The pandemic has rapidly increased this pace of change and Cancer Research UK wanted to ensure that they continue to meet their audience’s growing need for cashless donation and giving options.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557705"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Cancer Research UK &amp; the </a:t>
            </a:r>
          </a:p>
          <a:p>
            <a:r>
              <a:rPr lang="en-GB" dirty="0"/>
              <a:t>Give a Little Cashless Platform</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Cancer Research UK (CRUK) funds scientists, doctors and nurses to help beat cancer sooner. They provide cancer information to the public and develop evidence-based policy to inform government decisions related to cancer and research. They rely heavily on donations.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14" name="TextBox 13">
            <a:extLst>
              <a:ext uri="{FF2B5EF4-FFF2-40B4-BE49-F238E27FC236}">
                <a16:creationId xmlns:a16="http://schemas.microsoft.com/office/drawing/2014/main" id="{6767B058-383E-C0B9-5BC7-0895BA044A9C}"/>
              </a:ext>
            </a:extLst>
          </p:cNvPr>
          <p:cNvSpPr txBox="1"/>
          <p:nvPr/>
        </p:nvSpPr>
        <p:spPr>
          <a:xfrm>
            <a:off x="676623" y="3910117"/>
            <a:ext cx="4711109" cy="830997"/>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ECECEC"/>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https://givealittle.co/news/cancer-research-cashless-giving-with-corporate-partner-bellway</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9430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35</a:t>
            </a:fld>
            <a:endParaRPr lang="en-US" dirty="0"/>
          </a:p>
        </p:txBody>
      </p:sp>
      <p:cxnSp>
        <p:nvCxnSpPr>
          <p:cNvPr id="50" name="Straight Connector 49">
            <a:extLst>
              <a:ext uri="{FF2B5EF4-FFF2-40B4-BE49-F238E27FC236}">
                <a16:creationId xmlns:a16="http://schemas.microsoft.com/office/drawing/2014/main" id="{1E724B65-E6E5-A15C-71AD-0CD781E1DD68}"/>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1" name="Text Placeholder 4">
            <a:extLst>
              <a:ext uri="{FF2B5EF4-FFF2-40B4-BE49-F238E27FC236}">
                <a16:creationId xmlns:a16="http://schemas.microsoft.com/office/drawing/2014/main" id="{379C48F4-45C1-ADC1-CF61-41D222712EE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OVERCOMING CHALLENGES</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Picture 2">
            <a:extLst>
              <a:ext uri="{FF2B5EF4-FFF2-40B4-BE49-F238E27FC236}">
                <a16:creationId xmlns:a16="http://schemas.microsoft.com/office/drawing/2014/main" id="{928BA90A-6C54-3B9A-EF65-147DA849F870}"/>
              </a:ext>
            </a:extLst>
          </p:cNvPr>
          <p:cNvPicPr>
            <a:picLocks noChangeAspect="1"/>
          </p:cNvPicPr>
          <p:nvPr/>
        </p:nvPicPr>
        <p:blipFill>
          <a:blip r:embed="rId2"/>
          <a:stretch>
            <a:fillRect/>
          </a:stretch>
        </p:blipFill>
        <p:spPr>
          <a:xfrm>
            <a:off x="5621411" y="458090"/>
            <a:ext cx="1456721" cy="1062406"/>
          </a:xfrm>
          <a:prstGeom prst="rect">
            <a:avLst/>
          </a:prstGeom>
        </p:spPr>
      </p:pic>
      <p:sp>
        <p:nvSpPr>
          <p:cNvPr id="11" name="Text Placeholder 5">
            <a:extLst>
              <a:ext uri="{FF2B5EF4-FFF2-40B4-BE49-F238E27FC236}">
                <a16:creationId xmlns:a16="http://schemas.microsoft.com/office/drawing/2014/main" id="{81C02434-3A3C-587B-C6BD-9104FDE679EE}"/>
              </a:ext>
            </a:extLst>
          </p:cNvPr>
          <p:cNvSpPr txBox="1">
            <a:spLocks/>
          </p:cNvSpPr>
          <p:nvPr/>
        </p:nvSpPr>
        <p:spPr>
          <a:xfrm>
            <a:off x="652962" y="2377038"/>
            <a:ext cx="6683200" cy="23201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GB" sz="1200" dirty="0"/>
              <a:t>In conjunction with their corporate partner, Bellway, CRUK decided to trial cashless giving for Bellway’s employee fundraising activities, and after testing out an alternative, they found they preferred the combination of a </a:t>
            </a:r>
            <a:r>
              <a:rPr lang="en-GB" sz="1200" dirty="0">
                <a:solidFill>
                  <a:srgbClr val="863694"/>
                </a:solidFill>
                <a:hlinkClick r:id="rId3">
                  <a:extLst>
                    <a:ext uri="{A12FA001-AC4F-418D-AE19-62706E023703}">
                      <ahyp:hlinkClr xmlns:ahyp="http://schemas.microsoft.com/office/drawing/2018/hyperlinkcolor" val="tx"/>
                    </a:ext>
                  </a:extLst>
                </a:hlinkClick>
              </a:rPr>
              <a:t>CollecTin</a:t>
            </a:r>
            <a:r>
              <a:rPr lang="en-GB" sz="1200" dirty="0">
                <a:hlinkClick r:id="rId3">
                  <a:extLst>
                    <a:ext uri="{A12FA001-AC4F-418D-AE19-62706E023703}">
                      <ahyp:hlinkClr xmlns:ahyp="http://schemas.microsoft.com/office/drawing/2018/hyperlinkcolor" val="tx"/>
                    </a:ext>
                  </a:extLst>
                </a:hlinkClick>
              </a:rPr>
              <a:t> </a:t>
            </a:r>
            <a:r>
              <a:rPr lang="en-GB" sz="1200" dirty="0">
                <a:solidFill>
                  <a:srgbClr val="863694"/>
                </a:solidFill>
                <a:hlinkClick r:id="rId3">
                  <a:extLst>
                    <a:ext uri="{A12FA001-AC4F-418D-AE19-62706E023703}">
                      <ahyp:hlinkClr xmlns:ahyp="http://schemas.microsoft.com/office/drawing/2018/hyperlinkcolor" val="tx"/>
                    </a:ext>
                  </a:extLst>
                </a:hlinkClick>
              </a:rPr>
              <a:t>More</a:t>
            </a:r>
            <a:r>
              <a:rPr lang="en-GB" sz="1200" dirty="0"/>
              <a:t> donation kit, which comes with an integrated </a:t>
            </a:r>
            <a:r>
              <a:rPr lang="en-GB" sz="1200" dirty="0">
                <a:solidFill>
                  <a:srgbClr val="863694"/>
                </a:solidFill>
                <a:hlinkClick r:id="rId4">
                  <a:extLst>
                    <a:ext uri="{A12FA001-AC4F-418D-AE19-62706E023703}">
                      <ahyp:hlinkClr xmlns:ahyp="http://schemas.microsoft.com/office/drawing/2018/hyperlinkcolor" val="tx"/>
                    </a:ext>
                  </a:extLst>
                </a:hlinkClick>
              </a:rPr>
              <a:t>SumUp</a:t>
            </a:r>
            <a:r>
              <a:rPr lang="en-GB" sz="1200" dirty="0"/>
              <a:t> card reader and tablet, along with access to the ‘</a:t>
            </a:r>
            <a:r>
              <a:rPr lang="en-GB" sz="1200" dirty="0">
                <a:solidFill>
                  <a:srgbClr val="863694"/>
                </a:solidFill>
                <a:hlinkClick r:id="rId5">
                  <a:extLst>
                    <a:ext uri="{A12FA001-AC4F-418D-AE19-62706E023703}">
                      <ahyp:hlinkClr xmlns:ahyp="http://schemas.microsoft.com/office/drawing/2018/hyperlinkcolor" val="tx"/>
                    </a:ext>
                  </a:extLst>
                </a:hlinkClick>
              </a:rPr>
              <a:t>Give A Little</a:t>
            </a:r>
            <a:r>
              <a:rPr lang="en-GB" sz="1200" dirty="0"/>
              <a:t>’ app and software platform. </a:t>
            </a:r>
          </a:p>
          <a:p>
            <a:pPr>
              <a:lnSpc>
                <a:spcPct val="100000"/>
              </a:lnSpc>
            </a:pPr>
            <a:endParaRPr lang="en-GB" sz="1200" dirty="0"/>
          </a:p>
          <a:p>
            <a:pPr>
              <a:lnSpc>
                <a:spcPct val="100000"/>
              </a:lnSpc>
            </a:pPr>
            <a:endParaRPr lang="en-GB" sz="1200" dirty="0"/>
          </a:p>
          <a:p>
            <a:pPr>
              <a:lnSpc>
                <a:spcPct val="100000"/>
              </a:lnSpc>
            </a:pPr>
            <a:r>
              <a:rPr lang="en-GB" sz="1200" dirty="0"/>
              <a:t>‘Give A Little’ is the world’s only dedicated point of donation platform and enables charities to create customised fundraising campaigns, capture GiftAid and donor contact details, and manage the account with functions such as detailed reports.</a:t>
            </a:r>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p:txBody>
      </p:sp>
      <p:sp>
        <p:nvSpPr>
          <p:cNvPr id="25" name="Freeform 24">
            <a:extLst>
              <a:ext uri="{FF2B5EF4-FFF2-40B4-BE49-F238E27FC236}">
                <a16:creationId xmlns:a16="http://schemas.microsoft.com/office/drawing/2014/main" id="{F29F5735-7F9A-03A8-D9C7-8D4407BD60A3}"/>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6C41DF7C-1A6D-1561-9688-FD0BE3FE9B46}"/>
              </a:ext>
            </a:extLst>
          </p:cNvPr>
          <p:cNvSpPr/>
          <p:nvPr/>
        </p:nvSpPr>
        <p:spPr>
          <a:xfrm>
            <a:off x="2630957" y="7732446"/>
            <a:ext cx="4332922" cy="2959367"/>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2315D772-61BB-3CE2-7485-94204198233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
          <a:stretch/>
        </p:blipFill>
        <p:spPr>
          <a:xfrm flipH="1">
            <a:off x="-11234" y="7684153"/>
            <a:ext cx="3852141" cy="2400266"/>
          </a:xfrm>
          <a:prstGeom prst="rect">
            <a:avLst/>
          </a:prstGeom>
        </p:spPr>
      </p:pic>
      <p:sp>
        <p:nvSpPr>
          <p:cNvPr id="31" name="Text Placeholder 5">
            <a:extLst>
              <a:ext uri="{FF2B5EF4-FFF2-40B4-BE49-F238E27FC236}">
                <a16:creationId xmlns:a16="http://schemas.microsoft.com/office/drawing/2014/main" id="{D74F13DF-DFDF-F363-B899-B26FA60C22D8}"/>
              </a:ext>
            </a:extLst>
          </p:cNvPr>
          <p:cNvSpPr txBox="1">
            <a:spLocks/>
          </p:cNvSpPr>
          <p:nvPr/>
        </p:nvSpPr>
        <p:spPr>
          <a:xfrm>
            <a:off x="650381" y="5272639"/>
            <a:ext cx="3126874" cy="146868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78273" indent="-285750">
              <a:lnSpc>
                <a:spcPct val="100000"/>
              </a:lnSpc>
              <a:buClr>
                <a:srgbClr val="94C33D"/>
              </a:buClr>
              <a:buFont typeface="Arial" panose="020B0604020202020204" pitchFamily="34" charset="0"/>
              <a:buChar char="•"/>
            </a:pPr>
            <a:r>
              <a:rPr lang="en-US" sz="1200" dirty="0"/>
              <a:t>Enabled CRUK to continue to receive volume donations by keeping up with cashless trends.</a:t>
            </a:r>
          </a:p>
          <a:p>
            <a:pPr marL="378273" indent="-285750">
              <a:lnSpc>
                <a:spcPct val="100000"/>
              </a:lnSpc>
              <a:buClr>
                <a:srgbClr val="94C33D"/>
              </a:buClr>
              <a:buFont typeface="Arial" panose="020B0604020202020204" pitchFamily="34" charset="0"/>
              <a:buChar char="•"/>
            </a:pPr>
            <a:r>
              <a:rPr lang="en-US" sz="1200" dirty="0"/>
              <a:t>CRUK now have a flexible and easily customizable cashless platform which can be used on multiple devices for multiple fundraising campaigns and have access to real-time reports on campaigns.</a:t>
            </a:r>
          </a:p>
          <a:p>
            <a:pPr marL="378273" indent="-285750">
              <a:lnSpc>
                <a:spcPct val="100000"/>
              </a:lnSpc>
              <a:buClr>
                <a:srgbClr val="94C33D"/>
              </a:buClr>
              <a:buFont typeface="Arial" panose="020B0604020202020204" pitchFamily="34" charset="0"/>
              <a:buChar char="•"/>
            </a:pPr>
            <a:r>
              <a:rPr lang="en-US" sz="1200" dirty="0"/>
              <a:t>Enhanced fundraising through the CRUK charity shops.</a:t>
            </a:r>
          </a:p>
        </p:txBody>
      </p:sp>
      <p:cxnSp>
        <p:nvCxnSpPr>
          <p:cNvPr id="32" name="Straight Connector 31">
            <a:extLst>
              <a:ext uri="{FF2B5EF4-FFF2-40B4-BE49-F238E27FC236}">
                <a16:creationId xmlns:a16="http://schemas.microsoft.com/office/drawing/2014/main" id="{9FBAE704-71B8-1B8F-0D1F-2BAAC369F4F6}"/>
              </a:ext>
            </a:extLst>
          </p:cNvPr>
          <p:cNvCxnSpPr>
            <a:cxnSpLocks/>
          </p:cNvCxnSpPr>
          <p:nvPr/>
        </p:nvCxnSpPr>
        <p:spPr>
          <a:xfrm flipH="1">
            <a:off x="-7033" y="4839993"/>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B41EDFE8-33D8-E144-E2F4-BB0098A1BF19}"/>
              </a:ext>
            </a:extLst>
          </p:cNvPr>
          <p:cNvSpPr txBox="1">
            <a:spLocks/>
          </p:cNvSpPr>
          <p:nvPr/>
        </p:nvSpPr>
        <p:spPr>
          <a:xfrm>
            <a:off x="626394" y="4658034"/>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6" name="Rectangle 5">
            <a:extLst>
              <a:ext uri="{FF2B5EF4-FFF2-40B4-BE49-F238E27FC236}">
                <a16:creationId xmlns:a16="http://schemas.microsoft.com/office/drawing/2014/main" id="{F10076DD-8B20-AC28-042D-4A7F404BE214}"/>
              </a:ext>
            </a:extLst>
          </p:cNvPr>
          <p:cNvSpPr/>
          <p:nvPr/>
        </p:nvSpPr>
        <p:spPr>
          <a:xfrm>
            <a:off x="3266069" y="8717752"/>
            <a:ext cx="3150278" cy="1077218"/>
          </a:xfrm>
          <a:prstGeom prst="rect">
            <a:avLst/>
          </a:prstGeom>
        </p:spPr>
        <p:txBody>
          <a:bodyPr wrap="square">
            <a:spAutoFit/>
          </a:bodyPr>
          <a:lstStyle/>
          <a:p>
            <a:pPr marL="0" indent="0" algn="ctr">
              <a:buNone/>
            </a:pPr>
            <a:r>
              <a:rPr lang="en-GB" sz="1600" b="1" dirty="0">
                <a:solidFill>
                  <a:schemeClr val="bg1"/>
                </a:solidFill>
              </a:rPr>
              <a:t>Learn more about how </a:t>
            </a:r>
          </a:p>
          <a:p>
            <a:pPr marL="0" indent="0" algn="ctr">
              <a:buNone/>
            </a:pPr>
            <a:r>
              <a:rPr lang="en-GB" sz="1600" b="1" dirty="0">
                <a:solidFill>
                  <a:schemeClr val="bg1"/>
                </a:solidFill>
              </a:rPr>
              <a:t>Give a Little supports </a:t>
            </a:r>
          </a:p>
          <a:p>
            <a:pPr marL="0" indent="0" algn="ctr">
              <a:buNone/>
            </a:pPr>
            <a:r>
              <a:rPr lang="en-GB" sz="1600" b="1" dirty="0">
                <a:solidFill>
                  <a:schemeClr val="bg1"/>
                </a:solidFill>
              </a:rPr>
              <a:t>organisations </a:t>
            </a:r>
          </a:p>
          <a:p>
            <a:pPr marL="0" indent="0" algn="ctr">
              <a:buNone/>
            </a:pPr>
            <a:r>
              <a:rPr lang="en-GB" sz="1600" b="1" dirty="0">
                <a:solidFill>
                  <a:schemeClr val="bg1"/>
                </a:solidFill>
              </a:rPr>
              <a:t>to go cashless here</a:t>
            </a:r>
          </a:p>
        </p:txBody>
      </p:sp>
      <p:pic>
        <p:nvPicPr>
          <p:cNvPr id="34" name="Graphic 33" descr="Line arrow: Clockwise curve outline">
            <a:extLst>
              <a:ext uri="{FF2B5EF4-FFF2-40B4-BE49-F238E27FC236}">
                <a16:creationId xmlns:a16="http://schemas.microsoft.com/office/drawing/2014/main" id="{8E6A2221-51C4-42A1-1057-9138DDCA02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881690">
            <a:off x="3847284" y="9602569"/>
            <a:ext cx="986937" cy="986937"/>
          </a:xfrm>
          <a:prstGeom prst="rect">
            <a:avLst/>
          </a:prstGeom>
        </p:spPr>
      </p:pic>
      <p:pic>
        <p:nvPicPr>
          <p:cNvPr id="36" name="Picture 35">
            <a:extLst>
              <a:ext uri="{FF2B5EF4-FFF2-40B4-BE49-F238E27FC236}">
                <a16:creationId xmlns:a16="http://schemas.microsoft.com/office/drawing/2014/main" id="{0F1149AC-B644-2F4F-7319-F8221A3DB0D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886" y="7892447"/>
            <a:ext cx="3150278" cy="1741957"/>
          </a:xfrm>
          <a:prstGeom prst="rect">
            <a:avLst/>
          </a:prstGeom>
        </p:spPr>
      </p:pic>
      <p:grpSp>
        <p:nvGrpSpPr>
          <p:cNvPr id="37" name="Group 36">
            <a:extLst>
              <a:ext uri="{FF2B5EF4-FFF2-40B4-BE49-F238E27FC236}">
                <a16:creationId xmlns:a16="http://schemas.microsoft.com/office/drawing/2014/main" id="{2665549D-F0E6-4BB9-E0C5-CA2D12EC19ED}"/>
              </a:ext>
            </a:extLst>
          </p:cNvPr>
          <p:cNvGrpSpPr/>
          <p:nvPr/>
        </p:nvGrpSpPr>
        <p:grpSpPr>
          <a:xfrm>
            <a:off x="2633840" y="7556678"/>
            <a:ext cx="732428" cy="731812"/>
            <a:chOff x="2633840" y="7556678"/>
            <a:chExt cx="732428" cy="731812"/>
          </a:xfrm>
        </p:grpSpPr>
        <p:sp>
          <p:nvSpPr>
            <p:cNvPr id="29" name="Freeform 28">
              <a:hlinkClick r:id="rId11"/>
              <a:extLst>
                <a:ext uri="{FF2B5EF4-FFF2-40B4-BE49-F238E27FC236}">
                  <a16:creationId xmlns:a16="http://schemas.microsoft.com/office/drawing/2014/main" id="{2EC46B60-8DE5-1E7D-C34A-AD8150A28F28}"/>
                </a:ext>
              </a:extLst>
            </p:cNvPr>
            <p:cNvSpPr/>
            <p:nvPr/>
          </p:nvSpPr>
          <p:spPr>
            <a:xfrm rot="1020859">
              <a:off x="2633840" y="7556678"/>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0" name="Graphic 5">
              <a:extLst>
                <a:ext uri="{FF2B5EF4-FFF2-40B4-BE49-F238E27FC236}">
                  <a16:creationId xmlns:a16="http://schemas.microsoft.com/office/drawing/2014/main" id="{64E5F175-5515-CE78-0E48-D59F890BE188}"/>
                </a:ext>
              </a:extLst>
            </p:cNvPr>
            <p:cNvSpPr txBox="1"/>
            <p:nvPr/>
          </p:nvSpPr>
          <p:spPr>
            <a:xfrm rot="720709">
              <a:off x="2655046" y="7681437"/>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12">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12">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spTree>
    <p:extLst>
      <p:ext uri="{BB962C8B-B14F-4D97-AF65-F5344CB8AC3E}">
        <p14:creationId xmlns:p14="http://schemas.microsoft.com/office/powerpoint/2010/main" val="63681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36</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7"/>
            <a:ext cx="6476086" cy="2743865"/>
          </a:xfrm>
        </p:spPr>
        <p:txBody>
          <a:bodyPr numCol="2"/>
          <a:lstStyle/>
          <a:p>
            <a:pPr marL="0" indent="0">
              <a:lnSpc>
                <a:spcPct val="100000"/>
              </a:lnSpc>
              <a:buNone/>
            </a:pPr>
            <a:r>
              <a:rPr lang="en-GB" sz="1200" dirty="0"/>
              <a:t>Bellway placed 20 ‘</a:t>
            </a:r>
            <a:r>
              <a:rPr lang="en-GB" sz="1200" dirty="0" err="1"/>
              <a:t>CollecTin</a:t>
            </a:r>
            <a:r>
              <a:rPr lang="en-GB" sz="1200" dirty="0"/>
              <a:t> More’ devices across 23 Bellway locations. A charity champion at each location was given volunteer access to the ‘Give A Little’ account, with the central admin of the accounts managed by the CRUK head office team. Each of the Bellway teams was targeted with raising £1,000 in donations.</a:t>
            </a:r>
          </a:p>
          <a:p>
            <a:pPr marL="0" indent="0">
              <a:lnSpc>
                <a:spcPct val="100000"/>
              </a:lnSpc>
              <a:buNone/>
            </a:pPr>
            <a:endParaRPr lang="en-GB" sz="1200" dirty="0"/>
          </a:p>
          <a:p>
            <a:pPr marL="0" indent="0">
              <a:lnSpc>
                <a:spcPct val="100000"/>
              </a:lnSpc>
              <a:buNone/>
            </a:pPr>
            <a:r>
              <a:rPr lang="en-GB" sz="1200" b="1" dirty="0">
                <a:solidFill>
                  <a:srgbClr val="863694"/>
                </a:solidFill>
              </a:rPr>
              <a:t>The outcome</a:t>
            </a:r>
          </a:p>
          <a:p>
            <a:pPr marL="0" indent="0">
              <a:lnSpc>
                <a:spcPct val="100000"/>
              </a:lnSpc>
              <a:buNone/>
            </a:pPr>
            <a:endParaRPr lang="en-GB" sz="1200" b="1" dirty="0">
              <a:solidFill>
                <a:srgbClr val="94C33D"/>
              </a:solidFill>
            </a:endParaRPr>
          </a:p>
          <a:p>
            <a:pPr marL="0" indent="0">
              <a:lnSpc>
                <a:spcPct val="100000"/>
              </a:lnSpc>
              <a:buNone/>
            </a:pPr>
            <a:r>
              <a:rPr lang="en-GB" sz="1200" dirty="0"/>
              <a:t>After the successful trial, CRUK expanded their cashless donation options such as:</a:t>
            </a:r>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0" indent="0">
              <a:lnSpc>
                <a:spcPct val="100000"/>
              </a:lnSpc>
              <a:buNone/>
            </a:pPr>
            <a:endParaRPr lang="en-GB" sz="1200" dirty="0"/>
          </a:p>
          <a:p>
            <a:pPr marL="171450" indent="-171450">
              <a:lnSpc>
                <a:spcPct val="100000"/>
              </a:lnSpc>
              <a:buClr>
                <a:srgbClr val="94C33D"/>
              </a:buClr>
              <a:buFont typeface="Arial" panose="020B0604020202020204" pitchFamily="34" charset="0"/>
              <a:buChar char="•"/>
            </a:pPr>
            <a:r>
              <a:rPr lang="en-GB" sz="1200" dirty="0"/>
              <a:t>Card readers</a:t>
            </a:r>
          </a:p>
          <a:p>
            <a:pPr marL="171450" indent="-171450">
              <a:lnSpc>
                <a:spcPct val="100000"/>
              </a:lnSpc>
              <a:buClr>
                <a:srgbClr val="94C33D"/>
              </a:buClr>
              <a:buFont typeface="Arial" panose="020B0604020202020204" pitchFamily="34" charset="0"/>
              <a:buChar char="•"/>
            </a:pPr>
            <a:r>
              <a:rPr lang="en-GB" sz="1200" dirty="0"/>
              <a:t>QR Codes</a:t>
            </a:r>
          </a:p>
          <a:p>
            <a:pPr marL="171450" indent="-171450">
              <a:lnSpc>
                <a:spcPct val="100000"/>
              </a:lnSpc>
              <a:buClr>
                <a:srgbClr val="94C33D"/>
              </a:buClr>
              <a:buFont typeface="Arial" panose="020B0604020202020204" pitchFamily="34" charset="0"/>
              <a:buChar char="•"/>
            </a:pPr>
            <a:r>
              <a:rPr lang="en-GB" sz="1200" dirty="0"/>
              <a:t>Recurring donations</a:t>
            </a:r>
          </a:p>
          <a:p>
            <a:pPr marL="171450" indent="-171450">
              <a:lnSpc>
                <a:spcPct val="100000"/>
              </a:lnSpc>
              <a:buClr>
                <a:srgbClr val="94C33D"/>
              </a:buClr>
              <a:buFont typeface="Arial" panose="020B0604020202020204" pitchFamily="34" charset="0"/>
              <a:buChar char="•"/>
            </a:pPr>
            <a:r>
              <a:rPr lang="en-GB" sz="1200" dirty="0"/>
              <a:t>Cashless fundraising products like kiosks and hand held devices.</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36517"/>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600">
                <a:solidFill>
                  <a:schemeClr val="bg1"/>
                </a:solidFill>
                <a:highlight>
                  <a:srgbClr val="94C33D"/>
                </a:highlight>
              </a:rPr>
              <a:t>LEARNING FROM THE CRUK EXPERIENCE</a:t>
            </a:r>
          </a:p>
          <a:p>
            <a:pPr>
              <a:lnSpc>
                <a:spcPct val="100000"/>
              </a:lnSpc>
            </a:pPr>
            <a:endParaRPr lang="en-US" sz="1600" dirty="0">
              <a:solidFill>
                <a:schemeClr val="bg1"/>
              </a:solidFill>
              <a:highlight>
                <a:srgbClr val="94C33D"/>
              </a:highlight>
            </a:endParaRP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600" dirty="0">
                <a:solidFill>
                  <a:schemeClr val="bg1"/>
                </a:solidFill>
                <a:highlight>
                  <a:srgbClr val="94C33D"/>
                </a:highlight>
              </a:rPr>
              <a:t>THE CASHLESS SOLUTION IN PRACTICE</a:t>
            </a:r>
          </a:p>
          <a:p>
            <a:pPr>
              <a:lnSpc>
                <a:spcPct val="100000"/>
              </a:lnSpc>
            </a:pPr>
            <a:endParaRPr lang="en-US" sz="1600" dirty="0">
              <a:solidFill>
                <a:schemeClr val="bg1"/>
              </a:solidFill>
              <a:highlight>
                <a:srgbClr val="94C33D"/>
              </a:highlight>
            </a:endParaRPr>
          </a:p>
        </p:txBody>
      </p:sp>
      <p:pic>
        <p:nvPicPr>
          <p:cNvPr id="8" name="Picture 7">
            <a:extLst>
              <a:ext uri="{FF2B5EF4-FFF2-40B4-BE49-F238E27FC236}">
                <a16:creationId xmlns:a16="http://schemas.microsoft.com/office/drawing/2014/main" id="{B12D4D01-0F20-B938-5A87-A9C59933E500}"/>
              </a:ext>
            </a:extLst>
          </p:cNvPr>
          <p:cNvPicPr>
            <a:picLocks noChangeAspect="1"/>
          </p:cNvPicPr>
          <p:nvPr/>
        </p:nvPicPr>
        <p:blipFill>
          <a:blip r:embed="rId2"/>
          <a:stretch>
            <a:fillRect/>
          </a:stretch>
        </p:blipFill>
        <p:spPr>
          <a:xfrm>
            <a:off x="5621411" y="458090"/>
            <a:ext cx="1456721" cy="1062406"/>
          </a:xfrm>
          <a:prstGeom prst="rect">
            <a:avLst/>
          </a:prstGeom>
        </p:spPr>
      </p:pic>
      <p:pic>
        <p:nvPicPr>
          <p:cNvPr id="9" name="Picture 8">
            <a:extLst>
              <a:ext uri="{FF2B5EF4-FFF2-40B4-BE49-F238E27FC236}">
                <a16:creationId xmlns:a16="http://schemas.microsoft.com/office/drawing/2014/main" id="{9F2835F8-DA95-4BCA-546E-FA2EA6DED3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569" y="2105233"/>
            <a:ext cx="2321063" cy="1697205"/>
          </a:xfrm>
          <a:prstGeom prst="rect">
            <a:avLst/>
          </a:prstGeom>
        </p:spPr>
      </p:pic>
      <p:sp>
        <p:nvSpPr>
          <p:cNvPr id="21" name="Freeform 20">
            <a:extLst>
              <a:ext uri="{FF2B5EF4-FFF2-40B4-BE49-F238E27FC236}">
                <a16:creationId xmlns:a16="http://schemas.microsoft.com/office/drawing/2014/main" id="{8958533A-79B5-54A9-7EBA-6D99C1CF71E3}"/>
              </a:ext>
            </a:extLst>
          </p:cNvPr>
          <p:cNvSpPr/>
          <p:nvPr/>
        </p:nvSpPr>
        <p:spPr>
          <a:xfrm>
            <a:off x="5195497" y="5564787"/>
            <a:ext cx="851827" cy="616642"/>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24" name="Text Placeholder 5">
            <a:extLst>
              <a:ext uri="{FF2B5EF4-FFF2-40B4-BE49-F238E27FC236}">
                <a16:creationId xmlns:a16="http://schemas.microsoft.com/office/drawing/2014/main" id="{2181C2AB-21D2-F2AB-FCAA-24A7A9595CCD}"/>
              </a:ext>
            </a:extLst>
          </p:cNvPr>
          <p:cNvSpPr txBox="1">
            <a:spLocks/>
          </p:cNvSpPr>
          <p:nvPr/>
        </p:nvSpPr>
        <p:spPr>
          <a:xfrm>
            <a:off x="755251" y="7254866"/>
            <a:ext cx="6049171"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600" b="1" i="1" dirty="0">
                <a:solidFill>
                  <a:schemeClr val="bg1"/>
                </a:solidFill>
              </a:rPr>
              <a:t>‘One option doesn’t fit all, so making sure you are aware what cashless options best match your audiences, how they can work alongside each other, talking to other charities about their approach and then utilising partners such as Give A Little who provide a range of giving options in an integrated dashboard is a sensible approach.’</a:t>
            </a:r>
          </a:p>
          <a:p>
            <a:pPr algn="l">
              <a:lnSpc>
                <a:spcPct val="100000"/>
              </a:lnSpc>
              <a:buClr>
                <a:srgbClr val="94C33D"/>
              </a:buClr>
              <a:tabLst>
                <a:tab pos="481013" algn="l"/>
              </a:tabLst>
            </a:pPr>
            <a:endParaRPr lang="en-GB" sz="1600" b="1" i="1" dirty="0">
              <a:solidFill>
                <a:schemeClr val="bg1"/>
              </a:solidFill>
            </a:endParaRPr>
          </a:p>
          <a:p>
            <a:pPr algn="l">
              <a:lnSpc>
                <a:spcPct val="100000"/>
              </a:lnSpc>
              <a:buClr>
                <a:srgbClr val="94C33D"/>
              </a:buClr>
              <a:tabLst>
                <a:tab pos="481013" algn="l"/>
              </a:tabLst>
            </a:pPr>
            <a:r>
              <a:rPr lang="en-GB" sz="1200" dirty="0">
                <a:solidFill>
                  <a:schemeClr val="bg1"/>
                </a:solidFill>
              </a:rPr>
              <a:t>Kirsty Brown, Senior Giving Platforms Operations Executive, CRUK</a:t>
            </a:r>
          </a:p>
        </p:txBody>
      </p:sp>
    </p:spTree>
    <p:extLst>
      <p:ext uri="{BB962C8B-B14F-4D97-AF65-F5344CB8AC3E}">
        <p14:creationId xmlns:p14="http://schemas.microsoft.com/office/powerpoint/2010/main" val="311498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4FA6514C-05DD-40AE-C02A-D9D5458F5AA7}"/>
              </a:ext>
            </a:extLst>
          </p:cNvPr>
          <p:cNvSpPr/>
          <p:nvPr/>
        </p:nvSpPr>
        <p:spPr>
          <a:xfrm rot="5400000">
            <a:off x="4265208" y="7397346"/>
            <a:ext cx="2889061" cy="3699873"/>
          </a:xfrm>
          <a:custGeom>
            <a:avLst/>
            <a:gdLst>
              <a:gd name="connsiteX0" fmla="*/ 0 w 2889061"/>
              <a:gd name="connsiteY0" fmla="*/ 1800725 h 3699873"/>
              <a:gd name="connsiteX1" fmla="*/ 1159915 w 2889061"/>
              <a:gd name="connsiteY1" fmla="*/ 50821 h 3699873"/>
              <a:gd name="connsiteX2" fmla="*/ 1298767 w 2889061"/>
              <a:gd name="connsiteY2" fmla="*/ 0 h 3699873"/>
              <a:gd name="connsiteX3" fmla="*/ 2492856 w 2889061"/>
              <a:gd name="connsiteY3" fmla="*/ 0 h 3699873"/>
              <a:gd name="connsiteX4" fmla="*/ 2595519 w 2889061"/>
              <a:gd name="connsiteY4" fmla="*/ 33308 h 3699873"/>
              <a:gd name="connsiteX5" fmla="*/ 2804396 w 2889061"/>
              <a:gd name="connsiteY5" fmla="*/ 130793 h 3699873"/>
              <a:gd name="connsiteX6" fmla="*/ 2889061 w 2889061"/>
              <a:gd name="connsiteY6" fmla="*/ 182229 h 3699873"/>
              <a:gd name="connsiteX7" fmla="*/ 2889061 w 2889061"/>
              <a:gd name="connsiteY7" fmla="*/ 3419221 h 3699873"/>
              <a:gd name="connsiteX8" fmla="*/ 2804396 w 2889061"/>
              <a:gd name="connsiteY8" fmla="*/ 3470656 h 3699873"/>
              <a:gd name="connsiteX9" fmla="*/ 1899149 w 2889061"/>
              <a:gd name="connsiteY9" fmla="*/ 3699873 h 3699873"/>
              <a:gd name="connsiteX10" fmla="*/ 0 w 2889061"/>
              <a:gd name="connsiteY10" fmla="*/ 1800725 h 369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9061" h="3699873">
                <a:moveTo>
                  <a:pt x="0" y="1800725"/>
                </a:moveTo>
                <a:cubicBezTo>
                  <a:pt x="0" y="1014072"/>
                  <a:pt x="478281" y="339127"/>
                  <a:pt x="1159915" y="50821"/>
                </a:cubicBezTo>
                <a:lnTo>
                  <a:pt x="1298767" y="0"/>
                </a:lnTo>
                <a:lnTo>
                  <a:pt x="2492856" y="0"/>
                </a:lnTo>
                <a:lnTo>
                  <a:pt x="2595519" y="33308"/>
                </a:lnTo>
                <a:cubicBezTo>
                  <a:pt x="2667393" y="61649"/>
                  <a:pt x="2737122" y="94248"/>
                  <a:pt x="2804396" y="130793"/>
                </a:cubicBezTo>
                <a:lnTo>
                  <a:pt x="2889061" y="182229"/>
                </a:lnTo>
                <a:lnTo>
                  <a:pt x="2889061" y="3419221"/>
                </a:lnTo>
                <a:lnTo>
                  <a:pt x="2804396" y="3470656"/>
                </a:lnTo>
                <a:cubicBezTo>
                  <a:pt x="2535300" y="3616838"/>
                  <a:pt x="2226922" y="3699873"/>
                  <a:pt x="1899149" y="3699873"/>
                </a:cubicBezTo>
                <a:cubicBezTo>
                  <a:pt x="850278" y="3699873"/>
                  <a:pt x="0" y="2849595"/>
                  <a:pt x="0" y="1800725"/>
                </a:cubicBezTo>
                <a:close/>
              </a:path>
            </a:pathLst>
          </a:custGeom>
          <a:gradFill>
            <a:gsLst>
              <a:gs pos="100000">
                <a:srgbClr val="863694">
                  <a:shade val="30000"/>
                  <a:satMod val="115000"/>
                </a:srgbClr>
              </a:gs>
              <a:gs pos="67000">
                <a:srgbClr val="863694">
                  <a:shade val="67500"/>
                  <a:satMod val="115000"/>
                </a:srgbClr>
              </a:gs>
              <a:gs pos="0">
                <a:srgbClr val="863694">
                  <a:shade val="100000"/>
                  <a:satMod val="115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11</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TAP London</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b="7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762764"/>
            <a:ext cx="6344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The numbers of young homeless people in London rose by 47% over the pandemic, and the then Mayor of London, Sadiq Khan, announced he was doubling the rough sleeping budget to £19.2m to increase the range of services available to help homeless Londoners. This ‘Life Off the Streets’ Programme aimed to provide an extra 300 beds every night across London in January and February 2020. TAP London were tasked with supporting the fundraising for the campaign.</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768412"/>
            <a:ext cx="3883621"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GB" sz="1200" dirty="0">
                <a:solidFill>
                  <a:schemeClr val="bg1"/>
                </a:solidFill>
              </a:rPr>
              <a:t>TAP London is a volunteer-led non-profit organisation dedicated to improving the lives of homeless Londoners through contactless technology and online fundraising. TAP is run in partnership with the Greater London Authority. The organisation distributes grants through </a:t>
            </a:r>
          </a:p>
          <a:p>
            <a:pPr marL="0" indent="0" algn="l">
              <a:lnSpc>
                <a:spcPct val="100000"/>
              </a:lnSpc>
              <a:buNone/>
            </a:pPr>
            <a:r>
              <a:rPr lang="en-GB" sz="1200" dirty="0">
                <a:solidFill>
                  <a:srgbClr val="94C33D"/>
                </a:solidFill>
                <a:hlinkClick r:id="rId6">
                  <a:extLst>
                    <a:ext uri="{A12FA001-AC4F-418D-AE19-62706E023703}">
                      <ahyp:hlinkClr xmlns:ahyp="http://schemas.microsoft.com/office/drawing/2018/hyperlinkcolor" val="tx"/>
                    </a:ext>
                  </a:extLst>
                </a:hlinkClick>
              </a:rPr>
              <a:t>The TAP Foundation</a:t>
            </a:r>
            <a:r>
              <a:rPr lang="en-GB" sz="1200" dirty="0">
                <a:solidFill>
                  <a:srgbClr val="94C33D"/>
                </a:solidFill>
              </a:rPr>
              <a:t>.</a:t>
            </a:r>
          </a:p>
          <a:p>
            <a:pPr>
              <a:lnSpc>
                <a:spcPct val="100000"/>
              </a:lnSpc>
              <a:buClr>
                <a:srgbClr val="94C33D"/>
              </a:buClr>
              <a:tabLst>
                <a:tab pos="481013" algn="l"/>
              </a:tabLst>
            </a:pPr>
            <a:endParaRPr lang="en-GB" sz="1200" dirty="0">
              <a:solidFill>
                <a:schemeClr val="bg1"/>
              </a:solidFill>
            </a:endParaRPr>
          </a:p>
        </p:txBody>
      </p:sp>
      <p:sp>
        <p:nvSpPr>
          <p:cNvPr id="23" name="Freeform 22">
            <a:extLst>
              <a:ext uri="{FF2B5EF4-FFF2-40B4-BE49-F238E27FC236}">
                <a16:creationId xmlns:a16="http://schemas.microsoft.com/office/drawing/2014/main" id="{B238177B-BB7C-6C48-367C-F48BCD4BFDCF}"/>
              </a:ext>
            </a:extLst>
          </p:cNvPr>
          <p:cNvSpPr/>
          <p:nvPr/>
        </p:nvSpPr>
        <p:spPr>
          <a:xfrm>
            <a:off x="5191933" y="2692578"/>
            <a:ext cx="2367742" cy="2799938"/>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7" cstate="email">
              <a:extLst>
                <a:ext uri="{28A0092B-C50C-407E-A947-70E740481C1C}">
                  <a14:useLocalDpi xmlns:a14="http://schemas.microsoft.com/office/drawing/2010/main"/>
                </a:ext>
              </a:extLst>
            </a:blip>
            <a:srcRect/>
            <a:stretch>
              <a:fillRect t="4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Line arrow: Clockwise curve outline">
            <a:extLst>
              <a:ext uri="{FF2B5EF4-FFF2-40B4-BE49-F238E27FC236}">
                <a16:creationId xmlns:a16="http://schemas.microsoft.com/office/drawing/2014/main" id="{A9B5AB63-D4AC-11D0-D247-57802AB34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32085">
            <a:off x="3904677" y="1724471"/>
            <a:ext cx="986937" cy="986937"/>
          </a:xfrm>
          <a:prstGeom prst="rect">
            <a:avLst/>
          </a:prstGeom>
        </p:spPr>
      </p:pic>
      <p:cxnSp>
        <p:nvCxnSpPr>
          <p:cNvPr id="28" name="Straight Connector 27">
            <a:extLst>
              <a:ext uri="{FF2B5EF4-FFF2-40B4-BE49-F238E27FC236}">
                <a16:creationId xmlns:a16="http://schemas.microsoft.com/office/drawing/2014/main" id="{0CE22E54-6F78-79C6-FB74-931F42115CD6}"/>
              </a:ext>
            </a:extLst>
          </p:cNvPr>
          <p:cNvCxnSpPr>
            <a:cxnSpLocks/>
          </p:cNvCxnSpPr>
          <p:nvPr/>
        </p:nvCxnSpPr>
        <p:spPr>
          <a:xfrm flipH="1">
            <a:off x="-11234" y="7648035"/>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9" name="Text Placeholder 4">
            <a:extLst>
              <a:ext uri="{FF2B5EF4-FFF2-40B4-BE49-F238E27FC236}">
                <a16:creationId xmlns:a16="http://schemas.microsoft.com/office/drawing/2014/main" id="{04A03381-DE98-2FF0-2AEA-DC074187426E}"/>
              </a:ext>
            </a:extLst>
          </p:cNvPr>
          <p:cNvSpPr txBox="1">
            <a:spLocks/>
          </p:cNvSpPr>
          <p:nvPr/>
        </p:nvSpPr>
        <p:spPr>
          <a:xfrm>
            <a:off x="610240" y="7467105"/>
            <a:ext cx="48218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600" dirty="0">
                <a:solidFill>
                  <a:schemeClr val="bg1"/>
                </a:solidFill>
                <a:highlight>
                  <a:srgbClr val="94C33D"/>
                </a:highlight>
              </a:rPr>
              <a:t>THE DIGITAL TRANSFORMATION SOLUTION</a:t>
            </a:r>
          </a:p>
        </p:txBody>
      </p:sp>
      <p:sp>
        <p:nvSpPr>
          <p:cNvPr id="30" name="Text Placeholder 5">
            <a:extLst>
              <a:ext uri="{FF2B5EF4-FFF2-40B4-BE49-F238E27FC236}">
                <a16:creationId xmlns:a16="http://schemas.microsoft.com/office/drawing/2014/main" id="{545F2718-3FB8-85C9-05DF-40E8901BF3BC}"/>
              </a:ext>
            </a:extLst>
          </p:cNvPr>
          <p:cNvSpPr txBox="1">
            <a:spLocks/>
          </p:cNvSpPr>
          <p:nvPr/>
        </p:nvSpPr>
        <p:spPr>
          <a:xfrm>
            <a:off x="728682" y="8094950"/>
            <a:ext cx="6344792" cy="210964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TAP London decided to take advantage of the footfall in London during the Winter and Christmas festivities by placing contactless donation points at 100 places through London so that Londoners could easily donate while doing their Christmas shopping or while attending festivities at popular locations such as: Rekorderlig Cider Lodge, Skylight Ice Skating Rink and Fulham </a:t>
            </a:r>
            <a:r>
              <a:rPr lang="en-GB" sz="1200" dirty="0" err="1"/>
              <a:t>Winterland</a:t>
            </a:r>
            <a:r>
              <a:rPr lang="en-GB" sz="1200" dirty="0"/>
              <a:t>.</a:t>
            </a:r>
          </a:p>
          <a:p>
            <a:pPr>
              <a:lnSpc>
                <a:spcPct val="100000"/>
              </a:lnSpc>
              <a:buClr>
                <a:srgbClr val="94C33D"/>
              </a:buClr>
              <a:tabLst>
                <a:tab pos="481013" algn="l"/>
              </a:tabLst>
            </a:pPr>
            <a:endParaRPr lang="en-GB" sz="1200" dirty="0"/>
          </a:p>
        </p:txBody>
      </p:sp>
      <p:sp>
        <p:nvSpPr>
          <p:cNvPr id="13" name="Rectangle 12">
            <a:extLst>
              <a:ext uri="{FF2B5EF4-FFF2-40B4-BE49-F238E27FC236}">
                <a16:creationId xmlns:a16="http://schemas.microsoft.com/office/drawing/2014/main" id="{F1BC26FB-2555-6A70-6880-7A22BD5D368F}"/>
              </a:ext>
            </a:extLst>
          </p:cNvPr>
          <p:cNvSpPr/>
          <p:nvPr/>
        </p:nvSpPr>
        <p:spPr>
          <a:xfrm>
            <a:off x="4166297" y="8355019"/>
            <a:ext cx="3150278" cy="2367764"/>
          </a:xfrm>
          <a:prstGeom prst="rect">
            <a:avLst/>
          </a:prstGeom>
        </p:spPr>
        <p:txBody>
          <a:bodyPr wrap="square">
            <a:spAutoFit/>
          </a:bodyPr>
          <a:lstStyle/>
          <a:p>
            <a:pPr algn="ctr">
              <a:lnSpc>
                <a:spcPts val="1760"/>
              </a:lnSpc>
            </a:pPr>
            <a:r>
              <a:rPr lang="en-GB" sz="2400" b="1" dirty="0">
                <a:solidFill>
                  <a:schemeClr val="bg1"/>
                </a:solidFill>
              </a:rPr>
              <a:t>Together we have raised</a:t>
            </a:r>
          </a:p>
          <a:p>
            <a:pPr algn="ctr">
              <a:lnSpc>
                <a:spcPts val="1760"/>
              </a:lnSpc>
            </a:pPr>
            <a:endParaRPr lang="en-GB" sz="2400" b="1" dirty="0">
              <a:solidFill>
                <a:schemeClr val="bg1"/>
              </a:solidFill>
            </a:endParaRPr>
          </a:p>
          <a:p>
            <a:pPr algn="ctr">
              <a:lnSpc>
                <a:spcPts val="1760"/>
              </a:lnSpc>
            </a:pPr>
            <a:r>
              <a:rPr lang="en-GB" b="1" dirty="0">
                <a:solidFill>
                  <a:schemeClr val="bg1"/>
                </a:solidFill>
              </a:rPr>
              <a:t>Number of taps: </a:t>
            </a:r>
          </a:p>
          <a:p>
            <a:pPr algn="ctr">
              <a:lnSpc>
                <a:spcPts val="1760"/>
              </a:lnSpc>
            </a:pPr>
            <a:r>
              <a:rPr lang="en-GB" b="1" dirty="0">
                <a:solidFill>
                  <a:srgbClr val="94C33D"/>
                </a:solidFill>
              </a:rPr>
              <a:t>75,835</a:t>
            </a:r>
          </a:p>
          <a:p>
            <a:pPr algn="ctr">
              <a:lnSpc>
                <a:spcPts val="1760"/>
              </a:lnSpc>
            </a:pPr>
            <a:r>
              <a:rPr lang="en-GB" b="1" dirty="0">
                <a:solidFill>
                  <a:schemeClr val="bg1"/>
                </a:solidFill>
              </a:rPr>
              <a:t>Online donations: </a:t>
            </a:r>
          </a:p>
          <a:p>
            <a:pPr algn="ctr">
              <a:lnSpc>
                <a:spcPts val="1760"/>
              </a:lnSpc>
            </a:pPr>
            <a:r>
              <a:rPr lang="en-GB" b="1" dirty="0">
                <a:solidFill>
                  <a:srgbClr val="94C33D"/>
                </a:solidFill>
              </a:rPr>
              <a:t>4,650</a:t>
            </a:r>
          </a:p>
          <a:p>
            <a:pPr algn="ctr">
              <a:lnSpc>
                <a:spcPts val="1760"/>
              </a:lnSpc>
            </a:pPr>
            <a:r>
              <a:rPr lang="en-GB" b="1" dirty="0">
                <a:solidFill>
                  <a:schemeClr val="bg1"/>
                </a:solidFill>
              </a:rPr>
              <a:t>Total raised: </a:t>
            </a:r>
          </a:p>
          <a:p>
            <a:pPr algn="ctr">
              <a:lnSpc>
                <a:spcPts val="1760"/>
              </a:lnSpc>
            </a:pPr>
            <a:r>
              <a:rPr lang="en-GB" b="1" dirty="0">
                <a:solidFill>
                  <a:srgbClr val="94C33D"/>
                </a:solidFill>
              </a:rPr>
              <a:t>£390,674</a:t>
            </a:r>
          </a:p>
          <a:p>
            <a:pPr algn="ctr">
              <a:lnSpc>
                <a:spcPts val="1760"/>
              </a:lnSpc>
            </a:pPr>
            <a:endParaRPr lang="en-US" sz="1100" baseline="30000" dirty="0">
              <a:solidFill>
                <a:schemeClr val="bg1"/>
              </a:solidFill>
            </a:endParaRPr>
          </a:p>
        </p:txBody>
      </p:sp>
    </p:spTree>
    <p:extLst>
      <p:ext uri="{BB962C8B-B14F-4D97-AF65-F5344CB8AC3E}">
        <p14:creationId xmlns:p14="http://schemas.microsoft.com/office/powerpoint/2010/main" val="2677714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38</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263052" y="2418365"/>
            <a:ext cx="3516785" cy="1468686"/>
          </a:xfrm>
        </p:spPr>
        <p:txBody>
          <a:bodyPr numCol="1"/>
          <a:lstStyle/>
          <a:p>
            <a:pPr marL="378273" indent="-285750">
              <a:lnSpc>
                <a:spcPct val="100000"/>
              </a:lnSpc>
              <a:buClr>
                <a:srgbClr val="94C33D"/>
              </a:buClr>
              <a:buFont typeface="Arial" panose="020B0604020202020204" pitchFamily="34" charset="0"/>
              <a:buChar char="•"/>
            </a:pPr>
            <a:r>
              <a:rPr lang="en-GB" sz="1200" dirty="0"/>
              <a:t>£350,000 raised for London’s best homeless charities and 70,000 people engaged to stop and donate in one of the busiest cities in the world. </a:t>
            </a:r>
          </a:p>
          <a:p>
            <a:pPr marL="378273" indent="-285750">
              <a:lnSpc>
                <a:spcPct val="100000"/>
              </a:lnSpc>
              <a:buClr>
                <a:srgbClr val="94C33D"/>
              </a:buClr>
              <a:buFont typeface="Arial" panose="020B0604020202020204" pitchFamily="34" charset="0"/>
              <a:buChar char="•"/>
            </a:pPr>
            <a:r>
              <a:rPr lang="en-GB" sz="1200" dirty="0"/>
              <a:t>The creation of a new Rapid Response Team, active in 24 boroughs which helped 248 people in the first 2 months. </a:t>
            </a:r>
          </a:p>
          <a:p>
            <a:pPr marL="378273" indent="-285750">
              <a:lnSpc>
                <a:spcPct val="100000"/>
              </a:lnSpc>
              <a:buClr>
                <a:srgbClr val="94C33D"/>
              </a:buClr>
              <a:buFont typeface="Arial" panose="020B0604020202020204" pitchFamily="34" charset="0"/>
              <a:buChar char="•"/>
            </a:pPr>
            <a:r>
              <a:rPr lang="en-GB" sz="1200" dirty="0"/>
              <a:t>The promotion of StreetLink – a service enabling members of the public to connect homeless people to services in the area -  in boroughs not covered by the Rapid Response Team.</a:t>
            </a:r>
          </a:p>
          <a:p>
            <a:pPr marL="378273" indent="-285750">
              <a:lnSpc>
                <a:spcPct val="100000"/>
              </a:lnSpc>
              <a:buClr>
                <a:srgbClr val="94C33D"/>
              </a:buClr>
              <a:buFont typeface="Arial" panose="020B0604020202020204" pitchFamily="34" charset="0"/>
              <a:buChar char="•"/>
            </a:pPr>
            <a:r>
              <a:rPr lang="en-GB" sz="1200" dirty="0"/>
              <a:t>Created an easy way for Londoners to contribute to the effort to tackle homelessness.</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405940"/>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232714"/>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HOW IT WORKED IN PRACTICE</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778764"/>
            <a:ext cx="6153327" cy="267624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The 100 TAP London cashless donation points across the city, enabled Londoners to easily &amp; quickly donate the small sum of £3 using contactless credit or debit cards for homeless charities. All they had to do was tap their card on the points.</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The campaign was further enhanced by enabling online donations through the TAP London website where those donating could see how their money was being spent and could choose various amounts to donate.</a:t>
            </a:r>
          </a:p>
          <a:p>
            <a:pPr marL="0" indent="0">
              <a:lnSpc>
                <a:spcPct val="100000"/>
              </a:lnSpc>
              <a:buNone/>
            </a:pPr>
            <a:r>
              <a:rPr lang="en-GB" sz="1200" dirty="0">
                <a:solidFill>
                  <a:schemeClr val="bg1"/>
                </a:solidFill>
              </a:rPr>
              <a:t>Find out more about TAP London here.</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7" name="Picture 6">
            <a:extLst>
              <a:ext uri="{FF2B5EF4-FFF2-40B4-BE49-F238E27FC236}">
                <a16:creationId xmlns:a16="http://schemas.microsoft.com/office/drawing/2014/main" id="{2278B5B8-44AC-B38F-09B8-CD4C354722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265495" y="747270"/>
            <a:ext cx="1812638" cy="478536"/>
          </a:xfrm>
          <a:prstGeom prst="rect">
            <a:avLst/>
          </a:prstGeom>
        </p:spPr>
      </p:pic>
      <p:pic>
        <p:nvPicPr>
          <p:cNvPr id="10" name="Picture 9">
            <a:extLst>
              <a:ext uri="{FF2B5EF4-FFF2-40B4-BE49-F238E27FC236}">
                <a16:creationId xmlns:a16="http://schemas.microsoft.com/office/drawing/2014/main" id="{C2109C5A-7EEB-6EA6-AA28-B45858383A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3718288" y="7803674"/>
            <a:ext cx="3852141" cy="2400266"/>
          </a:xfrm>
          <a:prstGeom prst="rect">
            <a:avLst/>
          </a:prstGeom>
        </p:spPr>
      </p:pic>
      <p:pic>
        <p:nvPicPr>
          <p:cNvPr id="14" name="Picture 13">
            <a:hlinkClick r:id="rId5"/>
            <a:extLst>
              <a:ext uri="{FF2B5EF4-FFF2-40B4-BE49-F238E27FC236}">
                <a16:creationId xmlns:a16="http://schemas.microsoft.com/office/drawing/2014/main" id="{E0E86075-418A-09D9-70E9-8D6BA894BF4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402369" y="8027189"/>
            <a:ext cx="3157306" cy="1787433"/>
          </a:xfrm>
          <a:prstGeom prst="rect">
            <a:avLst/>
          </a:prstGeom>
        </p:spPr>
      </p:pic>
      <p:sp>
        <p:nvSpPr>
          <p:cNvPr id="12" name="Freeform 11">
            <a:hlinkClick r:id="rId7"/>
            <a:extLst>
              <a:ext uri="{FF2B5EF4-FFF2-40B4-BE49-F238E27FC236}">
                <a16:creationId xmlns:a16="http://schemas.microsoft.com/office/drawing/2014/main" id="{9CB218A9-DB76-B678-D06E-B1BAAF71199F}"/>
              </a:ext>
            </a:extLst>
          </p:cNvPr>
          <p:cNvSpPr/>
          <p:nvPr/>
        </p:nvSpPr>
        <p:spPr>
          <a:xfrm rot="1020859">
            <a:off x="3894454" y="891958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3" name="Graphic 5">
            <a:extLst>
              <a:ext uri="{FF2B5EF4-FFF2-40B4-BE49-F238E27FC236}">
                <a16:creationId xmlns:a16="http://schemas.microsoft.com/office/drawing/2014/main" id="{00FD5898-6E5A-B406-9F50-63A4B34DDDFD}"/>
              </a:ext>
            </a:extLst>
          </p:cNvPr>
          <p:cNvSpPr txBox="1"/>
          <p:nvPr/>
        </p:nvSpPr>
        <p:spPr>
          <a:xfrm rot="720709">
            <a:off x="3915660" y="9044342"/>
            <a:ext cx="711222" cy="520848"/>
          </a:xfrm>
          <a:prstGeom prst="rect">
            <a:avLst/>
          </a:prstGeom>
          <a:noFill/>
        </p:spPr>
        <p:txBody>
          <a:bodyPr wrap="square" rtlCol="0">
            <a:spAutoFit/>
          </a:bodyPr>
          <a:lstStyle/>
          <a:p>
            <a:pPr algn="ctr">
              <a:lnSpc>
                <a:spcPts val="1120"/>
              </a:lnSpc>
            </a:pPr>
            <a:r>
              <a:rPr lang="en-US" sz="1200" spc="0" baseline="0" dirty="0">
                <a:solidFill>
                  <a:srgbClr val="ECECEC"/>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rgbClr val="ECECEC"/>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VISIT</a:t>
            </a:r>
            <a:endParaRPr lang="en-US" sz="1200" spc="0" baseline="0" dirty="0">
              <a:solidFill>
                <a:srgbClr val="ECECEC"/>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006641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12</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Give Penny</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b="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576786"/>
            <a:ext cx="6344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t>Mind identified a looming mental health crisis amongst students, with 27% reporting a mental health problem whilst at university. Mind wanted to create a fundraising event that raised awareness of this, and engaged students from all over the UK.</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2578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07687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768412"/>
            <a:ext cx="3883621"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chemeClr val="bg1"/>
                </a:solidFill>
                <a:effectLst/>
              </a:rPr>
              <a:t>The charity, </a:t>
            </a:r>
            <a:r>
              <a:rPr lang="en-GB" sz="1200" b="0" i="0" dirty="0">
                <a:solidFill>
                  <a:srgbClr val="94C33D"/>
                </a:solidFill>
                <a:effectLst/>
                <a:hlinkClick r:id="rId5">
                  <a:extLst>
                    <a:ext uri="{A12FA001-AC4F-418D-AE19-62706E023703}">
                      <ahyp:hlinkClr xmlns:ahyp="http://schemas.microsoft.com/office/drawing/2018/hyperlinkcolor" val="tx"/>
                    </a:ext>
                  </a:extLst>
                </a:hlinkClick>
              </a:rPr>
              <a:t>Mind</a:t>
            </a:r>
            <a:r>
              <a:rPr lang="en-GB" sz="1200" b="0" i="0" dirty="0">
                <a:solidFill>
                  <a:schemeClr val="bg1"/>
                </a:solidFill>
                <a:effectLst/>
              </a:rPr>
              <a:t>, provides advice and support to empower anyone experiencing a mental health problem. They campaign to improve services, raise awareness of mental health and promote understanding of mental health problems.</a:t>
            </a:r>
          </a:p>
          <a:p>
            <a:pPr>
              <a:lnSpc>
                <a:spcPct val="100000"/>
              </a:lnSpc>
              <a:buClr>
                <a:srgbClr val="94C33D"/>
              </a:buClr>
              <a:tabLst>
                <a:tab pos="481013" algn="l"/>
              </a:tabLst>
            </a:pPr>
            <a:endParaRPr lang="en-GB" sz="1200" dirty="0">
              <a:solidFill>
                <a:schemeClr val="bg1"/>
              </a:solidFill>
            </a:endParaRPr>
          </a:p>
        </p:txBody>
      </p:sp>
      <p:cxnSp>
        <p:nvCxnSpPr>
          <p:cNvPr id="28" name="Straight Connector 27">
            <a:extLst>
              <a:ext uri="{FF2B5EF4-FFF2-40B4-BE49-F238E27FC236}">
                <a16:creationId xmlns:a16="http://schemas.microsoft.com/office/drawing/2014/main" id="{0CE22E54-6F78-79C6-FB74-931F42115CD6}"/>
              </a:ext>
            </a:extLst>
          </p:cNvPr>
          <p:cNvCxnSpPr>
            <a:cxnSpLocks/>
          </p:cNvCxnSpPr>
          <p:nvPr/>
        </p:nvCxnSpPr>
        <p:spPr>
          <a:xfrm flipH="1">
            <a:off x="-11234" y="7307073"/>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9" name="Text Placeholder 4">
            <a:extLst>
              <a:ext uri="{FF2B5EF4-FFF2-40B4-BE49-F238E27FC236}">
                <a16:creationId xmlns:a16="http://schemas.microsoft.com/office/drawing/2014/main" id="{04A03381-DE98-2FF0-2AEA-DC074187426E}"/>
              </a:ext>
            </a:extLst>
          </p:cNvPr>
          <p:cNvSpPr txBox="1">
            <a:spLocks/>
          </p:cNvSpPr>
          <p:nvPr/>
        </p:nvSpPr>
        <p:spPr>
          <a:xfrm>
            <a:off x="610240" y="7126143"/>
            <a:ext cx="48218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600" dirty="0">
                <a:solidFill>
                  <a:schemeClr val="bg1"/>
                </a:solidFill>
                <a:highlight>
                  <a:srgbClr val="94C33D"/>
                </a:highlight>
              </a:rPr>
              <a:t>THE DIGITAL TRANSFORMATION SOLUTION</a:t>
            </a:r>
          </a:p>
        </p:txBody>
      </p:sp>
      <p:sp>
        <p:nvSpPr>
          <p:cNvPr id="30" name="Text Placeholder 5">
            <a:extLst>
              <a:ext uri="{FF2B5EF4-FFF2-40B4-BE49-F238E27FC236}">
                <a16:creationId xmlns:a16="http://schemas.microsoft.com/office/drawing/2014/main" id="{545F2718-3FB8-85C9-05DF-40E8901BF3BC}"/>
              </a:ext>
            </a:extLst>
          </p:cNvPr>
          <p:cNvSpPr txBox="1">
            <a:spLocks/>
          </p:cNvSpPr>
          <p:nvPr/>
        </p:nvSpPr>
        <p:spPr>
          <a:xfrm>
            <a:off x="728682" y="7753988"/>
            <a:ext cx="6344792" cy="210964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Mind reached out to </a:t>
            </a:r>
            <a:r>
              <a:rPr lang="en-GB" sz="1200" dirty="0">
                <a:solidFill>
                  <a:srgbClr val="863694"/>
                </a:solidFill>
                <a:hlinkClick r:id="rId6">
                  <a:extLst>
                    <a:ext uri="{A12FA001-AC4F-418D-AE19-62706E023703}">
                      <ahyp:hlinkClr xmlns:ahyp="http://schemas.microsoft.com/office/drawing/2018/hyperlinkcolor" val="tx"/>
                    </a:ext>
                  </a:extLst>
                </a:hlinkClick>
              </a:rPr>
              <a:t>Give Penny</a:t>
            </a:r>
            <a:r>
              <a:rPr lang="en-GB" sz="1200" dirty="0"/>
              <a:t> which specialises in helping charities to launch virtual fundraising events that connect to their supporters’ favourite apps, enabling them to raise cashless funds. Using an app in a fundraising event is likely to raise 3x more than an event without one</a:t>
            </a:r>
          </a:p>
          <a:p>
            <a:pPr marL="0" indent="0" algn="just">
              <a:lnSpc>
                <a:spcPct val="100000"/>
              </a:lnSpc>
              <a:buNone/>
            </a:pPr>
            <a:endParaRPr lang="en-GB" sz="1200" dirty="0"/>
          </a:p>
          <a:p>
            <a:pPr marL="0" indent="0" algn="just">
              <a:lnSpc>
                <a:spcPct val="100000"/>
              </a:lnSpc>
              <a:buNone/>
            </a:pPr>
            <a:r>
              <a:rPr lang="en-GB" sz="1200" dirty="0"/>
              <a:t>Together, Mind &amp; Give Penny created the 27:27 Challenge in which participants run 27 miles in 27 days to raise money to support students struggling with mental health problems.</a:t>
            </a:r>
          </a:p>
          <a:p>
            <a:pPr marL="0" indent="0" algn="just">
              <a:lnSpc>
                <a:spcPct val="100000"/>
              </a:lnSpc>
              <a:buNone/>
            </a:pPr>
            <a:r>
              <a:rPr lang="en-GB" sz="1200" dirty="0"/>
              <a:t>GivePenny created a fully branded microsite for Mind, which included a sign-up form and a live leader-board. Upon sign-up, participants could choose the university or group they belong to and the total number of donations raised by that group was used to create the leaderboard. This had the added benefit of encouraging competitive spirit and celebrating a sense of team.</a:t>
            </a:r>
            <a:br>
              <a:rPr lang="en-GB" sz="1200" dirty="0"/>
            </a:br>
            <a:endParaRPr lang="en-GB" sz="1200" dirty="0"/>
          </a:p>
          <a:p>
            <a:pPr>
              <a:lnSpc>
                <a:spcPct val="100000"/>
              </a:lnSpc>
              <a:buClr>
                <a:srgbClr val="94C33D"/>
              </a:buClr>
              <a:tabLst>
                <a:tab pos="481013" algn="l"/>
              </a:tabLst>
            </a:pPr>
            <a:endParaRPr lang="en-GB" sz="1200" dirty="0"/>
          </a:p>
        </p:txBody>
      </p:sp>
      <p:sp>
        <p:nvSpPr>
          <p:cNvPr id="8" name="TextBox 7">
            <a:extLst>
              <a:ext uri="{FF2B5EF4-FFF2-40B4-BE49-F238E27FC236}">
                <a16:creationId xmlns:a16="http://schemas.microsoft.com/office/drawing/2014/main" id="{10641912-E600-F1E9-C126-5F5CCE8C5100}"/>
              </a:ext>
            </a:extLst>
          </p:cNvPr>
          <p:cNvSpPr txBox="1"/>
          <p:nvPr/>
        </p:nvSpPr>
        <p:spPr>
          <a:xfrm>
            <a:off x="676625" y="3848125"/>
            <a:ext cx="5912096" cy="830997"/>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:https: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//home.givepenny.com/charities?gclid=CjwKCAjwlqOXBhBqEiwA-hhitOIvNNnbGqimlLDfcUOEG_NzNL2Qt1VumYYAiBRpv9p8l2gmnHjS6xoC4A8QAvD_BwE</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247101D-AA8E-13D3-B17F-4EE9DE560959}"/>
              </a:ext>
            </a:extLst>
          </p:cNvPr>
          <p:cNvSpPr txBox="1"/>
          <p:nvPr/>
        </p:nvSpPr>
        <p:spPr>
          <a:xfrm>
            <a:off x="-5522699" y="3460666"/>
            <a:ext cx="4711109" cy="830997"/>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US" sz="1200" dirty="0">
                <a:solidFill>
                  <a:srgbClr val="ECECEC"/>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https://givealittle.co/news/cancer-research-cashless-giving-with-corporate-partner-bellway</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10">
            <a:extLst>
              <a:ext uri="{FF2B5EF4-FFF2-40B4-BE49-F238E27FC236}">
                <a16:creationId xmlns:a16="http://schemas.microsoft.com/office/drawing/2014/main" id="{AF4DD7CF-FEEA-246E-454C-F988FF2980D3}"/>
              </a:ext>
            </a:extLst>
          </p:cNvPr>
          <p:cNvSpPr/>
          <p:nvPr/>
        </p:nvSpPr>
        <p:spPr>
          <a:xfrm>
            <a:off x="4844483" y="4389838"/>
            <a:ext cx="2715192" cy="3210810"/>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aphic 4">
            <a:extLst>
              <a:ext uri="{FF2B5EF4-FFF2-40B4-BE49-F238E27FC236}">
                <a16:creationId xmlns:a16="http://schemas.microsoft.com/office/drawing/2014/main" id="{BA92BED3-8070-0BF1-BE86-64A16929CF1C}"/>
              </a:ext>
            </a:extLst>
          </p:cNvPr>
          <p:cNvGrpSpPr/>
          <p:nvPr/>
        </p:nvGrpSpPr>
        <p:grpSpPr>
          <a:xfrm flipH="1">
            <a:off x="6915357" y="2897944"/>
            <a:ext cx="1288636" cy="2354623"/>
            <a:chOff x="4325072" y="4377221"/>
            <a:chExt cx="1026777" cy="1876149"/>
          </a:xfrm>
          <a:noFill/>
        </p:grpSpPr>
        <p:sp>
          <p:nvSpPr>
            <p:cNvPr id="14" name="Freeform 13">
              <a:extLst>
                <a:ext uri="{FF2B5EF4-FFF2-40B4-BE49-F238E27FC236}">
                  <a16:creationId xmlns:a16="http://schemas.microsoft.com/office/drawing/2014/main" id="{03F2A104-8429-6E8C-62B8-4B1C853F341D}"/>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F486826-FF06-3484-02AA-789F5C99B4D6}"/>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pic>
        <p:nvPicPr>
          <p:cNvPr id="19" name="Picture 18">
            <a:extLst>
              <a:ext uri="{FF2B5EF4-FFF2-40B4-BE49-F238E27FC236}">
                <a16:creationId xmlns:a16="http://schemas.microsoft.com/office/drawing/2014/main" id="{F727FC0A-AF66-FEA9-DA29-7A1446FFB15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75111" y="466308"/>
            <a:ext cx="1475656" cy="1421189"/>
          </a:xfrm>
          <a:prstGeom prst="ellipse">
            <a:avLst/>
          </a:prstGeom>
        </p:spPr>
      </p:pic>
    </p:spTree>
    <p:extLst>
      <p:ext uri="{BB962C8B-B14F-4D97-AF65-F5344CB8AC3E}">
        <p14:creationId xmlns:p14="http://schemas.microsoft.com/office/powerpoint/2010/main" val="397838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6" y="448172"/>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What is Digital Transformation?</a:t>
            </a:r>
          </a:p>
          <a:p>
            <a:endParaRPr lang="en-US" dirty="0"/>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C3C8F70-0B8A-5240-A2B6-30F2B5BA5365}"/>
              </a:ext>
            </a:extLst>
          </p:cNvPr>
          <p:cNvSpPr/>
          <p:nvPr/>
        </p:nvSpPr>
        <p:spPr>
          <a:xfrm>
            <a:off x="0" y="4817965"/>
            <a:ext cx="4349699" cy="4957598"/>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Oval 48">
            <a:extLst>
              <a:ext uri="{FF2B5EF4-FFF2-40B4-BE49-F238E27FC236}">
                <a16:creationId xmlns:a16="http://schemas.microsoft.com/office/drawing/2014/main" id="{9DA86601-93D6-8E49-8343-E160CF51E0E5}"/>
              </a:ext>
            </a:extLst>
          </p:cNvPr>
          <p:cNvSpPr/>
          <p:nvPr/>
        </p:nvSpPr>
        <p:spPr>
          <a:xfrm>
            <a:off x="3518402" y="6271611"/>
            <a:ext cx="3728212" cy="3728212"/>
          </a:xfrm>
          <a:prstGeom prst="ellipse">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6058E900-F82F-314E-8F81-C98CD303FB22}"/>
              </a:ext>
            </a:extLst>
          </p:cNvPr>
          <p:cNvSpPr/>
          <p:nvPr/>
        </p:nvSpPr>
        <p:spPr>
          <a:xfrm>
            <a:off x="4697944" y="5743670"/>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51" name="Rectangle 50">
            <a:extLst>
              <a:ext uri="{FF2B5EF4-FFF2-40B4-BE49-F238E27FC236}">
                <a16:creationId xmlns:a16="http://schemas.microsoft.com/office/drawing/2014/main" id="{AB84CFC8-10F3-074F-816A-DD972F67D627}"/>
              </a:ext>
            </a:extLst>
          </p:cNvPr>
          <p:cNvSpPr/>
          <p:nvPr/>
        </p:nvSpPr>
        <p:spPr>
          <a:xfrm>
            <a:off x="4114778" y="7011298"/>
            <a:ext cx="2535460" cy="2975173"/>
          </a:xfrm>
          <a:prstGeom prst="rect">
            <a:avLst/>
          </a:prstGeom>
        </p:spPr>
        <p:txBody>
          <a:bodyPr wrap="square">
            <a:spAutoFit/>
          </a:bodyPr>
          <a:lstStyle/>
          <a:p>
            <a:pPr algn="ctr"/>
            <a:endParaRPr lang="en-GB" b="1" i="1" dirty="0">
              <a:solidFill>
                <a:schemeClr val="bg1"/>
              </a:solidFill>
            </a:endParaRPr>
          </a:p>
          <a:p>
            <a:pPr algn="ctr"/>
            <a:r>
              <a:rPr lang="en-GB" b="1" dirty="0">
                <a:solidFill>
                  <a:schemeClr val="bg1"/>
                </a:solidFill>
              </a:rPr>
              <a:t>“Clearly, the thing that’s transforming is not the technology -  it’s the technology that is transforming you.”</a:t>
            </a:r>
          </a:p>
          <a:p>
            <a:pPr algn="ctr"/>
            <a:endParaRPr lang="en-GB" sz="1400" b="1" dirty="0">
              <a:solidFill>
                <a:schemeClr val="bg1"/>
              </a:solidFill>
            </a:endParaRPr>
          </a:p>
          <a:p>
            <a:pPr algn="ctr"/>
            <a:r>
              <a:rPr lang="en-GB" sz="1400" dirty="0">
                <a:solidFill>
                  <a:schemeClr val="bg1"/>
                </a:solidFill>
              </a:rPr>
              <a:t>Jeanne W. Ross of MIT Sloan’s </a:t>
            </a:r>
            <a:r>
              <a:rPr lang="en-GB" sz="1400" dirty="0" err="1">
                <a:solidFill>
                  <a:schemeClr val="bg1"/>
                </a:solidFill>
              </a:rPr>
              <a:t>Center</a:t>
            </a:r>
            <a:r>
              <a:rPr lang="en-GB" sz="1400" dirty="0">
                <a:solidFill>
                  <a:schemeClr val="bg1"/>
                </a:solidFill>
              </a:rPr>
              <a:t> for Information Systems Research</a:t>
            </a:r>
          </a:p>
          <a:p>
            <a:pPr algn="ctr"/>
            <a:endParaRPr lang="en-GB" sz="1400" b="1" dirty="0">
              <a:solidFill>
                <a:schemeClr val="bg1"/>
              </a:solidFill>
            </a:endParaRPr>
          </a:p>
          <a:p>
            <a:pPr algn="ctr"/>
            <a:endParaRPr lang="en-US" sz="1400" baseline="30000" dirty="0">
              <a:solidFill>
                <a:schemeClr val="bg1"/>
              </a:solidFill>
            </a:endParaRPr>
          </a:p>
        </p:txBody>
      </p:sp>
      <p:sp>
        <p:nvSpPr>
          <p:cNvPr id="3" name="Text Placeholder 5">
            <a:extLst>
              <a:ext uri="{FF2B5EF4-FFF2-40B4-BE49-F238E27FC236}">
                <a16:creationId xmlns:a16="http://schemas.microsoft.com/office/drawing/2014/main" id="{2CFF1FA8-73D9-B7AA-EB9C-26106678A5A9}"/>
              </a:ext>
            </a:extLst>
          </p:cNvPr>
          <p:cNvSpPr txBox="1">
            <a:spLocks/>
          </p:cNvSpPr>
          <p:nvPr/>
        </p:nvSpPr>
        <p:spPr>
          <a:xfrm>
            <a:off x="675226" y="1174588"/>
            <a:ext cx="1750474" cy="251324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b="1" i="1" dirty="0">
                <a:solidFill>
                  <a:srgbClr val="863694"/>
                </a:solidFill>
                <a:latin typeface="+mn-lt"/>
              </a:rPr>
              <a:t>Digital Transformation </a:t>
            </a:r>
            <a:r>
              <a:rPr lang="en-GB" sz="1600" dirty="0">
                <a:latin typeface="+mn-lt"/>
              </a:rPr>
              <a:t>is the integration of digital technology into some or all areas of an organisation.</a:t>
            </a:r>
          </a:p>
          <a:p>
            <a:pPr algn="l">
              <a:lnSpc>
                <a:spcPct val="100000"/>
              </a:lnSpc>
            </a:pPr>
            <a:endParaRPr lang="en-GB" sz="1600" dirty="0">
              <a:latin typeface="+mn-lt"/>
            </a:endParaRPr>
          </a:p>
        </p:txBody>
      </p:sp>
      <p:sp>
        <p:nvSpPr>
          <p:cNvPr id="4" name="Text Placeholder 5">
            <a:extLst>
              <a:ext uri="{FF2B5EF4-FFF2-40B4-BE49-F238E27FC236}">
                <a16:creationId xmlns:a16="http://schemas.microsoft.com/office/drawing/2014/main" id="{3C8F95F6-9AF5-323D-4349-B0AB3F19E392}"/>
              </a:ext>
            </a:extLst>
          </p:cNvPr>
          <p:cNvSpPr txBox="1">
            <a:spLocks/>
          </p:cNvSpPr>
          <p:nvPr/>
        </p:nvSpPr>
        <p:spPr>
          <a:xfrm>
            <a:off x="2671482" y="1174588"/>
            <a:ext cx="4212967" cy="175440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b="1" dirty="0">
                <a:solidFill>
                  <a:srgbClr val="863694"/>
                </a:solidFill>
                <a:latin typeface="+mn-lt"/>
              </a:rPr>
              <a:t>What does it look like in practical terms?</a:t>
            </a:r>
          </a:p>
          <a:p>
            <a:pPr algn="l">
              <a:lnSpc>
                <a:spcPct val="100000"/>
              </a:lnSpc>
            </a:pPr>
            <a:endParaRPr lang="en-GB" sz="1600" b="1" dirty="0">
              <a:solidFill>
                <a:srgbClr val="863694"/>
              </a:solidFill>
              <a:latin typeface="+mn-lt"/>
            </a:endParaRPr>
          </a:p>
          <a:p>
            <a:pPr>
              <a:lnSpc>
                <a:spcPts val="1200"/>
              </a:lnSpc>
            </a:pPr>
            <a:r>
              <a:rPr lang="en-GB" sz="1200" i="1" dirty="0"/>
              <a:t>Digital Transformation </a:t>
            </a:r>
            <a:r>
              <a:rPr lang="en-GB" sz="1200" dirty="0"/>
              <a:t>can be bold and involve entirely new ways of doing business, communicating and reaching audiences e.g. it may include:</a:t>
            </a:r>
          </a:p>
          <a:p>
            <a:pPr>
              <a:lnSpc>
                <a:spcPts val="1200"/>
              </a:lnSpc>
            </a:pPr>
            <a:endParaRPr lang="en-GB" sz="1200" dirty="0"/>
          </a:p>
          <a:p>
            <a:pPr marL="171450" indent="-171450">
              <a:lnSpc>
                <a:spcPts val="1200"/>
              </a:lnSpc>
              <a:buClr>
                <a:srgbClr val="94C33D"/>
              </a:buClr>
              <a:buFont typeface="Arial" panose="020B0604020202020204" pitchFamily="34" charset="0"/>
              <a:buChar char="•"/>
            </a:pPr>
            <a:r>
              <a:rPr lang="en-GB" sz="1200" dirty="0"/>
              <a:t>Organising digital events</a:t>
            </a:r>
          </a:p>
          <a:p>
            <a:pPr marL="171450" indent="-171450">
              <a:lnSpc>
                <a:spcPts val="1200"/>
              </a:lnSpc>
              <a:buClr>
                <a:srgbClr val="94C33D"/>
              </a:buClr>
              <a:buFont typeface="Arial" panose="020B0604020202020204" pitchFamily="34" charset="0"/>
              <a:buChar char="•"/>
            </a:pPr>
            <a:r>
              <a:rPr lang="en-GB" sz="1200" dirty="0"/>
              <a:t>Creating e-commerce initiatives</a:t>
            </a:r>
          </a:p>
          <a:p>
            <a:pPr marL="171450" indent="-171450">
              <a:lnSpc>
                <a:spcPts val="1200"/>
              </a:lnSpc>
              <a:buClr>
                <a:srgbClr val="94C33D"/>
              </a:buClr>
              <a:buFont typeface="Arial" panose="020B0604020202020204" pitchFamily="34" charset="0"/>
              <a:buChar char="•"/>
            </a:pPr>
            <a:r>
              <a:rPr lang="en-GB" sz="1200" dirty="0"/>
              <a:t>Using Virtual Reality (VR) or Artificial Intelligence (AI) to create immersive experiences</a:t>
            </a:r>
          </a:p>
          <a:p>
            <a:pPr marL="171450" indent="-171450">
              <a:lnSpc>
                <a:spcPts val="1200"/>
              </a:lnSpc>
              <a:buClr>
                <a:srgbClr val="94C33D"/>
              </a:buClr>
              <a:buFont typeface="Arial" panose="020B0604020202020204" pitchFamily="34" charset="0"/>
              <a:buChar char="•"/>
            </a:pPr>
            <a:r>
              <a:rPr lang="en-GB" sz="1200" dirty="0"/>
              <a:t>Integrating cashless fundraising technologies</a:t>
            </a:r>
          </a:p>
          <a:p>
            <a:pPr marL="171450" indent="-171450">
              <a:lnSpc>
                <a:spcPts val="1200"/>
              </a:lnSpc>
              <a:buClr>
                <a:srgbClr val="94C33D"/>
              </a:buClr>
              <a:buFont typeface="Arial" panose="020B0604020202020204" pitchFamily="34" charset="0"/>
              <a:buChar char="•"/>
            </a:pPr>
            <a:r>
              <a:rPr lang="en-GB" sz="1200" dirty="0"/>
              <a:t>Delivering services using digital technologies like online training platforms</a:t>
            </a:r>
          </a:p>
          <a:p>
            <a:pPr marL="171450" indent="-171450">
              <a:lnSpc>
                <a:spcPts val="1200"/>
              </a:lnSpc>
              <a:buClr>
                <a:srgbClr val="94C33D"/>
              </a:buClr>
              <a:buFont typeface="Arial" panose="020B0604020202020204" pitchFamily="34" charset="0"/>
              <a:buChar char="•"/>
            </a:pPr>
            <a:endParaRPr lang="en-GB" sz="1200" dirty="0"/>
          </a:p>
          <a:p>
            <a:pPr marL="171450" indent="-171450">
              <a:lnSpc>
                <a:spcPts val="1200"/>
              </a:lnSpc>
              <a:buFont typeface="Arial" panose="020B0604020202020204" pitchFamily="34" charset="0"/>
              <a:buChar char="•"/>
            </a:pPr>
            <a:endParaRPr lang="en-GB" sz="1200" dirty="0"/>
          </a:p>
          <a:p>
            <a:pPr>
              <a:lnSpc>
                <a:spcPts val="1200"/>
              </a:lnSpc>
            </a:pPr>
            <a:r>
              <a:rPr lang="en-GB" sz="1200" dirty="0"/>
              <a:t>However, for some organisations simple digital enhancements like using an excel spreadsheet to capture &amp; record data can create massive impact. Since the Covid-19 pandemic, the majority of organisations, have perhaps, unwittingly already embraced </a:t>
            </a:r>
            <a:r>
              <a:rPr lang="en-GB" sz="1200" i="1" dirty="0"/>
              <a:t>Digital Transformation </a:t>
            </a:r>
            <a:r>
              <a:rPr lang="en-GB" sz="1200" dirty="0"/>
              <a:t>with the move to online meetings, workshops etc. via online video platforms.</a:t>
            </a:r>
          </a:p>
        </p:txBody>
      </p:sp>
    </p:spTree>
    <p:extLst>
      <p:ext uri="{BB962C8B-B14F-4D97-AF65-F5344CB8AC3E}">
        <p14:creationId xmlns:p14="http://schemas.microsoft.com/office/powerpoint/2010/main" val="2412004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9196D1-B295-DBE5-53F1-AD5C08755D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3294" y="283862"/>
            <a:ext cx="2419350" cy="915745"/>
          </a:xfrm>
          <a:prstGeom prst="rect">
            <a:avLst/>
          </a:prstGeom>
        </p:spPr>
      </p:pic>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40</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407484"/>
            <a:ext cx="3126874" cy="1468686"/>
          </a:xfrm>
        </p:spPr>
        <p:txBody>
          <a:bodyPr numCol="1"/>
          <a:lstStyle/>
          <a:p>
            <a:pPr marL="378273" indent="-285750">
              <a:lnSpc>
                <a:spcPct val="100000"/>
              </a:lnSpc>
              <a:buClr>
                <a:srgbClr val="94C33D"/>
              </a:buClr>
              <a:buFont typeface="Arial" panose="020B0604020202020204" pitchFamily="34" charset="0"/>
              <a:buChar char="•"/>
            </a:pPr>
            <a:r>
              <a:rPr lang="en-GB" sz="1200" b="0" i="0" dirty="0">
                <a:effectLst/>
              </a:rPr>
              <a:t>Within 3 weeks of launching the event, Mind had doubled their target raise value, with 8 weeks still remaining!</a:t>
            </a:r>
            <a:endParaRPr lang="en-GB" sz="1200" dirty="0">
              <a:ea typeface="Calibri" panose="020F0502020204030204" pitchFamily="34" charset="0"/>
            </a:endParaRPr>
          </a:p>
          <a:p>
            <a:pPr marL="378273" indent="-285750">
              <a:lnSpc>
                <a:spcPct val="100000"/>
              </a:lnSpc>
              <a:buClr>
                <a:srgbClr val="94C33D"/>
              </a:buClr>
              <a:buFont typeface="Arial" panose="020B0604020202020204" pitchFamily="34" charset="0"/>
              <a:buChar char="•"/>
            </a:pPr>
            <a:r>
              <a:rPr lang="en-GB" sz="1200" dirty="0">
                <a:ea typeface="Calibri" panose="020F0502020204030204" pitchFamily="34" charset="0"/>
              </a:rPr>
              <a:t>Integrations with popular apps that fundraisers and donors know, like and trust led to greater willingness to donate.</a:t>
            </a:r>
          </a:p>
          <a:p>
            <a:pPr marL="378273" indent="-285750">
              <a:lnSpc>
                <a:spcPct val="100000"/>
              </a:lnSpc>
              <a:buClr>
                <a:srgbClr val="94C33D"/>
              </a:buClr>
              <a:buFont typeface="Arial" panose="020B0604020202020204" pitchFamily="34" charset="0"/>
              <a:buChar char="•"/>
            </a:pPr>
            <a:r>
              <a:rPr lang="en-GB" sz="1200" dirty="0">
                <a:ea typeface="Calibri" panose="020F0502020204030204" pitchFamily="34" charset="0"/>
              </a:rPr>
              <a:t>Enabling donors to engage in progress led to higher donations.</a:t>
            </a:r>
          </a:p>
          <a:p>
            <a:pPr marL="378273" indent="-285750">
              <a:lnSpc>
                <a:spcPct val="100000"/>
              </a:lnSpc>
              <a:buClr>
                <a:srgbClr val="94C33D"/>
              </a:buClr>
              <a:buFont typeface="Arial" panose="020B0604020202020204" pitchFamily="34" charset="0"/>
              <a:buChar char="•"/>
            </a:pPr>
            <a:r>
              <a:rPr lang="en-GB" sz="1200" dirty="0">
                <a:ea typeface="Calibri" panose="020F0502020204030204" pitchFamily="34" charset="0"/>
              </a:rPr>
              <a:t>Working with a partner like Give Penny enabled Mind to benefit from an ideas pool and create a fundraiser that was wholly unique to them.</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161124"/>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5987898"/>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HOW IT WORKED IN PRACTICE</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t="1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533948"/>
            <a:ext cx="6323170" cy="316958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Since enabling a donor to track participant progress enhances sponsor involvement and makes a higher donation more likely, Strava was integrated into the participants’ fundraising pages on GivePenny, enabling their progress to be tracked.</a:t>
            </a:r>
          </a:p>
          <a:p>
            <a:pPr marL="0" indent="0">
              <a:lnSpc>
                <a:spcPct val="100000"/>
              </a:lnSpc>
              <a:buNone/>
            </a:pPr>
            <a:r>
              <a:rPr lang="en-GB" sz="1200" dirty="0">
                <a:solidFill>
                  <a:schemeClr val="bg1"/>
                </a:solidFill>
              </a:rPr>
              <a:t> </a:t>
            </a:r>
          </a:p>
          <a:p>
            <a:pPr marL="0" indent="0">
              <a:lnSpc>
                <a:spcPct val="100000"/>
              </a:lnSpc>
              <a:buNone/>
            </a:pPr>
            <a:r>
              <a:rPr lang="en-GB" sz="1200" dirty="0">
                <a:solidFill>
                  <a:schemeClr val="bg1"/>
                </a:solidFill>
              </a:rPr>
              <a:t>Mind used the ‘Pledge per X’ donation method available through GivePenny to enable sponsors to donate per mile rather than just a single amount. This method raises 50% more than traditional one-off donations, and has an average donation value of £26 per X!</a:t>
            </a:r>
          </a:p>
          <a:p>
            <a:pPr marL="0" indent="0">
              <a:lnSpc>
                <a:spcPct val="100000"/>
              </a:lnSpc>
              <a:buNone/>
            </a:pPr>
            <a:r>
              <a:rPr lang="en-GB" sz="1200" dirty="0">
                <a:solidFill>
                  <a:schemeClr val="bg1"/>
                </a:solidFill>
              </a:rPr>
              <a:t>Mind also integrated GivePenny’s unique Playlist Fundraising. Using Spotify, anyone can add a song to the playlist, in return for a donation. </a:t>
            </a:r>
          </a:p>
          <a:p>
            <a:pPr marL="0" indent="0">
              <a:lnSpc>
                <a:spcPct val="100000"/>
              </a:lnSpc>
              <a:buNone/>
            </a:pPr>
            <a:endParaRPr lang="en-GB" sz="1200" dirty="0">
              <a:solidFill>
                <a:schemeClr val="bg1"/>
              </a:solidFill>
            </a:endParaRPr>
          </a:p>
          <a:p>
            <a:pPr>
              <a:lnSpc>
                <a:spcPct val="100000"/>
              </a:lnSpc>
            </a:pPr>
            <a:r>
              <a:rPr lang="en-GB" sz="1200" dirty="0">
                <a:solidFill>
                  <a:schemeClr val="bg1"/>
                </a:solidFill>
              </a:rPr>
              <a:t>All of this enabled Mind to accept cashless donations from a number of income streams for a single UK wide event. </a:t>
            </a:r>
          </a:p>
          <a:p>
            <a:pPr>
              <a:lnSpc>
                <a:spcPct val="100000"/>
              </a:lnSpc>
            </a:pPr>
            <a:endParaRPr lang="en-GB" sz="1200" dirty="0">
              <a:solidFill>
                <a:schemeClr val="bg1"/>
              </a:solidFill>
            </a:endParaRPr>
          </a:p>
          <a:p>
            <a:pPr>
              <a:lnSpc>
                <a:spcPct val="100000"/>
              </a:lnSpc>
            </a:pPr>
            <a:r>
              <a:rPr lang="en-GB" sz="1200" dirty="0">
                <a:solidFill>
                  <a:schemeClr val="bg1"/>
                </a:solidFill>
              </a:rPr>
              <a:t>Learn more about how organisations have used Give Penny in a similar way </a:t>
            </a:r>
            <a:r>
              <a:rPr lang="en-GB" sz="1200" dirty="0">
                <a:solidFill>
                  <a:srgbClr val="94C33D"/>
                </a:solidFill>
                <a:hlinkClick r:id="rId4">
                  <a:extLst>
                    <a:ext uri="{A12FA001-AC4F-418D-AE19-62706E023703}">
                      <ahyp:hlinkClr xmlns:ahyp="http://schemas.microsoft.com/office/drawing/2018/hyperlinkcolor" val="tx"/>
                    </a:ext>
                  </a:extLst>
                </a:hlinkClick>
              </a:rPr>
              <a:t>here</a:t>
            </a:r>
            <a:r>
              <a:rPr lang="en-GB" sz="1200" dirty="0">
                <a:solidFill>
                  <a:schemeClr val="bg1"/>
                </a:solidFill>
              </a:rPr>
              <a:t>.</a:t>
            </a:r>
          </a:p>
          <a:p>
            <a:pPr>
              <a:lnSpc>
                <a:spcPct val="100000"/>
              </a:lnSpc>
            </a:pPr>
            <a:endParaRPr lang="en-GB" sz="1200" dirty="0">
              <a:solidFill>
                <a:schemeClr val="bg1"/>
              </a:solidFill>
            </a:endParaRP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Picture 2">
            <a:extLst>
              <a:ext uri="{FF2B5EF4-FFF2-40B4-BE49-F238E27FC236}">
                <a16:creationId xmlns:a16="http://schemas.microsoft.com/office/drawing/2014/main" id="{1E53A35D-9790-8334-77CC-E1CC8D576E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0089" y="1273890"/>
            <a:ext cx="1578333" cy="426337"/>
          </a:xfrm>
          <a:prstGeom prst="rect">
            <a:avLst/>
          </a:prstGeom>
        </p:spPr>
      </p:pic>
    </p:spTree>
    <p:extLst>
      <p:ext uri="{BB962C8B-B14F-4D97-AF65-F5344CB8AC3E}">
        <p14:creationId xmlns:p14="http://schemas.microsoft.com/office/powerpoint/2010/main" val="2404353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B8F2376-2BB3-5104-528F-396431557437}"/>
              </a:ext>
            </a:extLst>
          </p:cNvPr>
          <p:cNvSpPr/>
          <p:nvPr/>
        </p:nvSpPr>
        <p:spPr>
          <a:xfrm flipH="1">
            <a:off x="2943685" y="3706873"/>
            <a:ext cx="4679840" cy="5333879"/>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41</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7" y="448172"/>
            <a:ext cx="3596490"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Insight to Action Cashless Technologies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5" y="1509786"/>
            <a:ext cx="6049131"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GB" sz="1300" dirty="0">
                <a:latin typeface="+mn-lt"/>
              </a:rPr>
              <a:t>The case studies in this section are evidence of the positive impact of cashless technology as an effective Digital Transformation tool. The case studies demonstrate how it enables organisations to continue to fundraise, and at times, multiply their fundraising targets by keeping up to date with consumer trends,</a:t>
            </a:r>
          </a:p>
          <a:p>
            <a:pPr>
              <a:lnSpc>
                <a:spcPct val="100000"/>
              </a:lnSpc>
            </a:pPr>
            <a:endParaRPr lang="en-GB" sz="1300" dirty="0">
              <a:latin typeface="+mn-lt"/>
            </a:endParaRPr>
          </a:p>
          <a:p>
            <a:pPr>
              <a:lnSpc>
                <a:spcPct val="100000"/>
              </a:lnSpc>
            </a:pPr>
            <a:r>
              <a:rPr lang="en-GB" sz="1300" dirty="0">
                <a:latin typeface="+mn-lt"/>
              </a:rPr>
              <a:t>Digital Transformation provides a number of ways for donors to easily and quickly donate via card, smart watches, their mobile phones etc. In this section you will have seen how cashless opportunities helped to maintain the traditional shop counter collection tin, provided opportunities for people to donate in passing and how organisations have used online giving platforms to increase cashless giving.</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724664" cy="5466775"/>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flipV="1">
            <a:off x="-802413" y="5427372"/>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14548" y="7757476"/>
            <a:ext cx="457987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29681" y="5241817"/>
            <a:ext cx="3634319"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Cashless donation points in areas with high footfall create an opportunity for people to donate easily &amp; quickly</a:t>
            </a: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Counter-top giving can be retained or even improved through the use of cashless collection tins.</a:t>
            </a:r>
          </a:p>
          <a:p>
            <a:pPr marL="228600" lvl="0" indent="-228600" algn="l">
              <a:lnSpc>
                <a:spcPct val="100000"/>
              </a:lnSpc>
              <a:buClr>
                <a:srgbClr val="94C33D"/>
              </a:buClr>
              <a:buFont typeface="Arial" panose="020B0604020202020204" pitchFamily="34" charset="0"/>
              <a:buChar char="•"/>
            </a:pPr>
            <a:r>
              <a:rPr lang="en-GB" sz="1200" dirty="0">
                <a:solidFill>
                  <a:schemeClr val="bg1"/>
                </a:solidFill>
              </a:rPr>
              <a:t>Collaborations with cashless tech companies is worth it.</a:t>
            </a:r>
          </a:p>
          <a:p>
            <a:pPr marL="228600" lvl="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180975" lvl="0" indent="-180975" algn="l">
              <a:lnSpc>
                <a:spcPct val="100000"/>
              </a:lnSpc>
              <a:buClr>
                <a:srgbClr val="94C33D"/>
              </a:buClr>
              <a:buFont typeface="Arial" panose="020B0604020202020204" pitchFamily="34" charset="0"/>
              <a:buChar char="•"/>
            </a:pPr>
            <a:r>
              <a:rPr lang="en-GB" sz="1200" dirty="0">
                <a:solidFill>
                  <a:schemeClr val="bg1"/>
                </a:solidFill>
              </a:rPr>
              <a:t>Brainstorm on areas where cashless tech could support your organisation.</a:t>
            </a:r>
          </a:p>
          <a:p>
            <a:pPr marL="180975" lvl="0" indent="-180975" algn="l">
              <a:lnSpc>
                <a:spcPct val="100000"/>
              </a:lnSpc>
              <a:buClr>
                <a:srgbClr val="94C33D"/>
              </a:buClr>
              <a:buFont typeface="Arial" panose="020B0604020202020204" pitchFamily="34" charset="0"/>
              <a:buChar char="•"/>
            </a:pPr>
            <a:r>
              <a:rPr lang="en-GB" sz="1200" dirty="0">
                <a:solidFill>
                  <a:schemeClr val="bg1"/>
                </a:solidFill>
              </a:rPr>
              <a:t>Research the cashless options used in the case studies.</a:t>
            </a:r>
          </a:p>
          <a:p>
            <a:pPr marL="180975" lvl="0" indent="-180975" algn="l">
              <a:lnSpc>
                <a:spcPct val="100000"/>
              </a:lnSpc>
              <a:buClr>
                <a:srgbClr val="94C33D"/>
              </a:buClr>
              <a:buFont typeface="Arial" panose="020B0604020202020204" pitchFamily="34" charset="0"/>
              <a:buChar char="•"/>
            </a:pPr>
            <a:r>
              <a:rPr lang="en-GB" sz="1200" dirty="0">
                <a:solidFill>
                  <a:schemeClr val="bg1"/>
                </a:solidFill>
              </a:rPr>
              <a:t>Choose just 1 area for now, where you will commit to trialling the use of cashless technology.</a:t>
            </a:r>
          </a:p>
        </p:txBody>
      </p:sp>
    </p:spTree>
    <p:extLst>
      <p:ext uri="{BB962C8B-B14F-4D97-AF65-F5344CB8AC3E}">
        <p14:creationId xmlns:p14="http://schemas.microsoft.com/office/powerpoint/2010/main" val="2955129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249414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tabLst>
                <a:tab pos="482600" algn="l"/>
                <a:tab pos="3019425" algn="l"/>
                <a:tab pos="3240088" algn="l"/>
              </a:tabLst>
            </a:pPr>
            <a:r>
              <a:rPr lang="en-US" sz="1800" b="1" dirty="0">
                <a:solidFill>
                  <a:srgbClr val="863694"/>
                </a:solidFill>
              </a:rPr>
              <a:t>13</a:t>
            </a:r>
            <a:r>
              <a:rPr lang="en-US" sz="1400" b="1" dirty="0">
                <a:solidFill>
                  <a:srgbClr val="863694"/>
                </a:solidFill>
              </a:rPr>
              <a:t>	</a:t>
            </a:r>
            <a:r>
              <a:rPr lang="en-US" sz="1400" dirty="0"/>
              <a:t>European YWCA ………………………	44</a:t>
            </a:r>
          </a:p>
          <a:p>
            <a:pPr marL="0" indent="0">
              <a:lnSpc>
                <a:spcPct val="100000"/>
              </a:lnSpc>
              <a:spcBef>
                <a:spcPts val="0"/>
              </a:spcBef>
              <a:buNone/>
              <a:tabLst>
                <a:tab pos="482600" algn="l"/>
                <a:tab pos="3019425" algn="l"/>
                <a:tab pos="3240088" algn="l"/>
              </a:tabLst>
            </a:pPr>
            <a:r>
              <a:rPr lang="en-US" sz="1800" b="1" dirty="0">
                <a:solidFill>
                  <a:srgbClr val="863694"/>
                </a:solidFill>
              </a:rPr>
              <a:t>14</a:t>
            </a:r>
            <a:r>
              <a:rPr lang="en-US" sz="1100" b="1" dirty="0">
                <a:solidFill>
                  <a:srgbClr val="863694"/>
                </a:solidFill>
              </a:rPr>
              <a:t>	</a:t>
            </a:r>
            <a:r>
              <a:rPr lang="en-US" sz="1400" dirty="0" err="1"/>
              <a:t>Meridaunia</a:t>
            </a:r>
            <a:r>
              <a:rPr lang="en-US" sz="1400" dirty="0"/>
              <a:t> and the </a:t>
            </a:r>
          </a:p>
          <a:p>
            <a:pPr marL="0" indent="0">
              <a:lnSpc>
                <a:spcPct val="100000"/>
              </a:lnSpc>
              <a:spcBef>
                <a:spcPts val="0"/>
              </a:spcBef>
              <a:buNone/>
              <a:tabLst>
                <a:tab pos="482600" algn="l"/>
                <a:tab pos="3019425" algn="l"/>
                <a:tab pos="3240088" algn="l"/>
              </a:tabLst>
            </a:pPr>
            <a:r>
              <a:rPr lang="en-US" sz="1400" dirty="0"/>
              <a:t>	Visit Monti </a:t>
            </a:r>
            <a:r>
              <a:rPr lang="en-US" sz="1400" dirty="0" err="1"/>
              <a:t>Dauni</a:t>
            </a:r>
            <a:r>
              <a:rPr lang="en-US" sz="1400" dirty="0"/>
              <a:t> Campaign ……	46</a:t>
            </a:r>
          </a:p>
          <a:p>
            <a:pPr marL="0" indent="0">
              <a:lnSpc>
                <a:spcPct val="100000"/>
              </a:lnSpc>
              <a:spcBef>
                <a:spcPts val="0"/>
              </a:spcBef>
              <a:buNone/>
              <a:tabLst>
                <a:tab pos="482600" algn="l"/>
                <a:tab pos="3019425" algn="l"/>
                <a:tab pos="3240088" algn="l"/>
              </a:tabLst>
            </a:pPr>
            <a:r>
              <a:rPr lang="en-US" sz="1800" b="1" dirty="0">
                <a:solidFill>
                  <a:srgbClr val="863694"/>
                </a:solidFill>
              </a:rPr>
              <a:t>15</a:t>
            </a:r>
            <a:r>
              <a:rPr lang="en-US" sz="1100" b="1" dirty="0">
                <a:solidFill>
                  <a:srgbClr val="863694"/>
                </a:solidFill>
              </a:rPr>
              <a:t>	</a:t>
            </a:r>
            <a:r>
              <a:rPr lang="en-US" sz="1400" dirty="0" err="1"/>
              <a:t>R;pple</a:t>
            </a:r>
            <a:r>
              <a:rPr lang="en-US" sz="1400" dirty="0"/>
              <a:t> Suicide Prevention…………	48</a:t>
            </a:r>
          </a:p>
          <a:p>
            <a:pPr marL="0" indent="0">
              <a:lnSpc>
                <a:spcPct val="100000"/>
              </a:lnSpc>
              <a:spcBef>
                <a:spcPts val="0"/>
              </a:spcBef>
              <a:buNone/>
              <a:tabLst>
                <a:tab pos="482600" algn="l"/>
                <a:tab pos="3019425" algn="l"/>
                <a:tab pos="3240088" algn="l"/>
              </a:tabLst>
            </a:pPr>
            <a:r>
              <a:rPr lang="en-US" sz="1800" b="1" dirty="0">
                <a:solidFill>
                  <a:srgbClr val="863694"/>
                </a:solidFill>
              </a:rPr>
              <a:t>16</a:t>
            </a:r>
            <a:r>
              <a:rPr lang="en-US" sz="1100" b="1" dirty="0">
                <a:solidFill>
                  <a:srgbClr val="863694"/>
                </a:solidFill>
              </a:rPr>
              <a:t>	</a:t>
            </a:r>
            <a:r>
              <a:rPr lang="en-US" sz="1400" dirty="0"/>
              <a:t>SRAVI Lip Reading App …………….	50</a:t>
            </a:r>
          </a:p>
          <a:p>
            <a:pPr marL="0" indent="0">
              <a:lnSpc>
                <a:spcPct val="100000"/>
              </a:lnSpc>
              <a:spcBef>
                <a:spcPts val="0"/>
              </a:spcBef>
              <a:buNone/>
              <a:tabLst>
                <a:tab pos="482600" algn="l"/>
                <a:tab pos="3019425" algn="l"/>
                <a:tab pos="3240088" algn="l"/>
              </a:tabLst>
            </a:pPr>
            <a:r>
              <a:rPr lang="en-US" sz="1800" b="1" dirty="0">
                <a:solidFill>
                  <a:srgbClr val="863694"/>
                </a:solidFill>
              </a:rPr>
              <a:t>17</a:t>
            </a:r>
            <a:r>
              <a:rPr lang="en-US" sz="1100" b="1" dirty="0">
                <a:solidFill>
                  <a:srgbClr val="863694"/>
                </a:solidFill>
              </a:rPr>
              <a:t>	</a:t>
            </a:r>
            <a:r>
              <a:rPr lang="en-US" sz="1400" dirty="0" err="1"/>
              <a:t>FoodCloud</a:t>
            </a:r>
            <a:r>
              <a:rPr lang="en-US" sz="1400" dirty="0"/>
              <a:t> ……………………………….	53	</a:t>
            </a:r>
          </a:p>
          <a:p>
            <a:pPr marL="0" indent="0">
              <a:lnSpc>
                <a:spcPct val="100000"/>
              </a:lnSpc>
              <a:spcBef>
                <a:spcPts val="0"/>
              </a:spcBef>
              <a:buNone/>
              <a:tabLst>
                <a:tab pos="482600" algn="l"/>
                <a:tab pos="3019425" algn="l"/>
                <a:tab pos="3240088" algn="l"/>
              </a:tabLst>
            </a:pPr>
            <a:r>
              <a:rPr lang="en-US" sz="1800" b="1" dirty="0">
                <a:solidFill>
                  <a:srgbClr val="863694"/>
                </a:solidFill>
              </a:rPr>
              <a:t>18</a:t>
            </a:r>
            <a:r>
              <a:rPr lang="en-US" sz="1100" b="1" dirty="0">
                <a:solidFill>
                  <a:srgbClr val="863694"/>
                </a:solidFill>
              </a:rPr>
              <a:t>	</a:t>
            </a:r>
            <a:r>
              <a:rPr lang="en-US" sz="1400" dirty="0" err="1"/>
              <a:t>Saored</a:t>
            </a:r>
            <a:r>
              <a:rPr lang="en-US" sz="1400" dirty="0"/>
              <a:t> ……………………………………..	55</a:t>
            </a:r>
          </a:p>
          <a:p>
            <a:pPr marL="0" indent="0">
              <a:lnSpc>
                <a:spcPct val="100000"/>
              </a:lnSpc>
              <a:spcBef>
                <a:spcPts val="0"/>
              </a:spcBef>
              <a:buNone/>
              <a:tabLst>
                <a:tab pos="482600" algn="l"/>
                <a:tab pos="3019425" algn="l"/>
                <a:tab pos="3240088" algn="l"/>
              </a:tabLst>
            </a:pPr>
            <a:r>
              <a:rPr lang="en-US" sz="1800" b="1" dirty="0">
                <a:solidFill>
                  <a:srgbClr val="863694"/>
                </a:solidFill>
              </a:rPr>
              <a:t>19</a:t>
            </a:r>
            <a:r>
              <a:rPr lang="en-US" sz="1100" b="1" dirty="0">
                <a:solidFill>
                  <a:srgbClr val="863694"/>
                </a:solidFill>
              </a:rPr>
              <a:t>	</a:t>
            </a:r>
            <a:r>
              <a:rPr lang="en-US" sz="1400" dirty="0"/>
              <a:t>Digital Charity Lab ………….………..	57</a:t>
            </a:r>
          </a:p>
          <a:p>
            <a:pPr marL="0" indent="0">
              <a:lnSpc>
                <a:spcPct val="100000"/>
              </a:lnSpc>
              <a:spcBef>
                <a:spcPts val="0"/>
              </a:spcBef>
              <a:buNone/>
              <a:tabLst>
                <a:tab pos="482600" algn="l"/>
                <a:tab pos="3019425" algn="l"/>
                <a:tab pos="3240088" algn="l"/>
              </a:tabLst>
            </a:pPr>
            <a:r>
              <a:rPr lang="en-US" sz="1800" b="1" dirty="0">
                <a:solidFill>
                  <a:srgbClr val="863694"/>
                </a:solidFill>
              </a:rPr>
              <a:t>20</a:t>
            </a:r>
            <a:r>
              <a:rPr lang="en-US" sz="1100" b="1" dirty="0">
                <a:solidFill>
                  <a:srgbClr val="863694"/>
                </a:solidFill>
              </a:rPr>
              <a:t>	</a:t>
            </a:r>
            <a:r>
              <a:rPr lang="en-US" sz="1400" dirty="0" err="1"/>
              <a:t>Hpass</a:t>
            </a:r>
            <a:r>
              <a:rPr lang="en-US" sz="1400" dirty="0"/>
              <a:t> ……………………………………...	59</a:t>
            </a:r>
          </a:p>
          <a:p>
            <a:pPr marL="0" indent="0">
              <a:buNone/>
              <a:tabLst>
                <a:tab pos="482600"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42</a:t>
            </a:fld>
            <a:endParaRPr lang="en-US" sz="700" dirty="0"/>
          </a:p>
        </p:txBody>
      </p:sp>
      <p:pic>
        <p:nvPicPr>
          <p:cNvPr id="19" name="Picture Placeholder 18">
            <a:extLst>
              <a:ext uri="{FF2B5EF4-FFF2-40B4-BE49-F238E27FC236}">
                <a16:creationId xmlns:a16="http://schemas.microsoft.com/office/drawing/2014/main" id="{C1CA8B85-C094-6F8F-1D84-A1F5BD43C4E3}"/>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779837" y="2560974"/>
            <a:ext cx="3792519" cy="4482609"/>
          </a:xfrm>
        </p:spPr>
      </p:pic>
      <p:grpSp>
        <p:nvGrpSpPr>
          <p:cNvPr id="21" name="Group 20">
            <a:extLst>
              <a:ext uri="{FF2B5EF4-FFF2-40B4-BE49-F238E27FC236}">
                <a16:creationId xmlns:a16="http://schemas.microsoft.com/office/drawing/2014/main" id="{E9DB7CD0-1420-D7EF-C690-468BA112A8FE}"/>
              </a:ext>
            </a:extLst>
          </p:cNvPr>
          <p:cNvGrpSpPr/>
          <p:nvPr/>
        </p:nvGrpSpPr>
        <p:grpSpPr>
          <a:xfrm>
            <a:off x="636197" y="2093895"/>
            <a:ext cx="1486412" cy="2708383"/>
            <a:chOff x="32065174" y="19134611"/>
            <a:chExt cx="1486412" cy="2708383"/>
          </a:xfrm>
        </p:grpSpPr>
        <p:grpSp>
          <p:nvGrpSpPr>
            <p:cNvPr id="22" name="Graphic 2">
              <a:extLst>
                <a:ext uri="{FF2B5EF4-FFF2-40B4-BE49-F238E27FC236}">
                  <a16:creationId xmlns:a16="http://schemas.microsoft.com/office/drawing/2014/main" id="{CE3FD7AB-53EA-507B-CC07-75BD3CD8D320}"/>
                </a:ext>
              </a:extLst>
            </p:cNvPr>
            <p:cNvGrpSpPr/>
            <p:nvPr/>
          </p:nvGrpSpPr>
          <p:grpSpPr>
            <a:xfrm>
              <a:off x="32065174" y="19134611"/>
              <a:ext cx="1486412" cy="2708383"/>
              <a:chOff x="32065174" y="19134611"/>
              <a:chExt cx="1486412" cy="2708383"/>
            </a:xfrm>
            <a:solidFill>
              <a:srgbClr val="9EBF0E"/>
            </a:solidFill>
          </p:grpSpPr>
          <p:sp>
            <p:nvSpPr>
              <p:cNvPr id="24" name="Freeform 23">
                <a:extLst>
                  <a:ext uri="{FF2B5EF4-FFF2-40B4-BE49-F238E27FC236}">
                    <a16:creationId xmlns:a16="http://schemas.microsoft.com/office/drawing/2014/main" id="{A5FA1CF4-5545-3379-1064-3E557E63B4AC}"/>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5" name="Freeform 24">
                <a:extLst>
                  <a:ext uri="{FF2B5EF4-FFF2-40B4-BE49-F238E27FC236}">
                    <a16:creationId xmlns:a16="http://schemas.microsoft.com/office/drawing/2014/main" id="{266CAC1E-46C8-4360-1392-BE84A792B049}"/>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3" name="TextBox 22">
              <a:extLst>
                <a:ext uri="{FF2B5EF4-FFF2-40B4-BE49-F238E27FC236}">
                  <a16:creationId xmlns:a16="http://schemas.microsoft.com/office/drawing/2014/main" id="{52A85828-B822-5A57-EED4-5E4BB564FE79}"/>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04</a:t>
              </a:r>
            </a:p>
          </p:txBody>
        </p:sp>
      </p:grpSp>
      <p:sp>
        <p:nvSpPr>
          <p:cNvPr id="26" name="Text Placeholder 5">
            <a:extLst>
              <a:ext uri="{FF2B5EF4-FFF2-40B4-BE49-F238E27FC236}">
                <a16:creationId xmlns:a16="http://schemas.microsoft.com/office/drawing/2014/main" id="{AB052BA2-EEE5-469E-810E-2AC8CDC26536}"/>
              </a:ext>
            </a:extLst>
          </p:cNvPr>
          <p:cNvSpPr txBox="1">
            <a:spLocks/>
          </p:cNvSpPr>
          <p:nvPr/>
        </p:nvSpPr>
        <p:spPr>
          <a:xfrm>
            <a:off x="673201" y="5978953"/>
            <a:ext cx="3376285"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Digitally Enabled Services</a:t>
            </a:r>
          </a:p>
          <a:p>
            <a:endParaRPr lang="en-US" b="1" dirty="0">
              <a:solidFill>
                <a:srgbClr val="863694"/>
              </a:solidFill>
            </a:endParaRPr>
          </a:p>
        </p:txBody>
      </p:sp>
    </p:spTree>
    <p:extLst>
      <p:ext uri="{BB962C8B-B14F-4D97-AF65-F5344CB8AC3E}">
        <p14:creationId xmlns:p14="http://schemas.microsoft.com/office/powerpoint/2010/main" val="2596200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43</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Digitally Enabled Services</a:t>
            </a: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60"/>
            <a:ext cx="6595223" cy="180530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Prompted in large part by the Covid-19 Pandemic, many third sector </a:t>
            </a:r>
            <a:r>
              <a:rPr lang="en-US" sz="1200" dirty="0" err="1"/>
              <a:t>organisations</a:t>
            </a:r>
            <a:r>
              <a:rPr lang="en-US" sz="1200" dirty="0"/>
              <a:t> have embraced Digital Transformation to move towards digital service delivery models as opposed to traditional service delivery methods. </a:t>
            </a:r>
          </a:p>
          <a:p>
            <a:pPr>
              <a:lnSpc>
                <a:spcPts val="1440"/>
              </a:lnSpc>
            </a:pPr>
            <a:endParaRPr lang="en-US" sz="1200" dirty="0"/>
          </a:p>
          <a:p>
            <a:pPr>
              <a:lnSpc>
                <a:spcPts val="1440"/>
              </a:lnSpc>
            </a:pPr>
            <a:r>
              <a:rPr lang="en-US" sz="1200" dirty="0"/>
              <a:t>This section includes a number of best-practice examples of </a:t>
            </a:r>
            <a:r>
              <a:rPr lang="en-US" sz="1200" dirty="0" err="1"/>
              <a:t>organisations</a:t>
            </a:r>
            <a:r>
              <a:rPr lang="en-US" sz="1200" dirty="0"/>
              <a:t> who have either replaced traditional their own services with digital services or who have introduced digital services into a sector where traditional methods of service delivery, were no longer fit for purpose.</a:t>
            </a:r>
          </a:p>
          <a:p>
            <a:pPr>
              <a:lnSpc>
                <a:spcPts val="1440"/>
              </a:lnSpc>
            </a:pPr>
            <a:endParaRPr lang="en-US" sz="1200" dirty="0"/>
          </a:p>
          <a:p>
            <a:pPr>
              <a:lnSpc>
                <a:spcPts val="1440"/>
              </a:lnSpc>
            </a:pPr>
            <a:r>
              <a:rPr lang="en-US" sz="1200" dirty="0"/>
              <a:t>The case studies highlight the positive impact that Digital Transformation, through the use of digital service provision, can have on third sector </a:t>
            </a:r>
            <a:r>
              <a:rPr lang="en-US" sz="1200" dirty="0" err="1"/>
              <a:t>organisations</a:t>
            </a:r>
            <a:r>
              <a:rPr lang="en-US" sz="1200" dirty="0"/>
              <a:t>.</a:t>
            </a:r>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708959"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04</a:t>
              </a:r>
            </a:p>
          </p:txBody>
        </p:sp>
      </p:grpSp>
    </p:spTree>
    <p:extLst>
      <p:ext uri="{BB962C8B-B14F-4D97-AF65-F5344CB8AC3E}">
        <p14:creationId xmlns:p14="http://schemas.microsoft.com/office/powerpoint/2010/main" val="1767398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44</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13</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5724968"/>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nSpc>
                <a:spcPct val="100000"/>
              </a:lnSpc>
              <a:buNone/>
            </a:pPr>
            <a:r>
              <a:rPr lang="en-IE" sz="1400" dirty="0">
                <a:effectLst/>
              </a:rPr>
              <a:t>In response to 2 years of not having face to face meetings due to the pandemic, the EYWCA felt the need to reconnect around their central purpose of developing young women’s leadership and advocacy, and women’s rights. </a:t>
            </a:r>
            <a:endParaRPr lang="en-GB" sz="1400" dirty="0">
              <a:effectLst/>
            </a:endParaRP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628113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European YWCA: piloting a module on women’s leadership using online platforms</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The European YWCA is a European women-led organisation which represents YWCA's in 24 countries in Europe. The vision of the European YWCA is of a fully inclusive world where justice, peace, health, human dignity, freedom and care for the environment are promoted and sustained through women’s leadership.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They empower women to make a difference locally and globally and share news &amp; knowledge of local &amp; national YWCA’s programmes and projects.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4" name="Text Placeholder 5">
            <a:extLst>
              <a:ext uri="{FF2B5EF4-FFF2-40B4-BE49-F238E27FC236}">
                <a16:creationId xmlns:a16="http://schemas.microsoft.com/office/drawing/2014/main" id="{D42627CA-E0F9-88D3-271A-A13F08107793}"/>
              </a:ext>
            </a:extLst>
          </p:cNvPr>
          <p:cNvSpPr txBox="1">
            <a:spLocks/>
          </p:cNvSpPr>
          <p:nvPr/>
        </p:nvSpPr>
        <p:spPr>
          <a:xfrm>
            <a:off x="698896" y="8514663"/>
            <a:ext cx="3080941"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5000"/>
              </a:lnSpc>
              <a:buNone/>
            </a:pPr>
            <a:r>
              <a:rPr lang="en-GB" sz="1400" dirty="0"/>
              <a:t>The EYWCA used resources that were freely available online </a:t>
            </a:r>
            <a:r>
              <a:rPr lang="en-IE" sz="1400" dirty="0"/>
              <a:t>to develop a structured collective learning experience for women living in different European countries.  </a:t>
            </a:r>
            <a:endParaRPr lang="en-GB" sz="1400" dirty="0"/>
          </a:p>
          <a:p>
            <a:pPr>
              <a:lnSpc>
                <a:spcPct val="100000"/>
              </a:lnSpc>
              <a:buClr>
                <a:srgbClr val="94C33D"/>
              </a:buClr>
              <a:tabLst>
                <a:tab pos="481013" algn="l"/>
              </a:tabLst>
            </a:pPr>
            <a:endParaRPr lang="en-GB" sz="1200" dirty="0"/>
          </a:p>
        </p:txBody>
      </p:sp>
      <p:cxnSp>
        <p:nvCxnSpPr>
          <p:cNvPr id="6" name="Straight Connector 5">
            <a:extLst>
              <a:ext uri="{FF2B5EF4-FFF2-40B4-BE49-F238E27FC236}">
                <a16:creationId xmlns:a16="http://schemas.microsoft.com/office/drawing/2014/main" id="{652CF74C-0190-AA35-D008-A7BEECA6FA6A}"/>
              </a:ext>
            </a:extLst>
          </p:cNvPr>
          <p:cNvCxnSpPr>
            <a:cxnSpLocks/>
          </p:cNvCxnSpPr>
          <p:nvPr/>
        </p:nvCxnSpPr>
        <p:spPr>
          <a:xfrm flipH="1">
            <a:off x="-26732" y="7877014"/>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2A0EDD8-4EFE-D0B5-6231-2A378EFDB3EE}"/>
              </a:ext>
            </a:extLst>
          </p:cNvPr>
          <p:cNvSpPr txBox="1">
            <a:spLocks/>
          </p:cNvSpPr>
          <p:nvPr/>
        </p:nvSpPr>
        <p:spPr>
          <a:xfrm>
            <a:off x="594742" y="7696084"/>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sp>
        <p:nvSpPr>
          <p:cNvPr id="17" name="Rectangle 16">
            <a:extLst>
              <a:ext uri="{FF2B5EF4-FFF2-40B4-BE49-F238E27FC236}">
                <a16:creationId xmlns:a16="http://schemas.microsoft.com/office/drawing/2014/main" id="{CB4553A4-18BC-2A76-812E-DA0F87AAB2DA}"/>
              </a:ext>
            </a:extLst>
          </p:cNvPr>
          <p:cNvSpPr/>
          <p:nvPr/>
        </p:nvSpPr>
        <p:spPr>
          <a:xfrm>
            <a:off x="4200041" y="5200857"/>
            <a:ext cx="3359634" cy="4871190"/>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D57B3EFD-A7FA-816C-575A-C513A3FC27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0494" y="5353136"/>
            <a:ext cx="3219181" cy="4566633"/>
          </a:xfrm>
          <a:prstGeom prst="rect">
            <a:avLst/>
          </a:prstGeom>
        </p:spPr>
      </p:pic>
    </p:spTree>
    <p:extLst>
      <p:ext uri="{BB962C8B-B14F-4D97-AF65-F5344CB8AC3E}">
        <p14:creationId xmlns:p14="http://schemas.microsoft.com/office/powerpoint/2010/main" val="2971210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8"/>
            <a:ext cx="7564720" cy="44051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45</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439030"/>
            <a:ext cx="3126874" cy="1468686"/>
          </a:xfrm>
        </p:spPr>
        <p:txBody>
          <a:bodyPr numCol="1"/>
          <a:lstStyle/>
          <a:p>
            <a:pPr marL="474734" indent="-285750">
              <a:lnSpc>
                <a:spcPct val="100000"/>
              </a:lnSpc>
              <a:buClr>
                <a:srgbClr val="94C33D"/>
              </a:buClr>
              <a:buFont typeface="Arial" panose="020B0604020202020204" pitchFamily="34" charset="0"/>
              <a:buChar char="•"/>
            </a:pPr>
            <a:r>
              <a:rPr lang="en-GB" sz="1200" dirty="0"/>
              <a:t>Enabled EYWCA to continue it’s work amidst the Covid-19 Pandemic.</a:t>
            </a:r>
          </a:p>
          <a:p>
            <a:pPr marL="474734" indent="-285750">
              <a:lnSpc>
                <a:spcPct val="100000"/>
              </a:lnSpc>
              <a:buClr>
                <a:srgbClr val="94C33D"/>
              </a:buClr>
              <a:buFont typeface="Arial" panose="020B0604020202020204" pitchFamily="34" charset="0"/>
              <a:buChar char="•"/>
            </a:pPr>
            <a:r>
              <a:rPr lang="en-GB" sz="1200" dirty="0"/>
              <a:t>The use of the Facebook group created a supportive environment that participants cited as a key benefit in their feedback.</a:t>
            </a:r>
          </a:p>
          <a:p>
            <a:pPr marL="474734" indent="-285750">
              <a:lnSpc>
                <a:spcPct val="100000"/>
              </a:lnSpc>
              <a:buClr>
                <a:srgbClr val="94C33D"/>
              </a:buClr>
              <a:buFont typeface="Arial" panose="020B0604020202020204" pitchFamily="34" charset="0"/>
              <a:buChar char="•"/>
            </a:pPr>
            <a:r>
              <a:rPr lang="en-GB" sz="1200" dirty="0"/>
              <a:t>Created opportunities for women from across Europe to come together, cost effectively, to share their experiences of the barriers to female leadership and  discuss how to overcome them.</a:t>
            </a: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t="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cxnSp>
        <p:nvCxnSpPr>
          <p:cNvPr id="7" name="Straight Connector 6">
            <a:extLst>
              <a:ext uri="{FF2B5EF4-FFF2-40B4-BE49-F238E27FC236}">
                <a16:creationId xmlns:a16="http://schemas.microsoft.com/office/drawing/2014/main" id="{B6689CDA-61F7-7EF1-1417-790672395031}"/>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652F6E8A-DC1A-C73E-7017-4F80FAC40F35}"/>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10" name="Text Placeholder 5">
            <a:extLst>
              <a:ext uri="{FF2B5EF4-FFF2-40B4-BE49-F238E27FC236}">
                <a16:creationId xmlns:a16="http://schemas.microsoft.com/office/drawing/2014/main" id="{0BFFCBF3-FD3A-C2DB-1EE0-A986A496C98B}"/>
              </a:ext>
            </a:extLst>
          </p:cNvPr>
          <p:cNvSpPr txBox="1">
            <a:spLocks/>
          </p:cNvSpPr>
          <p:nvPr/>
        </p:nvSpPr>
        <p:spPr>
          <a:xfrm>
            <a:off x="755252" y="6998896"/>
            <a:ext cx="6322881" cy="2965555"/>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The YWCA used Zoom to host and deliver a ‘Women and Leadership’ module. </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The module was delivered virtually through 6 x 90 minute sessions over a 3. month period.</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A closed Facebook group was used to connect the women participants, throughout the programme. This facilitated easy sharing of information &amp; ideas and enhanced the networking and peer support element of the online programme. </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The virtual programme was collectively run by members of the EYWCA Board from various regions across Europe. </a:t>
            </a:r>
          </a:p>
          <a:p>
            <a:pPr marL="0" indent="0">
              <a:lnSpc>
                <a:spcPct val="100000"/>
              </a:lnSpc>
              <a:buNone/>
            </a:pPr>
            <a:endParaRPr lang="en-GB" sz="1200" dirty="0">
              <a:solidFill>
                <a:schemeClr val="bg1"/>
              </a:solidFill>
            </a:endParaRPr>
          </a:p>
          <a:p>
            <a:pPr marL="0" indent="0">
              <a:lnSpc>
                <a:spcPct val="100000"/>
              </a:lnSpc>
              <a:buNone/>
            </a:pPr>
            <a:r>
              <a:rPr lang="en-GB" sz="1200" b="1" dirty="0">
                <a:solidFill>
                  <a:srgbClr val="94C33D"/>
                </a:solidFill>
              </a:rPr>
              <a:t>The challenges</a:t>
            </a:r>
          </a:p>
          <a:p>
            <a:pPr marL="0" indent="0">
              <a:lnSpc>
                <a:spcPct val="100000"/>
              </a:lnSpc>
              <a:buNone/>
            </a:pPr>
            <a:endParaRPr lang="en-GB" sz="1200" b="1" dirty="0">
              <a:solidFill>
                <a:srgbClr val="94C33D"/>
              </a:solidFill>
            </a:endParaRPr>
          </a:p>
          <a:p>
            <a:pPr marL="0" indent="0">
              <a:lnSpc>
                <a:spcPct val="100000"/>
              </a:lnSpc>
              <a:buNone/>
            </a:pPr>
            <a:r>
              <a:rPr lang="en-GB" sz="1200" dirty="0">
                <a:solidFill>
                  <a:schemeClr val="bg1"/>
                </a:solidFill>
              </a:rPr>
              <a:t>Since many board members had never used Zoom before, challenges arose with using some of it’s functionality including break-out rooms. Also disruption due to war and lack of digital infrastructure in some areas (Armenia). However, the organisers practiced using Zoom with other board members prior to the training to help overcome this problem.</a:t>
            </a:r>
          </a:p>
          <a:p>
            <a:pPr marL="0" indent="0">
              <a:lnSpc>
                <a:spcPct val="100000"/>
              </a:lnSpc>
              <a:buNone/>
            </a:pPr>
            <a:endParaRPr lang="en-GB" sz="1200" dirty="0">
              <a:solidFill>
                <a:schemeClr val="bg1"/>
              </a:solidFill>
            </a:endParaRPr>
          </a:p>
        </p:txBody>
      </p:sp>
      <p:pic>
        <p:nvPicPr>
          <p:cNvPr id="12" name="Picture 11">
            <a:extLst>
              <a:ext uri="{FF2B5EF4-FFF2-40B4-BE49-F238E27FC236}">
                <a16:creationId xmlns:a16="http://schemas.microsoft.com/office/drawing/2014/main" id="{B36DEB43-6361-F9B6-0658-DA0A1495A9A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21778" y="440833"/>
            <a:ext cx="2056355" cy="1021710"/>
          </a:xfrm>
          <a:prstGeom prst="rect">
            <a:avLst/>
          </a:prstGeom>
        </p:spPr>
      </p:pic>
    </p:spTree>
    <p:extLst>
      <p:ext uri="{BB962C8B-B14F-4D97-AF65-F5344CB8AC3E}">
        <p14:creationId xmlns:p14="http://schemas.microsoft.com/office/powerpoint/2010/main" val="33420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46</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14</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5771463"/>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To support the development of tourism into the Monti </a:t>
            </a:r>
            <a:r>
              <a:rPr lang="en-GB" sz="1200" dirty="0" err="1"/>
              <a:t>Dauni</a:t>
            </a:r>
            <a:r>
              <a:rPr lang="en-GB" sz="1200" dirty="0"/>
              <a:t> area by promoting the wealth of local and traditional hospitality, gastronomy, wellness, culture and environmental businesses in the region and to provide these businesses with a system for taking bookings.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557705"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Meridaunia</a:t>
            </a:r>
            <a:r>
              <a:rPr lang="en-US" dirty="0"/>
              <a:t> and the </a:t>
            </a:r>
            <a:r>
              <a:rPr lang="en-GB" dirty="0">
                <a:hlinkClick r:id="rId3">
                  <a:extLst>
                    <a:ext uri="{A12FA001-AC4F-418D-AE19-62706E023703}">
                      <ahyp:hlinkClr xmlns:ahyp="http://schemas.microsoft.com/office/drawing/2018/hyperlinkcolor" val="tx"/>
                    </a:ext>
                  </a:extLst>
                </a:hlinkClick>
              </a:rPr>
              <a:t>Visit </a:t>
            </a:r>
          </a:p>
          <a:p>
            <a:r>
              <a:rPr lang="en-GB" dirty="0">
                <a:hlinkClick r:id="rId3">
                  <a:extLst>
                    <a:ext uri="{A12FA001-AC4F-418D-AE19-62706E023703}">
                      <ahyp:hlinkClr xmlns:ahyp="http://schemas.microsoft.com/office/drawing/2018/hyperlinkcolor" val="tx"/>
                    </a:ext>
                  </a:extLst>
                </a:hlinkClick>
              </a:rPr>
              <a:t>Monti Dauni</a:t>
            </a:r>
            <a:r>
              <a:rPr lang="en-GB" dirty="0"/>
              <a:t> Campaign</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573981"/>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Meridaunia is the local development agency of the Monti Dauni area, a mountain range region in Apulia, southern Italy.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Meridaunia is responsible for implementing local development strategies in consultation with local municipalities, enterprises and communities.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A key element of the development strategy is the development of tourism as a means to support the economic development of the region.</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In keeping with the desire to protect the environment of the area, the priority is to build slow and sustainable tourism.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4" name="Picture 3">
            <a:extLst>
              <a:ext uri="{FF2B5EF4-FFF2-40B4-BE49-F238E27FC236}">
                <a16:creationId xmlns:a16="http://schemas.microsoft.com/office/drawing/2014/main" id="{F09F71B0-EEAA-F60F-17DB-D6187176D1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6" name="Rectangle 5">
            <a:extLst>
              <a:ext uri="{FF2B5EF4-FFF2-40B4-BE49-F238E27FC236}">
                <a16:creationId xmlns:a16="http://schemas.microsoft.com/office/drawing/2014/main" id="{EF469C34-5F1E-0181-88C6-3004F026388B}"/>
              </a:ext>
            </a:extLst>
          </p:cNvPr>
          <p:cNvSpPr/>
          <p:nvPr/>
        </p:nvSpPr>
        <p:spPr>
          <a:xfrm>
            <a:off x="4999486" y="361959"/>
            <a:ext cx="2560190" cy="1885674"/>
          </a:xfrm>
          <a:prstGeom prst="rect">
            <a:avLst/>
          </a:prstGeom>
          <a:blipFill>
            <a:blip r:embed="rId5" cstate="email">
              <a:extLst>
                <a:ext uri="{28A0092B-C50C-407E-A947-70E740481C1C}">
                  <a14:useLocalDpi xmlns:a14="http://schemas.microsoft.com/office/drawing/2010/main"/>
                </a:ext>
              </a:extLst>
            </a:blip>
            <a:srcRect/>
            <a:stretch>
              <a:fillRect b="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hlinkClick r:id="rId6"/>
            <a:extLst>
              <a:ext uri="{FF2B5EF4-FFF2-40B4-BE49-F238E27FC236}">
                <a16:creationId xmlns:a16="http://schemas.microsoft.com/office/drawing/2014/main" id="{9A6FD07B-EFE6-315A-3F85-3F1D691FC96E}"/>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9" name="Graphic 5">
            <a:extLst>
              <a:ext uri="{FF2B5EF4-FFF2-40B4-BE49-F238E27FC236}">
                <a16:creationId xmlns:a16="http://schemas.microsoft.com/office/drawing/2014/main" id="{4312E16E-8005-D7ED-EA6F-877564C1FFF9}"/>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8" name="Text Placeholder 5">
            <a:extLst>
              <a:ext uri="{FF2B5EF4-FFF2-40B4-BE49-F238E27FC236}">
                <a16:creationId xmlns:a16="http://schemas.microsoft.com/office/drawing/2014/main" id="{25176AC4-D86C-65DD-FDCD-3FE475244AC4}"/>
              </a:ext>
            </a:extLst>
          </p:cNvPr>
          <p:cNvSpPr txBox="1">
            <a:spLocks/>
          </p:cNvSpPr>
          <p:nvPr/>
        </p:nvSpPr>
        <p:spPr>
          <a:xfrm>
            <a:off x="698896" y="8576655"/>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The creation of the ‘Visit Monti Dauni’, a digital platform &amp; smartphone app that brings together all accommodation providers, restaurateurs, cultural sites, etc. in a single free platform with the functionalities to manage bookings. </a:t>
            </a:r>
          </a:p>
          <a:p>
            <a:pPr>
              <a:lnSpc>
                <a:spcPct val="100000"/>
              </a:lnSpc>
              <a:buClr>
                <a:srgbClr val="94C33D"/>
              </a:buClr>
              <a:tabLst>
                <a:tab pos="481013" algn="l"/>
              </a:tabLst>
            </a:pPr>
            <a:endParaRPr lang="en-GB" sz="1200" dirty="0"/>
          </a:p>
        </p:txBody>
      </p:sp>
      <p:cxnSp>
        <p:nvCxnSpPr>
          <p:cNvPr id="19" name="Straight Connector 18">
            <a:extLst>
              <a:ext uri="{FF2B5EF4-FFF2-40B4-BE49-F238E27FC236}">
                <a16:creationId xmlns:a16="http://schemas.microsoft.com/office/drawing/2014/main" id="{5EE93A00-48F0-1D11-43F4-4F590B2EB1F3}"/>
              </a:ext>
            </a:extLst>
          </p:cNvPr>
          <p:cNvCxnSpPr>
            <a:cxnSpLocks/>
          </p:cNvCxnSpPr>
          <p:nvPr/>
        </p:nvCxnSpPr>
        <p:spPr>
          <a:xfrm flipH="1">
            <a:off x="-26732" y="7954505"/>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E9ABCAD-1452-14DE-43F6-3933E2CB2C4E}"/>
              </a:ext>
            </a:extLst>
          </p:cNvPr>
          <p:cNvSpPr txBox="1">
            <a:spLocks/>
          </p:cNvSpPr>
          <p:nvPr/>
        </p:nvSpPr>
        <p:spPr>
          <a:xfrm>
            <a:off x="594742" y="7773575"/>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spTree>
    <p:extLst>
      <p:ext uri="{BB962C8B-B14F-4D97-AF65-F5344CB8AC3E}">
        <p14:creationId xmlns:p14="http://schemas.microsoft.com/office/powerpoint/2010/main" val="235681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2631814-AADD-EF15-EDF9-37FD1F612949}"/>
              </a:ext>
            </a:extLst>
          </p:cNvPr>
          <p:cNvSpPr/>
          <p:nvPr/>
        </p:nvSpPr>
        <p:spPr>
          <a:xfrm>
            <a:off x="5265495" y="455960"/>
            <a:ext cx="1812638" cy="106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888734"/>
            <a:ext cx="7564720" cy="4023239"/>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47</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378273" indent="-285750">
              <a:lnSpc>
                <a:spcPct val="100000"/>
              </a:lnSpc>
              <a:buClr>
                <a:srgbClr val="94C33D"/>
              </a:buClr>
              <a:buFont typeface="Arial" panose="020B0604020202020204" pitchFamily="34" charset="0"/>
              <a:buChar char="•"/>
            </a:pPr>
            <a:r>
              <a:rPr lang="en-GB" sz="1200" dirty="0"/>
              <a:t>Several users have come to the site to book their tourist experience in the Monti Dauni. </a:t>
            </a:r>
          </a:p>
          <a:p>
            <a:pPr marL="378273" indent="-285750">
              <a:lnSpc>
                <a:spcPct val="100000"/>
              </a:lnSpc>
              <a:buClr>
                <a:srgbClr val="94C33D"/>
              </a:buClr>
              <a:buFont typeface="Arial" panose="020B0604020202020204" pitchFamily="34" charset="0"/>
              <a:buChar char="•"/>
            </a:pPr>
            <a:r>
              <a:rPr lang="en-GB" sz="1200" dirty="0"/>
              <a:t>The project was so successful that it flew to Dubai at the Expo as one of the best rural development projects in Italy, significantly raising the profile of the platform and of the region, thereby supporting Meridaunia in it’s aims to promote tourism to the region.</a:t>
            </a:r>
          </a:p>
          <a:p>
            <a:pPr marL="378273" indent="-285750">
              <a:lnSpc>
                <a:spcPct val="100000"/>
              </a:lnSpc>
              <a:buClr>
                <a:srgbClr val="94C33D"/>
              </a:buClr>
              <a:buFont typeface="Arial" panose="020B0604020202020204" pitchFamily="34" charset="0"/>
              <a:buChar char="•"/>
            </a:pPr>
            <a:r>
              <a:rPr lang="en-GB" sz="1200" dirty="0"/>
              <a:t>The success of the platform led to the first Monti Dauni Open Day in June 2022. A festival spread across several municipalities involving artists, cultural and environmental guides, and the entire community to bring the villages of the Monti Dauni to life. </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IN PRACTICE</a:t>
            </a: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6087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1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998896"/>
            <a:ext cx="6322881" cy="2590969"/>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Local Monti Dauni businesses can upload their offers to the platform which is then used by travel companies, booking agents and individuals to book tourist packages.</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Since the Monti Dauni with it’s fabulous cultural and environmental heritage, fell outside the mass tourism flows of other regions, it was initially difficult to articulate the value of the project to tourism organisations.</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Coupled with this, many of the businesses from the region, lacked the digital skills to use the platform effectively.</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To overcome these challenges, Meridaunia, held focus group meetings with tourism representatives from across different countries to promote the region and they also organised digital skills courses for businesses in the region.</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Immagine 7">
            <a:extLst>
              <a:ext uri="{FF2B5EF4-FFF2-40B4-BE49-F238E27FC236}">
                <a16:creationId xmlns:a16="http://schemas.microsoft.com/office/drawing/2014/main" id="{8D4FE1F7-3BCB-41FE-9F5A-10BAE0EE30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5479" y="519358"/>
            <a:ext cx="1127467" cy="971671"/>
          </a:xfrm>
          <a:prstGeom prst="rect">
            <a:avLst/>
          </a:prstGeom>
        </p:spPr>
      </p:pic>
    </p:spTree>
    <p:extLst>
      <p:ext uri="{BB962C8B-B14F-4D97-AF65-F5344CB8AC3E}">
        <p14:creationId xmlns:p14="http://schemas.microsoft.com/office/powerpoint/2010/main" val="3203858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15</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R;pple Suicide </a:t>
            </a:r>
          </a:p>
          <a:p>
            <a:r>
              <a:rPr lang="en-GB" dirty="0"/>
              <a:t>Prevention</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t="3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576786"/>
            <a:ext cx="6344792" cy="4753068"/>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t>When R;pple was established, they found that the content available online following a search of a harmful nature, provided mental health support in only one format: a helpline.</a:t>
            </a:r>
          </a:p>
          <a:p>
            <a:pPr marL="0" indent="0">
              <a:lnSpc>
                <a:spcPct val="100000"/>
              </a:lnSpc>
              <a:buNone/>
            </a:pPr>
            <a:endParaRPr lang="en-GB" sz="1200" dirty="0"/>
          </a:p>
          <a:p>
            <a:pPr marL="0" indent="0">
              <a:lnSpc>
                <a:spcPct val="100000"/>
              </a:lnSpc>
              <a:buNone/>
            </a:pPr>
            <a:r>
              <a:rPr lang="en-GB" sz="1200" b="1" dirty="0">
                <a:solidFill>
                  <a:srgbClr val="863694"/>
                </a:solidFill>
              </a:rPr>
              <a:t>R;pple wanted take the support further by:</a:t>
            </a:r>
          </a:p>
          <a:p>
            <a:pPr marL="0" indent="0">
              <a:lnSpc>
                <a:spcPct val="100000"/>
              </a:lnSpc>
              <a:buNone/>
            </a:pPr>
            <a:endParaRPr lang="en-GB" sz="1200" dirty="0"/>
          </a:p>
          <a:p>
            <a:pPr marL="171450" indent="-171450">
              <a:lnSpc>
                <a:spcPct val="100000"/>
              </a:lnSpc>
              <a:buClr>
                <a:srgbClr val="94C33D"/>
              </a:buClr>
              <a:buFont typeface="Arial" panose="020B0604020202020204" pitchFamily="34" charset="0"/>
              <a:buChar char="•"/>
            </a:pPr>
            <a:r>
              <a:rPr lang="en-GB" sz="1200" dirty="0"/>
              <a:t>Intercepting harmful content relating to self-harm and/or suicide.</a:t>
            </a:r>
          </a:p>
          <a:p>
            <a:pPr marL="171450" indent="-171450">
              <a:lnSpc>
                <a:spcPct val="100000"/>
              </a:lnSpc>
              <a:buClr>
                <a:srgbClr val="94C33D"/>
              </a:buClr>
              <a:buFont typeface="Arial" panose="020B0604020202020204" pitchFamily="34" charset="0"/>
              <a:buChar char="•"/>
            </a:pPr>
            <a:r>
              <a:rPr lang="en-GB" sz="1200" dirty="0"/>
              <a:t>Offering an opportunity of hope that things can and will get better.</a:t>
            </a:r>
          </a:p>
          <a:p>
            <a:pPr marL="171450" indent="-171450">
              <a:lnSpc>
                <a:spcPct val="100000"/>
              </a:lnSpc>
              <a:buClr>
                <a:srgbClr val="94C33D"/>
              </a:buClr>
              <a:buFont typeface="Arial" panose="020B0604020202020204" pitchFamily="34" charset="0"/>
              <a:buChar char="•"/>
            </a:pPr>
            <a:r>
              <a:rPr lang="en-GB" sz="1200" dirty="0"/>
              <a:t>Ensuring immediate mental health support and resources are available to individuals following a harmful online search.</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2578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07687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768412"/>
            <a:ext cx="6166272"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chemeClr val="bg1"/>
                </a:solidFill>
                <a:effectLst/>
              </a:rPr>
              <a:t>There are 1.2 million searches per month for ‘how to take your own life’!</a:t>
            </a:r>
          </a:p>
          <a:p>
            <a:pPr marL="0" indent="0" algn="just">
              <a:lnSpc>
                <a:spcPct val="100000"/>
              </a:lnSpc>
              <a:buNone/>
            </a:pPr>
            <a:endParaRPr lang="en-GB" sz="1200" b="0" i="0" dirty="0">
              <a:solidFill>
                <a:schemeClr val="bg1"/>
              </a:solidFill>
              <a:effectLst/>
            </a:endParaRPr>
          </a:p>
          <a:p>
            <a:pPr marL="0" indent="0" algn="just">
              <a:lnSpc>
                <a:spcPct val="100000"/>
              </a:lnSpc>
              <a:buNone/>
            </a:pPr>
            <a:r>
              <a:rPr lang="en-GB" sz="1200" b="0" i="0" dirty="0">
                <a:solidFill>
                  <a:schemeClr val="bg1"/>
                </a:solidFill>
                <a:effectLst/>
              </a:rPr>
              <a:t>R;pple call these ‘searches for harmful content’.</a:t>
            </a:r>
          </a:p>
          <a:p>
            <a:pPr marL="0" indent="0" algn="just">
              <a:lnSpc>
                <a:spcPct val="100000"/>
              </a:lnSpc>
              <a:buNone/>
            </a:pPr>
            <a:endParaRPr lang="en-GB" sz="1200" b="0" i="0" dirty="0">
              <a:solidFill>
                <a:schemeClr val="bg1"/>
              </a:solidFill>
              <a:effectLst/>
            </a:endParaRPr>
          </a:p>
          <a:p>
            <a:pPr marL="0" indent="0" algn="just">
              <a:lnSpc>
                <a:spcPct val="100000"/>
              </a:lnSpc>
              <a:buNone/>
            </a:pPr>
            <a:r>
              <a:rPr lang="en-GB" sz="1200" b="0" i="0" dirty="0">
                <a:solidFill>
                  <a:schemeClr val="bg1"/>
                </a:solidFill>
                <a:effectLst/>
              </a:rPr>
              <a:t>R;pple is a suicide prevention charity, established as a direct result of a suicide following a search for harmful content. Their aim is to ensure more help and support is given to individuals searching for harmful content online.</a:t>
            </a:r>
          </a:p>
          <a:p>
            <a:pPr>
              <a:lnSpc>
                <a:spcPct val="100000"/>
              </a:lnSpc>
              <a:buClr>
                <a:srgbClr val="94C33D"/>
              </a:buClr>
              <a:tabLst>
                <a:tab pos="481013" algn="l"/>
              </a:tabLst>
            </a:pPr>
            <a:endParaRPr lang="en-GB" sz="1200" dirty="0">
              <a:solidFill>
                <a:schemeClr val="bg1"/>
              </a:solidFill>
            </a:endParaRPr>
          </a:p>
        </p:txBody>
      </p:sp>
      <p:grpSp>
        <p:nvGrpSpPr>
          <p:cNvPr id="12" name="Graphic 4">
            <a:extLst>
              <a:ext uri="{FF2B5EF4-FFF2-40B4-BE49-F238E27FC236}">
                <a16:creationId xmlns:a16="http://schemas.microsoft.com/office/drawing/2014/main" id="{BA92BED3-8070-0BF1-BE86-64A16929CF1C}"/>
              </a:ext>
            </a:extLst>
          </p:cNvPr>
          <p:cNvGrpSpPr/>
          <p:nvPr/>
        </p:nvGrpSpPr>
        <p:grpSpPr>
          <a:xfrm flipH="1">
            <a:off x="6915357" y="2897944"/>
            <a:ext cx="1288636" cy="2354623"/>
            <a:chOff x="4325072" y="4377221"/>
            <a:chExt cx="1026777" cy="1876149"/>
          </a:xfrm>
          <a:noFill/>
        </p:grpSpPr>
        <p:sp>
          <p:nvSpPr>
            <p:cNvPr id="14" name="Freeform 13">
              <a:extLst>
                <a:ext uri="{FF2B5EF4-FFF2-40B4-BE49-F238E27FC236}">
                  <a16:creationId xmlns:a16="http://schemas.microsoft.com/office/drawing/2014/main" id="{03F2A104-8429-6E8C-62B8-4B1C853F341D}"/>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F486826-FF06-3484-02AA-789F5C99B4D6}"/>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9EE5CB6A-DD99-95DA-1548-823FB1E2C5D0}"/>
              </a:ext>
            </a:extLst>
          </p:cNvPr>
          <p:cNvSpPr txBox="1"/>
          <p:nvPr/>
        </p:nvSpPr>
        <p:spPr>
          <a:xfrm>
            <a:off x="634225" y="4256937"/>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dirty="0">
                <a:solidFill>
                  <a:schemeClr val="bg1"/>
                </a:solidFill>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 https://www.ripplesuicideprevention.com/ </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23">
            <a:extLst>
              <a:ext uri="{FF2B5EF4-FFF2-40B4-BE49-F238E27FC236}">
                <a16:creationId xmlns:a16="http://schemas.microsoft.com/office/drawing/2014/main" id="{63765357-9556-6305-C683-40FB06471CF8}"/>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9E78E2AA-5C4C-4ED8-F54B-115E9A137472}"/>
              </a:ext>
            </a:extLst>
          </p:cNvPr>
          <p:cNvSpPr/>
          <p:nvPr/>
        </p:nvSpPr>
        <p:spPr>
          <a:xfrm>
            <a:off x="3243443" y="8150772"/>
            <a:ext cx="3720435" cy="2541041"/>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EFA839AD-B82A-83FE-85D2-3660E48B376D}"/>
              </a:ext>
            </a:extLst>
          </p:cNvPr>
          <p:cNvSpPr/>
          <p:nvPr/>
        </p:nvSpPr>
        <p:spPr>
          <a:xfrm>
            <a:off x="3516022" y="8380008"/>
            <a:ext cx="3150278" cy="2444708"/>
          </a:xfrm>
          <a:prstGeom prst="rect">
            <a:avLst/>
          </a:prstGeom>
        </p:spPr>
        <p:txBody>
          <a:bodyPr wrap="square">
            <a:spAutoFit/>
          </a:bodyPr>
          <a:lstStyle/>
          <a:p>
            <a:pPr algn="ctr"/>
            <a:r>
              <a:rPr lang="en-GB" sz="1500" b="1" dirty="0">
                <a:solidFill>
                  <a:srgbClr val="94C33D"/>
                </a:solidFill>
              </a:rPr>
              <a:t>App</a:t>
            </a:r>
          </a:p>
          <a:p>
            <a:pPr algn="ctr"/>
            <a:r>
              <a:rPr lang="en-GB" sz="1300" b="1" dirty="0">
                <a:solidFill>
                  <a:schemeClr val="bg1"/>
                </a:solidFill>
              </a:rPr>
              <a:t>Instant and long-term support</a:t>
            </a:r>
          </a:p>
          <a:p>
            <a:pPr algn="ctr"/>
            <a:r>
              <a:rPr lang="en-GB" sz="1500" b="1" dirty="0">
                <a:solidFill>
                  <a:srgbClr val="94C33D"/>
                </a:solidFill>
              </a:rPr>
              <a:t>Call</a:t>
            </a:r>
          </a:p>
          <a:p>
            <a:pPr algn="ctr"/>
            <a:r>
              <a:rPr lang="en-GB" sz="1300" b="1" dirty="0">
                <a:solidFill>
                  <a:schemeClr val="bg1"/>
                </a:solidFill>
              </a:rPr>
              <a:t>Speak to a person day or night</a:t>
            </a:r>
          </a:p>
          <a:p>
            <a:pPr algn="ctr"/>
            <a:r>
              <a:rPr lang="en-GB" sz="1500" b="1" dirty="0">
                <a:solidFill>
                  <a:srgbClr val="94C33D"/>
                </a:solidFill>
              </a:rPr>
              <a:t>Local</a:t>
            </a:r>
          </a:p>
          <a:p>
            <a:pPr algn="ctr"/>
            <a:r>
              <a:rPr lang="en-GB" sz="1300" b="1" dirty="0">
                <a:solidFill>
                  <a:schemeClr val="bg1"/>
                </a:solidFill>
              </a:rPr>
              <a:t>Find support in your area</a:t>
            </a:r>
          </a:p>
          <a:p>
            <a:pPr algn="ctr"/>
            <a:r>
              <a:rPr lang="en-GB" sz="1500" b="1" dirty="0">
                <a:solidFill>
                  <a:srgbClr val="94C33D"/>
                </a:solidFill>
              </a:rPr>
              <a:t>Text</a:t>
            </a:r>
          </a:p>
          <a:p>
            <a:pPr algn="ctr"/>
            <a:r>
              <a:rPr lang="en-GB" sz="1300" b="1" dirty="0">
                <a:solidFill>
                  <a:schemeClr val="bg1"/>
                </a:solidFill>
              </a:rPr>
              <a:t>24/7 text support options</a:t>
            </a:r>
          </a:p>
          <a:p>
            <a:pPr algn="ctr"/>
            <a:r>
              <a:rPr lang="en-GB" sz="1500" b="1" dirty="0">
                <a:solidFill>
                  <a:srgbClr val="94C33D"/>
                </a:solidFill>
              </a:rPr>
              <a:t>Web</a:t>
            </a:r>
          </a:p>
          <a:p>
            <a:pPr algn="ctr"/>
            <a:r>
              <a:rPr lang="en-GB" sz="1300" b="1" dirty="0">
                <a:solidFill>
                  <a:schemeClr val="bg1"/>
                </a:solidFill>
              </a:rPr>
              <a:t>Web chats and forums</a:t>
            </a:r>
          </a:p>
          <a:p>
            <a:pPr algn="ctr">
              <a:lnSpc>
                <a:spcPts val="1760"/>
              </a:lnSpc>
            </a:pPr>
            <a:endParaRPr lang="en-US" sz="1100" baseline="30000" dirty="0">
              <a:solidFill>
                <a:schemeClr val="bg1"/>
              </a:solidFill>
            </a:endParaRPr>
          </a:p>
        </p:txBody>
      </p:sp>
    </p:spTree>
    <p:extLst>
      <p:ext uri="{BB962C8B-B14F-4D97-AF65-F5344CB8AC3E}">
        <p14:creationId xmlns:p14="http://schemas.microsoft.com/office/powerpoint/2010/main" val="1808584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92CC13-7D49-B1FB-382E-E579FC8DFF1C}"/>
              </a:ext>
            </a:extLst>
          </p:cNvPr>
          <p:cNvSpPr/>
          <p:nvPr/>
        </p:nvSpPr>
        <p:spPr>
          <a:xfrm>
            <a:off x="3898232" y="2619368"/>
            <a:ext cx="3661443" cy="2475415"/>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49</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92523" indent="0">
              <a:lnSpc>
                <a:spcPct val="100000"/>
              </a:lnSpc>
            </a:pPr>
            <a:r>
              <a:rPr lang="en-US" sz="1200" dirty="0" err="1"/>
              <a:t>R;pple</a:t>
            </a:r>
            <a:r>
              <a:rPr lang="en-US" sz="1200" dirty="0"/>
              <a:t> founder, Alice Hendy, teamed up with </a:t>
            </a:r>
            <a:r>
              <a:rPr lang="en-US" sz="1200" dirty="0">
                <a:solidFill>
                  <a:srgbClr val="863694"/>
                </a:solidFill>
                <a:hlinkClick r:id="rId2">
                  <a:extLst>
                    <a:ext uri="{A12FA001-AC4F-418D-AE19-62706E023703}">
                      <ahyp:hlinkClr xmlns:ahyp="http://schemas.microsoft.com/office/drawing/2018/hyperlinkcolor" val="tx"/>
                    </a:ext>
                  </a:extLst>
                </a:hlinkClick>
              </a:rPr>
              <a:t>Blue Tea </a:t>
            </a:r>
            <a:r>
              <a:rPr lang="en-US" sz="1200" dirty="0"/>
              <a:t>Software create a simple browser extension which runs a JavaScript and keyword matching to a list of over 400 search terms related to self-harm. </a:t>
            </a:r>
          </a:p>
          <a:p>
            <a:pPr marL="92523" indent="0">
              <a:lnSpc>
                <a:spcPct val="100000"/>
              </a:lnSpc>
            </a:pPr>
            <a:endParaRPr lang="en-US" sz="1200" dirty="0"/>
          </a:p>
          <a:p>
            <a:pPr marL="92523" indent="0">
              <a:lnSpc>
                <a:spcPct val="100000"/>
              </a:lnSpc>
            </a:pPr>
            <a:r>
              <a:rPr lang="en-US" sz="1200" dirty="0"/>
              <a:t>The solution is a pop-up intervention which appears instantly when a keyword search indicates self-harming intent. </a:t>
            </a:r>
          </a:p>
          <a:p>
            <a:pPr marL="92523" indent="0">
              <a:lnSpc>
                <a:spcPct val="100000"/>
              </a:lnSpc>
            </a:pPr>
            <a:endParaRPr lang="en-US" sz="1200" dirty="0"/>
          </a:p>
          <a:p>
            <a:pPr marL="92523" indent="0">
              <a:lnSpc>
                <a:spcPct val="100000"/>
              </a:lnSpc>
            </a:pPr>
            <a:r>
              <a:rPr lang="en-US" sz="1200" dirty="0"/>
              <a:t>The aim is to have universities, government bodies etc. to add the extension to their networks so that the pop-up shows when someone searches for harmful content.</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086429"/>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769968" y="5913203"/>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IMPACT</a:t>
            </a:r>
          </a:p>
          <a:p>
            <a:pPr>
              <a:lnSpc>
                <a:spcPct val="100000"/>
              </a:lnSpc>
            </a:pPr>
            <a:endParaRPr lang="en-US" sz="1600" dirty="0">
              <a:solidFill>
                <a:schemeClr val="bg1"/>
              </a:solidFill>
              <a:highlight>
                <a:srgbClr val="94C33D"/>
              </a:highlight>
            </a:endParaRPr>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459253"/>
            <a:ext cx="5989313" cy="7091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lnSpc>
                <a:spcPct val="100000"/>
              </a:lnSpc>
            </a:pPr>
            <a:r>
              <a:rPr lang="en-US" sz="1200" dirty="0">
                <a:solidFill>
                  <a:schemeClr val="bg1"/>
                </a:solidFill>
              </a:rPr>
              <a:t>Since launching in September, the 10th, 2021 (the annual World Mental Health Day), it has intercepted at least 21 real-life self-harm related searches as off September 2022 with a message of hope and support.</a:t>
            </a:r>
            <a:endParaRPr lang="en-GB" sz="1200" dirty="0">
              <a:solidFill>
                <a:schemeClr val="bg1"/>
              </a:solidFill>
            </a:endParaRP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BRINGING THE </a:t>
            </a:r>
            <a:r>
              <a:rPr lang="en-US" sz="1600" dirty="0" err="1">
                <a:solidFill>
                  <a:schemeClr val="bg1"/>
                </a:solidFill>
                <a:highlight>
                  <a:srgbClr val="94C33D"/>
                </a:highlight>
              </a:rPr>
              <a:t>R;PPLE</a:t>
            </a:r>
            <a:r>
              <a:rPr lang="en-US" sz="1600" dirty="0">
                <a:solidFill>
                  <a:schemeClr val="bg1"/>
                </a:solidFill>
                <a:highlight>
                  <a:srgbClr val="94C33D"/>
                </a:highlight>
              </a:rPr>
              <a:t> TOOL TO LIFE</a:t>
            </a:r>
          </a:p>
          <a:p>
            <a:pPr>
              <a:lnSpc>
                <a:spcPct val="100000"/>
              </a:lnSpc>
            </a:pPr>
            <a:endParaRPr lang="en-US" sz="1600" dirty="0">
              <a:solidFill>
                <a:schemeClr val="bg1"/>
              </a:solidFill>
              <a:highlight>
                <a:srgbClr val="94C33D"/>
              </a:highlight>
            </a:endParaRPr>
          </a:p>
        </p:txBody>
      </p:sp>
      <p:pic>
        <p:nvPicPr>
          <p:cNvPr id="3" name="Immagine 7">
            <a:extLst>
              <a:ext uri="{FF2B5EF4-FFF2-40B4-BE49-F238E27FC236}">
                <a16:creationId xmlns:a16="http://schemas.microsoft.com/office/drawing/2014/main" id="{8D4FE1F7-3BCB-41FE-9F5A-10BAE0EE30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74" r="1086"/>
          <a:stretch/>
        </p:blipFill>
        <p:spPr>
          <a:xfrm>
            <a:off x="4615486" y="458575"/>
            <a:ext cx="2462648" cy="1072449"/>
          </a:xfrm>
          <a:prstGeom prst="rect">
            <a:avLst/>
          </a:prstGeom>
        </p:spPr>
      </p:pic>
      <p:cxnSp>
        <p:nvCxnSpPr>
          <p:cNvPr id="11" name="Straight Connector 10">
            <a:extLst>
              <a:ext uri="{FF2B5EF4-FFF2-40B4-BE49-F238E27FC236}">
                <a16:creationId xmlns:a16="http://schemas.microsoft.com/office/drawing/2014/main" id="{41F64C9F-CE68-8A2D-1B60-AAFABB337747}"/>
              </a:ext>
            </a:extLst>
          </p:cNvPr>
          <p:cNvCxnSpPr>
            <a:cxnSpLocks/>
          </p:cNvCxnSpPr>
          <p:nvPr/>
        </p:nvCxnSpPr>
        <p:spPr>
          <a:xfrm flipH="1">
            <a:off x="-22379" y="744730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C6F95A8-2511-6FEE-47F0-4955E3992144}"/>
              </a:ext>
            </a:extLst>
          </p:cNvPr>
          <p:cNvSpPr txBox="1">
            <a:spLocks/>
          </p:cNvSpPr>
          <p:nvPr/>
        </p:nvSpPr>
        <p:spPr>
          <a:xfrm>
            <a:off x="752039" y="727407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sp>
        <p:nvSpPr>
          <p:cNvPr id="13" name="Text Placeholder 5">
            <a:extLst>
              <a:ext uri="{FF2B5EF4-FFF2-40B4-BE49-F238E27FC236}">
                <a16:creationId xmlns:a16="http://schemas.microsoft.com/office/drawing/2014/main" id="{FBBF6D70-FED0-F75F-5073-4DB511C24B11}"/>
              </a:ext>
            </a:extLst>
          </p:cNvPr>
          <p:cNvSpPr txBox="1">
            <a:spLocks/>
          </p:cNvSpPr>
          <p:nvPr/>
        </p:nvSpPr>
        <p:spPr>
          <a:xfrm>
            <a:off x="737323" y="7820126"/>
            <a:ext cx="6545595" cy="132035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lnSpc>
                <a:spcPct val="100000"/>
              </a:lnSpc>
            </a:pPr>
            <a:r>
              <a:rPr lang="en-US" sz="1200" dirty="0">
                <a:solidFill>
                  <a:schemeClr val="bg1"/>
                </a:solidFill>
              </a:rPr>
              <a:t>The creation of the R;pple interceptive tool designed to present a visual prompt when a person searches for harmful keywords or phrases relating to the topic of self-harm or suicide. These phrases include any words or terminology which have been identified as displaying potentially damaging online content.</a:t>
            </a:r>
          </a:p>
          <a:p>
            <a:pPr marL="92523" indent="0">
              <a:lnSpc>
                <a:spcPct val="100000"/>
              </a:lnSpc>
            </a:pPr>
            <a:endParaRPr lang="en-US" sz="1200" dirty="0">
              <a:solidFill>
                <a:schemeClr val="bg1"/>
              </a:solidFill>
            </a:endParaRPr>
          </a:p>
          <a:p>
            <a:pPr marL="92523" indent="0">
              <a:lnSpc>
                <a:spcPct val="100000"/>
              </a:lnSpc>
            </a:pPr>
            <a:r>
              <a:rPr lang="en-US" sz="1200" b="1" dirty="0">
                <a:solidFill>
                  <a:srgbClr val="94C33D"/>
                </a:solidFill>
              </a:rPr>
              <a:t>Taking Digital Transformation further:</a:t>
            </a:r>
          </a:p>
          <a:p>
            <a:pPr marL="92523" indent="0">
              <a:lnSpc>
                <a:spcPct val="100000"/>
              </a:lnSpc>
            </a:pPr>
            <a:endParaRPr lang="en-US" sz="1200" dirty="0">
              <a:solidFill>
                <a:schemeClr val="bg1"/>
              </a:solidFill>
            </a:endParaRPr>
          </a:p>
          <a:p>
            <a:pPr marL="92523" indent="0">
              <a:lnSpc>
                <a:spcPct val="100000"/>
              </a:lnSpc>
            </a:pPr>
            <a:r>
              <a:rPr lang="en-US" sz="1200" dirty="0">
                <a:solidFill>
                  <a:schemeClr val="bg1"/>
                </a:solidFill>
              </a:rPr>
              <a:t>R;pple implemented digital transformation across their whole website to include:</a:t>
            </a:r>
          </a:p>
          <a:p>
            <a:pPr marL="92523" indent="0">
              <a:lnSpc>
                <a:spcPct val="100000"/>
              </a:lnSpc>
            </a:pPr>
            <a:endParaRPr lang="en-US" sz="1200" dirty="0">
              <a:solidFill>
                <a:schemeClr val="bg1"/>
              </a:solidFill>
            </a:endParaRPr>
          </a:p>
          <a:p>
            <a:pPr marL="263973" indent="-171450">
              <a:lnSpc>
                <a:spcPct val="100000"/>
              </a:lnSpc>
              <a:buClr>
                <a:srgbClr val="94C33D"/>
              </a:buClr>
              <a:buFont typeface="Arial" panose="020B0604020202020204" pitchFamily="34" charset="0"/>
              <a:buChar char="•"/>
            </a:pPr>
            <a:r>
              <a:rPr lang="en-US" sz="1200" dirty="0">
                <a:solidFill>
                  <a:schemeClr val="bg1"/>
                </a:solidFill>
              </a:rPr>
              <a:t>Web chats/forums, </a:t>
            </a:r>
          </a:p>
          <a:p>
            <a:pPr marL="263973" indent="-171450">
              <a:lnSpc>
                <a:spcPct val="100000"/>
              </a:lnSpc>
              <a:buClr>
                <a:srgbClr val="94C33D"/>
              </a:buClr>
              <a:buFont typeface="Arial" panose="020B0604020202020204" pitchFamily="34" charset="0"/>
              <a:buChar char="•"/>
            </a:pPr>
            <a:r>
              <a:rPr lang="en-US" sz="1200" dirty="0">
                <a:solidFill>
                  <a:schemeClr val="bg1"/>
                </a:solidFill>
              </a:rPr>
              <a:t>24/7 text support, </a:t>
            </a:r>
          </a:p>
          <a:p>
            <a:pPr marL="263973" indent="-171450">
              <a:lnSpc>
                <a:spcPct val="100000"/>
              </a:lnSpc>
              <a:buClr>
                <a:srgbClr val="94C33D"/>
              </a:buClr>
              <a:buFont typeface="Arial" panose="020B0604020202020204" pitchFamily="34" charset="0"/>
              <a:buChar char="•"/>
            </a:pPr>
            <a:r>
              <a:rPr lang="en-US" sz="1200" dirty="0">
                <a:solidFill>
                  <a:schemeClr val="bg1"/>
                </a:solidFill>
              </a:rPr>
              <a:t>phone call service 24/7, </a:t>
            </a:r>
          </a:p>
          <a:p>
            <a:pPr marL="263973" indent="-171450">
              <a:lnSpc>
                <a:spcPct val="100000"/>
              </a:lnSpc>
              <a:buClr>
                <a:srgbClr val="94C33D"/>
              </a:buClr>
              <a:buFont typeface="Arial" panose="020B0604020202020204" pitchFamily="34" charset="0"/>
              <a:buChar char="•"/>
            </a:pPr>
            <a:r>
              <a:rPr lang="en-US" sz="1200" dirty="0">
                <a:solidFill>
                  <a:schemeClr val="bg1"/>
                </a:solidFill>
              </a:rPr>
              <a:t>an app for instant and long-term support</a:t>
            </a:r>
          </a:p>
          <a:p>
            <a:pPr marL="263973" indent="-171450">
              <a:lnSpc>
                <a:spcPct val="100000"/>
              </a:lnSpc>
              <a:buClr>
                <a:srgbClr val="94C33D"/>
              </a:buClr>
              <a:buFont typeface="Arial" panose="020B0604020202020204" pitchFamily="34" charset="0"/>
              <a:buChar char="•"/>
            </a:pPr>
            <a:r>
              <a:rPr lang="en-US" sz="1200" dirty="0">
                <a:solidFill>
                  <a:schemeClr val="bg1"/>
                </a:solidFill>
              </a:rPr>
              <a:t>Signposting to local support</a:t>
            </a:r>
          </a:p>
          <a:p>
            <a:pPr marL="92523" indent="0">
              <a:lnSpc>
                <a:spcPct val="100000"/>
              </a:lnSpc>
            </a:pPr>
            <a:endParaRPr lang="en-US" sz="1200" dirty="0">
              <a:solidFill>
                <a:schemeClr val="bg1"/>
              </a:solidFill>
            </a:endParaRPr>
          </a:p>
        </p:txBody>
      </p:sp>
      <p:pic>
        <p:nvPicPr>
          <p:cNvPr id="14" name="Picture 13" descr="Graphical user interface, application, Word&#10;&#10;Description automatically generated">
            <a:extLst>
              <a:ext uri="{FF2B5EF4-FFF2-40B4-BE49-F238E27FC236}">
                <a16:creationId xmlns:a16="http://schemas.microsoft.com/office/drawing/2014/main" id="{E095BE71-2007-3678-87B2-F16341856E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0075" y="2752591"/>
            <a:ext cx="3529600" cy="2208969"/>
          </a:xfrm>
          <a:prstGeom prst="rect">
            <a:avLst/>
          </a:prstGeom>
        </p:spPr>
      </p:pic>
    </p:spTree>
    <p:extLst>
      <p:ext uri="{BB962C8B-B14F-4D97-AF65-F5344CB8AC3E}">
        <p14:creationId xmlns:p14="http://schemas.microsoft.com/office/powerpoint/2010/main" val="379609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427E73FB-426A-615E-4A82-8725C71107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0" y="3386698"/>
            <a:ext cx="7595810" cy="4928234"/>
          </a:xfrm>
          <a:prstGeom prst="rect">
            <a:avLst/>
          </a:prstGeom>
        </p:spPr>
      </p:pic>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6" y="448172"/>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What is Digital Transformation?</a:t>
            </a:r>
          </a:p>
          <a:p>
            <a:endParaRPr lang="en-US"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34226" y="1330129"/>
            <a:ext cx="6361551" cy="137649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200"/>
              </a:lnSpc>
            </a:pPr>
            <a:r>
              <a:rPr lang="en-GB" sz="1200" b="1" dirty="0">
                <a:solidFill>
                  <a:srgbClr val="863694"/>
                </a:solidFill>
              </a:rPr>
              <a:t>Why does digital transformation matter?</a:t>
            </a:r>
          </a:p>
          <a:p>
            <a:pPr>
              <a:lnSpc>
                <a:spcPts val="1200"/>
              </a:lnSpc>
            </a:pPr>
            <a:endParaRPr lang="en-GB" sz="1050" b="1" dirty="0">
              <a:solidFill>
                <a:srgbClr val="7030A0"/>
              </a:solidFill>
            </a:endParaRPr>
          </a:p>
          <a:p>
            <a:pPr>
              <a:lnSpc>
                <a:spcPts val="1200"/>
              </a:lnSpc>
            </a:pPr>
            <a:r>
              <a:rPr lang="en-GB" sz="1050" i="1" dirty="0"/>
              <a:t>Digital transformation </a:t>
            </a:r>
            <a:r>
              <a:rPr lang="en-GB" sz="1050" dirty="0"/>
              <a:t>is important for third sector organisations for a number of reasons which include: meeting their service users and stakeholders where they are at – which is increasingly online, enabling the organisation to reach wider audiences, creating a larger talent pool through remote working, and ultimately helping to reduce costs and improve impact.</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87270D6C-AC44-10E9-515F-739E4022DE8F}"/>
              </a:ext>
            </a:extLst>
          </p:cNvPr>
          <p:cNvSpPr/>
          <p:nvPr/>
        </p:nvSpPr>
        <p:spPr>
          <a:xfrm flipH="1">
            <a:off x="-31496" y="2778595"/>
            <a:ext cx="3456598" cy="4000670"/>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Straight Connector 4">
            <a:extLst>
              <a:ext uri="{FF2B5EF4-FFF2-40B4-BE49-F238E27FC236}">
                <a16:creationId xmlns:a16="http://schemas.microsoft.com/office/drawing/2014/main" id="{91BB27F3-A619-1CF3-7D45-1C550D3E9F76}"/>
              </a:ext>
            </a:extLst>
          </p:cNvPr>
          <p:cNvCxnSpPr>
            <a:cxnSpLocks/>
          </p:cNvCxnSpPr>
          <p:nvPr/>
        </p:nvCxnSpPr>
        <p:spPr>
          <a:xfrm flipH="1">
            <a:off x="-100584" y="3867488"/>
            <a:ext cx="3269385"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8334549-3ADF-D379-C6B5-94E1BACE5521}"/>
              </a:ext>
            </a:extLst>
          </p:cNvPr>
          <p:cNvSpPr/>
          <p:nvPr/>
        </p:nvSpPr>
        <p:spPr>
          <a:xfrm>
            <a:off x="1780407" y="5905076"/>
            <a:ext cx="1097875" cy="1097875"/>
          </a:xfrm>
          <a:prstGeom prst="ellipse">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D96583F8-DA62-7B37-D9C8-DE8B8617A214}"/>
              </a:ext>
            </a:extLst>
          </p:cNvPr>
          <p:cNvSpPr txBox="1">
            <a:spLocks/>
          </p:cNvSpPr>
          <p:nvPr/>
        </p:nvSpPr>
        <p:spPr>
          <a:xfrm>
            <a:off x="634225" y="3718215"/>
            <a:ext cx="2616975" cy="289872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800" b="1" dirty="0">
                <a:solidFill>
                  <a:schemeClr val="bg1"/>
                </a:solidFill>
                <a:highlight>
                  <a:srgbClr val="94C33D"/>
                </a:highlight>
              </a:rPr>
              <a:t> CHALLENGES</a:t>
            </a:r>
            <a:r>
              <a:rPr lang="en-GB" sz="1800" b="1" dirty="0">
                <a:solidFill>
                  <a:srgbClr val="94C33D"/>
                </a:solidFill>
                <a:highlight>
                  <a:srgbClr val="94C33D"/>
                </a:highlight>
              </a:rPr>
              <a:t>.</a:t>
            </a:r>
          </a:p>
          <a:p>
            <a:pPr lvl="0" algn="l">
              <a:lnSpc>
                <a:spcPct val="100000"/>
              </a:lnSpc>
            </a:pPr>
            <a:endParaRPr lang="en-GB" sz="800" dirty="0">
              <a:solidFill>
                <a:schemeClr val="bg1"/>
              </a:solidFill>
            </a:endParaRPr>
          </a:p>
          <a:p>
            <a:pPr lvl="0" algn="l">
              <a:lnSpc>
                <a:spcPct val="100000"/>
              </a:lnSpc>
            </a:pPr>
            <a:endParaRPr lang="en-GB" sz="800" dirty="0">
              <a:solidFill>
                <a:schemeClr val="bg1"/>
              </a:solidFill>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rPr>
              <a:t>Requires cultural changes within the organization</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Time for training on digital technologies</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Speed of technological change</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Risk of failure</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Risk of data breaches</a:t>
            </a:r>
          </a:p>
          <a:p>
            <a:pPr algn="l">
              <a:lnSpc>
                <a:spcPct val="100000"/>
              </a:lnSpc>
            </a:pPr>
            <a:endParaRPr lang="en-IE" sz="1200" dirty="0">
              <a:solidFill>
                <a:schemeClr val="bg1"/>
              </a:solidFill>
            </a:endParaRPr>
          </a:p>
        </p:txBody>
      </p:sp>
      <p:grpSp>
        <p:nvGrpSpPr>
          <p:cNvPr id="30" name="Group 29">
            <a:extLst>
              <a:ext uri="{FF2B5EF4-FFF2-40B4-BE49-F238E27FC236}">
                <a16:creationId xmlns:a16="http://schemas.microsoft.com/office/drawing/2014/main" id="{63745882-E2E3-F110-E7E4-893A806A67F7}"/>
              </a:ext>
            </a:extLst>
          </p:cNvPr>
          <p:cNvGrpSpPr/>
          <p:nvPr/>
        </p:nvGrpSpPr>
        <p:grpSpPr>
          <a:xfrm>
            <a:off x="2007794" y="6132550"/>
            <a:ext cx="643100" cy="642927"/>
            <a:chOff x="3479800" y="2391047"/>
            <a:chExt cx="1008541" cy="1008269"/>
          </a:xfrm>
        </p:grpSpPr>
        <p:grpSp>
          <p:nvGrpSpPr>
            <p:cNvPr id="26" name="Group 25">
              <a:extLst>
                <a:ext uri="{FF2B5EF4-FFF2-40B4-BE49-F238E27FC236}">
                  <a16:creationId xmlns:a16="http://schemas.microsoft.com/office/drawing/2014/main" id="{FD9DF283-4C95-5CC5-1152-07AF12719BC7}"/>
                </a:ext>
              </a:extLst>
            </p:cNvPr>
            <p:cNvGrpSpPr/>
            <p:nvPr/>
          </p:nvGrpSpPr>
          <p:grpSpPr>
            <a:xfrm>
              <a:off x="3479800" y="2391047"/>
              <a:ext cx="1008541" cy="1008269"/>
              <a:chOff x="3479800" y="2391047"/>
              <a:chExt cx="1008541" cy="1008269"/>
            </a:xfrm>
            <a:solidFill>
              <a:schemeClr val="bg1"/>
            </a:solidFill>
          </p:grpSpPr>
          <p:sp>
            <p:nvSpPr>
              <p:cNvPr id="8" name="Freeform 7">
                <a:extLst>
                  <a:ext uri="{FF2B5EF4-FFF2-40B4-BE49-F238E27FC236}">
                    <a16:creationId xmlns:a16="http://schemas.microsoft.com/office/drawing/2014/main" id="{5E49FE60-0EE0-C3C1-BED4-56F784D1C454}"/>
                  </a:ext>
                </a:extLst>
              </p:cNvPr>
              <p:cNvSpPr/>
              <p:nvPr/>
            </p:nvSpPr>
            <p:spPr>
              <a:xfrm>
                <a:off x="3479800" y="2391047"/>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grpFill/>
              <a:ln w="270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84C2EE-62F9-CA63-D170-95F2859B2510}"/>
                  </a:ext>
                </a:extLst>
              </p:cNvPr>
              <p:cNvSpPr/>
              <p:nvPr/>
            </p:nvSpPr>
            <p:spPr>
              <a:xfrm>
                <a:off x="3893384" y="2995602"/>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grpFill/>
              <a:ln w="270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2E27F1B-6CAD-B8C2-2BAC-82CB530492DD}"/>
                  </a:ext>
                </a:extLst>
              </p:cNvPr>
              <p:cNvSpPr/>
              <p:nvPr/>
            </p:nvSpPr>
            <p:spPr>
              <a:xfrm>
                <a:off x="4390881" y="3172074"/>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grpFill/>
              <a:ln w="270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2D1379A-65E4-673D-C78A-9E395529CE3E}"/>
                  </a:ext>
                </a:extLst>
              </p:cNvPr>
              <p:cNvSpPr/>
              <p:nvPr/>
            </p:nvSpPr>
            <p:spPr>
              <a:xfrm>
                <a:off x="4390610" y="3236962"/>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grpFill/>
              <a:ln w="270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DE2DF3E-EDEB-058B-2171-8B8841244859}"/>
                  </a:ext>
                </a:extLst>
              </p:cNvPr>
              <p:cNvSpPr/>
              <p:nvPr/>
            </p:nvSpPr>
            <p:spPr>
              <a:xfrm>
                <a:off x="3642464" y="330212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grpFill/>
              <a:ln w="270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7ECCD2C-9BD3-A181-2205-FE01FD43914A}"/>
                  </a:ext>
                </a:extLst>
              </p:cNvPr>
              <p:cNvSpPr/>
              <p:nvPr/>
            </p:nvSpPr>
            <p:spPr>
              <a:xfrm>
                <a:off x="3707366" y="3302392"/>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grpFill/>
              <a:ln w="270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678A9FF-83E4-8B2F-3817-8BCFEF4801A8}"/>
                  </a:ext>
                </a:extLst>
              </p:cNvPr>
              <p:cNvSpPr/>
              <p:nvPr/>
            </p:nvSpPr>
            <p:spPr>
              <a:xfrm>
                <a:off x="3772541" y="3302392"/>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grpFill/>
              <a:ln w="270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F07D305-833D-5B5B-BDBA-CBCC5B6DFF2B}"/>
                  </a:ext>
                </a:extLst>
              </p:cNvPr>
              <p:cNvSpPr/>
              <p:nvPr/>
            </p:nvSpPr>
            <p:spPr>
              <a:xfrm>
                <a:off x="4390881" y="3302392"/>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grpFill/>
              <a:ln w="270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7B7CB2-846D-C562-DD09-A69FC4592A5A}"/>
                  </a:ext>
                </a:extLst>
              </p:cNvPr>
              <p:cNvSpPr/>
              <p:nvPr/>
            </p:nvSpPr>
            <p:spPr>
              <a:xfrm>
                <a:off x="3834456" y="3172617"/>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grpFill/>
              <a:ln w="270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EA6200C-1EFF-E47D-4DDD-B5DFC86528F8}"/>
                  </a:ext>
                </a:extLst>
              </p:cNvPr>
              <p:cNvSpPr/>
              <p:nvPr/>
            </p:nvSpPr>
            <p:spPr>
              <a:xfrm>
                <a:off x="3999835" y="2488446"/>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grpFill/>
              <a:ln w="270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0D7D4B-653B-B1E4-CAD3-26A1B7E0E5C0}"/>
                  </a:ext>
                </a:extLst>
              </p:cNvPr>
              <p:cNvSpPr/>
              <p:nvPr/>
            </p:nvSpPr>
            <p:spPr>
              <a:xfrm>
                <a:off x="4097326" y="2585913"/>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grpFill/>
              <a:ln w="2705"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74A6F427-6D48-889A-056C-7E0CAA2232E3}"/>
                </a:ext>
              </a:extLst>
            </p:cNvPr>
            <p:cNvGrpSpPr/>
            <p:nvPr/>
          </p:nvGrpSpPr>
          <p:grpSpPr>
            <a:xfrm>
              <a:off x="3934390" y="2423830"/>
              <a:ext cx="520036" cy="519372"/>
              <a:chOff x="4594347" y="2258759"/>
              <a:chExt cx="520036" cy="519372"/>
            </a:xfrm>
            <a:solidFill>
              <a:srgbClr val="94C33D"/>
            </a:solidFill>
          </p:grpSpPr>
          <p:sp>
            <p:nvSpPr>
              <p:cNvPr id="28" name="Freeform 27">
                <a:extLst>
                  <a:ext uri="{FF2B5EF4-FFF2-40B4-BE49-F238E27FC236}">
                    <a16:creationId xmlns:a16="http://schemas.microsoft.com/office/drawing/2014/main" id="{1561520D-FD51-136F-45A1-41532269E526}"/>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grpFill/>
              <a:ln w="270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343123E-AE2C-F9ED-B5E1-A3252989E0E7}"/>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grpFill/>
              <a:ln w="2705" cap="flat">
                <a:noFill/>
                <a:prstDash val="solid"/>
                <a:miter/>
              </a:ln>
            </p:spPr>
            <p:txBody>
              <a:bodyPr rtlCol="0" anchor="ctr"/>
              <a:lstStyle/>
              <a:p>
                <a:endParaRPr lang="en-US"/>
              </a:p>
            </p:txBody>
          </p:sp>
        </p:grpSp>
      </p:grpSp>
      <p:sp>
        <p:nvSpPr>
          <p:cNvPr id="33" name="Freeform 32">
            <a:extLst>
              <a:ext uri="{FF2B5EF4-FFF2-40B4-BE49-F238E27FC236}">
                <a16:creationId xmlns:a16="http://schemas.microsoft.com/office/drawing/2014/main" id="{0A11C4B5-F6EE-AAE4-62C9-E596EF4EACDA}"/>
              </a:ext>
            </a:extLst>
          </p:cNvPr>
          <p:cNvSpPr/>
          <p:nvPr/>
        </p:nvSpPr>
        <p:spPr>
          <a:xfrm rot="10800000" flipH="1">
            <a:off x="4110734" y="5723251"/>
            <a:ext cx="3456598" cy="4000670"/>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34" name="Oval 33">
            <a:extLst>
              <a:ext uri="{FF2B5EF4-FFF2-40B4-BE49-F238E27FC236}">
                <a16:creationId xmlns:a16="http://schemas.microsoft.com/office/drawing/2014/main" id="{B70F6A90-1BC8-04CE-B21B-DD5C58A2439A}"/>
              </a:ext>
            </a:extLst>
          </p:cNvPr>
          <p:cNvSpPr/>
          <p:nvPr/>
        </p:nvSpPr>
        <p:spPr>
          <a:xfrm>
            <a:off x="3873563" y="8529088"/>
            <a:ext cx="1097875" cy="1097875"/>
          </a:xfrm>
          <a:prstGeom prst="ellipse">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362635D-D52B-EC1F-E073-EAC03F843639}"/>
              </a:ext>
            </a:extLst>
          </p:cNvPr>
          <p:cNvCxnSpPr>
            <a:cxnSpLocks/>
          </p:cNvCxnSpPr>
          <p:nvPr/>
        </p:nvCxnSpPr>
        <p:spPr>
          <a:xfrm flipH="1">
            <a:off x="4333778" y="6531175"/>
            <a:ext cx="3269385"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Text Placeholder 5">
            <a:extLst>
              <a:ext uri="{FF2B5EF4-FFF2-40B4-BE49-F238E27FC236}">
                <a16:creationId xmlns:a16="http://schemas.microsoft.com/office/drawing/2014/main" id="{6DC069F7-6F65-F73B-6F9F-811AE37D005B}"/>
              </a:ext>
            </a:extLst>
          </p:cNvPr>
          <p:cNvSpPr txBox="1">
            <a:spLocks/>
          </p:cNvSpPr>
          <p:nvPr/>
        </p:nvSpPr>
        <p:spPr>
          <a:xfrm>
            <a:off x="4722728" y="6313378"/>
            <a:ext cx="2661999" cy="289872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GB" sz="1800" b="1" dirty="0">
                <a:solidFill>
                  <a:schemeClr val="bg1"/>
                </a:solidFill>
                <a:highlight>
                  <a:srgbClr val="94C33D"/>
                </a:highlight>
              </a:rPr>
              <a:t> OPPORTUNITIES</a:t>
            </a:r>
            <a:r>
              <a:rPr lang="en-GB" sz="1800" b="1" dirty="0">
                <a:solidFill>
                  <a:srgbClr val="94C33D"/>
                </a:solidFill>
                <a:highlight>
                  <a:srgbClr val="94C33D"/>
                </a:highlight>
              </a:rPr>
              <a:t>.</a:t>
            </a:r>
          </a:p>
          <a:p>
            <a:pPr lvl="0" algn="l">
              <a:lnSpc>
                <a:spcPct val="100000"/>
              </a:lnSpc>
            </a:pPr>
            <a:endParaRPr lang="en-GB" sz="800" dirty="0">
              <a:solidFill>
                <a:schemeClr val="bg1"/>
              </a:solidFill>
            </a:endParaRPr>
          </a:p>
          <a:p>
            <a:pPr lvl="0" algn="l">
              <a:lnSpc>
                <a:spcPct val="100000"/>
              </a:lnSpc>
            </a:pPr>
            <a:endParaRPr lang="en-GB" sz="800" dirty="0">
              <a:solidFill>
                <a:schemeClr val="bg1"/>
              </a:solidFill>
            </a:endParaRPr>
          </a:p>
          <a:p>
            <a:pPr marL="171450" indent="-171450" algn="l">
              <a:lnSpc>
                <a:spcPct val="100000"/>
              </a:lnSpc>
              <a:buClr>
                <a:srgbClr val="94C33D"/>
              </a:buClr>
              <a:buFont typeface="Arial" panose="020B0604020202020204" pitchFamily="34" charset="0"/>
              <a:buChar char="•"/>
            </a:pPr>
            <a:r>
              <a:rPr lang="en-IE" sz="1200" dirty="0">
                <a:solidFill>
                  <a:schemeClr val="bg1"/>
                </a:solidFill>
              </a:rPr>
              <a:t>Improved relevance of the organization in a digital age</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Reduced resource costs leading to efficient use of funds</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Ease of communication with service users &amp; stakeholders</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Developing new services</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New income streams</a:t>
            </a:r>
          </a:p>
          <a:p>
            <a:pPr marL="171450" indent="-171450" algn="l">
              <a:lnSpc>
                <a:spcPct val="100000"/>
              </a:lnSpc>
              <a:buClr>
                <a:srgbClr val="94C33D"/>
              </a:buClr>
              <a:buFont typeface="Arial" panose="020B0604020202020204" pitchFamily="34" charset="0"/>
              <a:buChar char="•"/>
            </a:pPr>
            <a:r>
              <a:rPr lang="en-IE" sz="1200" dirty="0">
                <a:solidFill>
                  <a:schemeClr val="bg1"/>
                </a:solidFill>
              </a:rPr>
              <a:t>Easier to experiment                     with new ideas</a:t>
            </a:r>
          </a:p>
          <a:p>
            <a:pPr algn="r">
              <a:lnSpc>
                <a:spcPct val="100000"/>
              </a:lnSpc>
            </a:pPr>
            <a:endParaRPr lang="en-IE" sz="1200" dirty="0">
              <a:solidFill>
                <a:schemeClr val="bg1"/>
              </a:solidFill>
            </a:endParaRPr>
          </a:p>
        </p:txBody>
      </p:sp>
      <p:grpSp>
        <p:nvGrpSpPr>
          <p:cNvPr id="39" name="Graphic 3">
            <a:extLst>
              <a:ext uri="{FF2B5EF4-FFF2-40B4-BE49-F238E27FC236}">
                <a16:creationId xmlns:a16="http://schemas.microsoft.com/office/drawing/2014/main" id="{021CDF44-71B2-1B39-FE3D-7E02B0A870B1}"/>
              </a:ext>
            </a:extLst>
          </p:cNvPr>
          <p:cNvGrpSpPr/>
          <p:nvPr/>
        </p:nvGrpSpPr>
        <p:grpSpPr>
          <a:xfrm>
            <a:off x="4094416" y="8715114"/>
            <a:ext cx="656168" cy="657479"/>
            <a:chOff x="2694219" y="430095"/>
            <a:chExt cx="1090872" cy="1093052"/>
          </a:xfrm>
          <a:solidFill>
            <a:schemeClr val="bg1"/>
          </a:solidFill>
        </p:grpSpPr>
        <p:sp>
          <p:nvSpPr>
            <p:cNvPr id="40" name="Freeform 39">
              <a:extLst>
                <a:ext uri="{FF2B5EF4-FFF2-40B4-BE49-F238E27FC236}">
                  <a16:creationId xmlns:a16="http://schemas.microsoft.com/office/drawing/2014/main" id="{802CB6F6-2B61-26C7-CD40-E15616747365}"/>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F8276824-6634-A431-C001-594ADCDD6C06}"/>
                </a:ext>
              </a:extLst>
            </p:cNvPr>
            <p:cNvGrpSpPr/>
            <p:nvPr/>
          </p:nvGrpSpPr>
          <p:grpSpPr>
            <a:xfrm>
              <a:off x="2694219" y="553519"/>
              <a:ext cx="1090872" cy="969628"/>
              <a:chOff x="2694219" y="553519"/>
              <a:chExt cx="1090872" cy="969628"/>
            </a:xfrm>
            <a:grpFill/>
          </p:grpSpPr>
          <p:sp>
            <p:nvSpPr>
              <p:cNvPr id="42" name="Freeform 41">
                <a:extLst>
                  <a:ext uri="{FF2B5EF4-FFF2-40B4-BE49-F238E27FC236}">
                    <a16:creationId xmlns:a16="http://schemas.microsoft.com/office/drawing/2014/main" id="{AC807006-6B6A-D22F-5DF8-BCDC4CC7721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F06DC54-256F-FE02-B9E8-BAB99BC09E9C}"/>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7607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16</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SRAVI Lip Reading App</a:t>
            </a:r>
            <a:endParaRPr lang="en-GB"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576786"/>
            <a:ext cx="6344792" cy="4753068"/>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t>ICU nurses and doctors had long resorted to gestures and writing to help them communicate with their patients, but these solutions had practical drawbacks. Dr Laha realised that lipreading was the key to unlocking the communication problem and relieving anxiety.</a:t>
            </a:r>
          </a:p>
          <a:p>
            <a:pPr marL="0" indent="0">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marL="0" indent="0">
              <a:lnSpc>
                <a:spcPct val="100000"/>
              </a:lnSpc>
              <a:buNone/>
            </a:pPr>
            <a:r>
              <a:rPr lang="en-GB" sz="1200" dirty="0"/>
              <a:t>Dr Laha looked to Artifical Intelligence (AI) as a means to developing a digital solution. Lacking the technological skills required himself, he partnered with Liopa, an AI firm in Northern Ireland spun out from Queens University Belfast (QUB).  Together, they developed SRAVI – a smartphone app that records and interprets patients’ lips as they speak and the first commercial solution for automated lipreading in healthcare settings.</a:t>
            </a:r>
          </a:p>
          <a:p>
            <a:pPr marL="0" indent="0" algn="l">
              <a:lnSpc>
                <a:spcPct val="100000"/>
              </a:lnSpc>
              <a:buNone/>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2578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07687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4" y="2768412"/>
            <a:ext cx="4314413"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chemeClr val="bg1"/>
                </a:solidFill>
                <a:effectLst/>
              </a:rPr>
              <a:t>Dr Shondipon Laha, a consultant in critical care at Lancashire Teaching Hospitals NHS Trust Intensive Care Units (ICUs) frequently looks after patients who have lost their voices. </a:t>
            </a:r>
          </a:p>
          <a:p>
            <a:pPr marL="0" indent="0" algn="just">
              <a:lnSpc>
                <a:spcPct val="100000"/>
              </a:lnSpc>
              <a:buNone/>
            </a:pPr>
            <a:endParaRPr lang="en-GB" sz="1200" b="0" i="0" dirty="0">
              <a:solidFill>
                <a:schemeClr val="bg1"/>
              </a:solidFill>
              <a:effectLst/>
            </a:endParaRPr>
          </a:p>
          <a:p>
            <a:pPr marL="0" indent="0" algn="just">
              <a:lnSpc>
                <a:spcPct val="100000"/>
              </a:lnSpc>
              <a:buNone/>
            </a:pPr>
            <a:r>
              <a:rPr lang="en-GB" sz="1200" b="0" i="0" dirty="0">
                <a:solidFill>
                  <a:schemeClr val="bg1"/>
                </a:solidFill>
                <a:effectLst/>
              </a:rPr>
              <a:t>They may, for instance, have undergone throat surgery or suffered a stroke. He noted that losing the ability to communicate can increase their anxiety and impede recovery, which is frustrating for everyone involved.</a:t>
            </a:r>
          </a:p>
          <a:p>
            <a:pPr>
              <a:lnSpc>
                <a:spcPct val="100000"/>
              </a:lnSpc>
              <a:buClr>
                <a:srgbClr val="94C33D"/>
              </a:buClr>
              <a:tabLst>
                <a:tab pos="481013" algn="l"/>
              </a:tabLst>
            </a:pPr>
            <a:endParaRPr lang="en-GB" sz="1200" dirty="0">
              <a:solidFill>
                <a:schemeClr val="bg1"/>
              </a:solidFill>
            </a:endParaRPr>
          </a:p>
        </p:txBody>
      </p:sp>
      <p:grpSp>
        <p:nvGrpSpPr>
          <p:cNvPr id="12" name="Graphic 4">
            <a:extLst>
              <a:ext uri="{FF2B5EF4-FFF2-40B4-BE49-F238E27FC236}">
                <a16:creationId xmlns:a16="http://schemas.microsoft.com/office/drawing/2014/main" id="{BA92BED3-8070-0BF1-BE86-64A16929CF1C}"/>
              </a:ext>
            </a:extLst>
          </p:cNvPr>
          <p:cNvGrpSpPr/>
          <p:nvPr/>
        </p:nvGrpSpPr>
        <p:grpSpPr>
          <a:xfrm flipH="1">
            <a:off x="6915357" y="2897944"/>
            <a:ext cx="1288636" cy="2354623"/>
            <a:chOff x="4325072" y="4377221"/>
            <a:chExt cx="1026777" cy="1876149"/>
          </a:xfrm>
          <a:noFill/>
        </p:grpSpPr>
        <p:sp>
          <p:nvSpPr>
            <p:cNvPr id="14" name="Freeform 13">
              <a:extLst>
                <a:ext uri="{FF2B5EF4-FFF2-40B4-BE49-F238E27FC236}">
                  <a16:creationId xmlns:a16="http://schemas.microsoft.com/office/drawing/2014/main" id="{03F2A104-8429-6E8C-62B8-4B1C853F341D}"/>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F486826-FF06-3484-02AA-789F5C99B4D6}"/>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4674B8FE-CD52-D64C-BC36-49C404A9B720}"/>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6DD1B65C-F3EB-3D55-C9A1-ED210D863C18}"/>
              </a:ext>
            </a:extLst>
          </p:cNvPr>
          <p:cNvCxnSpPr>
            <a:cxnSpLocks/>
          </p:cNvCxnSpPr>
          <p:nvPr/>
        </p:nvCxnSpPr>
        <p:spPr>
          <a:xfrm flipH="1">
            <a:off x="-26732" y="744650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DA0B16A3-F74A-2D38-CA16-C4CF5875D4E8}"/>
              </a:ext>
            </a:extLst>
          </p:cNvPr>
          <p:cNvSpPr txBox="1">
            <a:spLocks/>
          </p:cNvSpPr>
          <p:nvPr/>
        </p:nvSpPr>
        <p:spPr>
          <a:xfrm>
            <a:off x="594742" y="726557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pic>
        <p:nvPicPr>
          <p:cNvPr id="21" name="Picture 20">
            <a:extLst>
              <a:ext uri="{FF2B5EF4-FFF2-40B4-BE49-F238E27FC236}">
                <a16:creationId xmlns:a16="http://schemas.microsoft.com/office/drawing/2014/main" id="{CF09ABA7-21B5-75E9-BBE1-3635C5459A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23" name="Rectangle 22">
            <a:extLst>
              <a:ext uri="{FF2B5EF4-FFF2-40B4-BE49-F238E27FC236}">
                <a16:creationId xmlns:a16="http://schemas.microsoft.com/office/drawing/2014/main" id="{5A50FFF3-6A4D-4753-93E2-17C9C9B63A7B}"/>
              </a:ext>
            </a:extLst>
          </p:cNvPr>
          <p:cNvSpPr/>
          <p:nvPr/>
        </p:nvSpPr>
        <p:spPr>
          <a:xfrm>
            <a:off x="4999486" y="361959"/>
            <a:ext cx="2560190" cy="1885674"/>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hlinkClick r:id="rId5"/>
            <a:extLst>
              <a:ext uri="{FF2B5EF4-FFF2-40B4-BE49-F238E27FC236}">
                <a16:creationId xmlns:a16="http://schemas.microsoft.com/office/drawing/2014/main" id="{36721C6C-6E86-8442-E170-F63B7CCE7D81}"/>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44CC4AEC-762A-A518-4E6E-9714BC6CD76E}"/>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978356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4828845"/>
            <a:ext cx="7564720" cy="436155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51</a:t>
            </a:fld>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325565"/>
            <a:ext cx="6153327" cy="140441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buClr>
                <a:srgbClr val="94C33D"/>
              </a:buClr>
              <a:tabLst>
                <a:tab pos="481013" algn="l"/>
              </a:tabLst>
            </a:pPr>
            <a:r>
              <a:rPr lang="en-GB" sz="1200" dirty="0">
                <a:solidFill>
                  <a:schemeClr val="bg1"/>
                </a:solidFill>
              </a:rPr>
              <a:t>Liopa, a firm born out of 15 years of AI, speech, and image processing research at Queens University Belfast (QUB) and whose research had a particular focus on robust speech recognition in real-world environments, worked with Dr Laha and the ICU team at Lancashire Teaching Hospitals NHS Trust, and Professor Danny McAuley of QUB, to research the feasibility of using AI-based lipreading in an intensive care environment. </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Funding from Innovate UK's Biomedical Catalyst programme enabled Dr Laha and Liopa, to test and refine Liopa’s visual speech recognition technology and determine it’s fitness for use in a healthcare setting.</a:t>
            </a:r>
          </a:p>
          <a:p>
            <a:pPr algn="l">
              <a:lnSpc>
                <a:spcPct val="100000"/>
              </a:lnSpc>
              <a:buClr>
                <a:srgbClr val="94C33D"/>
              </a:buClr>
              <a:tabLst>
                <a:tab pos="481013" algn="l"/>
              </a:tabLst>
            </a:pPr>
            <a:endParaRPr lang="en-GB" sz="1200" dirty="0">
              <a:solidFill>
                <a:schemeClr val="bg1"/>
              </a:solidFill>
            </a:endParaRPr>
          </a:p>
          <a:p>
            <a:pPr algn="l">
              <a:lnSpc>
                <a:spcPct val="100000"/>
              </a:lnSpc>
              <a:buClr>
                <a:srgbClr val="94C33D"/>
              </a:buClr>
              <a:tabLst>
                <a:tab pos="481013" algn="l"/>
              </a:tabLst>
            </a:pPr>
            <a:r>
              <a:rPr lang="en-GB" sz="1200" dirty="0">
                <a:solidFill>
                  <a:schemeClr val="bg1"/>
                </a:solidFill>
              </a:rPr>
              <a:t>Further Innovate UK funding was secured to develop a prototype of the SRAVI app that ICU staff could use to video patient’s mouthing phrases and receive a transcription.</a:t>
            </a:r>
          </a:p>
        </p:txBody>
      </p:sp>
      <p:sp>
        <p:nvSpPr>
          <p:cNvPr id="30" name="Freeform 29">
            <a:extLst>
              <a:ext uri="{FF2B5EF4-FFF2-40B4-BE49-F238E27FC236}">
                <a16:creationId xmlns:a16="http://schemas.microsoft.com/office/drawing/2014/main" id="{E0FB057E-889C-B016-F803-84B2C8B26E66}"/>
              </a:ext>
            </a:extLst>
          </p:cNvPr>
          <p:cNvSpPr/>
          <p:nvPr/>
        </p:nvSpPr>
        <p:spPr>
          <a:xfrm>
            <a:off x="0" y="2327415"/>
            <a:ext cx="3779838" cy="430809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a:blip r:embed="rId2" cstate="email">
              <a:extLst>
                <a:ext uri="{28A0092B-C50C-407E-A947-70E740481C1C}">
                  <a14:useLocalDpi xmlns:a14="http://schemas.microsoft.com/office/drawing/2010/main"/>
                </a:ext>
              </a:extLst>
            </a:blip>
            <a:srcRect/>
            <a:stretch>
              <a:fillRect t="146" b="217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BRINGING THE IDEA TO LIFE</a:t>
            </a:r>
          </a:p>
          <a:p>
            <a:pPr>
              <a:lnSpc>
                <a:spcPct val="100000"/>
              </a:lnSpc>
            </a:pPr>
            <a:endParaRPr lang="en-US" sz="1600" dirty="0">
              <a:solidFill>
                <a:schemeClr val="bg1"/>
              </a:solidFill>
              <a:highlight>
                <a:srgbClr val="94C33D"/>
              </a:highlight>
            </a:endParaRPr>
          </a:p>
        </p:txBody>
      </p:sp>
      <p:pic>
        <p:nvPicPr>
          <p:cNvPr id="5" name="Immagine 7">
            <a:extLst>
              <a:ext uri="{FF2B5EF4-FFF2-40B4-BE49-F238E27FC236}">
                <a16:creationId xmlns:a16="http://schemas.microsoft.com/office/drawing/2014/main" id="{88F0C165-E138-02B0-5463-E3E3B8785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15486" y="458575"/>
            <a:ext cx="2462648" cy="1072449"/>
          </a:xfrm>
          <a:prstGeom prst="rect">
            <a:avLst/>
          </a:prstGeom>
        </p:spPr>
      </p:pic>
      <p:pic>
        <p:nvPicPr>
          <p:cNvPr id="6" name="Picture 5">
            <a:extLst>
              <a:ext uri="{FF2B5EF4-FFF2-40B4-BE49-F238E27FC236}">
                <a16:creationId xmlns:a16="http://schemas.microsoft.com/office/drawing/2014/main" id="{C1A1DD9E-3718-1CEC-CFF6-885A8A8D32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3707534" y="2327415"/>
            <a:ext cx="3852141" cy="2400266"/>
          </a:xfrm>
          <a:prstGeom prst="rect">
            <a:avLst/>
          </a:prstGeom>
        </p:spPr>
      </p:pic>
      <p:pic>
        <p:nvPicPr>
          <p:cNvPr id="7" name="Picture 6">
            <a:hlinkClick r:id="rId5"/>
            <a:extLst>
              <a:ext uri="{FF2B5EF4-FFF2-40B4-BE49-F238E27FC236}">
                <a16:creationId xmlns:a16="http://schemas.microsoft.com/office/drawing/2014/main" id="{79C007B9-44BF-5180-9329-A5BC46CFC1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85644" y="2527999"/>
            <a:ext cx="3177946" cy="1787433"/>
          </a:xfrm>
          <a:prstGeom prst="rect">
            <a:avLst/>
          </a:prstGeom>
        </p:spPr>
      </p:pic>
      <p:sp>
        <p:nvSpPr>
          <p:cNvPr id="8" name="Freeform 7">
            <a:hlinkClick r:id="rId7"/>
            <a:extLst>
              <a:ext uri="{FF2B5EF4-FFF2-40B4-BE49-F238E27FC236}">
                <a16:creationId xmlns:a16="http://schemas.microsoft.com/office/drawing/2014/main" id="{B320645D-48B0-F4FF-F3EE-787FCDEFA28B}"/>
              </a:ext>
            </a:extLst>
          </p:cNvPr>
          <p:cNvSpPr/>
          <p:nvPr/>
        </p:nvSpPr>
        <p:spPr>
          <a:xfrm rot="1020859">
            <a:off x="3879249" y="3443324"/>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9" name="Graphic 5">
            <a:extLst>
              <a:ext uri="{FF2B5EF4-FFF2-40B4-BE49-F238E27FC236}">
                <a16:creationId xmlns:a16="http://schemas.microsoft.com/office/drawing/2014/main" id="{F67F1B9A-3CEF-E5B0-E6A2-3CE5A2A3C957}"/>
              </a:ext>
            </a:extLst>
          </p:cNvPr>
          <p:cNvSpPr txBox="1"/>
          <p:nvPr/>
        </p:nvSpPr>
        <p:spPr>
          <a:xfrm rot="720709">
            <a:off x="3900455" y="3568083"/>
            <a:ext cx="711222" cy="520848"/>
          </a:xfrm>
          <a:prstGeom prst="rect">
            <a:avLst/>
          </a:prstGeom>
          <a:noFill/>
        </p:spPr>
        <p:txBody>
          <a:bodyPr wrap="square" rtlCol="0">
            <a:spAutoFit/>
          </a:bodyPr>
          <a:lstStyle/>
          <a:p>
            <a:pPr algn="ctr">
              <a:lnSpc>
                <a:spcPts val="1120"/>
              </a:lnSpc>
            </a:pPr>
            <a:r>
              <a:rPr lang="en-US" sz="1200" spc="0" baseline="0" dirty="0">
                <a:solidFill>
                  <a:srgbClr val="ECECEC"/>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rgbClr val="ECECEC"/>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VISIT</a:t>
            </a:r>
            <a:endParaRPr lang="en-US" sz="1200" spc="0" baseline="0" dirty="0">
              <a:solidFill>
                <a:srgbClr val="ECECEC"/>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701892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52</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92523">
              <a:lnSpc>
                <a:spcPct val="100000"/>
              </a:lnSpc>
              <a:buClr>
                <a:srgbClr val="94C33D"/>
              </a:buClr>
            </a:pPr>
            <a:r>
              <a:rPr lang="en-GB" sz="1200" dirty="0"/>
              <a:t>The SRAVI app is in use for all staff throughout the Lancashire Teaching Hospitals NHS Trust enabling the hospital to more effectively support the recovery of voiceless patients, thereby reducing recovery time and reducing the frustrations felt by patients who struggle to communicate. </a:t>
            </a:r>
          </a:p>
          <a:p>
            <a:pPr marL="92523">
              <a:lnSpc>
                <a:spcPct val="100000"/>
              </a:lnSpc>
              <a:buClr>
                <a:srgbClr val="94C33D"/>
              </a:buClr>
            </a:pPr>
            <a:endParaRPr lang="en-GB" sz="1200" dirty="0"/>
          </a:p>
          <a:p>
            <a:pPr marL="92523">
              <a:lnSpc>
                <a:spcPct val="100000"/>
              </a:lnSpc>
              <a:buClr>
                <a:srgbClr val="94C33D"/>
              </a:buClr>
            </a:pPr>
            <a:r>
              <a:rPr lang="en-GB" sz="1200" dirty="0"/>
              <a:t>Liopa is now in discussions with other NHS Trusts and hospitals in other regions, including North America, meaning that a digital idea, will now help thousands of people across the globe. </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IT JUST GETS BETTER &amp; BETTER</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20" name="Freeform 19">
            <a:extLst>
              <a:ext uri="{FF2B5EF4-FFF2-40B4-BE49-F238E27FC236}">
                <a16:creationId xmlns:a16="http://schemas.microsoft.com/office/drawing/2014/main" id="{4F431EE8-0EDE-50D4-50AE-AD27FD8ADAF4}"/>
              </a:ext>
            </a:extLst>
          </p:cNvPr>
          <p:cNvSpPr/>
          <p:nvPr/>
        </p:nvSpPr>
        <p:spPr>
          <a:xfrm>
            <a:off x="4071922" y="2279581"/>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t="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3" y="6998896"/>
            <a:ext cx="3024586" cy="259096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Dr Laha and Lancashire Teaching Hospitals NHS Trust collaborated with Liopa,  between 2019 and 2021 to test and finetune the SRAVI prototype, supported by Invest NI's R&amp;D and go-to-market programmes. The result is the version of SRAVI available today – A commercial solution for automated lipreading in healthcare settings, with at least 95% accuracy when lipreading a pre-defined list of essential phrases such as "I'm in pain". </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Immagine 7">
            <a:extLst>
              <a:ext uri="{FF2B5EF4-FFF2-40B4-BE49-F238E27FC236}">
                <a16:creationId xmlns:a16="http://schemas.microsoft.com/office/drawing/2014/main" id="{F6597B9A-49B6-F3A7-2C8D-07BF41BCB8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15486" y="458575"/>
            <a:ext cx="2462648" cy="1072449"/>
          </a:xfrm>
          <a:prstGeom prst="rect">
            <a:avLst/>
          </a:prstGeom>
        </p:spPr>
      </p:pic>
      <p:sp>
        <p:nvSpPr>
          <p:cNvPr id="8" name="Text Placeholder 5">
            <a:extLst>
              <a:ext uri="{FF2B5EF4-FFF2-40B4-BE49-F238E27FC236}">
                <a16:creationId xmlns:a16="http://schemas.microsoft.com/office/drawing/2014/main" id="{B3404651-5663-1CA9-AC17-7975426B379E}"/>
              </a:ext>
            </a:extLst>
          </p:cNvPr>
          <p:cNvSpPr txBox="1">
            <a:spLocks/>
          </p:cNvSpPr>
          <p:nvPr/>
        </p:nvSpPr>
        <p:spPr>
          <a:xfrm>
            <a:off x="4294320" y="7038965"/>
            <a:ext cx="3024586" cy="259096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US" sz="1600" b="1" i="1" dirty="0">
                <a:solidFill>
                  <a:schemeClr val="bg1"/>
                </a:solidFill>
              </a:rPr>
              <a:t>"I see </a:t>
            </a:r>
            <a:r>
              <a:rPr lang="en-US" sz="1600" b="1" i="1" dirty="0" err="1">
                <a:solidFill>
                  <a:schemeClr val="bg1"/>
                </a:solidFill>
              </a:rPr>
              <a:t>Liopa's</a:t>
            </a:r>
            <a:r>
              <a:rPr lang="en-US" sz="1600" b="1" i="1" dirty="0">
                <a:solidFill>
                  <a:schemeClr val="bg1"/>
                </a:solidFill>
              </a:rPr>
              <a:t> technology as fundamental to the recovery and wellbeing of critically ill patients," says Dr </a:t>
            </a:r>
            <a:r>
              <a:rPr lang="en-US" sz="1600" b="1" i="1" dirty="0" err="1">
                <a:solidFill>
                  <a:schemeClr val="bg1"/>
                </a:solidFill>
              </a:rPr>
              <a:t>Laha</a:t>
            </a:r>
            <a:r>
              <a:rPr lang="en-US" sz="1600" b="1" i="1" dirty="0">
                <a:solidFill>
                  <a:schemeClr val="bg1"/>
                </a:solidFill>
              </a:rPr>
              <a:t>. "SRAVI allows these patients to participate in their recovery."</a:t>
            </a:r>
          </a:p>
        </p:txBody>
      </p:sp>
      <p:sp>
        <p:nvSpPr>
          <p:cNvPr id="9" name="Freeform 8">
            <a:extLst>
              <a:ext uri="{FF2B5EF4-FFF2-40B4-BE49-F238E27FC236}">
                <a16:creationId xmlns:a16="http://schemas.microsoft.com/office/drawing/2014/main" id="{49AE1A44-C634-6929-CE9D-FD298D2479A8}"/>
              </a:ext>
            </a:extLst>
          </p:cNvPr>
          <p:cNvSpPr/>
          <p:nvPr/>
        </p:nvSpPr>
        <p:spPr>
          <a:xfrm>
            <a:off x="6276822" y="8731541"/>
            <a:ext cx="851827" cy="616642"/>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887568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53</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17</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Food Cloud </a:t>
            </a:r>
            <a:endParaRPr lang="en-GB"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06460" y="329872"/>
            <a:ext cx="2561373" cy="1885674"/>
          </a:xfrm>
          <a:prstGeom prst="rect">
            <a:avLst/>
          </a:prstGeom>
          <a:blipFill>
            <a:blip r:embed="rId3" cstate="email">
              <a:extLst>
                <a:ext uri="{28A0092B-C50C-407E-A947-70E740481C1C}">
                  <a14:useLocalDpi xmlns:a14="http://schemas.microsoft.com/office/drawing/2010/main"/>
                </a:ext>
              </a:extLst>
            </a:blip>
            <a:srcRect/>
            <a:stretch>
              <a:fillRect b="6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5891100"/>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Globally, 33% of food is wasted causing four times the carbon emissions of global aviation, while at the same time, an estimated 821 million people, don’t have enough food. FoodCloud aims to change that.</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Food Cloud is a charity and food bank based in Ireland that is devoted to reducing the amount of surplus food waste by connecting businesses that have surplus food, with charities and community groups that need it.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Since opening in 2013 they have provided people with over 140 million meals that would have gone to waste. They currently support more than 9,500 community groups across UK &amp; Ireland and move around 56 meals per minute 24/7.  </a:t>
            </a:r>
          </a:p>
          <a:p>
            <a:pPr>
              <a:lnSpc>
                <a:spcPct val="100000"/>
              </a:lnSpc>
              <a:buClr>
                <a:srgbClr val="94C33D"/>
              </a:buClr>
              <a:tabLst>
                <a:tab pos="481013" algn="l"/>
              </a:tabLst>
            </a:pPr>
            <a:endParaRPr lang="en-GB" sz="1200" dirty="0">
              <a:solidFill>
                <a:schemeClr val="bg1"/>
              </a:solidFill>
            </a:endParaRPr>
          </a:p>
        </p:txBody>
      </p:sp>
      <p:sp>
        <p:nvSpPr>
          <p:cNvPr id="14" name="Freeform 13">
            <a:extLst>
              <a:ext uri="{FF2B5EF4-FFF2-40B4-BE49-F238E27FC236}">
                <a16:creationId xmlns:a16="http://schemas.microsoft.com/office/drawing/2014/main" id="{E2EC0D2F-EB7A-84E3-0AB1-06436BFD941B}"/>
              </a:ext>
            </a:extLst>
          </p:cNvPr>
          <p:cNvSpPr/>
          <p:nvPr/>
        </p:nvSpPr>
        <p:spPr>
          <a:xfrm>
            <a:off x="4083685" y="5373040"/>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8" name="Straight Connector 17">
            <a:extLst>
              <a:ext uri="{FF2B5EF4-FFF2-40B4-BE49-F238E27FC236}">
                <a16:creationId xmlns:a16="http://schemas.microsoft.com/office/drawing/2014/main" id="{7E97FDAA-4A0F-E20C-B6F0-6D404C652478}"/>
              </a:ext>
            </a:extLst>
          </p:cNvPr>
          <p:cNvCxnSpPr>
            <a:cxnSpLocks/>
          </p:cNvCxnSpPr>
          <p:nvPr/>
        </p:nvCxnSpPr>
        <p:spPr>
          <a:xfrm flipH="1">
            <a:off x="-26732" y="7542759"/>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25D2D8C9-148F-A48E-0C4F-3FC29A725779}"/>
              </a:ext>
            </a:extLst>
          </p:cNvPr>
          <p:cNvSpPr txBox="1">
            <a:spLocks/>
          </p:cNvSpPr>
          <p:nvPr/>
        </p:nvSpPr>
        <p:spPr>
          <a:xfrm>
            <a:off x="594742" y="7361829"/>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sp>
        <p:nvSpPr>
          <p:cNvPr id="24" name="Text Placeholder 5">
            <a:extLst>
              <a:ext uri="{FF2B5EF4-FFF2-40B4-BE49-F238E27FC236}">
                <a16:creationId xmlns:a16="http://schemas.microsoft.com/office/drawing/2014/main" id="{D436F0A1-27BA-6F44-CD90-215BCDE30070}"/>
              </a:ext>
            </a:extLst>
          </p:cNvPr>
          <p:cNvSpPr txBox="1">
            <a:spLocks/>
          </p:cNvSpPr>
          <p:nvPr/>
        </p:nvSpPr>
        <p:spPr>
          <a:xfrm>
            <a:off x="746478" y="8233249"/>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The creation of the ‘Foodiverse’. This app was created to share foodCloud’s knowledge of the challenges in the food bank industry and the technologies Foodcloud has created, with other food banks to help them to enhance their operations and contribute to reducing food waste. </a:t>
            </a:r>
          </a:p>
          <a:p>
            <a:pPr>
              <a:lnSpc>
                <a:spcPct val="100000"/>
              </a:lnSpc>
              <a:buClr>
                <a:srgbClr val="94C33D"/>
              </a:buClr>
              <a:tabLst>
                <a:tab pos="481013" algn="l"/>
              </a:tabLst>
            </a:pPr>
            <a:endParaRPr lang="en-GB" sz="1200" dirty="0"/>
          </a:p>
        </p:txBody>
      </p:sp>
    </p:spTree>
    <p:extLst>
      <p:ext uri="{BB962C8B-B14F-4D97-AF65-F5344CB8AC3E}">
        <p14:creationId xmlns:p14="http://schemas.microsoft.com/office/powerpoint/2010/main" val="2431281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0949682A-9FCC-B1C3-26FC-39B9E76C7169}"/>
              </a:ext>
            </a:extLst>
          </p:cNvPr>
          <p:cNvSpPr/>
          <p:nvPr/>
        </p:nvSpPr>
        <p:spPr>
          <a:xfrm>
            <a:off x="5077049" y="5200858"/>
            <a:ext cx="2482625" cy="178471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54</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6475686" cy="1468686"/>
          </a:xfrm>
        </p:spPr>
        <p:txBody>
          <a:bodyPr numCol="2"/>
          <a:lstStyle/>
          <a:p>
            <a:pPr marL="263973" indent="-171450">
              <a:lnSpc>
                <a:spcPct val="100000"/>
              </a:lnSpc>
              <a:buClr>
                <a:srgbClr val="94C33D"/>
              </a:buClr>
              <a:buFont typeface="Arial" panose="020B0604020202020204" pitchFamily="34" charset="0"/>
              <a:buChar char="•"/>
            </a:pPr>
            <a:r>
              <a:rPr lang="en-GB" sz="1200" dirty="0"/>
              <a:t>Partner charities make savings on their food costs enabling them to relocate their funding towards their core service and support their underlying mission.</a:t>
            </a:r>
          </a:p>
          <a:p>
            <a:pPr marL="263973" indent="-171450">
              <a:lnSpc>
                <a:spcPct val="100000"/>
              </a:lnSpc>
              <a:buClr>
                <a:srgbClr val="94C33D"/>
              </a:buClr>
              <a:buFont typeface="Arial" panose="020B0604020202020204" pitchFamily="34" charset="0"/>
              <a:buChar char="•"/>
            </a:pPr>
            <a:endParaRPr lang="en-GB" sz="1200" dirty="0"/>
          </a:p>
          <a:p>
            <a:pPr marL="263973" indent="-171450">
              <a:lnSpc>
                <a:spcPct val="100000"/>
              </a:lnSpc>
              <a:buClr>
                <a:srgbClr val="94C33D"/>
              </a:buClr>
              <a:buFont typeface="Arial" panose="020B0604020202020204" pitchFamily="34" charset="0"/>
              <a:buChar char="•"/>
            </a:pPr>
            <a:r>
              <a:rPr lang="en-GB" sz="1200" dirty="0"/>
              <a:t>Direct distribution, enables fresh food to get where it needs to go much more quickly, further reducing food waste and it cuts down on transport and storage costs.</a:t>
            </a:r>
          </a:p>
          <a:p>
            <a:pPr marL="263973" indent="-171450">
              <a:lnSpc>
                <a:spcPct val="100000"/>
              </a:lnSpc>
              <a:buClr>
                <a:srgbClr val="94C33D"/>
              </a:buClr>
              <a:buFont typeface="Arial" panose="020B0604020202020204" pitchFamily="34" charset="0"/>
              <a:buChar char="•"/>
            </a:pPr>
            <a:endParaRPr lang="en-GB" sz="1200" dirty="0"/>
          </a:p>
          <a:p>
            <a:pPr marL="263973" indent="-171450">
              <a:lnSpc>
                <a:spcPct val="100000"/>
              </a:lnSpc>
              <a:buClr>
                <a:srgbClr val="94C33D"/>
              </a:buClr>
              <a:buFont typeface="Arial" panose="020B0604020202020204" pitchFamily="34" charset="0"/>
              <a:buChar char="•"/>
            </a:pPr>
            <a:r>
              <a:rPr lang="en-GB" sz="1200" dirty="0"/>
              <a:t>The reporting features on the app enable charity partners to measure impact easily, expand their reach, access global food businesses, simplify communications and free up resources.</a:t>
            </a:r>
          </a:p>
          <a:p>
            <a:pPr marL="263973" indent="-171450">
              <a:lnSpc>
                <a:spcPct val="100000"/>
              </a:lnSpc>
              <a:buClr>
                <a:srgbClr val="94C33D"/>
              </a:buClr>
              <a:buFont typeface="Arial" panose="020B0604020202020204" pitchFamily="34" charset="0"/>
              <a:buChar char="•"/>
            </a:pPr>
            <a:endParaRPr lang="en-GB" sz="1200" dirty="0"/>
          </a:p>
          <a:p>
            <a:pPr marL="263973" indent="-171450">
              <a:lnSpc>
                <a:spcPct val="100000"/>
              </a:lnSpc>
              <a:buClr>
                <a:srgbClr val="94C33D"/>
              </a:buClr>
              <a:buFont typeface="Arial" panose="020B0604020202020204" pitchFamily="34" charset="0"/>
              <a:buChar char="•"/>
            </a:pPr>
            <a:r>
              <a:rPr lang="en-GB" sz="1200" dirty="0"/>
              <a:t>Charities have access to a supply of fresh food and business can contribute to their community in a meaningful and practical way by ensuring that no good food goes to waste. The business can also track total donations, weight of food donated, meals equivalent and the amount of Kg of CO2 savings on the app.</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109880"/>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5936654"/>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HOW IT WORKS IN PRACTICE</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482704"/>
            <a:ext cx="6373397" cy="322759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Traditionally, food retailers would deliver directly to FoodCloud Hubs in Cork, Galway and Dublin. Once the food reached the closest FoodCloud Hub, it would be counted, uploaded onto their IT warehousing system, and then segregated into storage.</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The FoodCloud team would then call their designated charity partners, go through all the products that they have in the Hub and take an order for delivery or collection the next day. Charity partners would pay a nominal contribution towards the storage and transport of the food.</a:t>
            </a:r>
          </a:p>
          <a:p>
            <a:pPr marL="0" indent="0">
              <a:lnSpc>
                <a:spcPct val="100000"/>
              </a:lnSpc>
              <a:buNone/>
            </a:pPr>
            <a:endParaRPr lang="en-GB" sz="1200" dirty="0">
              <a:solidFill>
                <a:schemeClr val="bg1"/>
              </a:solidFill>
            </a:endParaRPr>
          </a:p>
          <a:p>
            <a:pPr marL="0" indent="0">
              <a:lnSpc>
                <a:spcPct val="100000"/>
              </a:lnSpc>
              <a:buNone/>
            </a:pPr>
            <a:endParaRPr lang="en-GB" sz="1200" dirty="0">
              <a:solidFill>
                <a:schemeClr val="bg1"/>
              </a:solidFill>
            </a:endParaRPr>
          </a:p>
          <a:p>
            <a:pPr marL="0" indent="0">
              <a:lnSpc>
                <a:spcPct val="100000"/>
              </a:lnSpc>
              <a:buNone/>
            </a:pPr>
            <a:endParaRPr lang="en-GB" sz="1200" dirty="0">
              <a:solidFill>
                <a:schemeClr val="bg1"/>
              </a:solidFill>
            </a:endParaRPr>
          </a:p>
          <a:p>
            <a:pPr marL="0" indent="0">
              <a:lnSpc>
                <a:spcPct val="100000"/>
              </a:lnSpc>
              <a:buNone/>
            </a:pPr>
            <a:endParaRPr lang="en-GB" sz="1200" dirty="0">
              <a:solidFill>
                <a:schemeClr val="bg1"/>
              </a:solidFill>
            </a:endParaRP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However, the app directly connects retailers with local charities, enabling them to donate unused food on a daily basis. Retailers can easily &amp; quickly upload a description of perfectly good food that they haven’t sold. Charities that are connected to the store through the app, will get a notification that food is available.</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 They then simply accept the donation and make arrangements to collect it.</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Immagine 7">
            <a:extLst>
              <a:ext uri="{FF2B5EF4-FFF2-40B4-BE49-F238E27FC236}">
                <a16:creationId xmlns:a16="http://schemas.microsoft.com/office/drawing/2014/main" id="{F6597B9A-49B6-F3A7-2C8D-07BF41BCB89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77050" y="440832"/>
            <a:ext cx="2346139" cy="1021711"/>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D7E5A2AC-735B-B1A0-F9E2-F3EDABBFA5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6173" y="5339775"/>
            <a:ext cx="2211764" cy="1510714"/>
          </a:xfrm>
          <a:prstGeom prst="rect">
            <a:avLst/>
          </a:prstGeom>
        </p:spPr>
      </p:pic>
    </p:spTree>
    <p:extLst>
      <p:ext uri="{BB962C8B-B14F-4D97-AF65-F5344CB8AC3E}">
        <p14:creationId xmlns:p14="http://schemas.microsoft.com/office/powerpoint/2010/main" val="3497783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55</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18</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3251067"/>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Saored </a:t>
            </a:r>
            <a:r>
              <a:rPr lang="en-US" dirty="0"/>
              <a:t> </a:t>
            </a:r>
            <a:endParaRPr lang="en-GB"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06460" y="329872"/>
            <a:ext cx="2561373" cy="1885674"/>
          </a:xfrm>
          <a:prstGeom prst="rect">
            <a:avLst/>
          </a:prstGeom>
          <a:blipFill>
            <a:blip r:embed="rId3" cstate="email">
              <a:extLst>
                <a:ext uri="{28A0092B-C50C-407E-A947-70E740481C1C}">
                  <a14:useLocalDpi xmlns:a14="http://schemas.microsoft.com/office/drawing/2010/main"/>
                </a:ext>
              </a:extLst>
            </a:blip>
            <a:srcRect/>
            <a:stretch>
              <a:fillRect t="2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6301645"/>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Collectively, the 3 organisations, who all work with asylum seekers &amp; refugees, identified a gap in the provision of both entry-level and advanced level education &amp; training programmes and courses. In particular, there was nothing that was freely accessible and available to complete at any time.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While free English language classes, which are essential for the integration and well-being of asylum seekers and refugees, are provided by the 16 Education and Training Boards (ETBs) and other education providers, places on these courses often proved difficult to obtain. </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79233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611402"/>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537239"/>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SaorEd is an online learning platform which has been developed through the culmination of a collaboration between 3 non-profits: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rgbClr val="94C33D"/>
                </a:solidFill>
                <a:hlinkClick r:id="rId6">
                  <a:extLst>
                    <a:ext uri="{A12FA001-AC4F-418D-AE19-62706E023703}">
                      <ahyp:hlinkClr xmlns:ahyp="http://schemas.microsoft.com/office/drawing/2018/hyperlinkcolor" val="tx"/>
                    </a:ext>
                  </a:extLst>
                </a:hlinkClick>
              </a:rPr>
              <a:t>Doras</a:t>
            </a:r>
            <a:r>
              <a:rPr lang="en-GB" sz="1200" dirty="0">
                <a:solidFill>
                  <a:schemeClr val="bg1"/>
                </a:solidFill>
              </a:rPr>
              <a:t>, who promote and protect the human rights of migrants in Ireland through direct supports, advocacy &amp; campaigning and supporting integration planning.</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rgbClr val="94C33D"/>
                </a:solidFill>
                <a:hlinkClick r:id="rId7">
                  <a:extLst>
                    <a:ext uri="{A12FA001-AC4F-418D-AE19-62706E023703}">
                      <ahyp:hlinkClr xmlns:ahyp="http://schemas.microsoft.com/office/drawing/2018/hyperlinkcolor" val="tx"/>
                    </a:ext>
                  </a:extLst>
                </a:hlinkClick>
              </a:rPr>
              <a:t>New Horizons</a:t>
            </a:r>
            <a:r>
              <a:rPr lang="en-GB" sz="1200" dirty="0">
                <a:solidFill>
                  <a:schemeClr val="bg1"/>
                </a:solidFill>
              </a:rPr>
              <a:t>, a community group in Athlone, Ireland, which supports asylum seekers and refugees to rebuild their lives.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rgbClr val="94C33D"/>
                </a:solidFill>
                <a:hlinkClick r:id="rId8">
                  <a:extLst>
                    <a:ext uri="{A12FA001-AC4F-418D-AE19-62706E023703}">
                      <ahyp:hlinkClr xmlns:ahyp="http://schemas.microsoft.com/office/drawing/2018/hyperlinkcolor" val="tx"/>
                    </a:ext>
                  </a:extLst>
                </a:hlinkClick>
              </a:rPr>
              <a:t>Dignity Partnership</a:t>
            </a:r>
            <a:r>
              <a:rPr lang="en-GB" sz="1200" dirty="0">
                <a:solidFill>
                  <a:schemeClr val="bg1"/>
                </a:solidFill>
              </a:rPr>
              <a:t>, an organisation which aims to empower refugees and international protection applicants through the development of entrepreneurial and business skills.</a:t>
            </a:r>
          </a:p>
          <a:p>
            <a:pPr>
              <a:lnSpc>
                <a:spcPct val="100000"/>
              </a:lnSpc>
              <a:buClr>
                <a:srgbClr val="94C33D"/>
              </a:buClr>
              <a:tabLst>
                <a:tab pos="481013" algn="l"/>
              </a:tabLst>
            </a:pPr>
            <a:endParaRPr lang="en-GB" sz="1200" dirty="0">
              <a:solidFill>
                <a:schemeClr val="bg1"/>
              </a:solidFill>
            </a:endParaRPr>
          </a:p>
        </p:txBody>
      </p:sp>
      <p:sp>
        <p:nvSpPr>
          <p:cNvPr id="14" name="Freeform 13">
            <a:extLst>
              <a:ext uri="{FF2B5EF4-FFF2-40B4-BE49-F238E27FC236}">
                <a16:creationId xmlns:a16="http://schemas.microsoft.com/office/drawing/2014/main" id="{E2EC0D2F-EB7A-84E3-0AB1-06436BFD941B}"/>
              </a:ext>
            </a:extLst>
          </p:cNvPr>
          <p:cNvSpPr/>
          <p:nvPr/>
        </p:nvSpPr>
        <p:spPr>
          <a:xfrm>
            <a:off x="4051048" y="5667599"/>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9" cstate="email">
              <a:extLst>
                <a:ext uri="{28A0092B-C50C-407E-A947-70E740481C1C}">
                  <a14:useLocalDpi xmlns:a14="http://schemas.microsoft.com/office/drawing/2010/main"/>
                </a:ext>
              </a:extLst>
            </a:blip>
            <a:srcRect/>
            <a:stretch>
              <a:fillRect t="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9F0FEDC1-9D30-167F-9FFC-6DFF2679E144}"/>
              </a:ext>
            </a:extLst>
          </p:cNvPr>
          <p:cNvSpPr txBox="1"/>
          <p:nvPr/>
        </p:nvSpPr>
        <p:spPr>
          <a:xfrm>
            <a:off x="634225" y="4858610"/>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dirty="0">
                <a:solidFill>
                  <a:schemeClr val="bg1"/>
                </a:solidFill>
                <a:latin typeface="Calibri"/>
                <a:ea typeface="Open Sans" panose="020B0606030504020204" pitchFamily="34" charset="0"/>
                <a:cs typeface="Calibri"/>
              </a:rPr>
              <a:t> </a:t>
            </a:r>
            <a:r>
              <a:rPr lang="en-GB" sz="1200" dirty="0">
                <a:solidFill>
                  <a:schemeClr val="bg1"/>
                </a:solidFill>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https://saored.com</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4499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5"/>
            <a:ext cx="7564720" cy="436155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5D968B73-C338-C8A1-F86F-5AE0144684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3718288" y="7664191"/>
            <a:ext cx="3852141" cy="2400266"/>
          </a:xfrm>
          <a:prstGeom prst="rect">
            <a:avLst/>
          </a:prstGeom>
        </p:spPr>
      </p:pic>
      <p:sp>
        <p:nvSpPr>
          <p:cNvPr id="5" name="Rectangle 4">
            <a:extLst>
              <a:ext uri="{FF2B5EF4-FFF2-40B4-BE49-F238E27FC236}">
                <a16:creationId xmlns:a16="http://schemas.microsoft.com/office/drawing/2014/main" id="{90B4E5F1-9176-2D5D-606B-2DDFA49108CE}"/>
              </a:ext>
            </a:extLst>
          </p:cNvPr>
          <p:cNvSpPr/>
          <p:nvPr/>
        </p:nvSpPr>
        <p:spPr>
          <a:xfrm>
            <a:off x="4423410" y="7863840"/>
            <a:ext cx="3143244" cy="173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56</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6" y="2300319"/>
            <a:ext cx="6367661" cy="2094630"/>
          </a:xfrm>
        </p:spPr>
        <p:txBody>
          <a:bodyPr numCol="2"/>
          <a:lstStyle/>
          <a:p>
            <a:pPr marL="92523" indent="0">
              <a:lnSpc>
                <a:spcPct val="100000"/>
              </a:lnSpc>
            </a:pPr>
            <a:r>
              <a:rPr lang="en-GB" sz="1200" dirty="0"/>
              <a:t>Ensures that free education is available any time, any place to underserved communities. </a:t>
            </a:r>
          </a:p>
          <a:p>
            <a:pPr marL="92523" indent="0">
              <a:lnSpc>
                <a:spcPct val="100000"/>
              </a:lnSpc>
            </a:pPr>
            <a:endParaRPr lang="en-GB" sz="1200" dirty="0"/>
          </a:p>
          <a:p>
            <a:pPr marL="92523" indent="0">
              <a:lnSpc>
                <a:spcPct val="100000"/>
              </a:lnSpc>
            </a:pPr>
            <a:endParaRPr lang="en-GB" sz="1200" dirty="0"/>
          </a:p>
          <a:p>
            <a:pPr marL="92523" indent="0">
              <a:lnSpc>
                <a:spcPct val="100000"/>
              </a:lnSpc>
            </a:pPr>
            <a:endParaRPr lang="en-GB" sz="1200" dirty="0"/>
          </a:p>
          <a:p>
            <a:pPr marL="92523" indent="0">
              <a:lnSpc>
                <a:spcPct val="100000"/>
              </a:lnSpc>
            </a:pPr>
            <a:endParaRPr lang="en-GB" sz="1200" dirty="0"/>
          </a:p>
          <a:p>
            <a:pPr marL="92523" indent="0">
              <a:lnSpc>
                <a:spcPct val="100000"/>
              </a:lnSpc>
            </a:pPr>
            <a:endParaRPr lang="en-GB" sz="1200" dirty="0"/>
          </a:p>
          <a:p>
            <a:pPr marL="92523" indent="0">
              <a:lnSpc>
                <a:spcPct val="100000"/>
              </a:lnSpc>
            </a:pPr>
            <a:endParaRPr lang="en-GB" sz="1200" dirty="0"/>
          </a:p>
          <a:p>
            <a:pPr marL="92523" indent="0">
              <a:lnSpc>
                <a:spcPct val="100000"/>
              </a:lnSpc>
            </a:pPr>
            <a:endParaRPr lang="en-GB" sz="1200" dirty="0"/>
          </a:p>
          <a:p>
            <a:pPr marL="92523" indent="0">
              <a:lnSpc>
                <a:spcPct val="100000"/>
              </a:lnSpc>
            </a:pPr>
            <a:r>
              <a:rPr lang="en-GB" sz="1200" dirty="0"/>
              <a:t>Completion certificates help course completers to secure employment in Ireland, so that they can be financially independent.</a:t>
            </a:r>
          </a:p>
          <a:p>
            <a:pPr marL="92523" indent="0">
              <a:lnSpc>
                <a:spcPct val="100000"/>
              </a:lnSpc>
            </a:pPr>
            <a:endParaRPr lang="en-GB" sz="1200" dirty="0"/>
          </a:p>
          <a:p>
            <a:pPr marL="92523" indent="0">
              <a:lnSpc>
                <a:spcPct val="100000"/>
              </a:lnSpc>
            </a:pPr>
            <a:r>
              <a:rPr lang="en-GB" sz="1200" dirty="0"/>
              <a:t>The course, such as English Language, enable participants to integrate fully into Irish society.</a:t>
            </a:r>
            <a:endParaRPr lang="hr-BA" sz="1200"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082971"/>
            <a:ext cx="6302562" cy="291378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The partners created SaorEd -  a platform giving free access to a wide range of courses for international protection applicants, refugees and other underserved communities in Ireland.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It provides study programs using massive open online courses (MOOCs) from reputable education providers.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Initial courses include English language, Information Technology (IT), Healthcare, and Career Preparation Courses. The courses are mostly in English,  but navigation interfaces are provided in Arabic and Farsi.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 course are then promoted by each of the partners, ensuring that all refugees and asylum seekers in Ireland have access to them.</a:t>
            </a:r>
          </a:p>
        </p:txBody>
      </p:sp>
      <p:sp>
        <p:nvSpPr>
          <p:cNvPr id="16" name="Freeform 15">
            <a:hlinkClick r:id="rId4"/>
            <a:extLst>
              <a:ext uri="{FF2B5EF4-FFF2-40B4-BE49-F238E27FC236}">
                <a16:creationId xmlns:a16="http://schemas.microsoft.com/office/drawing/2014/main" id="{BF262D4F-EF09-5226-A62E-114C0A1B76D8}"/>
              </a:ext>
            </a:extLst>
          </p:cNvPr>
          <p:cNvSpPr/>
          <p:nvPr/>
        </p:nvSpPr>
        <p:spPr>
          <a:xfrm rot="1020859">
            <a:off x="3894454" y="878010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668720A9-A593-E401-E37A-99DAFBBAC98A}"/>
              </a:ext>
            </a:extLst>
          </p:cNvPr>
          <p:cNvSpPr txBox="1"/>
          <p:nvPr/>
        </p:nvSpPr>
        <p:spPr>
          <a:xfrm rot="720709">
            <a:off x="3915660" y="890485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rtl val="0"/>
              </a:rPr>
              <a:t>WATCH</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07816"/>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25857"/>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sp>
        <p:nvSpPr>
          <p:cNvPr id="30" name="Freeform 29">
            <a:extLst>
              <a:ext uri="{FF2B5EF4-FFF2-40B4-BE49-F238E27FC236}">
                <a16:creationId xmlns:a16="http://schemas.microsoft.com/office/drawing/2014/main" id="{E0FB057E-889C-B016-F803-84B2C8B26E66}"/>
              </a:ext>
            </a:extLst>
          </p:cNvPr>
          <p:cNvSpPr/>
          <p:nvPr/>
        </p:nvSpPr>
        <p:spPr>
          <a:xfrm>
            <a:off x="0" y="3262916"/>
            <a:ext cx="2755929" cy="3141089"/>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a:blip r:embed="rId5" cstate="email">
              <a:extLst>
                <a:ext uri="{28A0092B-C50C-407E-A947-70E740481C1C}">
                  <a14:useLocalDpi xmlns:a14="http://schemas.microsoft.com/office/drawing/2010/main"/>
                </a:ext>
              </a:extLst>
            </a:blip>
            <a:srcRect/>
            <a:stretch>
              <a:fillRect b="22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43505"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DIGITAL TRANSFORMATION 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Immagine 7">
            <a:extLst>
              <a:ext uri="{FF2B5EF4-FFF2-40B4-BE49-F238E27FC236}">
                <a16:creationId xmlns:a16="http://schemas.microsoft.com/office/drawing/2014/main" id="{0090126A-7139-E3E8-0AA3-801ACEF64E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2979" t="-10632" r="-16797"/>
          <a:stretch/>
        </p:blipFill>
        <p:spPr>
          <a:xfrm>
            <a:off x="5580887" y="242597"/>
            <a:ext cx="1288636" cy="1380880"/>
          </a:xfrm>
          <a:prstGeom prst="rect">
            <a:avLst/>
          </a:prstGeom>
        </p:spPr>
      </p:pic>
      <p:pic>
        <p:nvPicPr>
          <p:cNvPr id="4" name="Online Media 1" title="Introducing SaorEd">
            <a:hlinkClick r:id="" action="ppaction://media"/>
            <a:extLst>
              <a:ext uri="{FF2B5EF4-FFF2-40B4-BE49-F238E27FC236}">
                <a16:creationId xmlns:a16="http://schemas.microsoft.com/office/drawing/2014/main" id="{3C7EA98D-6517-848C-2890-CC13FCCC12DF}"/>
              </a:ext>
            </a:extLst>
          </p:cNvPr>
          <p:cNvPicPr>
            <a:picLocks noRot="1" noChangeAspect="1"/>
          </p:cNvPicPr>
          <p:nvPr>
            <a:videoFile r:link="rId1"/>
          </p:nvPr>
        </p:nvPicPr>
        <p:blipFill>
          <a:blip r:embed="rId7"/>
          <a:stretch>
            <a:fillRect/>
          </a:stretch>
        </p:blipFill>
        <p:spPr>
          <a:xfrm>
            <a:off x="4806834" y="8017210"/>
            <a:ext cx="2494836" cy="1409582"/>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35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57</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19</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3251067"/>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Digital Charity Lab</a:t>
            </a:r>
          </a:p>
          <a:p>
            <a:r>
              <a:rPr lang="en-US" dirty="0" err="1"/>
              <a:t> </a:t>
            </a:r>
            <a:r>
              <a:rPr lang="en-US" dirty="0"/>
              <a:t> </a:t>
            </a:r>
            <a:endParaRPr lang="en-GB"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06460" y="329872"/>
            <a:ext cx="2561373" cy="1885674"/>
          </a:xfrm>
          <a:prstGeom prst="rect">
            <a:avLst/>
          </a:prstGeom>
          <a:blipFill>
            <a:blip r:embed="rId3" cstate="email">
              <a:extLst>
                <a:ext uri="{28A0092B-C50C-407E-A947-70E740481C1C}">
                  <a14:useLocalDpi xmlns:a14="http://schemas.microsoft.com/office/drawing/2010/main"/>
                </a:ext>
              </a:extLst>
            </a:blip>
            <a:srcRect/>
            <a:stretch>
              <a:fillRect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6301645"/>
            <a:ext cx="3065443"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US" sz="1400" dirty="0"/>
              <a:t>Digital Charity Lab consistently reiterate the service they provide adapting to the latest needs of the sector.  They aim to provide a lot of information and resources for the sector. </a:t>
            </a:r>
          </a:p>
          <a:p>
            <a:pPr marL="0" indent="0" algn="just">
              <a:lnSpc>
                <a:spcPct val="100000"/>
              </a:lnSpc>
              <a:buNone/>
            </a:pPr>
            <a:endParaRPr lang="hr-BA" sz="1400" dirty="0"/>
          </a:p>
          <a:p>
            <a:pPr marL="0" indent="0" algn="just">
              <a:lnSpc>
                <a:spcPct val="100000"/>
              </a:lnSpc>
              <a:buNone/>
            </a:pPr>
            <a:r>
              <a:rPr lang="en-US" sz="1400" dirty="0"/>
              <a:t>They successfully face the challenge of constantly measuring and reviewing all products and services from Digital Charity Lab</a:t>
            </a:r>
            <a:r>
              <a:rPr lang="hr-BA" sz="1400" dirty="0"/>
              <a:t>.</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79233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611402"/>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FACING CHALLENGES</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537239"/>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Digital Charity Lab is built on the social lab model, which uses a diverse group of participants to create a portfolio of solutions, which are tested, refined, and tested again. They constantly measure and review all products and services from their Lab.</a:t>
            </a:r>
          </a:p>
          <a:p>
            <a:pPr>
              <a:lnSpc>
                <a:spcPct val="100000"/>
              </a:lnSpc>
              <a:buClr>
                <a:srgbClr val="94C33D"/>
              </a:buClr>
              <a:tabLst>
                <a:tab pos="481013" algn="l"/>
              </a:tabLst>
            </a:pPr>
            <a:r>
              <a:rPr lang="en-GB" sz="1200" dirty="0">
                <a:solidFill>
                  <a:schemeClr val="bg1"/>
                </a:solidFill>
              </a:rPr>
              <a:t>Digital Charity Lab is a collaborative project, and anyone working on digital projects in charities is welcome to participate. They have created online courses, which are hosted on the eLearning site Udemy.com.</a:t>
            </a:r>
          </a:p>
          <a:p>
            <a:pPr>
              <a:lnSpc>
                <a:spcPct val="100000"/>
              </a:lnSpc>
              <a:buClr>
                <a:srgbClr val="94C33D"/>
              </a:buClr>
              <a:tabLst>
                <a:tab pos="481013" algn="l"/>
              </a:tabLst>
            </a:pPr>
            <a:r>
              <a:rPr lang="en-GB" sz="1200" dirty="0">
                <a:solidFill>
                  <a:schemeClr val="bg1"/>
                </a:solidFill>
              </a:rPr>
              <a:t>Digital Charity Lab is an information hub, a skills academy, a research center, and a collaboration platform. </a:t>
            </a:r>
          </a:p>
          <a:p>
            <a:pPr>
              <a:lnSpc>
                <a:spcPct val="100000"/>
              </a:lnSpc>
              <a:buClr>
                <a:srgbClr val="94C33D"/>
              </a:buClr>
              <a:tabLst>
                <a:tab pos="481013" algn="l"/>
              </a:tabLst>
            </a:pPr>
            <a:r>
              <a:rPr lang="en-GB" sz="1200" dirty="0">
                <a:solidFill>
                  <a:schemeClr val="bg1"/>
                </a:solidFill>
              </a:rPr>
              <a:t>Digital Charity Lab holds regular workshops for building digital skills in Irish charities. Their workshops are participatory, and always include discussion sessions and peer problem-solving as well as expert presentations.</a:t>
            </a:r>
          </a:p>
          <a:p>
            <a:pPr>
              <a:lnSpc>
                <a:spcPct val="100000"/>
              </a:lnSpc>
              <a:buClr>
                <a:srgbClr val="94C33D"/>
              </a:buClr>
              <a:tabLst>
                <a:tab pos="481013" algn="l"/>
              </a:tabLst>
            </a:pPr>
            <a:endParaRPr lang="en-GB" sz="1200" dirty="0">
              <a:solidFill>
                <a:schemeClr val="bg1"/>
              </a:solidFill>
            </a:endParaRPr>
          </a:p>
        </p:txBody>
      </p:sp>
      <p:sp>
        <p:nvSpPr>
          <p:cNvPr id="14" name="Freeform 13">
            <a:extLst>
              <a:ext uri="{FF2B5EF4-FFF2-40B4-BE49-F238E27FC236}">
                <a16:creationId xmlns:a16="http://schemas.microsoft.com/office/drawing/2014/main" id="{E2EC0D2F-EB7A-84E3-0AB1-06436BFD941B}"/>
              </a:ext>
            </a:extLst>
          </p:cNvPr>
          <p:cNvSpPr/>
          <p:nvPr/>
        </p:nvSpPr>
        <p:spPr>
          <a:xfrm>
            <a:off x="4051048" y="5667599"/>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9F0FEDC1-9D30-167F-9FFC-6DFF2679E144}"/>
              </a:ext>
            </a:extLst>
          </p:cNvPr>
          <p:cNvSpPr txBox="1"/>
          <p:nvPr/>
        </p:nvSpPr>
        <p:spPr>
          <a:xfrm>
            <a:off x="634225" y="4858610"/>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en-GB" sz="1200" dirty="0">
                <a:solidFill>
                  <a:schemeClr val="bg1"/>
                </a:solidFill>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https://www.digitalcharitylab.org/</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812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F7A455D-C7A1-29F3-76FE-8FC5EB1942F6}"/>
              </a:ext>
            </a:extLst>
          </p:cNvPr>
          <p:cNvSpPr/>
          <p:nvPr/>
        </p:nvSpPr>
        <p:spPr>
          <a:xfrm rot="10800000">
            <a:off x="0" y="5490573"/>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58</a:t>
            </a:fld>
            <a:endParaRPr lang="en-US" dirty="0"/>
          </a:p>
        </p:txBody>
      </p:sp>
      <p:sp>
        <p:nvSpPr>
          <p:cNvPr id="20" name="Freeform 19">
            <a:extLst>
              <a:ext uri="{FF2B5EF4-FFF2-40B4-BE49-F238E27FC236}">
                <a16:creationId xmlns:a16="http://schemas.microsoft.com/office/drawing/2014/main" id="{4F431EE8-0EDE-50D4-50AE-AD27FD8ADAF4}"/>
              </a:ext>
            </a:extLst>
          </p:cNvPr>
          <p:cNvSpPr/>
          <p:nvPr/>
        </p:nvSpPr>
        <p:spPr>
          <a:xfrm>
            <a:off x="4071922" y="26087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b="1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5961888"/>
            <a:ext cx="6181576" cy="329184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7000"/>
              </a:lnSpc>
              <a:spcAft>
                <a:spcPts val="863"/>
              </a:spcAft>
            </a:pPr>
            <a:r>
              <a:rPr lang="en-US" sz="1200" b="1" dirty="0">
                <a:solidFill>
                  <a:schemeClr val="bg1"/>
                </a:solidFill>
              </a:rPr>
              <a:t>They are undertaking the following steps to measure impact:</a:t>
            </a:r>
          </a:p>
          <a:p>
            <a:pPr>
              <a:lnSpc>
                <a:spcPct val="107000"/>
              </a:lnSpc>
              <a:spcAft>
                <a:spcPts val="863"/>
              </a:spcAft>
            </a:pPr>
            <a:r>
              <a:rPr lang="en-US" sz="1200" dirty="0">
                <a:solidFill>
                  <a:schemeClr val="bg1"/>
                </a:solidFill>
              </a:rPr>
              <a:t>Developing open ongoing relationships and making reporting of outcomes with charities a priority</a:t>
            </a:r>
          </a:p>
          <a:p>
            <a:pPr>
              <a:lnSpc>
                <a:spcPct val="107000"/>
              </a:lnSpc>
              <a:spcAft>
                <a:spcPts val="863"/>
              </a:spcAft>
            </a:pPr>
            <a:r>
              <a:rPr lang="en-US" sz="1200" dirty="0">
                <a:solidFill>
                  <a:schemeClr val="bg1"/>
                </a:solidFill>
              </a:rPr>
              <a:t>Developing clear metrics to track changes in a charity’s online performance after support from Digital Charity Lab</a:t>
            </a:r>
          </a:p>
          <a:p>
            <a:pPr>
              <a:lnSpc>
                <a:spcPct val="107000"/>
              </a:lnSpc>
              <a:spcAft>
                <a:spcPts val="863"/>
              </a:spcAft>
            </a:pPr>
            <a:r>
              <a:rPr lang="en-US" sz="1200" dirty="0">
                <a:solidFill>
                  <a:schemeClr val="bg1"/>
                </a:solidFill>
              </a:rPr>
              <a:t>Tracking when interventions from Digital Charity Lab result in further investment in digital skills and platforms</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hr-BA" sz="1600" dirty="0">
                <a:solidFill>
                  <a:schemeClr val="bg1"/>
                </a:solidFill>
                <a:highlight>
                  <a:srgbClr val="94C33D"/>
                </a:highlight>
              </a:rPr>
              <a:t>OVERCOMING CHALLENGES</a:t>
            </a:r>
          </a:p>
          <a:p>
            <a:pPr>
              <a:lnSpc>
                <a:spcPct val="100000"/>
              </a:lnSpc>
            </a:pPr>
            <a:endParaRPr lang="en-US" sz="1600" dirty="0">
              <a:solidFill>
                <a:schemeClr val="bg1"/>
              </a:solidFill>
              <a:highlight>
                <a:srgbClr val="94C33D"/>
              </a:highlight>
            </a:endParaRPr>
          </a:p>
        </p:txBody>
      </p:sp>
      <p:sp>
        <p:nvSpPr>
          <p:cNvPr id="7" name="Flowchart: Connector 8">
            <a:extLst>
              <a:ext uri="{FF2B5EF4-FFF2-40B4-BE49-F238E27FC236}">
                <a16:creationId xmlns:a16="http://schemas.microsoft.com/office/drawing/2014/main" id="{9D541380-0101-28E9-8EC8-5002072FAA37}"/>
              </a:ext>
            </a:extLst>
          </p:cNvPr>
          <p:cNvSpPr/>
          <p:nvPr/>
        </p:nvSpPr>
        <p:spPr>
          <a:xfrm>
            <a:off x="4228025" y="-278544"/>
            <a:ext cx="2900956" cy="2530164"/>
          </a:xfrm>
          <a:prstGeom prst="flowChartConnector">
            <a:avLst/>
          </a:prstGeom>
          <a:blipFill>
            <a:blip r:embed="rId4" cstate="email">
              <a:extLst>
                <a:ext uri="{28A0092B-C50C-407E-A947-70E740481C1C}">
                  <a14:useLocalDpi xmlns:a14="http://schemas.microsoft.com/office/drawing/2010/main"/>
                </a:ext>
              </a:extLst>
            </a:blip>
            <a:srcRect/>
            <a:stretch>
              <a:fillRect t="29487" b="294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3" dirty="0"/>
          </a:p>
        </p:txBody>
      </p:sp>
      <p:sp>
        <p:nvSpPr>
          <p:cNvPr id="11" name="Text Placeholder 5">
            <a:extLst>
              <a:ext uri="{FF2B5EF4-FFF2-40B4-BE49-F238E27FC236}">
                <a16:creationId xmlns:a16="http://schemas.microsoft.com/office/drawing/2014/main" id="{A49876CF-C734-B6E2-7968-EA25A98F5D8F}"/>
              </a:ext>
            </a:extLst>
          </p:cNvPr>
          <p:cNvSpPr txBox="1">
            <a:spLocks/>
          </p:cNvSpPr>
          <p:nvPr/>
        </p:nvSpPr>
        <p:spPr>
          <a:xfrm>
            <a:off x="652961" y="2536222"/>
            <a:ext cx="6476019" cy="209463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lnSpc>
                <a:spcPct val="100000"/>
              </a:lnSpc>
            </a:pPr>
            <a:r>
              <a:rPr lang="en-US" sz="1200" dirty="0"/>
              <a:t>Achieving a measurable and meaningful impact is a core goal for Digital Charity Lab. They invite input and feedback from all charity staff, recognising that digital skills and creativity can come from any level in an organisation. Our activities are driven by our community of charity digital people.</a:t>
            </a:r>
            <a:endParaRPr lang="hr-BA" sz="1200" dirty="0"/>
          </a:p>
          <a:p>
            <a:pPr marL="171450" indent="-171450">
              <a:lnSpc>
                <a:spcPct val="100000"/>
              </a:lnSpc>
              <a:buClr>
                <a:srgbClr val="94C33D"/>
              </a:buClr>
              <a:buFont typeface="Arial" panose="020B0604020202020204" pitchFamily="34" charset="0"/>
              <a:buChar char="•"/>
              <a:tabLst>
                <a:tab pos="481013" algn="l"/>
              </a:tabLst>
            </a:pPr>
            <a:endParaRPr lang="en-GB" sz="1200" dirty="0"/>
          </a:p>
        </p:txBody>
      </p:sp>
      <p:pic>
        <p:nvPicPr>
          <p:cNvPr id="21" name="Picture 20">
            <a:extLst>
              <a:ext uri="{FF2B5EF4-FFF2-40B4-BE49-F238E27FC236}">
                <a16:creationId xmlns:a16="http://schemas.microsoft.com/office/drawing/2014/main" id="{C950969E-9EDB-4DAA-F457-9FBC8CD9FE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
          <a:stretch/>
        </p:blipFill>
        <p:spPr>
          <a:xfrm>
            <a:off x="3718288" y="7664191"/>
            <a:ext cx="3852141" cy="2400266"/>
          </a:xfrm>
          <a:prstGeom prst="rect">
            <a:avLst/>
          </a:prstGeom>
        </p:spPr>
      </p:pic>
      <p:sp>
        <p:nvSpPr>
          <p:cNvPr id="22" name="Rectangle 21">
            <a:extLst>
              <a:ext uri="{FF2B5EF4-FFF2-40B4-BE49-F238E27FC236}">
                <a16:creationId xmlns:a16="http://schemas.microsoft.com/office/drawing/2014/main" id="{62EE2B58-C088-BC76-B4AD-BA40E1352A31}"/>
              </a:ext>
            </a:extLst>
          </p:cNvPr>
          <p:cNvSpPr/>
          <p:nvPr/>
        </p:nvSpPr>
        <p:spPr>
          <a:xfrm>
            <a:off x="4423410" y="7863840"/>
            <a:ext cx="3143244" cy="173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a:hlinkClick r:id="rId6"/>
            <a:extLst>
              <a:ext uri="{FF2B5EF4-FFF2-40B4-BE49-F238E27FC236}">
                <a16:creationId xmlns:a16="http://schemas.microsoft.com/office/drawing/2014/main" id="{20E4736B-0322-2C93-8AB3-EC4B07FB2EB4}"/>
              </a:ext>
            </a:extLst>
          </p:cNvPr>
          <p:cNvSpPr/>
          <p:nvPr/>
        </p:nvSpPr>
        <p:spPr>
          <a:xfrm rot="1020859">
            <a:off x="3894454" y="878010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4" name="Graphic 5">
            <a:extLst>
              <a:ext uri="{FF2B5EF4-FFF2-40B4-BE49-F238E27FC236}">
                <a16:creationId xmlns:a16="http://schemas.microsoft.com/office/drawing/2014/main" id="{F0C98C11-BA49-CADE-E74F-2C1B0EB245ED}"/>
              </a:ext>
            </a:extLst>
          </p:cNvPr>
          <p:cNvSpPr txBox="1"/>
          <p:nvPr/>
        </p:nvSpPr>
        <p:spPr>
          <a:xfrm rot="720709">
            <a:off x="3915660" y="890485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rtl val="0"/>
              </a:rPr>
              <a:t>WATCH</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26" name="Online Media 1" title="Irish Charity Lab">
            <a:hlinkClick r:id="" action="ppaction://media"/>
            <a:extLst>
              <a:ext uri="{FF2B5EF4-FFF2-40B4-BE49-F238E27FC236}">
                <a16:creationId xmlns:a16="http://schemas.microsoft.com/office/drawing/2014/main" id="{E7C6C4E2-3796-9D7C-BC19-ADAD5594B9B4}"/>
              </a:ext>
            </a:extLst>
          </p:cNvPr>
          <p:cNvPicPr>
            <a:picLocks noRot="1" noChangeAspect="1"/>
          </p:cNvPicPr>
          <p:nvPr>
            <a:videoFile r:link="rId1"/>
          </p:nvPr>
        </p:nvPicPr>
        <p:blipFill>
          <a:blip r:embed="rId7"/>
          <a:stretch>
            <a:fillRect/>
          </a:stretch>
        </p:blipFill>
        <p:spPr>
          <a:xfrm>
            <a:off x="4717696" y="7974524"/>
            <a:ext cx="2636759" cy="1489769"/>
          </a:xfrm>
          <a:prstGeom prst="rect">
            <a:avLst/>
          </a:prstGeom>
          <a:ln w="41275" cap="sq">
            <a:solidFill>
              <a:srgbClr val="93C23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8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F12C2A-76E2-B358-96FA-ED80899C3291}"/>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A6CBAD74-5B6C-F663-2449-AC1B37C285CB}"/>
              </a:ext>
            </a:extLst>
          </p:cNvPr>
          <p:cNvSpPr/>
          <p:nvPr/>
        </p:nvSpPr>
        <p:spPr>
          <a:xfrm>
            <a:off x="3088006" y="3586003"/>
            <a:ext cx="4501165" cy="5322786"/>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59</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20</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t>HPass</a:t>
            </a:r>
            <a:endParaRPr lang="en-US" dirty="0"/>
          </a:p>
          <a:p>
            <a:r>
              <a:rPr lang="en-US" dirty="0" err="1"/>
              <a:t> </a:t>
            </a:r>
            <a:r>
              <a:rPr lang="en-US" dirty="0"/>
              <a:t> </a:t>
            </a:r>
            <a:endParaRPr lang="en-GB"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06460" y="329872"/>
            <a:ext cx="2561373" cy="1885674"/>
          </a:xfrm>
          <a:prstGeom prst="rect">
            <a:avLst/>
          </a:prstGeom>
          <a:blipFill>
            <a:blip r:embed="rId4" cstate="email">
              <a:extLst>
                <a:ext uri="{28A0092B-C50C-407E-A947-70E740481C1C}">
                  <a14:useLocalDpi xmlns:a14="http://schemas.microsoft.com/office/drawing/2010/main"/>
                </a:ext>
              </a:extLst>
            </a:blip>
            <a:srcRect/>
            <a:stretch>
              <a:fillRect t="1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26056" y="7375687"/>
            <a:ext cx="6332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HPass is innovative in its digital approach which boasts an </a:t>
            </a:r>
            <a:r>
              <a:rPr lang="en-GB" sz="1200" b="1" dirty="0"/>
              <a:t>online platform</a:t>
            </a:r>
            <a:r>
              <a:rPr lang="en-GB" sz="1200" dirty="0"/>
              <a:t> providing space for humanitarians to showcase and share their skills and experience and access to opportunities for recruitment. This online platform offers the humanitarian sector: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b="1" dirty="0"/>
              <a:t>Digital badges </a:t>
            </a:r>
            <a:r>
              <a:rPr lang="en-GB" sz="1200" dirty="0"/>
              <a:t>– enable recognition of   courses, achievements, competencies and frontline experience through professionally verified digital badges.</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b="1" dirty="0"/>
              <a:t>Quality standards </a:t>
            </a:r>
            <a:r>
              <a:rPr lang="en-GB" sz="1200" dirty="0"/>
              <a:t>– support learning providers ad humanitarian organisations to deliver high- quality learning and benchmark their services against sector-approved quality standards. </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60030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18224" indent="0">
              <a:lnSpc>
                <a:spcPct val="100000"/>
              </a:lnSpc>
              <a:buNone/>
              <a:tabLst>
                <a:tab pos="0" algn="l"/>
                <a:tab pos="3152635" algn="l"/>
                <a:tab pos="6421781" algn="l"/>
              </a:tabLst>
            </a:pPr>
            <a:r>
              <a:rPr lang="en-GB" sz="1200" dirty="0">
                <a:solidFill>
                  <a:schemeClr val="bg1"/>
                </a:solidFill>
              </a:rPr>
              <a:t>A digital service “One-stop shop” for professional development within the humanitarian sector. The complexity and frequency of humanitarian crises continue to rise and cause issues across our world; therefore there is an ever growing need for a highly skilled and capable workforce to respond to these issues. </a:t>
            </a:r>
          </a:p>
          <a:p>
            <a:pPr>
              <a:lnSpc>
                <a:spcPct val="100000"/>
              </a:lnSpc>
              <a:buClr>
                <a:srgbClr val="94C33D"/>
              </a:buClr>
              <a:tabLst>
                <a:tab pos="481013" algn="l"/>
              </a:tabLst>
            </a:pPr>
            <a:endParaRPr lang="en-GB" sz="1200" dirty="0">
              <a:solidFill>
                <a:schemeClr val="bg1"/>
              </a:solidFill>
            </a:endParaRPr>
          </a:p>
        </p:txBody>
      </p:sp>
      <p:sp>
        <p:nvSpPr>
          <p:cNvPr id="20" name="TextBox 19">
            <a:extLst>
              <a:ext uri="{FF2B5EF4-FFF2-40B4-BE49-F238E27FC236}">
                <a16:creationId xmlns:a16="http://schemas.microsoft.com/office/drawing/2014/main" id="{9F0FEDC1-9D30-167F-9FFC-6DFF2679E144}"/>
              </a:ext>
            </a:extLst>
          </p:cNvPr>
          <p:cNvSpPr txBox="1"/>
          <p:nvPr/>
        </p:nvSpPr>
        <p:spPr>
          <a:xfrm>
            <a:off x="634225" y="4858610"/>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en-GB" sz="1200" b="1" dirty="0">
                <a:solidFill>
                  <a:schemeClr val="bg1"/>
                </a:solidFill>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https://hpass.org</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762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B6F52-7125-B5B6-6883-D839F7462040}"/>
              </a:ext>
            </a:extLst>
          </p:cNvPr>
          <p:cNvSpPr/>
          <p:nvPr/>
        </p:nvSpPr>
        <p:spPr>
          <a:xfrm>
            <a:off x="-2" y="4242845"/>
            <a:ext cx="7559677" cy="4089871"/>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6" y="745360"/>
            <a:ext cx="5069151"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How to use this Digital Transformation compendium</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34226" y="1877510"/>
            <a:ext cx="6074687" cy="132190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00"/>
              </a:lnSpc>
            </a:pPr>
            <a:r>
              <a:rPr lang="en-GB" sz="1200" dirty="0"/>
              <a:t>This compendium is made up of </a:t>
            </a:r>
            <a:r>
              <a:rPr lang="en-GB" sz="1200" b="1" dirty="0">
                <a:solidFill>
                  <a:srgbClr val="94C33D"/>
                </a:solidFill>
              </a:rPr>
              <a:t>36 best-practice </a:t>
            </a:r>
            <a:r>
              <a:rPr lang="en-GB" sz="1200" dirty="0"/>
              <a:t>case studies from community organisations across the UK and Europe showcasing how they have embraced digital transformation within their organisations.</a:t>
            </a:r>
          </a:p>
          <a:p>
            <a:pPr>
              <a:lnSpc>
                <a:spcPts val="1300"/>
              </a:lnSpc>
            </a:pPr>
            <a:endParaRPr lang="en-GB" sz="1200" dirty="0"/>
          </a:p>
          <a:p>
            <a:pPr>
              <a:lnSpc>
                <a:spcPts val="1300"/>
              </a:lnSpc>
            </a:pPr>
            <a:endParaRPr lang="en-GB" sz="1200" dirty="0"/>
          </a:p>
          <a:p>
            <a:pPr>
              <a:lnSpc>
                <a:spcPts val="1300"/>
              </a:lnSpc>
            </a:pPr>
            <a:r>
              <a:rPr lang="en-GB" sz="1200" dirty="0"/>
              <a:t>The purpose is to support, inspire and mobilise female community leaders to explore how digital transformation can improve the impact of their organisations. </a:t>
            </a:r>
          </a:p>
          <a:p>
            <a:pPr>
              <a:lnSpc>
                <a:spcPts val="1300"/>
              </a:lnSpc>
            </a:pPr>
            <a:endParaRPr lang="en-GB" sz="1200" b="1" baseline="30000" dirty="0">
              <a:solidFill>
                <a:srgbClr val="863694"/>
              </a:solidFill>
            </a:endParaRPr>
          </a:p>
          <a:p>
            <a:pPr>
              <a:lnSpc>
                <a:spcPts val="1300"/>
              </a:lnSpc>
            </a:pPr>
            <a:endParaRPr lang="en-GB" sz="1200" b="1" baseline="30000" dirty="0">
              <a:solidFill>
                <a:srgbClr val="863694"/>
              </a:solidFill>
            </a:endParaRPr>
          </a:p>
          <a:p>
            <a:pPr>
              <a:lnSpc>
                <a:spcPts val="1300"/>
              </a:lnSpc>
            </a:pPr>
            <a:endParaRPr lang="en-GB" sz="1200" b="1" baseline="30000" dirty="0">
              <a:solidFill>
                <a:srgbClr val="863694"/>
              </a:solidFill>
            </a:endParaRP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943701"/>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FE7C98ED-24B2-B643-B7FE-AC1645873990}"/>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5" name="Text Placeholder 5">
            <a:extLst>
              <a:ext uri="{FF2B5EF4-FFF2-40B4-BE49-F238E27FC236}">
                <a16:creationId xmlns:a16="http://schemas.microsoft.com/office/drawing/2014/main" id="{D20E9F5C-D633-8AC2-5F70-EBF96A0AC43A}"/>
              </a:ext>
            </a:extLst>
          </p:cNvPr>
          <p:cNvSpPr txBox="1">
            <a:spLocks/>
          </p:cNvSpPr>
          <p:nvPr/>
        </p:nvSpPr>
        <p:spPr>
          <a:xfrm>
            <a:off x="821887" y="4047853"/>
            <a:ext cx="4799525" cy="376369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600" b="1" dirty="0">
                <a:solidFill>
                  <a:schemeClr val="bg1"/>
                </a:solidFill>
                <a:highlight>
                  <a:srgbClr val="94C33D"/>
                </a:highlight>
              </a:rPr>
              <a:t> The compendium includes case studies for 8  </a:t>
            </a:r>
            <a:r>
              <a:rPr lang="en-GB" sz="1600" b="1" dirty="0">
                <a:solidFill>
                  <a:srgbClr val="94C33D"/>
                </a:solidFill>
                <a:highlight>
                  <a:srgbClr val="94C33D"/>
                </a:highlight>
              </a:rPr>
              <a:t>.</a:t>
            </a:r>
            <a:r>
              <a:rPr lang="en-GB" sz="1600" b="1" dirty="0">
                <a:solidFill>
                  <a:schemeClr val="bg1"/>
                </a:solidFill>
                <a:highlight>
                  <a:srgbClr val="94C33D"/>
                </a:highlight>
              </a:rPr>
              <a:t>different types of digital transformation</a:t>
            </a:r>
            <a:r>
              <a:rPr lang="en-GB" sz="2000" b="1" dirty="0">
                <a:solidFill>
                  <a:schemeClr val="bg1"/>
                </a:solidFill>
                <a:highlight>
                  <a:srgbClr val="94C33D"/>
                </a:highlight>
              </a:rPr>
              <a:t>:</a:t>
            </a:r>
          </a:p>
          <a:p>
            <a:pPr algn="l">
              <a:lnSpc>
                <a:spcPct val="100000"/>
              </a:lnSpc>
            </a:pPr>
            <a:endParaRPr lang="en-IE" sz="1300" b="1" dirty="0">
              <a:solidFill>
                <a:srgbClr val="94C33D"/>
              </a:solidFill>
            </a:endParaRPr>
          </a:p>
          <a:p>
            <a:pPr algn="l">
              <a:lnSpc>
                <a:spcPct val="100000"/>
              </a:lnSpc>
            </a:pPr>
            <a:endParaRPr lang="en-IE" sz="1300" b="1" dirty="0">
              <a:solidFill>
                <a:srgbClr val="94C33D"/>
              </a:solidFill>
            </a:endParaRPr>
          </a:p>
          <a:p>
            <a:pPr algn="l">
              <a:lnSpc>
                <a:spcPct val="100000"/>
              </a:lnSpc>
              <a:spcBef>
                <a:spcPts val="200"/>
              </a:spcBef>
              <a:tabLst>
                <a:tab pos="525463" algn="l"/>
              </a:tabLst>
            </a:pPr>
            <a:r>
              <a:rPr lang="en-GB" sz="2000" b="1" dirty="0">
                <a:solidFill>
                  <a:srgbClr val="94C33D"/>
                </a:solidFill>
              </a:rPr>
              <a:t>01</a:t>
            </a:r>
            <a:r>
              <a:rPr lang="en-GB" sz="1600" b="1" dirty="0">
                <a:solidFill>
                  <a:srgbClr val="94C33D"/>
                </a:solidFill>
              </a:rPr>
              <a:t>	</a:t>
            </a:r>
            <a:r>
              <a:rPr lang="en-IE" sz="1300" dirty="0">
                <a:solidFill>
                  <a:schemeClr val="bg1"/>
                </a:solidFill>
              </a:rPr>
              <a:t>E-Commerce</a:t>
            </a:r>
          </a:p>
          <a:p>
            <a:pPr algn="l">
              <a:lnSpc>
                <a:spcPct val="100000"/>
              </a:lnSpc>
              <a:spcBef>
                <a:spcPts val="200"/>
              </a:spcBef>
              <a:tabLst>
                <a:tab pos="525463" algn="l"/>
              </a:tabLst>
            </a:pPr>
            <a:r>
              <a:rPr lang="en-GB" sz="2000" b="1" dirty="0">
                <a:solidFill>
                  <a:srgbClr val="94C33D"/>
                </a:solidFill>
              </a:rPr>
              <a:t>02</a:t>
            </a:r>
            <a:r>
              <a:rPr lang="en-GB" sz="1100" b="1" dirty="0">
                <a:solidFill>
                  <a:schemeClr val="bg1"/>
                </a:solidFill>
              </a:rPr>
              <a:t>	</a:t>
            </a:r>
            <a:r>
              <a:rPr lang="en-IE" sz="1300" dirty="0">
                <a:solidFill>
                  <a:schemeClr val="bg1"/>
                </a:solidFill>
              </a:rPr>
              <a:t>Video Conferencing &amp; VR</a:t>
            </a:r>
          </a:p>
          <a:p>
            <a:pPr algn="l">
              <a:lnSpc>
                <a:spcPct val="100000"/>
              </a:lnSpc>
              <a:spcBef>
                <a:spcPts val="200"/>
              </a:spcBef>
              <a:tabLst>
                <a:tab pos="525463" algn="l"/>
              </a:tabLst>
            </a:pPr>
            <a:r>
              <a:rPr lang="en-GB" sz="2000" b="1" dirty="0">
                <a:solidFill>
                  <a:srgbClr val="94C33D"/>
                </a:solidFill>
              </a:rPr>
              <a:t>03</a:t>
            </a:r>
            <a:r>
              <a:rPr lang="en-GB" sz="1100" b="1" dirty="0">
                <a:solidFill>
                  <a:schemeClr val="bg1"/>
                </a:solidFill>
              </a:rPr>
              <a:t>	</a:t>
            </a:r>
            <a:r>
              <a:rPr lang="en-IE" sz="1300" dirty="0">
                <a:solidFill>
                  <a:schemeClr val="bg1"/>
                </a:solidFill>
              </a:rPr>
              <a:t>Cashless Technology</a:t>
            </a:r>
          </a:p>
          <a:p>
            <a:pPr algn="l">
              <a:lnSpc>
                <a:spcPct val="100000"/>
              </a:lnSpc>
              <a:spcBef>
                <a:spcPts val="200"/>
              </a:spcBef>
              <a:tabLst>
                <a:tab pos="525463" algn="l"/>
              </a:tabLst>
            </a:pPr>
            <a:r>
              <a:rPr lang="en-GB" sz="2000" b="1" dirty="0">
                <a:solidFill>
                  <a:srgbClr val="94C33D"/>
                </a:solidFill>
              </a:rPr>
              <a:t>04</a:t>
            </a:r>
            <a:r>
              <a:rPr lang="en-GB" sz="1100" b="1" dirty="0">
                <a:solidFill>
                  <a:schemeClr val="bg1"/>
                </a:solidFill>
              </a:rPr>
              <a:t>	</a:t>
            </a:r>
            <a:r>
              <a:rPr lang="en-IE" sz="1300" dirty="0">
                <a:solidFill>
                  <a:schemeClr val="bg1"/>
                </a:solidFill>
              </a:rPr>
              <a:t>Digitally Enabled Services</a:t>
            </a:r>
          </a:p>
          <a:p>
            <a:pPr algn="l">
              <a:lnSpc>
                <a:spcPct val="100000"/>
              </a:lnSpc>
              <a:spcBef>
                <a:spcPts val="200"/>
              </a:spcBef>
              <a:tabLst>
                <a:tab pos="525463" algn="l"/>
              </a:tabLst>
            </a:pPr>
            <a:r>
              <a:rPr lang="en-GB" sz="2000" b="1" dirty="0">
                <a:solidFill>
                  <a:srgbClr val="94C33D"/>
                </a:solidFill>
              </a:rPr>
              <a:t>05</a:t>
            </a:r>
            <a:r>
              <a:rPr lang="en-GB" sz="1100" b="1" dirty="0">
                <a:solidFill>
                  <a:schemeClr val="bg1"/>
                </a:solidFill>
              </a:rPr>
              <a:t>	</a:t>
            </a:r>
            <a:r>
              <a:rPr lang="en-IE" sz="1300" dirty="0">
                <a:solidFill>
                  <a:schemeClr val="bg1"/>
                </a:solidFill>
              </a:rPr>
              <a:t>Blockchain Technologies</a:t>
            </a:r>
          </a:p>
          <a:p>
            <a:pPr algn="l">
              <a:lnSpc>
                <a:spcPct val="100000"/>
              </a:lnSpc>
              <a:spcBef>
                <a:spcPts val="200"/>
              </a:spcBef>
              <a:tabLst>
                <a:tab pos="525463" algn="l"/>
              </a:tabLst>
            </a:pPr>
            <a:r>
              <a:rPr lang="en-GB" sz="2000" b="1" dirty="0">
                <a:solidFill>
                  <a:srgbClr val="94C33D"/>
                </a:solidFill>
              </a:rPr>
              <a:t>06</a:t>
            </a:r>
            <a:r>
              <a:rPr lang="en-GB" sz="1100" b="1" dirty="0">
                <a:solidFill>
                  <a:schemeClr val="bg1"/>
                </a:solidFill>
              </a:rPr>
              <a:t>	</a:t>
            </a:r>
            <a:r>
              <a:rPr lang="en-IE" sz="1300" dirty="0">
                <a:solidFill>
                  <a:schemeClr val="bg1"/>
                </a:solidFill>
              </a:rPr>
              <a:t>Digital Storytelling</a:t>
            </a:r>
          </a:p>
          <a:p>
            <a:pPr algn="l">
              <a:lnSpc>
                <a:spcPct val="100000"/>
              </a:lnSpc>
              <a:spcBef>
                <a:spcPts val="200"/>
              </a:spcBef>
              <a:tabLst>
                <a:tab pos="525463" algn="l"/>
              </a:tabLst>
            </a:pPr>
            <a:r>
              <a:rPr lang="en-GB" sz="2000" b="1" dirty="0">
                <a:solidFill>
                  <a:srgbClr val="94C33D"/>
                </a:solidFill>
              </a:rPr>
              <a:t>07</a:t>
            </a:r>
            <a:r>
              <a:rPr lang="en-GB" sz="1100" b="1" dirty="0">
                <a:solidFill>
                  <a:schemeClr val="bg1"/>
                </a:solidFill>
              </a:rPr>
              <a:t>	</a:t>
            </a:r>
            <a:r>
              <a:rPr lang="en-IE" sz="1300" dirty="0">
                <a:solidFill>
                  <a:schemeClr val="bg1"/>
                </a:solidFill>
              </a:rPr>
              <a:t>Digital Events</a:t>
            </a:r>
          </a:p>
          <a:p>
            <a:pPr algn="l">
              <a:lnSpc>
                <a:spcPct val="100000"/>
              </a:lnSpc>
              <a:spcBef>
                <a:spcPts val="200"/>
              </a:spcBef>
              <a:tabLst>
                <a:tab pos="525463" algn="l"/>
              </a:tabLst>
            </a:pPr>
            <a:r>
              <a:rPr lang="en-GB" sz="2000" b="1" dirty="0">
                <a:solidFill>
                  <a:srgbClr val="94C33D"/>
                </a:solidFill>
              </a:rPr>
              <a:t>08</a:t>
            </a:r>
            <a:r>
              <a:rPr lang="en-GB" sz="1100" b="1" dirty="0">
                <a:solidFill>
                  <a:schemeClr val="bg1"/>
                </a:solidFill>
              </a:rPr>
              <a:t>	</a:t>
            </a:r>
            <a:r>
              <a:rPr lang="en-IE" sz="1300" dirty="0">
                <a:solidFill>
                  <a:schemeClr val="bg1"/>
                </a:solidFill>
              </a:rPr>
              <a:t>Gaming for Good</a:t>
            </a:r>
          </a:p>
          <a:p>
            <a:pPr algn="l">
              <a:lnSpc>
                <a:spcPct val="100000"/>
              </a:lnSpc>
              <a:spcBef>
                <a:spcPts val="200"/>
              </a:spcBef>
              <a:tabLst>
                <a:tab pos="525463" algn="l"/>
              </a:tabLst>
            </a:pPr>
            <a:endParaRPr lang="en-IE" sz="1300" dirty="0"/>
          </a:p>
        </p:txBody>
      </p:sp>
      <p:cxnSp>
        <p:nvCxnSpPr>
          <p:cNvPr id="6" name="Straight Connector 5">
            <a:extLst>
              <a:ext uri="{FF2B5EF4-FFF2-40B4-BE49-F238E27FC236}">
                <a16:creationId xmlns:a16="http://schemas.microsoft.com/office/drawing/2014/main" id="{285388CB-8A5F-3141-9B77-7C146878684D}"/>
              </a:ext>
            </a:extLst>
          </p:cNvPr>
          <p:cNvCxnSpPr>
            <a:cxnSpLocks/>
          </p:cNvCxnSpPr>
          <p:nvPr/>
        </p:nvCxnSpPr>
        <p:spPr>
          <a:xfrm>
            <a:off x="1337194" y="5652715"/>
            <a:ext cx="0" cy="0"/>
          </a:xfrm>
          <a:prstGeom prst="line">
            <a:avLst/>
          </a:prstGeom>
          <a:ln w="22225">
            <a:solidFill>
              <a:srgbClr val="94C33D"/>
            </a:solidFill>
            <a:prstDash val="sysDot"/>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B477BE95-4508-D575-83BE-5C22464A2713}"/>
              </a:ext>
            </a:extLst>
          </p:cNvPr>
          <p:cNvSpPr/>
          <p:nvPr/>
        </p:nvSpPr>
        <p:spPr>
          <a:xfrm flipH="1">
            <a:off x="3528798" y="5153894"/>
            <a:ext cx="4030877" cy="4594218"/>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4">
            <a:extLst>
              <a:ext uri="{FF2B5EF4-FFF2-40B4-BE49-F238E27FC236}">
                <a16:creationId xmlns:a16="http://schemas.microsoft.com/office/drawing/2014/main" id="{C01366B7-EDDE-ADB2-D6DB-2839AC51416E}"/>
              </a:ext>
            </a:extLst>
          </p:cNvPr>
          <p:cNvGrpSpPr/>
          <p:nvPr/>
        </p:nvGrpSpPr>
        <p:grpSpPr>
          <a:xfrm flipH="1">
            <a:off x="6565180" y="4043361"/>
            <a:ext cx="2375210" cy="4340035"/>
            <a:chOff x="4325072" y="4377221"/>
            <a:chExt cx="1026777" cy="1876149"/>
          </a:xfrm>
          <a:noFill/>
        </p:grpSpPr>
        <p:sp>
          <p:nvSpPr>
            <p:cNvPr id="14" name="Freeform 13">
              <a:extLst>
                <a:ext uri="{FF2B5EF4-FFF2-40B4-BE49-F238E27FC236}">
                  <a16:creationId xmlns:a16="http://schemas.microsoft.com/office/drawing/2014/main" id="{EA559328-C908-57B4-6EC6-2041D75FE148}"/>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158A0C3-7AEE-6130-879F-1ACD76CB871E}"/>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617437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F7A455D-C7A1-29F3-76FE-8FC5EB1942F6}"/>
              </a:ext>
            </a:extLst>
          </p:cNvPr>
          <p:cNvSpPr/>
          <p:nvPr/>
        </p:nvSpPr>
        <p:spPr>
          <a:xfrm rot="10800000">
            <a:off x="0" y="5490573"/>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60</a:t>
            </a:fld>
            <a:endParaRPr lang="en-US" dirty="0"/>
          </a:p>
        </p:txBody>
      </p:sp>
      <p:sp>
        <p:nvSpPr>
          <p:cNvPr id="20" name="Freeform 19">
            <a:extLst>
              <a:ext uri="{FF2B5EF4-FFF2-40B4-BE49-F238E27FC236}">
                <a16:creationId xmlns:a16="http://schemas.microsoft.com/office/drawing/2014/main" id="{4F431EE8-0EDE-50D4-50AE-AD27FD8ADAF4}"/>
              </a:ext>
            </a:extLst>
          </p:cNvPr>
          <p:cNvSpPr/>
          <p:nvPr/>
        </p:nvSpPr>
        <p:spPr>
          <a:xfrm>
            <a:off x="4071922" y="26087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5914590"/>
            <a:ext cx="6213107" cy="4110159"/>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spcAft>
                <a:spcPts val="863"/>
              </a:spcAft>
            </a:pPr>
            <a:r>
              <a:rPr lang="en-US" sz="1200" dirty="0">
                <a:solidFill>
                  <a:schemeClr val="bg1"/>
                </a:solidFill>
              </a:rPr>
              <a:t>HPass is helping over </a:t>
            </a:r>
            <a:r>
              <a:rPr lang="en-US" sz="1200" b="1" dirty="0">
                <a:solidFill>
                  <a:schemeClr val="bg1"/>
                </a:solidFill>
              </a:rPr>
              <a:t>23,000 users </a:t>
            </a:r>
            <a:r>
              <a:rPr lang="en-US" sz="1200" dirty="0">
                <a:solidFill>
                  <a:schemeClr val="bg1"/>
                </a:solidFill>
              </a:rPr>
              <a:t>realise their potential.</a:t>
            </a:r>
          </a:p>
          <a:p>
            <a:pPr>
              <a:lnSpc>
                <a:spcPct val="100000"/>
              </a:lnSpc>
              <a:spcAft>
                <a:spcPts val="863"/>
              </a:spcAft>
            </a:pPr>
            <a:r>
              <a:rPr lang="en-US" sz="1200" dirty="0">
                <a:solidFill>
                  <a:schemeClr val="bg1"/>
                </a:solidFill>
              </a:rPr>
              <a:t>With over </a:t>
            </a:r>
            <a:r>
              <a:rPr lang="en-US" sz="1200" b="1" dirty="0">
                <a:solidFill>
                  <a:schemeClr val="bg1"/>
                </a:solidFill>
              </a:rPr>
              <a:t>59,000 badges </a:t>
            </a:r>
            <a:r>
              <a:rPr lang="en-US" sz="1200" dirty="0">
                <a:solidFill>
                  <a:schemeClr val="bg1"/>
                </a:solidFill>
              </a:rPr>
              <a:t>displayed and </a:t>
            </a:r>
            <a:r>
              <a:rPr lang="en-US" sz="1200" b="1" dirty="0">
                <a:solidFill>
                  <a:schemeClr val="bg1"/>
                </a:solidFill>
              </a:rPr>
              <a:t>10+ certified organisations </a:t>
            </a:r>
            <a:r>
              <a:rPr lang="en-US" sz="1200" dirty="0">
                <a:solidFill>
                  <a:schemeClr val="bg1"/>
                </a:solidFill>
              </a:rPr>
              <a:t>they are helping to validate the humanitarian sector one person at a time!</a:t>
            </a:r>
          </a:p>
          <a:p>
            <a:pPr>
              <a:lnSpc>
                <a:spcPct val="100000"/>
              </a:lnSpc>
              <a:spcAft>
                <a:spcPts val="863"/>
              </a:spcAft>
            </a:pPr>
            <a:r>
              <a:rPr lang="en-US" sz="1200" dirty="0">
                <a:solidFill>
                  <a:schemeClr val="bg1"/>
                </a:solidFill>
              </a:rPr>
              <a:t>HPass currently collaborate with 30+ humanitarian learning providers such as</a:t>
            </a:r>
          </a:p>
          <a:p>
            <a:pPr>
              <a:lnSpc>
                <a:spcPct val="100000"/>
              </a:lnSpc>
              <a:buClr>
                <a:srgbClr val="94C33D"/>
              </a:buClr>
              <a:buFont typeface="Arial" panose="020B0604020202020204" pitchFamily="34" charset="0"/>
              <a:buChar char="•"/>
            </a:pPr>
            <a:r>
              <a:rPr lang="en-US" sz="1200" dirty="0">
                <a:solidFill>
                  <a:schemeClr val="bg1"/>
                </a:solidFill>
              </a:rPr>
              <a:t>British Red Cross </a:t>
            </a:r>
          </a:p>
          <a:p>
            <a:pPr>
              <a:lnSpc>
                <a:spcPct val="100000"/>
              </a:lnSpc>
              <a:buClr>
                <a:srgbClr val="94C33D"/>
              </a:buClr>
              <a:buFont typeface="Arial" panose="020B0604020202020204" pitchFamily="34" charset="0"/>
              <a:buChar char="•"/>
            </a:pPr>
            <a:r>
              <a:rPr lang="en-US" sz="1200" dirty="0">
                <a:solidFill>
                  <a:schemeClr val="bg1"/>
                </a:solidFill>
              </a:rPr>
              <a:t>HUMCAP</a:t>
            </a:r>
          </a:p>
          <a:p>
            <a:pPr>
              <a:lnSpc>
                <a:spcPct val="100000"/>
              </a:lnSpc>
              <a:buClr>
                <a:srgbClr val="94C33D"/>
              </a:buClr>
              <a:buFont typeface="Arial" panose="020B0604020202020204" pitchFamily="34" charset="0"/>
              <a:buChar char="•"/>
            </a:pPr>
            <a:r>
              <a:rPr lang="en-US" sz="1200" dirty="0">
                <a:solidFill>
                  <a:schemeClr val="bg1"/>
                </a:solidFill>
              </a:rPr>
              <a:t>Cooperation Concept</a:t>
            </a:r>
          </a:p>
          <a:p>
            <a:pPr>
              <a:lnSpc>
                <a:spcPct val="100000"/>
              </a:lnSpc>
              <a:buClr>
                <a:srgbClr val="94C33D"/>
              </a:buClr>
              <a:buFont typeface="Arial" panose="020B0604020202020204" pitchFamily="34" charset="0"/>
              <a:buChar char="•"/>
            </a:pPr>
            <a:r>
              <a:rPr lang="en-US" sz="1200" dirty="0">
                <a:solidFill>
                  <a:schemeClr val="bg1"/>
                </a:solidFill>
              </a:rPr>
              <a:t>CPiE Profeesional Development</a:t>
            </a:r>
          </a:p>
          <a:p>
            <a:pPr>
              <a:lnSpc>
                <a:spcPct val="100000"/>
              </a:lnSpc>
              <a:buClr>
                <a:srgbClr val="94C33D"/>
              </a:buClr>
              <a:buFont typeface="Arial" panose="020B0604020202020204" pitchFamily="34" charset="0"/>
              <a:buChar char="•"/>
            </a:pPr>
            <a:r>
              <a:rPr lang="en-US" sz="1200" dirty="0">
                <a:solidFill>
                  <a:schemeClr val="bg1"/>
                </a:solidFill>
              </a:rPr>
              <a:t>Programme </a:t>
            </a:r>
          </a:p>
          <a:p>
            <a:pPr>
              <a:lnSpc>
                <a:spcPct val="100000"/>
              </a:lnSpc>
              <a:buClr>
                <a:srgbClr val="94C33D"/>
              </a:buClr>
              <a:buFont typeface="Arial" panose="020B0604020202020204" pitchFamily="34" charset="0"/>
              <a:buChar char="•"/>
            </a:pPr>
            <a:r>
              <a:rPr lang="en-US" sz="1200" dirty="0">
                <a:solidFill>
                  <a:schemeClr val="bg1"/>
                </a:solidFill>
              </a:rPr>
              <a:t>BioForce</a:t>
            </a:r>
          </a:p>
          <a:p>
            <a:pPr>
              <a:lnSpc>
                <a:spcPct val="100000"/>
              </a:lnSpc>
              <a:buClr>
                <a:srgbClr val="94C33D"/>
              </a:buClr>
              <a:buFont typeface="Arial" panose="020B0604020202020204" pitchFamily="34" charset="0"/>
              <a:buChar char="•"/>
            </a:pPr>
            <a:r>
              <a:rPr lang="en-US" sz="1200" dirty="0">
                <a:solidFill>
                  <a:schemeClr val="bg1"/>
                </a:solidFill>
              </a:rPr>
              <a:t>GBPN</a:t>
            </a:r>
          </a:p>
          <a:p>
            <a:pPr marL="171450" indent="-171450">
              <a:lnSpc>
                <a:spcPct val="100000"/>
              </a:lnSpc>
              <a:spcAft>
                <a:spcPts val="863"/>
              </a:spcAft>
              <a:buClr>
                <a:srgbClr val="94C33D"/>
              </a:buClr>
              <a:buFont typeface="Arial" panose="020B0604020202020204" pitchFamily="34" charset="0"/>
              <a:buChar char="•"/>
            </a:pPr>
            <a:endParaRPr lang="en-US" sz="1200" dirty="0">
              <a:solidFill>
                <a:schemeClr val="bg1"/>
              </a:solidFill>
            </a:endParaRPr>
          </a:p>
        </p:txBody>
      </p:sp>
      <p:sp>
        <p:nvSpPr>
          <p:cNvPr id="11" name="Text Placeholder 5">
            <a:extLst>
              <a:ext uri="{FF2B5EF4-FFF2-40B4-BE49-F238E27FC236}">
                <a16:creationId xmlns:a16="http://schemas.microsoft.com/office/drawing/2014/main" id="{A49876CF-C734-B6E2-7968-EA25A98F5D8F}"/>
              </a:ext>
            </a:extLst>
          </p:cNvPr>
          <p:cNvSpPr txBox="1">
            <a:spLocks/>
          </p:cNvSpPr>
          <p:nvPr/>
        </p:nvSpPr>
        <p:spPr>
          <a:xfrm>
            <a:off x="652962" y="2536222"/>
            <a:ext cx="6073760" cy="209463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18224" indent="0" algn="l">
              <a:lnSpc>
                <a:spcPct val="100000"/>
              </a:lnSpc>
              <a:buNone/>
              <a:tabLst>
                <a:tab pos="0" algn="l"/>
                <a:tab pos="3152635" algn="l"/>
                <a:tab pos="6421781" algn="l"/>
              </a:tabLst>
            </a:pPr>
            <a:r>
              <a:rPr lang="en-US" sz="1400" b="1" dirty="0" err="1">
                <a:solidFill>
                  <a:srgbClr val="94C33D"/>
                </a:solidFill>
              </a:rPr>
              <a:t>Hpass</a:t>
            </a:r>
            <a:r>
              <a:rPr lang="en-US" sz="1400" b="1" dirty="0">
                <a:solidFill>
                  <a:srgbClr val="94C33D"/>
                </a:solidFill>
              </a:rPr>
              <a:t> works for both individuals and organisations, building and consolidating careers and providing a wealth of resources for the humanitarian sector. </a:t>
            </a:r>
          </a:p>
          <a:p>
            <a:pPr marL="171450" indent="-171450">
              <a:lnSpc>
                <a:spcPct val="100000"/>
              </a:lnSpc>
              <a:buClr>
                <a:srgbClr val="94C33D"/>
              </a:buClr>
              <a:buFont typeface="Arial" panose="020B0604020202020204" pitchFamily="34" charset="0"/>
              <a:buChar char="•"/>
              <a:tabLst>
                <a:tab pos="481013" algn="l"/>
              </a:tabLst>
            </a:pPr>
            <a:endParaRPr lang="en-GB" sz="1200" dirty="0"/>
          </a:p>
        </p:txBody>
      </p:sp>
      <p:pic>
        <p:nvPicPr>
          <p:cNvPr id="21" name="Picture 20">
            <a:extLst>
              <a:ext uri="{FF2B5EF4-FFF2-40B4-BE49-F238E27FC236}">
                <a16:creationId xmlns:a16="http://schemas.microsoft.com/office/drawing/2014/main" id="{C950969E-9EDB-4DAA-F457-9FBC8CD9FE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3718288" y="7664191"/>
            <a:ext cx="3852141" cy="2400266"/>
          </a:xfrm>
          <a:prstGeom prst="rect">
            <a:avLst/>
          </a:prstGeom>
        </p:spPr>
      </p:pic>
      <p:sp>
        <p:nvSpPr>
          <p:cNvPr id="22" name="Rectangle 21">
            <a:extLst>
              <a:ext uri="{FF2B5EF4-FFF2-40B4-BE49-F238E27FC236}">
                <a16:creationId xmlns:a16="http://schemas.microsoft.com/office/drawing/2014/main" id="{62EE2B58-C088-BC76-B4AD-BA40E1352A31}"/>
              </a:ext>
            </a:extLst>
          </p:cNvPr>
          <p:cNvSpPr/>
          <p:nvPr/>
        </p:nvSpPr>
        <p:spPr>
          <a:xfrm>
            <a:off x="4417147" y="7863840"/>
            <a:ext cx="3143244" cy="173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4D3DB9A-773F-87BC-4AA2-AACC9B0C97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1705" y="547447"/>
            <a:ext cx="1854789" cy="793856"/>
          </a:xfrm>
          <a:prstGeom prst="rect">
            <a:avLst/>
          </a:prstGeom>
        </p:spPr>
      </p:pic>
      <p:pic>
        <p:nvPicPr>
          <p:cNvPr id="10" name="Picture 9">
            <a:extLst>
              <a:ext uri="{FF2B5EF4-FFF2-40B4-BE49-F238E27FC236}">
                <a16:creationId xmlns:a16="http://schemas.microsoft.com/office/drawing/2014/main" id="{A793B98C-8D6A-AD70-1BA4-739B1BDB39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39200" y="7863840"/>
            <a:ext cx="3119257" cy="1743149"/>
          </a:xfrm>
          <a:prstGeom prst="rect">
            <a:avLst/>
          </a:prstGeom>
        </p:spPr>
      </p:pic>
      <p:grpSp>
        <p:nvGrpSpPr>
          <p:cNvPr id="12" name="Group 11">
            <a:extLst>
              <a:ext uri="{FF2B5EF4-FFF2-40B4-BE49-F238E27FC236}">
                <a16:creationId xmlns:a16="http://schemas.microsoft.com/office/drawing/2014/main" id="{14184C51-15AA-15BF-CBA5-475757B0424B}"/>
              </a:ext>
            </a:extLst>
          </p:cNvPr>
          <p:cNvGrpSpPr/>
          <p:nvPr/>
        </p:nvGrpSpPr>
        <p:grpSpPr>
          <a:xfrm>
            <a:off x="3894454" y="8780100"/>
            <a:ext cx="732428" cy="731812"/>
            <a:chOff x="3894454" y="8780100"/>
            <a:chExt cx="732428" cy="731812"/>
          </a:xfrm>
        </p:grpSpPr>
        <p:sp>
          <p:nvSpPr>
            <p:cNvPr id="23" name="Freeform 22">
              <a:hlinkClick r:id="rId6"/>
              <a:extLst>
                <a:ext uri="{FF2B5EF4-FFF2-40B4-BE49-F238E27FC236}">
                  <a16:creationId xmlns:a16="http://schemas.microsoft.com/office/drawing/2014/main" id="{20E4736B-0322-2C93-8AB3-EC4B07FB2EB4}"/>
                </a:ext>
              </a:extLst>
            </p:cNvPr>
            <p:cNvSpPr/>
            <p:nvPr/>
          </p:nvSpPr>
          <p:spPr>
            <a:xfrm rot="1020859">
              <a:off x="3894454" y="878010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4" name="Graphic 5">
              <a:extLst>
                <a:ext uri="{FF2B5EF4-FFF2-40B4-BE49-F238E27FC236}">
                  <a16:creationId xmlns:a16="http://schemas.microsoft.com/office/drawing/2014/main" id="{F0C98C11-BA49-CADE-E74F-2C1B0EB245ED}"/>
                </a:ext>
              </a:extLst>
            </p:cNvPr>
            <p:cNvSpPr txBox="1"/>
            <p:nvPr/>
          </p:nvSpPr>
          <p:spPr>
            <a:xfrm rot="720709">
              <a:off x="3915660" y="890485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spTree>
    <p:extLst>
      <p:ext uri="{BB962C8B-B14F-4D97-AF65-F5344CB8AC3E}">
        <p14:creationId xmlns:p14="http://schemas.microsoft.com/office/powerpoint/2010/main" val="2475496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B8F2376-2BB3-5104-528F-396431557437}"/>
              </a:ext>
            </a:extLst>
          </p:cNvPr>
          <p:cNvSpPr/>
          <p:nvPr/>
        </p:nvSpPr>
        <p:spPr>
          <a:xfrm flipH="1">
            <a:off x="2943685" y="4738168"/>
            <a:ext cx="4679840" cy="5333879"/>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61</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6" y="448172"/>
            <a:ext cx="4293373"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Tips &amp; Tricks for Digitally Enabled Services </a:t>
            </a:r>
          </a:p>
          <a:p>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3136900" y="1509786"/>
            <a:ext cx="3587456"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GB" sz="1200" dirty="0">
                <a:latin typeface="+mn-lt"/>
              </a:rPr>
              <a:t>The case studies in this section have powerfully shown how these organisations have embraced digital services in a number of ways including:</a:t>
            </a:r>
          </a:p>
          <a:p>
            <a:pPr marL="171450" indent="-171450">
              <a:lnSpc>
                <a:spcPct val="100000"/>
              </a:lnSpc>
              <a:buClr>
                <a:srgbClr val="94C33D"/>
              </a:buClr>
              <a:buFont typeface="Arial" panose="020B0604020202020204" pitchFamily="34" charset="0"/>
              <a:buChar char="•"/>
            </a:pPr>
            <a:r>
              <a:rPr lang="en-GB" sz="1200" dirty="0">
                <a:latin typeface="+mn-lt"/>
              </a:rPr>
              <a:t>Online learning options</a:t>
            </a:r>
          </a:p>
          <a:p>
            <a:pPr marL="171450" indent="-171450">
              <a:lnSpc>
                <a:spcPct val="100000"/>
              </a:lnSpc>
              <a:buClr>
                <a:srgbClr val="94C33D"/>
              </a:buClr>
              <a:buFont typeface="Arial" panose="020B0604020202020204" pitchFamily="34" charset="0"/>
              <a:buChar char="•"/>
            </a:pPr>
            <a:r>
              <a:rPr lang="en-GB" sz="1200" dirty="0">
                <a:latin typeface="+mn-lt"/>
              </a:rPr>
              <a:t>Booking systems to advance tourism</a:t>
            </a:r>
          </a:p>
          <a:p>
            <a:pPr marL="171450" indent="-171450">
              <a:lnSpc>
                <a:spcPct val="100000"/>
              </a:lnSpc>
              <a:buClr>
                <a:srgbClr val="94C33D"/>
              </a:buClr>
              <a:buFont typeface="Arial" panose="020B0604020202020204" pitchFamily="34" charset="0"/>
              <a:buChar char="•"/>
            </a:pPr>
            <a:r>
              <a:rPr lang="en-GB" sz="1200" dirty="0">
                <a:latin typeface="+mn-lt"/>
              </a:rPr>
              <a:t>Providing mental health support immediately when needed</a:t>
            </a:r>
          </a:p>
          <a:p>
            <a:pPr marL="171450" indent="-171450">
              <a:lnSpc>
                <a:spcPct val="100000"/>
              </a:lnSpc>
              <a:buClr>
                <a:srgbClr val="94C33D"/>
              </a:buClr>
              <a:buFont typeface="Arial" panose="020B0604020202020204" pitchFamily="34" charset="0"/>
              <a:buChar char="•"/>
            </a:pPr>
            <a:r>
              <a:rPr lang="en-GB" sz="1200" dirty="0">
                <a:latin typeface="+mn-lt"/>
              </a:rPr>
              <a:t>Creating apps to speed up recovery</a:t>
            </a:r>
          </a:p>
          <a:p>
            <a:pPr marL="171450" indent="-171450">
              <a:lnSpc>
                <a:spcPct val="100000"/>
              </a:lnSpc>
              <a:buClr>
                <a:srgbClr val="94C33D"/>
              </a:buClr>
              <a:buFont typeface="Arial" panose="020B0604020202020204" pitchFamily="34" charset="0"/>
              <a:buChar char="•"/>
            </a:pPr>
            <a:r>
              <a:rPr lang="en-GB" sz="1200" dirty="0">
                <a:latin typeface="+mn-lt"/>
              </a:rPr>
              <a:t>Getting food to those most in need as efficiently as possible</a:t>
            </a:r>
          </a:p>
          <a:p>
            <a:pPr>
              <a:lnSpc>
                <a:spcPct val="100000"/>
              </a:lnSpc>
            </a:pPr>
            <a:endParaRPr lang="en-GB" sz="1200" dirty="0">
              <a:latin typeface="+mn-lt"/>
            </a:endParaRPr>
          </a:p>
          <a:p>
            <a:pPr>
              <a:lnSpc>
                <a:spcPct val="100000"/>
              </a:lnSpc>
            </a:pPr>
            <a:r>
              <a:rPr lang="en-GB" sz="1200" dirty="0">
                <a:latin typeface="+mn-lt"/>
              </a:rPr>
              <a:t>The one key aspect that all of these have in common, is the need to collaborate or partner with other agencies/ companies who had the technical skills and know-how to bring their ideas to life.</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724664" cy="5466775"/>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a:off x="6934" y="5370298"/>
            <a:ext cx="405706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6934" y="7541576"/>
            <a:ext cx="4750473"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29681" y="5191017"/>
            <a:ext cx="3545419"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indent="-228600" algn="l">
              <a:lnSpc>
                <a:spcPct val="100000"/>
              </a:lnSpc>
              <a:buClr>
                <a:srgbClr val="94C33D"/>
              </a:buClr>
              <a:buFont typeface="Arial" panose="020B0604020202020204" pitchFamily="34" charset="0"/>
              <a:buChar char="•"/>
            </a:pPr>
            <a:r>
              <a:rPr lang="en-GB" sz="1200" dirty="0">
                <a:solidFill>
                  <a:schemeClr val="bg1"/>
                </a:solidFill>
              </a:rPr>
              <a:t>Collaboration is key to success for building digital services</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Embracing digital services could be as simple as using Zoom and social media channels or can involve complex technologies</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It won’t always be right first time, and trial and error will be needed.</a:t>
            </a:r>
          </a:p>
          <a:p>
            <a:pPr marL="22860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180975" indent="-180975" algn="l">
              <a:lnSpc>
                <a:spcPct val="100000"/>
              </a:lnSpc>
              <a:buClr>
                <a:srgbClr val="94C33D"/>
              </a:buClr>
              <a:buFont typeface="Arial" panose="020B0604020202020204" pitchFamily="34" charset="0"/>
              <a:buChar char="•"/>
            </a:pPr>
            <a:r>
              <a:rPr lang="en-GB" sz="1200" dirty="0">
                <a:solidFill>
                  <a:schemeClr val="bg1"/>
                </a:solidFill>
              </a:rPr>
              <a:t>Consider aspects of your service delivery that could be improved if you were able to use digital tools.</a:t>
            </a:r>
          </a:p>
          <a:p>
            <a:pPr marL="180975" indent="-180975" algn="l">
              <a:lnSpc>
                <a:spcPct val="100000"/>
              </a:lnSpc>
              <a:buClr>
                <a:srgbClr val="94C33D"/>
              </a:buClr>
              <a:buFont typeface="Arial" panose="020B0604020202020204" pitchFamily="34" charset="0"/>
              <a:buChar char="•"/>
            </a:pPr>
            <a:r>
              <a:rPr lang="en-GB" sz="1200" dirty="0">
                <a:solidFill>
                  <a:schemeClr val="bg1"/>
                </a:solidFill>
              </a:rPr>
              <a:t>Reach out to any of the case study organisations that you resonate with.</a:t>
            </a:r>
          </a:p>
          <a:p>
            <a:pPr marL="180975" indent="-180975" algn="l">
              <a:lnSpc>
                <a:spcPct val="100000"/>
              </a:lnSpc>
              <a:buClr>
                <a:srgbClr val="94C33D"/>
              </a:buClr>
              <a:buFont typeface="Arial" panose="020B0604020202020204" pitchFamily="34" charset="0"/>
              <a:buChar char="•"/>
            </a:pPr>
            <a:r>
              <a:rPr lang="en-GB" sz="1200" dirty="0">
                <a:solidFill>
                  <a:schemeClr val="bg1"/>
                </a:solidFill>
              </a:rPr>
              <a:t>Google ‘digital services in the third sector’ for lots more ideas on how you could adapt your service to a digital model.</a:t>
            </a:r>
          </a:p>
          <a:p>
            <a:pPr marL="180975" indent="-180975" algn="l">
              <a:lnSpc>
                <a:spcPct val="100000"/>
              </a:lnSpc>
              <a:buClr>
                <a:srgbClr val="94C33D"/>
              </a:buClr>
              <a:buFont typeface="Arial" panose="020B0604020202020204" pitchFamily="34" charset="0"/>
              <a:buChar char="•"/>
            </a:pPr>
            <a:endParaRPr lang="en-GB" sz="1200" dirty="0">
              <a:solidFill>
                <a:schemeClr val="bg1"/>
              </a:solidFill>
            </a:endParaRPr>
          </a:p>
        </p:txBody>
      </p:sp>
      <p:sp>
        <p:nvSpPr>
          <p:cNvPr id="9" name="Text Placeholder 5">
            <a:extLst>
              <a:ext uri="{FF2B5EF4-FFF2-40B4-BE49-F238E27FC236}">
                <a16:creationId xmlns:a16="http://schemas.microsoft.com/office/drawing/2014/main" id="{278984A4-D7BE-F50D-4ADB-4E80CCF204BA}"/>
              </a:ext>
            </a:extLst>
          </p:cNvPr>
          <p:cNvSpPr txBox="1">
            <a:spLocks/>
          </p:cNvSpPr>
          <p:nvPr/>
        </p:nvSpPr>
        <p:spPr>
          <a:xfrm>
            <a:off x="675225" y="1521297"/>
            <a:ext cx="2268460"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ct val="100000"/>
              </a:lnSpc>
            </a:pPr>
            <a:r>
              <a:rPr lang="en-GB" sz="1400" dirty="0">
                <a:latin typeface="+mn-lt"/>
              </a:rPr>
              <a:t>Using </a:t>
            </a:r>
            <a:r>
              <a:rPr lang="en-GB" sz="1400" b="1" i="1" dirty="0">
                <a:solidFill>
                  <a:srgbClr val="863694"/>
                </a:solidFill>
                <a:latin typeface="+mn-lt"/>
              </a:rPr>
              <a:t>Digital Transformation </a:t>
            </a:r>
            <a:r>
              <a:rPr lang="en-GB" sz="1400" dirty="0">
                <a:latin typeface="+mn-lt"/>
              </a:rPr>
              <a:t>tools to enable the provision of digital services, can be instrumental in enabling an organisation to solve a problem, create social change, streamline their operations, improve efficiency or deepen their level of impact on the ground.</a:t>
            </a:r>
          </a:p>
        </p:txBody>
      </p:sp>
    </p:spTree>
    <p:extLst>
      <p:ext uri="{BB962C8B-B14F-4D97-AF65-F5344CB8AC3E}">
        <p14:creationId xmlns:p14="http://schemas.microsoft.com/office/powerpoint/2010/main" val="780002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249414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tabLst>
                <a:tab pos="482600" algn="l"/>
                <a:tab pos="3019425" algn="l"/>
                <a:tab pos="3240088" algn="l"/>
              </a:tabLst>
            </a:pPr>
            <a:r>
              <a:rPr lang="en-US" sz="1800" b="1" dirty="0">
                <a:solidFill>
                  <a:srgbClr val="863694"/>
                </a:solidFill>
              </a:rPr>
              <a:t>21</a:t>
            </a:r>
            <a:r>
              <a:rPr lang="en-US" sz="1400" b="1" dirty="0">
                <a:solidFill>
                  <a:srgbClr val="863694"/>
                </a:solidFill>
              </a:rPr>
              <a:t>	</a:t>
            </a:r>
            <a:r>
              <a:rPr lang="en-US" sz="1400" dirty="0"/>
              <a:t>Olio </a:t>
            </a:r>
            <a:r>
              <a:rPr lang="en-US" sz="1400" dirty="0" err="1"/>
              <a:t>Montefedele</a:t>
            </a:r>
            <a:r>
              <a:rPr lang="en-US" sz="1400" dirty="0"/>
              <a:t> ……………………	64</a:t>
            </a:r>
          </a:p>
          <a:p>
            <a:pPr marL="0" indent="0">
              <a:lnSpc>
                <a:spcPct val="100000"/>
              </a:lnSpc>
              <a:spcBef>
                <a:spcPts val="0"/>
              </a:spcBef>
              <a:buNone/>
              <a:tabLst>
                <a:tab pos="482600" algn="l"/>
                <a:tab pos="3019425" algn="l"/>
                <a:tab pos="3240088" algn="l"/>
              </a:tabLst>
            </a:pPr>
            <a:r>
              <a:rPr lang="en-US" sz="1800" b="1" dirty="0">
                <a:solidFill>
                  <a:srgbClr val="863694"/>
                </a:solidFill>
              </a:rPr>
              <a:t>22	</a:t>
            </a:r>
            <a:r>
              <a:rPr lang="en-US" sz="1400" dirty="0" err="1"/>
              <a:t>Enclude</a:t>
            </a:r>
            <a:r>
              <a:rPr lang="en-US" sz="1400" dirty="0"/>
              <a:t> ……………………………………	66</a:t>
            </a:r>
          </a:p>
          <a:p>
            <a:pPr marL="0" indent="0">
              <a:lnSpc>
                <a:spcPct val="100000"/>
              </a:lnSpc>
              <a:spcBef>
                <a:spcPts val="0"/>
              </a:spcBef>
              <a:buNone/>
              <a:tabLst>
                <a:tab pos="482600" algn="l"/>
                <a:tab pos="3019425" algn="l"/>
                <a:tab pos="3240088" algn="l"/>
              </a:tabLst>
            </a:pPr>
            <a:r>
              <a:rPr lang="en-US" sz="1800" b="1" dirty="0">
                <a:solidFill>
                  <a:srgbClr val="863694"/>
                </a:solidFill>
              </a:rPr>
              <a:t>23	</a:t>
            </a:r>
            <a:r>
              <a:rPr lang="en-US" sz="1400" dirty="0"/>
              <a:t>EMPOWER ………………………………	68</a:t>
            </a:r>
          </a:p>
          <a:p>
            <a:pPr marL="0" indent="0">
              <a:lnSpc>
                <a:spcPct val="100000"/>
              </a:lnSpc>
              <a:spcBef>
                <a:spcPts val="0"/>
              </a:spcBef>
              <a:buNone/>
              <a:tabLst>
                <a:tab pos="482600" algn="l"/>
                <a:tab pos="3019425" algn="l"/>
                <a:tab pos="3240088" algn="l"/>
              </a:tabLst>
            </a:pPr>
            <a:r>
              <a:rPr lang="en-US" sz="1800" b="1" dirty="0">
                <a:solidFill>
                  <a:srgbClr val="863694"/>
                </a:solidFill>
              </a:rPr>
              <a:t>24	</a:t>
            </a:r>
            <a:r>
              <a:rPr lang="en-US" sz="1400" dirty="0" err="1"/>
              <a:t>Diplomasafe</a:t>
            </a:r>
            <a:r>
              <a:rPr lang="en-US" sz="1400" dirty="0"/>
              <a:t>, Denmark ……………	70</a:t>
            </a:r>
          </a:p>
          <a:p>
            <a:pPr marL="0" indent="0">
              <a:lnSpc>
                <a:spcPct val="100000"/>
              </a:lnSpc>
              <a:spcBef>
                <a:spcPts val="0"/>
              </a:spcBef>
              <a:buNone/>
              <a:tabLst>
                <a:tab pos="482600" algn="l"/>
                <a:tab pos="3019425" algn="l"/>
                <a:tab pos="3240088" algn="l"/>
              </a:tabLst>
            </a:pPr>
            <a:r>
              <a:rPr lang="en-US" sz="1800" b="1" dirty="0">
                <a:solidFill>
                  <a:srgbClr val="863694"/>
                </a:solidFill>
              </a:rPr>
              <a:t>25	</a:t>
            </a:r>
            <a:r>
              <a:rPr lang="en-US" sz="1400" dirty="0"/>
              <a:t>Save the Children &amp; </a:t>
            </a:r>
          </a:p>
          <a:p>
            <a:pPr marL="0" indent="0">
              <a:lnSpc>
                <a:spcPct val="100000"/>
              </a:lnSpc>
              <a:spcBef>
                <a:spcPts val="0"/>
              </a:spcBef>
              <a:buNone/>
              <a:tabLst>
                <a:tab pos="482600" algn="l"/>
                <a:tab pos="3019425" algn="l"/>
                <a:tab pos="3240088" algn="l"/>
              </a:tabLst>
            </a:pPr>
            <a:r>
              <a:rPr lang="en-US" sz="1400" dirty="0"/>
              <a:t>	Blockchain Technology …………….	72</a:t>
            </a:r>
          </a:p>
          <a:p>
            <a:pPr marL="0" indent="0">
              <a:lnSpc>
                <a:spcPct val="100000"/>
              </a:lnSpc>
              <a:spcBef>
                <a:spcPts val="0"/>
              </a:spcBef>
              <a:buNone/>
              <a:tabLst>
                <a:tab pos="482600" algn="l"/>
                <a:tab pos="3019425" algn="l"/>
                <a:tab pos="3240088" algn="l"/>
              </a:tabLst>
            </a:pPr>
            <a:r>
              <a:rPr lang="en-US" sz="1800" b="1" dirty="0">
                <a:solidFill>
                  <a:srgbClr val="863694"/>
                </a:solidFill>
              </a:rPr>
              <a:t>26</a:t>
            </a:r>
            <a:r>
              <a:rPr lang="en-US" sz="1100" b="1" dirty="0">
                <a:solidFill>
                  <a:srgbClr val="863694"/>
                </a:solidFill>
              </a:rPr>
              <a:t>	</a:t>
            </a:r>
            <a:r>
              <a:rPr lang="en-US" sz="1400" dirty="0"/>
              <a:t>St Mungo’s &amp; Alice </a:t>
            </a:r>
          </a:p>
          <a:p>
            <a:pPr marL="0" indent="0">
              <a:lnSpc>
                <a:spcPct val="100000"/>
              </a:lnSpc>
              <a:spcBef>
                <a:spcPts val="0"/>
              </a:spcBef>
              <a:buNone/>
              <a:tabLst>
                <a:tab pos="482600" algn="l"/>
                <a:tab pos="3019425" algn="l"/>
                <a:tab pos="3240088" algn="l"/>
              </a:tabLst>
            </a:pPr>
            <a:r>
              <a:rPr lang="en-US" sz="1400" dirty="0"/>
              <a:t>	Blockchain Fundraisers…………….	74</a:t>
            </a:r>
          </a:p>
          <a:p>
            <a:pPr marL="0" indent="0">
              <a:buNone/>
              <a:tabLst>
                <a:tab pos="482600"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62</a:t>
            </a:fld>
            <a:endParaRPr lang="en-US" sz="700" dirty="0"/>
          </a:p>
        </p:txBody>
      </p:sp>
      <p:pic>
        <p:nvPicPr>
          <p:cNvPr id="7" name="Picture Placeholder 6">
            <a:extLst>
              <a:ext uri="{FF2B5EF4-FFF2-40B4-BE49-F238E27FC236}">
                <a16:creationId xmlns:a16="http://schemas.microsoft.com/office/drawing/2014/main" id="{F38608D6-A78A-64A9-F7E5-5CD9004D8E57}"/>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767156" y="2560974"/>
            <a:ext cx="3792519" cy="4482609"/>
          </a:xfrm>
        </p:spPr>
      </p:pic>
      <p:grpSp>
        <p:nvGrpSpPr>
          <p:cNvPr id="17" name="Group 16">
            <a:extLst>
              <a:ext uri="{FF2B5EF4-FFF2-40B4-BE49-F238E27FC236}">
                <a16:creationId xmlns:a16="http://schemas.microsoft.com/office/drawing/2014/main" id="{C3BC5047-42A2-2DE5-F0BB-F52FDCADA350}"/>
              </a:ext>
            </a:extLst>
          </p:cNvPr>
          <p:cNvGrpSpPr/>
          <p:nvPr/>
        </p:nvGrpSpPr>
        <p:grpSpPr>
          <a:xfrm>
            <a:off x="636197" y="2093895"/>
            <a:ext cx="1486412" cy="2708383"/>
            <a:chOff x="32065174" y="19134611"/>
            <a:chExt cx="1486412" cy="2708383"/>
          </a:xfrm>
        </p:grpSpPr>
        <p:grpSp>
          <p:nvGrpSpPr>
            <p:cNvPr id="18" name="Graphic 2">
              <a:extLst>
                <a:ext uri="{FF2B5EF4-FFF2-40B4-BE49-F238E27FC236}">
                  <a16:creationId xmlns:a16="http://schemas.microsoft.com/office/drawing/2014/main" id="{4170AC95-06CA-F9C1-3DEF-AA39F038DF4E}"/>
                </a:ext>
              </a:extLst>
            </p:cNvPr>
            <p:cNvGrpSpPr/>
            <p:nvPr/>
          </p:nvGrpSpPr>
          <p:grpSpPr>
            <a:xfrm>
              <a:off x="32065174" y="19134611"/>
              <a:ext cx="1486412" cy="2708383"/>
              <a:chOff x="32065174" y="19134611"/>
              <a:chExt cx="1486412" cy="2708383"/>
            </a:xfrm>
            <a:solidFill>
              <a:srgbClr val="9EBF0E"/>
            </a:solidFill>
          </p:grpSpPr>
          <p:sp>
            <p:nvSpPr>
              <p:cNvPr id="21" name="Freeform 20">
                <a:extLst>
                  <a:ext uri="{FF2B5EF4-FFF2-40B4-BE49-F238E27FC236}">
                    <a16:creationId xmlns:a16="http://schemas.microsoft.com/office/drawing/2014/main" id="{57F4819C-2721-36A6-D283-2EB1D7ED3547}"/>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2" name="Freeform 21">
                <a:extLst>
                  <a:ext uri="{FF2B5EF4-FFF2-40B4-BE49-F238E27FC236}">
                    <a16:creationId xmlns:a16="http://schemas.microsoft.com/office/drawing/2014/main" id="{E076B654-4883-F2DA-32EB-D5A7523BBF36}"/>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0" name="TextBox 19">
              <a:extLst>
                <a:ext uri="{FF2B5EF4-FFF2-40B4-BE49-F238E27FC236}">
                  <a16:creationId xmlns:a16="http://schemas.microsoft.com/office/drawing/2014/main" id="{7884A1C7-CE6B-DFFE-7E37-26B93F5DC1BF}"/>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05</a:t>
              </a:r>
            </a:p>
          </p:txBody>
        </p:sp>
      </p:grpSp>
      <p:sp>
        <p:nvSpPr>
          <p:cNvPr id="23" name="Text Placeholder 5">
            <a:extLst>
              <a:ext uri="{FF2B5EF4-FFF2-40B4-BE49-F238E27FC236}">
                <a16:creationId xmlns:a16="http://schemas.microsoft.com/office/drawing/2014/main" id="{D74EA282-9A93-C700-409C-64D66CFDE4FC}"/>
              </a:ext>
            </a:extLst>
          </p:cNvPr>
          <p:cNvSpPr txBox="1">
            <a:spLocks/>
          </p:cNvSpPr>
          <p:nvPr/>
        </p:nvSpPr>
        <p:spPr>
          <a:xfrm>
            <a:off x="673201" y="5978953"/>
            <a:ext cx="3376285"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Blockchain Technologies</a:t>
            </a:r>
          </a:p>
          <a:p>
            <a:endParaRPr lang="en-US" b="1" dirty="0">
              <a:solidFill>
                <a:srgbClr val="863694"/>
              </a:solidFill>
            </a:endParaRPr>
          </a:p>
        </p:txBody>
      </p:sp>
    </p:spTree>
    <p:extLst>
      <p:ext uri="{BB962C8B-B14F-4D97-AF65-F5344CB8AC3E}">
        <p14:creationId xmlns:p14="http://schemas.microsoft.com/office/powerpoint/2010/main" val="495277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63</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Blockchain Technologies</a:t>
            </a:r>
          </a:p>
          <a:p>
            <a:pPr algn="l">
              <a:lnSpc>
                <a:spcPct val="100000"/>
              </a:lnSpc>
            </a:pPr>
            <a:endParaRPr lang="en-US" sz="2400" b="1" dirty="0">
              <a:solidFill>
                <a:srgbClr val="863694"/>
              </a:solidFill>
            </a:endParaRP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60"/>
            <a:ext cx="6595223" cy="1805300"/>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Blockchain technology is still relatively new and many still struggle to understand how it works and the value of it.</a:t>
            </a:r>
          </a:p>
          <a:p>
            <a:pPr>
              <a:lnSpc>
                <a:spcPts val="1440"/>
              </a:lnSpc>
            </a:pPr>
            <a:endParaRPr lang="en-US" sz="1200" dirty="0"/>
          </a:p>
          <a:p>
            <a:pPr>
              <a:lnSpc>
                <a:spcPts val="1440"/>
              </a:lnSpc>
            </a:pPr>
            <a:r>
              <a:rPr lang="en-US" sz="1200" dirty="0"/>
              <a:t>Blockchain enables information to be distributed in a transparent way, which is safe and can help mitigate against fraud. For example, it is Blockchain technology that enables individuals to track a parcel they have ordered. The technology can be used n a variety of ways to help third sector </a:t>
            </a:r>
            <a:r>
              <a:rPr lang="en-US" sz="1200" dirty="0" err="1"/>
              <a:t>organisations</a:t>
            </a:r>
            <a:r>
              <a:rPr lang="en-US" sz="1200" dirty="0"/>
              <a:t> improve transparency, meet social expectations and fundraise.</a:t>
            </a:r>
          </a:p>
          <a:p>
            <a:pPr>
              <a:lnSpc>
                <a:spcPts val="1440"/>
              </a:lnSpc>
            </a:pPr>
            <a:endParaRPr lang="en-US" sz="1200" dirty="0"/>
          </a:p>
          <a:p>
            <a:pPr>
              <a:lnSpc>
                <a:spcPts val="1440"/>
              </a:lnSpc>
            </a:pPr>
            <a:r>
              <a:rPr lang="en-US" sz="1200" dirty="0"/>
              <a:t>This section includes a number of case studies outlining how third sector </a:t>
            </a:r>
            <a:r>
              <a:rPr lang="en-US" sz="1200" dirty="0" err="1"/>
              <a:t>organisations</a:t>
            </a:r>
            <a:r>
              <a:rPr lang="en-US" sz="1200" dirty="0"/>
              <a:t> have embraced Blockchain technology so that you can better understand how it could work for your </a:t>
            </a:r>
            <a:r>
              <a:rPr lang="en-US" sz="1200" dirty="0" err="1"/>
              <a:t>organisation</a:t>
            </a:r>
            <a:r>
              <a:rPr lang="en-US" sz="1200" dirty="0"/>
              <a:t>.</a:t>
            </a:r>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21412"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05</a:t>
              </a:r>
            </a:p>
          </p:txBody>
        </p:sp>
      </p:grpSp>
    </p:spTree>
    <p:extLst>
      <p:ext uri="{BB962C8B-B14F-4D97-AF65-F5344CB8AC3E}">
        <p14:creationId xmlns:p14="http://schemas.microsoft.com/office/powerpoint/2010/main" val="1631779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42890"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64</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21</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01943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Montefedele extra virgin olive oil is produced following environmentally friendly practices. No chemical inputs are used. There is also no irrigation system. Herbicides, fertilisers, etc. are produced on the farm according to organic methods. Gaetano wanted to highlight this thousand year old tradition to help promote their products and to show the extensive work that is done to produce the oil and to help bring each consumer on a journey of their bottle of oil.</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557705"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Olio </a:t>
            </a:r>
            <a:r>
              <a:rPr lang="en-GB" dirty="0" err="1"/>
              <a:t>Montefedele</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b="1" dirty="0">
                <a:solidFill>
                  <a:schemeClr val="bg1"/>
                </a:solidFill>
              </a:rPr>
              <a:t>Olio MonteFedele  </a:t>
            </a:r>
            <a:r>
              <a:rPr lang="en-GB" sz="1200" dirty="0">
                <a:solidFill>
                  <a:schemeClr val="bg1"/>
                </a:solidFill>
              </a:rPr>
              <a:t>is a family-run farm that produces extra virgin olive oil in the Monti Dauni region of Apulia, Italy. The passion for oil is handed down from generation to generation as evidenced by the centuries-old olive trees.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Today, the company is led by 24-year-old Gaetano, who has decided to continue production but with innovation and research.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9" name="Immagine 5">
            <a:extLst>
              <a:ext uri="{FF2B5EF4-FFF2-40B4-BE49-F238E27FC236}">
                <a16:creationId xmlns:a16="http://schemas.microsoft.com/office/drawing/2014/main" id="{035BB609-583F-2D33-23A9-4CA48FE0EC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0916" y="240903"/>
            <a:ext cx="1362498" cy="1676199"/>
          </a:xfrm>
          <a:prstGeom prst="rect">
            <a:avLst/>
          </a:prstGeom>
        </p:spPr>
      </p:pic>
      <p:pic>
        <p:nvPicPr>
          <p:cNvPr id="7" name="Immagine 3" descr="Immagine che contiene testo, bottiglia, interni, nero&#10;&#10;Descrizione generata automaticamente">
            <a:extLst>
              <a:ext uri="{FF2B5EF4-FFF2-40B4-BE49-F238E27FC236}">
                <a16:creationId xmlns:a16="http://schemas.microsoft.com/office/drawing/2014/main" id="{18D5F791-856B-3F72-42DC-D913F2D44D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8646" y="240093"/>
            <a:ext cx="924758" cy="1734345"/>
          </a:xfrm>
          <a:prstGeom prst="rect">
            <a:avLst/>
          </a:prstGeom>
        </p:spPr>
      </p:pic>
    </p:spTree>
    <p:extLst>
      <p:ext uri="{BB962C8B-B14F-4D97-AF65-F5344CB8AC3E}">
        <p14:creationId xmlns:p14="http://schemas.microsoft.com/office/powerpoint/2010/main" val="4111283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44809"/>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65</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377037"/>
            <a:ext cx="6629955" cy="3044698"/>
          </a:xfrm>
        </p:spPr>
        <p:txBody>
          <a:bodyPr numCol="2"/>
          <a:lstStyle/>
          <a:p>
            <a:pPr>
              <a:lnSpc>
                <a:spcPct val="100000"/>
              </a:lnSpc>
            </a:pPr>
            <a:r>
              <a:rPr lang="en-US" sz="1200" dirty="0"/>
              <a:t>The production process of Olio Montefedele is carefully followed at all stages. </a:t>
            </a:r>
          </a:p>
          <a:p>
            <a:pPr>
              <a:lnSpc>
                <a:spcPct val="100000"/>
              </a:lnSpc>
            </a:pPr>
            <a:endParaRPr lang="en-US" sz="1200" dirty="0"/>
          </a:p>
          <a:p>
            <a:pPr>
              <a:lnSpc>
                <a:spcPct val="100000"/>
              </a:lnSpc>
            </a:pPr>
            <a:r>
              <a:rPr lang="en-US" sz="1200" dirty="0"/>
              <a:t>Innovation and technology allow for a final result that is qualitatively excellent, enhancing what is a thousand-year-old traditional product. In fact, the milling of the olives is done using innovative technologies that allow all the organoleptic properties of the oil to be preserved. </a:t>
            </a:r>
          </a:p>
          <a:p>
            <a:pPr>
              <a:lnSpc>
                <a:spcPct val="100000"/>
              </a:lnSpc>
            </a:pPr>
            <a:endParaRPr lang="en-US" sz="1200" dirty="0"/>
          </a:p>
          <a:p>
            <a:pPr>
              <a:lnSpc>
                <a:spcPct val="100000"/>
              </a:lnSpc>
            </a:pPr>
            <a:r>
              <a:rPr lang="en-US" sz="1200" b="1" dirty="0">
                <a:solidFill>
                  <a:srgbClr val="863694"/>
                </a:solidFill>
              </a:rPr>
              <a:t>Blockchain technology</a:t>
            </a:r>
          </a:p>
          <a:p>
            <a:pPr>
              <a:lnSpc>
                <a:spcPct val="100000"/>
              </a:lnSpc>
            </a:pPr>
            <a:endParaRPr lang="en-US" sz="1200" dirty="0"/>
          </a:p>
          <a:p>
            <a:pPr>
              <a:lnSpc>
                <a:spcPct val="100000"/>
              </a:lnSpc>
            </a:pPr>
            <a:r>
              <a:rPr lang="en-US" sz="1200" dirty="0"/>
              <a:t>The young Gaetano has put a lot of focus on technology research and development in the company. To ensure transparency and enhance product quality, he introduced blockchain technology.  On the back of each bottle, it is possible to identify, via a QR code, the entire supply chain process of that single bottle, from the tree from which the oil was obtained, to the exact day the olives were harvested, the weather conditions, the time and place of pressing, and so on... </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THE IMPACT</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1" y="7254866"/>
            <a:ext cx="6322882" cy="140441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The introduction of this technology ensured traceability and transparency for the final consumer. The Montefedele company also exports its oil abroad and blockchain technology is not only a proof of origin but also a storyteller of the territory and the faces behind each bottle of oil.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By using Blockchain technology this has help Montefedele to grow and offer a unique  journey for every consumer. Montefedele oil received the award for the best extra virgin olive oil in the world, with the Leone 2022 award.</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Although this is not a third sector organisation, Gaetano has taken his small family business and has used Blockchain as his digital transformation to secure a world wide audience.</a:t>
            </a:r>
          </a:p>
        </p:txBody>
      </p:sp>
      <p:cxnSp>
        <p:nvCxnSpPr>
          <p:cNvPr id="3" name="Straight Connector 2">
            <a:extLst>
              <a:ext uri="{FF2B5EF4-FFF2-40B4-BE49-F238E27FC236}">
                <a16:creationId xmlns:a16="http://schemas.microsoft.com/office/drawing/2014/main" id="{C6F9939B-4DA7-1A6C-0729-575D48A05F09}"/>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0A6501BD-CE6D-D278-946C-12A896770CEE}"/>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600" dirty="0">
                <a:solidFill>
                  <a:schemeClr val="bg1"/>
                </a:solidFill>
                <a:highlight>
                  <a:srgbClr val="94C33D"/>
                </a:highlight>
              </a:rPr>
              <a:t>THE DIGITAL TRANSFORMATION</a:t>
            </a:r>
          </a:p>
          <a:p>
            <a:pPr>
              <a:lnSpc>
                <a:spcPct val="100000"/>
              </a:lnSpc>
            </a:pPr>
            <a:endParaRPr lang="en-US" sz="1600" dirty="0">
              <a:solidFill>
                <a:schemeClr val="bg1"/>
              </a:solidFill>
              <a:highlight>
                <a:srgbClr val="94C33D"/>
              </a:highlight>
            </a:endParaRPr>
          </a:p>
        </p:txBody>
      </p:sp>
      <p:pic>
        <p:nvPicPr>
          <p:cNvPr id="7" name="Immagine 5">
            <a:extLst>
              <a:ext uri="{FF2B5EF4-FFF2-40B4-BE49-F238E27FC236}">
                <a16:creationId xmlns:a16="http://schemas.microsoft.com/office/drawing/2014/main" id="{F5D1C367-DB69-80A3-3A46-0D69D1320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1401" y="145120"/>
            <a:ext cx="1362498" cy="1676199"/>
          </a:xfrm>
          <a:prstGeom prst="rect">
            <a:avLst/>
          </a:prstGeom>
        </p:spPr>
      </p:pic>
      <p:sp>
        <p:nvSpPr>
          <p:cNvPr id="10" name="Freeform 9">
            <a:extLst>
              <a:ext uri="{FF2B5EF4-FFF2-40B4-BE49-F238E27FC236}">
                <a16:creationId xmlns:a16="http://schemas.microsoft.com/office/drawing/2014/main" id="{65D97976-2683-51FD-02A5-05E615798EEC}"/>
              </a:ext>
            </a:extLst>
          </p:cNvPr>
          <p:cNvSpPr/>
          <p:nvPr/>
        </p:nvSpPr>
        <p:spPr>
          <a:xfrm>
            <a:off x="5191933" y="4283452"/>
            <a:ext cx="2367742" cy="2799938"/>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05336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42890"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66</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22</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01943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pPr>
            <a:r>
              <a:rPr lang="en-US" sz="1400" dirty="0"/>
              <a:t>While Enclude focus much of their </a:t>
            </a:r>
            <a:endParaRPr lang="hr-BA" sz="1400" dirty="0"/>
          </a:p>
          <a:p>
            <a:pPr marL="0" indent="0">
              <a:lnSpc>
                <a:spcPct val="100000"/>
              </a:lnSpc>
              <a:spcBef>
                <a:spcPts val="0"/>
              </a:spcBef>
              <a:buNone/>
            </a:pPr>
            <a:r>
              <a:rPr lang="en-US" sz="1400" dirty="0"/>
              <a:t>attention on getting the right </a:t>
            </a:r>
            <a:endParaRPr lang="hr-BA" sz="1400" dirty="0"/>
          </a:p>
          <a:p>
            <a:pPr marL="0" indent="0">
              <a:lnSpc>
                <a:spcPct val="100000"/>
              </a:lnSpc>
              <a:spcBef>
                <a:spcPts val="0"/>
              </a:spcBef>
              <a:buNone/>
            </a:pPr>
            <a:r>
              <a:rPr lang="en-US" sz="1400" dirty="0"/>
              <a:t>technology solutions into the hands</a:t>
            </a:r>
            <a:endParaRPr lang="hr-BA" sz="1400" dirty="0"/>
          </a:p>
          <a:p>
            <a:pPr marL="0" indent="0">
              <a:lnSpc>
                <a:spcPct val="100000"/>
              </a:lnSpc>
              <a:spcBef>
                <a:spcPts val="0"/>
              </a:spcBef>
              <a:buNone/>
            </a:pPr>
            <a:r>
              <a:rPr lang="en-US" sz="1400" dirty="0"/>
              <a:t>of third sector organisations, they are also aware of the importance of implementing technology correctly and so provide training.</a:t>
            </a:r>
            <a:endParaRPr lang="hr-BA" sz="1400" dirty="0"/>
          </a:p>
          <a:p>
            <a:pPr marL="0" indent="0">
              <a:lnSpc>
                <a:spcPct val="100000"/>
              </a:lnSpc>
              <a:spcBef>
                <a:spcPts val="0"/>
              </a:spcBef>
              <a:buNone/>
            </a:pPr>
            <a:endParaRPr lang="hr-BA" sz="1400" dirty="0"/>
          </a:p>
          <a:p>
            <a:pPr marL="0" indent="0">
              <a:lnSpc>
                <a:spcPct val="100000"/>
              </a:lnSpc>
              <a:spcBef>
                <a:spcPts val="0"/>
              </a:spcBef>
              <a:buNone/>
            </a:pPr>
            <a:r>
              <a:rPr lang="en-US" sz="1400" dirty="0"/>
              <a:t>Training delivered with empathy in mind through the communities of practice approach guarantees the solutions delivered are as relevant for the user as possible</a:t>
            </a:r>
            <a:endParaRPr lang="en-GB" sz="1400" dirty="0"/>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FACING CHALLENGES</a:t>
            </a:r>
            <a:endParaRPr lang="en-US" sz="1600" dirty="0">
              <a:solidFill>
                <a:srgbClr val="94C33D"/>
              </a:solidFill>
              <a:highlight>
                <a:srgbClr val="94C33D"/>
              </a:highlight>
            </a:endParaRP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557705"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Enclude</a:t>
            </a:r>
            <a:r>
              <a:rPr lang="en-US" sz="2400" b="1" dirty="0">
                <a:solidFill>
                  <a:schemeClr val="accent1">
                    <a:lumMod val="50000"/>
                  </a:schemeClr>
                </a:solidFill>
                <a:ea typeface="Calibri" panose="020F0502020204030204" pitchFamily="34" charset="0"/>
              </a:rPr>
              <a:t> </a:t>
            </a:r>
            <a:endParaRPr lang="hr-BA" sz="2400" b="1" dirty="0">
              <a:solidFill>
                <a:schemeClr val="accent1">
                  <a:lumMod val="50000"/>
                </a:schemeClr>
              </a:solidFill>
              <a:ea typeface="Calibri" panose="020F0502020204030204" pitchFamily="34" charset="0"/>
            </a:endParaRPr>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539775"/>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Enclude provide supports in key areas that contribute towards their mission.  They provide Tech Donations to charities from software providers such as Microsoft, Google, Salesforce, AWS, and Zoom.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Enclude also provide key training and consultancy for charities on how to best implement and integrate their different technology solutions.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They provide their supports with empathy as one of their key values and so acknowledge the different needs of charities.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4" name="Picture 3">
            <a:extLst>
              <a:ext uri="{FF2B5EF4-FFF2-40B4-BE49-F238E27FC236}">
                <a16:creationId xmlns:a16="http://schemas.microsoft.com/office/drawing/2014/main" id="{4A0FD368-A46A-CB38-E1C5-9753C2BE99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6" name="Rectangle 5">
            <a:extLst>
              <a:ext uri="{FF2B5EF4-FFF2-40B4-BE49-F238E27FC236}">
                <a16:creationId xmlns:a16="http://schemas.microsoft.com/office/drawing/2014/main" id="{89ABD324-6031-F703-EFA2-5BECB8C71EAB}"/>
              </a:ext>
            </a:extLst>
          </p:cNvPr>
          <p:cNvSpPr/>
          <p:nvPr/>
        </p:nvSpPr>
        <p:spPr>
          <a:xfrm>
            <a:off x="5006460" y="329872"/>
            <a:ext cx="2561373" cy="1885674"/>
          </a:xfrm>
          <a:prstGeom prst="rect">
            <a:avLst/>
          </a:prstGeom>
          <a:blipFill>
            <a:blip r:embed="rId4" cstate="email">
              <a:extLst>
                <a:ext uri="{28A0092B-C50C-407E-A947-70E740481C1C}">
                  <a14:useLocalDpi xmlns:a14="http://schemas.microsoft.com/office/drawing/2010/main"/>
                </a:ext>
              </a:extLst>
            </a:blip>
            <a:srcRect/>
            <a:stretch>
              <a:fillRect t="3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hlinkClick r:id="rId5"/>
            <a:extLst>
              <a:ext uri="{FF2B5EF4-FFF2-40B4-BE49-F238E27FC236}">
                <a16:creationId xmlns:a16="http://schemas.microsoft.com/office/drawing/2014/main" id="{6E7541F7-726B-A5FF-268D-38CC5A3A27AF}"/>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60B6F7B4-5DC1-404B-3871-6C2559D43817}"/>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8" name="TextBox 17">
            <a:extLst>
              <a:ext uri="{FF2B5EF4-FFF2-40B4-BE49-F238E27FC236}">
                <a16:creationId xmlns:a16="http://schemas.microsoft.com/office/drawing/2014/main" id="{50AE3E7C-7A5B-5376-7CDD-4428692104BC}"/>
              </a:ext>
            </a:extLst>
          </p:cNvPr>
          <p:cNvSpPr txBox="1"/>
          <p:nvPr/>
        </p:nvSpPr>
        <p:spPr>
          <a:xfrm>
            <a:off x="634225" y="4369876"/>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https://enclude.ie</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7394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5"/>
            <a:ext cx="7564720" cy="436155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5D968B73-C338-C8A1-F86F-5AE0144684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3718288" y="7664191"/>
            <a:ext cx="3852141" cy="2400266"/>
          </a:xfrm>
          <a:prstGeom prst="rect">
            <a:avLst/>
          </a:prstGeom>
        </p:spPr>
      </p:pic>
      <p:sp>
        <p:nvSpPr>
          <p:cNvPr id="5" name="Rectangle 4">
            <a:extLst>
              <a:ext uri="{FF2B5EF4-FFF2-40B4-BE49-F238E27FC236}">
                <a16:creationId xmlns:a16="http://schemas.microsoft.com/office/drawing/2014/main" id="{90B4E5F1-9176-2D5D-606B-2DDFA49108CE}"/>
              </a:ext>
            </a:extLst>
          </p:cNvPr>
          <p:cNvSpPr/>
          <p:nvPr/>
        </p:nvSpPr>
        <p:spPr>
          <a:xfrm>
            <a:off x="4423410" y="7863840"/>
            <a:ext cx="3143244" cy="173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67</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6" y="2300319"/>
            <a:ext cx="6367661" cy="2094630"/>
          </a:xfrm>
        </p:spPr>
        <p:txBody>
          <a:bodyPr numCol="2"/>
          <a:lstStyle/>
          <a:p>
            <a:pPr marL="92523" indent="0">
              <a:lnSpc>
                <a:spcPct val="100000"/>
              </a:lnSpc>
            </a:pPr>
            <a:r>
              <a:rPr lang="en-US" sz="1200" dirty="0"/>
              <a:t>Enclude utilises empathy throughout their training and so provide specific skills for specific subgroups.  They don’t believe in spot fix tech solutions but instead find the best digital solutions for entire organisations and then develop the competencies within the sector to manage these systems. </a:t>
            </a: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082971"/>
            <a:ext cx="6302562" cy="291378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nSpc>
                <a:spcPct val="107000"/>
              </a:lnSpc>
              <a:spcAft>
                <a:spcPts val="863"/>
              </a:spcAft>
              <a:buClr>
                <a:srgbClr val="94C33D"/>
              </a:buClr>
              <a:buFont typeface="Arial" panose="020B0604020202020204" pitchFamily="34" charset="0"/>
              <a:buChar char="•"/>
            </a:pPr>
            <a:r>
              <a:rPr lang="en-US" sz="1200" dirty="0">
                <a:solidFill>
                  <a:schemeClr val="bg1"/>
                </a:solidFill>
              </a:rPr>
              <a:t>Over 1600 charities have availed of their services</a:t>
            </a:r>
          </a:p>
          <a:p>
            <a:pPr marL="171450" indent="-171450">
              <a:lnSpc>
                <a:spcPct val="107000"/>
              </a:lnSpc>
              <a:spcAft>
                <a:spcPts val="863"/>
              </a:spcAft>
              <a:buClr>
                <a:srgbClr val="94C33D"/>
              </a:buClr>
              <a:buFont typeface="Arial" panose="020B0604020202020204" pitchFamily="34" charset="0"/>
              <a:buChar char="•"/>
            </a:pPr>
            <a:r>
              <a:rPr lang="en-US" sz="1200" dirty="0">
                <a:solidFill>
                  <a:schemeClr val="bg1"/>
                </a:solidFill>
              </a:rPr>
              <a:t>95% of their clients are referrals or repeat customers. </a:t>
            </a:r>
          </a:p>
          <a:p>
            <a:pPr marL="171450" indent="-171450">
              <a:lnSpc>
                <a:spcPct val="107000"/>
              </a:lnSpc>
              <a:spcAft>
                <a:spcPts val="863"/>
              </a:spcAft>
              <a:buClr>
                <a:srgbClr val="94C33D"/>
              </a:buClr>
              <a:buFont typeface="Arial" panose="020B0604020202020204" pitchFamily="34" charset="0"/>
              <a:buChar char="•"/>
            </a:pPr>
            <a:r>
              <a:rPr lang="en-US" sz="1200" dirty="0">
                <a:solidFill>
                  <a:schemeClr val="bg1"/>
                </a:solidFill>
              </a:rPr>
              <a:t>They have had over 1000 charity workers attend their training courses </a:t>
            </a:r>
          </a:p>
          <a:p>
            <a:pPr marL="171450" indent="-171450">
              <a:lnSpc>
                <a:spcPct val="107000"/>
              </a:lnSpc>
              <a:spcAft>
                <a:spcPts val="863"/>
              </a:spcAft>
              <a:buClr>
                <a:srgbClr val="94C33D"/>
              </a:buClr>
              <a:buFont typeface="Arial" panose="020B0604020202020204" pitchFamily="34" charset="0"/>
              <a:buChar char="•"/>
            </a:pPr>
            <a:r>
              <a:rPr lang="en-US" sz="1200" dirty="0">
                <a:solidFill>
                  <a:schemeClr val="bg1"/>
                </a:solidFill>
              </a:rPr>
              <a:t>Through their technology donations over 40 million has been saved by Irish Charities</a:t>
            </a:r>
          </a:p>
        </p:txBody>
      </p:sp>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07816"/>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25857"/>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hr-BA" sz="1600" dirty="0">
                <a:solidFill>
                  <a:schemeClr val="bg1"/>
                </a:solidFill>
                <a:highlight>
                  <a:srgbClr val="94C33D"/>
                </a:highlight>
              </a:rPr>
              <a:t>OVERCOMING CHALLENGES</a:t>
            </a:r>
          </a:p>
          <a:p>
            <a:pPr>
              <a:lnSpc>
                <a:spcPct val="100000"/>
              </a:lnSpc>
            </a:pPr>
            <a:endParaRPr lang="en-US" sz="1600" dirty="0">
              <a:solidFill>
                <a:schemeClr val="bg1"/>
              </a:solidFill>
              <a:highlight>
                <a:srgbClr val="94C33D"/>
              </a:highlight>
            </a:endParaRP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ACCORDING TO THEIR WEBSITE:</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pic>
        <p:nvPicPr>
          <p:cNvPr id="6" name="Picture 5" descr="A picture containing logo&#10;&#10;Description automatically generated">
            <a:extLst>
              <a:ext uri="{FF2B5EF4-FFF2-40B4-BE49-F238E27FC236}">
                <a16:creationId xmlns:a16="http://schemas.microsoft.com/office/drawing/2014/main" id="{D6165CD6-0E1E-E2DD-8D83-E76084196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3294" y="264905"/>
            <a:ext cx="2565624" cy="1334124"/>
          </a:xfrm>
          <a:prstGeom prst="rect">
            <a:avLst/>
          </a:prstGeom>
        </p:spPr>
      </p:pic>
      <p:pic>
        <p:nvPicPr>
          <p:cNvPr id="9" name="Online Media 2" title="&quot;Information liberation&quot; Enclude co-founder Eamon Stack on organisation's 10th anniversary">
            <a:hlinkClick r:id="" action="ppaction://media"/>
            <a:extLst>
              <a:ext uri="{FF2B5EF4-FFF2-40B4-BE49-F238E27FC236}">
                <a16:creationId xmlns:a16="http://schemas.microsoft.com/office/drawing/2014/main" id="{659E6CB6-D56B-80F1-E9A1-394C92492730}"/>
              </a:ext>
            </a:extLst>
          </p:cNvPr>
          <p:cNvPicPr>
            <a:picLocks noRot="1" noChangeAspect="1"/>
          </p:cNvPicPr>
          <p:nvPr>
            <a:videoFile r:link="rId1"/>
          </p:nvPr>
        </p:nvPicPr>
        <p:blipFill>
          <a:blip r:embed="rId5"/>
          <a:stretch>
            <a:fillRect/>
          </a:stretch>
        </p:blipFill>
        <p:spPr>
          <a:xfrm>
            <a:off x="4441554" y="7890043"/>
            <a:ext cx="3080191" cy="1740308"/>
          </a:xfrm>
          <a:prstGeom prst="rect">
            <a:avLst/>
          </a:prstGeom>
          <a:ln w="38100" cap="sq">
            <a:solidFill>
              <a:srgbClr val="93C23D"/>
            </a:solidFill>
            <a:prstDash val="solid"/>
            <a:miter lim="800000"/>
          </a:ln>
          <a:effectLst>
            <a:outerShdw blurRad="50800" dist="38100" dir="2700000" algn="tl" rotWithShape="0">
              <a:srgbClr val="000000">
                <a:alpha val="43000"/>
              </a:srgbClr>
            </a:outerShdw>
          </a:effectLst>
        </p:spPr>
      </p:pic>
      <p:sp>
        <p:nvSpPr>
          <p:cNvPr id="16" name="Freeform 15">
            <a:hlinkClick r:id="rId6"/>
            <a:extLst>
              <a:ext uri="{FF2B5EF4-FFF2-40B4-BE49-F238E27FC236}">
                <a16:creationId xmlns:a16="http://schemas.microsoft.com/office/drawing/2014/main" id="{BF262D4F-EF09-5226-A62E-114C0A1B76D8}"/>
              </a:ext>
            </a:extLst>
          </p:cNvPr>
          <p:cNvSpPr/>
          <p:nvPr/>
        </p:nvSpPr>
        <p:spPr>
          <a:xfrm rot="1020859">
            <a:off x="3894454" y="878010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668720A9-A593-E401-E37A-99DAFBBAC98A}"/>
              </a:ext>
            </a:extLst>
          </p:cNvPr>
          <p:cNvSpPr txBox="1"/>
          <p:nvPr/>
        </p:nvSpPr>
        <p:spPr>
          <a:xfrm rot="720709">
            <a:off x="3915660" y="890485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rtl val="0"/>
              </a:rPr>
              <a:t>WATCH</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 name="Freeform 10">
            <a:extLst>
              <a:ext uri="{FF2B5EF4-FFF2-40B4-BE49-F238E27FC236}">
                <a16:creationId xmlns:a16="http://schemas.microsoft.com/office/drawing/2014/main" id="{93AFB7F6-4566-A569-22AE-85447C00AB02}"/>
              </a:ext>
            </a:extLst>
          </p:cNvPr>
          <p:cNvSpPr/>
          <p:nvPr/>
        </p:nvSpPr>
        <p:spPr>
          <a:xfrm>
            <a:off x="4071922" y="26087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035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68</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23</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4" y="5771463"/>
            <a:ext cx="3065444"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t>Empower wanted to incetivise individuals to recycle plastic bottles and to enable brands to overcome the roadblocks they face when attempting to take meaningful action in relation to the shift in green consumer behaviour.</a:t>
            </a:r>
          </a:p>
          <a:p>
            <a:pPr marL="0" indent="0" algn="just">
              <a:lnSpc>
                <a:spcPct val="100000"/>
              </a:lnSpc>
              <a:buNone/>
            </a:pPr>
            <a:endParaRPr lang="en-GB" sz="1200" dirty="0"/>
          </a:p>
          <a:p>
            <a:pPr marL="0" indent="0" algn="just">
              <a:lnSpc>
                <a:spcPct val="100000"/>
              </a:lnSpc>
              <a:buNone/>
            </a:pPr>
            <a:r>
              <a:rPr lang="en-GB" sz="1200" dirty="0"/>
              <a:t>Empower wanted to solve the problem of the distinct lack of quality recycled plastic stock on the global market even though millions of tonnes of plastic ended up in landfill each year. Problems they set out to solve were:</a:t>
            </a:r>
          </a:p>
          <a:p>
            <a:pPr marL="0" indent="0" algn="just">
              <a:lnSpc>
                <a:spcPct val="100000"/>
              </a:lnSpc>
              <a:buNone/>
            </a:pPr>
            <a:endParaRPr lang="en-GB" sz="1200" dirty="0"/>
          </a:p>
          <a:p>
            <a:pPr marL="171450" indent="-171450" algn="just">
              <a:lnSpc>
                <a:spcPct val="100000"/>
              </a:lnSpc>
              <a:buClr>
                <a:srgbClr val="94C33D"/>
              </a:buClr>
              <a:buFont typeface="Arial" panose="020B0604020202020204" pitchFamily="34" charset="0"/>
              <a:buChar char="•"/>
            </a:pPr>
            <a:r>
              <a:rPr lang="en-GB" sz="1200" dirty="0"/>
              <a:t>A limited supply – caused by lack of marketplace &amp; transparency</a:t>
            </a:r>
          </a:p>
          <a:p>
            <a:pPr marL="171450" indent="-171450" algn="just">
              <a:lnSpc>
                <a:spcPct val="100000"/>
              </a:lnSpc>
              <a:buClr>
                <a:srgbClr val="94C33D"/>
              </a:buClr>
              <a:buFont typeface="Arial" panose="020B0604020202020204" pitchFamily="34" charset="0"/>
              <a:buChar char="•"/>
            </a:pPr>
            <a:r>
              <a:rPr lang="en-GB" sz="1200" dirty="0"/>
              <a:t>Limited infrastructure for collection and clean ups</a:t>
            </a:r>
          </a:p>
          <a:p>
            <a:pPr marL="171450" indent="-171450" algn="just">
              <a:lnSpc>
                <a:spcPct val="100000"/>
              </a:lnSpc>
              <a:buClr>
                <a:srgbClr val="94C33D"/>
              </a:buClr>
              <a:buFont typeface="Arial" panose="020B0604020202020204" pitchFamily="34" charset="0"/>
              <a:buChar char="•"/>
            </a:pPr>
            <a:r>
              <a:rPr lang="en-GB" sz="1200" dirty="0"/>
              <a:t>Limited access – for smaller suppliers to the market</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7040310"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EMPOWER Building a global plastic waste deposit system powered by blockchain technology</a:t>
            </a:r>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573981"/>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18224" indent="0" algn="l">
              <a:lnSpc>
                <a:spcPct val="100000"/>
              </a:lnSpc>
              <a:buNone/>
              <a:tabLst>
                <a:tab pos="0" algn="l"/>
                <a:tab pos="3152635" algn="l"/>
                <a:tab pos="6421781" algn="l"/>
              </a:tabLst>
            </a:pPr>
            <a:r>
              <a:rPr lang="en-GB" sz="1200" dirty="0">
                <a:solidFill>
                  <a:schemeClr val="bg1"/>
                </a:solidFill>
              </a:rPr>
              <a:t>Empower generates value out of plastic waste - enabling collectors, recyclers, brands and consumers to make a real impact on the environment. The organisation was created to extend the Norwegian recycling reward system globally and therefore, replicate Norway’s bottle deposit system (which has led to 97% of bottles being recycled in Norway), across the globe.</a:t>
            </a:r>
            <a:endParaRPr lang="en-US" sz="1200" dirty="0">
              <a:solidFill>
                <a:schemeClr val="bg1"/>
              </a:solidFill>
            </a:endParaRP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Tree>
    <p:extLst>
      <p:ext uri="{BB962C8B-B14F-4D97-AF65-F5344CB8AC3E}">
        <p14:creationId xmlns:p14="http://schemas.microsoft.com/office/powerpoint/2010/main" val="4288749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732219F-41B2-FB0B-53C4-5EACF85BE9E2}"/>
              </a:ext>
            </a:extLst>
          </p:cNvPr>
          <p:cNvSpPr/>
          <p:nvPr/>
        </p:nvSpPr>
        <p:spPr>
          <a:xfrm rot="10800000">
            <a:off x="0" y="4828844"/>
            <a:ext cx="7564720" cy="5053341"/>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69</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3"/>
            <a:ext cx="6425171" cy="913239"/>
          </a:xfrm>
        </p:spPr>
        <p:txBody>
          <a:bodyPr numCol="2"/>
          <a:lstStyle/>
          <a:p>
            <a:pPr marL="92523" indent="0">
              <a:lnSpc>
                <a:spcPct val="100000"/>
              </a:lnSpc>
            </a:pPr>
            <a:r>
              <a:rPr lang="en-US" sz="1200" dirty="0"/>
              <a:t>Empower recognized that Blockchain would allow for seamless tracking and </a:t>
            </a:r>
            <a:r>
              <a:rPr lang="en-US" sz="1200" dirty="0" err="1"/>
              <a:t>monetisation</a:t>
            </a:r>
            <a:r>
              <a:rPr lang="en-US" sz="1200" dirty="0"/>
              <a:t> of plastic - even in third world countries. </a:t>
            </a:r>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endParaRPr lang="en-US" sz="1200" dirty="0"/>
          </a:p>
          <a:p>
            <a:pPr marL="92523" indent="0">
              <a:lnSpc>
                <a:spcPct val="100000"/>
              </a:lnSpc>
            </a:pPr>
            <a:r>
              <a:rPr lang="en-US" sz="1200" dirty="0"/>
              <a:t>By tracking every aspect of the journey - from on the-ground plastic pickup operations to eventual reuse in other products - a level of transparency that’s attractive to brands, plastic processors and consumers could be achieved. This in turn would increase the value of waste plastic and make collection a viable, revenue-generating activity for the world’s underprivileged populations.</a:t>
            </a:r>
          </a:p>
          <a:p>
            <a:pPr marL="92523" indent="0">
              <a:lnSpc>
                <a:spcPct val="100000"/>
              </a:lnSpc>
            </a:pPr>
            <a:endParaRPr lang="en-US" sz="1200" dirty="0"/>
          </a:p>
          <a:p>
            <a:pPr marL="92523" indent="0">
              <a:lnSpc>
                <a:spcPct val="100000"/>
              </a:lnSpc>
            </a:pPr>
            <a:r>
              <a:rPr lang="en-US" sz="1200" dirty="0"/>
              <a:t>So, Empower set about combining blockchain and recycling and to </a:t>
            </a:r>
            <a:r>
              <a:rPr lang="en-US" sz="1200" dirty="0" err="1"/>
              <a:t>incentivise</a:t>
            </a:r>
            <a:r>
              <a:rPr lang="en-US" sz="1200" dirty="0"/>
              <a:t> collectors through tokens. </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5709239"/>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755252" y="6020071"/>
            <a:ext cx="5989313" cy="83395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63973" indent="-171450">
              <a:lnSpc>
                <a:spcPct val="100000"/>
              </a:lnSpc>
              <a:buClr>
                <a:srgbClr val="94C33D"/>
              </a:buClr>
              <a:buFont typeface="Arial" panose="020B0604020202020204" pitchFamily="34" charset="0"/>
              <a:buChar char="•"/>
            </a:pPr>
            <a:r>
              <a:rPr lang="en-US" sz="1200" dirty="0">
                <a:solidFill>
                  <a:schemeClr val="bg1"/>
                </a:solidFill>
              </a:rPr>
              <a:t>More than 1500 tons of plastic waste collected across 20 countries.</a:t>
            </a:r>
          </a:p>
          <a:p>
            <a:pPr marL="263973" indent="-171450">
              <a:lnSpc>
                <a:spcPct val="100000"/>
              </a:lnSpc>
              <a:buClr>
                <a:srgbClr val="94C33D"/>
              </a:buClr>
              <a:buFont typeface="Arial" panose="020B0604020202020204" pitchFamily="34" charset="0"/>
              <a:buChar char="•"/>
            </a:pPr>
            <a:r>
              <a:rPr lang="en-US" sz="1200" dirty="0">
                <a:solidFill>
                  <a:schemeClr val="bg1"/>
                </a:solidFill>
              </a:rPr>
              <a:t>Provision of an income for some of the world’s most impoverished people.</a:t>
            </a:r>
          </a:p>
          <a:p>
            <a:pPr marL="263973" indent="-171450">
              <a:lnSpc>
                <a:spcPct val="100000"/>
              </a:lnSpc>
              <a:buClr>
                <a:srgbClr val="94C33D"/>
              </a:buClr>
              <a:buFont typeface="Arial" panose="020B0604020202020204" pitchFamily="34" charset="0"/>
              <a:buChar char="•"/>
            </a:pPr>
            <a:r>
              <a:rPr lang="en-US" sz="1200" dirty="0">
                <a:solidFill>
                  <a:schemeClr val="bg1"/>
                </a:solidFill>
              </a:rPr>
              <a:t>Absolute transparency in the recycling journey, enabling more businesses to step up to the challenge of environmental impact.</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cxnSp>
        <p:nvCxnSpPr>
          <p:cNvPr id="11" name="Straight Connector 10">
            <a:extLst>
              <a:ext uri="{FF2B5EF4-FFF2-40B4-BE49-F238E27FC236}">
                <a16:creationId xmlns:a16="http://schemas.microsoft.com/office/drawing/2014/main" id="{41F64C9F-CE68-8A2D-1B60-AAFABB337747}"/>
              </a:ext>
            </a:extLst>
          </p:cNvPr>
          <p:cNvCxnSpPr>
            <a:cxnSpLocks/>
          </p:cNvCxnSpPr>
          <p:nvPr/>
        </p:nvCxnSpPr>
        <p:spPr>
          <a:xfrm flipH="1">
            <a:off x="0" y="714760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C6F95A8-2511-6FEE-47F0-4955E3992144}"/>
              </a:ext>
            </a:extLst>
          </p:cNvPr>
          <p:cNvSpPr txBox="1">
            <a:spLocks/>
          </p:cNvSpPr>
          <p:nvPr/>
        </p:nvSpPr>
        <p:spPr>
          <a:xfrm>
            <a:off x="752039" y="697437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HOW IT WORKS</a:t>
            </a:r>
          </a:p>
          <a:p>
            <a:pPr>
              <a:lnSpc>
                <a:spcPct val="100000"/>
              </a:lnSpc>
            </a:pPr>
            <a:endParaRPr lang="en-US" sz="1600" dirty="0">
              <a:solidFill>
                <a:schemeClr val="bg1"/>
              </a:solidFill>
              <a:highlight>
                <a:srgbClr val="94C33D"/>
              </a:highlight>
            </a:endParaRPr>
          </a:p>
        </p:txBody>
      </p:sp>
      <p:sp>
        <p:nvSpPr>
          <p:cNvPr id="13" name="Text Placeholder 5">
            <a:extLst>
              <a:ext uri="{FF2B5EF4-FFF2-40B4-BE49-F238E27FC236}">
                <a16:creationId xmlns:a16="http://schemas.microsoft.com/office/drawing/2014/main" id="{FBBF6D70-FED0-F75F-5073-4DB511C24B11}"/>
              </a:ext>
            </a:extLst>
          </p:cNvPr>
          <p:cNvSpPr txBox="1">
            <a:spLocks/>
          </p:cNvSpPr>
          <p:nvPr/>
        </p:nvSpPr>
        <p:spPr>
          <a:xfrm>
            <a:off x="737323" y="7520426"/>
            <a:ext cx="6545595" cy="1515085"/>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lnSpc>
                <a:spcPct val="100000"/>
              </a:lnSpc>
            </a:pPr>
            <a:r>
              <a:rPr lang="en-US" sz="1200" dirty="0">
                <a:solidFill>
                  <a:schemeClr val="bg1"/>
                </a:solidFill>
              </a:rPr>
              <a:t>People involved in local plastic clean ups receive plastic credits for each piece of plastic they collect and register with Empower through the Empower Portal. A plastic credit is a token of value for the act of cleaning up plastic waste.</a:t>
            </a:r>
            <a:br>
              <a:rPr lang="en-US" sz="1200" dirty="0">
                <a:solidFill>
                  <a:schemeClr val="bg1"/>
                </a:solidFill>
              </a:rPr>
            </a:br>
            <a:endParaRPr lang="en-US" sz="1200" dirty="0">
              <a:solidFill>
                <a:schemeClr val="bg1"/>
              </a:solidFill>
            </a:endParaRPr>
          </a:p>
          <a:p>
            <a:pPr marL="92523" indent="0">
              <a:lnSpc>
                <a:spcPct val="100000"/>
              </a:lnSpc>
            </a:pPr>
            <a:r>
              <a:rPr lang="en-US" sz="1200" dirty="0">
                <a:solidFill>
                  <a:schemeClr val="bg1"/>
                </a:solidFill>
              </a:rPr>
              <a:t>Organisations then buy plastic credits as part of their Corporate &amp; Social Responsibility strategy. The money from that credit goes to the group that clears and processes plastic waste.</a:t>
            </a:r>
            <a:br>
              <a:rPr lang="en-US" sz="1200" dirty="0">
                <a:solidFill>
                  <a:schemeClr val="bg1"/>
                </a:solidFill>
              </a:rPr>
            </a:br>
            <a:endParaRPr lang="en-US" sz="1200" dirty="0">
              <a:solidFill>
                <a:schemeClr val="bg1"/>
              </a:solidFill>
            </a:endParaRPr>
          </a:p>
          <a:p>
            <a:pPr marL="92523" indent="0">
              <a:lnSpc>
                <a:spcPct val="100000"/>
              </a:lnSpc>
            </a:pPr>
            <a:r>
              <a:rPr lang="en-US" sz="1200" dirty="0">
                <a:solidFill>
                  <a:schemeClr val="bg1"/>
                </a:solidFill>
              </a:rPr>
              <a:t>After buying a credit, businesses receive a certificate which includes verifiable details (including photos) of the cleanup operation the credits helped to sponsor. The process is monitored every step of the way using blockchain</a:t>
            </a:r>
          </a:p>
        </p:txBody>
      </p:sp>
      <p:pic>
        <p:nvPicPr>
          <p:cNvPr id="7" name="Picture 6">
            <a:extLst>
              <a:ext uri="{FF2B5EF4-FFF2-40B4-BE49-F238E27FC236}">
                <a16:creationId xmlns:a16="http://schemas.microsoft.com/office/drawing/2014/main" id="{E2D65F2E-5148-066A-818B-0402758217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3243" y="245499"/>
            <a:ext cx="1224890" cy="1417926"/>
          </a:xfrm>
          <a:prstGeom prst="rect">
            <a:avLst/>
          </a:prstGeom>
        </p:spPr>
      </p:pic>
      <p:sp>
        <p:nvSpPr>
          <p:cNvPr id="9" name="Freeform 8">
            <a:extLst>
              <a:ext uri="{FF2B5EF4-FFF2-40B4-BE49-F238E27FC236}">
                <a16:creationId xmlns:a16="http://schemas.microsoft.com/office/drawing/2014/main" id="{1A040684-FE52-1F4D-5320-BF536F3163A1}"/>
              </a:ext>
            </a:extLst>
          </p:cNvPr>
          <p:cNvSpPr/>
          <p:nvPr/>
        </p:nvSpPr>
        <p:spPr>
          <a:xfrm>
            <a:off x="0" y="3262916"/>
            <a:ext cx="2755929" cy="3141089"/>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a:blip r:embed="rId3" cstate="email">
              <a:extLst>
                <a:ext uri="{28A0092B-C50C-407E-A947-70E740481C1C}">
                  <a14:useLocalDpi xmlns:a14="http://schemas.microsoft.com/office/drawing/2010/main"/>
                </a:ext>
              </a:extLst>
            </a:blip>
            <a:srcRect/>
            <a:stretch>
              <a:fillRect b="224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769968" y="5536013"/>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IMPACT OF DIGITAL TRANSFORMATION</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365737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a:t>
            </a:fld>
            <a:endParaRPr lang="en-US"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794698" y="919699"/>
            <a:ext cx="5853282" cy="2408897"/>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00"/>
              </a:lnSpc>
            </a:pPr>
            <a:r>
              <a:rPr lang="en-GB" sz="1200" dirty="0"/>
              <a:t>For each case study, you will find: An overview of the organisation, the problem which digitisation was used to solve, how it was used, the impact of the digital transformation and some ideas for other ways that the technology could be used.</a:t>
            </a:r>
          </a:p>
          <a:p>
            <a:pPr>
              <a:lnSpc>
                <a:spcPts val="1300"/>
              </a:lnSpc>
            </a:pPr>
            <a:endParaRPr lang="en-GB" sz="1200" dirty="0"/>
          </a:p>
          <a:p>
            <a:pPr>
              <a:lnSpc>
                <a:spcPts val="1300"/>
              </a:lnSpc>
            </a:pPr>
            <a:r>
              <a:rPr lang="en-GB" sz="1200" dirty="0"/>
              <a:t>You can choose to review all of the case studies or those of interest to you. There is no set order that the case studies must be read in. </a:t>
            </a:r>
          </a:p>
          <a:p>
            <a:pPr>
              <a:lnSpc>
                <a:spcPts val="1300"/>
              </a:lnSpc>
            </a:pPr>
            <a:endParaRPr lang="en-GB" sz="1200" dirty="0"/>
          </a:p>
          <a:p>
            <a:pPr>
              <a:lnSpc>
                <a:spcPts val="1300"/>
              </a:lnSpc>
            </a:pPr>
            <a:r>
              <a:rPr lang="en-GB" sz="1200" dirty="0"/>
              <a:t>At the end of each section, you will find an ‘Insight to Action’ circle where you will find useful links to help you take the next steps.</a:t>
            </a:r>
          </a:p>
          <a:p>
            <a:pPr>
              <a:lnSpc>
                <a:spcPts val="1300"/>
              </a:lnSpc>
            </a:pPr>
            <a:endParaRPr lang="en-GB" sz="1200" dirty="0"/>
          </a:p>
          <a:p>
            <a:pPr>
              <a:lnSpc>
                <a:spcPts val="1300"/>
              </a:lnSpc>
            </a:pPr>
            <a:endParaRPr lang="en-GB" sz="1200" dirty="0"/>
          </a:p>
          <a:p>
            <a:pPr>
              <a:lnSpc>
                <a:spcPts val="1300"/>
              </a:lnSpc>
            </a:pPr>
            <a:endParaRPr lang="en-GB" sz="1200" dirty="0"/>
          </a:p>
          <a:p>
            <a:pPr>
              <a:lnSpc>
                <a:spcPts val="1300"/>
              </a:lnSpc>
            </a:pPr>
            <a:endParaRPr lang="en-GB" sz="1200" b="1" baseline="30000" dirty="0">
              <a:solidFill>
                <a:srgbClr val="863694"/>
              </a:solidFill>
            </a:endParaRPr>
          </a:p>
        </p:txBody>
      </p:sp>
      <p:sp>
        <p:nvSpPr>
          <p:cNvPr id="42" name="Freeform 41">
            <a:extLst>
              <a:ext uri="{FF2B5EF4-FFF2-40B4-BE49-F238E27FC236}">
                <a16:creationId xmlns:a16="http://schemas.microsoft.com/office/drawing/2014/main" id="{BC0BEA0A-8694-FA42-B37F-5170B2C3367B}"/>
              </a:ext>
            </a:extLst>
          </p:cNvPr>
          <p:cNvSpPr/>
          <p:nvPr/>
        </p:nvSpPr>
        <p:spPr>
          <a:xfrm flipH="1">
            <a:off x="6261" y="4511048"/>
            <a:ext cx="4430207" cy="5126067"/>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6" name="Straight Connector 35">
            <a:extLst>
              <a:ext uri="{FF2B5EF4-FFF2-40B4-BE49-F238E27FC236}">
                <a16:creationId xmlns:a16="http://schemas.microsoft.com/office/drawing/2014/main" id="{D187513E-1948-434B-958B-8C24FC5B72DB}"/>
              </a:ext>
            </a:extLst>
          </p:cNvPr>
          <p:cNvCxnSpPr>
            <a:cxnSpLocks/>
          </p:cNvCxnSpPr>
          <p:nvPr/>
        </p:nvCxnSpPr>
        <p:spPr>
          <a:xfrm flipH="1" flipV="1">
            <a:off x="6261" y="5589736"/>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FE7C98ED-24B2-B643-B7FE-AC1645873990}"/>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3" name="Straight Connector 2">
            <a:extLst>
              <a:ext uri="{FF2B5EF4-FFF2-40B4-BE49-F238E27FC236}">
                <a16:creationId xmlns:a16="http://schemas.microsoft.com/office/drawing/2014/main" id="{8A76B4BD-B77D-0B8C-0109-AED839B022F5}"/>
              </a:ext>
            </a:extLst>
          </p:cNvPr>
          <p:cNvCxnSpPr>
            <a:cxnSpLocks/>
          </p:cNvCxnSpPr>
          <p:nvPr/>
        </p:nvCxnSpPr>
        <p:spPr>
          <a:xfrm flipH="1" flipV="1">
            <a:off x="-14376" y="7751851"/>
            <a:ext cx="4866413" cy="191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D58C6ABF-277A-141E-9F2A-8E5674FB34A8}"/>
              </a:ext>
            </a:extLst>
          </p:cNvPr>
          <p:cNvSpPr txBox="1">
            <a:spLocks/>
          </p:cNvSpPr>
          <p:nvPr/>
        </p:nvSpPr>
        <p:spPr>
          <a:xfrm>
            <a:off x="433032" y="5445017"/>
            <a:ext cx="3100821"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REGIONS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lvl="0" algn="l">
              <a:lnSpc>
                <a:spcPct val="100000"/>
              </a:lnSpc>
            </a:pPr>
            <a:r>
              <a:rPr lang="en-GB" sz="1200" dirty="0">
                <a:solidFill>
                  <a:schemeClr val="bg1"/>
                </a:solidFill>
              </a:rPr>
              <a:t>The collection of case studies have been collected from five regions including:</a:t>
            </a:r>
          </a:p>
          <a:p>
            <a:pPr lvl="0" algn="l">
              <a:lnSpc>
                <a:spcPct val="100000"/>
              </a:lnSpc>
            </a:pPr>
            <a:endParaRPr lang="en-GB" sz="1200" dirty="0">
              <a:solidFill>
                <a:schemeClr val="bg1"/>
              </a:solidFill>
            </a:endParaRP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UK</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Ireland</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Italy</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Denmark</a:t>
            </a:r>
          </a:p>
          <a:p>
            <a:pPr marL="171450" lvl="0" indent="-171450" algn="l">
              <a:lnSpc>
                <a:spcPct val="100000"/>
              </a:lnSpc>
              <a:buClr>
                <a:srgbClr val="94C33D"/>
              </a:buClr>
              <a:buFont typeface="Arial" panose="020B0604020202020204" pitchFamily="34" charset="0"/>
              <a:buChar char="•"/>
            </a:pPr>
            <a:r>
              <a:rPr lang="en-GB" sz="1200" dirty="0">
                <a:solidFill>
                  <a:schemeClr val="bg1"/>
                </a:solidFill>
              </a:rPr>
              <a:t>Sweden</a:t>
            </a:r>
          </a:p>
          <a:p>
            <a:pPr lvl="0" algn="l">
              <a:lnSpc>
                <a:spcPct val="100000"/>
              </a:lnSpc>
            </a:pPr>
            <a:endParaRPr lang="en-IE"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INSIGHT TO ACTION</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lvl="0" algn="l">
              <a:lnSpc>
                <a:spcPct val="100000"/>
              </a:lnSpc>
            </a:pPr>
            <a:r>
              <a:rPr lang="en-GB" sz="1200" dirty="0">
                <a:solidFill>
                  <a:schemeClr val="bg1"/>
                </a:solidFill>
              </a:rPr>
              <a:t>Don’t forget to review the Insight to Action circles at the end of each section. These will guide you on your next steps.</a:t>
            </a:r>
            <a:endParaRPr lang="en-IE" sz="1200" dirty="0">
              <a:solidFill>
                <a:schemeClr val="bg1"/>
              </a:solidFill>
            </a:endParaRPr>
          </a:p>
        </p:txBody>
      </p:sp>
      <p:grpSp>
        <p:nvGrpSpPr>
          <p:cNvPr id="286" name="Group 285">
            <a:extLst>
              <a:ext uri="{FF2B5EF4-FFF2-40B4-BE49-F238E27FC236}">
                <a16:creationId xmlns:a16="http://schemas.microsoft.com/office/drawing/2014/main" id="{3410D6CA-3E3C-A159-90E0-63212356FEBE}"/>
              </a:ext>
            </a:extLst>
          </p:cNvPr>
          <p:cNvGrpSpPr/>
          <p:nvPr/>
        </p:nvGrpSpPr>
        <p:grpSpPr>
          <a:xfrm>
            <a:off x="3368753" y="2806961"/>
            <a:ext cx="5044055" cy="5565549"/>
            <a:chOff x="3597132" y="3751934"/>
            <a:chExt cx="5044055" cy="5565549"/>
          </a:xfrm>
          <a:solidFill>
            <a:schemeClr val="bg1"/>
          </a:solidFill>
        </p:grpSpPr>
        <p:grpSp>
          <p:nvGrpSpPr>
            <p:cNvPr id="8" name="Graphic 5">
              <a:extLst>
                <a:ext uri="{FF2B5EF4-FFF2-40B4-BE49-F238E27FC236}">
                  <a16:creationId xmlns:a16="http://schemas.microsoft.com/office/drawing/2014/main" id="{8858FD03-6F5F-5559-DD1D-2A99F9159C25}"/>
                </a:ext>
              </a:extLst>
            </p:cNvPr>
            <p:cNvGrpSpPr/>
            <p:nvPr/>
          </p:nvGrpSpPr>
          <p:grpSpPr>
            <a:xfrm>
              <a:off x="3597132" y="8153766"/>
              <a:ext cx="441836" cy="761753"/>
              <a:chOff x="3597132" y="8153766"/>
              <a:chExt cx="441836" cy="761753"/>
            </a:xfrm>
            <a:grpFill/>
          </p:grpSpPr>
          <p:sp>
            <p:nvSpPr>
              <p:cNvPr id="9" name="Freeform 8">
                <a:extLst>
                  <a:ext uri="{FF2B5EF4-FFF2-40B4-BE49-F238E27FC236}">
                    <a16:creationId xmlns:a16="http://schemas.microsoft.com/office/drawing/2014/main" id="{45F9E9FB-A14F-35EF-6981-0DC34E004AD9}"/>
                  </a:ext>
                </a:extLst>
              </p:cNvPr>
              <p:cNvSpPr/>
              <p:nvPr/>
            </p:nvSpPr>
            <p:spPr>
              <a:xfrm>
                <a:off x="3601001" y="8162991"/>
                <a:ext cx="427346" cy="747257"/>
              </a:xfrm>
              <a:custGeom>
                <a:avLst/>
                <a:gdLst>
                  <a:gd name="connsiteX0" fmla="*/ 118955 w 427346"/>
                  <a:gd name="connsiteY0" fmla="*/ 747257 h 747257"/>
                  <a:gd name="connsiteX1" fmla="*/ 76782 w 427346"/>
                  <a:gd name="connsiteY1" fmla="*/ 732760 h 747257"/>
                  <a:gd name="connsiteX2" fmla="*/ 45152 w 427346"/>
                  <a:gd name="connsiteY2" fmla="*/ 716945 h 747257"/>
                  <a:gd name="connsiteX3" fmla="*/ 33291 w 427346"/>
                  <a:gd name="connsiteY3" fmla="*/ 722217 h 747257"/>
                  <a:gd name="connsiteX4" fmla="*/ 22747 w 427346"/>
                  <a:gd name="connsiteY4" fmla="*/ 726170 h 747257"/>
                  <a:gd name="connsiteX5" fmla="*/ 1661 w 427346"/>
                  <a:gd name="connsiteY5" fmla="*/ 716945 h 747257"/>
                  <a:gd name="connsiteX6" fmla="*/ 5614 w 427346"/>
                  <a:gd name="connsiteY6" fmla="*/ 701130 h 747257"/>
                  <a:gd name="connsiteX7" fmla="*/ 33291 w 427346"/>
                  <a:gd name="connsiteY7" fmla="*/ 624691 h 747257"/>
                  <a:gd name="connsiteX8" fmla="*/ 39880 w 427346"/>
                  <a:gd name="connsiteY8" fmla="*/ 579882 h 747257"/>
                  <a:gd name="connsiteX9" fmla="*/ 43834 w 427346"/>
                  <a:gd name="connsiteY9" fmla="*/ 553524 h 747257"/>
                  <a:gd name="connsiteX10" fmla="*/ 43834 w 427346"/>
                  <a:gd name="connsiteY10" fmla="*/ 552206 h 747257"/>
                  <a:gd name="connsiteX11" fmla="*/ 43834 w 427346"/>
                  <a:gd name="connsiteY11" fmla="*/ 536391 h 747257"/>
                  <a:gd name="connsiteX12" fmla="*/ 50423 w 427346"/>
                  <a:gd name="connsiteY12" fmla="*/ 533755 h 747257"/>
                  <a:gd name="connsiteX13" fmla="*/ 54377 w 427346"/>
                  <a:gd name="connsiteY13" fmla="*/ 533755 h 747257"/>
                  <a:gd name="connsiteX14" fmla="*/ 59649 w 427346"/>
                  <a:gd name="connsiteY14" fmla="*/ 533755 h 747257"/>
                  <a:gd name="connsiteX15" fmla="*/ 58331 w 427346"/>
                  <a:gd name="connsiteY15" fmla="*/ 532437 h 747257"/>
                  <a:gd name="connsiteX16" fmla="*/ 46470 w 427346"/>
                  <a:gd name="connsiteY16" fmla="*/ 525848 h 747257"/>
                  <a:gd name="connsiteX17" fmla="*/ 41198 w 427346"/>
                  <a:gd name="connsiteY17" fmla="*/ 527165 h 747257"/>
                  <a:gd name="connsiteX18" fmla="*/ 38562 w 427346"/>
                  <a:gd name="connsiteY18" fmla="*/ 528483 h 747257"/>
                  <a:gd name="connsiteX19" fmla="*/ 21430 w 427346"/>
                  <a:gd name="connsiteY19" fmla="*/ 535073 h 747257"/>
                  <a:gd name="connsiteX20" fmla="*/ 16158 w 427346"/>
                  <a:gd name="connsiteY20" fmla="*/ 532437 h 747257"/>
                  <a:gd name="connsiteX21" fmla="*/ 14840 w 427346"/>
                  <a:gd name="connsiteY21" fmla="*/ 525848 h 747257"/>
                  <a:gd name="connsiteX22" fmla="*/ 34609 w 427346"/>
                  <a:gd name="connsiteY22" fmla="*/ 496854 h 747257"/>
                  <a:gd name="connsiteX23" fmla="*/ 35926 w 427346"/>
                  <a:gd name="connsiteY23" fmla="*/ 496854 h 747257"/>
                  <a:gd name="connsiteX24" fmla="*/ 50423 w 427346"/>
                  <a:gd name="connsiteY24" fmla="*/ 481038 h 747257"/>
                  <a:gd name="connsiteX25" fmla="*/ 46470 w 427346"/>
                  <a:gd name="connsiteY25" fmla="*/ 475766 h 747257"/>
                  <a:gd name="connsiteX26" fmla="*/ 41198 w 427346"/>
                  <a:gd name="connsiteY26" fmla="*/ 471813 h 747257"/>
                  <a:gd name="connsiteX27" fmla="*/ 21430 w 427346"/>
                  <a:gd name="connsiteY27" fmla="*/ 463906 h 747257"/>
                  <a:gd name="connsiteX28" fmla="*/ 343 w 427346"/>
                  <a:gd name="connsiteY28" fmla="*/ 455998 h 747257"/>
                  <a:gd name="connsiteX29" fmla="*/ 5614 w 427346"/>
                  <a:gd name="connsiteY29" fmla="*/ 441501 h 747257"/>
                  <a:gd name="connsiteX30" fmla="*/ 9568 w 427346"/>
                  <a:gd name="connsiteY30" fmla="*/ 437547 h 747257"/>
                  <a:gd name="connsiteX31" fmla="*/ 16158 w 427346"/>
                  <a:gd name="connsiteY31" fmla="*/ 419096 h 747257"/>
                  <a:gd name="connsiteX32" fmla="*/ 20112 w 427346"/>
                  <a:gd name="connsiteY32" fmla="*/ 383513 h 747257"/>
                  <a:gd name="connsiteX33" fmla="*/ 29337 w 427346"/>
                  <a:gd name="connsiteY33" fmla="*/ 380877 h 747257"/>
                  <a:gd name="connsiteX34" fmla="*/ 42516 w 427346"/>
                  <a:gd name="connsiteY34" fmla="*/ 372969 h 747257"/>
                  <a:gd name="connsiteX35" fmla="*/ 53059 w 427346"/>
                  <a:gd name="connsiteY35" fmla="*/ 351883 h 747257"/>
                  <a:gd name="connsiteX36" fmla="*/ 55695 w 427346"/>
                  <a:gd name="connsiteY36" fmla="*/ 347930 h 747257"/>
                  <a:gd name="connsiteX37" fmla="*/ 58331 w 427346"/>
                  <a:gd name="connsiteY37" fmla="*/ 343975 h 747257"/>
                  <a:gd name="connsiteX38" fmla="*/ 84689 w 427346"/>
                  <a:gd name="connsiteY38" fmla="*/ 305756 h 747257"/>
                  <a:gd name="connsiteX39" fmla="*/ 89961 w 427346"/>
                  <a:gd name="connsiteY39" fmla="*/ 288623 h 747257"/>
                  <a:gd name="connsiteX40" fmla="*/ 89961 w 427346"/>
                  <a:gd name="connsiteY40" fmla="*/ 284669 h 747257"/>
                  <a:gd name="connsiteX41" fmla="*/ 99186 w 427346"/>
                  <a:gd name="connsiteY41" fmla="*/ 243814 h 747257"/>
                  <a:gd name="connsiteX42" fmla="*/ 133452 w 427346"/>
                  <a:gd name="connsiteY42" fmla="*/ 201641 h 747257"/>
                  <a:gd name="connsiteX43" fmla="*/ 129498 w 427346"/>
                  <a:gd name="connsiteY43" fmla="*/ 193733 h 747257"/>
                  <a:gd name="connsiteX44" fmla="*/ 130816 w 427346"/>
                  <a:gd name="connsiteY44" fmla="*/ 177918 h 747257"/>
                  <a:gd name="connsiteX45" fmla="*/ 145313 w 427346"/>
                  <a:gd name="connsiteY45" fmla="*/ 110705 h 747257"/>
                  <a:gd name="connsiteX46" fmla="*/ 149267 w 427346"/>
                  <a:gd name="connsiteY46" fmla="*/ 48763 h 747257"/>
                  <a:gd name="connsiteX47" fmla="*/ 151903 w 427346"/>
                  <a:gd name="connsiteY47" fmla="*/ 36901 h 747257"/>
                  <a:gd name="connsiteX48" fmla="*/ 159810 w 427346"/>
                  <a:gd name="connsiteY48" fmla="*/ 14497 h 747257"/>
                  <a:gd name="connsiteX49" fmla="*/ 161128 w 427346"/>
                  <a:gd name="connsiteY49" fmla="*/ 13179 h 747257"/>
                  <a:gd name="connsiteX50" fmla="*/ 162446 w 427346"/>
                  <a:gd name="connsiteY50" fmla="*/ 13179 h 747257"/>
                  <a:gd name="connsiteX51" fmla="*/ 190122 w 427346"/>
                  <a:gd name="connsiteY51" fmla="*/ 7907 h 747257"/>
                  <a:gd name="connsiteX52" fmla="*/ 196712 w 427346"/>
                  <a:gd name="connsiteY52" fmla="*/ 5272 h 747257"/>
                  <a:gd name="connsiteX53" fmla="*/ 215163 w 427346"/>
                  <a:gd name="connsiteY53" fmla="*/ 0 h 747257"/>
                  <a:gd name="connsiteX54" fmla="*/ 220434 w 427346"/>
                  <a:gd name="connsiteY54" fmla="*/ 0 h 747257"/>
                  <a:gd name="connsiteX55" fmla="*/ 234931 w 427346"/>
                  <a:gd name="connsiteY55" fmla="*/ 18451 h 747257"/>
                  <a:gd name="connsiteX56" fmla="*/ 236249 w 427346"/>
                  <a:gd name="connsiteY56" fmla="*/ 23722 h 747257"/>
                  <a:gd name="connsiteX57" fmla="*/ 248110 w 427346"/>
                  <a:gd name="connsiteY57" fmla="*/ 32948 h 747257"/>
                  <a:gd name="connsiteX58" fmla="*/ 252064 w 427346"/>
                  <a:gd name="connsiteY58" fmla="*/ 32948 h 747257"/>
                  <a:gd name="connsiteX59" fmla="*/ 259972 w 427346"/>
                  <a:gd name="connsiteY59" fmla="*/ 30312 h 747257"/>
                  <a:gd name="connsiteX60" fmla="*/ 275787 w 427346"/>
                  <a:gd name="connsiteY60" fmla="*/ 27676 h 747257"/>
                  <a:gd name="connsiteX61" fmla="*/ 281058 w 427346"/>
                  <a:gd name="connsiteY61" fmla="*/ 27676 h 747257"/>
                  <a:gd name="connsiteX62" fmla="*/ 290284 w 427346"/>
                  <a:gd name="connsiteY62" fmla="*/ 30312 h 747257"/>
                  <a:gd name="connsiteX63" fmla="*/ 299509 w 427346"/>
                  <a:gd name="connsiteY63" fmla="*/ 32948 h 747257"/>
                  <a:gd name="connsiteX64" fmla="*/ 316642 w 427346"/>
                  <a:gd name="connsiteY64" fmla="*/ 26358 h 747257"/>
                  <a:gd name="connsiteX65" fmla="*/ 321914 w 427346"/>
                  <a:gd name="connsiteY65" fmla="*/ 23722 h 747257"/>
                  <a:gd name="connsiteX66" fmla="*/ 345636 w 427346"/>
                  <a:gd name="connsiteY66" fmla="*/ 14497 h 747257"/>
                  <a:gd name="connsiteX67" fmla="*/ 349590 w 427346"/>
                  <a:gd name="connsiteY67" fmla="*/ 14497 h 747257"/>
                  <a:gd name="connsiteX68" fmla="*/ 393081 w 427346"/>
                  <a:gd name="connsiteY68" fmla="*/ 40855 h 747257"/>
                  <a:gd name="connsiteX69" fmla="*/ 393081 w 427346"/>
                  <a:gd name="connsiteY69" fmla="*/ 40855 h 747257"/>
                  <a:gd name="connsiteX70" fmla="*/ 402307 w 427346"/>
                  <a:gd name="connsiteY70" fmla="*/ 48763 h 747257"/>
                  <a:gd name="connsiteX71" fmla="*/ 427347 w 427346"/>
                  <a:gd name="connsiteY71" fmla="*/ 86982 h 747257"/>
                  <a:gd name="connsiteX72" fmla="*/ 400989 w 427346"/>
                  <a:gd name="connsiteY72" fmla="*/ 109387 h 747257"/>
                  <a:gd name="connsiteX73" fmla="*/ 381220 w 427346"/>
                  <a:gd name="connsiteY73" fmla="*/ 117295 h 747257"/>
                  <a:gd name="connsiteX74" fmla="*/ 375948 w 427346"/>
                  <a:gd name="connsiteY74" fmla="*/ 125202 h 747257"/>
                  <a:gd name="connsiteX75" fmla="*/ 364087 w 427346"/>
                  <a:gd name="connsiteY75" fmla="*/ 139699 h 747257"/>
                  <a:gd name="connsiteX76" fmla="*/ 350908 w 427346"/>
                  <a:gd name="connsiteY76" fmla="*/ 142335 h 747257"/>
                  <a:gd name="connsiteX77" fmla="*/ 339046 w 427346"/>
                  <a:gd name="connsiteY77" fmla="*/ 141017 h 747257"/>
                  <a:gd name="connsiteX78" fmla="*/ 333775 w 427346"/>
                  <a:gd name="connsiteY78" fmla="*/ 139699 h 747257"/>
                  <a:gd name="connsiteX79" fmla="*/ 331139 w 427346"/>
                  <a:gd name="connsiteY79" fmla="*/ 139699 h 747257"/>
                  <a:gd name="connsiteX80" fmla="*/ 323232 w 427346"/>
                  <a:gd name="connsiteY80" fmla="*/ 148924 h 747257"/>
                  <a:gd name="connsiteX81" fmla="*/ 321914 w 427346"/>
                  <a:gd name="connsiteY81" fmla="*/ 176601 h 747257"/>
                  <a:gd name="connsiteX82" fmla="*/ 321914 w 427346"/>
                  <a:gd name="connsiteY82" fmla="*/ 185826 h 747257"/>
                  <a:gd name="connsiteX83" fmla="*/ 321914 w 427346"/>
                  <a:gd name="connsiteY83" fmla="*/ 189780 h 747257"/>
                  <a:gd name="connsiteX84" fmla="*/ 319278 w 427346"/>
                  <a:gd name="connsiteY84" fmla="*/ 221409 h 747257"/>
                  <a:gd name="connsiteX85" fmla="*/ 311371 w 427346"/>
                  <a:gd name="connsiteY85" fmla="*/ 239860 h 747257"/>
                  <a:gd name="connsiteX86" fmla="*/ 304781 w 427346"/>
                  <a:gd name="connsiteY86" fmla="*/ 258311 h 747257"/>
                  <a:gd name="connsiteX87" fmla="*/ 303463 w 427346"/>
                  <a:gd name="connsiteY87" fmla="*/ 262265 h 747257"/>
                  <a:gd name="connsiteX88" fmla="*/ 302145 w 427346"/>
                  <a:gd name="connsiteY88" fmla="*/ 271490 h 747257"/>
                  <a:gd name="connsiteX89" fmla="*/ 304781 w 427346"/>
                  <a:gd name="connsiteY89" fmla="*/ 295213 h 747257"/>
                  <a:gd name="connsiteX90" fmla="*/ 307417 w 427346"/>
                  <a:gd name="connsiteY90" fmla="*/ 297848 h 747257"/>
                  <a:gd name="connsiteX91" fmla="*/ 310053 w 427346"/>
                  <a:gd name="connsiteY91" fmla="*/ 301803 h 747257"/>
                  <a:gd name="connsiteX92" fmla="*/ 308735 w 427346"/>
                  <a:gd name="connsiteY92" fmla="*/ 314982 h 747257"/>
                  <a:gd name="connsiteX93" fmla="*/ 303463 w 427346"/>
                  <a:gd name="connsiteY93" fmla="*/ 322889 h 747257"/>
                  <a:gd name="connsiteX94" fmla="*/ 300827 w 427346"/>
                  <a:gd name="connsiteY94" fmla="*/ 325525 h 747257"/>
                  <a:gd name="connsiteX95" fmla="*/ 298191 w 427346"/>
                  <a:gd name="connsiteY95" fmla="*/ 330796 h 747257"/>
                  <a:gd name="connsiteX96" fmla="*/ 296873 w 427346"/>
                  <a:gd name="connsiteY96" fmla="*/ 337386 h 747257"/>
                  <a:gd name="connsiteX97" fmla="*/ 295555 w 427346"/>
                  <a:gd name="connsiteY97" fmla="*/ 341340 h 747257"/>
                  <a:gd name="connsiteX98" fmla="*/ 295555 w 427346"/>
                  <a:gd name="connsiteY98" fmla="*/ 346611 h 747257"/>
                  <a:gd name="connsiteX99" fmla="*/ 295555 w 427346"/>
                  <a:gd name="connsiteY99" fmla="*/ 353201 h 747257"/>
                  <a:gd name="connsiteX100" fmla="*/ 295555 w 427346"/>
                  <a:gd name="connsiteY100" fmla="*/ 355837 h 747257"/>
                  <a:gd name="connsiteX101" fmla="*/ 292919 w 427346"/>
                  <a:gd name="connsiteY101" fmla="*/ 355837 h 747257"/>
                  <a:gd name="connsiteX102" fmla="*/ 259972 w 427346"/>
                  <a:gd name="connsiteY102" fmla="*/ 357154 h 747257"/>
                  <a:gd name="connsiteX103" fmla="*/ 246792 w 427346"/>
                  <a:gd name="connsiteY103" fmla="*/ 359790 h 747257"/>
                  <a:gd name="connsiteX104" fmla="*/ 245475 w 427346"/>
                  <a:gd name="connsiteY104" fmla="*/ 361109 h 747257"/>
                  <a:gd name="connsiteX105" fmla="*/ 240203 w 427346"/>
                  <a:gd name="connsiteY105" fmla="*/ 363744 h 747257"/>
                  <a:gd name="connsiteX106" fmla="*/ 234931 w 427346"/>
                  <a:gd name="connsiteY106" fmla="*/ 362426 h 747257"/>
                  <a:gd name="connsiteX107" fmla="*/ 233613 w 427346"/>
                  <a:gd name="connsiteY107" fmla="*/ 362426 h 747257"/>
                  <a:gd name="connsiteX108" fmla="*/ 233613 w 427346"/>
                  <a:gd name="connsiteY108" fmla="*/ 366380 h 747257"/>
                  <a:gd name="connsiteX109" fmla="*/ 233613 w 427346"/>
                  <a:gd name="connsiteY109" fmla="*/ 371652 h 747257"/>
                  <a:gd name="connsiteX110" fmla="*/ 232296 w 427346"/>
                  <a:gd name="connsiteY110" fmla="*/ 376923 h 747257"/>
                  <a:gd name="connsiteX111" fmla="*/ 230978 w 427346"/>
                  <a:gd name="connsiteY111" fmla="*/ 382195 h 747257"/>
                  <a:gd name="connsiteX112" fmla="*/ 232296 w 427346"/>
                  <a:gd name="connsiteY112" fmla="*/ 388785 h 747257"/>
                  <a:gd name="connsiteX113" fmla="*/ 233613 w 427346"/>
                  <a:gd name="connsiteY113" fmla="*/ 394056 h 747257"/>
                  <a:gd name="connsiteX114" fmla="*/ 238885 w 427346"/>
                  <a:gd name="connsiteY114" fmla="*/ 405917 h 747257"/>
                  <a:gd name="connsiteX115" fmla="*/ 248110 w 427346"/>
                  <a:gd name="connsiteY115" fmla="*/ 420415 h 747257"/>
                  <a:gd name="connsiteX116" fmla="*/ 250746 w 427346"/>
                  <a:gd name="connsiteY116" fmla="*/ 424368 h 747257"/>
                  <a:gd name="connsiteX117" fmla="*/ 254700 w 427346"/>
                  <a:gd name="connsiteY117" fmla="*/ 432276 h 747257"/>
                  <a:gd name="connsiteX118" fmla="*/ 253382 w 427346"/>
                  <a:gd name="connsiteY118" fmla="*/ 455998 h 747257"/>
                  <a:gd name="connsiteX119" fmla="*/ 233613 w 427346"/>
                  <a:gd name="connsiteY119" fmla="*/ 491582 h 747257"/>
                  <a:gd name="connsiteX120" fmla="*/ 209891 w 427346"/>
                  <a:gd name="connsiteY120" fmla="*/ 523212 h 747257"/>
                  <a:gd name="connsiteX121" fmla="*/ 207255 w 427346"/>
                  <a:gd name="connsiteY121" fmla="*/ 539027 h 747257"/>
                  <a:gd name="connsiteX122" fmla="*/ 217799 w 427346"/>
                  <a:gd name="connsiteY122" fmla="*/ 546934 h 747257"/>
                  <a:gd name="connsiteX123" fmla="*/ 220434 w 427346"/>
                  <a:gd name="connsiteY123" fmla="*/ 546934 h 747257"/>
                  <a:gd name="connsiteX124" fmla="*/ 220434 w 427346"/>
                  <a:gd name="connsiteY124" fmla="*/ 549570 h 747257"/>
                  <a:gd name="connsiteX125" fmla="*/ 224388 w 427346"/>
                  <a:gd name="connsiteY125" fmla="*/ 553524 h 747257"/>
                  <a:gd name="connsiteX126" fmla="*/ 229660 w 427346"/>
                  <a:gd name="connsiteY126" fmla="*/ 568020 h 747257"/>
                  <a:gd name="connsiteX127" fmla="*/ 223070 w 427346"/>
                  <a:gd name="connsiteY127" fmla="*/ 575928 h 747257"/>
                  <a:gd name="connsiteX128" fmla="*/ 220434 w 427346"/>
                  <a:gd name="connsiteY128" fmla="*/ 577246 h 747257"/>
                  <a:gd name="connsiteX129" fmla="*/ 217799 w 427346"/>
                  <a:gd name="connsiteY129" fmla="*/ 579882 h 747257"/>
                  <a:gd name="connsiteX130" fmla="*/ 211209 w 427346"/>
                  <a:gd name="connsiteY130" fmla="*/ 586472 h 747257"/>
                  <a:gd name="connsiteX131" fmla="*/ 204619 w 427346"/>
                  <a:gd name="connsiteY131" fmla="*/ 591744 h 747257"/>
                  <a:gd name="connsiteX132" fmla="*/ 194076 w 427346"/>
                  <a:gd name="connsiteY132" fmla="*/ 599651 h 747257"/>
                  <a:gd name="connsiteX133" fmla="*/ 184851 w 427346"/>
                  <a:gd name="connsiteY133" fmla="*/ 618102 h 747257"/>
                  <a:gd name="connsiteX134" fmla="*/ 175625 w 427346"/>
                  <a:gd name="connsiteY134" fmla="*/ 639188 h 747257"/>
                  <a:gd name="connsiteX135" fmla="*/ 171672 w 427346"/>
                  <a:gd name="connsiteY135" fmla="*/ 660274 h 747257"/>
                  <a:gd name="connsiteX136" fmla="*/ 171672 w 427346"/>
                  <a:gd name="connsiteY136" fmla="*/ 670818 h 747257"/>
                  <a:gd name="connsiteX137" fmla="*/ 171672 w 427346"/>
                  <a:gd name="connsiteY137" fmla="*/ 682679 h 747257"/>
                  <a:gd name="connsiteX138" fmla="*/ 171672 w 427346"/>
                  <a:gd name="connsiteY138" fmla="*/ 685315 h 747257"/>
                  <a:gd name="connsiteX139" fmla="*/ 171672 w 427346"/>
                  <a:gd name="connsiteY139" fmla="*/ 705084 h 747257"/>
                  <a:gd name="connsiteX140" fmla="*/ 172990 w 427346"/>
                  <a:gd name="connsiteY140" fmla="*/ 728806 h 747257"/>
                  <a:gd name="connsiteX141" fmla="*/ 172990 w 427346"/>
                  <a:gd name="connsiteY141" fmla="*/ 731442 h 747257"/>
                  <a:gd name="connsiteX142" fmla="*/ 171672 w 427346"/>
                  <a:gd name="connsiteY142" fmla="*/ 732760 h 747257"/>
                  <a:gd name="connsiteX143" fmla="*/ 118955 w 427346"/>
                  <a:gd name="connsiteY143" fmla="*/ 747257 h 7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27346" h="747257">
                    <a:moveTo>
                      <a:pt x="118955" y="747257"/>
                    </a:moveTo>
                    <a:cubicBezTo>
                      <a:pt x="103140" y="747257"/>
                      <a:pt x="88643" y="741985"/>
                      <a:pt x="76782" y="732760"/>
                    </a:cubicBezTo>
                    <a:cubicBezTo>
                      <a:pt x="63603" y="722217"/>
                      <a:pt x="53059" y="716945"/>
                      <a:pt x="45152" y="716945"/>
                    </a:cubicBezTo>
                    <a:cubicBezTo>
                      <a:pt x="39880" y="716945"/>
                      <a:pt x="35926" y="719581"/>
                      <a:pt x="33291" y="722217"/>
                    </a:cubicBezTo>
                    <a:cubicBezTo>
                      <a:pt x="30655" y="724853"/>
                      <a:pt x="26701" y="726170"/>
                      <a:pt x="22747" y="726170"/>
                    </a:cubicBezTo>
                    <a:cubicBezTo>
                      <a:pt x="14840" y="726170"/>
                      <a:pt x="5614" y="723535"/>
                      <a:pt x="1661" y="716945"/>
                    </a:cubicBezTo>
                    <a:cubicBezTo>
                      <a:pt x="-975" y="712991"/>
                      <a:pt x="1661" y="707720"/>
                      <a:pt x="5614" y="701130"/>
                    </a:cubicBezTo>
                    <a:cubicBezTo>
                      <a:pt x="17476" y="687951"/>
                      <a:pt x="33291" y="641824"/>
                      <a:pt x="33291" y="624691"/>
                    </a:cubicBezTo>
                    <a:cubicBezTo>
                      <a:pt x="33291" y="614147"/>
                      <a:pt x="37244" y="597015"/>
                      <a:pt x="39880" y="579882"/>
                    </a:cubicBezTo>
                    <a:cubicBezTo>
                      <a:pt x="41198" y="569339"/>
                      <a:pt x="43834" y="556160"/>
                      <a:pt x="43834" y="553524"/>
                    </a:cubicBezTo>
                    <a:lnTo>
                      <a:pt x="43834" y="552206"/>
                    </a:lnTo>
                    <a:cubicBezTo>
                      <a:pt x="42516" y="546934"/>
                      <a:pt x="41198" y="540345"/>
                      <a:pt x="43834" y="536391"/>
                    </a:cubicBezTo>
                    <a:cubicBezTo>
                      <a:pt x="45152" y="535073"/>
                      <a:pt x="46470" y="533755"/>
                      <a:pt x="50423" y="533755"/>
                    </a:cubicBezTo>
                    <a:lnTo>
                      <a:pt x="54377" y="533755"/>
                    </a:lnTo>
                    <a:cubicBezTo>
                      <a:pt x="57013" y="533755"/>
                      <a:pt x="58331" y="533755"/>
                      <a:pt x="59649" y="533755"/>
                    </a:cubicBezTo>
                    <a:cubicBezTo>
                      <a:pt x="59649" y="533755"/>
                      <a:pt x="59649" y="533755"/>
                      <a:pt x="58331" y="532437"/>
                    </a:cubicBezTo>
                    <a:cubicBezTo>
                      <a:pt x="54377" y="528483"/>
                      <a:pt x="50423" y="525848"/>
                      <a:pt x="46470" y="525848"/>
                    </a:cubicBezTo>
                    <a:cubicBezTo>
                      <a:pt x="45152" y="525848"/>
                      <a:pt x="42516" y="525848"/>
                      <a:pt x="41198" y="527165"/>
                    </a:cubicBezTo>
                    <a:lnTo>
                      <a:pt x="38562" y="528483"/>
                    </a:lnTo>
                    <a:cubicBezTo>
                      <a:pt x="33291" y="531119"/>
                      <a:pt x="26701" y="535073"/>
                      <a:pt x="21430" y="535073"/>
                    </a:cubicBezTo>
                    <a:cubicBezTo>
                      <a:pt x="18794" y="535073"/>
                      <a:pt x="17476" y="533755"/>
                      <a:pt x="16158" y="532437"/>
                    </a:cubicBezTo>
                    <a:cubicBezTo>
                      <a:pt x="14840" y="531119"/>
                      <a:pt x="14840" y="528483"/>
                      <a:pt x="14840" y="525848"/>
                    </a:cubicBezTo>
                    <a:cubicBezTo>
                      <a:pt x="16158" y="513986"/>
                      <a:pt x="25383" y="504761"/>
                      <a:pt x="34609" y="496854"/>
                    </a:cubicBezTo>
                    <a:lnTo>
                      <a:pt x="35926" y="496854"/>
                    </a:lnTo>
                    <a:cubicBezTo>
                      <a:pt x="42516" y="491582"/>
                      <a:pt x="50423" y="484992"/>
                      <a:pt x="50423" y="481038"/>
                    </a:cubicBezTo>
                    <a:cubicBezTo>
                      <a:pt x="50423" y="479721"/>
                      <a:pt x="50423" y="478402"/>
                      <a:pt x="46470" y="475766"/>
                    </a:cubicBezTo>
                    <a:cubicBezTo>
                      <a:pt x="43834" y="474449"/>
                      <a:pt x="42516" y="473131"/>
                      <a:pt x="41198" y="471813"/>
                    </a:cubicBezTo>
                    <a:cubicBezTo>
                      <a:pt x="35926" y="466542"/>
                      <a:pt x="34609" y="466542"/>
                      <a:pt x="21430" y="463906"/>
                    </a:cubicBezTo>
                    <a:cubicBezTo>
                      <a:pt x="9568" y="462587"/>
                      <a:pt x="2978" y="461270"/>
                      <a:pt x="343" y="455998"/>
                    </a:cubicBezTo>
                    <a:cubicBezTo>
                      <a:pt x="-975" y="450727"/>
                      <a:pt x="1661" y="446773"/>
                      <a:pt x="5614" y="441501"/>
                    </a:cubicBezTo>
                    <a:lnTo>
                      <a:pt x="9568" y="437547"/>
                    </a:lnTo>
                    <a:cubicBezTo>
                      <a:pt x="17476" y="428322"/>
                      <a:pt x="18794" y="427004"/>
                      <a:pt x="16158" y="419096"/>
                    </a:cubicBezTo>
                    <a:cubicBezTo>
                      <a:pt x="9568" y="399328"/>
                      <a:pt x="10886" y="387467"/>
                      <a:pt x="20112" y="383513"/>
                    </a:cubicBezTo>
                    <a:cubicBezTo>
                      <a:pt x="22747" y="382195"/>
                      <a:pt x="26701" y="380877"/>
                      <a:pt x="29337" y="380877"/>
                    </a:cubicBezTo>
                    <a:cubicBezTo>
                      <a:pt x="37244" y="379559"/>
                      <a:pt x="41198" y="378241"/>
                      <a:pt x="42516" y="372969"/>
                    </a:cubicBezTo>
                    <a:cubicBezTo>
                      <a:pt x="45152" y="363744"/>
                      <a:pt x="49105" y="357154"/>
                      <a:pt x="53059" y="351883"/>
                    </a:cubicBezTo>
                    <a:cubicBezTo>
                      <a:pt x="54377" y="350565"/>
                      <a:pt x="54377" y="349247"/>
                      <a:pt x="55695" y="347930"/>
                    </a:cubicBezTo>
                    <a:cubicBezTo>
                      <a:pt x="55695" y="346611"/>
                      <a:pt x="57013" y="345294"/>
                      <a:pt x="58331" y="343975"/>
                    </a:cubicBezTo>
                    <a:cubicBezTo>
                      <a:pt x="68874" y="325525"/>
                      <a:pt x="79418" y="308392"/>
                      <a:pt x="84689" y="305756"/>
                    </a:cubicBezTo>
                    <a:cubicBezTo>
                      <a:pt x="88643" y="303120"/>
                      <a:pt x="91279" y="299167"/>
                      <a:pt x="89961" y="288623"/>
                    </a:cubicBezTo>
                    <a:cubicBezTo>
                      <a:pt x="89961" y="287305"/>
                      <a:pt x="89961" y="285987"/>
                      <a:pt x="89961" y="284669"/>
                    </a:cubicBezTo>
                    <a:cubicBezTo>
                      <a:pt x="88643" y="272808"/>
                      <a:pt x="87325" y="251721"/>
                      <a:pt x="99186" y="243814"/>
                    </a:cubicBezTo>
                    <a:cubicBezTo>
                      <a:pt x="112366" y="234588"/>
                      <a:pt x="136088" y="212184"/>
                      <a:pt x="133452" y="201641"/>
                    </a:cubicBezTo>
                    <a:cubicBezTo>
                      <a:pt x="132134" y="196369"/>
                      <a:pt x="130816" y="195051"/>
                      <a:pt x="129498" y="193733"/>
                    </a:cubicBezTo>
                    <a:cubicBezTo>
                      <a:pt x="125545" y="189780"/>
                      <a:pt x="125545" y="185826"/>
                      <a:pt x="130816" y="177918"/>
                    </a:cubicBezTo>
                    <a:cubicBezTo>
                      <a:pt x="138724" y="167375"/>
                      <a:pt x="145313" y="142335"/>
                      <a:pt x="145313" y="110705"/>
                    </a:cubicBezTo>
                    <a:cubicBezTo>
                      <a:pt x="145313" y="79075"/>
                      <a:pt x="145313" y="63260"/>
                      <a:pt x="149267" y="48763"/>
                    </a:cubicBezTo>
                    <a:cubicBezTo>
                      <a:pt x="150585" y="44809"/>
                      <a:pt x="151903" y="40855"/>
                      <a:pt x="151903" y="36901"/>
                    </a:cubicBezTo>
                    <a:cubicBezTo>
                      <a:pt x="154539" y="27676"/>
                      <a:pt x="155857" y="19769"/>
                      <a:pt x="159810" y="14497"/>
                    </a:cubicBezTo>
                    <a:lnTo>
                      <a:pt x="161128" y="13179"/>
                    </a:lnTo>
                    <a:lnTo>
                      <a:pt x="162446" y="13179"/>
                    </a:lnTo>
                    <a:cubicBezTo>
                      <a:pt x="172990" y="13179"/>
                      <a:pt x="182215" y="11862"/>
                      <a:pt x="190122" y="7907"/>
                    </a:cubicBezTo>
                    <a:cubicBezTo>
                      <a:pt x="191440" y="6590"/>
                      <a:pt x="194076" y="6590"/>
                      <a:pt x="196712" y="5272"/>
                    </a:cubicBezTo>
                    <a:cubicBezTo>
                      <a:pt x="201983" y="2636"/>
                      <a:pt x="208573" y="0"/>
                      <a:pt x="215163" y="0"/>
                    </a:cubicBezTo>
                    <a:cubicBezTo>
                      <a:pt x="216481" y="0"/>
                      <a:pt x="217799" y="0"/>
                      <a:pt x="220434" y="0"/>
                    </a:cubicBezTo>
                    <a:cubicBezTo>
                      <a:pt x="228342" y="2636"/>
                      <a:pt x="232296" y="10543"/>
                      <a:pt x="234931" y="18451"/>
                    </a:cubicBezTo>
                    <a:cubicBezTo>
                      <a:pt x="234931" y="19769"/>
                      <a:pt x="236249" y="22405"/>
                      <a:pt x="236249" y="23722"/>
                    </a:cubicBezTo>
                    <a:cubicBezTo>
                      <a:pt x="238885" y="30312"/>
                      <a:pt x="242839" y="32948"/>
                      <a:pt x="248110" y="32948"/>
                    </a:cubicBezTo>
                    <a:cubicBezTo>
                      <a:pt x="249428" y="32948"/>
                      <a:pt x="250746" y="32948"/>
                      <a:pt x="252064" y="32948"/>
                    </a:cubicBezTo>
                    <a:cubicBezTo>
                      <a:pt x="254700" y="32948"/>
                      <a:pt x="257336" y="31630"/>
                      <a:pt x="259972" y="30312"/>
                    </a:cubicBezTo>
                    <a:cubicBezTo>
                      <a:pt x="265244" y="28994"/>
                      <a:pt x="270515" y="27676"/>
                      <a:pt x="275787" y="27676"/>
                    </a:cubicBezTo>
                    <a:cubicBezTo>
                      <a:pt x="277105" y="27676"/>
                      <a:pt x="278423" y="27676"/>
                      <a:pt x="281058" y="27676"/>
                    </a:cubicBezTo>
                    <a:cubicBezTo>
                      <a:pt x="283694" y="27676"/>
                      <a:pt x="287648" y="28994"/>
                      <a:pt x="290284" y="30312"/>
                    </a:cubicBezTo>
                    <a:cubicBezTo>
                      <a:pt x="292919" y="31630"/>
                      <a:pt x="296873" y="32948"/>
                      <a:pt x="299509" y="32948"/>
                    </a:cubicBezTo>
                    <a:cubicBezTo>
                      <a:pt x="304781" y="32948"/>
                      <a:pt x="311371" y="28994"/>
                      <a:pt x="316642" y="26358"/>
                    </a:cubicBezTo>
                    <a:cubicBezTo>
                      <a:pt x="317960" y="25041"/>
                      <a:pt x="319278" y="23722"/>
                      <a:pt x="321914" y="23722"/>
                    </a:cubicBezTo>
                    <a:cubicBezTo>
                      <a:pt x="328503" y="19769"/>
                      <a:pt x="336411" y="15815"/>
                      <a:pt x="345636" y="14497"/>
                    </a:cubicBezTo>
                    <a:cubicBezTo>
                      <a:pt x="346954" y="14497"/>
                      <a:pt x="348272" y="14497"/>
                      <a:pt x="349590" y="14497"/>
                    </a:cubicBezTo>
                    <a:cubicBezTo>
                      <a:pt x="368041" y="14497"/>
                      <a:pt x="382538" y="28994"/>
                      <a:pt x="393081" y="40855"/>
                    </a:cubicBezTo>
                    <a:lnTo>
                      <a:pt x="393081" y="40855"/>
                    </a:lnTo>
                    <a:cubicBezTo>
                      <a:pt x="395717" y="43491"/>
                      <a:pt x="398353" y="46127"/>
                      <a:pt x="402307" y="48763"/>
                    </a:cubicBezTo>
                    <a:cubicBezTo>
                      <a:pt x="414168" y="59306"/>
                      <a:pt x="427347" y="71168"/>
                      <a:pt x="427347" y="86982"/>
                    </a:cubicBezTo>
                    <a:cubicBezTo>
                      <a:pt x="427347" y="104115"/>
                      <a:pt x="411532" y="106751"/>
                      <a:pt x="400989" y="109387"/>
                    </a:cubicBezTo>
                    <a:cubicBezTo>
                      <a:pt x="393081" y="110705"/>
                      <a:pt x="386491" y="112023"/>
                      <a:pt x="381220" y="117295"/>
                    </a:cubicBezTo>
                    <a:cubicBezTo>
                      <a:pt x="378584" y="119930"/>
                      <a:pt x="377266" y="122566"/>
                      <a:pt x="375948" y="125202"/>
                    </a:cubicBezTo>
                    <a:cubicBezTo>
                      <a:pt x="373312" y="130474"/>
                      <a:pt x="369359" y="135745"/>
                      <a:pt x="364087" y="139699"/>
                    </a:cubicBezTo>
                    <a:cubicBezTo>
                      <a:pt x="360133" y="142335"/>
                      <a:pt x="356180" y="142335"/>
                      <a:pt x="350908" y="142335"/>
                    </a:cubicBezTo>
                    <a:cubicBezTo>
                      <a:pt x="346954" y="142335"/>
                      <a:pt x="343000" y="141017"/>
                      <a:pt x="339046" y="141017"/>
                    </a:cubicBezTo>
                    <a:cubicBezTo>
                      <a:pt x="337729" y="141017"/>
                      <a:pt x="335093" y="141017"/>
                      <a:pt x="333775" y="139699"/>
                    </a:cubicBezTo>
                    <a:cubicBezTo>
                      <a:pt x="332457" y="139699"/>
                      <a:pt x="332457" y="139699"/>
                      <a:pt x="331139" y="139699"/>
                    </a:cubicBezTo>
                    <a:cubicBezTo>
                      <a:pt x="327185" y="139699"/>
                      <a:pt x="324550" y="141017"/>
                      <a:pt x="323232" y="148924"/>
                    </a:cubicBezTo>
                    <a:cubicBezTo>
                      <a:pt x="321914" y="158150"/>
                      <a:pt x="321914" y="167375"/>
                      <a:pt x="321914" y="176601"/>
                    </a:cubicBezTo>
                    <a:cubicBezTo>
                      <a:pt x="321914" y="179236"/>
                      <a:pt x="321914" y="183190"/>
                      <a:pt x="321914" y="185826"/>
                    </a:cubicBezTo>
                    <a:lnTo>
                      <a:pt x="321914" y="189780"/>
                    </a:lnTo>
                    <a:cubicBezTo>
                      <a:pt x="321914" y="200323"/>
                      <a:pt x="321914" y="210866"/>
                      <a:pt x="319278" y="221409"/>
                    </a:cubicBezTo>
                    <a:cubicBezTo>
                      <a:pt x="317960" y="227999"/>
                      <a:pt x="314006" y="234588"/>
                      <a:pt x="311371" y="239860"/>
                    </a:cubicBezTo>
                    <a:cubicBezTo>
                      <a:pt x="308735" y="246450"/>
                      <a:pt x="304781" y="251721"/>
                      <a:pt x="304781" y="258311"/>
                    </a:cubicBezTo>
                    <a:cubicBezTo>
                      <a:pt x="304781" y="259629"/>
                      <a:pt x="304781" y="260947"/>
                      <a:pt x="303463" y="262265"/>
                    </a:cubicBezTo>
                    <a:cubicBezTo>
                      <a:pt x="303463" y="264900"/>
                      <a:pt x="302145" y="267536"/>
                      <a:pt x="302145" y="271490"/>
                    </a:cubicBezTo>
                    <a:cubicBezTo>
                      <a:pt x="302145" y="278079"/>
                      <a:pt x="302145" y="287305"/>
                      <a:pt x="304781" y="295213"/>
                    </a:cubicBezTo>
                    <a:cubicBezTo>
                      <a:pt x="304781" y="296531"/>
                      <a:pt x="306099" y="296531"/>
                      <a:pt x="307417" y="297848"/>
                    </a:cubicBezTo>
                    <a:cubicBezTo>
                      <a:pt x="308735" y="299167"/>
                      <a:pt x="310053" y="300484"/>
                      <a:pt x="310053" y="301803"/>
                    </a:cubicBezTo>
                    <a:cubicBezTo>
                      <a:pt x="312688" y="307074"/>
                      <a:pt x="311371" y="311027"/>
                      <a:pt x="308735" y="314982"/>
                    </a:cubicBezTo>
                    <a:cubicBezTo>
                      <a:pt x="307417" y="318935"/>
                      <a:pt x="304781" y="320253"/>
                      <a:pt x="303463" y="322889"/>
                    </a:cubicBezTo>
                    <a:lnTo>
                      <a:pt x="300827" y="325525"/>
                    </a:lnTo>
                    <a:cubicBezTo>
                      <a:pt x="298191" y="328161"/>
                      <a:pt x="298191" y="328161"/>
                      <a:pt x="298191" y="330796"/>
                    </a:cubicBezTo>
                    <a:cubicBezTo>
                      <a:pt x="298191" y="333432"/>
                      <a:pt x="296873" y="334750"/>
                      <a:pt x="296873" y="337386"/>
                    </a:cubicBezTo>
                    <a:cubicBezTo>
                      <a:pt x="296873" y="338704"/>
                      <a:pt x="296873" y="340022"/>
                      <a:pt x="295555" y="341340"/>
                    </a:cubicBezTo>
                    <a:cubicBezTo>
                      <a:pt x="295555" y="342658"/>
                      <a:pt x="295555" y="343975"/>
                      <a:pt x="295555" y="346611"/>
                    </a:cubicBezTo>
                    <a:cubicBezTo>
                      <a:pt x="295555" y="349247"/>
                      <a:pt x="295555" y="350565"/>
                      <a:pt x="295555" y="353201"/>
                    </a:cubicBezTo>
                    <a:lnTo>
                      <a:pt x="295555" y="355837"/>
                    </a:lnTo>
                    <a:lnTo>
                      <a:pt x="292919" y="355837"/>
                    </a:lnTo>
                    <a:cubicBezTo>
                      <a:pt x="282376" y="357154"/>
                      <a:pt x="270515" y="357154"/>
                      <a:pt x="259972" y="357154"/>
                    </a:cubicBezTo>
                    <a:cubicBezTo>
                      <a:pt x="254700" y="357154"/>
                      <a:pt x="249428" y="358473"/>
                      <a:pt x="246792" y="359790"/>
                    </a:cubicBezTo>
                    <a:cubicBezTo>
                      <a:pt x="246792" y="359790"/>
                      <a:pt x="245475" y="361109"/>
                      <a:pt x="245475" y="361109"/>
                    </a:cubicBezTo>
                    <a:cubicBezTo>
                      <a:pt x="244157" y="362426"/>
                      <a:pt x="242839" y="363744"/>
                      <a:pt x="240203" y="363744"/>
                    </a:cubicBezTo>
                    <a:cubicBezTo>
                      <a:pt x="237567" y="363744"/>
                      <a:pt x="236249" y="362426"/>
                      <a:pt x="234931" y="362426"/>
                    </a:cubicBezTo>
                    <a:cubicBezTo>
                      <a:pt x="234931" y="362426"/>
                      <a:pt x="234931" y="362426"/>
                      <a:pt x="233613" y="362426"/>
                    </a:cubicBezTo>
                    <a:cubicBezTo>
                      <a:pt x="233613" y="363744"/>
                      <a:pt x="233613" y="365062"/>
                      <a:pt x="233613" y="366380"/>
                    </a:cubicBezTo>
                    <a:cubicBezTo>
                      <a:pt x="233613" y="367698"/>
                      <a:pt x="233613" y="369016"/>
                      <a:pt x="233613" y="371652"/>
                    </a:cubicBezTo>
                    <a:cubicBezTo>
                      <a:pt x="233613" y="372969"/>
                      <a:pt x="232296" y="375605"/>
                      <a:pt x="232296" y="376923"/>
                    </a:cubicBezTo>
                    <a:cubicBezTo>
                      <a:pt x="232296" y="379559"/>
                      <a:pt x="230978" y="380877"/>
                      <a:pt x="230978" y="382195"/>
                    </a:cubicBezTo>
                    <a:cubicBezTo>
                      <a:pt x="230978" y="384831"/>
                      <a:pt x="232296" y="386149"/>
                      <a:pt x="232296" y="388785"/>
                    </a:cubicBezTo>
                    <a:cubicBezTo>
                      <a:pt x="233613" y="390102"/>
                      <a:pt x="233613" y="392738"/>
                      <a:pt x="233613" y="394056"/>
                    </a:cubicBezTo>
                    <a:cubicBezTo>
                      <a:pt x="234931" y="398010"/>
                      <a:pt x="236249" y="401964"/>
                      <a:pt x="238885" y="405917"/>
                    </a:cubicBezTo>
                    <a:cubicBezTo>
                      <a:pt x="242839" y="409871"/>
                      <a:pt x="245475" y="415143"/>
                      <a:pt x="248110" y="420415"/>
                    </a:cubicBezTo>
                    <a:cubicBezTo>
                      <a:pt x="249428" y="421732"/>
                      <a:pt x="249428" y="423050"/>
                      <a:pt x="250746" y="424368"/>
                    </a:cubicBezTo>
                    <a:cubicBezTo>
                      <a:pt x="252064" y="427004"/>
                      <a:pt x="254700" y="429640"/>
                      <a:pt x="254700" y="432276"/>
                    </a:cubicBezTo>
                    <a:cubicBezTo>
                      <a:pt x="257336" y="438865"/>
                      <a:pt x="256018" y="449408"/>
                      <a:pt x="253382" y="455998"/>
                    </a:cubicBezTo>
                    <a:cubicBezTo>
                      <a:pt x="249428" y="467859"/>
                      <a:pt x="241521" y="481038"/>
                      <a:pt x="233613" y="491582"/>
                    </a:cubicBezTo>
                    <a:cubicBezTo>
                      <a:pt x="225706" y="502125"/>
                      <a:pt x="217799" y="512669"/>
                      <a:pt x="209891" y="523212"/>
                    </a:cubicBezTo>
                    <a:cubicBezTo>
                      <a:pt x="207255" y="527165"/>
                      <a:pt x="207255" y="532437"/>
                      <a:pt x="207255" y="539027"/>
                    </a:cubicBezTo>
                    <a:cubicBezTo>
                      <a:pt x="207255" y="542981"/>
                      <a:pt x="209891" y="545617"/>
                      <a:pt x="217799" y="546934"/>
                    </a:cubicBezTo>
                    <a:lnTo>
                      <a:pt x="220434" y="546934"/>
                    </a:lnTo>
                    <a:lnTo>
                      <a:pt x="220434" y="549570"/>
                    </a:lnTo>
                    <a:cubicBezTo>
                      <a:pt x="220434" y="550888"/>
                      <a:pt x="221752" y="552206"/>
                      <a:pt x="224388" y="553524"/>
                    </a:cubicBezTo>
                    <a:cubicBezTo>
                      <a:pt x="228342" y="554841"/>
                      <a:pt x="233613" y="558796"/>
                      <a:pt x="229660" y="568020"/>
                    </a:cubicBezTo>
                    <a:cubicBezTo>
                      <a:pt x="228342" y="571975"/>
                      <a:pt x="225706" y="573292"/>
                      <a:pt x="223070" y="575928"/>
                    </a:cubicBezTo>
                    <a:cubicBezTo>
                      <a:pt x="221752" y="575928"/>
                      <a:pt x="221752" y="577246"/>
                      <a:pt x="220434" y="577246"/>
                    </a:cubicBezTo>
                    <a:lnTo>
                      <a:pt x="217799" y="579882"/>
                    </a:lnTo>
                    <a:cubicBezTo>
                      <a:pt x="215163" y="582518"/>
                      <a:pt x="213845" y="583836"/>
                      <a:pt x="211209" y="586472"/>
                    </a:cubicBezTo>
                    <a:cubicBezTo>
                      <a:pt x="208573" y="587789"/>
                      <a:pt x="207255" y="589108"/>
                      <a:pt x="204619" y="591744"/>
                    </a:cubicBezTo>
                    <a:cubicBezTo>
                      <a:pt x="200665" y="594379"/>
                      <a:pt x="198030" y="597015"/>
                      <a:pt x="194076" y="599651"/>
                    </a:cubicBezTo>
                    <a:cubicBezTo>
                      <a:pt x="190122" y="604923"/>
                      <a:pt x="187486" y="611512"/>
                      <a:pt x="184851" y="618102"/>
                    </a:cubicBezTo>
                    <a:cubicBezTo>
                      <a:pt x="182215" y="624691"/>
                      <a:pt x="179579" y="631281"/>
                      <a:pt x="175625" y="639188"/>
                    </a:cubicBezTo>
                    <a:cubicBezTo>
                      <a:pt x="171672" y="645778"/>
                      <a:pt x="171672" y="652367"/>
                      <a:pt x="171672" y="660274"/>
                    </a:cubicBezTo>
                    <a:cubicBezTo>
                      <a:pt x="171672" y="664229"/>
                      <a:pt x="171672" y="666864"/>
                      <a:pt x="171672" y="670818"/>
                    </a:cubicBezTo>
                    <a:cubicBezTo>
                      <a:pt x="171672" y="674772"/>
                      <a:pt x="171672" y="678726"/>
                      <a:pt x="171672" y="682679"/>
                    </a:cubicBezTo>
                    <a:lnTo>
                      <a:pt x="171672" y="685315"/>
                    </a:lnTo>
                    <a:cubicBezTo>
                      <a:pt x="171672" y="691905"/>
                      <a:pt x="171672" y="698494"/>
                      <a:pt x="171672" y="705084"/>
                    </a:cubicBezTo>
                    <a:cubicBezTo>
                      <a:pt x="171672" y="711673"/>
                      <a:pt x="172990" y="719581"/>
                      <a:pt x="172990" y="728806"/>
                    </a:cubicBezTo>
                    <a:lnTo>
                      <a:pt x="172990" y="731442"/>
                    </a:lnTo>
                    <a:lnTo>
                      <a:pt x="171672" y="732760"/>
                    </a:lnTo>
                    <a:cubicBezTo>
                      <a:pt x="163764" y="738032"/>
                      <a:pt x="141359" y="747257"/>
                      <a:pt x="118955" y="747257"/>
                    </a:cubicBezTo>
                    <a:close/>
                  </a:path>
                </a:pathLst>
              </a:custGeom>
              <a:grpFill/>
              <a:ln w="6350" cap="flat">
                <a:solidFill>
                  <a:srgbClr val="94C33D"/>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D08BE80-D429-C9ED-F49A-4758904E5EDE}"/>
                  </a:ext>
                </a:extLst>
              </p:cNvPr>
              <p:cNvSpPr/>
              <p:nvPr/>
            </p:nvSpPr>
            <p:spPr>
              <a:xfrm>
                <a:off x="3597132" y="8153766"/>
                <a:ext cx="441836" cy="761753"/>
              </a:xfrm>
              <a:custGeom>
                <a:avLst/>
                <a:gdLst>
                  <a:gd name="connsiteX0" fmla="*/ 122824 w 441836"/>
                  <a:gd name="connsiteY0" fmla="*/ 761754 h 761753"/>
                  <a:gd name="connsiteX1" fmla="*/ 78015 w 441836"/>
                  <a:gd name="connsiteY1" fmla="*/ 745940 h 761753"/>
                  <a:gd name="connsiteX2" fmla="*/ 49021 w 441836"/>
                  <a:gd name="connsiteY2" fmla="*/ 730124 h 761753"/>
                  <a:gd name="connsiteX3" fmla="*/ 39796 w 441836"/>
                  <a:gd name="connsiteY3" fmla="*/ 734078 h 761753"/>
                  <a:gd name="connsiteX4" fmla="*/ 26617 w 441836"/>
                  <a:gd name="connsiteY4" fmla="*/ 739350 h 761753"/>
                  <a:gd name="connsiteX5" fmla="*/ 1576 w 441836"/>
                  <a:gd name="connsiteY5" fmla="*/ 727488 h 761753"/>
                  <a:gd name="connsiteX6" fmla="*/ 6848 w 441836"/>
                  <a:gd name="connsiteY6" fmla="*/ 706402 h 761753"/>
                  <a:gd name="connsiteX7" fmla="*/ 33206 w 441836"/>
                  <a:gd name="connsiteY7" fmla="*/ 632599 h 761753"/>
                  <a:gd name="connsiteX8" fmla="*/ 39796 w 441836"/>
                  <a:gd name="connsiteY8" fmla="*/ 587790 h 761753"/>
                  <a:gd name="connsiteX9" fmla="*/ 43750 w 441836"/>
                  <a:gd name="connsiteY9" fmla="*/ 562749 h 761753"/>
                  <a:gd name="connsiteX10" fmla="*/ 45068 w 441836"/>
                  <a:gd name="connsiteY10" fmla="*/ 541663 h 761753"/>
                  <a:gd name="connsiteX11" fmla="*/ 45068 w 441836"/>
                  <a:gd name="connsiteY11" fmla="*/ 541663 h 761753"/>
                  <a:gd name="connsiteX12" fmla="*/ 26617 w 441836"/>
                  <a:gd name="connsiteY12" fmla="*/ 548253 h 761753"/>
                  <a:gd name="connsiteX13" fmla="*/ 17391 w 441836"/>
                  <a:gd name="connsiteY13" fmla="*/ 544298 h 761753"/>
                  <a:gd name="connsiteX14" fmla="*/ 14755 w 441836"/>
                  <a:gd name="connsiteY14" fmla="*/ 535073 h 761753"/>
                  <a:gd name="connsiteX15" fmla="*/ 37160 w 441836"/>
                  <a:gd name="connsiteY15" fmla="*/ 502126 h 761753"/>
                  <a:gd name="connsiteX16" fmla="*/ 50339 w 441836"/>
                  <a:gd name="connsiteY16" fmla="*/ 488946 h 761753"/>
                  <a:gd name="connsiteX17" fmla="*/ 49021 w 441836"/>
                  <a:gd name="connsiteY17" fmla="*/ 487628 h 761753"/>
                  <a:gd name="connsiteX18" fmla="*/ 43750 w 441836"/>
                  <a:gd name="connsiteY18" fmla="*/ 482357 h 761753"/>
                  <a:gd name="connsiteX19" fmla="*/ 26617 w 441836"/>
                  <a:gd name="connsiteY19" fmla="*/ 475767 h 761753"/>
                  <a:gd name="connsiteX20" fmla="*/ 1576 w 441836"/>
                  <a:gd name="connsiteY20" fmla="*/ 463906 h 761753"/>
                  <a:gd name="connsiteX21" fmla="*/ 8166 w 441836"/>
                  <a:gd name="connsiteY21" fmla="*/ 444137 h 761753"/>
                  <a:gd name="connsiteX22" fmla="*/ 12120 w 441836"/>
                  <a:gd name="connsiteY22" fmla="*/ 440183 h 761753"/>
                  <a:gd name="connsiteX23" fmla="*/ 18709 w 441836"/>
                  <a:gd name="connsiteY23" fmla="*/ 427004 h 761753"/>
                  <a:gd name="connsiteX24" fmla="*/ 25299 w 441836"/>
                  <a:gd name="connsiteY24" fmla="*/ 384831 h 761753"/>
                  <a:gd name="connsiteX25" fmla="*/ 34524 w 441836"/>
                  <a:gd name="connsiteY25" fmla="*/ 382195 h 761753"/>
                  <a:gd name="connsiteX26" fmla="*/ 45068 w 441836"/>
                  <a:gd name="connsiteY26" fmla="*/ 376924 h 761753"/>
                  <a:gd name="connsiteX27" fmla="*/ 56929 w 441836"/>
                  <a:gd name="connsiteY27" fmla="*/ 354519 h 761753"/>
                  <a:gd name="connsiteX28" fmla="*/ 59564 w 441836"/>
                  <a:gd name="connsiteY28" fmla="*/ 350566 h 761753"/>
                  <a:gd name="connsiteX29" fmla="*/ 62200 w 441836"/>
                  <a:gd name="connsiteY29" fmla="*/ 346611 h 761753"/>
                  <a:gd name="connsiteX30" fmla="*/ 89877 w 441836"/>
                  <a:gd name="connsiteY30" fmla="*/ 305756 h 761753"/>
                  <a:gd name="connsiteX31" fmla="*/ 93830 w 441836"/>
                  <a:gd name="connsiteY31" fmla="*/ 293895 h 761753"/>
                  <a:gd name="connsiteX32" fmla="*/ 93830 w 441836"/>
                  <a:gd name="connsiteY32" fmla="*/ 292577 h 761753"/>
                  <a:gd name="connsiteX33" fmla="*/ 93830 w 441836"/>
                  <a:gd name="connsiteY33" fmla="*/ 289941 h 761753"/>
                  <a:gd name="connsiteX34" fmla="*/ 105691 w 441836"/>
                  <a:gd name="connsiteY34" fmla="*/ 243814 h 761753"/>
                  <a:gd name="connsiteX35" fmla="*/ 138639 w 441836"/>
                  <a:gd name="connsiteY35" fmla="*/ 206913 h 761753"/>
                  <a:gd name="connsiteX36" fmla="*/ 136004 w 441836"/>
                  <a:gd name="connsiteY36" fmla="*/ 200323 h 761753"/>
                  <a:gd name="connsiteX37" fmla="*/ 137322 w 441836"/>
                  <a:gd name="connsiteY37" fmla="*/ 179237 h 761753"/>
                  <a:gd name="connsiteX38" fmla="*/ 151818 w 441836"/>
                  <a:gd name="connsiteY38" fmla="*/ 114659 h 761753"/>
                  <a:gd name="connsiteX39" fmla="*/ 155772 w 441836"/>
                  <a:gd name="connsiteY39" fmla="*/ 51399 h 761753"/>
                  <a:gd name="connsiteX40" fmla="*/ 158408 w 441836"/>
                  <a:gd name="connsiteY40" fmla="*/ 39537 h 761753"/>
                  <a:gd name="connsiteX41" fmla="*/ 158408 w 441836"/>
                  <a:gd name="connsiteY41" fmla="*/ 38220 h 761753"/>
                  <a:gd name="connsiteX42" fmla="*/ 166315 w 441836"/>
                  <a:gd name="connsiteY42" fmla="*/ 15815 h 761753"/>
                  <a:gd name="connsiteX43" fmla="*/ 168951 w 441836"/>
                  <a:gd name="connsiteY43" fmla="*/ 11862 h 761753"/>
                  <a:gd name="connsiteX44" fmla="*/ 172905 w 441836"/>
                  <a:gd name="connsiteY44" fmla="*/ 11862 h 761753"/>
                  <a:gd name="connsiteX45" fmla="*/ 199263 w 441836"/>
                  <a:gd name="connsiteY45" fmla="*/ 7908 h 761753"/>
                  <a:gd name="connsiteX46" fmla="*/ 204535 w 441836"/>
                  <a:gd name="connsiteY46" fmla="*/ 5272 h 761753"/>
                  <a:gd name="connsiteX47" fmla="*/ 224304 w 441836"/>
                  <a:gd name="connsiteY47" fmla="*/ 0 h 761753"/>
                  <a:gd name="connsiteX48" fmla="*/ 230893 w 441836"/>
                  <a:gd name="connsiteY48" fmla="*/ 1318 h 761753"/>
                  <a:gd name="connsiteX49" fmla="*/ 248026 w 441836"/>
                  <a:gd name="connsiteY49" fmla="*/ 22405 h 761753"/>
                  <a:gd name="connsiteX50" fmla="*/ 249344 w 441836"/>
                  <a:gd name="connsiteY50" fmla="*/ 26358 h 761753"/>
                  <a:gd name="connsiteX51" fmla="*/ 259887 w 441836"/>
                  <a:gd name="connsiteY51" fmla="*/ 32948 h 761753"/>
                  <a:gd name="connsiteX52" fmla="*/ 267795 w 441836"/>
                  <a:gd name="connsiteY52" fmla="*/ 31630 h 761753"/>
                  <a:gd name="connsiteX53" fmla="*/ 291517 w 441836"/>
                  <a:gd name="connsiteY53" fmla="*/ 28994 h 761753"/>
                  <a:gd name="connsiteX54" fmla="*/ 302061 w 441836"/>
                  <a:gd name="connsiteY54" fmla="*/ 32948 h 761753"/>
                  <a:gd name="connsiteX55" fmla="*/ 308650 w 441836"/>
                  <a:gd name="connsiteY55" fmla="*/ 35584 h 761753"/>
                  <a:gd name="connsiteX56" fmla="*/ 323147 w 441836"/>
                  <a:gd name="connsiteY56" fmla="*/ 28994 h 761753"/>
                  <a:gd name="connsiteX57" fmla="*/ 328419 w 441836"/>
                  <a:gd name="connsiteY57" fmla="*/ 26358 h 761753"/>
                  <a:gd name="connsiteX58" fmla="*/ 354777 w 441836"/>
                  <a:gd name="connsiteY58" fmla="*/ 15815 h 761753"/>
                  <a:gd name="connsiteX59" fmla="*/ 358731 w 441836"/>
                  <a:gd name="connsiteY59" fmla="*/ 15815 h 761753"/>
                  <a:gd name="connsiteX60" fmla="*/ 406176 w 441836"/>
                  <a:gd name="connsiteY60" fmla="*/ 43491 h 761753"/>
                  <a:gd name="connsiteX61" fmla="*/ 415401 w 441836"/>
                  <a:gd name="connsiteY61" fmla="*/ 51399 h 761753"/>
                  <a:gd name="connsiteX62" fmla="*/ 441759 w 441836"/>
                  <a:gd name="connsiteY62" fmla="*/ 93572 h 761753"/>
                  <a:gd name="connsiteX63" fmla="*/ 411447 w 441836"/>
                  <a:gd name="connsiteY63" fmla="*/ 121248 h 761753"/>
                  <a:gd name="connsiteX64" fmla="*/ 394315 w 441836"/>
                  <a:gd name="connsiteY64" fmla="*/ 127838 h 761753"/>
                  <a:gd name="connsiteX65" fmla="*/ 389043 w 441836"/>
                  <a:gd name="connsiteY65" fmla="*/ 134427 h 761753"/>
                  <a:gd name="connsiteX66" fmla="*/ 374546 w 441836"/>
                  <a:gd name="connsiteY66" fmla="*/ 150242 h 761753"/>
                  <a:gd name="connsiteX67" fmla="*/ 360049 w 441836"/>
                  <a:gd name="connsiteY67" fmla="*/ 154196 h 761753"/>
                  <a:gd name="connsiteX68" fmla="*/ 348188 w 441836"/>
                  <a:gd name="connsiteY68" fmla="*/ 152878 h 761753"/>
                  <a:gd name="connsiteX69" fmla="*/ 341598 w 441836"/>
                  <a:gd name="connsiteY69" fmla="*/ 151560 h 761753"/>
                  <a:gd name="connsiteX70" fmla="*/ 336326 w 441836"/>
                  <a:gd name="connsiteY70" fmla="*/ 156832 h 761753"/>
                  <a:gd name="connsiteX71" fmla="*/ 335009 w 441836"/>
                  <a:gd name="connsiteY71" fmla="*/ 184508 h 761753"/>
                  <a:gd name="connsiteX72" fmla="*/ 335009 w 441836"/>
                  <a:gd name="connsiteY72" fmla="*/ 193733 h 761753"/>
                  <a:gd name="connsiteX73" fmla="*/ 335009 w 441836"/>
                  <a:gd name="connsiteY73" fmla="*/ 197687 h 761753"/>
                  <a:gd name="connsiteX74" fmla="*/ 332373 w 441836"/>
                  <a:gd name="connsiteY74" fmla="*/ 230635 h 761753"/>
                  <a:gd name="connsiteX75" fmla="*/ 324465 w 441836"/>
                  <a:gd name="connsiteY75" fmla="*/ 250404 h 761753"/>
                  <a:gd name="connsiteX76" fmla="*/ 317876 w 441836"/>
                  <a:gd name="connsiteY76" fmla="*/ 266219 h 761753"/>
                  <a:gd name="connsiteX77" fmla="*/ 316558 w 441836"/>
                  <a:gd name="connsiteY77" fmla="*/ 271491 h 761753"/>
                  <a:gd name="connsiteX78" fmla="*/ 315240 w 441836"/>
                  <a:gd name="connsiteY78" fmla="*/ 279398 h 761753"/>
                  <a:gd name="connsiteX79" fmla="*/ 317876 w 441836"/>
                  <a:gd name="connsiteY79" fmla="*/ 301803 h 761753"/>
                  <a:gd name="connsiteX80" fmla="*/ 319194 w 441836"/>
                  <a:gd name="connsiteY80" fmla="*/ 303120 h 761753"/>
                  <a:gd name="connsiteX81" fmla="*/ 323147 w 441836"/>
                  <a:gd name="connsiteY81" fmla="*/ 308392 h 761753"/>
                  <a:gd name="connsiteX82" fmla="*/ 321830 w 441836"/>
                  <a:gd name="connsiteY82" fmla="*/ 326842 h 761753"/>
                  <a:gd name="connsiteX83" fmla="*/ 315240 w 441836"/>
                  <a:gd name="connsiteY83" fmla="*/ 336068 h 761753"/>
                  <a:gd name="connsiteX84" fmla="*/ 312604 w 441836"/>
                  <a:gd name="connsiteY84" fmla="*/ 338704 h 761753"/>
                  <a:gd name="connsiteX85" fmla="*/ 311286 w 441836"/>
                  <a:gd name="connsiteY85" fmla="*/ 340022 h 761753"/>
                  <a:gd name="connsiteX86" fmla="*/ 309968 w 441836"/>
                  <a:gd name="connsiteY86" fmla="*/ 347930 h 761753"/>
                  <a:gd name="connsiteX87" fmla="*/ 308650 w 441836"/>
                  <a:gd name="connsiteY87" fmla="*/ 351883 h 761753"/>
                  <a:gd name="connsiteX88" fmla="*/ 308650 w 441836"/>
                  <a:gd name="connsiteY88" fmla="*/ 355837 h 761753"/>
                  <a:gd name="connsiteX89" fmla="*/ 308650 w 441836"/>
                  <a:gd name="connsiteY89" fmla="*/ 363745 h 761753"/>
                  <a:gd name="connsiteX90" fmla="*/ 307332 w 441836"/>
                  <a:gd name="connsiteY90" fmla="*/ 370334 h 761753"/>
                  <a:gd name="connsiteX91" fmla="*/ 300743 w 441836"/>
                  <a:gd name="connsiteY91" fmla="*/ 371652 h 761753"/>
                  <a:gd name="connsiteX92" fmla="*/ 267795 w 441836"/>
                  <a:gd name="connsiteY92" fmla="*/ 372969 h 761753"/>
                  <a:gd name="connsiteX93" fmla="*/ 257251 w 441836"/>
                  <a:gd name="connsiteY93" fmla="*/ 374288 h 761753"/>
                  <a:gd name="connsiteX94" fmla="*/ 248026 w 441836"/>
                  <a:gd name="connsiteY94" fmla="*/ 378241 h 761753"/>
                  <a:gd name="connsiteX95" fmla="*/ 246708 w 441836"/>
                  <a:gd name="connsiteY95" fmla="*/ 378241 h 761753"/>
                  <a:gd name="connsiteX96" fmla="*/ 246708 w 441836"/>
                  <a:gd name="connsiteY96" fmla="*/ 380877 h 761753"/>
                  <a:gd name="connsiteX97" fmla="*/ 245390 w 441836"/>
                  <a:gd name="connsiteY97" fmla="*/ 387467 h 761753"/>
                  <a:gd name="connsiteX98" fmla="*/ 244072 w 441836"/>
                  <a:gd name="connsiteY98" fmla="*/ 391421 h 761753"/>
                  <a:gd name="connsiteX99" fmla="*/ 245390 w 441836"/>
                  <a:gd name="connsiteY99" fmla="*/ 396692 h 761753"/>
                  <a:gd name="connsiteX100" fmla="*/ 246708 w 441836"/>
                  <a:gd name="connsiteY100" fmla="*/ 403282 h 761753"/>
                  <a:gd name="connsiteX101" fmla="*/ 251980 w 441836"/>
                  <a:gd name="connsiteY101" fmla="*/ 412507 h 761753"/>
                  <a:gd name="connsiteX102" fmla="*/ 262523 w 441836"/>
                  <a:gd name="connsiteY102" fmla="*/ 427004 h 761753"/>
                  <a:gd name="connsiteX103" fmla="*/ 263841 w 441836"/>
                  <a:gd name="connsiteY103" fmla="*/ 429640 h 761753"/>
                  <a:gd name="connsiteX104" fmla="*/ 265159 w 441836"/>
                  <a:gd name="connsiteY104" fmla="*/ 430958 h 761753"/>
                  <a:gd name="connsiteX105" fmla="*/ 270431 w 441836"/>
                  <a:gd name="connsiteY105" fmla="*/ 440183 h 761753"/>
                  <a:gd name="connsiteX106" fmla="*/ 269113 w 441836"/>
                  <a:gd name="connsiteY106" fmla="*/ 466542 h 761753"/>
                  <a:gd name="connsiteX107" fmla="*/ 248026 w 441836"/>
                  <a:gd name="connsiteY107" fmla="*/ 503443 h 761753"/>
                  <a:gd name="connsiteX108" fmla="*/ 224304 w 441836"/>
                  <a:gd name="connsiteY108" fmla="*/ 535073 h 761753"/>
                  <a:gd name="connsiteX109" fmla="*/ 222986 w 441836"/>
                  <a:gd name="connsiteY109" fmla="*/ 548253 h 761753"/>
                  <a:gd name="connsiteX110" fmla="*/ 228258 w 441836"/>
                  <a:gd name="connsiteY110" fmla="*/ 550888 h 761753"/>
                  <a:gd name="connsiteX111" fmla="*/ 234847 w 441836"/>
                  <a:gd name="connsiteY111" fmla="*/ 550888 h 761753"/>
                  <a:gd name="connsiteX112" fmla="*/ 236165 w 441836"/>
                  <a:gd name="connsiteY112" fmla="*/ 557477 h 761753"/>
                  <a:gd name="connsiteX113" fmla="*/ 238801 w 441836"/>
                  <a:gd name="connsiteY113" fmla="*/ 558796 h 761753"/>
                  <a:gd name="connsiteX114" fmla="*/ 246708 w 441836"/>
                  <a:gd name="connsiteY114" fmla="*/ 578564 h 761753"/>
                  <a:gd name="connsiteX115" fmla="*/ 238801 w 441836"/>
                  <a:gd name="connsiteY115" fmla="*/ 587790 h 761753"/>
                  <a:gd name="connsiteX116" fmla="*/ 234847 w 441836"/>
                  <a:gd name="connsiteY116" fmla="*/ 591744 h 761753"/>
                  <a:gd name="connsiteX117" fmla="*/ 226940 w 441836"/>
                  <a:gd name="connsiteY117" fmla="*/ 598333 h 761753"/>
                  <a:gd name="connsiteX118" fmla="*/ 220350 w 441836"/>
                  <a:gd name="connsiteY118" fmla="*/ 602287 h 761753"/>
                  <a:gd name="connsiteX119" fmla="*/ 219032 w 441836"/>
                  <a:gd name="connsiteY119" fmla="*/ 602287 h 761753"/>
                  <a:gd name="connsiteX120" fmla="*/ 209807 w 441836"/>
                  <a:gd name="connsiteY120" fmla="*/ 608876 h 761753"/>
                  <a:gd name="connsiteX121" fmla="*/ 200581 w 441836"/>
                  <a:gd name="connsiteY121" fmla="*/ 626009 h 761753"/>
                  <a:gd name="connsiteX122" fmla="*/ 191356 w 441836"/>
                  <a:gd name="connsiteY122" fmla="*/ 647096 h 761753"/>
                  <a:gd name="connsiteX123" fmla="*/ 187402 w 441836"/>
                  <a:gd name="connsiteY123" fmla="*/ 665546 h 761753"/>
                  <a:gd name="connsiteX124" fmla="*/ 187402 w 441836"/>
                  <a:gd name="connsiteY124" fmla="*/ 673454 h 761753"/>
                  <a:gd name="connsiteX125" fmla="*/ 187402 w 441836"/>
                  <a:gd name="connsiteY125" fmla="*/ 676090 h 761753"/>
                  <a:gd name="connsiteX126" fmla="*/ 187402 w 441836"/>
                  <a:gd name="connsiteY126" fmla="*/ 689269 h 761753"/>
                  <a:gd name="connsiteX127" fmla="*/ 187402 w 441836"/>
                  <a:gd name="connsiteY127" fmla="*/ 693223 h 761753"/>
                  <a:gd name="connsiteX128" fmla="*/ 187402 w 441836"/>
                  <a:gd name="connsiteY128" fmla="*/ 710356 h 761753"/>
                  <a:gd name="connsiteX129" fmla="*/ 188720 w 441836"/>
                  <a:gd name="connsiteY129" fmla="*/ 734078 h 761753"/>
                  <a:gd name="connsiteX130" fmla="*/ 188720 w 441836"/>
                  <a:gd name="connsiteY130" fmla="*/ 739350 h 761753"/>
                  <a:gd name="connsiteX131" fmla="*/ 184766 w 441836"/>
                  <a:gd name="connsiteY131" fmla="*/ 741985 h 761753"/>
                  <a:gd name="connsiteX132" fmla="*/ 122824 w 441836"/>
                  <a:gd name="connsiteY132" fmla="*/ 761754 h 761753"/>
                  <a:gd name="connsiteX133" fmla="*/ 49021 w 441836"/>
                  <a:gd name="connsiteY133" fmla="*/ 720899 h 761753"/>
                  <a:gd name="connsiteX134" fmla="*/ 83287 w 441836"/>
                  <a:gd name="connsiteY134" fmla="*/ 738032 h 761753"/>
                  <a:gd name="connsiteX135" fmla="*/ 122824 w 441836"/>
                  <a:gd name="connsiteY135" fmla="*/ 751211 h 761753"/>
                  <a:gd name="connsiteX136" fmla="*/ 183449 w 441836"/>
                  <a:gd name="connsiteY136" fmla="*/ 732760 h 761753"/>
                  <a:gd name="connsiteX137" fmla="*/ 182131 w 441836"/>
                  <a:gd name="connsiteY137" fmla="*/ 711673 h 761753"/>
                  <a:gd name="connsiteX138" fmla="*/ 182131 w 441836"/>
                  <a:gd name="connsiteY138" fmla="*/ 693223 h 761753"/>
                  <a:gd name="connsiteX139" fmla="*/ 182131 w 441836"/>
                  <a:gd name="connsiteY139" fmla="*/ 689269 h 761753"/>
                  <a:gd name="connsiteX140" fmla="*/ 182131 w 441836"/>
                  <a:gd name="connsiteY140" fmla="*/ 677408 h 761753"/>
                  <a:gd name="connsiteX141" fmla="*/ 182131 w 441836"/>
                  <a:gd name="connsiteY141" fmla="*/ 674772 h 761753"/>
                  <a:gd name="connsiteX142" fmla="*/ 182131 w 441836"/>
                  <a:gd name="connsiteY142" fmla="*/ 666865 h 761753"/>
                  <a:gd name="connsiteX143" fmla="*/ 186084 w 441836"/>
                  <a:gd name="connsiteY143" fmla="*/ 644460 h 761753"/>
                  <a:gd name="connsiteX144" fmla="*/ 195310 w 441836"/>
                  <a:gd name="connsiteY144" fmla="*/ 624691 h 761753"/>
                  <a:gd name="connsiteX145" fmla="*/ 205853 w 441836"/>
                  <a:gd name="connsiteY145" fmla="*/ 604923 h 761753"/>
                  <a:gd name="connsiteX146" fmla="*/ 216396 w 441836"/>
                  <a:gd name="connsiteY146" fmla="*/ 597015 h 761753"/>
                  <a:gd name="connsiteX147" fmla="*/ 220350 w 441836"/>
                  <a:gd name="connsiteY147" fmla="*/ 600969 h 761753"/>
                  <a:gd name="connsiteX148" fmla="*/ 217714 w 441836"/>
                  <a:gd name="connsiteY148" fmla="*/ 597015 h 761753"/>
                  <a:gd name="connsiteX149" fmla="*/ 222986 w 441836"/>
                  <a:gd name="connsiteY149" fmla="*/ 593061 h 761753"/>
                  <a:gd name="connsiteX150" fmla="*/ 229576 w 441836"/>
                  <a:gd name="connsiteY150" fmla="*/ 587790 h 761753"/>
                  <a:gd name="connsiteX151" fmla="*/ 234847 w 441836"/>
                  <a:gd name="connsiteY151" fmla="*/ 583836 h 761753"/>
                  <a:gd name="connsiteX152" fmla="*/ 240119 w 441836"/>
                  <a:gd name="connsiteY152" fmla="*/ 578564 h 761753"/>
                  <a:gd name="connsiteX153" fmla="*/ 236165 w 441836"/>
                  <a:gd name="connsiteY153" fmla="*/ 570656 h 761753"/>
                  <a:gd name="connsiteX154" fmla="*/ 229576 w 441836"/>
                  <a:gd name="connsiteY154" fmla="*/ 564067 h 761753"/>
                  <a:gd name="connsiteX155" fmla="*/ 216396 w 441836"/>
                  <a:gd name="connsiteY155" fmla="*/ 552206 h 761753"/>
                  <a:gd name="connsiteX156" fmla="*/ 219032 w 441836"/>
                  <a:gd name="connsiteY156" fmla="*/ 532437 h 761753"/>
                  <a:gd name="connsiteX157" fmla="*/ 242755 w 441836"/>
                  <a:gd name="connsiteY157" fmla="*/ 499490 h 761753"/>
                  <a:gd name="connsiteX158" fmla="*/ 262523 w 441836"/>
                  <a:gd name="connsiteY158" fmla="*/ 465223 h 761753"/>
                  <a:gd name="connsiteX159" fmla="*/ 263841 w 441836"/>
                  <a:gd name="connsiteY159" fmla="*/ 445455 h 761753"/>
                  <a:gd name="connsiteX160" fmla="*/ 259887 w 441836"/>
                  <a:gd name="connsiteY160" fmla="*/ 438865 h 761753"/>
                  <a:gd name="connsiteX161" fmla="*/ 258569 w 441836"/>
                  <a:gd name="connsiteY161" fmla="*/ 437547 h 761753"/>
                  <a:gd name="connsiteX162" fmla="*/ 255934 w 441836"/>
                  <a:gd name="connsiteY162" fmla="*/ 434911 h 761753"/>
                  <a:gd name="connsiteX163" fmla="*/ 246708 w 441836"/>
                  <a:gd name="connsiteY163" fmla="*/ 421732 h 761753"/>
                  <a:gd name="connsiteX164" fmla="*/ 240119 w 441836"/>
                  <a:gd name="connsiteY164" fmla="*/ 408553 h 761753"/>
                  <a:gd name="connsiteX165" fmla="*/ 238801 w 441836"/>
                  <a:gd name="connsiteY165" fmla="*/ 403282 h 761753"/>
                  <a:gd name="connsiteX166" fmla="*/ 236165 w 441836"/>
                  <a:gd name="connsiteY166" fmla="*/ 395374 h 761753"/>
                  <a:gd name="connsiteX167" fmla="*/ 237483 w 441836"/>
                  <a:gd name="connsiteY167" fmla="*/ 387467 h 761753"/>
                  <a:gd name="connsiteX168" fmla="*/ 238801 w 441836"/>
                  <a:gd name="connsiteY168" fmla="*/ 383513 h 761753"/>
                  <a:gd name="connsiteX169" fmla="*/ 238801 w 441836"/>
                  <a:gd name="connsiteY169" fmla="*/ 379559 h 761753"/>
                  <a:gd name="connsiteX170" fmla="*/ 238801 w 441836"/>
                  <a:gd name="connsiteY170" fmla="*/ 374288 h 761753"/>
                  <a:gd name="connsiteX171" fmla="*/ 240119 w 441836"/>
                  <a:gd name="connsiteY171" fmla="*/ 369016 h 761753"/>
                  <a:gd name="connsiteX172" fmla="*/ 246708 w 441836"/>
                  <a:gd name="connsiteY172" fmla="*/ 371652 h 761753"/>
                  <a:gd name="connsiteX173" fmla="*/ 250662 w 441836"/>
                  <a:gd name="connsiteY173" fmla="*/ 372969 h 761753"/>
                  <a:gd name="connsiteX174" fmla="*/ 253298 w 441836"/>
                  <a:gd name="connsiteY174" fmla="*/ 371652 h 761753"/>
                  <a:gd name="connsiteX175" fmla="*/ 254616 w 441836"/>
                  <a:gd name="connsiteY175" fmla="*/ 370334 h 761753"/>
                  <a:gd name="connsiteX176" fmla="*/ 270431 w 441836"/>
                  <a:gd name="connsiteY176" fmla="*/ 366380 h 761753"/>
                  <a:gd name="connsiteX177" fmla="*/ 300743 w 441836"/>
                  <a:gd name="connsiteY177" fmla="*/ 365062 h 761753"/>
                  <a:gd name="connsiteX178" fmla="*/ 300743 w 441836"/>
                  <a:gd name="connsiteY178" fmla="*/ 359790 h 761753"/>
                  <a:gd name="connsiteX179" fmla="*/ 300743 w 441836"/>
                  <a:gd name="connsiteY179" fmla="*/ 353201 h 761753"/>
                  <a:gd name="connsiteX180" fmla="*/ 302061 w 441836"/>
                  <a:gd name="connsiteY180" fmla="*/ 349247 h 761753"/>
                  <a:gd name="connsiteX181" fmla="*/ 303378 w 441836"/>
                  <a:gd name="connsiteY181" fmla="*/ 342658 h 761753"/>
                  <a:gd name="connsiteX182" fmla="*/ 307332 w 441836"/>
                  <a:gd name="connsiteY182" fmla="*/ 334750 h 761753"/>
                  <a:gd name="connsiteX183" fmla="*/ 309968 w 441836"/>
                  <a:gd name="connsiteY183" fmla="*/ 332114 h 761753"/>
                  <a:gd name="connsiteX184" fmla="*/ 313922 w 441836"/>
                  <a:gd name="connsiteY184" fmla="*/ 326842 h 761753"/>
                  <a:gd name="connsiteX185" fmla="*/ 315240 w 441836"/>
                  <a:gd name="connsiteY185" fmla="*/ 317618 h 761753"/>
                  <a:gd name="connsiteX186" fmla="*/ 312604 w 441836"/>
                  <a:gd name="connsiteY186" fmla="*/ 314982 h 761753"/>
                  <a:gd name="connsiteX187" fmla="*/ 308650 w 441836"/>
                  <a:gd name="connsiteY187" fmla="*/ 309710 h 761753"/>
                  <a:gd name="connsiteX188" fmla="*/ 306014 w 441836"/>
                  <a:gd name="connsiteY188" fmla="*/ 284670 h 761753"/>
                  <a:gd name="connsiteX189" fmla="*/ 307332 w 441836"/>
                  <a:gd name="connsiteY189" fmla="*/ 275444 h 761753"/>
                  <a:gd name="connsiteX190" fmla="*/ 308650 w 441836"/>
                  <a:gd name="connsiteY190" fmla="*/ 270172 h 761753"/>
                  <a:gd name="connsiteX191" fmla="*/ 316558 w 441836"/>
                  <a:gd name="connsiteY191" fmla="*/ 250404 h 761753"/>
                  <a:gd name="connsiteX192" fmla="*/ 323147 w 441836"/>
                  <a:gd name="connsiteY192" fmla="*/ 233271 h 761753"/>
                  <a:gd name="connsiteX193" fmla="*/ 324465 w 441836"/>
                  <a:gd name="connsiteY193" fmla="*/ 202959 h 761753"/>
                  <a:gd name="connsiteX194" fmla="*/ 324465 w 441836"/>
                  <a:gd name="connsiteY194" fmla="*/ 199005 h 761753"/>
                  <a:gd name="connsiteX195" fmla="*/ 324465 w 441836"/>
                  <a:gd name="connsiteY195" fmla="*/ 189780 h 761753"/>
                  <a:gd name="connsiteX196" fmla="*/ 325783 w 441836"/>
                  <a:gd name="connsiteY196" fmla="*/ 160786 h 761753"/>
                  <a:gd name="connsiteX197" fmla="*/ 341598 w 441836"/>
                  <a:gd name="connsiteY197" fmla="*/ 147606 h 761753"/>
                  <a:gd name="connsiteX198" fmla="*/ 346870 w 441836"/>
                  <a:gd name="connsiteY198" fmla="*/ 148924 h 761753"/>
                  <a:gd name="connsiteX199" fmla="*/ 367956 w 441836"/>
                  <a:gd name="connsiteY199" fmla="*/ 147606 h 761753"/>
                  <a:gd name="connsiteX200" fmla="*/ 378500 w 441836"/>
                  <a:gd name="connsiteY200" fmla="*/ 135745 h 761753"/>
                  <a:gd name="connsiteX201" fmla="*/ 383771 w 441836"/>
                  <a:gd name="connsiteY201" fmla="*/ 126520 h 761753"/>
                  <a:gd name="connsiteX202" fmla="*/ 406176 w 441836"/>
                  <a:gd name="connsiteY202" fmla="*/ 117295 h 761753"/>
                  <a:gd name="connsiteX203" fmla="*/ 429898 w 441836"/>
                  <a:gd name="connsiteY203" fmla="*/ 98844 h 761753"/>
                  <a:gd name="connsiteX204" fmla="*/ 406176 w 441836"/>
                  <a:gd name="connsiteY204" fmla="*/ 64578 h 761753"/>
                  <a:gd name="connsiteX205" fmla="*/ 396950 w 441836"/>
                  <a:gd name="connsiteY205" fmla="*/ 56670 h 761753"/>
                  <a:gd name="connsiteX206" fmla="*/ 353459 w 441836"/>
                  <a:gd name="connsiteY206" fmla="*/ 31630 h 761753"/>
                  <a:gd name="connsiteX207" fmla="*/ 331055 w 441836"/>
                  <a:gd name="connsiteY207" fmla="*/ 40856 h 761753"/>
                  <a:gd name="connsiteX208" fmla="*/ 327101 w 441836"/>
                  <a:gd name="connsiteY208" fmla="*/ 43491 h 761753"/>
                  <a:gd name="connsiteX209" fmla="*/ 307332 w 441836"/>
                  <a:gd name="connsiteY209" fmla="*/ 51399 h 761753"/>
                  <a:gd name="connsiteX210" fmla="*/ 296789 w 441836"/>
                  <a:gd name="connsiteY210" fmla="*/ 48763 h 761753"/>
                  <a:gd name="connsiteX211" fmla="*/ 288882 w 441836"/>
                  <a:gd name="connsiteY211" fmla="*/ 46127 h 761753"/>
                  <a:gd name="connsiteX212" fmla="*/ 270431 w 441836"/>
                  <a:gd name="connsiteY212" fmla="*/ 48763 h 761753"/>
                  <a:gd name="connsiteX213" fmla="*/ 261205 w 441836"/>
                  <a:gd name="connsiteY213" fmla="*/ 51399 h 761753"/>
                  <a:gd name="connsiteX214" fmla="*/ 257251 w 441836"/>
                  <a:gd name="connsiteY214" fmla="*/ 51399 h 761753"/>
                  <a:gd name="connsiteX215" fmla="*/ 241437 w 441836"/>
                  <a:gd name="connsiteY215" fmla="*/ 39537 h 761753"/>
                  <a:gd name="connsiteX216" fmla="*/ 240119 w 441836"/>
                  <a:gd name="connsiteY216" fmla="*/ 35584 h 761753"/>
                  <a:gd name="connsiteX217" fmla="*/ 228258 w 441836"/>
                  <a:gd name="connsiteY217" fmla="*/ 19769 h 761753"/>
                  <a:gd name="connsiteX218" fmla="*/ 208489 w 441836"/>
                  <a:gd name="connsiteY218" fmla="*/ 23722 h 761753"/>
                  <a:gd name="connsiteX219" fmla="*/ 201899 w 441836"/>
                  <a:gd name="connsiteY219" fmla="*/ 26358 h 761753"/>
                  <a:gd name="connsiteX220" fmla="*/ 172905 w 441836"/>
                  <a:gd name="connsiteY220" fmla="*/ 31630 h 761753"/>
                  <a:gd name="connsiteX221" fmla="*/ 166315 w 441836"/>
                  <a:gd name="connsiteY221" fmla="*/ 51399 h 761753"/>
                  <a:gd name="connsiteX222" fmla="*/ 161044 w 441836"/>
                  <a:gd name="connsiteY222" fmla="*/ 51399 h 761753"/>
                  <a:gd name="connsiteX223" fmla="*/ 166315 w 441836"/>
                  <a:gd name="connsiteY223" fmla="*/ 52717 h 761753"/>
                  <a:gd name="connsiteX224" fmla="*/ 163680 w 441836"/>
                  <a:gd name="connsiteY224" fmla="*/ 64578 h 761753"/>
                  <a:gd name="connsiteX225" fmla="*/ 159726 w 441836"/>
                  <a:gd name="connsiteY225" fmla="*/ 125202 h 761753"/>
                  <a:gd name="connsiteX226" fmla="*/ 143911 w 441836"/>
                  <a:gd name="connsiteY226" fmla="*/ 195051 h 761753"/>
                  <a:gd name="connsiteX227" fmla="*/ 142593 w 441836"/>
                  <a:gd name="connsiteY227" fmla="*/ 205595 h 761753"/>
                  <a:gd name="connsiteX228" fmla="*/ 147865 w 441836"/>
                  <a:gd name="connsiteY228" fmla="*/ 216138 h 761753"/>
                  <a:gd name="connsiteX229" fmla="*/ 110963 w 441836"/>
                  <a:gd name="connsiteY229" fmla="*/ 263583 h 761753"/>
                  <a:gd name="connsiteX230" fmla="*/ 104374 w 441836"/>
                  <a:gd name="connsiteY230" fmla="*/ 300484 h 761753"/>
                  <a:gd name="connsiteX231" fmla="*/ 104374 w 441836"/>
                  <a:gd name="connsiteY231" fmla="*/ 303120 h 761753"/>
                  <a:gd name="connsiteX232" fmla="*/ 104374 w 441836"/>
                  <a:gd name="connsiteY232" fmla="*/ 305756 h 761753"/>
                  <a:gd name="connsiteX233" fmla="*/ 96466 w 441836"/>
                  <a:gd name="connsiteY233" fmla="*/ 326842 h 761753"/>
                  <a:gd name="connsiteX234" fmla="*/ 71426 w 441836"/>
                  <a:gd name="connsiteY234" fmla="*/ 363745 h 761753"/>
                  <a:gd name="connsiteX235" fmla="*/ 68790 w 441836"/>
                  <a:gd name="connsiteY235" fmla="*/ 367698 h 761753"/>
                  <a:gd name="connsiteX236" fmla="*/ 66154 w 441836"/>
                  <a:gd name="connsiteY236" fmla="*/ 371652 h 761753"/>
                  <a:gd name="connsiteX237" fmla="*/ 55611 w 441836"/>
                  <a:gd name="connsiteY237" fmla="*/ 391421 h 761753"/>
                  <a:gd name="connsiteX238" fmla="*/ 38478 w 441836"/>
                  <a:gd name="connsiteY238" fmla="*/ 403282 h 761753"/>
                  <a:gd name="connsiteX239" fmla="*/ 30571 w 441836"/>
                  <a:gd name="connsiteY239" fmla="*/ 405917 h 761753"/>
                  <a:gd name="connsiteX240" fmla="*/ 29253 w 441836"/>
                  <a:gd name="connsiteY240" fmla="*/ 436230 h 761753"/>
                  <a:gd name="connsiteX241" fmla="*/ 21345 w 441836"/>
                  <a:gd name="connsiteY241" fmla="*/ 458634 h 761753"/>
                  <a:gd name="connsiteX242" fmla="*/ 17391 w 441836"/>
                  <a:gd name="connsiteY242" fmla="*/ 462588 h 761753"/>
                  <a:gd name="connsiteX243" fmla="*/ 12120 w 441836"/>
                  <a:gd name="connsiteY243" fmla="*/ 471813 h 761753"/>
                  <a:gd name="connsiteX244" fmla="*/ 29253 w 441836"/>
                  <a:gd name="connsiteY244" fmla="*/ 477085 h 761753"/>
                  <a:gd name="connsiteX245" fmla="*/ 51657 w 441836"/>
                  <a:gd name="connsiteY245" fmla="*/ 486310 h 761753"/>
                  <a:gd name="connsiteX246" fmla="*/ 56929 w 441836"/>
                  <a:gd name="connsiteY246" fmla="*/ 490264 h 761753"/>
                  <a:gd name="connsiteX247" fmla="*/ 62200 w 441836"/>
                  <a:gd name="connsiteY247" fmla="*/ 499490 h 761753"/>
                  <a:gd name="connsiteX248" fmla="*/ 46385 w 441836"/>
                  <a:gd name="connsiteY248" fmla="*/ 519258 h 761753"/>
                  <a:gd name="connsiteX249" fmla="*/ 27935 w 441836"/>
                  <a:gd name="connsiteY249" fmla="*/ 545617 h 761753"/>
                  <a:gd name="connsiteX250" fmla="*/ 27935 w 441836"/>
                  <a:gd name="connsiteY250" fmla="*/ 548253 h 761753"/>
                  <a:gd name="connsiteX251" fmla="*/ 29253 w 441836"/>
                  <a:gd name="connsiteY251" fmla="*/ 548253 h 761753"/>
                  <a:gd name="connsiteX252" fmla="*/ 43750 w 441836"/>
                  <a:gd name="connsiteY252" fmla="*/ 542981 h 761753"/>
                  <a:gd name="connsiteX253" fmla="*/ 46385 w 441836"/>
                  <a:gd name="connsiteY253" fmla="*/ 541663 h 761753"/>
                  <a:gd name="connsiteX254" fmla="*/ 70108 w 441836"/>
                  <a:gd name="connsiteY254" fmla="*/ 548253 h 761753"/>
                  <a:gd name="connsiteX255" fmla="*/ 75380 w 441836"/>
                  <a:gd name="connsiteY255" fmla="*/ 556160 h 761753"/>
                  <a:gd name="connsiteX256" fmla="*/ 67472 w 441836"/>
                  <a:gd name="connsiteY256" fmla="*/ 557477 h 761753"/>
                  <a:gd name="connsiteX257" fmla="*/ 60882 w 441836"/>
                  <a:gd name="connsiteY257" fmla="*/ 557477 h 761753"/>
                  <a:gd name="connsiteX258" fmla="*/ 56929 w 441836"/>
                  <a:gd name="connsiteY258" fmla="*/ 557477 h 761753"/>
                  <a:gd name="connsiteX259" fmla="*/ 54293 w 441836"/>
                  <a:gd name="connsiteY259" fmla="*/ 558796 h 761753"/>
                  <a:gd name="connsiteX260" fmla="*/ 54293 w 441836"/>
                  <a:gd name="connsiteY260" fmla="*/ 570656 h 761753"/>
                  <a:gd name="connsiteX261" fmla="*/ 54293 w 441836"/>
                  <a:gd name="connsiteY261" fmla="*/ 571975 h 761753"/>
                  <a:gd name="connsiteX262" fmla="*/ 50339 w 441836"/>
                  <a:gd name="connsiteY262" fmla="*/ 599651 h 761753"/>
                  <a:gd name="connsiteX263" fmla="*/ 43750 w 441836"/>
                  <a:gd name="connsiteY263" fmla="*/ 643142 h 761753"/>
                  <a:gd name="connsiteX264" fmla="*/ 14755 w 441836"/>
                  <a:gd name="connsiteY264" fmla="*/ 723535 h 761753"/>
                  <a:gd name="connsiteX265" fmla="*/ 10802 w 441836"/>
                  <a:gd name="connsiteY265" fmla="*/ 734078 h 761753"/>
                  <a:gd name="connsiteX266" fmla="*/ 26617 w 441836"/>
                  <a:gd name="connsiteY266" fmla="*/ 740668 h 761753"/>
                  <a:gd name="connsiteX267" fmla="*/ 33206 w 441836"/>
                  <a:gd name="connsiteY267" fmla="*/ 736714 h 761753"/>
                  <a:gd name="connsiteX268" fmla="*/ 49021 w 441836"/>
                  <a:gd name="connsiteY268" fmla="*/ 720899 h 7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1836" h="761753">
                    <a:moveTo>
                      <a:pt x="122824" y="761754"/>
                    </a:moveTo>
                    <a:cubicBezTo>
                      <a:pt x="105691" y="761754"/>
                      <a:pt x="91195" y="756483"/>
                      <a:pt x="78015" y="745940"/>
                    </a:cubicBezTo>
                    <a:cubicBezTo>
                      <a:pt x="62200" y="732760"/>
                      <a:pt x="54293" y="730124"/>
                      <a:pt x="49021" y="730124"/>
                    </a:cubicBezTo>
                    <a:cubicBezTo>
                      <a:pt x="45068" y="730124"/>
                      <a:pt x="42432" y="731442"/>
                      <a:pt x="39796" y="734078"/>
                    </a:cubicBezTo>
                    <a:cubicBezTo>
                      <a:pt x="35842" y="736714"/>
                      <a:pt x="31889" y="739350"/>
                      <a:pt x="26617" y="739350"/>
                    </a:cubicBezTo>
                    <a:cubicBezTo>
                      <a:pt x="22663" y="739350"/>
                      <a:pt x="6848" y="738032"/>
                      <a:pt x="1576" y="727488"/>
                    </a:cubicBezTo>
                    <a:cubicBezTo>
                      <a:pt x="-1059" y="723535"/>
                      <a:pt x="-1059" y="715627"/>
                      <a:pt x="6848" y="706402"/>
                    </a:cubicBezTo>
                    <a:cubicBezTo>
                      <a:pt x="17391" y="694541"/>
                      <a:pt x="33206" y="649731"/>
                      <a:pt x="33206" y="632599"/>
                    </a:cubicBezTo>
                    <a:cubicBezTo>
                      <a:pt x="33206" y="622055"/>
                      <a:pt x="35842" y="603604"/>
                      <a:pt x="39796" y="587790"/>
                    </a:cubicBezTo>
                    <a:cubicBezTo>
                      <a:pt x="41114" y="578564"/>
                      <a:pt x="43750" y="564067"/>
                      <a:pt x="43750" y="562749"/>
                    </a:cubicBezTo>
                    <a:cubicBezTo>
                      <a:pt x="42432" y="557477"/>
                      <a:pt x="39796" y="548253"/>
                      <a:pt x="45068" y="541663"/>
                    </a:cubicBezTo>
                    <a:cubicBezTo>
                      <a:pt x="45068" y="541663"/>
                      <a:pt x="45068" y="541663"/>
                      <a:pt x="45068" y="541663"/>
                    </a:cubicBezTo>
                    <a:cubicBezTo>
                      <a:pt x="39796" y="544298"/>
                      <a:pt x="33206" y="548253"/>
                      <a:pt x="26617" y="548253"/>
                    </a:cubicBezTo>
                    <a:cubicBezTo>
                      <a:pt x="22663" y="548253"/>
                      <a:pt x="20027" y="546934"/>
                      <a:pt x="17391" y="544298"/>
                    </a:cubicBezTo>
                    <a:cubicBezTo>
                      <a:pt x="14755" y="541663"/>
                      <a:pt x="13437" y="539027"/>
                      <a:pt x="14755" y="535073"/>
                    </a:cubicBezTo>
                    <a:cubicBezTo>
                      <a:pt x="16073" y="520576"/>
                      <a:pt x="25299" y="511350"/>
                      <a:pt x="37160" y="502126"/>
                    </a:cubicBezTo>
                    <a:cubicBezTo>
                      <a:pt x="42432" y="498171"/>
                      <a:pt x="50339" y="491582"/>
                      <a:pt x="50339" y="488946"/>
                    </a:cubicBezTo>
                    <a:cubicBezTo>
                      <a:pt x="50339" y="488946"/>
                      <a:pt x="50339" y="487628"/>
                      <a:pt x="49021" y="487628"/>
                    </a:cubicBezTo>
                    <a:cubicBezTo>
                      <a:pt x="46385" y="486310"/>
                      <a:pt x="45068" y="483674"/>
                      <a:pt x="43750" y="482357"/>
                    </a:cubicBezTo>
                    <a:cubicBezTo>
                      <a:pt x="38478" y="478402"/>
                      <a:pt x="38478" y="478402"/>
                      <a:pt x="26617" y="475767"/>
                    </a:cubicBezTo>
                    <a:cubicBezTo>
                      <a:pt x="16073" y="474449"/>
                      <a:pt x="5530" y="473131"/>
                      <a:pt x="1576" y="463906"/>
                    </a:cubicBezTo>
                    <a:cubicBezTo>
                      <a:pt x="-1059" y="455999"/>
                      <a:pt x="5530" y="448091"/>
                      <a:pt x="8166" y="444137"/>
                    </a:cubicBezTo>
                    <a:lnTo>
                      <a:pt x="12120" y="440183"/>
                    </a:lnTo>
                    <a:cubicBezTo>
                      <a:pt x="20027" y="430958"/>
                      <a:pt x="20027" y="430958"/>
                      <a:pt x="18709" y="427004"/>
                    </a:cubicBezTo>
                    <a:cubicBezTo>
                      <a:pt x="9484" y="399328"/>
                      <a:pt x="17391" y="388785"/>
                      <a:pt x="25299" y="384831"/>
                    </a:cubicBezTo>
                    <a:cubicBezTo>
                      <a:pt x="27935" y="383513"/>
                      <a:pt x="31889" y="382195"/>
                      <a:pt x="34524" y="382195"/>
                    </a:cubicBezTo>
                    <a:cubicBezTo>
                      <a:pt x="42432" y="380877"/>
                      <a:pt x="43750" y="379559"/>
                      <a:pt x="45068" y="376924"/>
                    </a:cubicBezTo>
                    <a:cubicBezTo>
                      <a:pt x="47703" y="367698"/>
                      <a:pt x="52975" y="359790"/>
                      <a:pt x="56929" y="354519"/>
                    </a:cubicBezTo>
                    <a:cubicBezTo>
                      <a:pt x="58247" y="353201"/>
                      <a:pt x="58247" y="351883"/>
                      <a:pt x="59564" y="350566"/>
                    </a:cubicBezTo>
                    <a:lnTo>
                      <a:pt x="62200" y="346611"/>
                    </a:lnTo>
                    <a:cubicBezTo>
                      <a:pt x="78015" y="320253"/>
                      <a:pt x="85923" y="309710"/>
                      <a:pt x="89877" y="305756"/>
                    </a:cubicBezTo>
                    <a:cubicBezTo>
                      <a:pt x="92512" y="304439"/>
                      <a:pt x="93830" y="303120"/>
                      <a:pt x="93830" y="293895"/>
                    </a:cubicBezTo>
                    <a:lnTo>
                      <a:pt x="93830" y="292577"/>
                    </a:lnTo>
                    <a:cubicBezTo>
                      <a:pt x="93830" y="291259"/>
                      <a:pt x="93830" y="291259"/>
                      <a:pt x="93830" y="289941"/>
                    </a:cubicBezTo>
                    <a:cubicBezTo>
                      <a:pt x="92512" y="278080"/>
                      <a:pt x="89877" y="254357"/>
                      <a:pt x="105691" y="243814"/>
                    </a:cubicBezTo>
                    <a:cubicBezTo>
                      <a:pt x="120188" y="233271"/>
                      <a:pt x="139957" y="213502"/>
                      <a:pt x="138639" y="206913"/>
                    </a:cubicBezTo>
                    <a:cubicBezTo>
                      <a:pt x="137322" y="202959"/>
                      <a:pt x="137322" y="201641"/>
                      <a:pt x="136004" y="200323"/>
                    </a:cubicBezTo>
                    <a:cubicBezTo>
                      <a:pt x="130732" y="193733"/>
                      <a:pt x="130732" y="188461"/>
                      <a:pt x="137322" y="179237"/>
                    </a:cubicBezTo>
                    <a:cubicBezTo>
                      <a:pt x="143911" y="168693"/>
                      <a:pt x="151818" y="144971"/>
                      <a:pt x="151818" y="114659"/>
                    </a:cubicBezTo>
                    <a:cubicBezTo>
                      <a:pt x="151818" y="83028"/>
                      <a:pt x="151818" y="65896"/>
                      <a:pt x="155772" y="51399"/>
                    </a:cubicBezTo>
                    <a:cubicBezTo>
                      <a:pt x="157090" y="47445"/>
                      <a:pt x="158408" y="43491"/>
                      <a:pt x="158408" y="39537"/>
                    </a:cubicBezTo>
                    <a:lnTo>
                      <a:pt x="158408" y="38220"/>
                    </a:lnTo>
                    <a:cubicBezTo>
                      <a:pt x="161044" y="28994"/>
                      <a:pt x="163680" y="19769"/>
                      <a:pt x="166315" y="15815"/>
                    </a:cubicBezTo>
                    <a:lnTo>
                      <a:pt x="168951" y="11862"/>
                    </a:lnTo>
                    <a:lnTo>
                      <a:pt x="172905" y="11862"/>
                    </a:lnTo>
                    <a:cubicBezTo>
                      <a:pt x="182131" y="11862"/>
                      <a:pt x="191356" y="10543"/>
                      <a:pt x="199263" y="7908"/>
                    </a:cubicBezTo>
                    <a:cubicBezTo>
                      <a:pt x="200581" y="7908"/>
                      <a:pt x="203217" y="6590"/>
                      <a:pt x="204535" y="5272"/>
                    </a:cubicBezTo>
                    <a:cubicBezTo>
                      <a:pt x="211124" y="2636"/>
                      <a:pt x="217714" y="0"/>
                      <a:pt x="224304" y="0"/>
                    </a:cubicBezTo>
                    <a:cubicBezTo>
                      <a:pt x="226940" y="0"/>
                      <a:pt x="228258" y="0"/>
                      <a:pt x="230893" y="1318"/>
                    </a:cubicBezTo>
                    <a:cubicBezTo>
                      <a:pt x="241437" y="3954"/>
                      <a:pt x="245390" y="14498"/>
                      <a:pt x="248026" y="22405"/>
                    </a:cubicBezTo>
                    <a:cubicBezTo>
                      <a:pt x="249344" y="25041"/>
                      <a:pt x="249344" y="25041"/>
                      <a:pt x="249344" y="26358"/>
                    </a:cubicBezTo>
                    <a:cubicBezTo>
                      <a:pt x="253298" y="35584"/>
                      <a:pt x="255934" y="32948"/>
                      <a:pt x="259887" y="32948"/>
                    </a:cubicBezTo>
                    <a:cubicBezTo>
                      <a:pt x="262523" y="32948"/>
                      <a:pt x="265159" y="31630"/>
                      <a:pt x="267795" y="31630"/>
                    </a:cubicBezTo>
                    <a:cubicBezTo>
                      <a:pt x="275703" y="28994"/>
                      <a:pt x="283610" y="27677"/>
                      <a:pt x="291517" y="28994"/>
                    </a:cubicBezTo>
                    <a:cubicBezTo>
                      <a:pt x="295471" y="28994"/>
                      <a:pt x="298107" y="31630"/>
                      <a:pt x="302061" y="32948"/>
                    </a:cubicBezTo>
                    <a:cubicBezTo>
                      <a:pt x="304696" y="34266"/>
                      <a:pt x="307332" y="35584"/>
                      <a:pt x="308650" y="35584"/>
                    </a:cubicBezTo>
                    <a:cubicBezTo>
                      <a:pt x="312604" y="35584"/>
                      <a:pt x="317876" y="32948"/>
                      <a:pt x="323147" y="28994"/>
                    </a:cubicBezTo>
                    <a:cubicBezTo>
                      <a:pt x="324465" y="27677"/>
                      <a:pt x="327101" y="26358"/>
                      <a:pt x="328419" y="26358"/>
                    </a:cubicBezTo>
                    <a:cubicBezTo>
                      <a:pt x="335009" y="22405"/>
                      <a:pt x="344234" y="17133"/>
                      <a:pt x="354777" y="15815"/>
                    </a:cubicBezTo>
                    <a:cubicBezTo>
                      <a:pt x="356095" y="15815"/>
                      <a:pt x="357413" y="15815"/>
                      <a:pt x="358731" y="15815"/>
                    </a:cubicBezTo>
                    <a:cubicBezTo>
                      <a:pt x="378500" y="15815"/>
                      <a:pt x="394315" y="31630"/>
                      <a:pt x="406176" y="43491"/>
                    </a:cubicBezTo>
                    <a:cubicBezTo>
                      <a:pt x="408811" y="46127"/>
                      <a:pt x="412765" y="48763"/>
                      <a:pt x="415401" y="51399"/>
                    </a:cubicBezTo>
                    <a:cubicBezTo>
                      <a:pt x="427263" y="61942"/>
                      <a:pt x="443077" y="75121"/>
                      <a:pt x="441759" y="93572"/>
                    </a:cubicBezTo>
                    <a:cubicBezTo>
                      <a:pt x="440442" y="114659"/>
                      <a:pt x="423309" y="118612"/>
                      <a:pt x="411447" y="121248"/>
                    </a:cubicBezTo>
                    <a:cubicBezTo>
                      <a:pt x="404858" y="122566"/>
                      <a:pt x="398268" y="123884"/>
                      <a:pt x="394315" y="127838"/>
                    </a:cubicBezTo>
                    <a:cubicBezTo>
                      <a:pt x="392997" y="130474"/>
                      <a:pt x="390361" y="133110"/>
                      <a:pt x="389043" y="134427"/>
                    </a:cubicBezTo>
                    <a:cubicBezTo>
                      <a:pt x="386407" y="139699"/>
                      <a:pt x="382453" y="146289"/>
                      <a:pt x="374546" y="150242"/>
                    </a:cubicBezTo>
                    <a:cubicBezTo>
                      <a:pt x="370592" y="152878"/>
                      <a:pt x="365321" y="154196"/>
                      <a:pt x="360049" y="154196"/>
                    </a:cubicBezTo>
                    <a:cubicBezTo>
                      <a:pt x="356095" y="154196"/>
                      <a:pt x="352141" y="154196"/>
                      <a:pt x="348188" y="152878"/>
                    </a:cubicBezTo>
                    <a:cubicBezTo>
                      <a:pt x="345552" y="152878"/>
                      <a:pt x="344234" y="151560"/>
                      <a:pt x="341598" y="151560"/>
                    </a:cubicBezTo>
                    <a:cubicBezTo>
                      <a:pt x="338962" y="151560"/>
                      <a:pt x="337644" y="150242"/>
                      <a:pt x="336326" y="156832"/>
                    </a:cubicBezTo>
                    <a:cubicBezTo>
                      <a:pt x="335009" y="166058"/>
                      <a:pt x="335009" y="175282"/>
                      <a:pt x="335009" y="184508"/>
                    </a:cubicBezTo>
                    <a:cubicBezTo>
                      <a:pt x="335009" y="187144"/>
                      <a:pt x="335009" y="191097"/>
                      <a:pt x="335009" y="193733"/>
                    </a:cubicBezTo>
                    <a:lnTo>
                      <a:pt x="335009" y="197687"/>
                    </a:lnTo>
                    <a:cubicBezTo>
                      <a:pt x="335009" y="208230"/>
                      <a:pt x="335009" y="218774"/>
                      <a:pt x="332373" y="230635"/>
                    </a:cubicBezTo>
                    <a:cubicBezTo>
                      <a:pt x="331055" y="238543"/>
                      <a:pt x="327101" y="243814"/>
                      <a:pt x="324465" y="250404"/>
                    </a:cubicBezTo>
                    <a:cubicBezTo>
                      <a:pt x="321830" y="255676"/>
                      <a:pt x="317876" y="260947"/>
                      <a:pt x="317876" y="266219"/>
                    </a:cubicBezTo>
                    <a:cubicBezTo>
                      <a:pt x="317876" y="267536"/>
                      <a:pt x="317876" y="268855"/>
                      <a:pt x="316558" y="271491"/>
                    </a:cubicBezTo>
                    <a:cubicBezTo>
                      <a:pt x="316558" y="274126"/>
                      <a:pt x="315240" y="276762"/>
                      <a:pt x="315240" y="279398"/>
                    </a:cubicBezTo>
                    <a:cubicBezTo>
                      <a:pt x="315240" y="285987"/>
                      <a:pt x="315240" y="295213"/>
                      <a:pt x="317876" y="301803"/>
                    </a:cubicBezTo>
                    <a:cubicBezTo>
                      <a:pt x="317876" y="301803"/>
                      <a:pt x="319194" y="303120"/>
                      <a:pt x="319194" y="303120"/>
                    </a:cubicBezTo>
                    <a:cubicBezTo>
                      <a:pt x="320512" y="304439"/>
                      <a:pt x="321830" y="305756"/>
                      <a:pt x="323147" y="308392"/>
                    </a:cubicBezTo>
                    <a:cubicBezTo>
                      <a:pt x="327101" y="316299"/>
                      <a:pt x="324465" y="321571"/>
                      <a:pt x="321830" y="326842"/>
                    </a:cubicBezTo>
                    <a:cubicBezTo>
                      <a:pt x="319194" y="330797"/>
                      <a:pt x="317876" y="333432"/>
                      <a:pt x="315240" y="336068"/>
                    </a:cubicBezTo>
                    <a:lnTo>
                      <a:pt x="312604" y="338704"/>
                    </a:lnTo>
                    <a:cubicBezTo>
                      <a:pt x="312604" y="338704"/>
                      <a:pt x="311286" y="340022"/>
                      <a:pt x="311286" y="340022"/>
                    </a:cubicBezTo>
                    <a:cubicBezTo>
                      <a:pt x="311286" y="342658"/>
                      <a:pt x="309968" y="345294"/>
                      <a:pt x="309968" y="347930"/>
                    </a:cubicBezTo>
                    <a:cubicBezTo>
                      <a:pt x="309968" y="349247"/>
                      <a:pt x="309968" y="350566"/>
                      <a:pt x="308650" y="351883"/>
                    </a:cubicBezTo>
                    <a:cubicBezTo>
                      <a:pt x="308650" y="353201"/>
                      <a:pt x="308650" y="354519"/>
                      <a:pt x="308650" y="355837"/>
                    </a:cubicBezTo>
                    <a:cubicBezTo>
                      <a:pt x="308650" y="358473"/>
                      <a:pt x="308650" y="361109"/>
                      <a:pt x="308650" y="363745"/>
                    </a:cubicBezTo>
                    <a:lnTo>
                      <a:pt x="307332" y="370334"/>
                    </a:lnTo>
                    <a:lnTo>
                      <a:pt x="300743" y="371652"/>
                    </a:lnTo>
                    <a:cubicBezTo>
                      <a:pt x="288882" y="372969"/>
                      <a:pt x="278338" y="372969"/>
                      <a:pt x="267795" y="372969"/>
                    </a:cubicBezTo>
                    <a:cubicBezTo>
                      <a:pt x="262523" y="372969"/>
                      <a:pt x="258569" y="374288"/>
                      <a:pt x="257251" y="374288"/>
                    </a:cubicBezTo>
                    <a:cubicBezTo>
                      <a:pt x="255934" y="375605"/>
                      <a:pt x="253298" y="378241"/>
                      <a:pt x="248026" y="378241"/>
                    </a:cubicBezTo>
                    <a:cubicBezTo>
                      <a:pt x="248026" y="378241"/>
                      <a:pt x="246708" y="378241"/>
                      <a:pt x="246708" y="378241"/>
                    </a:cubicBezTo>
                    <a:cubicBezTo>
                      <a:pt x="246708" y="379559"/>
                      <a:pt x="246708" y="380877"/>
                      <a:pt x="246708" y="380877"/>
                    </a:cubicBezTo>
                    <a:cubicBezTo>
                      <a:pt x="246708" y="383513"/>
                      <a:pt x="245390" y="384831"/>
                      <a:pt x="245390" y="387467"/>
                    </a:cubicBezTo>
                    <a:cubicBezTo>
                      <a:pt x="245390" y="388785"/>
                      <a:pt x="244072" y="390103"/>
                      <a:pt x="244072" y="391421"/>
                    </a:cubicBezTo>
                    <a:cubicBezTo>
                      <a:pt x="244072" y="392738"/>
                      <a:pt x="245390" y="394056"/>
                      <a:pt x="245390" y="396692"/>
                    </a:cubicBezTo>
                    <a:cubicBezTo>
                      <a:pt x="246708" y="399328"/>
                      <a:pt x="246708" y="400646"/>
                      <a:pt x="246708" y="403282"/>
                    </a:cubicBezTo>
                    <a:cubicBezTo>
                      <a:pt x="248026" y="407236"/>
                      <a:pt x="249344" y="409872"/>
                      <a:pt x="251980" y="412507"/>
                    </a:cubicBezTo>
                    <a:cubicBezTo>
                      <a:pt x="255934" y="416461"/>
                      <a:pt x="258569" y="421732"/>
                      <a:pt x="262523" y="427004"/>
                    </a:cubicBezTo>
                    <a:cubicBezTo>
                      <a:pt x="262523" y="428322"/>
                      <a:pt x="263841" y="428322"/>
                      <a:pt x="263841" y="429640"/>
                    </a:cubicBezTo>
                    <a:lnTo>
                      <a:pt x="265159" y="430958"/>
                    </a:lnTo>
                    <a:cubicBezTo>
                      <a:pt x="266477" y="433594"/>
                      <a:pt x="269113" y="436230"/>
                      <a:pt x="270431" y="440183"/>
                    </a:cubicBezTo>
                    <a:cubicBezTo>
                      <a:pt x="273067" y="448091"/>
                      <a:pt x="271749" y="459952"/>
                      <a:pt x="269113" y="466542"/>
                    </a:cubicBezTo>
                    <a:cubicBezTo>
                      <a:pt x="265159" y="478402"/>
                      <a:pt x="257251" y="492900"/>
                      <a:pt x="248026" y="503443"/>
                    </a:cubicBezTo>
                    <a:cubicBezTo>
                      <a:pt x="240119" y="513986"/>
                      <a:pt x="232211" y="524529"/>
                      <a:pt x="224304" y="535073"/>
                    </a:cubicBezTo>
                    <a:cubicBezTo>
                      <a:pt x="222986" y="537709"/>
                      <a:pt x="221668" y="541663"/>
                      <a:pt x="222986" y="548253"/>
                    </a:cubicBezTo>
                    <a:cubicBezTo>
                      <a:pt x="222986" y="549570"/>
                      <a:pt x="222986" y="550888"/>
                      <a:pt x="228258" y="550888"/>
                    </a:cubicBezTo>
                    <a:lnTo>
                      <a:pt x="234847" y="550888"/>
                    </a:lnTo>
                    <a:lnTo>
                      <a:pt x="236165" y="557477"/>
                    </a:lnTo>
                    <a:cubicBezTo>
                      <a:pt x="236165" y="557477"/>
                      <a:pt x="237483" y="557477"/>
                      <a:pt x="238801" y="558796"/>
                    </a:cubicBezTo>
                    <a:cubicBezTo>
                      <a:pt x="241437" y="560113"/>
                      <a:pt x="251980" y="565385"/>
                      <a:pt x="246708" y="578564"/>
                    </a:cubicBezTo>
                    <a:cubicBezTo>
                      <a:pt x="245390" y="582518"/>
                      <a:pt x="241437" y="585154"/>
                      <a:pt x="238801" y="587790"/>
                    </a:cubicBezTo>
                    <a:lnTo>
                      <a:pt x="234847" y="591744"/>
                    </a:lnTo>
                    <a:cubicBezTo>
                      <a:pt x="232211" y="594380"/>
                      <a:pt x="229576" y="597015"/>
                      <a:pt x="226940" y="598333"/>
                    </a:cubicBezTo>
                    <a:cubicBezTo>
                      <a:pt x="225622" y="599651"/>
                      <a:pt x="222986" y="600969"/>
                      <a:pt x="220350" y="602287"/>
                    </a:cubicBezTo>
                    <a:lnTo>
                      <a:pt x="219032" y="602287"/>
                    </a:lnTo>
                    <a:cubicBezTo>
                      <a:pt x="215078" y="604923"/>
                      <a:pt x="212442" y="606240"/>
                      <a:pt x="209807" y="608876"/>
                    </a:cubicBezTo>
                    <a:cubicBezTo>
                      <a:pt x="205853" y="612830"/>
                      <a:pt x="203217" y="619419"/>
                      <a:pt x="200581" y="626009"/>
                    </a:cubicBezTo>
                    <a:cubicBezTo>
                      <a:pt x="197945" y="631281"/>
                      <a:pt x="195310" y="639188"/>
                      <a:pt x="191356" y="647096"/>
                    </a:cubicBezTo>
                    <a:cubicBezTo>
                      <a:pt x="188720" y="652367"/>
                      <a:pt x="187402" y="657639"/>
                      <a:pt x="187402" y="665546"/>
                    </a:cubicBezTo>
                    <a:cubicBezTo>
                      <a:pt x="187402" y="668182"/>
                      <a:pt x="187402" y="670818"/>
                      <a:pt x="187402" y="673454"/>
                    </a:cubicBezTo>
                    <a:lnTo>
                      <a:pt x="187402" y="676090"/>
                    </a:lnTo>
                    <a:cubicBezTo>
                      <a:pt x="187402" y="680044"/>
                      <a:pt x="187402" y="683998"/>
                      <a:pt x="187402" y="689269"/>
                    </a:cubicBezTo>
                    <a:lnTo>
                      <a:pt x="187402" y="693223"/>
                    </a:lnTo>
                    <a:cubicBezTo>
                      <a:pt x="187402" y="699813"/>
                      <a:pt x="187402" y="705084"/>
                      <a:pt x="187402" y="710356"/>
                    </a:cubicBezTo>
                    <a:cubicBezTo>
                      <a:pt x="188720" y="716945"/>
                      <a:pt x="188720" y="726171"/>
                      <a:pt x="188720" y="734078"/>
                    </a:cubicBezTo>
                    <a:lnTo>
                      <a:pt x="188720" y="739350"/>
                    </a:lnTo>
                    <a:lnTo>
                      <a:pt x="184766" y="741985"/>
                    </a:lnTo>
                    <a:cubicBezTo>
                      <a:pt x="168951" y="751211"/>
                      <a:pt x="146547" y="761754"/>
                      <a:pt x="122824" y="761754"/>
                    </a:cubicBezTo>
                    <a:close/>
                    <a:moveTo>
                      <a:pt x="49021" y="720899"/>
                    </a:moveTo>
                    <a:cubicBezTo>
                      <a:pt x="58247" y="720899"/>
                      <a:pt x="68790" y="726171"/>
                      <a:pt x="83287" y="738032"/>
                    </a:cubicBezTo>
                    <a:cubicBezTo>
                      <a:pt x="93830" y="747257"/>
                      <a:pt x="107009" y="751211"/>
                      <a:pt x="122824" y="751211"/>
                    </a:cubicBezTo>
                    <a:cubicBezTo>
                      <a:pt x="143911" y="751211"/>
                      <a:pt x="166315" y="741985"/>
                      <a:pt x="183449" y="732760"/>
                    </a:cubicBezTo>
                    <a:cubicBezTo>
                      <a:pt x="183449" y="724853"/>
                      <a:pt x="183449" y="716945"/>
                      <a:pt x="182131" y="711673"/>
                    </a:cubicBezTo>
                    <a:cubicBezTo>
                      <a:pt x="182131" y="705084"/>
                      <a:pt x="182131" y="698494"/>
                      <a:pt x="182131" y="693223"/>
                    </a:cubicBezTo>
                    <a:lnTo>
                      <a:pt x="182131" y="689269"/>
                    </a:lnTo>
                    <a:cubicBezTo>
                      <a:pt x="182131" y="685315"/>
                      <a:pt x="182131" y="681362"/>
                      <a:pt x="182131" y="677408"/>
                    </a:cubicBezTo>
                    <a:lnTo>
                      <a:pt x="182131" y="674772"/>
                    </a:lnTo>
                    <a:cubicBezTo>
                      <a:pt x="182131" y="672136"/>
                      <a:pt x="182131" y="669500"/>
                      <a:pt x="182131" y="666865"/>
                    </a:cubicBezTo>
                    <a:cubicBezTo>
                      <a:pt x="182131" y="657639"/>
                      <a:pt x="182131" y="651050"/>
                      <a:pt x="186084" y="644460"/>
                    </a:cubicBezTo>
                    <a:cubicBezTo>
                      <a:pt x="190038" y="637871"/>
                      <a:pt x="192674" y="629963"/>
                      <a:pt x="195310" y="624691"/>
                    </a:cubicBezTo>
                    <a:cubicBezTo>
                      <a:pt x="197945" y="616783"/>
                      <a:pt x="200581" y="610194"/>
                      <a:pt x="205853" y="604923"/>
                    </a:cubicBezTo>
                    <a:cubicBezTo>
                      <a:pt x="208489" y="600969"/>
                      <a:pt x="212442" y="599651"/>
                      <a:pt x="216396" y="597015"/>
                    </a:cubicBezTo>
                    <a:lnTo>
                      <a:pt x="220350" y="600969"/>
                    </a:lnTo>
                    <a:lnTo>
                      <a:pt x="217714" y="597015"/>
                    </a:lnTo>
                    <a:cubicBezTo>
                      <a:pt x="220350" y="595697"/>
                      <a:pt x="221668" y="594380"/>
                      <a:pt x="222986" y="593061"/>
                    </a:cubicBezTo>
                    <a:cubicBezTo>
                      <a:pt x="225622" y="591744"/>
                      <a:pt x="226940" y="589108"/>
                      <a:pt x="229576" y="587790"/>
                    </a:cubicBezTo>
                    <a:lnTo>
                      <a:pt x="234847" y="583836"/>
                    </a:lnTo>
                    <a:cubicBezTo>
                      <a:pt x="237483" y="582518"/>
                      <a:pt x="238801" y="579882"/>
                      <a:pt x="240119" y="578564"/>
                    </a:cubicBezTo>
                    <a:cubicBezTo>
                      <a:pt x="241437" y="573292"/>
                      <a:pt x="240119" y="573292"/>
                      <a:pt x="236165" y="570656"/>
                    </a:cubicBezTo>
                    <a:cubicBezTo>
                      <a:pt x="233529" y="569339"/>
                      <a:pt x="230893" y="568021"/>
                      <a:pt x="229576" y="564067"/>
                    </a:cubicBezTo>
                    <a:cubicBezTo>
                      <a:pt x="221668" y="562749"/>
                      <a:pt x="217714" y="560113"/>
                      <a:pt x="216396" y="552206"/>
                    </a:cubicBezTo>
                    <a:cubicBezTo>
                      <a:pt x="215078" y="544298"/>
                      <a:pt x="216396" y="537709"/>
                      <a:pt x="219032" y="532437"/>
                    </a:cubicBezTo>
                    <a:cubicBezTo>
                      <a:pt x="225622" y="521894"/>
                      <a:pt x="234847" y="510033"/>
                      <a:pt x="242755" y="499490"/>
                    </a:cubicBezTo>
                    <a:cubicBezTo>
                      <a:pt x="250662" y="488946"/>
                      <a:pt x="258569" y="477085"/>
                      <a:pt x="262523" y="465223"/>
                    </a:cubicBezTo>
                    <a:cubicBezTo>
                      <a:pt x="263841" y="459952"/>
                      <a:pt x="265159" y="450727"/>
                      <a:pt x="263841" y="445455"/>
                    </a:cubicBezTo>
                    <a:cubicBezTo>
                      <a:pt x="262523" y="442819"/>
                      <a:pt x="261205" y="441501"/>
                      <a:pt x="259887" y="438865"/>
                    </a:cubicBezTo>
                    <a:lnTo>
                      <a:pt x="258569" y="437547"/>
                    </a:lnTo>
                    <a:cubicBezTo>
                      <a:pt x="257251" y="436230"/>
                      <a:pt x="257251" y="434911"/>
                      <a:pt x="255934" y="434911"/>
                    </a:cubicBezTo>
                    <a:cubicBezTo>
                      <a:pt x="253298" y="429640"/>
                      <a:pt x="249344" y="425686"/>
                      <a:pt x="246708" y="421732"/>
                    </a:cubicBezTo>
                    <a:cubicBezTo>
                      <a:pt x="244072" y="417779"/>
                      <a:pt x="241437" y="413825"/>
                      <a:pt x="240119" y="408553"/>
                    </a:cubicBezTo>
                    <a:cubicBezTo>
                      <a:pt x="240119" y="407236"/>
                      <a:pt x="238801" y="405917"/>
                      <a:pt x="238801" y="403282"/>
                    </a:cubicBezTo>
                    <a:cubicBezTo>
                      <a:pt x="237483" y="400646"/>
                      <a:pt x="237483" y="398010"/>
                      <a:pt x="236165" y="395374"/>
                    </a:cubicBezTo>
                    <a:cubicBezTo>
                      <a:pt x="236165" y="392738"/>
                      <a:pt x="236165" y="390103"/>
                      <a:pt x="237483" y="387467"/>
                    </a:cubicBezTo>
                    <a:cubicBezTo>
                      <a:pt x="237483" y="386149"/>
                      <a:pt x="238801" y="384831"/>
                      <a:pt x="238801" y="383513"/>
                    </a:cubicBezTo>
                    <a:cubicBezTo>
                      <a:pt x="238801" y="382195"/>
                      <a:pt x="238801" y="380877"/>
                      <a:pt x="238801" y="379559"/>
                    </a:cubicBezTo>
                    <a:cubicBezTo>
                      <a:pt x="238801" y="378241"/>
                      <a:pt x="238801" y="375605"/>
                      <a:pt x="238801" y="374288"/>
                    </a:cubicBezTo>
                    <a:lnTo>
                      <a:pt x="240119" y="369016"/>
                    </a:lnTo>
                    <a:lnTo>
                      <a:pt x="246708" y="371652"/>
                    </a:lnTo>
                    <a:cubicBezTo>
                      <a:pt x="248026" y="371652"/>
                      <a:pt x="249344" y="372969"/>
                      <a:pt x="250662" y="372969"/>
                    </a:cubicBezTo>
                    <a:cubicBezTo>
                      <a:pt x="251980" y="372969"/>
                      <a:pt x="251980" y="372969"/>
                      <a:pt x="253298" y="371652"/>
                    </a:cubicBezTo>
                    <a:cubicBezTo>
                      <a:pt x="253298" y="371652"/>
                      <a:pt x="254616" y="370334"/>
                      <a:pt x="254616" y="370334"/>
                    </a:cubicBezTo>
                    <a:cubicBezTo>
                      <a:pt x="258569" y="367698"/>
                      <a:pt x="262523" y="366380"/>
                      <a:pt x="270431" y="366380"/>
                    </a:cubicBezTo>
                    <a:cubicBezTo>
                      <a:pt x="280974" y="366380"/>
                      <a:pt x="290199" y="366380"/>
                      <a:pt x="300743" y="365062"/>
                    </a:cubicBezTo>
                    <a:cubicBezTo>
                      <a:pt x="300743" y="363745"/>
                      <a:pt x="300743" y="362426"/>
                      <a:pt x="300743" y="359790"/>
                    </a:cubicBezTo>
                    <a:cubicBezTo>
                      <a:pt x="300743" y="358473"/>
                      <a:pt x="300743" y="355837"/>
                      <a:pt x="300743" y="353201"/>
                    </a:cubicBezTo>
                    <a:cubicBezTo>
                      <a:pt x="300743" y="351883"/>
                      <a:pt x="300743" y="350566"/>
                      <a:pt x="302061" y="349247"/>
                    </a:cubicBezTo>
                    <a:cubicBezTo>
                      <a:pt x="302061" y="346611"/>
                      <a:pt x="303378" y="345294"/>
                      <a:pt x="303378" y="342658"/>
                    </a:cubicBezTo>
                    <a:cubicBezTo>
                      <a:pt x="303378" y="338704"/>
                      <a:pt x="304696" y="337386"/>
                      <a:pt x="307332" y="334750"/>
                    </a:cubicBezTo>
                    <a:lnTo>
                      <a:pt x="309968" y="332114"/>
                    </a:lnTo>
                    <a:cubicBezTo>
                      <a:pt x="311286" y="330797"/>
                      <a:pt x="312604" y="329478"/>
                      <a:pt x="313922" y="326842"/>
                    </a:cubicBezTo>
                    <a:cubicBezTo>
                      <a:pt x="315240" y="322889"/>
                      <a:pt x="316558" y="320253"/>
                      <a:pt x="315240" y="317618"/>
                    </a:cubicBezTo>
                    <a:cubicBezTo>
                      <a:pt x="315240" y="316299"/>
                      <a:pt x="313922" y="314982"/>
                      <a:pt x="312604" y="314982"/>
                    </a:cubicBezTo>
                    <a:cubicBezTo>
                      <a:pt x="311286" y="313663"/>
                      <a:pt x="309968" y="312346"/>
                      <a:pt x="308650" y="309710"/>
                    </a:cubicBezTo>
                    <a:cubicBezTo>
                      <a:pt x="306014" y="301803"/>
                      <a:pt x="306014" y="292577"/>
                      <a:pt x="306014" y="284670"/>
                    </a:cubicBezTo>
                    <a:cubicBezTo>
                      <a:pt x="306014" y="280715"/>
                      <a:pt x="306014" y="278080"/>
                      <a:pt x="307332" y="275444"/>
                    </a:cubicBezTo>
                    <a:cubicBezTo>
                      <a:pt x="307332" y="274126"/>
                      <a:pt x="307332" y="271491"/>
                      <a:pt x="308650" y="270172"/>
                    </a:cubicBezTo>
                    <a:cubicBezTo>
                      <a:pt x="309968" y="263583"/>
                      <a:pt x="312604" y="256993"/>
                      <a:pt x="316558" y="250404"/>
                    </a:cubicBezTo>
                    <a:cubicBezTo>
                      <a:pt x="319194" y="245132"/>
                      <a:pt x="321830" y="239860"/>
                      <a:pt x="323147" y="233271"/>
                    </a:cubicBezTo>
                    <a:cubicBezTo>
                      <a:pt x="325783" y="222728"/>
                      <a:pt x="325783" y="213502"/>
                      <a:pt x="324465" y="202959"/>
                    </a:cubicBezTo>
                    <a:lnTo>
                      <a:pt x="324465" y="199005"/>
                    </a:lnTo>
                    <a:cubicBezTo>
                      <a:pt x="324465" y="196369"/>
                      <a:pt x="324465" y="192416"/>
                      <a:pt x="324465" y="189780"/>
                    </a:cubicBezTo>
                    <a:cubicBezTo>
                      <a:pt x="324465" y="180554"/>
                      <a:pt x="324465" y="170011"/>
                      <a:pt x="325783" y="160786"/>
                    </a:cubicBezTo>
                    <a:cubicBezTo>
                      <a:pt x="327101" y="154196"/>
                      <a:pt x="329737" y="146289"/>
                      <a:pt x="341598" y="147606"/>
                    </a:cubicBezTo>
                    <a:cubicBezTo>
                      <a:pt x="342916" y="147606"/>
                      <a:pt x="345552" y="147606"/>
                      <a:pt x="346870" y="148924"/>
                    </a:cubicBezTo>
                    <a:cubicBezTo>
                      <a:pt x="356095" y="150242"/>
                      <a:pt x="362685" y="150242"/>
                      <a:pt x="367956" y="147606"/>
                    </a:cubicBezTo>
                    <a:cubicBezTo>
                      <a:pt x="373228" y="144971"/>
                      <a:pt x="375864" y="139699"/>
                      <a:pt x="378500" y="135745"/>
                    </a:cubicBezTo>
                    <a:cubicBezTo>
                      <a:pt x="379818" y="133110"/>
                      <a:pt x="382453" y="130474"/>
                      <a:pt x="383771" y="126520"/>
                    </a:cubicBezTo>
                    <a:cubicBezTo>
                      <a:pt x="389043" y="121248"/>
                      <a:pt x="396950" y="118612"/>
                      <a:pt x="406176" y="117295"/>
                    </a:cubicBezTo>
                    <a:cubicBezTo>
                      <a:pt x="419355" y="114659"/>
                      <a:pt x="428580" y="112023"/>
                      <a:pt x="429898" y="98844"/>
                    </a:cubicBezTo>
                    <a:cubicBezTo>
                      <a:pt x="429898" y="84347"/>
                      <a:pt x="418037" y="73804"/>
                      <a:pt x="406176" y="64578"/>
                    </a:cubicBezTo>
                    <a:cubicBezTo>
                      <a:pt x="402222" y="61942"/>
                      <a:pt x="399586" y="59306"/>
                      <a:pt x="396950" y="56670"/>
                    </a:cubicBezTo>
                    <a:cubicBezTo>
                      <a:pt x="385089" y="44809"/>
                      <a:pt x="370592" y="30312"/>
                      <a:pt x="353459" y="31630"/>
                    </a:cubicBezTo>
                    <a:cubicBezTo>
                      <a:pt x="345552" y="32948"/>
                      <a:pt x="337644" y="36901"/>
                      <a:pt x="331055" y="40856"/>
                    </a:cubicBezTo>
                    <a:cubicBezTo>
                      <a:pt x="329737" y="42173"/>
                      <a:pt x="328419" y="42173"/>
                      <a:pt x="327101" y="43491"/>
                    </a:cubicBezTo>
                    <a:cubicBezTo>
                      <a:pt x="321830" y="47445"/>
                      <a:pt x="315240" y="51399"/>
                      <a:pt x="307332" y="51399"/>
                    </a:cubicBezTo>
                    <a:cubicBezTo>
                      <a:pt x="303378" y="51399"/>
                      <a:pt x="299425" y="50081"/>
                      <a:pt x="296789" y="48763"/>
                    </a:cubicBezTo>
                    <a:cubicBezTo>
                      <a:pt x="294153" y="47445"/>
                      <a:pt x="291517" y="46127"/>
                      <a:pt x="288882" y="46127"/>
                    </a:cubicBezTo>
                    <a:cubicBezTo>
                      <a:pt x="282292" y="44809"/>
                      <a:pt x="275703" y="47445"/>
                      <a:pt x="270431" y="48763"/>
                    </a:cubicBezTo>
                    <a:cubicBezTo>
                      <a:pt x="267795" y="50081"/>
                      <a:pt x="263841" y="50081"/>
                      <a:pt x="261205" y="51399"/>
                    </a:cubicBezTo>
                    <a:cubicBezTo>
                      <a:pt x="259887" y="51399"/>
                      <a:pt x="258569" y="51399"/>
                      <a:pt x="257251" y="51399"/>
                    </a:cubicBezTo>
                    <a:cubicBezTo>
                      <a:pt x="248026" y="51399"/>
                      <a:pt x="244072" y="44809"/>
                      <a:pt x="241437" y="39537"/>
                    </a:cubicBezTo>
                    <a:cubicBezTo>
                      <a:pt x="241437" y="38220"/>
                      <a:pt x="240119" y="36901"/>
                      <a:pt x="240119" y="35584"/>
                    </a:cubicBezTo>
                    <a:cubicBezTo>
                      <a:pt x="237483" y="28994"/>
                      <a:pt x="234847" y="21087"/>
                      <a:pt x="228258" y="19769"/>
                    </a:cubicBezTo>
                    <a:cubicBezTo>
                      <a:pt x="222986" y="18451"/>
                      <a:pt x="215078" y="21087"/>
                      <a:pt x="208489" y="23722"/>
                    </a:cubicBezTo>
                    <a:cubicBezTo>
                      <a:pt x="205853" y="25041"/>
                      <a:pt x="204535" y="26358"/>
                      <a:pt x="201899" y="26358"/>
                    </a:cubicBezTo>
                    <a:cubicBezTo>
                      <a:pt x="192674" y="28994"/>
                      <a:pt x="183449" y="31630"/>
                      <a:pt x="172905" y="31630"/>
                    </a:cubicBezTo>
                    <a:cubicBezTo>
                      <a:pt x="170269" y="35584"/>
                      <a:pt x="168951" y="43491"/>
                      <a:pt x="166315" y="51399"/>
                    </a:cubicBezTo>
                    <a:lnTo>
                      <a:pt x="161044" y="51399"/>
                    </a:lnTo>
                    <a:lnTo>
                      <a:pt x="166315" y="52717"/>
                    </a:lnTo>
                    <a:cubicBezTo>
                      <a:pt x="164997" y="56670"/>
                      <a:pt x="163680" y="60625"/>
                      <a:pt x="163680" y="64578"/>
                    </a:cubicBezTo>
                    <a:cubicBezTo>
                      <a:pt x="159726" y="77757"/>
                      <a:pt x="159726" y="93572"/>
                      <a:pt x="159726" y="125202"/>
                    </a:cubicBezTo>
                    <a:cubicBezTo>
                      <a:pt x="159726" y="156832"/>
                      <a:pt x="151818" y="183190"/>
                      <a:pt x="143911" y="195051"/>
                    </a:cubicBezTo>
                    <a:cubicBezTo>
                      <a:pt x="139957" y="201641"/>
                      <a:pt x="139957" y="202959"/>
                      <a:pt x="142593" y="205595"/>
                    </a:cubicBezTo>
                    <a:cubicBezTo>
                      <a:pt x="143911" y="208230"/>
                      <a:pt x="146547" y="210866"/>
                      <a:pt x="147865" y="216138"/>
                    </a:cubicBezTo>
                    <a:cubicBezTo>
                      <a:pt x="150501" y="230635"/>
                      <a:pt x="121506" y="256993"/>
                      <a:pt x="110963" y="263583"/>
                    </a:cubicBezTo>
                    <a:cubicBezTo>
                      <a:pt x="100420" y="270172"/>
                      <a:pt x="103056" y="289941"/>
                      <a:pt x="104374" y="300484"/>
                    </a:cubicBezTo>
                    <a:cubicBezTo>
                      <a:pt x="104374" y="301803"/>
                      <a:pt x="104374" y="301803"/>
                      <a:pt x="104374" y="303120"/>
                    </a:cubicBezTo>
                    <a:lnTo>
                      <a:pt x="104374" y="305756"/>
                    </a:lnTo>
                    <a:cubicBezTo>
                      <a:pt x="105691" y="316299"/>
                      <a:pt x="103056" y="321571"/>
                      <a:pt x="96466" y="326842"/>
                    </a:cubicBezTo>
                    <a:cubicBezTo>
                      <a:pt x="91195" y="329478"/>
                      <a:pt x="76698" y="354519"/>
                      <a:pt x="71426" y="363745"/>
                    </a:cubicBezTo>
                    <a:lnTo>
                      <a:pt x="68790" y="367698"/>
                    </a:lnTo>
                    <a:cubicBezTo>
                      <a:pt x="67472" y="369016"/>
                      <a:pt x="67472" y="370334"/>
                      <a:pt x="66154" y="371652"/>
                    </a:cubicBezTo>
                    <a:cubicBezTo>
                      <a:pt x="62200" y="376924"/>
                      <a:pt x="58247" y="383513"/>
                      <a:pt x="55611" y="391421"/>
                    </a:cubicBezTo>
                    <a:cubicBezTo>
                      <a:pt x="52975" y="399328"/>
                      <a:pt x="46385" y="401964"/>
                      <a:pt x="38478" y="403282"/>
                    </a:cubicBezTo>
                    <a:cubicBezTo>
                      <a:pt x="35842" y="404600"/>
                      <a:pt x="31889" y="404600"/>
                      <a:pt x="30571" y="405917"/>
                    </a:cubicBezTo>
                    <a:cubicBezTo>
                      <a:pt x="21345" y="409872"/>
                      <a:pt x="26617" y="428322"/>
                      <a:pt x="29253" y="436230"/>
                    </a:cubicBezTo>
                    <a:cubicBezTo>
                      <a:pt x="31889" y="445455"/>
                      <a:pt x="29253" y="449409"/>
                      <a:pt x="21345" y="458634"/>
                    </a:cubicBezTo>
                    <a:lnTo>
                      <a:pt x="17391" y="462588"/>
                    </a:lnTo>
                    <a:cubicBezTo>
                      <a:pt x="16073" y="465223"/>
                      <a:pt x="10802" y="469178"/>
                      <a:pt x="12120" y="471813"/>
                    </a:cubicBezTo>
                    <a:cubicBezTo>
                      <a:pt x="13437" y="474449"/>
                      <a:pt x="20027" y="475767"/>
                      <a:pt x="29253" y="477085"/>
                    </a:cubicBezTo>
                    <a:cubicBezTo>
                      <a:pt x="43750" y="479721"/>
                      <a:pt x="45068" y="479721"/>
                      <a:pt x="51657" y="486310"/>
                    </a:cubicBezTo>
                    <a:cubicBezTo>
                      <a:pt x="52975" y="487628"/>
                      <a:pt x="54293" y="488946"/>
                      <a:pt x="56929" y="490264"/>
                    </a:cubicBezTo>
                    <a:cubicBezTo>
                      <a:pt x="60882" y="492900"/>
                      <a:pt x="62200" y="495536"/>
                      <a:pt x="62200" y="499490"/>
                    </a:cubicBezTo>
                    <a:cubicBezTo>
                      <a:pt x="62200" y="506079"/>
                      <a:pt x="54293" y="512669"/>
                      <a:pt x="46385" y="519258"/>
                    </a:cubicBezTo>
                    <a:cubicBezTo>
                      <a:pt x="37160" y="527165"/>
                      <a:pt x="27935" y="535073"/>
                      <a:pt x="27935" y="545617"/>
                    </a:cubicBezTo>
                    <a:cubicBezTo>
                      <a:pt x="27935" y="546934"/>
                      <a:pt x="27935" y="548253"/>
                      <a:pt x="27935" y="548253"/>
                    </a:cubicBezTo>
                    <a:cubicBezTo>
                      <a:pt x="27935" y="548253"/>
                      <a:pt x="27935" y="548253"/>
                      <a:pt x="29253" y="548253"/>
                    </a:cubicBezTo>
                    <a:cubicBezTo>
                      <a:pt x="33206" y="548253"/>
                      <a:pt x="39796" y="544298"/>
                      <a:pt x="43750" y="542981"/>
                    </a:cubicBezTo>
                    <a:lnTo>
                      <a:pt x="46385" y="541663"/>
                    </a:lnTo>
                    <a:cubicBezTo>
                      <a:pt x="54293" y="537709"/>
                      <a:pt x="62200" y="540345"/>
                      <a:pt x="70108" y="548253"/>
                    </a:cubicBezTo>
                    <a:lnTo>
                      <a:pt x="75380" y="556160"/>
                    </a:lnTo>
                    <a:lnTo>
                      <a:pt x="67472" y="557477"/>
                    </a:lnTo>
                    <a:cubicBezTo>
                      <a:pt x="66154" y="557477"/>
                      <a:pt x="64836" y="557477"/>
                      <a:pt x="60882" y="557477"/>
                    </a:cubicBezTo>
                    <a:lnTo>
                      <a:pt x="56929" y="557477"/>
                    </a:lnTo>
                    <a:cubicBezTo>
                      <a:pt x="55611" y="557477"/>
                      <a:pt x="54293" y="558796"/>
                      <a:pt x="54293" y="558796"/>
                    </a:cubicBezTo>
                    <a:cubicBezTo>
                      <a:pt x="52975" y="561432"/>
                      <a:pt x="54293" y="568021"/>
                      <a:pt x="54293" y="570656"/>
                    </a:cubicBezTo>
                    <a:lnTo>
                      <a:pt x="54293" y="571975"/>
                    </a:lnTo>
                    <a:cubicBezTo>
                      <a:pt x="54293" y="574611"/>
                      <a:pt x="54293" y="581200"/>
                      <a:pt x="50339" y="599651"/>
                    </a:cubicBezTo>
                    <a:cubicBezTo>
                      <a:pt x="47703" y="615466"/>
                      <a:pt x="43750" y="633917"/>
                      <a:pt x="43750" y="643142"/>
                    </a:cubicBezTo>
                    <a:cubicBezTo>
                      <a:pt x="43750" y="661593"/>
                      <a:pt x="26617" y="709037"/>
                      <a:pt x="14755" y="723535"/>
                    </a:cubicBezTo>
                    <a:cubicBezTo>
                      <a:pt x="10802" y="727488"/>
                      <a:pt x="9484" y="731442"/>
                      <a:pt x="10802" y="734078"/>
                    </a:cubicBezTo>
                    <a:cubicBezTo>
                      <a:pt x="12120" y="738032"/>
                      <a:pt x="20027" y="740668"/>
                      <a:pt x="26617" y="740668"/>
                    </a:cubicBezTo>
                    <a:cubicBezTo>
                      <a:pt x="29253" y="740668"/>
                      <a:pt x="30571" y="739350"/>
                      <a:pt x="33206" y="736714"/>
                    </a:cubicBezTo>
                    <a:cubicBezTo>
                      <a:pt x="37160" y="723535"/>
                      <a:pt x="41114" y="720899"/>
                      <a:pt x="49021" y="720899"/>
                    </a:cubicBezTo>
                    <a:close/>
                  </a:path>
                </a:pathLst>
              </a:custGeom>
              <a:grpFill/>
              <a:ln w="6350" cap="flat">
                <a:solidFill>
                  <a:srgbClr val="94C33D"/>
                </a:solidFill>
                <a:prstDash val="solid"/>
                <a:miter/>
              </a:ln>
            </p:spPr>
            <p:txBody>
              <a:bodyPr rtlCol="0" anchor="ctr"/>
              <a:lstStyle/>
              <a:p>
                <a:endParaRPr lang="en-US"/>
              </a:p>
            </p:txBody>
          </p:sp>
        </p:grpSp>
        <p:grpSp>
          <p:nvGrpSpPr>
            <p:cNvPr id="11" name="Graphic 5">
              <a:extLst>
                <a:ext uri="{FF2B5EF4-FFF2-40B4-BE49-F238E27FC236}">
                  <a16:creationId xmlns:a16="http://schemas.microsoft.com/office/drawing/2014/main" id="{92C821A8-E456-3440-699E-67A55B61FDFF}"/>
                </a:ext>
              </a:extLst>
            </p:cNvPr>
            <p:cNvGrpSpPr/>
            <p:nvPr/>
          </p:nvGrpSpPr>
          <p:grpSpPr>
            <a:xfrm>
              <a:off x="5397369" y="7940264"/>
              <a:ext cx="67504" cy="63260"/>
              <a:chOff x="5397369" y="7940264"/>
              <a:chExt cx="67504" cy="63260"/>
            </a:xfrm>
            <a:grpFill/>
          </p:grpSpPr>
          <p:sp>
            <p:nvSpPr>
              <p:cNvPr id="12" name="Freeform 11">
                <a:extLst>
                  <a:ext uri="{FF2B5EF4-FFF2-40B4-BE49-F238E27FC236}">
                    <a16:creationId xmlns:a16="http://schemas.microsoft.com/office/drawing/2014/main" id="{FC1C2C56-82DF-3ED5-704B-1FA540BF595D}"/>
                  </a:ext>
                </a:extLst>
              </p:cNvPr>
              <p:cNvSpPr/>
              <p:nvPr/>
            </p:nvSpPr>
            <p:spPr>
              <a:xfrm>
                <a:off x="5402592" y="7944218"/>
                <a:ext cx="58328" cy="52716"/>
              </a:xfrm>
              <a:custGeom>
                <a:avLst/>
                <a:gdLst>
                  <a:gd name="connsiteX0" fmla="*/ 12202 w 58328"/>
                  <a:gd name="connsiteY0" fmla="*/ 47445 h 52716"/>
                  <a:gd name="connsiteX1" fmla="*/ 340 w 58328"/>
                  <a:gd name="connsiteY1" fmla="*/ 28993 h 52716"/>
                  <a:gd name="connsiteX2" fmla="*/ 22745 w 58328"/>
                  <a:gd name="connsiteY2" fmla="*/ 2635 h 52716"/>
                  <a:gd name="connsiteX3" fmla="*/ 28016 w 58328"/>
                  <a:gd name="connsiteY3" fmla="*/ 0 h 52716"/>
                  <a:gd name="connsiteX4" fmla="*/ 29334 w 58328"/>
                  <a:gd name="connsiteY4" fmla="*/ 0 h 52716"/>
                  <a:gd name="connsiteX5" fmla="*/ 30652 w 58328"/>
                  <a:gd name="connsiteY5" fmla="*/ 0 h 52716"/>
                  <a:gd name="connsiteX6" fmla="*/ 30652 w 58328"/>
                  <a:gd name="connsiteY6" fmla="*/ 0 h 52716"/>
                  <a:gd name="connsiteX7" fmla="*/ 30652 w 58328"/>
                  <a:gd name="connsiteY7" fmla="*/ 0 h 52716"/>
                  <a:gd name="connsiteX8" fmla="*/ 31970 w 58328"/>
                  <a:gd name="connsiteY8" fmla="*/ 0 h 52716"/>
                  <a:gd name="connsiteX9" fmla="*/ 42513 w 58328"/>
                  <a:gd name="connsiteY9" fmla="*/ 6590 h 52716"/>
                  <a:gd name="connsiteX10" fmla="*/ 45149 w 58328"/>
                  <a:gd name="connsiteY10" fmla="*/ 9225 h 52716"/>
                  <a:gd name="connsiteX11" fmla="*/ 53057 w 58328"/>
                  <a:gd name="connsiteY11" fmla="*/ 21086 h 52716"/>
                  <a:gd name="connsiteX12" fmla="*/ 54375 w 58328"/>
                  <a:gd name="connsiteY12" fmla="*/ 26358 h 52716"/>
                  <a:gd name="connsiteX13" fmla="*/ 57011 w 58328"/>
                  <a:gd name="connsiteY13" fmla="*/ 32948 h 52716"/>
                  <a:gd name="connsiteX14" fmla="*/ 58329 w 58328"/>
                  <a:gd name="connsiteY14" fmla="*/ 35583 h 52716"/>
                  <a:gd name="connsiteX15" fmla="*/ 55693 w 58328"/>
                  <a:gd name="connsiteY15" fmla="*/ 36901 h 52716"/>
                  <a:gd name="connsiteX16" fmla="*/ 18791 w 58328"/>
                  <a:gd name="connsiteY16" fmla="*/ 51398 h 52716"/>
                  <a:gd name="connsiteX17" fmla="*/ 16155 w 58328"/>
                  <a:gd name="connsiteY17" fmla="*/ 52717 h 52716"/>
                  <a:gd name="connsiteX18" fmla="*/ 12202 w 58328"/>
                  <a:gd name="connsiteY18" fmla="*/ 47445 h 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8" h="52716">
                    <a:moveTo>
                      <a:pt x="12202" y="47445"/>
                    </a:moveTo>
                    <a:cubicBezTo>
                      <a:pt x="6930" y="42173"/>
                      <a:pt x="1658" y="35583"/>
                      <a:pt x="340" y="28993"/>
                    </a:cubicBezTo>
                    <a:cubicBezTo>
                      <a:pt x="-2296" y="15814"/>
                      <a:pt x="10884" y="9225"/>
                      <a:pt x="22745" y="2635"/>
                    </a:cubicBezTo>
                    <a:cubicBezTo>
                      <a:pt x="24063" y="1318"/>
                      <a:pt x="26698" y="0"/>
                      <a:pt x="28016" y="0"/>
                    </a:cubicBezTo>
                    <a:lnTo>
                      <a:pt x="29334" y="0"/>
                    </a:lnTo>
                    <a:lnTo>
                      <a:pt x="30652" y="0"/>
                    </a:lnTo>
                    <a:lnTo>
                      <a:pt x="30652" y="0"/>
                    </a:lnTo>
                    <a:lnTo>
                      <a:pt x="30652" y="0"/>
                    </a:lnTo>
                    <a:lnTo>
                      <a:pt x="31970" y="0"/>
                    </a:lnTo>
                    <a:cubicBezTo>
                      <a:pt x="35924" y="1318"/>
                      <a:pt x="38560" y="3954"/>
                      <a:pt x="42513" y="6590"/>
                    </a:cubicBezTo>
                    <a:lnTo>
                      <a:pt x="45149" y="9225"/>
                    </a:lnTo>
                    <a:cubicBezTo>
                      <a:pt x="50421" y="13179"/>
                      <a:pt x="51739" y="17133"/>
                      <a:pt x="53057" y="21086"/>
                    </a:cubicBezTo>
                    <a:cubicBezTo>
                      <a:pt x="53057" y="22404"/>
                      <a:pt x="54375" y="25040"/>
                      <a:pt x="54375" y="26358"/>
                    </a:cubicBezTo>
                    <a:cubicBezTo>
                      <a:pt x="55693" y="27676"/>
                      <a:pt x="55693" y="30312"/>
                      <a:pt x="57011" y="32948"/>
                    </a:cubicBezTo>
                    <a:lnTo>
                      <a:pt x="58329" y="35583"/>
                    </a:lnTo>
                    <a:lnTo>
                      <a:pt x="55693" y="36901"/>
                    </a:lnTo>
                    <a:cubicBezTo>
                      <a:pt x="49103" y="39537"/>
                      <a:pt x="31970" y="44809"/>
                      <a:pt x="18791" y="51398"/>
                    </a:cubicBezTo>
                    <a:lnTo>
                      <a:pt x="16155" y="52717"/>
                    </a:lnTo>
                    <a:lnTo>
                      <a:pt x="12202" y="47445"/>
                    </a:lnTo>
                    <a:close/>
                  </a:path>
                </a:pathLst>
              </a:custGeom>
              <a:grpFill/>
              <a:ln w="6350" cap="flat">
                <a:solidFill>
                  <a:srgbClr val="94C33D"/>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4BB406-7FA7-5B56-D7E8-F29FEF0C61C1}"/>
                  </a:ext>
                </a:extLst>
              </p:cNvPr>
              <p:cNvSpPr/>
              <p:nvPr/>
            </p:nvSpPr>
            <p:spPr>
              <a:xfrm>
                <a:off x="5397369" y="7940264"/>
                <a:ext cx="67504" cy="63260"/>
              </a:xfrm>
              <a:custGeom>
                <a:avLst/>
                <a:gdLst>
                  <a:gd name="connsiteX0" fmla="*/ 20060 w 67504"/>
                  <a:gd name="connsiteY0" fmla="*/ 61942 h 63260"/>
                  <a:gd name="connsiteX1" fmla="*/ 13470 w 67504"/>
                  <a:gd name="connsiteY1" fmla="*/ 55353 h 63260"/>
                  <a:gd name="connsiteX2" fmla="*/ 291 w 67504"/>
                  <a:gd name="connsiteY2" fmla="*/ 34266 h 63260"/>
                  <a:gd name="connsiteX3" fmla="*/ 25331 w 67504"/>
                  <a:gd name="connsiteY3" fmla="*/ 2636 h 63260"/>
                  <a:gd name="connsiteX4" fmla="*/ 30603 w 67504"/>
                  <a:gd name="connsiteY4" fmla="*/ 0 h 63260"/>
                  <a:gd name="connsiteX5" fmla="*/ 31921 w 67504"/>
                  <a:gd name="connsiteY5" fmla="*/ 0 h 63260"/>
                  <a:gd name="connsiteX6" fmla="*/ 37193 w 67504"/>
                  <a:gd name="connsiteY6" fmla="*/ 0 h 63260"/>
                  <a:gd name="connsiteX7" fmla="*/ 38511 w 67504"/>
                  <a:gd name="connsiteY7" fmla="*/ 0 h 63260"/>
                  <a:gd name="connsiteX8" fmla="*/ 50372 w 67504"/>
                  <a:gd name="connsiteY8" fmla="*/ 7908 h 63260"/>
                  <a:gd name="connsiteX9" fmla="*/ 53008 w 67504"/>
                  <a:gd name="connsiteY9" fmla="*/ 10544 h 63260"/>
                  <a:gd name="connsiteX10" fmla="*/ 62233 w 67504"/>
                  <a:gd name="connsiteY10" fmla="*/ 25041 h 63260"/>
                  <a:gd name="connsiteX11" fmla="*/ 63551 w 67504"/>
                  <a:gd name="connsiteY11" fmla="*/ 30313 h 63260"/>
                  <a:gd name="connsiteX12" fmla="*/ 66187 w 67504"/>
                  <a:gd name="connsiteY12" fmla="*/ 38220 h 63260"/>
                  <a:gd name="connsiteX13" fmla="*/ 67505 w 67504"/>
                  <a:gd name="connsiteY13" fmla="*/ 46127 h 63260"/>
                  <a:gd name="connsiteX14" fmla="*/ 60915 w 67504"/>
                  <a:gd name="connsiteY14" fmla="*/ 48763 h 63260"/>
                  <a:gd name="connsiteX15" fmla="*/ 24014 w 67504"/>
                  <a:gd name="connsiteY15" fmla="*/ 63260 h 63260"/>
                  <a:gd name="connsiteX16" fmla="*/ 20060 w 67504"/>
                  <a:gd name="connsiteY16" fmla="*/ 61942 h 63260"/>
                  <a:gd name="connsiteX17" fmla="*/ 35875 w 67504"/>
                  <a:gd name="connsiteY17" fmla="*/ 7908 h 63260"/>
                  <a:gd name="connsiteX18" fmla="*/ 30603 w 67504"/>
                  <a:gd name="connsiteY18" fmla="*/ 10544 h 63260"/>
                  <a:gd name="connsiteX19" fmla="*/ 9517 w 67504"/>
                  <a:gd name="connsiteY19" fmla="*/ 31630 h 63260"/>
                  <a:gd name="connsiteX20" fmla="*/ 20060 w 67504"/>
                  <a:gd name="connsiteY20" fmla="*/ 47445 h 63260"/>
                  <a:gd name="connsiteX21" fmla="*/ 21378 w 67504"/>
                  <a:gd name="connsiteY21" fmla="*/ 50081 h 63260"/>
                  <a:gd name="connsiteX22" fmla="*/ 56962 w 67504"/>
                  <a:gd name="connsiteY22" fmla="*/ 36902 h 63260"/>
                  <a:gd name="connsiteX23" fmla="*/ 55644 w 67504"/>
                  <a:gd name="connsiteY23" fmla="*/ 32948 h 63260"/>
                  <a:gd name="connsiteX24" fmla="*/ 53008 w 67504"/>
                  <a:gd name="connsiteY24" fmla="*/ 26358 h 63260"/>
                  <a:gd name="connsiteX25" fmla="*/ 46418 w 67504"/>
                  <a:gd name="connsiteY25" fmla="*/ 15815 h 63260"/>
                  <a:gd name="connsiteX26" fmla="*/ 43783 w 67504"/>
                  <a:gd name="connsiteY26" fmla="*/ 13179 h 63260"/>
                  <a:gd name="connsiteX27" fmla="*/ 35875 w 67504"/>
                  <a:gd name="connsiteY27" fmla="*/ 7908 h 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504" h="63260">
                    <a:moveTo>
                      <a:pt x="20060" y="61942"/>
                    </a:moveTo>
                    <a:lnTo>
                      <a:pt x="13470" y="55353"/>
                    </a:lnTo>
                    <a:cubicBezTo>
                      <a:pt x="8199" y="50081"/>
                      <a:pt x="1609" y="43492"/>
                      <a:pt x="291" y="34266"/>
                    </a:cubicBezTo>
                    <a:cubicBezTo>
                      <a:pt x="-2344" y="17134"/>
                      <a:pt x="13470" y="9226"/>
                      <a:pt x="25331" y="2636"/>
                    </a:cubicBezTo>
                    <a:cubicBezTo>
                      <a:pt x="27967" y="1318"/>
                      <a:pt x="29285" y="0"/>
                      <a:pt x="30603" y="0"/>
                    </a:cubicBezTo>
                    <a:lnTo>
                      <a:pt x="31921" y="0"/>
                    </a:lnTo>
                    <a:lnTo>
                      <a:pt x="37193" y="0"/>
                    </a:lnTo>
                    <a:lnTo>
                      <a:pt x="38511" y="0"/>
                    </a:lnTo>
                    <a:cubicBezTo>
                      <a:pt x="42465" y="2636"/>
                      <a:pt x="46418" y="5272"/>
                      <a:pt x="50372" y="7908"/>
                    </a:cubicBezTo>
                    <a:lnTo>
                      <a:pt x="53008" y="10544"/>
                    </a:lnTo>
                    <a:cubicBezTo>
                      <a:pt x="59597" y="15815"/>
                      <a:pt x="60915" y="21087"/>
                      <a:pt x="62233" y="25041"/>
                    </a:cubicBezTo>
                    <a:cubicBezTo>
                      <a:pt x="62233" y="26358"/>
                      <a:pt x="63551" y="27677"/>
                      <a:pt x="63551" y="30313"/>
                    </a:cubicBezTo>
                    <a:cubicBezTo>
                      <a:pt x="64869" y="32948"/>
                      <a:pt x="64869" y="34266"/>
                      <a:pt x="66187" y="38220"/>
                    </a:cubicBezTo>
                    <a:lnTo>
                      <a:pt x="67505" y="46127"/>
                    </a:lnTo>
                    <a:lnTo>
                      <a:pt x="60915" y="48763"/>
                    </a:lnTo>
                    <a:cubicBezTo>
                      <a:pt x="53008" y="51399"/>
                      <a:pt x="37193" y="56671"/>
                      <a:pt x="24014" y="63260"/>
                    </a:cubicBezTo>
                    <a:lnTo>
                      <a:pt x="20060" y="61942"/>
                    </a:lnTo>
                    <a:close/>
                    <a:moveTo>
                      <a:pt x="35875" y="7908"/>
                    </a:moveTo>
                    <a:cubicBezTo>
                      <a:pt x="34557" y="9226"/>
                      <a:pt x="33239" y="9226"/>
                      <a:pt x="30603" y="10544"/>
                    </a:cubicBezTo>
                    <a:cubicBezTo>
                      <a:pt x="16106" y="18451"/>
                      <a:pt x="8199" y="22405"/>
                      <a:pt x="9517" y="31630"/>
                    </a:cubicBezTo>
                    <a:cubicBezTo>
                      <a:pt x="10835" y="36902"/>
                      <a:pt x="14788" y="42173"/>
                      <a:pt x="20060" y="47445"/>
                    </a:cubicBezTo>
                    <a:lnTo>
                      <a:pt x="21378" y="50081"/>
                    </a:lnTo>
                    <a:cubicBezTo>
                      <a:pt x="33239" y="44809"/>
                      <a:pt x="47736" y="39537"/>
                      <a:pt x="56962" y="36902"/>
                    </a:cubicBezTo>
                    <a:cubicBezTo>
                      <a:pt x="56962" y="35584"/>
                      <a:pt x="55644" y="34266"/>
                      <a:pt x="55644" y="32948"/>
                    </a:cubicBezTo>
                    <a:cubicBezTo>
                      <a:pt x="54326" y="30313"/>
                      <a:pt x="54326" y="28994"/>
                      <a:pt x="53008" y="26358"/>
                    </a:cubicBezTo>
                    <a:cubicBezTo>
                      <a:pt x="51690" y="22405"/>
                      <a:pt x="50372" y="19769"/>
                      <a:pt x="46418" y="15815"/>
                    </a:cubicBezTo>
                    <a:lnTo>
                      <a:pt x="43783" y="13179"/>
                    </a:lnTo>
                    <a:cubicBezTo>
                      <a:pt x="42465" y="11862"/>
                      <a:pt x="38511" y="9226"/>
                      <a:pt x="35875" y="7908"/>
                    </a:cubicBezTo>
                    <a:close/>
                  </a:path>
                </a:pathLst>
              </a:custGeom>
              <a:grpFill/>
              <a:ln w="6350" cap="flat">
                <a:solidFill>
                  <a:srgbClr val="94C33D"/>
                </a:solidFill>
                <a:prstDash val="solid"/>
                <a:miter/>
              </a:ln>
            </p:spPr>
            <p:txBody>
              <a:bodyPr rtlCol="0" anchor="ctr"/>
              <a:lstStyle/>
              <a:p>
                <a:endParaRPr lang="en-US"/>
              </a:p>
            </p:txBody>
          </p:sp>
        </p:grpSp>
        <p:grpSp>
          <p:nvGrpSpPr>
            <p:cNvPr id="14" name="Graphic 5">
              <a:extLst>
                <a:ext uri="{FF2B5EF4-FFF2-40B4-BE49-F238E27FC236}">
                  <a16:creationId xmlns:a16="http://schemas.microsoft.com/office/drawing/2014/main" id="{352BFCEB-A284-8122-EF41-E30736077F69}"/>
                </a:ext>
              </a:extLst>
            </p:cNvPr>
            <p:cNvGrpSpPr/>
            <p:nvPr/>
          </p:nvGrpSpPr>
          <p:grpSpPr>
            <a:xfrm>
              <a:off x="5157800" y="6815243"/>
              <a:ext cx="351882" cy="300007"/>
              <a:chOff x="5157800" y="6815243"/>
              <a:chExt cx="351882" cy="300007"/>
            </a:xfrm>
            <a:grpFill/>
          </p:grpSpPr>
          <p:sp>
            <p:nvSpPr>
              <p:cNvPr id="15" name="Freeform 14">
                <a:extLst>
                  <a:ext uri="{FF2B5EF4-FFF2-40B4-BE49-F238E27FC236}">
                    <a16:creationId xmlns:a16="http://schemas.microsoft.com/office/drawing/2014/main" id="{02D2C9CC-45A4-E4D1-1782-7FF4DD3CA8BC}"/>
                  </a:ext>
                </a:extLst>
              </p:cNvPr>
              <p:cNvSpPr/>
              <p:nvPr/>
            </p:nvSpPr>
            <p:spPr>
              <a:xfrm>
                <a:off x="5159118" y="6817402"/>
                <a:ext cx="336067" cy="289940"/>
              </a:xfrm>
              <a:custGeom>
                <a:avLst/>
                <a:gdLst>
                  <a:gd name="connsiteX0" fmla="*/ 279398 w 336067"/>
                  <a:gd name="connsiteY0" fmla="*/ 289941 h 289940"/>
                  <a:gd name="connsiteX1" fmla="*/ 266219 w 336067"/>
                  <a:gd name="connsiteY1" fmla="*/ 285987 h 289940"/>
                  <a:gd name="connsiteX2" fmla="*/ 253040 w 336067"/>
                  <a:gd name="connsiteY2" fmla="*/ 282033 h 289940"/>
                  <a:gd name="connsiteX3" fmla="*/ 231953 w 336067"/>
                  <a:gd name="connsiteY3" fmla="*/ 274126 h 289940"/>
                  <a:gd name="connsiteX4" fmla="*/ 208231 w 336067"/>
                  <a:gd name="connsiteY4" fmla="*/ 246449 h 289940"/>
                  <a:gd name="connsiteX5" fmla="*/ 196369 w 336067"/>
                  <a:gd name="connsiteY5" fmla="*/ 216137 h 289940"/>
                  <a:gd name="connsiteX6" fmla="*/ 196369 w 336067"/>
                  <a:gd name="connsiteY6" fmla="*/ 216137 h 289940"/>
                  <a:gd name="connsiteX7" fmla="*/ 187144 w 336067"/>
                  <a:gd name="connsiteY7" fmla="*/ 210866 h 289940"/>
                  <a:gd name="connsiteX8" fmla="*/ 184508 w 336067"/>
                  <a:gd name="connsiteY8" fmla="*/ 208230 h 289940"/>
                  <a:gd name="connsiteX9" fmla="*/ 180554 w 336067"/>
                  <a:gd name="connsiteY9" fmla="*/ 206912 h 289940"/>
                  <a:gd name="connsiteX10" fmla="*/ 172647 w 336067"/>
                  <a:gd name="connsiteY10" fmla="*/ 208230 h 289940"/>
                  <a:gd name="connsiteX11" fmla="*/ 170011 w 336067"/>
                  <a:gd name="connsiteY11" fmla="*/ 208230 h 289940"/>
                  <a:gd name="connsiteX12" fmla="*/ 160786 w 336067"/>
                  <a:gd name="connsiteY12" fmla="*/ 209548 h 289940"/>
                  <a:gd name="connsiteX13" fmla="*/ 156832 w 336067"/>
                  <a:gd name="connsiteY13" fmla="*/ 209548 h 289940"/>
                  <a:gd name="connsiteX14" fmla="*/ 151560 w 336067"/>
                  <a:gd name="connsiteY14" fmla="*/ 209548 h 289940"/>
                  <a:gd name="connsiteX15" fmla="*/ 146288 w 336067"/>
                  <a:gd name="connsiteY15" fmla="*/ 210866 h 289940"/>
                  <a:gd name="connsiteX16" fmla="*/ 137063 w 336067"/>
                  <a:gd name="connsiteY16" fmla="*/ 212184 h 289940"/>
                  <a:gd name="connsiteX17" fmla="*/ 134427 w 336067"/>
                  <a:gd name="connsiteY17" fmla="*/ 212184 h 289940"/>
                  <a:gd name="connsiteX18" fmla="*/ 123884 w 336067"/>
                  <a:gd name="connsiteY18" fmla="*/ 197687 h 289940"/>
                  <a:gd name="connsiteX19" fmla="*/ 119930 w 336067"/>
                  <a:gd name="connsiteY19" fmla="*/ 180554 h 289940"/>
                  <a:gd name="connsiteX20" fmla="*/ 114659 w 336067"/>
                  <a:gd name="connsiteY20" fmla="*/ 170010 h 289940"/>
                  <a:gd name="connsiteX21" fmla="*/ 112023 w 336067"/>
                  <a:gd name="connsiteY21" fmla="*/ 164739 h 289940"/>
                  <a:gd name="connsiteX22" fmla="*/ 109387 w 336067"/>
                  <a:gd name="connsiteY22" fmla="*/ 152878 h 289940"/>
                  <a:gd name="connsiteX23" fmla="*/ 109387 w 336067"/>
                  <a:gd name="connsiteY23" fmla="*/ 147606 h 289940"/>
                  <a:gd name="connsiteX24" fmla="*/ 100162 w 336067"/>
                  <a:gd name="connsiteY24" fmla="*/ 135745 h 289940"/>
                  <a:gd name="connsiteX25" fmla="*/ 86982 w 336067"/>
                  <a:gd name="connsiteY25" fmla="*/ 131791 h 289940"/>
                  <a:gd name="connsiteX26" fmla="*/ 81711 w 336067"/>
                  <a:gd name="connsiteY26" fmla="*/ 130473 h 289940"/>
                  <a:gd name="connsiteX27" fmla="*/ 80393 w 336067"/>
                  <a:gd name="connsiteY27" fmla="*/ 130473 h 289940"/>
                  <a:gd name="connsiteX28" fmla="*/ 79075 w 336067"/>
                  <a:gd name="connsiteY28" fmla="*/ 129155 h 289940"/>
                  <a:gd name="connsiteX29" fmla="*/ 77757 w 336067"/>
                  <a:gd name="connsiteY29" fmla="*/ 122566 h 289940"/>
                  <a:gd name="connsiteX30" fmla="*/ 76439 w 336067"/>
                  <a:gd name="connsiteY30" fmla="*/ 115976 h 289940"/>
                  <a:gd name="connsiteX31" fmla="*/ 68532 w 336067"/>
                  <a:gd name="connsiteY31" fmla="*/ 108068 h 289940"/>
                  <a:gd name="connsiteX32" fmla="*/ 65896 w 336067"/>
                  <a:gd name="connsiteY32" fmla="*/ 105433 h 289940"/>
                  <a:gd name="connsiteX33" fmla="*/ 56671 w 336067"/>
                  <a:gd name="connsiteY33" fmla="*/ 98844 h 289940"/>
                  <a:gd name="connsiteX34" fmla="*/ 55353 w 336067"/>
                  <a:gd name="connsiteY34" fmla="*/ 98844 h 289940"/>
                  <a:gd name="connsiteX35" fmla="*/ 51399 w 336067"/>
                  <a:gd name="connsiteY35" fmla="*/ 100161 h 289940"/>
                  <a:gd name="connsiteX36" fmla="*/ 44809 w 336067"/>
                  <a:gd name="connsiteY36" fmla="*/ 101479 h 289940"/>
                  <a:gd name="connsiteX37" fmla="*/ 43491 w 336067"/>
                  <a:gd name="connsiteY37" fmla="*/ 101479 h 289940"/>
                  <a:gd name="connsiteX38" fmla="*/ 23723 w 336067"/>
                  <a:gd name="connsiteY38" fmla="*/ 80392 h 289940"/>
                  <a:gd name="connsiteX39" fmla="*/ 22405 w 336067"/>
                  <a:gd name="connsiteY39" fmla="*/ 77756 h 289940"/>
                  <a:gd name="connsiteX40" fmla="*/ 11862 w 336067"/>
                  <a:gd name="connsiteY40" fmla="*/ 61941 h 289940"/>
                  <a:gd name="connsiteX41" fmla="*/ 5272 w 336067"/>
                  <a:gd name="connsiteY41" fmla="*/ 52717 h 289940"/>
                  <a:gd name="connsiteX42" fmla="*/ 2636 w 336067"/>
                  <a:gd name="connsiteY42" fmla="*/ 48762 h 289940"/>
                  <a:gd name="connsiteX43" fmla="*/ 0 w 336067"/>
                  <a:gd name="connsiteY43" fmla="*/ 44809 h 289940"/>
                  <a:gd name="connsiteX44" fmla="*/ 3954 w 336067"/>
                  <a:gd name="connsiteY44" fmla="*/ 43491 h 289940"/>
                  <a:gd name="connsiteX45" fmla="*/ 67214 w 336067"/>
                  <a:gd name="connsiteY45" fmla="*/ 22404 h 289940"/>
                  <a:gd name="connsiteX46" fmla="*/ 96208 w 336067"/>
                  <a:gd name="connsiteY46" fmla="*/ 14497 h 289940"/>
                  <a:gd name="connsiteX47" fmla="*/ 98844 w 336067"/>
                  <a:gd name="connsiteY47" fmla="*/ 13179 h 289940"/>
                  <a:gd name="connsiteX48" fmla="*/ 100162 w 336067"/>
                  <a:gd name="connsiteY48" fmla="*/ 15814 h 289940"/>
                  <a:gd name="connsiteX49" fmla="*/ 108069 w 336067"/>
                  <a:gd name="connsiteY49" fmla="*/ 25040 h 289940"/>
                  <a:gd name="connsiteX50" fmla="*/ 113341 w 336067"/>
                  <a:gd name="connsiteY50" fmla="*/ 30312 h 289940"/>
                  <a:gd name="connsiteX51" fmla="*/ 131791 w 336067"/>
                  <a:gd name="connsiteY51" fmla="*/ 44809 h 289940"/>
                  <a:gd name="connsiteX52" fmla="*/ 134427 w 336067"/>
                  <a:gd name="connsiteY52" fmla="*/ 44809 h 289940"/>
                  <a:gd name="connsiteX53" fmla="*/ 154196 w 336067"/>
                  <a:gd name="connsiteY53" fmla="*/ 31629 h 289940"/>
                  <a:gd name="connsiteX54" fmla="*/ 159468 w 336067"/>
                  <a:gd name="connsiteY54" fmla="*/ 26358 h 289940"/>
                  <a:gd name="connsiteX55" fmla="*/ 187144 w 336067"/>
                  <a:gd name="connsiteY55" fmla="*/ 9225 h 289940"/>
                  <a:gd name="connsiteX56" fmla="*/ 192415 w 336067"/>
                  <a:gd name="connsiteY56" fmla="*/ 6590 h 289940"/>
                  <a:gd name="connsiteX57" fmla="*/ 214820 w 336067"/>
                  <a:gd name="connsiteY57" fmla="*/ 0 h 289940"/>
                  <a:gd name="connsiteX58" fmla="*/ 227999 w 336067"/>
                  <a:gd name="connsiteY58" fmla="*/ 1318 h 289940"/>
                  <a:gd name="connsiteX59" fmla="*/ 267537 w 336067"/>
                  <a:gd name="connsiteY59" fmla="*/ 14497 h 289940"/>
                  <a:gd name="connsiteX60" fmla="*/ 299167 w 336067"/>
                  <a:gd name="connsiteY60" fmla="*/ 35583 h 289940"/>
                  <a:gd name="connsiteX61" fmla="*/ 322889 w 336067"/>
                  <a:gd name="connsiteY61" fmla="*/ 67213 h 289940"/>
                  <a:gd name="connsiteX62" fmla="*/ 322889 w 336067"/>
                  <a:gd name="connsiteY62" fmla="*/ 81710 h 289940"/>
                  <a:gd name="connsiteX63" fmla="*/ 326843 w 336067"/>
                  <a:gd name="connsiteY63" fmla="*/ 101479 h 289940"/>
                  <a:gd name="connsiteX64" fmla="*/ 334750 w 336067"/>
                  <a:gd name="connsiteY64" fmla="*/ 110704 h 289940"/>
                  <a:gd name="connsiteX65" fmla="*/ 336068 w 336067"/>
                  <a:gd name="connsiteY65" fmla="*/ 112023 h 289940"/>
                  <a:gd name="connsiteX66" fmla="*/ 336068 w 336067"/>
                  <a:gd name="connsiteY66" fmla="*/ 115976 h 289940"/>
                  <a:gd name="connsiteX67" fmla="*/ 334750 w 336067"/>
                  <a:gd name="connsiteY67" fmla="*/ 129155 h 289940"/>
                  <a:gd name="connsiteX68" fmla="*/ 332114 w 336067"/>
                  <a:gd name="connsiteY68" fmla="*/ 151560 h 289940"/>
                  <a:gd name="connsiteX69" fmla="*/ 326843 w 336067"/>
                  <a:gd name="connsiteY69" fmla="*/ 167374 h 289940"/>
                  <a:gd name="connsiteX70" fmla="*/ 326843 w 336067"/>
                  <a:gd name="connsiteY70" fmla="*/ 170010 h 289940"/>
                  <a:gd name="connsiteX71" fmla="*/ 324207 w 336067"/>
                  <a:gd name="connsiteY71" fmla="*/ 170010 h 289940"/>
                  <a:gd name="connsiteX72" fmla="*/ 303120 w 336067"/>
                  <a:gd name="connsiteY72" fmla="*/ 176600 h 289940"/>
                  <a:gd name="connsiteX73" fmla="*/ 282034 w 336067"/>
                  <a:gd name="connsiteY73" fmla="*/ 284669 h 289940"/>
                  <a:gd name="connsiteX74" fmla="*/ 283351 w 336067"/>
                  <a:gd name="connsiteY74" fmla="*/ 289941 h 289940"/>
                  <a:gd name="connsiteX75" fmla="*/ 279398 w 336067"/>
                  <a:gd name="connsiteY75" fmla="*/ 289941 h 28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6067" h="289940">
                    <a:moveTo>
                      <a:pt x="279398" y="289941"/>
                    </a:moveTo>
                    <a:cubicBezTo>
                      <a:pt x="275444" y="288623"/>
                      <a:pt x="270172" y="287305"/>
                      <a:pt x="266219" y="285987"/>
                    </a:cubicBezTo>
                    <a:cubicBezTo>
                      <a:pt x="260947" y="284669"/>
                      <a:pt x="256993" y="283351"/>
                      <a:pt x="253040" y="282033"/>
                    </a:cubicBezTo>
                    <a:cubicBezTo>
                      <a:pt x="246450" y="279397"/>
                      <a:pt x="238542" y="278079"/>
                      <a:pt x="231953" y="274126"/>
                    </a:cubicBezTo>
                    <a:cubicBezTo>
                      <a:pt x="220092" y="267536"/>
                      <a:pt x="212184" y="258311"/>
                      <a:pt x="208231" y="246449"/>
                    </a:cubicBezTo>
                    <a:cubicBezTo>
                      <a:pt x="204277" y="235906"/>
                      <a:pt x="200323" y="225363"/>
                      <a:pt x="196369" y="216137"/>
                    </a:cubicBezTo>
                    <a:cubicBezTo>
                      <a:pt x="196369" y="216137"/>
                      <a:pt x="196369" y="216137"/>
                      <a:pt x="196369" y="216137"/>
                    </a:cubicBezTo>
                    <a:cubicBezTo>
                      <a:pt x="192415" y="216137"/>
                      <a:pt x="189780" y="213501"/>
                      <a:pt x="187144" y="210866"/>
                    </a:cubicBezTo>
                    <a:cubicBezTo>
                      <a:pt x="185826" y="209548"/>
                      <a:pt x="185826" y="208230"/>
                      <a:pt x="184508" y="208230"/>
                    </a:cubicBezTo>
                    <a:cubicBezTo>
                      <a:pt x="183190" y="208230"/>
                      <a:pt x="181872" y="206912"/>
                      <a:pt x="180554" y="206912"/>
                    </a:cubicBezTo>
                    <a:cubicBezTo>
                      <a:pt x="177918" y="206912"/>
                      <a:pt x="175283" y="208230"/>
                      <a:pt x="172647" y="208230"/>
                    </a:cubicBezTo>
                    <a:lnTo>
                      <a:pt x="170011" y="208230"/>
                    </a:lnTo>
                    <a:cubicBezTo>
                      <a:pt x="167375" y="209548"/>
                      <a:pt x="163422" y="209548"/>
                      <a:pt x="160786" y="209548"/>
                    </a:cubicBezTo>
                    <a:lnTo>
                      <a:pt x="156832" y="209548"/>
                    </a:lnTo>
                    <a:cubicBezTo>
                      <a:pt x="155514" y="209548"/>
                      <a:pt x="154196" y="209548"/>
                      <a:pt x="151560" y="209548"/>
                    </a:cubicBezTo>
                    <a:cubicBezTo>
                      <a:pt x="150242" y="209548"/>
                      <a:pt x="147606" y="210866"/>
                      <a:pt x="146288" y="210866"/>
                    </a:cubicBezTo>
                    <a:cubicBezTo>
                      <a:pt x="143653" y="212184"/>
                      <a:pt x="139699" y="212184"/>
                      <a:pt x="137063" y="212184"/>
                    </a:cubicBezTo>
                    <a:cubicBezTo>
                      <a:pt x="135745" y="212184"/>
                      <a:pt x="134427" y="212184"/>
                      <a:pt x="134427" y="212184"/>
                    </a:cubicBezTo>
                    <a:cubicBezTo>
                      <a:pt x="126520" y="209548"/>
                      <a:pt x="125202" y="200322"/>
                      <a:pt x="123884" y="197687"/>
                    </a:cubicBezTo>
                    <a:cubicBezTo>
                      <a:pt x="122566" y="192415"/>
                      <a:pt x="121248" y="185826"/>
                      <a:pt x="119930" y="180554"/>
                    </a:cubicBezTo>
                    <a:cubicBezTo>
                      <a:pt x="118612" y="176600"/>
                      <a:pt x="117295" y="172646"/>
                      <a:pt x="114659" y="170010"/>
                    </a:cubicBezTo>
                    <a:cubicBezTo>
                      <a:pt x="113341" y="168693"/>
                      <a:pt x="113341" y="167374"/>
                      <a:pt x="112023" y="164739"/>
                    </a:cubicBezTo>
                    <a:cubicBezTo>
                      <a:pt x="109387" y="160785"/>
                      <a:pt x="109387" y="156831"/>
                      <a:pt x="109387" y="152878"/>
                    </a:cubicBezTo>
                    <a:cubicBezTo>
                      <a:pt x="109387" y="151560"/>
                      <a:pt x="109387" y="150242"/>
                      <a:pt x="109387" y="147606"/>
                    </a:cubicBezTo>
                    <a:cubicBezTo>
                      <a:pt x="108069" y="142335"/>
                      <a:pt x="105433" y="139699"/>
                      <a:pt x="100162" y="135745"/>
                    </a:cubicBezTo>
                    <a:cubicBezTo>
                      <a:pt x="96208" y="133109"/>
                      <a:pt x="92254" y="131791"/>
                      <a:pt x="86982" y="131791"/>
                    </a:cubicBezTo>
                    <a:cubicBezTo>
                      <a:pt x="85664" y="131791"/>
                      <a:pt x="83029" y="131791"/>
                      <a:pt x="81711" y="130473"/>
                    </a:cubicBezTo>
                    <a:lnTo>
                      <a:pt x="80393" y="130473"/>
                    </a:lnTo>
                    <a:lnTo>
                      <a:pt x="79075" y="129155"/>
                    </a:lnTo>
                    <a:cubicBezTo>
                      <a:pt x="77757" y="126519"/>
                      <a:pt x="77757" y="125202"/>
                      <a:pt x="77757" y="122566"/>
                    </a:cubicBezTo>
                    <a:cubicBezTo>
                      <a:pt x="77757" y="119930"/>
                      <a:pt x="76439" y="118612"/>
                      <a:pt x="76439" y="115976"/>
                    </a:cubicBezTo>
                    <a:cubicBezTo>
                      <a:pt x="75121" y="113340"/>
                      <a:pt x="72485" y="110704"/>
                      <a:pt x="68532" y="108068"/>
                    </a:cubicBezTo>
                    <a:cubicBezTo>
                      <a:pt x="67214" y="106751"/>
                      <a:pt x="67214" y="106751"/>
                      <a:pt x="65896" y="105433"/>
                    </a:cubicBezTo>
                    <a:cubicBezTo>
                      <a:pt x="63260" y="102797"/>
                      <a:pt x="59306" y="100161"/>
                      <a:pt x="56671" y="98844"/>
                    </a:cubicBezTo>
                    <a:cubicBezTo>
                      <a:pt x="56671" y="98844"/>
                      <a:pt x="56671" y="98844"/>
                      <a:pt x="55353" y="98844"/>
                    </a:cubicBezTo>
                    <a:cubicBezTo>
                      <a:pt x="54035" y="98844"/>
                      <a:pt x="52717" y="98844"/>
                      <a:pt x="51399" y="100161"/>
                    </a:cubicBezTo>
                    <a:cubicBezTo>
                      <a:pt x="50081" y="100161"/>
                      <a:pt x="47445" y="101479"/>
                      <a:pt x="44809" y="101479"/>
                    </a:cubicBezTo>
                    <a:cubicBezTo>
                      <a:pt x="44809" y="101479"/>
                      <a:pt x="43491" y="101479"/>
                      <a:pt x="43491" y="101479"/>
                    </a:cubicBezTo>
                    <a:cubicBezTo>
                      <a:pt x="34266" y="100161"/>
                      <a:pt x="27676" y="88300"/>
                      <a:pt x="23723" y="80392"/>
                    </a:cubicBezTo>
                    <a:lnTo>
                      <a:pt x="22405" y="77756"/>
                    </a:lnTo>
                    <a:cubicBezTo>
                      <a:pt x="19769" y="72485"/>
                      <a:pt x="15815" y="67213"/>
                      <a:pt x="11862" y="61941"/>
                    </a:cubicBezTo>
                    <a:cubicBezTo>
                      <a:pt x="9226" y="59306"/>
                      <a:pt x="7908" y="55352"/>
                      <a:pt x="5272" y="52717"/>
                    </a:cubicBezTo>
                    <a:cubicBezTo>
                      <a:pt x="3954" y="51398"/>
                      <a:pt x="3954" y="50081"/>
                      <a:pt x="2636" y="48762"/>
                    </a:cubicBezTo>
                    <a:lnTo>
                      <a:pt x="0" y="44809"/>
                    </a:lnTo>
                    <a:lnTo>
                      <a:pt x="3954" y="43491"/>
                    </a:lnTo>
                    <a:cubicBezTo>
                      <a:pt x="30312" y="30312"/>
                      <a:pt x="46127" y="26358"/>
                      <a:pt x="67214" y="22404"/>
                    </a:cubicBezTo>
                    <a:cubicBezTo>
                      <a:pt x="80393" y="19769"/>
                      <a:pt x="89618" y="18450"/>
                      <a:pt x="96208" y="14497"/>
                    </a:cubicBezTo>
                    <a:lnTo>
                      <a:pt x="98844" y="13179"/>
                    </a:lnTo>
                    <a:lnTo>
                      <a:pt x="100162" y="15814"/>
                    </a:lnTo>
                    <a:cubicBezTo>
                      <a:pt x="102798" y="19769"/>
                      <a:pt x="105433" y="22404"/>
                      <a:pt x="108069" y="25040"/>
                    </a:cubicBezTo>
                    <a:cubicBezTo>
                      <a:pt x="109387" y="26358"/>
                      <a:pt x="112023" y="28993"/>
                      <a:pt x="113341" y="30312"/>
                    </a:cubicBezTo>
                    <a:cubicBezTo>
                      <a:pt x="118612" y="36901"/>
                      <a:pt x="125202" y="43491"/>
                      <a:pt x="131791" y="44809"/>
                    </a:cubicBezTo>
                    <a:cubicBezTo>
                      <a:pt x="133109" y="44809"/>
                      <a:pt x="133109" y="44809"/>
                      <a:pt x="134427" y="44809"/>
                    </a:cubicBezTo>
                    <a:cubicBezTo>
                      <a:pt x="142335" y="44809"/>
                      <a:pt x="148924" y="38219"/>
                      <a:pt x="154196" y="31629"/>
                    </a:cubicBezTo>
                    <a:cubicBezTo>
                      <a:pt x="155514" y="28993"/>
                      <a:pt x="158150" y="27676"/>
                      <a:pt x="159468" y="26358"/>
                    </a:cubicBezTo>
                    <a:cubicBezTo>
                      <a:pt x="167375" y="18450"/>
                      <a:pt x="177918" y="14497"/>
                      <a:pt x="187144" y="9225"/>
                    </a:cubicBezTo>
                    <a:lnTo>
                      <a:pt x="192415" y="6590"/>
                    </a:lnTo>
                    <a:cubicBezTo>
                      <a:pt x="201641" y="2635"/>
                      <a:pt x="208231" y="0"/>
                      <a:pt x="214820" y="0"/>
                    </a:cubicBezTo>
                    <a:cubicBezTo>
                      <a:pt x="218774" y="0"/>
                      <a:pt x="222728" y="0"/>
                      <a:pt x="227999" y="1318"/>
                    </a:cubicBezTo>
                    <a:cubicBezTo>
                      <a:pt x="241178" y="5271"/>
                      <a:pt x="254358" y="9225"/>
                      <a:pt x="267537" y="14497"/>
                    </a:cubicBezTo>
                    <a:cubicBezTo>
                      <a:pt x="279398" y="19769"/>
                      <a:pt x="289941" y="27676"/>
                      <a:pt x="299167" y="35583"/>
                    </a:cubicBezTo>
                    <a:cubicBezTo>
                      <a:pt x="308392" y="43491"/>
                      <a:pt x="318935" y="54034"/>
                      <a:pt x="322889" y="67213"/>
                    </a:cubicBezTo>
                    <a:cubicBezTo>
                      <a:pt x="324207" y="72485"/>
                      <a:pt x="324207" y="77756"/>
                      <a:pt x="322889" y="81710"/>
                    </a:cubicBezTo>
                    <a:cubicBezTo>
                      <a:pt x="322889" y="88300"/>
                      <a:pt x="322889" y="96208"/>
                      <a:pt x="326843" y="101479"/>
                    </a:cubicBezTo>
                    <a:cubicBezTo>
                      <a:pt x="328161" y="104115"/>
                      <a:pt x="332114" y="108068"/>
                      <a:pt x="334750" y="110704"/>
                    </a:cubicBezTo>
                    <a:lnTo>
                      <a:pt x="336068" y="112023"/>
                    </a:lnTo>
                    <a:lnTo>
                      <a:pt x="336068" y="115976"/>
                    </a:lnTo>
                    <a:cubicBezTo>
                      <a:pt x="336068" y="121247"/>
                      <a:pt x="334750" y="125202"/>
                      <a:pt x="334750" y="129155"/>
                    </a:cubicBezTo>
                    <a:cubicBezTo>
                      <a:pt x="336068" y="137063"/>
                      <a:pt x="334750" y="144971"/>
                      <a:pt x="332114" y="151560"/>
                    </a:cubicBezTo>
                    <a:cubicBezTo>
                      <a:pt x="329478" y="156831"/>
                      <a:pt x="328161" y="162103"/>
                      <a:pt x="326843" y="167374"/>
                    </a:cubicBezTo>
                    <a:lnTo>
                      <a:pt x="326843" y="170010"/>
                    </a:lnTo>
                    <a:lnTo>
                      <a:pt x="324207" y="170010"/>
                    </a:lnTo>
                    <a:cubicBezTo>
                      <a:pt x="316299" y="172646"/>
                      <a:pt x="309710" y="173964"/>
                      <a:pt x="303120" y="176600"/>
                    </a:cubicBezTo>
                    <a:cubicBezTo>
                      <a:pt x="263583" y="193733"/>
                      <a:pt x="268855" y="238542"/>
                      <a:pt x="282034" y="284669"/>
                    </a:cubicBezTo>
                    <a:lnTo>
                      <a:pt x="283351" y="289941"/>
                    </a:lnTo>
                    <a:lnTo>
                      <a:pt x="279398" y="289941"/>
                    </a:lnTo>
                    <a:close/>
                  </a:path>
                </a:pathLst>
              </a:custGeom>
              <a:grpFill/>
              <a:ln w="6350" cap="flat">
                <a:solidFill>
                  <a:srgbClr val="94C33D"/>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052AC3D-EF75-6F53-4C9B-8D3B6D217E7D}"/>
                  </a:ext>
                </a:extLst>
              </p:cNvPr>
              <p:cNvSpPr/>
              <p:nvPr/>
            </p:nvSpPr>
            <p:spPr>
              <a:xfrm>
                <a:off x="5157800" y="6815243"/>
                <a:ext cx="351882" cy="300007"/>
              </a:xfrm>
              <a:custGeom>
                <a:avLst/>
                <a:gdLst>
                  <a:gd name="connsiteX0" fmla="*/ 292577 w 351882"/>
                  <a:gd name="connsiteY0" fmla="*/ 300007 h 300007"/>
                  <a:gd name="connsiteX1" fmla="*/ 279397 w 351882"/>
                  <a:gd name="connsiteY1" fmla="*/ 297371 h 300007"/>
                  <a:gd name="connsiteX2" fmla="*/ 266218 w 351882"/>
                  <a:gd name="connsiteY2" fmla="*/ 293418 h 300007"/>
                  <a:gd name="connsiteX3" fmla="*/ 253039 w 351882"/>
                  <a:gd name="connsiteY3" fmla="*/ 289464 h 300007"/>
                  <a:gd name="connsiteX4" fmla="*/ 230635 w 351882"/>
                  <a:gd name="connsiteY4" fmla="*/ 280239 h 300007"/>
                  <a:gd name="connsiteX5" fmla="*/ 204277 w 351882"/>
                  <a:gd name="connsiteY5" fmla="*/ 249927 h 300007"/>
                  <a:gd name="connsiteX6" fmla="*/ 193733 w 351882"/>
                  <a:gd name="connsiteY6" fmla="*/ 222250 h 300007"/>
                  <a:gd name="connsiteX7" fmla="*/ 184508 w 351882"/>
                  <a:gd name="connsiteY7" fmla="*/ 215661 h 300007"/>
                  <a:gd name="connsiteX8" fmla="*/ 183190 w 351882"/>
                  <a:gd name="connsiteY8" fmla="*/ 214343 h 300007"/>
                  <a:gd name="connsiteX9" fmla="*/ 175282 w 351882"/>
                  <a:gd name="connsiteY9" fmla="*/ 215661 h 300007"/>
                  <a:gd name="connsiteX10" fmla="*/ 172646 w 351882"/>
                  <a:gd name="connsiteY10" fmla="*/ 216979 h 300007"/>
                  <a:gd name="connsiteX11" fmla="*/ 162103 w 351882"/>
                  <a:gd name="connsiteY11" fmla="*/ 218297 h 300007"/>
                  <a:gd name="connsiteX12" fmla="*/ 158150 w 351882"/>
                  <a:gd name="connsiteY12" fmla="*/ 218297 h 300007"/>
                  <a:gd name="connsiteX13" fmla="*/ 154196 w 351882"/>
                  <a:gd name="connsiteY13" fmla="*/ 218297 h 300007"/>
                  <a:gd name="connsiteX14" fmla="*/ 148924 w 351882"/>
                  <a:gd name="connsiteY14" fmla="*/ 219615 h 300007"/>
                  <a:gd name="connsiteX15" fmla="*/ 134427 w 351882"/>
                  <a:gd name="connsiteY15" fmla="*/ 220933 h 300007"/>
                  <a:gd name="connsiteX16" fmla="*/ 119930 w 351882"/>
                  <a:gd name="connsiteY16" fmla="*/ 202482 h 300007"/>
                  <a:gd name="connsiteX17" fmla="*/ 115976 w 351882"/>
                  <a:gd name="connsiteY17" fmla="*/ 185349 h 300007"/>
                  <a:gd name="connsiteX18" fmla="*/ 112023 w 351882"/>
                  <a:gd name="connsiteY18" fmla="*/ 176123 h 300007"/>
                  <a:gd name="connsiteX19" fmla="*/ 109387 w 351882"/>
                  <a:gd name="connsiteY19" fmla="*/ 170852 h 300007"/>
                  <a:gd name="connsiteX20" fmla="*/ 105433 w 351882"/>
                  <a:gd name="connsiteY20" fmla="*/ 156355 h 300007"/>
                  <a:gd name="connsiteX21" fmla="*/ 105433 w 351882"/>
                  <a:gd name="connsiteY21" fmla="*/ 152401 h 300007"/>
                  <a:gd name="connsiteX22" fmla="*/ 98844 w 351882"/>
                  <a:gd name="connsiteY22" fmla="*/ 143175 h 300007"/>
                  <a:gd name="connsiteX23" fmla="*/ 88300 w 351882"/>
                  <a:gd name="connsiteY23" fmla="*/ 140540 h 300007"/>
                  <a:gd name="connsiteX24" fmla="*/ 83028 w 351882"/>
                  <a:gd name="connsiteY24" fmla="*/ 139222 h 300007"/>
                  <a:gd name="connsiteX25" fmla="*/ 79075 w 351882"/>
                  <a:gd name="connsiteY25" fmla="*/ 137904 h 300007"/>
                  <a:gd name="connsiteX26" fmla="*/ 77757 w 351882"/>
                  <a:gd name="connsiteY26" fmla="*/ 133951 h 300007"/>
                  <a:gd name="connsiteX27" fmla="*/ 76439 w 351882"/>
                  <a:gd name="connsiteY27" fmla="*/ 127361 h 300007"/>
                  <a:gd name="connsiteX28" fmla="*/ 75121 w 351882"/>
                  <a:gd name="connsiteY28" fmla="*/ 122089 h 300007"/>
                  <a:gd name="connsiteX29" fmla="*/ 68531 w 351882"/>
                  <a:gd name="connsiteY29" fmla="*/ 115500 h 300007"/>
                  <a:gd name="connsiteX30" fmla="*/ 65896 w 351882"/>
                  <a:gd name="connsiteY30" fmla="*/ 112864 h 300007"/>
                  <a:gd name="connsiteX31" fmla="*/ 57988 w 351882"/>
                  <a:gd name="connsiteY31" fmla="*/ 107592 h 300007"/>
                  <a:gd name="connsiteX32" fmla="*/ 56670 w 351882"/>
                  <a:gd name="connsiteY32" fmla="*/ 108910 h 300007"/>
                  <a:gd name="connsiteX33" fmla="*/ 47445 w 351882"/>
                  <a:gd name="connsiteY33" fmla="*/ 110228 h 300007"/>
                  <a:gd name="connsiteX34" fmla="*/ 25040 w 351882"/>
                  <a:gd name="connsiteY34" fmla="*/ 86505 h 300007"/>
                  <a:gd name="connsiteX35" fmla="*/ 23722 w 351882"/>
                  <a:gd name="connsiteY35" fmla="*/ 83869 h 300007"/>
                  <a:gd name="connsiteX36" fmla="*/ 14497 w 351882"/>
                  <a:gd name="connsiteY36" fmla="*/ 68055 h 300007"/>
                  <a:gd name="connsiteX37" fmla="*/ 7907 w 351882"/>
                  <a:gd name="connsiteY37" fmla="*/ 58829 h 300007"/>
                  <a:gd name="connsiteX38" fmla="*/ 5272 w 351882"/>
                  <a:gd name="connsiteY38" fmla="*/ 54876 h 300007"/>
                  <a:gd name="connsiteX39" fmla="*/ 0 w 351882"/>
                  <a:gd name="connsiteY39" fmla="*/ 45650 h 300007"/>
                  <a:gd name="connsiteX40" fmla="*/ 7907 w 351882"/>
                  <a:gd name="connsiteY40" fmla="*/ 41697 h 300007"/>
                  <a:gd name="connsiteX41" fmla="*/ 73803 w 351882"/>
                  <a:gd name="connsiteY41" fmla="*/ 20610 h 300007"/>
                  <a:gd name="connsiteX42" fmla="*/ 101479 w 351882"/>
                  <a:gd name="connsiteY42" fmla="*/ 14020 h 300007"/>
                  <a:gd name="connsiteX43" fmla="*/ 108069 w 351882"/>
                  <a:gd name="connsiteY43" fmla="*/ 11384 h 300007"/>
                  <a:gd name="connsiteX44" fmla="*/ 112023 w 351882"/>
                  <a:gd name="connsiteY44" fmla="*/ 17974 h 300007"/>
                  <a:gd name="connsiteX45" fmla="*/ 118612 w 351882"/>
                  <a:gd name="connsiteY45" fmla="*/ 27199 h 300007"/>
                  <a:gd name="connsiteX46" fmla="*/ 123884 w 351882"/>
                  <a:gd name="connsiteY46" fmla="*/ 32471 h 300007"/>
                  <a:gd name="connsiteX47" fmla="*/ 139699 w 351882"/>
                  <a:gd name="connsiteY47" fmla="*/ 45650 h 300007"/>
                  <a:gd name="connsiteX48" fmla="*/ 158150 w 351882"/>
                  <a:gd name="connsiteY48" fmla="*/ 33789 h 300007"/>
                  <a:gd name="connsiteX49" fmla="*/ 163421 w 351882"/>
                  <a:gd name="connsiteY49" fmla="*/ 28518 h 300007"/>
                  <a:gd name="connsiteX50" fmla="*/ 192415 w 351882"/>
                  <a:gd name="connsiteY50" fmla="*/ 10066 h 300007"/>
                  <a:gd name="connsiteX51" fmla="*/ 197687 w 351882"/>
                  <a:gd name="connsiteY51" fmla="*/ 7430 h 300007"/>
                  <a:gd name="connsiteX52" fmla="*/ 237224 w 351882"/>
                  <a:gd name="connsiteY52" fmla="*/ 2159 h 300007"/>
                  <a:gd name="connsiteX53" fmla="*/ 278079 w 351882"/>
                  <a:gd name="connsiteY53" fmla="*/ 15338 h 300007"/>
                  <a:gd name="connsiteX54" fmla="*/ 311027 w 351882"/>
                  <a:gd name="connsiteY54" fmla="*/ 36425 h 300007"/>
                  <a:gd name="connsiteX55" fmla="*/ 336068 w 351882"/>
                  <a:gd name="connsiteY55" fmla="*/ 70690 h 300007"/>
                  <a:gd name="connsiteX56" fmla="*/ 337386 w 351882"/>
                  <a:gd name="connsiteY56" fmla="*/ 86505 h 300007"/>
                  <a:gd name="connsiteX57" fmla="*/ 340022 w 351882"/>
                  <a:gd name="connsiteY57" fmla="*/ 103638 h 300007"/>
                  <a:gd name="connsiteX58" fmla="*/ 347929 w 351882"/>
                  <a:gd name="connsiteY58" fmla="*/ 111546 h 300007"/>
                  <a:gd name="connsiteX59" fmla="*/ 351883 w 351882"/>
                  <a:gd name="connsiteY59" fmla="*/ 114182 h 300007"/>
                  <a:gd name="connsiteX60" fmla="*/ 350565 w 351882"/>
                  <a:gd name="connsiteY60" fmla="*/ 120772 h 300007"/>
                  <a:gd name="connsiteX61" fmla="*/ 349247 w 351882"/>
                  <a:gd name="connsiteY61" fmla="*/ 132632 h 300007"/>
                  <a:gd name="connsiteX62" fmla="*/ 346611 w 351882"/>
                  <a:gd name="connsiteY62" fmla="*/ 157673 h 300007"/>
                  <a:gd name="connsiteX63" fmla="*/ 341340 w 351882"/>
                  <a:gd name="connsiteY63" fmla="*/ 173488 h 300007"/>
                  <a:gd name="connsiteX64" fmla="*/ 340022 w 351882"/>
                  <a:gd name="connsiteY64" fmla="*/ 178759 h 300007"/>
                  <a:gd name="connsiteX65" fmla="*/ 334750 w 351882"/>
                  <a:gd name="connsiteY65" fmla="*/ 180078 h 300007"/>
                  <a:gd name="connsiteX66" fmla="*/ 314981 w 351882"/>
                  <a:gd name="connsiteY66" fmla="*/ 186667 h 300007"/>
                  <a:gd name="connsiteX67" fmla="*/ 296531 w 351882"/>
                  <a:gd name="connsiteY67" fmla="*/ 289464 h 300007"/>
                  <a:gd name="connsiteX68" fmla="*/ 292577 w 351882"/>
                  <a:gd name="connsiteY68" fmla="*/ 300007 h 300007"/>
                  <a:gd name="connsiteX69" fmla="*/ 180554 w 351882"/>
                  <a:gd name="connsiteY69" fmla="*/ 203800 h 300007"/>
                  <a:gd name="connsiteX70" fmla="*/ 187143 w 351882"/>
                  <a:gd name="connsiteY70" fmla="*/ 205118 h 300007"/>
                  <a:gd name="connsiteX71" fmla="*/ 191097 w 351882"/>
                  <a:gd name="connsiteY71" fmla="*/ 209071 h 300007"/>
                  <a:gd name="connsiteX72" fmla="*/ 196369 w 351882"/>
                  <a:gd name="connsiteY72" fmla="*/ 211707 h 300007"/>
                  <a:gd name="connsiteX73" fmla="*/ 199005 w 351882"/>
                  <a:gd name="connsiteY73" fmla="*/ 211707 h 300007"/>
                  <a:gd name="connsiteX74" fmla="*/ 200323 w 351882"/>
                  <a:gd name="connsiteY74" fmla="*/ 214343 h 300007"/>
                  <a:gd name="connsiteX75" fmla="*/ 212184 w 351882"/>
                  <a:gd name="connsiteY75" fmla="*/ 245973 h 300007"/>
                  <a:gd name="connsiteX76" fmla="*/ 234588 w 351882"/>
                  <a:gd name="connsiteY76" fmla="*/ 271013 h 300007"/>
                  <a:gd name="connsiteX77" fmla="*/ 254357 w 351882"/>
                  <a:gd name="connsiteY77" fmla="*/ 278921 h 300007"/>
                  <a:gd name="connsiteX78" fmla="*/ 267536 w 351882"/>
                  <a:gd name="connsiteY78" fmla="*/ 282875 h 300007"/>
                  <a:gd name="connsiteX79" fmla="*/ 276762 w 351882"/>
                  <a:gd name="connsiteY79" fmla="*/ 286828 h 300007"/>
                  <a:gd name="connsiteX80" fmla="*/ 301802 w 351882"/>
                  <a:gd name="connsiteY80" fmla="*/ 176123 h 300007"/>
                  <a:gd name="connsiteX81" fmla="*/ 322889 w 351882"/>
                  <a:gd name="connsiteY81" fmla="*/ 169534 h 300007"/>
                  <a:gd name="connsiteX82" fmla="*/ 328160 w 351882"/>
                  <a:gd name="connsiteY82" fmla="*/ 153719 h 300007"/>
                  <a:gd name="connsiteX83" fmla="*/ 330796 w 351882"/>
                  <a:gd name="connsiteY83" fmla="*/ 132632 h 300007"/>
                  <a:gd name="connsiteX84" fmla="*/ 330796 w 351882"/>
                  <a:gd name="connsiteY84" fmla="*/ 118136 h 300007"/>
                  <a:gd name="connsiteX85" fmla="*/ 330796 w 351882"/>
                  <a:gd name="connsiteY85" fmla="*/ 116817 h 300007"/>
                  <a:gd name="connsiteX86" fmla="*/ 321571 w 351882"/>
                  <a:gd name="connsiteY86" fmla="*/ 107592 h 300007"/>
                  <a:gd name="connsiteX87" fmla="*/ 317617 w 351882"/>
                  <a:gd name="connsiteY87" fmla="*/ 85188 h 300007"/>
                  <a:gd name="connsiteX88" fmla="*/ 317617 w 351882"/>
                  <a:gd name="connsiteY88" fmla="*/ 70690 h 300007"/>
                  <a:gd name="connsiteX89" fmla="*/ 296531 w 351882"/>
                  <a:gd name="connsiteY89" fmla="*/ 41697 h 300007"/>
                  <a:gd name="connsiteX90" fmla="*/ 266218 w 351882"/>
                  <a:gd name="connsiteY90" fmla="*/ 21928 h 300007"/>
                  <a:gd name="connsiteX91" fmla="*/ 226681 w 351882"/>
                  <a:gd name="connsiteY91" fmla="*/ 8749 h 300007"/>
                  <a:gd name="connsiteX92" fmla="*/ 195051 w 351882"/>
                  <a:gd name="connsiteY92" fmla="*/ 12702 h 300007"/>
                  <a:gd name="connsiteX93" fmla="*/ 189779 w 351882"/>
                  <a:gd name="connsiteY93" fmla="*/ 15338 h 300007"/>
                  <a:gd name="connsiteX94" fmla="*/ 163421 w 351882"/>
                  <a:gd name="connsiteY94" fmla="*/ 31153 h 300007"/>
                  <a:gd name="connsiteX95" fmla="*/ 158150 w 351882"/>
                  <a:gd name="connsiteY95" fmla="*/ 36425 h 300007"/>
                  <a:gd name="connsiteX96" fmla="*/ 131791 w 351882"/>
                  <a:gd name="connsiteY96" fmla="*/ 50921 h 300007"/>
                  <a:gd name="connsiteX97" fmla="*/ 110705 w 351882"/>
                  <a:gd name="connsiteY97" fmla="*/ 35107 h 300007"/>
                  <a:gd name="connsiteX98" fmla="*/ 105433 w 351882"/>
                  <a:gd name="connsiteY98" fmla="*/ 29835 h 300007"/>
                  <a:gd name="connsiteX99" fmla="*/ 97526 w 351882"/>
                  <a:gd name="connsiteY99" fmla="*/ 20610 h 300007"/>
                  <a:gd name="connsiteX100" fmla="*/ 68531 w 351882"/>
                  <a:gd name="connsiteY100" fmla="*/ 27199 h 300007"/>
                  <a:gd name="connsiteX101" fmla="*/ 7907 w 351882"/>
                  <a:gd name="connsiteY101" fmla="*/ 46968 h 300007"/>
                  <a:gd name="connsiteX102" fmla="*/ 10543 w 351882"/>
                  <a:gd name="connsiteY102" fmla="*/ 50921 h 300007"/>
                  <a:gd name="connsiteX103" fmla="*/ 15815 w 351882"/>
                  <a:gd name="connsiteY103" fmla="*/ 60147 h 300007"/>
                  <a:gd name="connsiteX104" fmla="*/ 26358 w 351882"/>
                  <a:gd name="connsiteY104" fmla="*/ 77280 h 300007"/>
                  <a:gd name="connsiteX105" fmla="*/ 27676 w 351882"/>
                  <a:gd name="connsiteY105" fmla="*/ 79916 h 300007"/>
                  <a:gd name="connsiteX106" fmla="*/ 43491 w 351882"/>
                  <a:gd name="connsiteY106" fmla="*/ 98367 h 300007"/>
                  <a:gd name="connsiteX107" fmla="*/ 48763 w 351882"/>
                  <a:gd name="connsiteY107" fmla="*/ 97048 h 300007"/>
                  <a:gd name="connsiteX108" fmla="*/ 54034 w 351882"/>
                  <a:gd name="connsiteY108" fmla="*/ 95731 h 300007"/>
                  <a:gd name="connsiteX109" fmla="*/ 55352 w 351882"/>
                  <a:gd name="connsiteY109" fmla="*/ 95731 h 300007"/>
                  <a:gd name="connsiteX110" fmla="*/ 67213 w 351882"/>
                  <a:gd name="connsiteY110" fmla="*/ 103638 h 300007"/>
                  <a:gd name="connsiteX111" fmla="*/ 69849 w 351882"/>
                  <a:gd name="connsiteY111" fmla="*/ 106274 h 300007"/>
                  <a:gd name="connsiteX112" fmla="*/ 77757 w 351882"/>
                  <a:gd name="connsiteY112" fmla="*/ 115500 h 300007"/>
                  <a:gd name="connsiteX113" fmla="*/ 80392 w 351882"/>
                  <a:gd name="connsiteY113" fmla="*/ 123407 h 300007"/>
                  <a:gd name="connsiteX114" fmla="*/ 81710 w 351882"/>
                  <a:gd name="connsiteY114" fmla="*/ 128679 h 300007"/>
                  <a:gd name="connsiteX115" fmla="*/ 85664 w 351882"/>
                  <a:gd name="connsiteY115" fmla="*/ 128679 h 300007"/>
                  <a:gd name="connsiteX116" fmla="*/ 101479 w 351882"/>
                  <a:gd name="connsiteY116" fmla="*/ 133951 h 300007"/>
                  <a:gd name="connsiteX117" fmla="*/ 112023 w 351882"/>
                  <a:gd name="connsiteY117" fmla="*/ 148447 h 300007"/>
                  <a:gd name="connsiteX118" fmla="*/ 112023 w 351882"/>
                  <a:gd name="connsiteY118" fmla="*/ 153719 h 300007"/>
                  <a:gd name="connsiteX119" fmla="*/ 114658 w 351882"/>
                  <a:gd name="connsiteY119" fmla="*/ 164263 h 300007"/>
                  <a:gd name="connsiteX120" fmla="*/ 117294 w 351882"/>
                  <a:gd name="connsiteY120" fmla="*/ 168216 h 300007"/>
                  <a:gd name="connsiteX121" fmla="*/ 122566 w 351882"/>
                  <a:gd name="connsiteY121" fmla="*/ 180078 h 300007"/>
                  <a:gd name="connsiteX122" fmla="*/ 126519 w 351882"/>
                  <a:gd name="connsiteY122" fmla="*/ 198528 h 300007"/>
                  <a:gd name="connsiteX123" fmla="*/ 133109 w 351882"/>
                  <a:gd name="connsiteY123" fmla="*/ 209071 h 300007"/>
                  <a:gd name="connsiteX124" fmla="*/ 142335 w 351882"/>
                  <a:gd name="connsiteY124" fmla="*/ 207754 h 300007"/>
                  <a:gd name="connsiteX125" fmla="*/ 148924 w 351882"/>
                  <a:gd name="connsiteY125" fmla="*/ 206436 h 300007"/>
                  <a:gd name="connsiteX126" fmla="*/ 154196 w 351882"/>
                  <a:gd name="connsiteY126" fmla="*/ 206436 h 300007"/>
                  <a:gd name="connsiteX127" fmla="*/ 158150 w 351882"/>
                  <a:gd name="connsiteY127" fmla="*/ 206436 h 300007"/>
                  <a:gd name="connsiteX128" fmla="*/ 166057 w 351882"/>
                  <a:gd name="connsiteY128" fmla="*/ 205118 h 300007"/>
                  <a:gd name="connsiteX129" fmla="*/ 168693 w 351882"/>
                  <a:gd name="connsiteY129" fmla="*/ 205118 h 300007"/>
                  <a:gd name="connsiteX130" fmla="*/ 180554 w 351882"/>
                  <a:gd name="connsiteY130" fmla="*/ 203800 h 3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51882" h="300007">
                    <a:moveTo>
                      <a:pt x="292577" y="300007"/>
                    </a:moveTo>
                    <a:lnTo>
                      <a:pt x="279397" y="297371"/>
                    </a:lnTo>
                    <a:cubicBezTo>
                      <a:pt x="274126" y="296054"/>
                      <a:pt x="270172" y="294735"/>
                      <a:pt x="266218" y="293418"/>
                    </a:cubicBezTo>
                    <a:cubicBezTo>
                      <a:pt x="262265" y="292100"/>
                      <a:pt x="258311" y="290782"/>
                      <a:pt x="253039" y="289464"/>
                    </a:cubicBezTo>
                    <a:cubicBezTo>
                      <a:pt x="245132" y="286828"/>
                      <a:pt x="237224" y="285511"/>
                      <a:pt x="230635" y="280239"/>
                    </a:cubicBezTo>
                    <a:cubicBezTo>
                      <a:pt x="217456" y="272332"/>
                      <a:pt x="209548" y="263106"/>
                      <a:pt x="204277" y="249927"/>
                    </a:cubicBezTo>
                    <a:cubicBezTo>
                      <a:pt x="200323" y="239384"/>
                      <a:pt x="196369" y="231476"/>
                      <a:pt x="193733" y="222250"/>
                    </a:cubicBezTo>
                    <a:cubicBezTo>
                      <a:pt x="188461" y="220933"/>
                      <a:pt x="185826" y="218297"/>
                      <a:pt x="184508" y="215661"/>
                    </a:cubicBezTo>
                    <a:cubicBezTo>
                      <a:pt x="183190" y="214343"/>
                      <a:pt x="183190" y="214343"/>
                      <a:pt x="183190" y="214343"/>
                    </a:cubicBezTo>
                    <a:cubicBezTo>
                      <a:pt x="181872" y="213025"/>
                      <a:pt x="177918" y="214343"/>
                      <a:pt x="175282" y="215661"/>
                    </a:cubicBezTo>
                    <a:lnTo>
                      <a:pt x="172646" y="216979"/>
                    </a:lnTo>
                    <a:cubicBezTo>
                      <a:pt x="168693" y="218297"/>
                      <a:pt x="164739" y="218297"/>
                      <a:pt x="162103" y="218297"/>
                    </a:cubicBezTo>
                    <a:lnTo>
                      <a:pt x="158150" y="218297"/>
                    </a:lnTo>
                    <a:cubicBezTo>
                      <a:pt x="156832" y="218297"/>
                      <a:pt x="155514" y="218297"/>
                      <a:pt x="154196" y="218297"/>
                    </a:cubicBezTo>
                    <a:cubicBezTo>
                      <a:pt x="152878" y="218297"/>
                      <a:pt x="151560" y="219615"/>
                      <a:pt x="148924" y="219615"/>
                    </a:cubicBezTo>
                    <a:cubicBezTo>
                      <a:pt x="143653" y="220933"/>
                      <a:pt x="138381" y="222250"/>
                      <a:pt x="134427" y="220933"/>
                    </a:cubicBezTo>
                    <a:cubicBezTo>
                      <a:pt x="129155" y="219615"/>
                      <a:pt x="122566" y="215661"/>
                      <a:pt x="119930" y="202482"/>
                    </a:cubicBezTo>
                    <a:cubicBezTo>
                      <a:pt x="118612" y="197210"/>
                      <a:pt x="117294" y="190621"/>
                      <a:pt x="115976" y="185349"/>
                    </a:cubicBezTo>
                    <a:cubicBezTo>
                      <a:pt x="114658" y="182713"/>
                      <a:pt x="113340" y="180078"/>
                      <a:pt x="112023" y="176123"/>
                    </a:cubicBezTo>
                    <a:cubicBezTo>
                      <a:pt x="110705" y="173488"/>
                      <a:pt x="109387" y="172170"/>
                      <a:pt x="109387" y="170852"/>
                    </a:cubicBezTo>
                    <a:cubicBezTo>
                      <a:pt x="106751" y="165580"/>
                      <a:pt x="106751" y="160309"/>
                      <a:pt x="105433" y="156355"/>
                    </a:cubicBezTo>
                    <a:cubicBezTo>
                      <a:pt x="105433" y="155037"/>
                      <a:pt x="105433" y="153719"/>
                      <a:pt x="105433" y="152401"/>
                    </a:cubicBezTo>
                    <a:cubicBezTo>
                      <a:pt x="105433" y="149765"/>
                      <a:pt x="102797" y="147130"/>
                      <a:pt x="98844" y="143175"/>
                    </a:cubicBezTo>
                    <a:cubicBezTo>
                      <a:pt x="96208" y="140540"/>
                      <a:pt x="93572" y="140540"/>
                      <a:pt x="88300" y="140540"/>
                    </a:cubicBezTo>
                    <a:cubicBezTo>
                      <a:pt x="86982" y="140540"/>
                      <a:pt x="84346" y="140540"/>
                      <a:pt x="83028" y="139222"/>
                    </a:cubicBezTo>
                    <a:lnTo>
                      <a:pt x="79075" y="137904"/>
                    </a:lnTo>
                    <a:lnTo>
                      <a:pt x="77757" y="133951"/>
                    </a:lnTo>
                    <a:cubicBezTo>
                      <a:pt x="76439" y="131315"/>
                      <a:pt x="76439" y="128679"/>
                      <a:pt x="76439" y="127361"/>
                    </a:cubicBezTo>
                    <a:cubicBezTo>
                      <a:pt x="76439" y="124725"/>
                      <a:pt x="76439" y="123407"/>
                      <a:pt x="75121" y="122089"/>
                    </a:cubicBezTo>
                    <a:cubicBezTo>
                      <a:pt x="73803" y="119453"/>
                      <a:pt x="71167" y="118136"/>
                      <a:pt x="68531" y="115500"/>
                    </a:cubicBezTo>
                    <a:lnTo>
                      <a:pt x="65896" y="112864"/>
                    </a:lnTo>
                    <a:cubicBezTo>
                      <a:pt x="64578" y="111546"/>
                      <a:pt x="60624" y="107592"/>
                      <a:pt x="57988" y="107592"/>
                    </a:cubicBezTo>
                    <a:cubicBezTo>
                      <a:pt x="57988" y="107592"/>
                      <a:pt x="56670" y="107592"/>
                      <a:pt x="56670" y="108910"/>
                    </a:cubicBezTo>
                    <a:cubicBezTo>
                      <a:pt x="54034" y="110228"/>
                      <a:pt x="50081" y="111546"/>
                      <a:pt x="47445" y="110228"/>
                    </a:cubicBezTo>
                    <a:cubicBezTo>
                      <a:pt x="35583" y="108910"/>
                      <a:pt x="28994" y="94413"/>
                      <a:pt x="25040" y="86505"/>
                    </a:cubicBezTo>
                    <a:lnTo>
                      <a:pt x="23722" y="83869"/>
                    </a:lnTo>
                    <a:cubicBezTo>
                      <a:pt x="21086" y="78598"/>
                      <a:pt x="17133" y="73326"/>
                      <a:pt x="14497" y="68055"/>
                    </a:cubicBezTo>
                    <a:cubicBezTo>
                      <a:pt x="11861" y="65419"/>
                      <a:pt x="10543" y="61465"/>
                      <a:pt x="7907" y="58829"/>
                    </a:cubicBezTo>
                    <a:cubicBezTo>
                      <a:pt x="6590" y="57511"/>
                      <a:pt x="6590" y="56193"/>
                      <a:pt x="5272" y="54876"/>
                    </a:cubicBezTo>
                    <a:lnTo>
                      <a:pt x="0" y="45650"/>
                    </a:lnTo>
                    <a:lnTo>
                      <a:pt x="7907" y="41697"/>
                    </a:lnTo>
                    <a:cubicBezTo>
                      <a:pt x="34265" y="28518"/>
                      <a:pt x="50081" y="23246"/>
                      <a:pt x="73803" y="20610"/>
                    </a:cubicBezTo>
                    <a:cubicBezTo>
                      <a:pt x="86982" y="19292"/>
                      <a:pt x="96208" y="16656"/>
                      <a:pt x="101479" y="14020"/>
                    </a:cubicBezTo>
                    <a:lnTo>
                      <a:pt x="108069" y="11384"/>
                    </a:lnTo>
                    <a:lnTo>
                      <a:pt x="112023" y="17974"/>
                    </a:lnTo>
                    <a:cubicBezTo>
                      <a:pt x="114658" y="20610"/>
                      <a:pt x="115976" y="24563"/>
                      <a:pt x="118612" y="27199"/>
                    </a:cubicBezTo>
                    <a:cubicBezTo>
                      <a:pt x="119930" y="28518"/>
                      <a:pt x="121248" y="31153"/>
                      <a:pt x="123884" y="32471"/>
                    </a:cubicBezTo>
                    <a:cubicBezTo>
                      <a:pt x="129155" y="39061"/>
                      <a:pt x="134427" y="45650"/>
                      <a:pt x="139699" y="45650"/>
                    </a:cubicBezTo>
                    <a:cubicBezTo>
                      <a:pt x="146288" y="46968"/>
                      <a:pt x="152878" y="39061"/>
                      <a:pt x="158150" y="33789"/>
                    </a:cubicBezTo>
                    <a:cubicBezTo>
                      <a:pt x="160785" y="31153"/>
                      <a:pt x="162103" y="29835"/>
                      <a:pt x="163421" y="28518"/>
                    </a:cubicBezTo>
                    <a:cubicBezTo>
                      <a:pt x="172646" y="20610"/>
                      <a:pt x="183190" y="15338"/>
                      <a:pt x="192415" y="10066"/>
                    </a:cubicBezTo>
                    <a:lnTo>
                      <a:pt x="197687" y="7430"/>
                    </a:lnTo>
                    <a:cubicBezTo>
                      <a:pt x="213502" y="-477"/>
                      <a:pt x="224045" y="-1795"/>
                      <a:pt x="237224" y="2159"/>
                    </a:cubicBezTo>
                    <a:cubicBezTo>
                      <a:pt x="249086" y="6113"/>
                      <a:pt x="263583" y="10066"/>
                      <a:pt x="278079" y="15338"/>
                    </a:cubicBezTo>
                    <a:cubicBezTo>
                      <a:pt x="291259" y="20610"/>
                      <a:pt x="301802" y="28518"/>
                      <a:pt x="311027" y="36425"/>
                    </a:cubicBezTo>
                    <a:cubicBezTo>
                      <a:pt x="321571" y="45650"/>
                      <a:pt x="332114" y="54876"/>
                      <a:pt x="336068" y="70690"/>
                    </a:cubicBezTo>
                    <a:cubicBezTo>
                      <a:pt x="337386" y="75962"/>
                      <a:pt x="337386" y="81234"/>
                      <a:pt x="337386" y="86505"/>
                    </a:cubicBezTo>
                    <a:cubicBezTo>
                      <a:pt x="337386" y="93095"/>
                      <a:pt x="337386" y="98367"/>
                      <a:pt x="340022" y="103638"/>
                    </a:cubicBezTo>
                    <a:cubicBezTo>
                      <a:pt x="341340" y="106274"/>
                      <a:pt x="343975" y="108910"/>
                      <a:pt x="347929" y="111546"/>
                    </a:cubicBezTo>
                    <a:lnTo>
                      <a:pt x="351883" y="114182"/>
                    </a:lnTo>
                    <a:lnTo>
                      <a:pt x="350565" y="120772"/>
                    </a:lnTo>
                    <a:cubicBezTo>
                      <a:pt x="350565" y="124725"/>
                      <a:pt x="349247" y="128679"/>
                      <a:pt x="349247" y="132632"/>
                    </a:cubicBezTo>
                    <a:cubicBezTo>
                      <a:pt x="350565" y="141858"/>
                      <a:pt x="349247" y="149765"/>
                      <a:pt x="346611" y="157673"/>
                    </a:cubicBezTo>
                    <a:cubicBezTo>
                      <a:pt x="343975" y="162944"/>
                      <a:pt x="342658" y="168216"/>
                      <a:pt x="341340" y="173488"/>
                    </a:cubicBezTo>
                    <a:lnTo>
                      <a:pt x="340022" y="178759"/>
                    </a:lnTo>
                    <a:lnTo>
                      <a:pt x="334750" y="180078"/>
                    </a:lnTo>
                    <a:cubicBezTo>
                      <a:pt x="326842" y="181395"/>
                      <a:pt x="320253" y="184031"/>
                      <a:pt x="314981" y="186667"/>
                    </a:cubicBezTo>
                    <a:cubicBezTo>
                      <a:pt x="279397" y="202482"/>
                      <a:pt x="284669" y="244655"/>
                      <a:pt x="296531" y="289464"/>
                    </a:cubicBezTo>
                    <a:lnTo>
                      <a:pt x="292577" y="300007"/>
                    </a:lnTo>
                    <a:close/>
                    <a:moveTo>
                      <a:pt x="180554" y="203800"/>
                    </a:moveTo>
                    <a:cubicBezTo>
                      <a:pt x="183190" y="203800"/>
                      <a:pt x="185826" y="203800"/>
                      <a:pt x="187143" y="205118"/>
                    </a:cubicBezTo>
                    <a:cubicBezTo>
                      <a:pt x="188461" y="206436"/>
                      <a:pt x="189779" y="207754"/>
                      <a:pt x="191097" y="209071"/>
                    </a:cubicBezTo>
                    <a:cubicBezTo>
                      <a:pt x="192415" y="211707"/>
                      <a:pt x="193733" y="211707"/>
                      <a:pt x="196369" y="211707"/>
                    </a:cubicBezTo>
                    <a:lnTo>
                      <a:pt x="199005" y="211707"/>
                    </a:lnTo>
                    <a:lnTo>
                      <a:pt x="200323" y="214343"/>
                    </a:lnTo>
                    <a:cubicBezTo>
                      <a:pt x="204277" y="224886"/>
                      <a:pt x="208230" y="234112"/>
                      <a:pt x="212184" y="245973"/>
                    </a:cubicBezTo>
                    <a:cubicBezTo>
                      <a:pt x="216138" y="256516"/>
                      <a:pt x="224045" y="264424"/>
                      <a:pt x="234588" y="271013"/>
                    </a:cubicBezTo>
                    <a:cubicBezTo>
                      <a:pt x="241178" y="274967"/>
                      <a:pt x="247768" y="276285"/>
                      <a:pt x="254357" y="278921"/>
                    </a:cubicBezTo>
                    <a:cubicBezTo>
                      <a:pt x="259629" y="280239"/>
                      <a:pt x="263583" y="281556"/>
                      <a:pt x="267536" y="282875"/>
                    </a:cubicBezTo>
                    <a:cubicBezTo>
                      <a:pt x="270172" y="284192"/>
                      <a:pt x="274126" y="285511"/>
                      <a:pt x="276762" y="286828"/>
                    </a:cubicBezTo>
                    <a:cubicBezTo>
                      <a:pt x="264900" y="239384"/>
                      <a:pt x="259629" y="194574"/>
                      <a:pt x="301802" y="176123"/>
                    </a:cubicBezTo>
                    <a:cubicBezTo>
                      <a:pt x="308392" y="173488"/>
                      <a:pt x="314981" y="170852"/>
                      <a:pt x="322889" y="169534"/>
                    </a:cubicBezTo>
                    <a:cubicBezTo>
                      <a:pt x="324206" y="164263"/>
                      <a:pt x="325524" y="158991"/>
                      <a:pt x="328160" y="153719"/>
                    </a:cubicBezTo>
                    <a:cubicBezTo>
                      <a:pt x="330796" y="147130"/>
                      <a:pt x="332114" y="140540"/>
                      <a:pt x="330796" y="132632"/>
                    </a:cubicBezTo>
                    <a:cubicBezTo>
                      <a:pt x="330796" y="127361"/>
                      <a:pt x="330796" y="123407"/>
                      <a:pt x="330796" y="118136"/>
                    </a:cubicBezTo>
                    <a:lnTo>
                      <a:pt x="330796" y="116817"/>
                    </a:lnTo>
                    <a:cubicBezTo>
                      <a:pt x="326842" y="114182"/>
                      <a:pt x="324206" y="110228"/>
                      <a:pt x="321571" y="107592"/>
                    </a:cubicBezTo>
                    <a:cubicBezTo>
                      <a:pt x="316299" y="101003"/>
                      <a:pt x="317617" y="93095"/>
                      <a:pt x="317617" y="85188"/>
                    </a:cubicBezTo>
                    <a:cubicBezTo>
                      <a:pt x="317617" y="79916"/>
                      <a:pt x="317617" y="75962"/>
                      <a:pt x="317617" y="70690"/>
                    </a:cubicBezTo>
                    <a:cubicBezTo>
                      <a:pt x="314981" y="58829"/>
                      <a:pt x="304438" y="49604"/>
                      <a:pt x="296531" y="41697"/>
                    </a:cubicBezTo>
                    <a:cubicBezTo>
                      <a:pt x="287305" y="33789"/>
                      <a:pt x="276762" y="25882"/>
                      <a:pt x="266218" y="21928"/>
                    </a:cubicBezTo>
                    <a:cubicBezTo>
                      <a:pt x="253039" y="16656"/>
                      <a:pt x="238542" y="12702"/>
                      <a:pt x="226681" y="8749"/>
                    </a:cubicBezTo>
                    <a:cubicBezTo>
                      <a:pt x="216138" y="6113"/>
                      <a:pt x="208230" y="6113"/>
                      <a:pt x="195051" y="12702"/>
                    </a:cubicBezTo>
                    <a:lnTo>
                      <a:pt x="189779" y="15338"/>
                    </a:lnTo>
                    <a:cubicBezTo>
                      <a:pt x="180554" y="19292"/>
                      <a:pt x="171329" y="24563"/>
                      <a:pt x="163421" y="31153"/>
                    </a:cubicBezTo>
                    <a:cubicBezTo>
                      <a:pt x="162103" y="32471"/>
                      <a:pt x="159467" y="35107"/>
                      <a:pt x="158150" y="36425"/>
                    </a:cubicBezTo>
                    <a:cubicBezTo>
                      <a:pt x="151560" y="44332"/>
                      <a:pt x="142335" y="53557"/>
                      <a:pt x="131791" y="50921"/>
                    </a:cubicBezTo>
                    <a:cubicBezTo>
                      <a:pt x="122566" y="49604"/>
                      <a:pt x="115976" y="41697"/>
                      <a:pt x="110705" y="35107"/>
                    </a:cubicBezTo>
                    <a:cubicBezTo>
                      <a:pt x="108069" y="32471"/>
                      <a:pt x="106751" y="31153"/>
                      <a:pt x="105433" y="29835"/>
                    </a:cubicBezTo>
                    <a:cubicBezTo>
                      <a:pt x="102797" y="27199"/>
                      <a:pt x="100161" y="23246"/>
                      <a:pt x="97526" y="20610"/>
                    </a:cubicBezTo>
                    <a:cubicBezTo>
                      <a:pt x="90936" y="23246"/>
                      <a:pt x="81710" y="25882"/>
                      <a:pt x="68531" y="27199"/>
                    </a:cubicBezTo>
                    <a:cubicBezTo>
                      <a:pt x="47445" y="29835"/>
                      <a:pt x="32948" y="33789"/>
                      <a:pt x="7907" y="46968"/>
                    </a:cubicBezTo>
                    <a:cubicBezTo>
                      <a:pt x="9225" y="48286"/>
                      <a:pt x="9225" y="49604"/>
                      <a:pt x="10543" y="50921"/>
                    </a:cubicBezTo>
                    <a:cubicBezTo>
                      <a:pt x="11861" y="53557"/>
                      <a:pt x="14497" y="56193"/>
                      <a:pt x="15815" y="60147"/>
                    </a:cubicBezTo>
                    <a:cubicBezTo>
                      <a:pt x="19769" y="65419"/>
                      <a:pt x="23722" y="70690"/>
                      <a:pt x="26358" y="77280"/>
                    </a:cubicBezTo>
                    <a:lnTo>
                      <a:pt x="27676" y="79916"/>
                    </a:lnTo>
                    <a:cubicBezTo>
                      <a:pt x="31630" y="86505"/>
                      <a:pt x="36901" y="98367"/>
                      <a:pt x="43491" y="98367"/>
                    </a:cubicBezTo>
                    <a:cubicBezTo>
                      <a:pt x="46127" y="98367"/>
                      <a:pt x="47445" y="98367"/>
                      <a:pt x="48763" y="97048"/>
                    </a:cubicBezTo>
                    <a:cubicBezTo>
                      <a:pt x="50081" y="97048"/>
                      <a:pt x="52717" y="95731"/>
                      <a:pt x="54034" y="95731"/>
                    </a:cubicBezTo>
                    <a:lnTo>
                      <a:pt x="55352" y="95731"/>
                    </a:lnTo>
                    <a:cubicBezTo>
                      <a:pt x="60624" y="97048"/>
                      <a:pt x="64578" y="99684"/>
                      <a:pt x="67213" y="103638"/>
                    </a:cubicBezTo>
                    <a:lnTo>
                      <a:pt x="69849" y="106274"/>
                    </a:lnTo>
                    <a:cubicBezTo>
                      <a:pt x="72485" y="108910"/>
                      <a:pt x="76439" y="111546"/>
                      <a:pt x="77757" y="115500"/>
                    </a:cubicBezTo>
                    <a:cubicBezTo>
                      <a:pt x="79075" y="118136"/>
                      <a:pt x="79075" y="120772"/>
                      <a:pt x="80392" y="123407"/>
                    </a:cubicBezTo>
                    <a:cubicBezTo>
                      <a:pt x="80392" y="124725"/>
                      <a:pt x="80392" y="126043"/>
                      <a:pt x="81710" y="128679"/>
                    </a:cubicBezTo>
                    <a:cubicBezTo>
                      <a:pt x="83028" y="128679"/>
                      <a:pt x="84346" y="128679"/>
                      <a:pt x="85664" y="128679"/>
                    </a:cubicBezTo>
                    <a:cubicBezTo>
                      <a:pt x="90936" y="129996"/>
                      <a:pt x="96208" y="129996"/>
                      <a:pt x="101479" y="133951"/>
                    </a:cubicBezTo>
                    <a:cubicBezTo>
                      <a:pt x="106751" y="137904"/>
                      <a:pt x="110705" y="141858"/>
                      <a:pt x="112023" y="148447"/>
                    </a:cubicBezTo>
                    <a:cubicBezTo>
                      <a:pt x="112023" y="149765"/>
                      <a:pt x="112023" y="152401"/>
                      <a:pt x="112023" y="153719"/>
                    </a:cubicBezTo>
                    <a:cubicBezTo>
                      <a:pt x="112023" y="157673"/>
                      <a:pt x="113340" y="161627"/>
                      <a:pt x="114658" y="164263"/>
                    </a:cubicBezTo>
                    <a:cubicBezTo>
                      <a:pt x="115976" y="165580"/>
                      <a:pt x="115976" y="166899"/>
                      <a:pt x="117294" y="168216"/>
                    </a:cubicBezTo>
                    <a:cubicBezTo>
                      <a:pt x="119930" y="172170"/>
                      <a:pt x="121248" y="176123"/>
                      <a:pt x="122566" y="180078"/>
                    </a:cubicBezTo>
                    <a:cubicBezTo>
                      <a:pt x="123884" y="186667"/>
                      <a:pt x="125202" y="191938"/>
                      <a:pt x="126519" y="198528"/>
                    </a:cubicBezTo>
                    <a:cubicBezTo>
                      <a:pt x="127837" y="205118"/>
                      <a:pt x="129155" y="209071"/>
                      <a:pt x="133109" y="209071"/>
                    </a:cubicBezTo>
                    <a:cubicBezTo>
                      <a:pt x="135745" y="209071"/>
                      <a:pt x="138381" y="209071"/>
                      <a:pt x="142335" y="207754"/>
                    </a:cubicBezTo>
                    <a:cubicBezTo>
                      <a:pt x="144971" y="206436"/>
                      <a:pt x="147606" y="206436"/>
                      <a:pt x="148924" y="206436"/>
                    </a:cubicBezTo>
                    <a:cubicBezTo>
                      <a:pt x="150242" y="206436"/>
                      <a:pt x="152878" y="206436"/>
                      <a:pt x="154196" y="206436"/>
                    </a:cubicBezTo>
                    <a:lnTo>
                      <a:pt x="158150" y="206436"/>
                    </a:lnTo>
                    <a:cubicBezTo>
                      <a:pt x="160785" y="206436"/>
                      <a:pt x="163421" y="206436"/>
                      <a:pt x="166057" y="205118"/>
                    </a:cubicBezTo>
                    <a:lnTo>
                      <a:pt x="168693" y="205118"/>
                    </a:lnTo>
                    <a:cubicBezTo>
                      <a:pt x="175282" y="205118"/>
                      <a:pt x="177918" y="203800"/>
                      <a:pt x="180554" y="203800"/>
                    </a:cubicBezTo>
                    <a:close/>
                  </a:path>
                </a:pathLst>
              </a:custGeom>
              <a:grpFill/>
              <a:ln w="6350" cap="flat">
                <a:solidFill>
                  <a:srgbClr val="94C33D"/>
                </a:solidFill>
                <a:prstDash val="solid"/>
                <a:miter/>
              </a:ln>
            </p:spPr>
            <p:txBody>
              <a:bodyPr rtlCol="0" anchor="ctr"/>
              <a:lstStyle/>
              <a:p>
                <a:endParaRPr lang="en-US"/>
              </a:p>
            </p:txBody>
          </p:sp>
        </p:grpSp>
        <p:grpSp>
          <p:nvGrpSpPr>
            <p:cNvPr id="17" name="Graphic 5">
              <a:extLst>
                <a:ext uri="{FF2B5EF4-FFF2-40B4-BE49-F238E27FC236}">
                  <a16:creationId xmlns:a16="http://schemas.microsoft.com/office/drawing/2014/main" id="{F6F52C98-A48C-8C7B-83A9-1D3F1B3E16C9}"/>
                </a:ext>
              </a:extLst>
            </p:cNvPr>
            <p:cNvGrpSpPr/>
            <p:nvPr/>
          </p:nvGrpSpPr>
          <p:grpSpPr>
            <a:xfrm>
              <a:off x="7080636" y="3939078"/>
              <a:ext cx="857384" cy="1653981"/>
              <a:chOff x="7080636" y="3939078"/>
              <a:chExt cx="857384" cy="1653981"/>
            </a:xfrm>
            <a:grpFill/>
          </p:grpSpPr>
          <p:sp>
            <p:nvSpPr>
              <p:cNvPr id="18" name="Freeform 17">
                <a:extLst>
                  <a:ext uri="{FF2B5EF4-FFF2-40B4-BE49-F238E27FC236}">
                    <a16:creationId xmlns:a16="http://schemas.microsoft.com/office/drawing/2014/main" id="{60D35DE3-0171-08FC-C5C8-669BB61D9C11}"/>
                  </a:ext>
                </a:extLst>
              </p:cNvPr>
              <p:cNvSpPr/>
              <p:nvPr/>
            </p:nvSpPr>
            <p:spPr>
              <a:xfrm>
                <a:off x="7082406" y="3958847"/>
                <a:ext cx="843244" cy="1628940"/>
              </a:xfrm>
              <a:custGeom>
                <a:avLst/>
                <a:gdLst>
                  <a:gd name="connsiteX0" fmla="*/ 147154 w 843244"/>
                  <a:gd name="connsiteY0" fmla="*/ 1628941 h 1628940"/>
                  <a:gd name="connsiteX1" fmla="*/ 133975 w 843244"/>
                  <a:gd name="connsiteY1" fmla="*/ 1617080 h 1628940"/>
                  <a:gd name="connsiteX2" fmla="*/ 132657 w 843244"/>
                  <a:gd name="connsiteY2" fmla="*/ 1602583 h 1628940"/>
                  <a:gd name="connsiteX3" fmla="*/ 130021 w 843244"/>
                  <a:gd name="connsiteY3" fmla="*/ 1582814 h 1628940"/>
                  <a:gd name="connsiteX4" fmla="*/ 123431 w 843244"/>
                  <a:gd name="connsiteY4" fmla="*/ 1585450 h 1628940"/>
                  <a:gd name="connsiteX5" fmla="*/ 118160 w 843244"/>
                  <a:gd name="connsiteY5" fmla="*/ 1582814 h 1628940"/>
                  <a:gd name="connsiteX6" fmla="*/ 118160 w 843244"/>
                  <a:gd name="connsiteY6" fmla="*/ 1564364 h 1628940"/>
                  <a:gd name="connsiteX7" fmla="*/ 119478 w 843244"/>
                  <a:gd name="connsiteY7" fmla="*/ 1551185 h 1628940"/>
                  <a:gd name="connsiteX8" fmla="*/ 118160 w 843244"/>
                  <a:gd name="connsiteY8" fmla="*/ 1551185 h 1628940"/>
                  <a:gd name="connsiteX9" fmla="*/ 114206 w 843244"/>
                  <a:gd name="connsiteY9" fmla="*/ 1552502 h 1628940"/>
                  <a:gd name="connsiteX10" fmla="*/ 110252 w 843244"/>
                  <a:gd name="connsiteY10" fmla="*/ 1555138 h 1628940"/>
                  <a:gd name="connsiteX11" fmla="*/ 94438 w 843244"/>
                  <a:gd name="connsiteY11" fmla="*/ 1561728 h 1628940"/>
                  <a:gd name="connsiteX12" fmla="*/ 89166 w 843244"/>
                  <a:gd name="connsiteY12" fmla="*/ 1559092 h 1628940"/>
                  <a:gd name="connsiteX13" fmla="*/ 86530 w 843244"/>
                  <a:gd name="connsiteY13" fmla="*/ 1548549 h 1628940"/>
                  <a:gd name="connsiteX14" fmla="*/ 87848 w 843244"/>
                  <a:gd name="connsiteY14" fmla="*/ 1536687 h 1628940"/>
                  <a:gd name="connsiteX15" fmla="*/ 89166 w 843244"/>
                  <a:gd name="connsiteY15" fmla="*/ 1522190 h 1628940"/>
                  <a:gd name="connsiteX16" fmla="*/ 83894 w 843244"/>
                  <a:gd name="connsiteY16" fmla="*/ 1520873 h 1628940"/>
                  <a:gd name="connsiteX17" fmla="*/ 73351 w 843244"/>
                  <a:gd name="connsiteY17" fmla="*/ 1522190 h 1628940"/>
                  <a:gd name="connsiteX18" fmla="*/ 58854 w 843244"/>
                  <a:gd name="connsiteY18" fmla="*/ 1526144 h 1628940"/>
                  <a:gd name="connsiteX19" fmla="*/ 41721 w 843244"/>
                  <a:gd name="connsiteY19" fmla="*/ 1530097 h 1628940"/>
                  <a:gd name="connsiteX20" fmla="*/ 32496 w 843244"/>
                  <a:gd name="connsiteY20" fmla="*/ 1522190 h 1628940"/>
                  <a:gd name="connsiteX21" fmla="*/ 31177 w 843244"/>
                  <a:gd name="connsiteY21" fmla="*/ 1512965 h 1628940"/>
                  <a:gd name="connsiteX22" fmla="*/ 31177 w 843244"/>
                  <a:gd name="connsiteY22" fmla="*/ 1510329 h 1628940"/>
                  <a:gd name="connsiteX23" fmla="*/ 21953 w 843244"/>
                  <a:gd name="connsiteY23" fmla="*/ 1509011 h 1628940"/>
                  <a:gd name="connsiteX24" fmla="*/ 865 w 843244"/>
                  <a:gd name="connsiteY24" fmla="*/ 1501104 h 1628940"/>
                  <a:gd name="connsiteX25" fmla="*/ 2184 w 843244"/>
                  <a:gd name="connsiteY25" fmla="*/ 1490560 h 1628940"/>
                  <a:gd name="connsiteX26" fmla="*/ 7455 w 843244"/>
                  <a:gd name="connsiteY26" fmla="*/ 1458931 h 1628940"/>
                  <a:gd name="connsiteX27" fmla="*/ 6137 w 843244"/>
                  <a:gd name="connsiteY27" fmla="*/ 1452341 h 1628940"/>
                  <a:gd name="connsiteX28" fmla="*/ 8773 w 843244"/>
                  <a:gd name="connsiteY28" fmla="*/ 1427300 h 1628940"/>
                  <a:gd name="connsiteX29" fmla="*/ 20634 w 843244"/>
                  <a:gd name="connsiteY29" fmla="*/ 1379856 h 1628940"/>
                  <a:gd name="connsiteX30" fmla="*/ 29860 w 843244"/>
                  <a:gd name="connsiteY30" fmla="*/ 1353497 h 1628940"/>
                  <a:gd name="connsiteX31" fmla="*/ 35132 w 843244"/>
                  <a:gd name="connsiteY31" fmla="*/ 1357451 h 1628940"/>
                  <a:gd name="connsiteX32" fmla="*/ 35132 w 843244"/>
                  <a:gd name="connsiteY32" fmla="*/ 1358769 h 1628940"/>
                  <a:gd name="connsiteX33" fmla="*/ 39085 w 843244"/>
                  <a:gd name="connsiteY33" fmla="*/ 1365358 h 1628940"/>
                  <a:gd name="connsiteX34" fmla="*/ 39085 w 843244"/>
                  <a:gd name="connsiteY34" fmla="*/ 1362723 h 1628940"/>
                  <a:gd name="connsiteX35" fmla="*/ 37767 w 843244"/>
                  <a:gd name="connsiteY35" fmla="*/ 1356133 h 1628940"/>
                  <a:gd name="connsiteX36" fmla="*/ 29860 w 843244"/>
                  <a:gd name="connsiteY36" fmla="*/ 1325821 h 1628940"/>
                  <a:gd name="connsiteX37" fmla="*/ 33813 w 843244"/>
                  <a:gd name="connsiteY37" fmla="*/ 1263879 h 1628940"/>
                  <a:gd name="connsiteX38" fmla="*/ 27224 w 843244"/>
                  <a:gd name="connsiteY38" fmla="*/ 1228296 h 1628940"/>
                  <a:gd name="connsiteX39" fmla="*/ 23270 w 843244"/>
                  <a:gd name="connsiteY39" fmla="*/ 1221706 h 1628940"/>
                  <a:gd name="connsiteX40" fmla="*/ 21953 w 843244"/>
                  <a:gd name="connsiteY40" fmla="*/ 1219070 h 1628940"/>
                  <a:gd name="connsiteX41" fmla="*/ 25906 w 843244"/>
                  <a:gd name="connsiteY41" fmla="*/ 1168990 h 1628940"/>
                  <a:gd name="connsiteX42" fmla="*/ 28542 w 843244"/>
                  <a:gd name="connsiteY42" fmla="*/ 1167672 h 1628940"/>
                  <a:gd name="connsiteX43" fmla="*/ 64125 w 843244"/>
                  <a:gd name="connsiteY43" fmla="*/ 1133406 h 1628940"/>
                  <a:gd name="connsiteX44" fmla="*/ 64125 w 843244"/>
                  <a:gd name="connsiteY44" fmla="*/ 1132088 h 1628940"/>
                  <a:gd name="connsiteX45" fmla="*/ 86530 w 843244"/>
                  <a:gd name="connsiteY45" fmla="*/ 1112319 h 1628940"/>
                  <a:gd name="connsiteX46" fmla="*/ 89166 w 843244"/>
                  <a:gd name="connsiteY46" fmla="*/ 1111001 h 1628940"/>
                  <a:gd name="connsiteX47" fmla="*/ 104981 w 843244"/>
                  <a:gd name="connsiteY47" fmla="*/ 1105729 h 1628940"/>
                  <a:gd name="connsiteX48" fmla="*/ 118160 w 843244"/>
                  <a:gd name="connsiteY48" fmla="*/ 1096504 h 1628940"/>
                  <a:gd name="connsiteX49" fmla="*/ 120796 w 843244"/>
                  <a:gd name="connsiteY49" fmla="*/ 1080689 h 1628940"/>
                  <a:gd name="connsiteX50" fmla="*/ 135293 w 843244"/>
                  <a:gd name="connsiteY50" fmla="*/ 1046423 h 1628940"/>
                  <a:gd name="connsiteX51" fmla="*/ 141882 w 843244"/>
                  <a:gd name="connsiteY51" fmla="*/ 1043788 h 1628940"/>
                  <a:gd name="connsiteX52" fmla="*/ 151108 w 843244"/>
                  <a:gd name="connsiteY52" fmla="*/ 1037198 h 1628940"/>
                  <a:gd name="connsiteX53" fmla="*/ 153744 w 843244"/>
                  <a:gd name="connsiteY53" fmla="*/ 1031926 h 1628940"/>
                  <a:gd name="connsiteX54" fmla="*/ 160333 w 843244"/>
                  <a:gd name="connsiteY54" fmla="*/ 1025337 h 1628940"/>
                  <a:gd name="connsiteX55" fmla="*/ 165605 w 843244"/>
                  <a:gd name="connsiteY55" fmla="*/ 1033244 h 1628940"/>
                  <a:gd name="connsiteX56" fmla="*/ 165605 w 843244"/>
                  <a:gd name="connsiteY56" fmla="*/ 1034562 h 1628940"/>
                  <a:gd name="connsiteX57" fmla="*/ 169558 w 843244"/>
                  <a:gd name="connsiteY57" fmla="*/ 1046423 h 1628940"/>
                  <a:gd name="connsiteX58" fmla="*/ 169558 w 843244"/>
                  <a:gd name="connsiteY58" fmla="*/ 1045105 h 1628940"/>
                  <a:gd name="connsiteX59" fmla="*/ 170877 w 843244"/>
                  <a:gd name="connsiteY59" fmla="*/ 1041152 h 1628940"/>
                  <a:gd name="connsiteX60" fmla="*/ 191963 w 843244"/>
                  <a:gd name="connsiteY60" fmla="*/ 1010840 h 1628940"/>
                  <a:gd name="connsiteX61" fmla="*/ 193281 w 843244"/>
                  <a:gd name="connsiteY61" fmla="*/ 1009522 h 1628940"/>
                  <a:gd name="connsiteX62" fmla="*/ 223593 w 843244"/>
                  <a:gd name="connsiteY62" fmla="*/ 984482 h 1628940"/>
                  <a:gd name="connsiteX63" fmla="*/ 224911 w 843244"/>
                  <a:gd name="connsiteY63" fmla="*/ 979210 h 1628940"/>
                  <a:gd name="connsiteX64" fmla="*/ 238090 w 843244"/>
                  <a:gd name="connsiteY64" fmla="*/ 963395 h 1628940"/>
                  <a:gd name="connsiteX65" fmla="*/ 296078 w 843244"/>
                  <a:gd name="connsiteY65" fmla="*/ 914632 h 1628940"/>
                  <a:gd name="connsiteX66" fmla="*/ 340887 w 843244"/>
                  <a:gd name="connsiteY66" fmla="*/ 861915 h 1628940"/>
                  <a:gd name="connsiteX67" fmla="*/ 352749 w 843244"/>
                  <a:gd name="connsiteY67" fmla="*/ 857962 h 1628940"/>
                  <a:gd name="connsiteX68" fmla="*/ 373835 w 843244"/>
                  <a:gd name="connsiteY68" fmla="*/ 852690 h 1628940"/>
                  <a:gd name="connsiteX69" fmla="*/ 383060 w 843244"/>
                  <a:gd name="connsiteY69" fmla="*/ 856644 h 1628940"/>
                  <a:gd name="connsiteX70" fmla="*/ 383060 w 843244"/>
                  <a:gd name="connsiteY70" fmla="*/ 856644 h 1628940"/>
                  <a:gd name="connsiteX71" fmla="*/ 393604 w 843244"/>
                  <a:gd name="connsiteY71" fmla="*/ 867187 h 1628940"/>
                  <a:gd name="connsiteX72" fmla="*/ 394922 w 843244"/>
                  <a:gd name="connsiteY72" fmla="*/ 865869 h 1628940"/>
                  <a:gd name="connsiteX73" fmla="*/ 396239 w 843244"/>
                  <a:gd name="connsiteY73" fmla="*/ 856644 h 1628940"/>
                  <a:gd name="connsiteX74" fmla="*/ 400193 w 843244"/>
                  <a:gd name="connsiteY74" fmla="*/ 840829 h 1628940"/>
                  <a:gd name="connsiteX75" fmla="*/ 408101 w 843244"/>
                  <a:gd name="connsiteY75" fmla="*/ 835557 h 1628940"/>
                  <a:gd name="connsiteX76" fmla="*/ 409419 w 843244"/>
                  <a:gd name="connsiteY76" fmla="*/ 835557 h 1628940"/>
                  <a:gd name="connsiteX77" fmla="*/ 408101 w 843244"/>
                  <a:gd name="connsiteY77" fmla="*/ 832922 h 1628940"/>
                  <a:gd name="connsiteX78" fmla="*/ 404147 w 843244"/>
                  <a:gd name="connsiteY78" fmla="*/ 828968 h 1628940"/>
                  <a:gd name="connsiteX79" fmla="*/ 397558 w 843244"/>
                  <a:gd name="connsiteY79" fmla="*/ 815788 h 1628940"/>
                  <a:gd name="connsiteX80" fmla="*/ 398875 w 843244"/>
                  <a:gd name="connsiteY80" fmla="*/ 803927 h 1628940"/>
                  <a:gd name="connsiteX81" fmla="*/ 394922 w 843244"/>
                  <a:gd name="connsiteY81" fmla="*/ 759118 h 1628940"/>
                  <a:gd name="connsiteX82" fmla="*/ 383060 w 843244"/>
                  <a:gd name="connsiteY82" fmla="*/ 752529 h 1628940"/>
                  <a:gd name="connsiteX83" fmla="*/ 375153 w 843244"/>
                  <a:gd name="connsiteY83" fmla="*/ 748575 h 1628940"/>
                  <a:gd name="connsiteX84" fmla="*/ 356702 w 843244"/>
                  <a:gd name="connsiteY84" fmla="*/ 723535 h 1628940"/>
                  <a:gd name="connsiteX85" fmla="*/ 342205 w 843244"/>
                  <a:gd name="connsiteY85" fmla="*/ 710355 h 1628940"/>
                  <a:gd name="connsiteX86" fmla="*/ 335616 w 843244"/>
                  <a:gd name="connsiteY86" fmla="*/ 711673 h 1628940"/>
                  <a:gd name="connsiteX87" fmla="*/ 314529 w 843244"/>
                  <a:gd name="connsiteY87" fmla="*/ 720899 h 1628940"/>
                  <a:gd name="connsiteX88" fmla="*/ 306622 w 843244"/>
                  <a:gd name="connsiteY88" fmla="*/ 726170 h 1628940"/>
                  <a:gd name="connsiteX89" fmla="*/ 309258 w 843244"/>
                  <a:gd name="connsiteY89" fmla="*/ 716945 h 1628940"/>
                  <a:gd name="connsiteX90" fmla="*/ 310575 w 843244"/>
                  <a:gd name="connsiteY90" fmla="*/ 697176 h 1628940"/>
                  <a:gd name="connsiteX91" fmla="*/ 310575 w 843244"/>
                  <a:gd name="connsiteY91" fmla="*/ 693223 h 1628940"/>
                  <a:gd name="connsiteX92" fmla="*/ 310575 w 843244"/>
                  <a:gd name="connsiteY92" fmla="*/ 691905 h 1628940"/>
                  <a:gd name="connsiteX93" fmla="*/ 309258 w 843244"/>
                  <a:gd name="connsiteY93" fmla="*/ 668182 h 1628940"/>
                  <a:gd name="connsiteX94" fmla="*/ 302668 w 843244"/>
                  <a:gd name="connsiteY94" fmla="*/ 649731 h 1628940"/>
                  <a:gd name="connsiteX95" fmla="*/ 301350 w 843244"/>
                  <a:gd name="connsiteY95" fmla="*/ 645778 h 1628940"/>
                  <a:gd name="connsiteX96" fmla="*/ 296078 w 843244"/>
                  <a:gd name="connsiteY96" fmla="*/ 636552 h 1628940"/>
                  <a:gd name="connsiteX97" fmla="*/ 286853 w 843244"/>
                  <a:gd name="connsiteY97" fmla="*/ 602287 h 1628940"/>
                  <a:gd name="connsiteX98" fmla="*/ 294760 w 843244"/>
                  <a:gd name="connsiteY98" fmla="*/ 577246 h 1628940"/>
                  <a:gd name="connsiteX99" fmla="*/ 300032 w 843244"/>
                  <a:gd name="connsiteY99" fmla="*/ 561431 h 1628940"/>
                  <a:gd name="connsiteX100" fmla="*/ 309258 w 843244"/>
                  <a:gd name="connsiteY100" fmla="*/ 542981 h 1628940"/>
                  <a:gd name="connsiteX101" fmla="*/ 318483 w 843244"/>
                  <a:gd name="connsiteY101" fmla="*/ 523212 h 1628940"/>
                  <a:gd name="connsiteX102" fmla="*/ 314529 w 843244"/>
                  <a:gd name="connsiteY102" fmla="*/ 506079 h 1628940"/>
                  <a:gd name="connsiteX103" fmla="*/ 314529 w 843244"/>
                  <a:gd name="connsiteY103" fmla="*/ 504761 h 1628940"/>
                  <a:gd name="connsiteX104" fmla="*/ 311894 w 843244"/>
                  <a:gd name="connsiteY104" fmla="*/ 499489 h 1628940"/>
                  <a:gd name="connsiteX105" fmla="*/ 306622 w 843244"/>
                  <a:gd name="connsiteY105" fmla="*/ 484992 h 1628940"/>
                  <a:gd name="connsiteX106" fmla="*/ 311894 w 843244"/>
                  <a:gd name="connsiteY106" fmla="*/ 471813 h 1628940"/>
                  <a:gd name="connsiteX107" fmla="*/ 314529 w 843244"/>
                  <a:gd name="connsiteY107" fmla="*/ 469177 h 1628940"/>
                  <a:gd name="connsiteX108" fmla="*/ 315847 w 843244"/>
                  <a:gd name="connsiteY108" fmla="*/ 467859 h 1628940"/>
                  <a:gd name="connsiteX109" fmla="*/ 309258 w 843244"/>
                  <a:gd name="connsiteY109" fmla="*/ 461270 h 1628940"/>
                  <a:gd name="connsiteX110" fmla="*/ 303986 w 843244"/>
                  <a:gd name="connsiteY110" fmla="*/ 457316 h 1628940"/>
                  <a:gd name="connsiteX111" fmla="*/ 302668 w 843244"/>
                  <a:gd name="connsiteY111" fmla="*/ 455998 h 1628940"/>
                  <a:gd name="connsiteX112" fmla="*/ 294760 w 843244"/>
                  <a:gd name="connsiteY112" fmla="*/ 438865 h 1628940"/>
                  <a:gd name="connsiteX113" fmla="*/ 301350 w 843244"/>
                  <a:gd name="connsiteY113" fmla="*/ 416461 h 1628940"/>
                  <a:gd name="connsiteX114" fmla="*/ 302668 w 843244"/>
                  <a:gd name="connsiteY114" fmla="*/ 404600 h 1628940"/>
                  <a:gd name="connsiteX115" fmla="*/ 301350 w 843244"/>
                  <a:gd name="connsiteY115" fmla="*/ 398010 h 1628940"/>
                  <a:gd name="connsiteX116" fmla="*/ 301350 w 843244"/>
                  <a:gd name="connsiteY116" fmla="*/ 383513 h 1628940"/>
                  <a:gd name="connsiteX117" fmla="*/ 309258 w 843244"/>
                  <a:gd name="connsiteY117" fmla="*/ 378241 h 1628940"/>
                  <a:gd name="connsiteX118" fmla="*/ 311894 w 843244"/>
                  <a:gd name="connsiteY118" fmla="*/ 378241 h 1628940"/>
                  <a:gd name="connsiteX119" fmla="*/ 318483 w 843244"/>
                  <a:gd name="connsiteY119" fmla="*/ 371652 h 1628940"/>
                  <a:gd name="connsiteX120" fmla="*/ 318483 w 843244"/>
                  <a:gd name="connsiteY120" fmla="*/ 343976 h 1628940"/>
                  <a:gd name="connsiteX121" fmla="*/ 300032 w 843244"/>
                  <a:gd name="connsiteY121" fmla="*/ 329478 h 1628940"/>
                  <a:gd name="connsiteX122" fmla="*/ 293442 w 843244"/>
                  <a:gd name="connsiteY122" fmla="*/ 326842 h 1628940"/>
                  <a:gd name="connsiteX123" fmla="*/ 289489 w 843244"/>
                  <a:gd name="connsiteY123" fmla="*/ 326842 h 1628940"/>
                  <a:gd name="connsiteX124" fmla="*/ 286853 w 843244"/>
                  <a:gd name="connsiteY124" fmla="*/ 326842 h 1628940"/>
                  <a:gd name="connsiteX125" fmla="*/ 281581 w 843244"/>
                  <a:gd name="connsiteY125" fmla="*/ 326842 h 1628940"/>
                  <a:gd name="connsiteX126" fmla="*/ 268402 w 843244"/>
                  <a:gd name="connsiteY126" fmla="*/ 311028 h 1628940"/>
                  <a:gd name="connsiteX127" fmla="*/ 268402 w 843244"/>
                  <a:gd name="connsiteY127" fmla="*/ 309710 h 1628940"/>
                  <a:gd name="connsiteX128" fmla="*/ 256541 w 843244"/>
                  <a:gd name="connsiteY128" fmla="*/ 291259 h 1628940"/>
                  <a:gd name="connsiteX129" fmla="*/ 235454 w 843244"/>
                  <a:gd name="connsiteY129" fmla="*/ 278080 h 1628940"/>
                  <a:gd name="connsiteX130" fmla="*/ 231500 w 843244"/>
                  <a:gd name="connsiteY130" fmla="*/ 275444 h 1628940"/>
                  <a:gd name="connsiteX131" fmla="*/ 211732 w 843244"/>
                  <a:gd name="connsiteY131" fmla="*/ 268854 h 1628940"/>
                  <a:gd name="connsiteX132" fmla="*/ 205142 w 843244"/>
                  <a:gd name="connsiteY132" fmla="*/ 267536 h 1628940"/>
                  <a:gd name="connsiteX133" fmla="*/ 189327 w 843244"/>
                  <a:gd name="connsiteY133" fmla="*/ 249086 h 1628940"/>
                  <a:gd name="connsiteX134" fmla="*/ 186692 w 843244"/>
                  <a:gd name="connsiteY134" fmla="*/ 243814 h 1628940"/>
                  <a:gd name="connsiteX135" fmla="*/ 168241 w 843244"/>
                  <a:gd name="connsiteY135" fmla="*/ 229317 h 1628940"/>
                  <a:gd name="connsiteX136" fmla="*/ 151108 w 843244"/>
                  <a:gd name="connsiteY136" fmla="*/ 216138 h 1628940"/>
                  <a:gd name="connsiteX137" fmla="*/ 147154 w 843244"/>
                  <a:gd name="connsiteY137" fmla="*/ 212184 h 1628940"/>
                  <a:gd name="connsiteX138" fmla="*/ 135293 w 843244"/>
                  <a:gd name="connsiteY138" fmla="*/ 189779 h 1628940"/>
                  <a:gd name="connsiteX139" fmla="*/ 133975 w 843244"/>
                  <a:gd name="connsiteY139" fmla="*/ 187144 h 1628940"/>
                  <a:gd name="connsiteX140" fmla="*/ 133975 w 843244"/>
                  <a:gd name="connsiteY140" fmla="*/ 185826 h 1628940"/>
                  <a:gd name="connsiteX141" fmla="*/ 132657 w 843244"/>
                  <a:gd name="connsiteY141" fmla="*/ 181872 h 1628940"/>
                  <a:gd name="connsiteX142" fmla="*/ 137929 w 843244"/>
                  <a:gd name="connsiteY142" fmla="*/ 181872 h 1628940"/>
                  <a:gd name="connsiteX143" fmla="*/ 140565 w 843244"/>
                  <a:gd name="connsiteY143" fmla="*/ 181872 h 1628940"/>
                  <a:gd name="connsiteX144" fmla="*/ 151108 w 843244"/>
                  <a:gd name="connsiteY144" fmla="*/ 179236 h 1628940"/>
                  <a:gd name="connsiteX145" fmla="*/ 159015 w 843244"/>
                  <a:gd name="connsiteY145" fmla="*/ 160786 h 1628940"/>
                  <a:gd name="connsiteX146" fmla="*/ 162969 w 843244"/>
                  <a:gd name="connsiteY146" fmla="*/ 144971 h 1628940"/>
                  <a:gd name="connsiteX147" fmla="*/ 198552 w 843244"/>
                  <a:gd name="connsiteY147" fmla="*/ 127838 h 1628940"/>
                  <a:gd name="connsiteX148" fmla="*/ 201188 w 843244"/>
                  <a:gd name="connsiteY148" fmla="*/ 127838 h 1628940"/>
                  <a:gd name="connsiteX149" fmla="*/ 231500 w 843244"/>
                  <a:gd name="connsiteY149" fmla="*/ 151560 h 1628940"/>
                  <a:gd name="connsiteX150" fmla="*/ 235454 w 843244"/>
                  <a:gd name="connsiteY150" fmla="*/ 167375 h 1628940"/>
                  <a:gd name="connsiteX151" fmla="*/ 240726 w 843244"/>
                  <a:gd name="connsiteY151" fmla="*/ 185826 h 1628940"/>
                  <a:gd name="connsiteX152" fmla="*/ 244679 w 843244"/>
                  <a:gd name="connsiteY152" fmla="*/ 201641 h 1628940"/>
                  <a:gd name="connsiteX153" fmla="*/ 248633 w 843244"/>
                  <a:gd name="connsiteY153" fmla="*/ 217456 h 1628940"/>
                  <a:gd name="connsiteX154" fmla="*/ 259177 w 843244"/>
                  <a:gd name="connsiteY154" fmla="*/ 225363 h 1628940"/>
                  <a:gd name="connsiteX155" fmla="*/ 264448 w 843244"/>
                  <a:gd name="connsiteY155" fmla="*/ 227999 h 1628940"/>
                  <a:gd name="connsiteX156" fmla="*/ 280263 w 843244"/>
                  <a:gd name="connsiteY156" fmla="*/ 231953 h 1628940"/>
                  <a:gd name="connsiteX157" fmla="*/ 286853 w 843244"/>
                  <a:gd name="connsiteY157" fmla="*/ 233271 h 1628940"/>
                  <a:gd name="connsiteX158" fmla="*/ 292125 w 843244"/>
                  <a:gd name="connsiteY158" fmla="*/ 234588 h 1628940"/>
                  <a:gd name="connsiteX159" fmla="*/ 300032 w 843244"/>
                  <a:gd name="connsiteY159" fmla="*/ 235906 h 1628940"/>
                  <a:gd name="connsiteX160" fmla="*/ 302668 w 843244"/>
                  <a:gd name="connsiteY160" fmla="*/ 235906 h 1628940"/>
                  <a:gd name="connsiteX161" fmla="*/ 317165 w 843244"/>
                  <a:gd name="connsiteY161" fmla="*/ 238542 h 1628940"/>
                  <a:gd name="connsiteX162" fmla="*/ 326390 w 843244"/>
                  <a:gd name="connsiteY162" fmla="*/ 237224 h 1628940"/>
                  <a:gd name="connsiteX163" fmla="*/ 330344 w 843244"/>
                  <a:gd name="connsiteY163" fmla="*/ 233271 h 1628940"/>
                  <a:gd name="connsiteX164" fmla="*/ 331662 w 843244"/>
                  <a:gd name="connsiteY164" fmla="*/ 231953 h 1628940"/>
                  <a:gd name="connsiteX165" fmla="*/ 342205 w 843244"/>
                  <a:gd name="connsiteY165" fmla="*/ 224045 h 1628940"/>
                  <a:gd name="connsiteX166" fmla="*/ 360656 w 843244"/>
                  <a:gd name="connsiteY166" fmla="*/ 220092 h 1628940"/>
                  <a:gd name="connsiteX167" fmla="*/ 398875 w 843244"/>
                  <a:gd name="connsiteY167" fmla="*/ 235906 h 1628940"/>
                  <a:gd name="connsiteX168" fmla="*/ 402829 w 843244"/>
                  <a:gd name="connsiteY168" fmla="*/ 239860 h 1628940"/>
                  <a:gd name="connsiteX169" fmla="*/ 413372 w 843244"/>
                  <a:gd name="connsiteY169" fmla="*/ 246450 h 1628940"/>
                  <a:gd name="connsiteX170" fmla="*/ 419962 w 843244"/>
                  <a:gd name="connsiteY170" fmla="*/ 247768 h 1628940"/>
                  <a:gd name="connsiteX171" fmla="*/ 431823 w 843244"/>
                  <a:gd name="connsiteY171" fmla="*/ 243814 h 1628940"/>
                  <a:gd name="connsiteX172" fmla="*/ 438413 w 843244"/>
                  <a:gd name="connsiteY172" fmla="*/ 239860 h 1628940"/>
                  <a:gd name="connsiteX173" fmla="*/ 450274 w 843244"/>
                  <a:gd name="connsiteY173" fmla="*/ 233271 h 1628940"/>
                  <a:gd name="connsiteX174" fmla="*/ 454228 w 843244"/>
                  <a:gd name="connsiteY174" fmla="*/ 231953 h 1628940"/>
                  <a:gd name="connsiteX175" fmla="*/ 459499 w 843244"/>
                  <a:gd name="connsiteY175" fmla="*/ 227999 h 1628940"/>
                  <a:gd name="connsiteX176" fmla="*/ 462135 w 843244"/>
                  <a:gd name="connsiteY176" fmla="*/ 222727 h 1628940"/>
                  <a:gd name="connsiteX177" fmla="*/ 463454 w 843244"/>
                  <a:gd name="connsiteY177" fmla="*/ 220092 h 1628940"/>
                  <a:gd name="connsiteX178" fmla="*/ 473997 w 843244"/>
                  <a:gd name="connsiteY178" fmla="*/ 209548 h 1628940"/>
                  <a:gd name="connsiteX179" fmla="*/ 480586 w 843244"/>
                  <a:gd name="connsiteY179" fmla="*/ 205595 h 1628940"/>
                  <a:gd name="connsiteX180" fmla="*/ 488493 w 843244"/>
                  <a:gd name="connsiteY180" fmla="*/ 189779 h 1628940"/>
                  <a:gd name="connsiteX181" fmla="*/ 488493 w 843244"/>
                  <a:gd name="connsiteY181" fmla="*/ 181872 h 1628940"/>
                  <a:gd name="connsiteX182" fmla="*/ 488493 w 843244"/>
                  <a:gd name="connsiteY182" fmla="*/ 172647 h 1628940"/>
                  <a:gd name="connsiteX183" fmla="*/ 499037 w 843244"/>
                  <a:gd name="connsiteY183" fmla="*/ 127838 h 1628940"/>
                  <a:gd name="connsiteX184" fmla="*/ 508262 w 843244"/>
                  <a:gd name="connsiteY184" fmla="*/ 102797 h 1628940"/>
                  <a:gd name="connsiteX185" fmla="*/ 520124 w 843244"/>
                  <a:gd name="connsiteY185" fmla="*/ 83028 h 1628940"/>
                  <a:gd name="connsiteX186" fmla="*/ 521441 w 843244"/>
                  <a:gd name="connsiteY186" fmla="*/ 81711 h 1628940"/>
                  <a:gd name="connsiteX187" fmla="*/ 526713 w 843244"/>
                  <a:gd name="connsiteY187" fmla="*/ 75121 h 1628940"/>
                  <a:gd name="connsiteX188" fmla="*/ 542528 w 843244"/>
                  <a:gd name="connsiteY188" fmla="*/ 55353 h 1628940"/>
                  <a:gd name="connsiteX189" fmla="*/ 563615 w 843244"/>
                  <a:gd name="connsiteY189" fmla="*/ 44809 h 1628940"/>
                  <a:gd name="connsiteX190" fmla="*/ 568887 w 843244"/>
                  <a:gd name="connsiteY190" fmla="*/ 43491 h 1628940"/>
                  <a:gd name="connsiteX191" fmla="*/ 582066 w 843244"/>
                  <a:gd name="connsiteY191" fmla="*/ 35584 h 1628940"/>
                  <a:gd name="connsiteX192" fmla="*/ 592609 w 843244"/>
                  <a:gd name="connsiteY192" fmla="*/ 28994 h 1628940"/>
                  <a:gd name="connsiteX193" fmla="*/ 607106 w 843244"/>
                  <a:gd name="connsiteY193" fmla="*/ 26358 h 1628940"/>
                  <a:gd name="connsiteX194" fmla="*/ 613695 w 843244"/>
                  <a:gd name="connsiteY194" fmla="*/ 26358 h 1628940"/>
                  <a:gd name="connsiteX195" fmla="*/ 620285 w 843244"/>
                  <a:gd name="connsiteY195" fmla="*/ 26358 h 1628940"/>
                  <a:gd name="connsiteX196" fmla="*/ 636100 w 843244"/>
                  <a:gd name="connsiteY196" fmla="*/ 17133 h 1628940"/>
                  <a:gd name="connsiteX197" fmla="*/ 636100 w 843244"/>
                  <a:gd name="connsiteY197" fmla="*/ 15815 h 1628940"/>
                  <a:gd name="connsiteX198" fmla="*/ 661141 w 843244"/>
                  <a:gd name="connsiteY198" fmla="*/ 3954 h 1628940"/>
                  <a:gd name="connsiteX199" fmla="*/ 670365 w 843244"/>
                  <a:gd name="connsiteY199" fmla="*/ 1318 h 1628940"/>
                  <a:gd name="connsiteX200" fmla="*/ 673001 w 843244"/>
                  <a:gd name="connsiteY200" fmla="*/ 0 h 1628940"/>
                  <a:gd name="connsiteX201" fmla="*/ 676955 w 843244"/>
                  <a:gd name="connsiteY201" fmla="*/ 7908 h 1628940"/>
                  <a:gd name="connsiteX202" fmla="*/ 687499 w 843244"/>
                  <a:gd name="connsiteY202" fmla="*/ 22405 h 1628940"/>
                  <a:gd name="connsiteX203" fmla="*/ 692770 w 843244"/>
                  <a:gd name="connsiteY203" fmla="*/ 25040 h 1628940"/>
                  <a:gd name="connsiteX204" fmla="*/ 698042 w 843244"/>
                  <a:gd name="connsiteY204" fmla="*/ 27676 h 1628940"/>
                  <a:gd name="connsiteX205" fmla="*/ 707268 w 843244"/>
                  <a:gd name="connsiteY205" fmla="*/ 42173 h 1628940"/>
                  <a:gd name="connsiteX206" fmla="*/ 712539 w 843244"/>
                  <a:gd name="connsiteY206" fmla="*/ 52717 h 1628940"/>
                  <a:gd name="connsiteX207" fmla="*/ 717811 w 843244"/>
                  <a:gd name="connsiteY207" fmla="*/ 57988 h 1628940"/>
                  <a:gd name="connsiteX208" fmla="*/ 738897 w 843244"/>
                  <a:gd name="connsiteY208" fmla="*/ 73803 h 1628940"/>
                  <a:gd name="connsiteX209" fmla="*/ 759984 w 843244"/>
                  <a:gd name="connsiteY209" fmla="*/ 119930 h 1628940"/>
                  <a:gd name="connsiteX210" fmla="*/ 757348 w 843244"/>
                  <a:gd name="connsiteY210" fmla="*/ 126520 h 1628940"/>
                  <a:gd name="connsiteX211" fmla="*/ 752076 w 843244"/>
                  <a:gd name="connsiteY211" fmla="*/ 139699 h 1628940"/>
                  <a:gd name="connsiteX212" fmla="*/ 741533 w 843244"/>
                  <a:gd name="connsiteY212" fmla="*/ 160786 h 1628940"/>
                  <a:gd name="connsiteX213" fmla="*/ 734943 w 843244"/>
                  <a:gd name="connsiteY213" fmla="*/ 166057 h 1628940"/>
                  <a:gd name="connsiteX214" fmla="*/ 725718 w 843244"/>
                  <a:gd name="connsiteY214" fmla="*/ 176600 h 1628940"/>
                  <a:gd name="connsiteX215" fmla="*/ 724400 w 843244"/>
                  <a:gd name="connsiteY215" fmla="*/ 181872 h 1628940"/>
                  <a:gd name="connsiteX216" fmla="*/ 725718 w 843244"/>
                  <a:gd name="connsiteY216" fmla="*/ 185826 h 1628940"/>
                  <a:gd name="connsiteX217" fmla="*/ 727036 w 843244"/>
                  <a:gd name="connsiteY217" fmla="*/ 195051 h 1628940"/>
                  <a:gd name="connsiteX218" fmla="*/ 713857 w 843244"/>
                  <a:gd name="connsiteY218" fmla="*/ 209548 h 1628940"/>
                  <a:gd name="connsiteX219" fmla="*/ 709903 w 843244"/>
                  <a:gd name="connsiteY219" fmla="*/ 212184 h 1628940"/>
                  <a:gd name="connsiteX220" fmla="*/ 704632 w 843244"/>
                  <a:gd name="connsiteY220" fmla="*/ 227999 h 1628940"/>
                  <a:gd name="connsiteX221" fmla="*/ 711221 w 843244"/>
                  <a:gd name="connsiteY221" fmla="*/ 234588 h 1628940"/>
                  <a:gd name="connsiteX222" fmla="*/ 717811 w 843244"/>
                  <a:gd name="connsiteY222" fmla="*/ 238542 h 1628940"/>
                  <a:gd name="connsiteX223" fmla="*/ 723082 w 843244"/>
                  <a:gd name="connsiteY223" fmla="*/ 249086 h 1628940"/>
                  <a:gd name="connsiteX224" fmla="*/ 717811 w 843244"/>
                  <a:gd name="connsiteY224" fmla="*/ 262265 h 1628940"/>
                  <a:gd name="connsiteX225" fmla="*/ 715175 w 843244"/>
                  <a:gd name="connsiteY225" fmla="*/ 264901 h 1628940"/>
                  <a:gd name="connsiteX226" fmla="*/ 704632 w 843244"/>
                  <a:gd name="connsiteY226" fmla="*/ 279398 h 1628940"/>
                  <a:gd name="connsiteX227" fmla="*/ 695406 w 843244"/>
                  <a:gd name="connsiteY227" fmla="*/ 304438 h 1628940"/>
                  <a:gd name="connsiteX228" fmla="*/ 694088 w 843244"/>
                  <a:gd name="connsiteY228" fmla="*/ 325525 h 1628940"/>
                  <a:gd name="connsiteX229" fmla="*/ 694088 w 843244"/>
                  <a:gd name="connsiteY229" fmla="*/ 330796 h 1628940"/>
                  <a:gd name="connsiteX230" fmla="*/ 696724 w 843244"/>
                  <a:gd name="connsiteY230" fmla="*/ 346611 h 1628940"/>
                  <a:gd name="connsiteX231" fmla="*/ 700678 w 843244"/>
                  <a:gd name="connsiteY231" fmla="*/ 349247 h 1628940"/>
                  <a:gd name="connsiteX232" fmla="*/ 705949 w 843244"/>
                  <a:gd name="connsiteY232" fmla="*/ 347929 h 1628940"/>
                  <a:gd name="connsiteX233" fmla="*/ 711221 w 843244"/>
                  <a:gd name="connsiteY233" fmla="*/ 346611 h 1628940"/>
                  <a:gd name="connsiteX234" fmla="*/ 712539 w 843244"/>
                  <a:gd name="connsiteY234" fmla="*/ 346611 h 1628940"/>
                  <a:gd name="connsiteX235" fmla="*/ 730990 w 843244"/>
                  <a:gd name="connsiteY235" fmla="*/ 357155 h 1628940"/>
                  <a:gd name="connsiteX236" fmla="*/ 736261 w 843244"/>
                  <a:gd name="connsiteY236" fmla="*/ 361108 h 1628940"/>
                  <a:gd name="connsiteX237" fmla="*/ 745487 w 843244"/>
                  <a:gd name="connsiteY237" fmla="*/ 370334 h 1628940"/>
                  <a:gd name="connsiteX238" fmla="*/ 758666 w 843244"/>
                  <a:gd name="connsiteY238" fmla="*/ 380877 h 1628940"/>
                  <a:gd name="connsiteX239" fmla="*/ 759984 w 843244"/>
                  <a:gd name="connsiteY239" fmla="*/ 380877 h 1628940"/>
                  <a:gd name="connsiteX240" fmla="*/ 759984 w 843244"/>
                  <a:gd name="connsiteY240" fmla="*/ 382195 h 1628940"/>
                  <a:gd name="connsiteX241" fmla="*/ 767891 w 843244"/>
                  <a:gd name="connsiteY241" fmla="*/ 391421 h 1628940"/>
                  <a:gd name="connsiteX242" fmla="*/ 771845 w 843244"/>
                  <a:gd name="connsiteY242" fmla="*/ 395374 h 1628940"/>
                  <a:gd name="connsiteX243" fmla="*/ 775798 w 843244"/>
                  <a:gd name="connsiteY243" fmla="*/ 401964 h 1628940"/>
                  <a:gd name="connsiteX244" fmla="*/ 777117 w 843244"/>
                  <a:gd name="connsiteY244" fmla="*/ 404600 h 1628940"/>
                  <a:gd name="connsiteX245" fmla="*/ 779753 w 843244"/>
                  <a:gd name="connsiteY245" fmla="*/ 407235 h 1628940"/>
                  <a:gd name="connsiteX246" fmla="*/ 783706 w 843244"/>
                  <a:gd name="connsiteY246" fmla="*/ 412507 h 1628940"/>
                  <a:gd name="connsiteX247" fmla="*/ 781070 w 843244"/>
                  <a:gd name="connsiteY247" fmla="*/ 433594 h 1628940"/>
                  <a:gd name="connsiteX248" fmla="*/ 778434 w 843244"/>
                  <a:gd name="connsiteY248" fmla="*/ 437547 h 1628940"/>
                  <a:gd name="connsiteX249" fmla="*/ 774481 w 843244"/>
                  <a:gd name="connsiteY249" fmla="*/ 444137 h 1628940"/>
                  <a:gd name="connsiteX250" fmla="*/ 769209 w 843244"/>
                  <a:gd name="connsiteY250" fmla="*/ 449409 h 1628940"/>
                  <a:gd name="connsiteX251" fmla="*/ 766574 w 843244"/>
                  <a:gd name="connsiteY251" fmla="*/ 450727 h 1628940"/>
                  <a:gd name="connsiteX252" fmla="*/ 758666 w 843244"/>
                  <a:gd name="connsiteY252" fmla="*/ 461270 h 1628940"/>
                  <a:gd name="connsiteX253" fmla="*/ 754712 w 843244"/>
                  <a:gd name="connsiteY253" fmla="*/ 467859 h 1628940"/>
                  <a:gd name="connsiteX254" fmla="*/ 740215 w 843244"/>
                  <a:gd name="connsiteY254" fmla="*/ 482356 h 1628940"/>
                  <a:gd name="connsiteX255" fmla="*/ 738897 w 843244"/>
                  <a:gd name="connsiteY255" fmla="*/ 483674 h 1628940"/>
                  <a:gd name="connsiteX256" fmla="*/ 716492 w 843244"/>
                  <a:gd name="connsiteY256" fmla="*/ 515304 h 1628940"/>
                  <a:gd name="connsiteX257" fmla="*/ 712539 w 843244"/>
                  <a:gd name="connsiteY257" fmla="*/ 536391 h 1628940"/>
                  <a:gd name="connsiteX258" fmla="*/ 715175 w 843244"/>
                  <a:gd name="connsiteY258" fmla="*/ 540345 h 1628940"/>
                  <a:gd name="connsiteX259" fmla="*/ 719128 w 843244"/>
                  <a:gd name="connsiteY259" fmla="*/ 546934 h 1628940"/>
                  <a:gd name="connsiteX260" fmla="*/ 720447 w 843244"/>
                  <a:gd name="connsiteY260" fmla="*/ 552206 h 1628940"/>
                  <a:gd name="connsiteX261" fmla="*/ 724400 w 843244"/>
                  <a:gd name="connsiteY261" fmla="*/ 561431 h 1628940"/>
                  <a:gd name="connsiteX262" fmla="*/ 728354 w 843244"/>
                  <a:gd name="connsiteY262" fmla="*/ 565385 h 1628940"/>
                  <a:gd name="connsiteX263" fmla="*/ 733626 w 843244"/>
                  <a:gd name="connsiteY263" fmla="*/ 570656 h 1628940"/>
                  <a:gd name="connsiteX264" fmla="*/ 737579 w 843244"/>
                  <a:gd name="connsiteY264" fmla="*/ 583836 h 1628940"/>
                  <a:gd name="connsiteX265" fmla="*/ 737579 w 843244"/>
                  <a:gd name="connsiteY265" fmla="*/ 587790 h 1628940"/>
                  <a:gd name="connsiteX266" fmla="*/ 744169 w 843244"/>
                  <a:gd name="connsiteY266" fmla="*/ 608876 h 1628940"/>
                  <a:gd name="connsiteX267" fmla="*/ 749440 w 843244"/>
                  <a:gd name="connsiteY267" fmla="*/ 622055 h 1628940"/>
                  <a:gd name="connsiteX268" fmla="*/ 763938 w 843244"/>
                  <a:gd name="connsiteY268" fmla="*/ 657639 h 1628940"/>
                  <a:gd name="connsiteX269" fmla="*/ 770527 w 843244"/>
                  <a:gd name="connsiteY269" fmla="*/ 677408 h 1628940"/>
                  <a:gd name="connsiteX270" fmla="*/ 774481 w 843244"/>
                  <a:gd name="connsiteY270" fmla="*/ 691905 h 1628940"/>
                  <a:gd name="connsiteX271" fmla="*/ 777117 w 843244"/>
                  <a:gd name="connsiteY271" fmla="*/ 697176 h 1628940"/>
                  <a:gd name="connsiteX272" fmla="*/ 781070 w 843244"/>
                  <a:gd name="connsiteY272" fmla="*/ 723535 h 1628940"/>
                  <a:gd name="connsiteX273" fmla="*/ 766574 w 843244"/>
                  <a:gd name="connsiteY273" fmla="*/ 728806 h 1628940"/>
                  <a:gd name="connsiteX274" fmla="*/ 759984 w 843244"/>
                  <a:gd name="connsiteY274" fmla="*/ 728806 h 1628940"/>
                  <a:gd name="connsiteX275" fmla="*/ 753395 w 843244"/>
                  <a:gd name="connsiteY275" fmla="*/ 730124 h 1628940"/>
                  <a:gd name="connsiteX276" fmla="*/ 749440 w 843244"/>
                  <a:gd name="connsiteY276" fmla="*/ 741985 h 1628940"/>
                  <a:gd name="connsiteX277" fmla="*/ 748123 w 843244"/>
                  <a:gd name="connsiteY277" fmla="*/ 752529 h 1628940"/>
                  <a:gd name="connsiteX278" fmla="*/ 742851 w 843244"/>
                  <a:gd name="connsiteY278" fmla="*/ 761754 h 1628940"/>
                  <a:gd name="connsiteX279" fmla="*/ 738897 w 843244"/>
                  <a:gd name="connsiteY279" fmla="*/ 767026 h 1628940"/>
                  <a:gd name="connsiteX280" fmla="*/ 737579 w 843244"/>
                  <a:gd name="connsiteY280" fmla="*/ 780205 h 1628940"/>
                  <a:gd name="connsiteX281" fmla="*/ 741533 w 843244"/>
                  <a:gd name="connsiteY281" fmla="*/ 790748 h 1628940"/>
                  <a:gd name="connsiteX282" fmla="*/ 745487 w 843244"/>
                  <a:gd name="connsiteY282" fmla="*/ 810517 h 1628940"/>
                  <a:gd name="connsiteX283" fmla="*/ 736261 w 843244"/>
                  <a:gd name="connsiteY283" fmla="*/ 842147 h 1628940"/>
                  <a:gd name="connsiteX284" fmla="*/ 729671 w 843244"/>
                  <a:gd name="connsiteY284" fmla="*/ 851372 h 1628940"/>
                  <a:gd name="connsiteX285" fmla="*/ 723082 w 843244"/>
                  <a:gd name="connsiteY285" fmla="*/ 864551 h 1628940"/>
                  <a:gd name="connsiteX286" fmla="*/ 738897 w 843244"/>
                  <a:gd name="connsiteY286" fmla="*/ 880366 h 1628940"/>
                  <a:gd name="connsiteX287" fmla="*/ 744169 w 843244"/>
                  <a:gd name="connsiteY287" fmla="*/ 881684 h 1628940"/>
                  <a:gd name="connsiteX288" fmla="*/ 746805 w 843244"/>
                  <a:gd name="connsiteY288" fmla="*/ 881684 h 1628940"/>
                  <a:gd name="connsiteX289" fmla="*/ 749440 w 843244"/>
                  <a:gd name="connsiteY289" fmla="*/ 881684 h 1628940"/>
                  <a:gd name="connsiteX290" fmla="*/ 752076 w 843244"/>
                  <a:gd name="connsiteY290" fmla="*/ 881684 h 1628940"/>
                  <a:gd name="connsiteX291" fmla="*/ 758666 w 843244"/>
                  <a:gd name="connsiteY291" fmla="*/ 884320 h 1628940"/>
                  <a:gd name="connsiteX292" fmla="*/ 758666 w 843244"/>
                  <a:gd name="connsiteY292" fmla="*/ 893545 h 1628940"/>
                  <a:gd name="connsiteX293" fmla="*/ 753395 w 843244"/>
                  <a:gd name="connsiteY293" fmla="*/ 902771 h 1628940"/>
                  <a:gd name="connsiteX294" fmla="*/ 748123 w 843244"/>
                  <a:gd name="connsiteY294" fmla="*/ 921222 h 1628940"/>
                  <a:gd name="connsiteX295" fmla="*/ 750759 w 843244"/>
                  <a:gd name="connsiteY295" fmla="*/ 923858 h 1628940"/>
                  <a:gd name="connsiteX296" fmla="*/ 756030 w 843244"/>
                  <a:gd name="connsiteY296" fmla="*/ 930447 h 1628940"/>
                  <a:gd name="connsiteX297" fmla="*/ 754712 w 843244"/>
                  <a:gd name="connsiteY297" fmla="*/ 939672 h 1628940"/>
                  <a:gd name="connsiteX298" fmla="*/ 753395 w 843244"/>
                  <a:gd name="connsiteY298" fmla="*/ 943626 h 1628940"/>
                  <a:gd name="connsiteX299" fmla="*/ 763938 w 843244"/>
                  <a:gd name="connsiteY299" fmla="*/ 960759 h 1628940"/>
                  <a:gd name="connsiteX300" fmla="*/ 770527 w 843244"/>
                  <a:gd name="connsiteY300" fmla="*/ 973938 h 1628940"/>
                  <a:gd name="connsiteX301" fmla="*/ 763938 w 843244"/>
                  <a:gd name="connsiteY301" fmla="*/ 987117 h 1628940"/>
                  <a:gd name="connsiteX302" fmla="*/ 762619 w 843244"/>
                  <a:gd name="connsiteY302" fmla="*/ 989753 h 1628940"/>
                  <a:gd name="connsiteX303" fmla="*/ 754712 w 843244"/>
                  <a:gd name="connsiteY303" fmla="*/ 1000296 h 1628940"/>
                  <a:gd name="connsiteX304" fmla="*/ 745487 w 843244"/>
                  <a:gd name="connsiteY304" fmla="*/ 1012158 h 1628940"/>
                  <a:gd name="connsiteX305" fmla="*/ 741533 w 843244"/>
                  <a:gd name="connsiteY305" fmla="*/ 1030609 h 1628940"/>
                  <a:gd name="connsiteX306" fmla="*/ 777117 w 843244"/>
                  <a:gd name="connsiteY306" fmla="*/ 1070146 h 1628940"/>
                  <a:gd name="connsiteX307" fmla="*/ 794250 w 843244"/>
                  <a:gd name="connsiteY307" fmla="*/ 1084643 h 1628940"/>
                  <a:gd name="connsiteX308" fmla="*/ 820608 w 843244"/>
                  <a:gd name="connsiteY308" fmla="*/ 1112319 h 1628940"/>
                  <a:gd name="connsiteX309" fmla="*/ 821925 w 843244"/>
                  <a:gd name="connsiteY309" fmla="*/ 1113637 h 1628940"/>
                  <a:gd name="connsiteX310" fmla="*/ 841694 w 843244"/>
                  <a:gd name="connsiteY310" fmla="*/ 1142631 h 1628940"/>
                  <a:gd name="connsiteX311" fmla="*/ 829833 w 843244"/>
                  <a:gd name="connsiteY311" fmla="*/ 1195348 h 1628940"/>
                  <a:gd name="connsiteX312" fmla="*/ 823244 w 843244"/>
                  <a:gd name="connsiteY312" fmla="*/ 1208527 h 1628940"/>
                  <a:gd name="connsiteX313" fmla="*/ 808746 w 843244"/>
                  <a:gd name="connsiteY313" fmla="*/ 1236203 h 1628940"/>
                  <a:gd name="connsiteX314" fmla="*/ 788978 w 843244"/>
                  <a:gd name="connsiteY314" fmla="*/ 1257290 h 1628940"/>
                  <a:gd name="connsiteX315" fmla="*/ 781070 w 843244"/>
                  <a:gd name="connsiteY315" fmla="*/ 1265197 h 1628940"/>
                  <a:gd name="connsiteX316" fmla="*/ 748123 w 843244"/>
                  <a:gd name="connsiteY316" fmla="*/ 1307370 h 1628940"/>
                  <a:gd name="connsiteX317" fmla="*/ 729671 w 843244"/>
                  <a:gd name="connsiteY317" fmla="*/ 1333729 h 1628940"/>
                  <a:gd name="connsiteX318" fmla="*/ 662458 w 843244"/>
                  <a:gd name="connsiteY318" fmla="*/ 1404896 h 1628940"/>
                  <a:gd name="connsiteX319" fmla="*/ 626874 w 843244"/>
                  <a:gd name="connsiteY319" fmla="*/ 1432572 h 1628940"/>
                  <a:gd name="connsiteX320" fmla="*/ 591291 w 843244"/>
                  <a:gd name="connsiteY320" fmla="*/ 1458931 h 1628940"/>
                  <a:gd name="connsiteX321" fmla="*/ 555708 w 843244"/>
                  <a:gd name="connsiteY321" fmla="*/ 1493196 h 1628940"/>
                  <a:gd name="connsiteX322" fmla="*/ 541210 w 843244"/>
                  <a:gd name="connsiteY322" fmla="*/ 1507694 h 1628940"/>
                  <a:gd name="connsiteX323" fmla="*/ 518805 w 843244"/>
                  <a:gd name="connsiteY323" fmla="*/ 1532733 h 1628940"/>
                  <a:gd name="connsiteX324" fmla="*/ 514852 w 843244"/>
                  <a:gd name="connsiteY324" fmla="*/ 1538005 h 1628940"/>
                  <a:gd name="connsiteX325" fmla="*/ 508262 w 843244"/>
                  <a:gd name="connsiteY325" fmla="*/ 1545913 h 1628940"/>
                  <a:gd name="connsiteX326" fmla="*/ 506945 w 843244"/>
                  <a:gd name="connsiteY326" fmla="*/ 1547231 h 1628940"/>
                  <a:gd name="connsiteX327" fmla="*/ 499037 w 843244"/>
                  <a:gd name="connsiteY327" fmla="*/ 1545913 h 1628940"/>
                  <a:gd name="connsiteX328" fmla="*/ 473997 w 843244"/>
                  <a:gd name="connsiteY328" fmla="*/ 1543277 h 1628940"/>
                  <a:gd name="connsiteX329" fmla="*/ 435777 w 843244"/>
                  <a:gd name="connsiteY329" fmla="*/ 1547231 h 1628940"/>
                  <a:gd name="connsiteX330" fmla="*/ 421280 w 843244"/>
                  <a:gd name="connsiteY330" fmla="*/ 1549866 h 1628940"/>
                  <a:gd name="connsiteX331" fmla="*/ 417327 w 843244"/>
                  <a:gd name="connsiteY331" fmla="*/ 1549866 h 1628940"/>
                  <a:gd name="connsiteX332" fmla="*/ 401511 w 843244"/>
                  <a:gd name="connsiteY332" fmla="*/ 1548549 h 1628940"/>
                  <a:gd name="connsiteX333" fmla="*/ 383060 w 843244"/>
                  <a:gd name="connsiteY333" fmla="*/ 1547231 h 1628940"/>
                  <a:gd name="connsiteX334" fmla="*/ 364610 w 843244"/>
                  <a:gd name="connsiteY334" fmla="*/ 1552502 h 1628940"/>
                  <a:gd name="connsiteX335" fmla="*/ 346159 w 843244"/>
                  <a:gd name="connsiteY335" fmla="*/ 1567000 h 1628940"/>
                  <a:gd name="connsiteX336" fmla="*/ 338252 w 843244"/>
                  <a:gd name="connsiteY336" fmla="*/ 1564364 h 1628940"/>
                  <a:gd name="connsiteX337" fmla="*/ 334297 w 843244"/>
                  <a:gd name="connsiteY337" fmla="*/ 1561728 h 1628940"/>
                  <a:gd name="connsiteX338" fmla="*/ 326390 w 843244"/>
                  <a:gd name="connsiteY338" fmla="*/ 1567000 h 1628940"/>
                  <a:gd name="connsiteX339" fmla="*/ 326390 w 843244"/>
                  <a:gd name="connsiteY339" fmla="*/ 1567000 h 1628940"/>
                  <a:gd name="connsiteX340" fmla="*/ 249951 w 843244"/>
                  <a:gd name="connsiteY340" fmla="*/ 1602583 h 1628940"/>
                  <a:gd name="connsiteX341" fmla="*/ 247315 w 843244"/>
                  <a:gd name="connsiteY341" fmla="*/ 1602583 h 1628940"/>
                  <a:gd name="connsiteX342" fmla="*/ 239408 w 843244"/>
                  <a:gd name="connsiteY342" fmla="*/ 1601265 h 1628940"/>
                  <a:gd name="connsiteX343" fmla="*/ 228864 w 843244"/>
                  <a:gd name="connsiteY343" fmla="*/ 1599947 h 1628940"/>
                  <a:gd name="connsiteX344" fmla="*/ 206460 w 843244"/>
                  <a:gd name="connsiteY344" fmla="*/ 1606537 h 1628940"/>
                  <a:gd name="connsiteX345" fmla="*/ 180102 w 843244"/>
                  <a:gd name="connsiteY345" fmla="*/ 1615762 h 1628940"/>
                  <a:gd name="connsiteX346" fmla="*/ 162969 w 843244"/>
                  <a:gd name="connsiteY346" fmla="*/ 1623670 h 1628940"/>
                  <a:gd name="connsiteX347" fmla="*/ 147154 w 843244"/>
                  <a:gd name="connsiteY347" fmla="*/ 1628941 h 162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843244" h="1628940">
                    <a:moveTo>
                      <a:pt x="147154" y="1628941"/>
                    </a:moveTo>
                    <a:cubicBezTo>
                      <a:pt x="140565" y="1628941"/>
                      <a:pt x="135293" y="1624987"/>
                      <a:pt x="133975" y="1617080"/>
                    </a:cubicBezTo>
                    <a:cubicBezTo>
                      <a:pt x="133975" y="1613127"/>
                      <a:pt x="132657" y="1607855"/>
                      <a:pt x="132657" y="1602583"/>
                    </a:cubicBezTo>
                    <a:cubicBezTo>
                      <a:pt x="132657" y="1595993"/>
                      <a:pt x="131339" y="1585450"/>
                      <a:pt x="130021" y="1582814"/>
                    </a:cubicBezTo>
                    <a:cubicBezTo>
                      <a:pt x="127386" y="1584132"/>
                      <a:pt x="126067" y="1585450"/>
                      <a:pt x="123431" y="1585450"/>
                    </a:cubicBezTo>
                    <a:cubicBezTo>
                      <a:pt x="120796" y="1585450"/>
                      <a:pt x="119478" y="1584132"/>
                      <a:pt x="118160" y="1582814"/>
                    </a:cubicBezTo>
                    <a:cubicBezTo>
                      <a:pt x="115524" y="1578860"/>
                      <a:pt x="115524" y="1569635"/>
                      <a:pt x="118160" y="1564364"/>
                    </a:cubicBezTo>
                    <a:cubicBezTo>
                      <a:pt x="120796" y="1559092"/>
                      <a:pt x="120796" y="1552502"/>
                      <a:pt x="119478" y="1551185"/>
                    </a:cubicBezTo>
                    <a:cubicBezTo>
                      <a:pt x="119478" y="1551185"/>
                      <a:pt x="119478" y="1551185"/>
                      <a:pt x="118160" y="1551185"/>
                    </a:cubicBezTo>
                    <a:cubicBezTo>
                      <a:pt x="118160" y="1551185"/>
                      <a:pt x="116842" y="1551185"/>
                      <a:pt x="114206" y="1552502"/>
                    </a:cubicBezTo>
                    <a:cubicBezTo>
                      <a:pt x="112888" y="1553820"/>
                      <a:pt x="111570" y="1553820"/>
                      <a:pt x="110252" y="1555138"/>
                    </a:cubicBezTo>
                    <a:cubicBezTo>
                      <a:pt x="103663" y="1559092"/>
                      <a:pt x="99709" y="1561728"/>
                      <a:pt x="94438" y="1561728"/>
                    </a:cubicBezTo>
                    <a:cubicBezTo>
                      <a:pt x="91802" y="1561728"/>
                      <a:pt x="90483" y="1560410"/>
                      <a:pt x="89166" y="1559092"/>
                    </a:cubicBezTo>
                    <a:cubicBezTo>
                      <a:pt x="87848" y="1556456"/>
                      <a:pt x="86530" y="1553820"/>
                      <a:pt x="86530" y="1548549"/>
                    </a:cubicBezTo>
                    <a:cubicBezTo>
                      <a:pt x="86530" y="1544595"/>
                      <a:pt x="87848" y="1540641"/>
                      <a:pt x="87848" y="1536687"/>
                    </a:cubicBezTo>
                    <a:cubicBezTo>
                      <a:pt x="89166" y="1531416"/>
                      <a:pt x="90483" y="1524826"/>
                      <a:pt x="89166" y="1522190"/>
                    </a:cubicBezTo>
                    <a:cubicBezTo>
                      <a:pt x="87848" y="1520873"/>
                      <a:pt x="86530" y="1520873"/>
                      <a:pt x="83894" y="1520873"/>
                    </a:cubicBezTo>
                    <a:cubicBezTo>
                      <a:pt x="81259" y="1520873"/>
                      <a:pt x="77304" y="1520873"/>
                      <a:pt x="73351" y="1522190"/>
                    </a:cubicBezTo>
                    <a:cubicBezTo>
                      <a:pt x="66761" y="1523508"/>
                      <a:pt x="62808" y="1524826"/>
                      <a:pt x="58854" y="1526144"/>
                    </a:cubicBezTo>
                    <a:cubicBezTo>
                      <a:pt x="49628" y="1528780"/>
                      <a:pt x="45675" y="1530097"/>
                      <a:pt x="41721" y="1530097"/>
                    </a:cubicBezTo>
                    <a:cubicBezTo>
                      <a:pt x="35132" y="1530097"/>
                      <a:pt x="33813" y="1526144"/>
                      <a:pt x="32496" y="1522190"/>
                    </a:cubicBezTo>
                    <a:cubicBezTo>
                      <a:pt x="31177" y="1518237"/>
                      <a:pt x="31177" y="1515601"/>
                      <a:pt x="31177" y="1512965"/>
                    </a:cubicBezTo>
                    <a:cubicBezTo>
                      <a:pt x="31177" y="1511647"/>
                      <a:pt x="31177" y="1511647"/>
                      <a:pt x="31177" y="1510329"/>
                    </a:cubicBezTo>
                    <a:cubicBezTo>
                      <a:pt x="31177" y="1510329"/>
                      <a:pt x="29860" y="1509011"/>
                      <a:pt x="21953" y="1509011"/>
                    </a:cubicBezTo>
                    <a:cubicBezTo>
                      <a:pt x="10091" y="1507694"/>
                      <a:pt x="3501" y="1506375"/>
                      <a:pt x="865" y="1501104"/>
                    </a:cubicBezTo>
                    <a:cubicBezTo>
                      <a:pt x="-452" y="1498468"/>
                      <a:pt x="-452" y="1494514"/>
                      <a:pt x="2184" y="1490560"/>
                    </a:cubicBezTo>
                    <a:cubicBezTo>
                      <a:pt x="6137" y="1485289"/>
                      <a:pt x="8773" y="1466838"/>
                      <a:pt x="7455" y="1458931"/>
                    </a:cubicBezTo>
                    <a:cubicBezTo>
                      <a:pt x="7455" y="1457612"/>
                      <a:pt x="6137" y="1454977"/>
                      <a:pt x="6137" y="1452341"/>
                    </a:cubicBezTo>
                    <a:cubicBezTo>
                      <a:pt x="3501" y="1444433"/>
                      <a:pt x="865" y="1433890"/>
                      <a:pt x="8773" y="1427300"/>
                    </a:cubicBezTo>
                    <a:cubicBezTo>
                      <a:pt x="15363" y="1420711"/>
                      <a:pt x="20634" y="1398306"/>
                      <a:pt x="20634" y="1379856"/>
                    </a:cubicBezTo>
                    <a:cubicBezTo>
                      <a:pt x="20634" y="1377220"/>
                      <a:pt x="20634" y="1353497"/>
                      <a:pt x="29860" y="1353497"/>
                    </a:cubicBezTo>
                    <a:cubicBezTo>
                      <a:pt x="32496" y="1353497"/>
                      <a:pt x="33813" y="1354815"/>
                      <a:pt x="35132" y="1357451"/>
                    </a:cubicBezTo>
                    <a:lnTo>
                      <a:pt x="35132" y="1358769"/>
                    </a:lnTo>
                    <a:cubicBezTo>
                      <a:pt x="36449" y="1360087"/>
                      <a:pt x="37767" y="1362723"/>
                      <a:pt x="39085" y="1365358"/>
                    </a:cubicBezTo>
                    <a:cubicBezTo>
                      <a:pt x="39085" y="1364041"/>
                      <a:pt x="39085" y="1364041"/>
                      <a:pt x="39085" y="1362723"/>
                    </a:cubicBezTo>
                    <a:lnTo>
                      <a:pt x="37767" y="1356133"/>
                    </a:lnTo>
                    <a:cubicBezTo>
                      <a:pt x="36449" y="1341636"/>
                      <a:pt x="35132" y="1332411"/>
                      <a:pt x="29860" y="1325821"/>
                    </a:cubicBezTo>
                    <a:cubicBezTo>
                      <a:pt x="21953" y="1316596"/>
                      <a:pt x="23270" y="1288919"/>
                      <a:pt x="33813" y="1263879"/>
                    </a:cubicBezTo>
                    <a:cubicBezTo>
                      <a:pt x="41721" y="1246746"/>
                      <a:pt x="32496" y="1234885"/>
                      <a:pt x="27224" y="1228296"/>
                    </a:cubicBezTo>
                    <a:cubicBezTo>
                      <a:pt x="24588" y="1225660"/>
                      <a:pt x="23270" y="1223024"/>
                      <a:pt x="23270" y="1221706"/>
                    </a:cubicBezTo>
                    <a:cubicBezTo>
                      <a:pt x="23270" y="1221706"/>
                      <a:pt x="23270" y="1220388"/>
                      <a:pt x="21953" y="1219070"/>
                    </a:cubicBezTo>
                    <a:cubicBezTo>
                      <a:pt x="17998" y="1208527"/>
                      <a:pt x="8773" y="1182169"/>
                      <a:pt x="25906" y="1168990"/>
                    </a:cubicBezTo>
                    <a:lnTo>
                      <a:pt x="28542" y="1167672"/>
                    </a:lnTo>
                    <a:cubicBezTo>
                      <a:pt x="44356" y="1155810"/>
                      <a:pt x="57536" y="1146585"/>
                      <a:pt x="64125" y="1133406"/>
                    </a:cubicBezTo>
                    <a:lnTo>
                      <a:pt x="64125" y="1132088"/>
                    </a:lnTo>
                    <a:cubicBezTo>
                      <a:pt x="70715" y="1118909"/>
                      <a:pt x="72033" y="1118909"/>
                      <a:pt x="86530" y="1112319"/>
                    </a:cubicBezTo>
                    <a:lnTo>
                      <a:pt x="89166" y="1111001"/>
                    </a:lnTo>
                    <a:cubicBezTo>
                      <a:pt x="95755" y="1108365"/>
                      <a:pt x="101027" y="1107047"/>
                      <a:pt x="104981" y="1105729"/>
                    </a:cubicBezTo>
                    <a:cubicBezTo>
                      <a:pt x="112888" y="1104411"/>
                      <a:pt x="115524" y="1103094"/>
                      <a:pt x="118160" y="1096504"/>
                    </a:cubicBezTo>
                    <a:cubicBezTo>
                      <a:pt x="119478" y="1092550"/>
                      <a:pt x="119478" y="1087279"/>
                      <a:pt x="120796" y="1080689"/>
                    </a:cubicBezTo>
                    <a:cubicBezTo>
                      <a:pt x="122114" y="1067510"/>
                      <a:pt x="123431" y="1051695"/>
                      <a:pt x="135293" y="1046423"/>
                    </a:cubicBezTo>
                    <a:cubicBezTo>
                      <a:pt x="137929" y="1045105"/>
                      <a:pt x="140565" y="1043788"/>
                      <a:pt x="141882" y="1043788"/>
                    </a:cubicBezTo>
                    <a:cubicBezTo>
                      <a:pt x="148472" y="1041152"/>
                      <a:pt x="148472" y="1041152"/>
                      <a:pt x="151108" y="1037198"/>
                    </a:cubicBezTo>
                    <a:cubicBezTo>
                      <a:pt x="152425" y="1035880"/>
                      <a:pt x="152425" y="1033244"/>
                      <a:pt x="153744" y="1031926"/>
                    </a:cubicBezTo>
                    <a:cubicBezTo>
                      <a:pt x="155061" y="1027973"/>
                      <a:pt x="156379" y="1025337"/>
                      <a:pt x="160333" y="1025337"/>
                    </a:cubicBezTo>
                    <a:cubicBezTo>
                      <a:pt x="164287" y="1025337"/>
                      <a:pt x="165605" y="1029291"/>
                      <a:pt x="165605" y="1033244"/>
                    </a:cubicBezTo>
                    <a:lnTo>
                      <a:pt x="165605" y="1034562"/>
                    </a:lnTo>
                    <a:cubicBezTo>
                      <a:pt x="166923" y="1038516"/>
                      <a:pt x="168241" y="1042470"/>
                      <a:pt x="169558" y="1046423"/>
                    </a:cubicBezTo>
                    <a:cubicBezTo>
                      <a:pt x="169558" y="1046423"/>
                      <a:pt x="169558" y="1046423"/>
                      <a:pt x="169558" y="1045105"/>
                    </a:cubicBezTo>
                    <a:lnTo>
                      <a:pt x="170877" y="1041152"/>
                    </a:lnTo>
                    <a:cubicBezTo>
                      <a:pt x="176148" y="1030609"/>
                      <a:pt x="181420" y="1017429"/>
                      <a:pt x="191963" y="1010840"/>
                    </a:cubicBezTo>
                    <a:lnTo>
                      <a:pt x="193281" y="1009522"/>
                    </a:lnTo>
                    <a:cubicBezTo>
                      <a:pt x="202506" y="1002932"/>
                      <a:pt x="220957" y="991071"/>
                      <a:pt x="223593" y="984482"/>
                    </a:cubicBezTo>
                    <a:cubicBezTo>
                      <a:pt x="224911" y="983164"/>
                      <a:pt x="224911" y="980528"/>
                      <a:pt x="224911" y="979210"/>
                    </a:cubicBezTo>
                    <a:cubicBezTo>
                      <a:pt x="224911" y="973938"/>
                      <a:pt x="224911" y="968667"/>
                      <a:pt x="238090" y="963395"/>
                    </a:cubicBezTo>
                    <a:cubicBezTo>
                      <a:pt x="253905" y="956805"/>
                      <a:pt x="292125" y="921222"/>
                      <a:pt x="296078" y="914632"/>
                    </a:cubicBezTo>
                    <a:cubicBezTo>
                      <a:pt x="298714" y="909360"/>
                      <a:pt x="325073" y="867187"/>
                      <a:pt x="340887" y="861915"/>
                    </a:cubicBezTo>
                    <a:cubicBezTo>
                      <a:pt x="344841" y="860597"/>
                      <a:pt x="348795" y="859280"/>
                      <a:pt x="352749" y="857962"/>
                    </a:cubicBezTo>
                    <a:cubicBezTo>
                      <a:pt x="360656" y="855326"/>
                      <a:pt x="368564" y="852690"/>
                      <a:pt x="373835" y="852690"/>
                    </a:cubicBezTo>
                    <a:cubicBezTo>
                      <a:pt x="377789" y="852690"/>
                      <a:pt x="380424" y="854008"/>
                      <a:pt x="383060" y="856644"/>
                    </a:cubicBezTo>
                    <a:lnTo>
                      <a:pt x="383060" y="856644"/>
                    </a:lnTo>
                    <a:cubicBezTo>
                      <a:pt x="385696" y="860597"/>
                      <a:pt x="390968" y="867187"/>
                      <a:pt x="393604" y="867187"/>
                    </a:cubicBezTo>
                    <a:cubicBezTo>
                      <a:pt x="393604" y="867187"/>
                      <a:pt x="394922" y="867187"/>
                      <a:pt x="394922" y="865869"/>
                    </a:cubicBezTo>
                    <a:cubicBezTo>
                      <a:pt x="397558" y="863233"/>
                      <a:pt x="396239" y="860597"/>
                      <a:pt x="396239" y="856644"/>
                    </a:cubicBezTo>
                    <a:cubicBezTo>
                      <a:pt x="396239" y="851372"/>
                      <a:pt x="396239" y="846101"/>
                      <a:pt x="400193" y="840829"/>
                    </a:cubicBezTo>
                    <a:cubicBezTo>
                      <a:pt x="402829" y="838193"/>
                      <a:pt x="405465" y="835557"/>
                      <a:pt x="408101" y="835557"/>
                    </a:cubicBezTo>
                    <a:cubicBezTo>
                      <a:pt x="408101" y="835557"/>
                      <a:pt x="409419" y="835557"/>
                      <a:pt x="409419" y="835557"/>
                    </a:cubicBezTo>
                    <a:cubicBezTo>
                      <a:pt x="409419" y="835557"/>
                      <a:pt x="409419" y="834239"/>
                      <a:pt x="408101" y="832922"/>
                    </a:cubicBezTo>
                    <a:cubicBezTo>
                      <a:pt x="406783" y="830286"/>
                      <a:pt x="405465" y="830286"/>
                      <a:pt x="404147" y="828968"/>
                    </a:cubicBezTo>
                    <a:cubicBezTo>
                      <a:pt x="400193" y="827650"/>
                      <a:pt x="397558" y="825014"/>
                      <a:pt x="397558" y="815788"/>
                    </a:cubicBezTo>
                    <a:cubicBezTo>
                      <a:pt x="397558" y="813153"/>
                      <a:pt x="397558" y="809199"/>
                      <a:pt x="398875" y="803927"/>
                    </a:cubicBezTo>
                    <a:cubicBezTo>
                      <a:pt x="400193" y="789430"/>
                      <a:pt x="402829" y="763072"/>
                      <a:pt x="394922" y="759118"/>
                    </a:cubicBezTo>
                    <a:cubicBezTo>
                      <a:pt x="387014" y="753847"/>
                      <a:pt x="385696" y="753847"/>
                      <a:pt x="383060" y="752529"/>
                    </a:cubicBezTo>
                    <a:cubicBezTo>
                      <a:pt x="381743" y="751211"/>
                      <a:pt x="379107" y="751211"/>
                      <a:pt x="375153" y="748575"/>
                    </a:cubicBezTo>
                    <a:cubicBezTo>
                      <a:pt x="363292" y="741985"/>
                      <a:pt x="358020" y="730124"/>
                      <a:pt x="356702" y="723535"/>
                    </a:cubicBezTo>
                    <a:cubicBezTo>
                      <a:pt x="355384" y="716945"/>
                      <a:pt x="352749" y="710355"/>
                      <a:pt x="342205" y="710355"/>
                    </a:cubicBezTo>
                    <a:cubicBezTo>
                      <a:pt x="339569" y="710355"/>
                      <a:pt x="338252" y="710355"/>
                      <a:pt x="335616" y="711673"/>
                    </a:cubicBezTo>
                    <a:cubicBezTo>
                      <a:pt x="323754" y="714309"/>
                      <a:pt x="318483" y="716945"/>
                      <a:pt x="314529" y="720899"/>
                    </a:cubicBezTo>
                    <a:lnTo>
                      <a:pt x="306622" y="726170"/>
                    </a:lnTo>
                    <a:lnTo>
                      <a:pt x="309258" y="716945"/>
                    </a:lnTo>
                    <a:cubicBezTo>
                      <a:pt x="310575" y="710355"/>
                      <a:pt x="310575" y="703766"/>
                      <a:pt x="310575" y="697176"/>
                    </a:cubicBezTo>
                    <a:lnTo>
                      <a:pt x="310575" y="693223"/>
                    </a:lnTo>
                    <a:lnTo>
                      <a:pt x="310575" y="691905"/>
                    </a:lnTo>
                    <a:cubicBezTo>
                      <a:pt x="310575" y="683997"/>
                      <a:pt x="310575" y="676090"/>
                      <a:pt x="309258" y="668182"/>
                    </a:cubicBezTo>
                    <a:cubicBezTo>
                      <a:pt x="307939" y="661593"/>
                      <a:pt x="305304" y="656321"/>
                      <a:pt x="302668" y="649731"/>
                    </a:cubicBezTo>
                    <a:lnTo>
                      <a:pt x="301350" y="645778"/>
                    </a:lnTo>
                    <a:cubicBezTo>
                      <a:pt x="300032" y="641824"/>
                      <a:pt x="298714" y="639188"/>
                      <a:pt x="296078" y="636552"/>
                    </a:cubicBezTo>
                    <a:cubicBezTo>
                      <a:pt x="290806" y="626009"/>
                      <a:pt x="285535" y="615466"/>
                      <a:pt x="286853" y="602287"/>
                    </a:cubicBezTo>
                    <a:cubicBezTo>
                      <a:pt x="288170" y="593061"/>
                      <a:pt x="292125" y="585154"/>
                      <a:pt x="294760" y="577246"/>
                    </a:cubicBezTo>
                    <a:cubicBezTo>
                      <a:pt x="297396" y="571974"/>
                      <a:pt x="298714" y="566703"/>
                      <a:pt x="300032" y="561431"/>
                    </a:cubicBezTo>
                    <a:cubicBezTo>
                      <a:pt x="301350" y="554842"/>
                      <a:pt x="305304" y="549570"/>
                      <a:pt x="309258" y="542981"/>
                    </a:cubicBezTo>
                    <a:cubicBezTo>
                      <a:pt x="313211" y="536391"/>
                      <a:pt x="317165" y="529801"/>
                      <a:pt x="318483" y="523212"/>
                    </a:cubicBezTo>
                    <a:cubicBezTo>
                      <a:pt x="319801" y="516622"/>
                      <a:pt x="317165" y="512668"/>
                      <a:pt x="314529" y="506079"/>
                    </a:cubicBezTo>
                    <a:lnTo>
                      <a:pt x="314529" y="504761"/>
                    </a:lnTo>
                    <a:cubicBezTo>
                      <a:pt x="313211" y="503443"/>
                      <a:pt x="313211" y="500807"/>
                      <a:pt x="311894" y="499489"/>
                    </a:cubicBezTo>
                    <a:cubicBezTo>
                      <a:pt x="309258" y="494218"/>
                      <a:pt x="306622" y="488946"/>
                      <a:pt x="306622" y="484992"/>
                    </a:cubicBezTo>
                    <a:cubicBezTo>
                      <a:pt x="306622" y="481038"/>
                      <a:pt x="307939" y="475767"/>
                      <a:pt x="311894" y="471813"/>
                    </a:cubicBezTo>
                    <a:cubicBezTo>
                      <a:pt x="313211" y="470495"/>
                      <a:pt x="314529" y="470495"/>
                      <a:pt x="314529" y="469177"/>
                    </a:cubicBezTo>
                    <a:cubicBezTo>
                      <a:pt x="315847" y="467859"/>
                      <a:pt x="315847" y="467859"/>
                      <a:pt x="315847" y="467859"/>
                    </a:cubicBezTo>
                    <a:cubicBezTo>
                      <a:pt x="315847" y="466541"/>
                      <a:pt x="310575" y="462588"/>
                      <a:pt x="309258" y="461270"/>
                    </a:cubicBezTo>
                    <a:cubicBezTo>
                      <a:pt x="306622" y="459952"/>
                      <a:pt x="305304" y="458634"/>
                      <a:pt x="303986" y="457316"/>
                    </a:cubicBezTo>
                    <a:lnTo>
                      <a:pt x="302668" y="455998"/>
                    </a:lnTo>
                    <a:cubicBezTo>
                      <a:pt x="298714" y="450727"/>
                      <a:pt x="294760" y="446773"/>
                      <a:pt x="294760" y="438865"/>
                    </a:cubicBezTo>
                    <a:cubicBezTo>
                      <a:pt x="294760" y="430958"/>
                      <a:pt x="297396" y="424368"/>
                      <a:pt x="301350" y="416461"/>
                    </a:cubicBezTo>
                    <a:cubicBezTo>
                      <a:pt x="303986" y="411189"/>
                      <a:pt x="303986" y="408553"/>
                      <a:pt x="302668" y="404600"/>
                    </a:cubicBezTo>
                    <a:cubicBezTo>
                      <a:pt x="302668" y="403282"/>
                      <a:pt x="301350" y="400646"/>
                      <a:pt x="301350" y="398010"/>
                    </a:cubicBezTo>
                    <a:cubicBezTo>
                      <a:pt x="301350" y="396692"/>
                      <a:pt x="300032" y="387467"/>
                      <a:pt x="301350" y="383513"/>
                    </a:cubicBezTo>
                    <a:cubicBezTo>
                      <a:pt x="303986" y="379559"/>
                      <a:pt x="306622" y="378241"/>
                      <a:pt x="309258" y="378241"/>
                    </a:cubicBezTo>
                    <a:cubicBezTo>
                      <a:pt x="310575" y="378241"/>
                      <a:pt x="310575" y="378241"/>
                      <a:pt x="311894" y="378241"/>
                    </a:cubicBezTo>
                    <a:cubicBezTo>
                      <a:pt x="314529" y="376923"/>
                      <a:pt x="317165" y="375605"/>
                      <a:pt x="318483" y="371652"/>
                    </a:cubicBezTo>
                    <a:cubicBezTo>
                      <a:pt x="322437" y="365062"/>
                      <a:pt x="321118" y="353201"/>
                      <a:pt x="318483" y="343976"/>
                    </a:cubicBezTo>
                    <a:cubicBezTo>
                      <a:pt x="310575" y="340022"/>
                      <a:pt x="305304" y="336068"/>
                      <a:pt x="300032" y="329478"/>
                    </a:cubicBezTo>
                    <a:cubicBezTo>
                      <a:pt x="297396" y="326842"/>
                      <a:pt x="297396" y="326842"/>
                      <a:pt x="293442" y="326842"/>
                    </a:cubicBezTo>
                    <a:cubicBezTo>
                      <a:pt x="293442" y="326842"/>
                      <a:pt x="290806" y="326842"/>
                      <a:pt x="289489" y="326842"/>
                    </a:cubicBezTo>
                    <a:cubicBezTo>
                      <a:pt x="288170" y="326842"/>
                      <a:pt x="286853" y="326842"/>
                      <a:pt x="286853" y="326842"/>
                    </a:cubicBezTo>
                    <a:cubicBezTo>
                      <a:pt x="285535" y="326842"/>
                      <a:pt x="284217" y="326842"/>
                      <a:pt x="281581" y="326842"/>
                    </a:cubicBezTo>
                    <a:cubicBezTo>
                      <a:pt x="271038" y="325525"/>
                      <a:pt x="269720" y="318935"/>
                      <a:pt x="268402" y="311028"/>
                    </a:cubicBezTo>
                    <a:lnTo>
                      <a:pt x="268402" y="309710"/>
                    </a:lnTo>
                    <a:cubicBezTo>
                      <a:pt x="267084" y="301802"/>
                      <a:pt x="263131" y="296531"/>
                      <a:pt x="256541" y="291259"/>
                    </a:cubicBezTo>
                    <a:cubicBezTo>
                      <a:pt x="249951" y="285987"/>
                      <a:pt x="243362" y="282033"/>
                      <a:pt x="235454" y="278080"/>
                    </a:cubicBezTo>
                    <a:lnTo>
                      <a:pt x="231500" y="275444"/>
                    </a:lnTo>
                    <a:cubicBezTo>
                      <a:pt x="224911" y="271490"/>
                      <a:pt x="218321" y="270172"/>
                      <a:pt x="211732" y="268854"/>
                    </a:cubicBezTo>
                    <a:cubicBezTo>
                      <a:pt x="209096" y="268854"/>
                      <a:pt x="207778" y="267536"/>
                      <a:pt x="205142" y="267536"/>
                    </a:cubicBezTo>
                    <a:cubicBezTo>
                      <a:pt x="194599" y="264901"/>
                      <a:pt x="191963" y="255675"/>
                      <a:pt x="189327" y="249086"/>
                    </a:cubicBezTo>
                    <a:cubicBezTo>
                      <a:pt x="189327" y="246450"/>
                      <a:pt x="188009" y="245132"/>
                      <a:pt x="186692" y="243814"/>
                    </a:cubicBezTo>
                    <a:cubicBezTo>
                      <a:pt x="182737" y="234588"/>
                      <a:pt x="178784" y="231953"/>
                      <a:pt x="168241" y="229317"/>
                    </a:cubicBezTo>
                    <a:cubicBezTo>
                      <a:pt x="161651" y="226681"/>
                      <a:pt x="156379" y="221409"/>
                      <a:pt x="151108" y="216138"/>
                    </a:cubicBezTo>
                    <a:cubicBezTo>
                      <a:pt x="149789" y="214820"/>
                      <a:pt x="148472" y="213502"/>
                      <a:pt x="147154" y="212184"/>
                    </a:cubicBezTo>
                    <a:cubicBezTo>
                      <a:pt x="140565" y="205595"/>
                      <a:pt x="137929" y="197687"/>
                      <a:pt x="135293" y="189779"/>
                    </a:cubicBezTo>
                    <a:lnTo>
                      <a:pt x="133975" y="187144"/>
                    </a:lnTo>
                    <a:cubicBezTo>
                      <a:pt x="133975" y="187144"/>
                      <a:pt x="133975" y="185826"/>
                      <a:pt x="133975" y="185826"/>
                    </a:cubicBezTo>
                    <a:lnTo>
                      <a:pt x="132657" y="181872"/>
                    </a:lnTo>
                    <a:lnTo>
                      <a:pt x="137929" y="181872"/>
                    </a:lnTo>
                    <a:cubicBezTo>
                      <a:pt x="139246" y="181872"/>
                      <a:pt x="140565" y="181872"/>
                      <a:pt x="140565" y="181872"/>
                    </a:cubicBezTo>
                    <a:cubicBezTo>
                      <a:pt x="144518" y="181872"/>
                      <a:pt x="148472" y="180554"/>
                      <a:pt x="151108" y="179236"/>
                    </a:cubicBezTo>
                    <a:cubicBezTo>
                      <a:pt x="156379" y="175282"/>
                      <a:pt x="157697" y="168693"/>
                      <a:pt x="159015" y="160786"/>
                    </a:cubicBezTo>
                    <a:cubicBezTo>
                      <a:pt x="160333" y="155514"/>
                      <a:pt x="160333" y="150242"/>
                      <a:pt x="162969" y="144971"/>
                    </a:cubicBezTo>
                    <a:cubicBezTo>
                      <a:pt x="170877" y="130473"/>
                      <a:pt x="188009" y="127838"/>
                      <a:pt x="198552" y="127838"/>
                    </a:cubicBezTo>
                    <a:cubicBezTo>
                      <a:pt x="199871" y="127838"/>
                      <a:pt x="199871" y="127838"/>
                      <a:pt x="201188" y="127838"/>
                    </a:cubicBezTo>
                    <a:cubicBezTo>
                      <a:pt x="217004" y="127838"/>
                      <a:pt x="227547" y="135745"/>
                      <a:pt x="231500" y="151560"/>
                    </a:cubicBezTo>
                    <a:cubicBezTo>
                      <a:pt x="232819" y="156832"/>
                      <a:pt x="234136" y="162103"/>
                      <a:pt x="235454" y="167375"/>
                    </a:cubicBezTo>
                    <a:cubicBezTo>
                      <a:pt x="236772" y="173965"/>
                      <a:pt x="238090" y="179236"/>
                      <a:pt x="240726" y="185826"/>
                    </a:cubicBezTo>
                    <a:cubicBezTo>
                      <a:pt x="242043" y="191097"/>
                      <a:pt x="243362" y="196369"/>
                      <a:pt x="244679" y="201641"/>
                    </a:cubicBezTo>
                    <a:cubicBezTo>
                      <a:pt x="245998" y="206913"/>
                      <a:pt x="245998" y="212184"/>
                      <a:pt x="248633" y="217456"/>
                    </a:cubicBezTo>
                    <a:cubicBezTo>
                      <a:pt x="249951" y="221409"/>
                      <a:pt x="255223" y="224045"/>
                      <a:pt x="259177" y="225363"/>
                    </a:cubicBezTo>
                    <a:cubicBezTo>
                      <a:pt x="260495" y="226681"/>
                      <a:pt x="263131" y="226681"/>
                      <a:pt x="264448" y="227999"/>
                    </a:cubicBezTo>
                    <a:cubicBezTo>
                      <a:pt x="269720" y="230635"/>
                      <a:pt x="274991" y="231953"/>
                      <a:pt x="280263" y="231953"/>
                    </a:cubicBezTo>
                    <a:cubicBezTo>
                      <a:pt x="282899" y="231953"/>
                      <a:pt x="284217" y="233271"/>
                      <a:pt x="286853" y="233271"/>
                    </a:cubicBezTo>
                    <a:cubicBezTo>
                      <a:pt x="288170" y="233271"/>
                      <a:pt x="290806" y="234588"/>
                      <a:pt x="292125" y="234588"/>
                    </a:cubicBezTo>
                    <a:cubicBezTo>
                      <a:pt x="294760" y="234588"/>
                      <a:pt x="297396" y="235906"/>
                      <a:pt x="300032" y="235906"/>
                    </a:cubicBezTo>
                    <a:lnTo>
                      <a:pt x="302668" y="235906"/>
                    </a:lnTo>
                    <a:cubicBezTo>
                      <a:pt x="307939" y="237224"/>
                      <a:pt x="313211" y="238542"/>
                      <a:pt x="317165" y="238542"/>
                    </a:cubicBezTo>
                    <a:cubicBezTo>
                      <a:pt x="321118" y="238542"/>
                      <a:pt x="323754" y="238542"/>
                      <a:pt x="326390" y="237224"/>
                    </a:cubicBezTo>
                    <a:cubicBezTo>
                      <a:pt x="327708" y="235906"/>
                      <a:pt x="329026" y="235906"/>
                      <a:pt x="330344" y="233271"/>
                    </a:cubicBezTo>
                    <a:cubicBezTo>
                      <a:pt x="330344" y="233271"/>
                      <a:pt x="331662" y="231953"/>
                      <a:pt x="331662" y="231953"/>
                    </a:cubicBezTo>
                    <a:cubicBezTo>
                      <a:pt x="334297" y="227999"/>
                      <a:pt x="338252" y="225363"/>
                      <a:pt x="342205" y="224045"/>
                    </a:cubicBezTo>
                    <a:cubicBezTo>
                      <a:pt x="348795" y="221409"/>
                      <a:pt x="354066" y="220092"/>
                      <a:pt x="360656" y="220092"/>
                    </a:cubicBezTo>
                    <a:cubicBezTo>
                      <a:pt x="373835" y="220092"/>
                      <a:pt x="385696" y="225363"/>
                      <a:pt x="398875" y="235906"/>
                    </a:cubicBezTo>
                    <a:cubicBezTo>
                      <a:pt x="400193" y="237224"/>
                      <a:pt x="401511" y="238542"/>
                      <a:pt x="402829" y="239860"/>
                    </a:cubicBezTo>
                    <a:cubicBezTo>
                      <a:pt x="406783" y="242496"/>
                      <a:pt x="409419" y="246450"/>
                      <a:pt x="413372" y="246450"/>
                    </a:cubicBezTo>
                    <a:cubicBezTo>
                      <a:pt x="416008" y="246450"/>
                      <a:pt x="417327" y="247768"/>
                      <a:pt x="419962" y="247768"/>
                    </a:cubicBezTo>
                    <a:cubicBezTo>
                      <a:pt x="423916" y="247768"/>
                      <a:pt x="427870" y="246450"/>
                      <a:pt x="431823" y="243814"/>
                    </a:cubicBezTo>
                    <a:cubicBezTo>
                      <a:pt x="434459" y="242496"/>
                      <a:pt x="437095" y="241178"/>
                      <a:pt x="438413" y="239860"/>
                    </a:cubicBezTo>
                    <a:cubicBezTo>
                      <a:pt x="442366" y="237224"/>
                      <a:pt x="446320" y="234588"/>
                      <a:pt x="450274" y="233271"/>
                    </a:cubicBezTo>
                    <a:cubicBezTo>
                      <a:pt x="451592" y="231953"/>
                      <a:pt x="452910" y="231953"/>
                      <a:pt x="454228" y="231953"/>
                    </a:cubicBezTo>
                    <a:cubicBezTo>
                      <a:pt x="456864" y="230635"/>
                      <a:pt x="458182" y="229317"/>
                      <a:pt x="459499" y="227999"/>
                    </a:cubicBezTo>
                    <a:cubicBezTo>
                      <a:pt x="460818" y="226681"/>
                      <a:pt x="462135" y="224045"/>
                      <a:pt x="462135" y="222727"/>
                    </a:cubicBezTo>
                    <a:cubicBezTo>
                      <a:pt x="462135" y="221409"/>
                      <a:pt x="463454" y="220092"/>
                      <a:pt x="463454" y="220092"/>
                    </a:cubicBezTo>
                    <a:cubicBezTo>
                      <a:pt x="466089" y="213502"/>
                      <a:pt x="470043" y="212184"/>
                      <a:pt x="473997" y="209548"/>
                    </a:cubicBezTo>
                    <a:cubicBezTo>
                      <a:pt x="476633" y="208230"/>
                      <a:pt x="479268" y="206913"/>
                      <a:pt x="480586" y="205595"/>
                    </a:cubicBezTo>
                    <a:cubicBezTo>
                      <a:pt x="484540" y="201641"/>
                      <a:pt x="487176" y="195051"/>
                      <a:pt x="488493" y="189779"/>
                    </a:cubicBezTo>
                    <a:cubicBezTo>
                      <a:pt x="488493" y="187144"/>
                      <a:pt x="488493" y="184508"/>
                      <a:pt x="488493" y="181872"/>
                    </a:cubicBezTo>
                    <a:cubicBezTo>
                      <a:pt x="488493" y="179236"/>
                      <a:pt x="488493" y="175282"/>
                      <a:pt x="488493" y="172647"/>
                    </a:cubicBezTo>
                    <a:cubicBezTo>
                      <a:pt x="489812" y="159468"/>
                      <a:pt x="493765" y="144971"/>
                      <a:pt x="499037" y="127838"/>
                    </a:cubicBezTo>
                    <a:cubicBezTo>
                      <a:pt x="501673" y="119930"/>
                      <a:pt x="504309" y="113341"/>
                      <a:pt x="508262" y="102797"/>
                    </a:cubicBezTo>
                    <a:cubicBezTo>
                      <a:pt x="510898" y="94890"/>
                      <a:pt x="516170" y="88300"/>
                      <a:pt x="520124" y="83028"/>
                    </a:cubicBezTo>
                    <a:lnTo>
                      <a:pt x="521441" y="81711"/>
                    </a:lnTo>
                    <a:cubicBezTo>
                      <a:pt x="522760" y="79075"/>
                      <a:pt x="524077" y="77757"/>
                      <a:pt x="526713" y="75121"/>
                    </a:cubicBezTo>
                    <a:cubicBezTo>
                      <a:pt x="531984" y="68532"/>
                      <a:pt x="535939" y="60624"/>
                      <a:pt x="542528" y="55353"/>
                    </a:cubicBezTo>
                    <a:cubicBezTo>
                      <a:pt x="549118" y="48763"/>
                      <a:pt x="557025" y="47445"/>
                      <a:pt x="563615" y="44809"/>
                    </a:cubicBezTo>
                    <a:cubicBezTo>
                      <a:pt x="564932" y="44809"/>
                      <a:pt x="566251" y="43491"/>
                      <a:pt x="568887" y="43491"/>
                    </a:cubicBezTo>
                    <a:cubicBezTo>
                      <a:pt x="574158" y="42173"/>
                      <a:pt x="578111" y="39537"/>
                      <a:pt x="582066" y="35584"/>
                    </a:cubicBezTo>
                    <a:cubicBezTo>
                      <a:pt x="584701" y="32948"/>
                      <a:pt x="588655" y="31630"/>
                      <a:pt x="592609" y="28994"/>
                    </a:cubicBezTo>
                    <a:cubicBezTo>
                      <a:pt x="596563" y="26358"/>
                      <a:pt x="601835" y="26358"/>
                      <a:pt x="607106" y="26358"/>
                    </a:cubicBezTo>
                    <a:cubicBezTo>
                      <a:pt x="609742" y="26358"/>
                      <a:pt x="612378" y="26358"/>
                      <a:pt x="613695" y="26358"/>
                    </a:cubicBezTo>
                    <a:cubicBezTo>
                      <a:pt x="616331" y="26358"/>
                      <a:pt x="618967" y="26358"/>
                      <a:pt x="620285" y="26358"/>
                    </a:cubicBezTo>
                    <a:cubicBezTo>
                      <a:pt x="626874" y="26358"/>
                      <a:pt x="630828" y="22405"/>
                      <a:pt x="636100" y="17133"/>
                    </a:cubicBezTo>
                    <a:lnTo>
                      <a:pt x="636100" y="15815"/>
                    </a:lnTo>
                    <a:cubicBezTo>
                      <a:pt x="644007" y="7908"/>
                      <a:pt x="651915" y="5272"/>
                      <a:pt x="661141" y="3954"/>
                    </a:cubicBezTo>
                    <a:cubicBezTo>
                      <a:pt x="663776" y="3954"/>
                      <a:pt x="666412" y="2636"/>
                      <a:pt x="670365" y="1318"/>
                    </a:cubicBezTo>
                    <a:lnTo>
                      <a:pt x="673001" y="0"/>
                    </a:lnTo>
                    <a:lnTo>
                      <a:pt x="676955" y="7908"/>
                    </a:lnTo>
                    <a:cubicBezTo>
                      <a:pt x="680909" y="14497"/>
                      <a:pt x="683545" y="18451"/>
                      <a:pt x="687499" y="22405"/>
                    </a:cubicBezTo>
                    <a:cubicBezTo>
                      <a:pt x="688816" y="23722"/>
                      <a:pt x="690134" y="23722"/>
                      <a:pt x="692770" y="25040"/>
                    </a:cubicBezTo>
                    <a:cubicBezTo>
                      <a:pt x="694088" y="25040"/>
                      <a:pt x="695406" y="26358"/>
                      <a:pt x="698042" y="27676"/>
                    </a:cubicBezTo>
                    <a:cubicBezTo>
                      <a:pt x="703313" y="31630"/>
                      <a:pt x="705949" y="36901"/>
                      <a:pt x="707268" y="42173"/>
                    </a:cubicBezTo>
                    <a:cubicBezTo>
                      <a:pt x="708585" y="46127"/>
                      <a:pt x="709903" y="50081"/>
                      <a:pt x="712539" y="52717"/>
                    </a:cubicBezTo>
                    <a:lnTo>
                      <a:pt x="717811" y="57988"/>
                    </a:lnTo>
                    <a:cubicBezTo>
                      <a:pt x="724400" y="63260"/>
                      <a:pt x="730990" y="69849"/>
                      <a:pt x="738897" y="73803"/>
                    </a:cubicBezTo>
                    <a:cubicBezTo>
                      <a:pt x="759984" y="86982"/>
                      <a:pt x="766574" y="102797"/>
                      <a:pt x="759984" y="119930"/>
                    </a:cubicBezTo>
                    <a:cubicBezTo>
                      <a:pt x="758666" y="122566"/>
                      <a:pt x="758666" y="123884"/>
                      <a:pt x="757348" y="126520"/>
                    </a:cubicBezTo>
                    <a:cubicBezTo>
                      <a:pt x="754712" y="130473"/>
                      <a:pt x="753395" y="135745"/>
                      <a:pt x="752076" y="139699"/>
                    </a:cubicBezTo>
                    <a:cubicBezTo>
                      <a:pt x="750759" y="146288"/>
                      <a:pt x="746805" y="154196"/>
                      <a:pt x="741533" y="160786"/>
                    </a:cubicBezTo>
                    <a:cubicBezTo>
                      <a:pt x="738897" y="163421"/>
                      <a:pt x="737579" y="164739"/>
                      <a:pt x="734943" y="166057"/>
                    </a:cubicBezTo>
                    <a:cubicBezTo>
                      <a:pt x="730990" y="168693"/>
                      <a:pt x="727036" y="172647"/>
                      <a:pt x="725718" y="176600"/>
                    </a:cubicBezTo>
                    <a:cubicBezTo>
                      <a:pt x="724400" y="177918"/>
                      <a:pt x="724400" y="179236"/>
                      <a:pt x="724400" y="181872"/>
                    </a:cubicBezTo>
                    <a:cubicBezTo>
                      <a:pt x="724400" y="183190"/>
                      <a:pt x="724400" y="184508"/>
                      <a:pt x="725718" y="185826"/>
                    </a:cubicBezTo>
                    <a:cubicBezTo>
                      <a:pt x="727036" y="188461"/>
                      <a:pt x="727036" y="192415"/>
                      <a:pt x="727036" y="195051"/>
                    </a:cubicBezTo>
                    <a:cubicBezTo>
                      <a:pt x="725718" y="202959"/>
                      <a:pt x="719128" y="206913"/>
                      <a:pt x="713857" y="209548"/>
                    </a:cubicBezTo>
                    <a:cubicBezTo>
                      <a:pt x="712539" y="210866"/>
                      <a:pt x="711221" y="210866"/>
                      <a:pt x="709903" y="212184"/>
                    </a:cubicBezTo>
                    <a:cubicBezTo>
                      <a:pt x="704632" y="214820"/>
                      <a:pt x="703313" y="221409"/>
                      <a:pt x="704632" y="227999"/>
                    </a:cubicBezTo>
                    <a:cubicBezTo>
                      <a:pt x="705949" y="231953"/>
                      <a:pt x="707268" y="231953"/>
                      <a:pt x="711221" y="234588"/>
                    </a:cubicBezTo>
                    <a:cubicBezTo>
                      <a:pt x="713857" y="235906"/>
                      <a:pt x="715175" y="237224"/>
                      <a:pt x="717811" y="238542"/>
                    </a:cubicBezTo>
                    <a:cubicBezTo>
                      <a:pt x="720447" y="241178"/>
                      <a:pt x="723082" y="245132"/>
                      <a:pt x="723082" y="249086"/>
                    </a:cubicBezTo>
                    <a:cubicBezTo>
                      <a:pt x="723082" y="253040"/>
                      <a:pt x="721764" y="258311"/>
                      <a:pt x="717811" y="262265"/>
                    </a:cubicBezTo>
                    <a:lnTo>
                      <a:pt x="715175" y="264901"/>
                    </a:lnTo>
                    <a:cubicBezTo>
                      <a:pt x="711221" y="268854"/>
                      <a:pt x="707268" y="272808"/>
                      <a:pt x="704632" y="279398"/>
                    </a:cubicBezTo>
                    <a:cubicBezTo>
                      <a:pt x="700678" y="287305"/>
                      <a:pt x="698042" y="296531"/>
                      <a:pt x="695406" y="304438"/>
                    </a:cubicBezTo>
                    <a:cubicBezTo>
                      <a:pt x="692770" y="311028"/>
                      <a:pt x="692770" y="317617"/>
                      <a:pt x="694088" y="325525"/>
                    </a:cubicBezTo>
                    <a:cubicBezTo>
                      <a:pt x="694088" y="326842"/>
                      <a:pt x="694088" y="329478"/>
                      <a:pt x="694088" y="330796"/>
                    </a:cubicBezTo>
                    <a:cubicBezTo>
                      <a:pt x="694088" y="336068"/>
                      <a:pt x="694088" y="342658"/>
                      <a:pt x="696724" y="346611"/>
                    </a:cubicBezTo>
                    <a:cubicBezTo>
                      <a:pt x="698042" y="347929"/>
                      <a:pt x="699360" y="349247"/>
                      <a:pt x="700678" y="349247"/>
                    </a:cubicBezTo>
                    <a:cubicBezTo>
                      <a:pt x="701996" y="349247"/>
                      <a:pt x="704632" y="349247"/>
                      <a:pt x="705949" y="347929"/>
                    </a:cubicBezTo>
                    <a:cubicBezTo>
                      <a:pt x="707268" y="347929"/>
                      <a:pt x="709903" y="346611"/>
                      <a:pt x="711221" y="346611"/>
                    </a:cubicBezTo>
                    <a:cubicBezTo>
                      <a:pt x="711221" y="346611"/>
                      <a:pt x="712539" y="346611"/>
                      <a:pt x="712539" y="346611"/>
                    </a:cubicBezTo>
                    <a:cubicBezTo>
                      <a:pt x="721764" y="346611"/>
                      <a:pt x="727036" y="351883"/>
                      <a:pt x="730990" y="357155"/>
                    </a:cubicBezTo>
                    <a:cubicBezTo>
                      <a:pt x="732307" y="358473"/>
                      <a:pt x="733626" y="359790"/>
                      <a:pt x="736261" y="361108"/>
                    </a:cubicBezTo>
                    <a:cubicBezTo>
                      <a:pt x="738897" y="363744"/>
                      <a:pt x="742851" y="366380"/>
                      <a:pt x="745487" y="370334"/>
                    </a:cubicBezTo>
                    <a:cubicBezTo>
                      <a:pt x="749440" y="375605"/>
                      <a:pt x="753395" y="378241"/>
                      <a:pt x="758666" y="380877"/>
                    </a:cubicBezTo>
                    <a:lnTo>
                      <a:pt x="759984" y="380877"/>
                    </a:lnTo>
                    <a:lnTo>
                      <a:pt x="759984" y="382195"/>
                    </a:lnTo>
                    <a:cubicBezTo>
                      <a:pt x="761302" y="386149"/>
                      <a:pt x="765255" y="388785"/>
                      <a:pt x="767891" y="391421"/>
                    </a:cubicBezTo>
                    <a:cubicBezTo>
                      <a:pt x="769209" y="392738"/>
                      <a:pt x="770527" y="394056"/>
                      <a:pt x="771845" y="395374"/>
                    </a:cubicBezTo>
                    <a:cubicBezTo>
                      <a:pt x="773163" y="398010"/>
                      <a:pt x="774481" y="399328"/>
                      <a:pt x="775798" y="401964"/>
                    </a:cubicBezTo>
                    <a:cubicBezTo>
                      <a:pt x="775798" y="403282"/>
                      <a:pt x="777117" y="404600"/>
                      <a:pt x="777117" y="404600"/>
                    </a:cubicBezTo>
                    <a:cubicBezTo>
                      <a:pt x="777117" y="405917"/>
                      <a:pt x="778434" y="405917"/>
                      <a:pt x="779753" y="407235"/>
                    </a:cubicBezTo>
                    <a:cubicBezTo>
                      <a:pt x="781070" y="408553"/>
                      <a:pt x="782388" y="409871"/>
                      <a:pt x="783706" y="412507"/>
                    </a:cubicBezTo>
                    <a:cubicBezTo>
                      <a:pt x="788978" y="421732"/>
                      <a:pt x="786342" y="427004"/>
                      <a:pt x="781070" y="433594"/>
                    </a:cubicBezTo>
                    <a:cubicBezTo>
                      <a:pt x="779753" y="434911"/>
                      <a:pt x="779753" y="436229"/>
                      <a:pt x="778434" y="437547"/>
                    </a:cubicBezTo>
                    <a:cubicBezTo>
                      <a:pt x="777117" y="440183"/>
                      <a:pt x="775798" y="442819"/>
                      <a:pt x="774481" y="444137"/>
                    </a:cubicBezTo>
                    <a:cubicBezTo>
                      <a:pt x="773163" y="446773"/>
                      <a:pt x="770527" y="448091"/>
                      <a:pt x="769209" y="449409"/>
                    </a:cubicBezTo>
                    <a:cubicBezTo>
                      <a:pt x="767891" y="449409"/>
                      <a:pt x="767891" y="450727"/>
                      <a:pt x="766574" y="450727"/>
                    </a:cubicBezTo>
                    <a:cubicBezTo>
                      <a:pt x="763938" y="453362"/>
                      <a:pt x="761302" y="457316"/>
                      <a:pt x="758666" y="461270"/>
                    </a:cubicBezTo>
                    <a:cubicBezTo>
                      <a:pt x="757348" y="463906"/>
                      <a:pt x="756030" y="465223"/>
                      <a:pt x="754712" y="467859"/>
                    </a:cubicBezTo>
                    <a:cubicBezTo>
                      <a:pt x="750759" y="473131"/>
                      <a:pt x="745487" y="478402"/>
                      <a:pt x="740215" y="482356"/>
                    </a:cubicBezTo>
                    <a:lnTo>
                      <a:pt x="738897" y="483674"/>
                    </a:lnTo>
                    <a:cubicBezTo>
                      <a:pt x="730990" y="491582"/>
                      <a:pt x="724400" y="502125"/>
                      <a:pt x="716492" y="515304"/>
                    </a:cubicBezTo>
                    <a:cubicBezTo>
                      <a:pt x="712539" y="521894"/>
                      <a:pt x="709903" y="529801"/>
                      <a:pt x="712539" y="536391"/>
                    </a:cubicBezTo>
                    <a:cubicBezTo>
                      <a:pt x="712539" y="537709"/>
                      <a:pt x="713857" y="539027"/>
                      <a:pt x="715175" y="540345"/>
                    </a:cubicBezTo>
                    <a:cubicBezTo>
                      <a:pt x="716492" y="541663"/>
                      <a:pt x="717811" y="544298"/>
                      <a:pt x="719128" y="546934"/>
                    </a:cubicBezTo>
                    <a:cubicBezTo>
                      <a:pt x="719128" y="548252"/>
                      <a:pt x="720447" y="549570"/>
                      <a:pt x="720447" y="552206"/>
                    </a:cubicBezTo>
                    <a:cubicBezTo>
                      <a:pt x="721764" y="556160"/>
                      <a:pt x="721764" y="558795"/>
                      <a:pt x="724400" y="561431"/>
                    </a:cubicBezTo>
                    <a:cubicBezTo>
                      <a:pt x="725718" y="562749"/>
                      <a:pt x="727036" y="564067"/>
                      <a:pt x="728354" y="565385"/>
                    </a:cubicBezTo>
                    <a:cubicBezTo>
                      <a:pt x="729671" y="566703"/>
                      <a:pt x="730990" y="569339"/>
                      <a:pt x="733626" y="570656"/>
                    </a:cubicBezTo>
                    <a:cubicBezTo>
                      <a:pt x="736261" y="574610"/>
                      <a:pt x="736261" y="578564"/>
                      <a:pt x="737579" y="583836"/>
                    </a:cubicBezTo>
                    <a:cubicBezTo>
                      <a:pt x="737579" y="585154"/>
                      <a:pt x="737579" y="586472"/>
                      <a:pt x="737579" y="587790"/>
                    </a:cubicBezTo>
                    <a:cubicBezTo>
                      <a:pt x="738897" y="594379"/>
                      <a:pt x="741533" y="600969"/>
                      <a:pt x="744169" y="608876"/>
                    </a:cubicBezTo>
                    <a:cubicBezTo>
                      <a:pt x="745487" y="612830"/>
                      <a:pt x="748123" y="618101"/>
                      <a:pt x="749440" y="622055"/>
                    </a:cubicBezTo>
                    <a:cubicBezTo>
                      <a:pt x="753395" y="633917"/>
                      <a:pt x="758666" y="645778"/>
                      <a:pt x="763938" y="657639"/>
                    </a:cubicBezTo>
                    <a:cubicBezTo>
                      <a:pt x="766574" y="664228"/>
                      <a:pt x="767891" y="670818"/>
                      <a:pt x="770527" y="677408"/>
                    </a:cubicBezTo>
                    <a:cubicBezTo>
                      <a:pt x="771845" y="682679"/>
                      <a:pt x="773163" y="687951"/>
                      <a:pt x="774481" y="691905"/>
                    </a:cubicBezTo>
                    <a:cubicBezTo>
                      <a:pt x="774481" y="693223"/>
                      <a:pt x="775798" y="695858"/>
                      <a:pt x="777117" y="697176"/>
                    </a:cubicBezTo>
                    <a:cubicBezTo>
                      <a:pt x="781070" y="705084"/>
                      <a:pt x="786342" y="715627"/>
                      <a:pt x="781070" y="723535"/>
                    </a:cubicBezTo>
                    <a:cubicBezTo>
                      <a:pt x="777117" y="728806"/>
                      <a:pt x="771845" y="728806"/>
                      <a:pt x="766574" y="728806"/>
                    </a:cubicBezTo>
                    <a:cubicBezTo>
                      <a:pt x="765255" y="728806"/>
                      <a:pt x="761302" y="728806"/>
                      <a:pt x="759984" y="728806"/>
                    </a:cubicBezTo>
                    <a:cubicBezTo>
                      <a:pt x="757348" y="728806"/>
                      <a:pt x="754712" y="728806"/>
                      <a:pt x="753395" y="730124"/>
                    </a:cubicBezTo>
                    <a:cubicBezTo>
                      <a:pt x="749440" y="732760"/>
                      <a:pt x="749440" y="736714"/>
                      <a:pt x="749440" y="741985"/>
                    </a:cubicBezTo>
                    <a:cubicBezTo>
                      <a:pt x="749440" y="745939"/>
                      <a:pt x="749440" y="749893"/>
                      <a:pt x="748123" y="752529"/>
                    </a:cubicBezTo>
                    <a:cubicBezTo>
                      <a:pt x="746805" y="756482"/>
                      <a:pt x="745487" y="759118"/>
                      <a:pt x="742851" y="761754"/>
                    </a:cubicBezTo>
                    <a:cubicBezTo>
                      <a:pt x="741533" y="763072"/>
                      <a:pt x="740215" y="765708"/>
                      <a:pt x="738897" y="767026"/>
                    </a:cubicBezTo>
                    <a:cubicBezTo>
                      <a:pt x="736261" y="770979"/>
                      <a:pt x="737579" y="774933"/>
                      <a:pt x="737579" y="780205"/>
                    </a:cubicBezTo>
                    <a:cubicBezTo>
                      <a:pt x="738897" y="784159"/>
                      <a:pt x="740215" y="786795"/>
                      <a:pt x="741533" y="790748"/>
                    </a:cubicBezTo>
                    <a:cubicBezTo>
                      <a:pt x="744169" y="797338"/>
                      <a:pt x="746805" y="803927"/>
                      <a:pt x="745487" y="810517"/>
                    </a:cubicBezTo>
                    <a:cubicBezTo>
                      <a:pt x="744169" y="821060"/>
                      <a:pt x="740215" y="834239"/>
                      <a:pt x="736261" y="842147"/>
                    </a:cubicBezTo>
                    <a:cubicBezTo>
                      <a:pt x="734943" y="844783"/>
                      <a:pt x="732307" y="848736"/>
                      <a:pt x="729671" y="851372"/>
                    </a:cubicBezTo>
                    <a:cubicBezTo>
                      <a:pt x="725718" y="855326"/>
                      <a:pt x="723082" y="859280"/>
                      <a:pt x="723082" y="864551"/>
                    </a:cubicBezTo>
                    <a:cubicBezTo>
                      <a:pt x="723082" y="871141"/>
                      <a:pt x="732307" y="877731"/>
                      <a:pt x="738897" y="880366"/>
                    </a:cubicBezTo>
                    <a:cubicBezTo>
                      <a:pt x="740215" y="881684"/>
                      <a:pt x="741533" y="881684"/>
                      <a:pt x="744169" y="881684"/>
                    </a:cubicBezTo>
                    <a:cubicBezTo>
                      <a:pt x="745487" y="881684"/>
                      <a:pt x="745487" y="881684"/>
                      <a:pt x="746805" y="881684"/>
                    </a:cubicBezTo>
                    <a:cubicBezTo>
                      <a:pt x="748123" y="881684"/>
                      <a:pt x="749440" y="881684"/>
                      <a:pt x="749440" y="881684"/>
                    </a:cubicBezTo>
                    <a:cubicBezTo>
                      <a:pt x="750759" y="881684"/>
                      <a:pt x="750759" y="881684"/>
                      <a:pt x="752076" y="881684"/>
                    </a:cubicBezTo>
                    <a:cubicBezTo>
                      <a:pt x="753395" y="881684"/>
                      <a:pt x="756030" y="881684"/>
                      <a:pt x="758666" y="884320"/>
                    </a:cubicBezTo>
                    <a:cubicBezTo>
                      <a:pt x="759984" y="886956"/>
                      <a:pt x="759984" y="890910"/>
                      <a:pt x="758666" y="893545"/>
                    </a:cubicBezTo>
                    <a:cubicBezTo>
                      <a:pt x="757348" y="896181"/>
                      <a:pt x="756030" y="900135"/>
                      <a:pt x="753395" y="902771"/>
                    </a:cubicBezTo>
                    <a:cubicBezTo>
                      <a:pt x="749440" y="909360"/>
                      <a:pt x="745487" y="915950"/>
                      <a:pt x="748123" y="921222"/>
                    </a:cubicBezTo>
                    <a:cubicBezTo>
                      <a:pt x="748123" y="922540"/>
                      <a:pt x="749440" y="923858"/>
                      <a:pt x="750759" y="923858"/>
                    </a:cubicBezTo>
                    <a:cubicBezTo>
                      <a:pt x="753395" y="925176"/>
                      <a:pt x="756030" y="927811"/>
                      <a:pt x="756030" y="930447"/>
                    </a:cubicBezTo>
                    <a:cubicBezTo>
                      <a:pt x="757348" y="934401"/>
                      <a:pt x="756030" y="937037"/>
                      <a:pt x="754712" y="939672"/>
                    </a:cubicBezTo>
                    <a:cubicBezTo>
                      <a:pt x="754712" y="940990"/>
                      <a:pt x="753395" y="942308"/>
                      <a:pt x="753395" y="943626"/>
                    </a:cubicBezTo>
                    <a:cubicBezTo>
                      <a:pt x="753395" y="948898"/>
                      <a:pt x="758666" y="955487"/>
                      <a:pt x="763938" y="960759"/>
                    </a:cubicBezTo>
                    <a:cubicBezTo>
                      <a:pt x="767891" y="964713"/>
                      <a:pt x="771845" y="967349"/>
                      <a:pt x="770527" y="973938"/>
                    </a:cubicBezTo>
                    <a:cubicBezTo>
                      <a:pt x="769209" y="979210"/>
                      <a:pt x="766574" y="983164"/>
                      <a:pt x="763938" y="987117"/>
                    </a:cubicBezTo>
                    <a:cubicBezTo>
                      <a:pt x="763938" y="988435"/>
                      <a:pt x="762619" y="988435"/>
                      <a:pt x="762619" y="989753"/>
                    </a:cubicBezTo>
                    <a:cubicBezTo>
                      <a:pt x="759984" y="993707"/>
                      <a:pt x="757348" y="996343"/>
                      <a:pt x="754712" y="1000296"/>
                    </a:cubicBezTo>
                    <a:cubicBezTo>
                      <a:pt x="752076" y="1004250"/>
                      <a:pt x="748123" y="1008204"/>
                      <a:pt x="745487" y="1012158"/>
                    </a:cubicBezTo>
                    <a:cubicBezTo>
                      <a:pt x="741533" y="1018747"/>
                      <a:pt x="738897" y="1025337"/>
                      <a:pt x="741533" y="1030609"/>
                    </a:cubicBezTo>
                    <a:cubicBezTo>
                      <a:pt x="750759" y="1046423"/>
                      <a:pt x="763938" y="1058285"/>
                      <a:pt x="777117" y="1070146"/>
                    </a:cubicBezTo>
                    <a:cubicBezTo>
                      <a:pt x="782388" y="1075418"/>
                      <a:pt x="787660" y="1079371"/>
                      <a:pt x="794250" y="1084643"/>
                    </a:cubicBezTo>
                    <a:cubicBezTo>
                      <a:pt x="803475" y="1093868"/>
                      <a:pt x="812701" y="1103094"/>
                      <a:pt x="820608" y="1112319"/>
                    </a:cubicBezTo>
                    <a:lnTo>
                      <a:pt x="821925" y="1113637"/>
                    </a:lnTo>
                    <a:cubicBezTo>
                      <a:pt x="829833" y="1121545"/>
                      <a:pt x="837741" y="1130770"/>
                      <a:pt x="841694" y="1142631"/>
                    </a:cubicBezTo>
                    <a:cubicBezTo>
                      <a:pt x="846966" y="1161082"/>
                      <a:pt x="837741" y="1179533"/>
                      <a:pt x="829833" y="1195348"/>
                    </a:cubicBezTo>
                    <a:cubicBezTo>
                      <a:pt x="827197" y="1199301"/>
                      <a:pt x="825880" y="1204573"/>
                      <a:pt x="823244" y="1208527"/>
                    </a:cubicBezTo>
                    <a:cubicBezTo>
                      <a:pt x="819290" y="1216434"/>
                      <a:pt x="815336" y="1226978"/>
                      <a:pt x="808746" y="1236203"/>
                    </a:cubicBezTo>
                    <a:cubicBezTo>
                      <a:pt x="803475" y="1244110"/>
                      <a:pt x="795567" y="1250700"/>
                      <a:pt x="788978" y="1257290"/>
                    </a:cubicBezTo>
                    <a:cubicBezTo>
                      <a:pt x="786342" y="1259926"/>
                      <a:pt x="783706" y="1262561"/>
                      <a:pt x="781070" y="1265197"/>
                    </a:cubicBezTo>
                    <a:cubicBezTo>
                      <a:pt x="767891" y="1278376"/>
                      <a:pt x="758666" y="1292873"/>
                      <a:pt x="748123" y="1307370"/>
                    </a:cubicBezTo>
                    <a:cubicBezTo>
                      <a:pt x="741533" y="1316596"/>
                      <a:pt x="736261" y="1324503"/>
                      <a:pt x="729671" y="1333729"/>
                    </a:cubicBezTo>
                    <a:cubicBezTo>
                      <a:pt x="709903" y="1358769"/>
                      <a:pt x="686181" y="1383809"/>
                      <a:pt x="662458" y="1404896"/>
                    </a:cubicBezTo>
                    <a:cubicBezTo>
                      <a:pt x="650597" y="1415440"/>
                      <a:pt x="638736" y="1423347"/>
                      <a:pt x="626874" y="1432572"/>
                    </a:cubicBezTo>
                    <a:cubicBezTo>
                      <a:pt x="615014" y="1440479"/>
                      <a:pt x="601835" y="1449705"/>
                      <a:pt x="591291" y="1458931"/>
                    </a:cubicBezTo>
                    <a:cubicBezTo>
                      <a:pt x="579430" y="1469474"/>
                      <a:pt x="567568" y="1481335"/>
                      <a:pt x="555708" y="1493196"/>
                    </a:cubicBezTo>
                    <a:cubicBezTo>
                      <a:pt x="550436" y="1498468"/>
                      <a:pt x="546482" y="1502422"/>
                      <a:pt x="541210" y="1507694"/>
                    </a:cubicBezTo>
                    <a:cubicBezTo>
                      <a:pt x="531984" y="1516918"/>
                      <a:pt x="525395" y="1524826"/>
                      <a:pt x="518805" y="1532733"/>
                    </a:cubicBezTo>
                    <a:cubicBezTo>
                      <a:pt x="517488" y="1534052"/>
                      <a:pt x="516170" y="1536687"/>
                      <a:pt x="514852" y="1538005"/>
                    </a:cubicBezTo>
                    <a:cubicBezTo>
                      <a:pt x="512216" y="1540641"/>
                      <a:pt x="510898" y="1543277"/>
                      <a:pt x="508262" y="1545913"/>
                    </a:cubicBezTo>
                    <a:lnTo>
                      <a:pt x="506945" y="1547231"/>
                    </a:lnTo>
                    <a:lnTo>
                      <a:pt x="499037" y="1545913"/>
                    </a:lnTo>
                    <a:cubicBezTo>
                      <a:pt x="491129" y="1544595"/>
                      <a:pt x="483222" y="1543277"/>
                      <a:pt x="473997" y="1543277"/>
                    </a:cubicBezTo>
                    <a:cubicBezTo>
                      <a:pt x="459499" y="1543277"/>
                      <a:pt x="446320" y="1545913"/>
                      <a:pt x="435777" y="1547231"/>
                    </a:cubicBezTo>
                    <a:cubicBezTo>
                      <a:pt x="430506" y="1548549"/>
                      <a:pt x="425234" y="1548549"/>
                      <a:pt x="421280" y="1549866"/>
                    </a:cubicBezTo>
                    <a:cubicBezTo>
                      <a:pt x="419962" y="1549866"/>
                      <a:pt x="418644" y="1549866"/>
                      <a:pt x="417327" y="1549866"/>
                    </a:cubicBezTo>
                    <a:cubicBezTo>
                      <a:pt x="413372" y="1549866"/>
                      <a:pt x="408101" y="1549866"/>
                      <a:pt x="401511" y="1548549"/>
                    </a:cubicBezTo>
                    <a:cubicBezTo>
                      <a:pt x="394922" y="1548549"/>
                      <a:pt x="388332" y="1547231"/>
                      <a:pt x="383060" y="1547231"/>
                    </a:cubicBezTo>
                    <a:cubicBezTo>
                      <a:pt x="372517" y="1547231"/>
                      <a:pt x="367245" y="1548549"/>
                      <a:pt x="364610" y="1552502"/>
                    </a:cubicBezTo>
                    <a:cubicBezTo>
                      <a:pt x="359338" y="1560410"/>
                      <a:pt x="352749" y="1567000"/>
                      <a:pt x="346159" y="1567000"/>
                    </a:cubicBezTo>
                    <a:cubicBezTo>
                      <a:pt x="343523" y="1567000"/>
                      <a:pt x="340887" y="1565681"/>
                      <a:pt x="338252" y="1564364"/>
                    </a:cubicBezTo>
                    <a:cubicBezTo>
                      <a:pt x="336933" y="1563045"/>
                      <a:pt x="334297" y="1561728"/>
                      <a:pt x="334297" y="1561728"/>
                    </a:cubicBezTo>
                    <a:cubicBezTo>
                      <a:pt x="331662" y="1561728"/>
                      <a:pt x="329026" y="1564364"/>
                      <a:pt x="326390" y="1567000"/>
                    </a:cubicBezTo>
                    <a:lnTo>
                      <a:pt x="326390" y="1567000"/>
                    </a:lnTo>
                    <a:cubicBezTo>
                      <a:pt x="319801" y="1573589"/>
                      <a:pt x="269720" y="1602583"/>
                      <a:pt x="249951" y="1602583"/>
                    </a:cubicBezTo>
                    <a:cubicBezTo>
                      <a:pt x="248633" y="1602583"/>
                      <a:pt x="248633" y="1602583"/>
                      <a:pt x="247315" y="1602583"/>
                    </a:cubicBezTo>
                    <a:cubicBezTo>
                      <a:pt x="244679" y="1602583"/>
                      <a:pt x="242043" y="1601265"/>
                      <a:pt x="239408" y="1601265"/>
                    </a:cubicBezTo>
                    <a:cubicBezTo>
                      <a:pt x="235454" y="1599947"/>
                      <a:pt x="232819" y="1599947"/>
                      <a:pt x="228864" y="1599947"/>
                    </a:cubicBezTo>
                    <a:cubicBezTo>
                      <a:pt x="223593" y="1599947"/>
                      <a:pt x="218321" y="1601265"/>
                      <a:pt x="206460" y="1606537"/>
                    </a:cubicBezTo>
                    <a:cubicBezTo>
                      <a:pt x="195916" y="1611808"/>
                      <a:pt x="188009" y="1614444"/>
                      <a:pt x="180102" y="1615762"/>
                    </a:cubicBezTo>
                    <a:cubicBezTo>
                      <a:pt x="172194" y="1617080"/>
                      <a:pt x="166923" y="1618398"/>
                      <a:pt x="162969" y="1623670"/>
                    </a:cubicBezTo>
                    <a:cubicBezTo>
                      <a:pt x="168241" y="1622351"/>
                      <a:pt x="156379" y="1628941"/>
                      <a:pt x="147154" y="1628941"/>
                    </a:cubicBezTo>
                    <a:close/>
                  </a:path>
                </a:pathLst>
              </a:custGeom>
              <a:grpFill/>
              <a:ln w="6350" cap="flat">
                <a:solidFill>
                  <a:srgbClr val="94C33D"/>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5BF76A3-5B0C-C228-D311-F01E76CA06D7}"/>
                  </a:ext>
                </a:extLst>
              </p:cNvPr>
              <p:cNvSpPr/>
              <p:nvPr/>
            </p:nvSpPr>
            <p:spPr>
              <a:xfrm>
                <a:off x="7080636" y="3939078"/>
                <a:ext cx="857384" cy="1653981"/>
              </a:xfrm>
              <a:custGeom>
                <a:avLst/>
                <a:gdLst>
                  <a:gd name="connsiteX0" fmla="*/ 148925 w 857384"/>
                  <a:gd name="connsiteY0" fmla="*/ 1653982 h 1653981"/>
                  <a:gd name="connsiteX1" fmla="*/ 131791 w 857384"/>
                  <a:gd name="connsiteY1" fmla="*/ 1638166 h 1653981"/>
                  <a:gd name="connsiteX2" fmla="*/ 130474 w 857384"/>
                  <a:gd name="connsiteY2" fmla="*/ 1627623 h 1653981"/>
                  <a:gd name="connsiteX3" fmla="*/ 130474 w 857384"/>
                  <a:gd name="connsiteY3" fmla="*/ 1623670 h 1653981"/>
                  <a:gd name="connsiteX4" fmla="*/ 129156 w 857384"/>
                  <a:gd name="connsiteY4" fmla="*/ 1610491 h 1653981"/>
                  <a:gd name="connsiteX5" fmla="*/ 117294 w 857384"/>
                  <a:gd name="connsiteY5" fmla="*/ 1605219 h 1653981"/>
                  <a:gd name="connsiteX6" fmla="*/ 117294 w 857384"/>
                  <a:gd name="connsiteY6" fmla="*/ 1581496 h 1653981"/>
                  <a:gd name="connsiteX7" fmla="*/ 118612 w 857384"/>
                  <a:gd name="connsiteY7" fmla="*/ 1576224 h 1653981"/>
                  <a:gd name="connsiteX8" fmla="*/ 117294 w 857384"/>
                  <a:gd name="connsiteY8" fmla="*/ 1577543 h 1653981"/>
                  <a:gd name="connsiteX9" fmla="*/ 98843 w 857384"/>
                  <a:gd name="connsiteY9" fmla="*/ 1585450 h 1653981"/>
                  <a:gd name="connsiteX10" fmla="*/ 90936 w 857384"/>
                  <a:gd name="connsiteY10" fmla="*/ 1581496 h 1653981"/>
                  <a:gd name="connsiteX11" fmla="*/ 86983 w 857384"/>
                  <a:gd name="connsiteY11" fmla="*/ 1568317 h 1653981"/>
                  <a:gd name="connsiteX12" fmla="*/ 88300 w 857384"/>
                  <a:gd name="connsiteY12" fmla="*/ 1555138 h 1653981"/>
                  <a:gd name="connsiteX13" fmla="*/ 93572 w 857384"/>
                  <a:gd name="connsiteY13" fmla="*/ 1555138 h 1653981"/>
                  <a:gd name="connsiteX14" fmla="*/ 88300 w 857384"/>
                  <a:gd name="connsiteY14" fmla="*/ 1553820 h 1653981"/>
                  <a:gd name="connsiteX15" fmla="*/ 89619 w 857384"/>
                  <a:gd name="connsiteY15" fmla="*/ 1544595 h 1653981"/>
                  <a:gd name="connsiteX16" fmla="*/ 79075 w 857384"/>
                  <a:gd name="connsiteY16" fmla="*/ 1545913 h 1653981"/>
                  <a:gd name="connsiteX17" fmla="*/ 64578 w 857384"/>
                  <a:gd name="connsiteY17" fmla="*/ 1549866 h 1653981"/>
                  <a:gd name="connsiteX18" fmla="*/ 46127 w 857384"/>
                  <a:gd name="connsiteY18" fmla="*/ 1553820 h 1653981"/>
                  <a:gd name="connsiteX19" fmla="*/ 31630 w 857384"/>
                  <a:gd name="connsiteY19" fmla="*/ 1541959 h 1653981"/>
                  <a:gd name="connsiteX20" fmla="*/ 30312 w 857384"/>
                  <a:gd name="connsiteY20" fmla="*/ 1532733 h 1653981"/>
                  <a:gd name="connsiteX21" fmla="*/ 26358 w 857384"/>
                  <a:gd name="connsiteY21" fmla="*/ 1532733 h 1653981"/>
                  <a:gd name="connsiteX22" fmla="*/ 1318 w 857384"/>
                  <a:gd name="connsiteY22" fmla="*/ 1522190 h 1653981"/>
                  <a:gd name="connsiteX23" fmla="*/ 2636 w 857384"/>
                  <a:gd name="connsiteY23" fmla="*/ 1507694 h 1653981"/>
                  <a:gd name="connsiteX24" fmla="*/ 7908 w 857384"/>
                  <a:gd name="connsiteY24" fmla="*/ 1478699 h 1653981"/>
                  <a:gd name="connsiteX25" fmla="*/ 6589 w 857384"/>
                  <a:gd name="connsiteY25" fmla="*/ 1473427 h 1653981"/>
                  <a:gd name="connsiteX26" fmla="*/ 10544 w 857384"/>
                  <a:gd name="connsiteY26" fmla="*/ 1443115 h 1653981"/>
                  <a:gd name="connsiteX27" fmla="*/ 21087 w 857384"/>
                  <a:gd name="connsiteY27" fmla="*/ 1399624 h 1653981"/>
                  <a:gd name="connsiteX28" fmla="*/ 35584 w 857384"/>
                  <a:gd name="connsiteY28" fmla="*/ 1367994 h 1653981"/>
                  <a:gd name="connsiteX29" fmla="*/ 39537 w 857384"/>
                  <a:gd name="connsiteY29" fmla="*/ 1369312 h 1653981"/>
                  <a:gd name="connsiteX30" fmla="*/ 32948 w 857384"/>
                  <a:gd name="connsiteY30" fmla="*/ 1348225 h 1653981"/>
                  <a:gd name="connsiteX31" fmla="*/ 36902 w 857384"/>
                  <a:gd name="connsiteY31" fmla="*/ 1281012 h 1653981"/>
                  <a:gd name="connsiteX32" fmla="*/ 30312 w 857384"/>
                  <a:gd name="connsiteY32" fmla="*/ 1249382 h 1653981"/>
                  <a:gd name="connsiteX33" fmla="*/ 25040 w 857384"/>
                  <a:gd name="connsiteY33" fmla="*/ 1241475 h 1653981"/>
                  <a:gd name="connsiteX34" fmla="*/ 23723 w 857384"/>
                  <a:gd name="connsiteY34" fmla="*/ 1238839 h 1653981"/>
                  <a:gd name="connsiteX35" fmla="*/ 28994 w 857384"/>
                  <a:gd name="connsiteY35" fmla="*/ 1183486 h 1653981"/>
                  <a:gd name="connsiteX36" fmla="*/ 31630 w 857384"/>
                  <a:gd name="connsiteY36" fmla="*/ 1182169 h 1653981"/>
                  <a:gd name="connsiteX37" fmla="*/ 65895 w 857384"/>
                  <a:gd name="connsiteY37" fmla="*/ 1150538 h 1653981"/>
                  <a:gd name="connsiteX38" fmla="*/ 65895 w 857384"/>
                  <a:gd name="connsiteY38" fmla="*/ 1149221 h 1653981"/>
                  <a:gd name="connsiteX39" fmla="*/ 90936 w 857384"/>
                  <a:gd name="connsiteY39" fmla="*/ 1126816 h 1653981"/>
                  <a:gd name="connsiteX40" fmla="*/ 93572 w 857384"/>
                  <a:gd name="connsiteY40" fmla="*/ 1125498 h 1653981"/>
                  <a:gd name="connsiteX41" fmla="*/ 109387 w 857384"/>
                  <a:gd name="connsiteY41" fmla="*/ 1120227 h 1653981"/>
                  <a:gd name="connsiteX42" fmla="*/ 118612 w 857384"/>
                  <a:gd name="connsiteY42" fmla="*/ 1113637 h 1653981"/>
                  <a:gd name="connsiteX43" fmla="*/ 121248 w 857384"/>
                  <a:gd name="connsiteY43" fmla="*/ 1099140 h 1653981"/>
                  <a:gd name="connsiteX44" fmla="*/ 138381 w 857384"/>
                  <a:gd name="connsiteY44" fmla="*/ 1060920 h 1653981"/>
                  <a:gd name="connsiteX45" fmla="*/ 146289 w 857384"/>
                  <a:gd name="connsiteY45" fmla="*/ 1058285 h 1653981"/>
                  <a:gd name="connsiteX46" fmla="*/ 152878 w 857384"/>
                  <a:gd name="connsiteY46" fmla="*/ 1053013 h 1653981"/>
                  <a:gd name="connsiteX47" fmla="*/ 155514 w 857384"/>
                  <a:gd name="connsiteY47" fmla="*/ 1049059 h 1653981"/>
                  <a:gd name="connsiteX48" fmla="*/ 166057 w 857384"/>
                  <a:gd name="connsiteY48" fmla="*/ 1038516 h 1653981"/>
                  <a:gd name="connsiteX49" fmla="*/ 176601 w 857384"/>
                  <a:gd name="connsiteY49" fmla="*/ 1049059 h 1653981"/>
                  <a:gd name="connsiteX50" fmla="*/ 195052 w 857384"/>
                  <a:gd name="connsiteY50" fmla="*/ 1024019 h 1653981"/>
                  <a:gd name="connsiteX51" fmla="*/ 196369 w 857384"/>
                  <a:gd name="connsiteY51" fmla="*/ 1022701 h 1653981"/>
                  <a:gd name="connsiteX52" fmla="*/ 224045 w 857384"/>
                  <a:gd name="connsiteY52" fmla="*/ 998978 h 1653981"/>
                  <a:gd name="connsiteX53" fmla="*/ 224045 w 857384"/>
                  <a:gd name="connsiteY53" fmla="*/ 995025 h 1653981"/>
                  <a:gd name="connsiteX54" fmla="*/ 239860 w 857384"/>
                  <a:gd name="connsiteY54" fmla="*/ 973938 h 1653981"/>
                  <a:gd name="connsiteX55" fmla="*/ 296530 w 857384"/>
                  <a:gd name="connsiteY55" fmla="*/ 926493 h 1653981"/>
                  <a:gd name="connsiteX56" fmla="*/ 343976 w 857384"/>
                  <a:gd name="connsiteY56" fmla="*/ 872459 h 1653981"/>
                  <a:gd name="connsiteX57" fmla="*/ 355836 w 857384"/>
                  <a:gd name="connsiteY57" fmla="*/ 868505 h 1653981"/>
                  <a:gd name="connsiteX58" fmla="*/ 379560 w 857384"/>
                  <a:gd name="connsiteY58" fmla="*/ 861915 h 1653981"/>
                  <a:gd name="connsiteX59" fmla="*/ 392739 w 857384"/>
                  <a:gd name="connsiteY59" fmla="*/ 867187 h 1653981"/>
                  <a:gd name="connsiteX60" fmla="*/ 392739 w 857384"/>
                  <a:gd name="connsiteY60" fmla="*/ 868505 h 1653981"/>
                  <a:gd name="connsiteX61" fmla="*/ 398010 w 857384"/>
                  <a:gd name="connsiteY61" fmla="*/ 875095 h 1653981"/>
                  <a:gd name="connsiteX62" fmla="*/ 398010 w 857384"/>
                  <a:gd name="connsiteY62" fmla="*/ 871141 h 1653981"/>
                  <a:gd name="connsiteX63" fmla="*/ 403282 w 857384"/>
                  <a:gd name="connsiteY63" fmla="*/ 851372 h 1653981"/>
                  <a:gd name="connsiteX64" fmla="*/ 408553 w 857384"/>
                  <a:gd name="connsiteY64" fmla="*/ 846101 h 1653981"/>
                  <a:gd name="connsiteX65" fmla="*/ 398010 w 857384"/>
                  <a:gd name="connsiteY65" fmla="*/ 828968 h 1653981"/>
                  <a:gd name="connsiteX66" fmla="*/ 398010 w 857384"/>
                  <a:gd name="connsiteY66" fmla="*/ 821060 h 1653981"/>
                  <a:gd name="connsiteX67" fmla="*/ 398010 w 857384"/>
                  <a:gd name="connsiteY67" fmla="*/ 817106 h 1653981"/>
                  <a:gd name="connsiteX68" fmla="*/ 396692 w 857384"/>
                  <a:gd name="connsiteY68" fmla="*/ 776251 h 1653981"/>
                  <a:gd name="connsiteX69" fmla="*/ 384831 w 857384"/>
                  <a:gd name="connsiteY69" fmla="*/ 769661 h 1653981"/>
                  <a:gd name="connsiteX70" fmla="*/ 376924 w 857384"/>
                  <a:gd name="connsiteY70" fmla="*/ 765708 h 1653981"/>
                  <a:gd name="connsiteX71" fmla="*/ 355836 w 857384"/>
                  <a:gd name="connsiteY71" fmla="*/ 738032 h 1653981"/>
                  <a:gd name="connsiteX72" fmla="*/ 345293 w 857384"/>
                  <a:gd name="connsiteY72" fmla="*/ 727488 h 1653981"/>
                  <a:gd name="connsiteX73" fmla="*/ 338704 w 857384"/>
                  <a:gd name="connsiteY73" fmla="*/ 727488 h 1653981"/>
                  <a:gd name="connsiteX74" fmla="*/ 318935 w 857384"/>
                  <a:gd name="connsiteY74" fmla="*/ 735396 h 1653981"/>
                  <a:gd name="connsiteX75" fmla="*/ 300485 w 857384"/>
                  <a:gd name="connsiteY75" fmla="*/ 748575 h 1653981"/>
                  <a:gd name="connsiteX76" fmla="*/ 305756 w 857384"/>
                  <a:gd name="connsiteY76" fmla="*/ 726170 h 1653981"/>
                  <a:gd name="connsiteX77" fmla="*/ 307074 w 857384"/>
                  <a:gd name="connsiteY77" fmla="*/ 707720 h 1653981"/>
                  <a:gd name="connsiteX78" fmla="*/ 307074 w 857384"/>
                  <a:gd name="connsiteY78" fmla="*/ 702448 h 1653981"/>
                  <a:gd name="connsiteX79" fmla="*/ 305756 w 857384"/>
                  <a:gd name="connsiteY79" fmla="*/ 680044 h 1653981"/>
                  <a:gd name="connsiteX80" fmla="*/ 299166 w 857384"/>
                  <a:gd name="connsiteY80" fmla="*/ 662910 h 1653981"/>
                  <a:gd name="connsiteX81" fmla="*/ 297849 w 857384"/>
                  <a:gd name="connsiteY81" fmla="*/ 658957 h 1653981"/>
                  <a:gd name="connsiteX82" fmla="*/ 292577 w 857384"/>
                  <a:gd name="connsiteY82" fmla="*/ 649731 h 1653981"/>
                  <a:gd name="connsiteX83" fmla="*/ 283351 w 857384"/>
                  <a:gd name="connsiteY83" fmla="*/ 612830 h 1653981"/>
                  <a:gd name="connsiteX84" fmla="*/ 291259 w 857384"/>
                  <a:gd name="connsiteY84" fmla="*/ 586472 h 1653981"/>
                  <a:gd name="connsiteX85" fmla="*/ 291259 w 857384"/>
                  <a:gd name="connsiteY85" fmla="*/ 585154 h 1653981"/>
                  <a:gd name="connsiteX86" fmla="*/ 296530 w 857384"/>
                  <a:gd name="connsiteY86" fmla="*/ 570656 h 1653981"/>
                  <a:gd name="connsiteX87" fmla="*/ 305756 w 857384"/>
                  <a:gd name="connsiteY87" fmla="*/ 550888 h 1653981"/>
                  <a:gd name="connsiteX88" fmla="*/ 313664 w 857384"/>
                  <a:gd name="connsiteY88" fmla="*/ 532437 h 1653981"/>
                  <a:gd name="connsiteX89" fmla="*/ 309710 w 857384"/>
                  <a:gd name="connsiteY89" fmla="*/ 517940 h 1653981"/>
                  <a:gd name="connsiteX90" fmla="*/ 309710 w 857384"/>
                  <a:gd name="connsiteY90" fmla="*/ 516622 h 1653981"/>
                  <a:gd name="connsiteX91" fmla="*/ 307074 w 857384"/>
                  <a:gd name="connsiteY91" fmla="*/ 511350 h 1653981"/>
                  <a:gd name="connsiteX92" fmla="*/ 300485 w 857384"/>
                  <a:gd name="connsiteY92" fmla="*/ 494218 h 1653981"/>
                  <a:gd name="connsiteX93" fmla="*/ 307074 w 857384"/>
                  <a:gd name="connsiteY93" fmla="*/ 478402 h 1653981"/>
                  <a:gd name="connsiteX94" fmla="*/ 308392 w 857384"/>
                  <a:gd name="connsiteY94" fmla="*/ 477085 h 1653981"/>
                  <a:gd name="connsiteX95" fmla="*/ 305756 w 857384"/>
                  <a:gd name="connsiteY95" fmla="*/ 474449 h 1653981"/>
                  <a:gd name="connsiteX96" fmla="*/ 300485 w 857384"/>
                  <a:gd name="connsiteY96" fmla="*/ 469177 h 1653981"/>
                  <a:gd name="connsiteX97" fmla="*/ 299166 w 857384"/>
                  <a:gd name="connsiteY97" fmla="*/ 467859 h 1653981"/>
                  <a:gd name="connsiteX98" fmla="*/ 289941 w 857384"/>
                  <a:gd name="connsiteY98" fmla="*/ 448091 h 1653981"/>
                  <a:gd name="connsiteX99" fmla="*/ 296530 w 857384"/>
                  <a:gd name="connsiteY99" fmla="*/ 423050 h 1653981"/>
                  <a:gd name="connsiteX100" fmla="*/ 297849 w 857384"/>
                  <a:gd name="connsiteY100" fmla="*/ 413825 h 1653981"/>
                  <a:gd name="connsiteX101" fmla="*/ 296530 w 857384"/>
                  <a:gd name="connsiteY101" fmla="*/ 407235 h 1653981"/>
                  <a:gd name="connsiteX102" fmla="*/ 297849 w 857384"/>
                  <a:gd name="connsiteY102" fmla="*/ 390103 h 1653981"/>
                  <a:gd name="connsiteX103" fmla="*/ 309710 w 857384"/>
                  <a:gd name="connsiteY103" fmla="*/ 382195 h 1653981"/>
                  <a:gd name="connsiteX104" fmla="*/ 311028 w 857384"/>
                  <a:gd name="connsiteY104" fmla="*/ 382195 h 1653981"/>
                  <a:gd name="connsiteX105" fmla="*/ 314981 w 857384"/>
                  <a:gd name="connsiteY105" fmla="*/ 378241 h 1653981"/>
                  <a:gd name="connsiteX106" fmla="*/ 316299 w 857384"/>
                  <a:gd name="connsiteY106" fmla="*/ 355837 h 1653981"/>
                  <a:gd name="connsiteX107" fmla="*/ 297849 w 857384"/>
                  <a:gd name="connsiteY107" fmla="*/ 341340 h 1653981"/>
                  <a:gd name="connsiteX108" fmla="*/ 296530 w 857384"/>
                  <a:gd name="connsiteY108" fmla="*/ 340022 h 1653981"/>
                  <a:gd name="connsiteX109" fmla="*/ 295213 w 857384"/>
                  <a:gd name="connsiteY109" fmla="*/ 340022 h 1653981"/>
                  <a:gd name="connsiteX110" fmla="*/ 292577 w 857384"/>
                  <a:gd name="connsiteY110" fmla="*/ 340022 h 1653981"/>
                  <a:gd name="connsiteX111" fmla="*/ 289941 w 857384"/>
                  <a:gd name="connsiteY111" fmla="*/ 340022 h 1653981"/>
                  <a:gd name="connsiteX112" fmla="*/ 284670 w 857384"/>
                  <a:gd name="connsiteY112" fmla="*/ 340022 h 1653981"/>
                  <a:gd name="connsiteX113" fmla="*/ 267537 w 857384"/>
                  <a:gd name="connsiteY113" fmla="*/ 321571 h 1653981"/>
                  <a:gd name="connsiteX114" fmla="*/ 267537 w 857384"/>
                  <a:gd name="connsiteY114" fmla="*/ 320253 h 1653981"/>
                  <a:gd name="connsiteX115" fmla="*/ 256993 w 857384"/>
                  <a:gd name="connsiteY115" fmla="*/ 304438 h 1653981"/>
                  <a:gd name="connsiteX116" fmla="*/ 237224 w 857384"/>
                  <a:gd name="connsiteY116" fmla="*/ 292577 h 1653981"/>
                  <a:gd name="connsiteX117" fmla="*/ 233271 w 857384"/>
                  <a:gd name="connsiteY117" fmla="*/ 289941 h 1653981"/>
                  <a:gd name="connsiteX118" fmla="*/ 214820 w 857384"/>
                  <a:gd name="connsiteY118" fmla="*/ 284669 h 1653981"/>
                  <a:gd name="connsiteX119" fmla="*/ 213502 w 857384"/>
                  <a:gd name="connsiteY119" fmla="*/ 284669 h 1653981"/>
                  <a:gd name="connsiteX120" fmla="*/ 208231 w 857384"/>
                  <a:gd name="connsiteY120" fmla="*/ 283351 h 1653981"/>
                  <a:gd name="connsiteX121" fmla="*/ 189780 w 857384"/>
                  <a:gd name="connsiteY121" fmla="*/ 262265 h 1653981"/>
                  <a:gd name="connsiteX122" fmla="*/ 188462 w 857384"/>
                  <a:gd name="connsiteY122" fmla="*/ 256993 h 1653981"/>
                  <a:gd name="connsiteX123" fmla="*/ 173965 w 857384"/>
                  <a:gd name="connsiteY123" fmla="*/ 245132 h 1653981"/>
                  <a:gd name="connsiteX124" fmla="*/ 155514 w 857384"/>
                  <a:gd name="connsiteY124" fmla="*/ 230635 h 1653981"/>
                  <a:gd name="connsiteX125" fmla="*/ 154196 w 857384"/>
                  <a:gd name="connsiteY125" fmla="*/ 229317 h 1653981"/>
                  <a:gd name="connsiteX126" fmla="*/ 151560 w 857384"/>
                  <a:gd name="connsiteY126" fmla="*/ 226681 h 1653981"/>
                  <a:gd name="connsiteX127" fmla="*/ 138381 w 857384"/>
                  <a:gd name="connsiteY127" fmla="*/ 202959 h 1653981"/>
                  <a:gd name="connsiteX128" fmla="*/ 137063 w 857384"/>
                  <a:gd name="connsiteY128" fmla="*/ 200323 h 1653981"/>
                  <a:gd name="connsiteX129" fmla="*/ 137063 w 857384"/>
                  <a:gd name="connsiteY129" fmla="*/ 197687 h 1653981"/>
                  <a:gd name="connsiteX130" fmla="*/ 134427 w 857384"/>
                  <a:gd name="connsiteY130" fmla="*/ 187144 h 1653981"/>
                  <a:gd name="connsiteX131" fmla="*/ 144970 w 857384"/>
                  <a:gd name="connsiteY131" fmla="*/ 188461 h 1653981"/>
                  <a:gd name="connsiteX132" fmla="*/ 154196 w 857384"/>
                  <a:gd name="connsiteY132" fmla="*/ 187144 h 1653981"/>
                  <a:gd name="connsiteX133" fmla="*/ 159468 w 857384"/>
                  <a:gd name="connsiteY133" fmla="*/ 171329 h 1653981"/>
                  <a:gd name="connsiteX134" fmla="*/ 164739 w 857384"/>
                  <a:gd name="connsiteY134" fmla="*/ 154196 h 1653981"/>
                  <a:gd name="connsiteX135" fmla="*/ 204276 w 857384"/>
                  <a:gd name="connsiteY135" fmla="*/ 134427 h 1653981"/>
                  <a:gd name="connsiteX136" fmla="*/ 206912 w 857384"/>
                  <a:gd name="connsiteY136" fmla="*/ 134427 h 1653981"/>
                  <a:gd name="connsiteX137" fmla="*/ 242496 w 857384"/>
                  <a:gd name="connsiteY137" fmla="*/ 160786 h 1653981"/>
                  <a:gd name="connsiteX138" fmla="*/ 246450 w 857384"/>
                  <a:gd name="connsiteY138" fmla="*/ 175282 h 1653981"/>
                  <a:gd name="connsiteX139" fmla="*/ 251722 w 857384"/>
                  <a:gd name="connsiteY139" fmla="*/ 193733 h 1653981"/>
                  <a:gd name="connsiteX140" fmla="*/ 255675 w 857384"/>
                  <a:gd name="connsiteY140" fmla="*/ 209548 h 1653981"/>
                  <a:gd name="connsiteX141" fmla="*/ 259629 w 857384"/>
                  <a:gd name="connsiteY141" fmla="*/ 224045 h 1653981"/>
                  <a:gd name="connsiteX142" fmla="*/ 268855 w 857384"/>
                  <a:gd name="connsiteY142" fmla="*/ 229317 h 1653981"/>
                  <a:gd name="connsiteX143" fmla="*/ 270172 w 857384"/>
                  <a:gd name="connsiteY143" fmla="*/ 229317 h 1653981"/>
                  <a:gd name="connsiteX144" fmla="*/ 274126 w 857384"/>
                  <a:gd name="connsiteY144" fmla="*/ 231953 h 1653981"/>
                  <a:gd name="connsiteX145" fmla="*/ 288623 w 857384"/>
                  <a:gd name="connsiteY145" fmla="*/ 235906 h 1653981"/>
                  <a:gd name="connsiteX146" fmla="*/ 295213 w 857384"/>
                  <a:gd name="connsiteY146" fmla="*/ 237224 h 1653981"/>
                  <a:gd name="connsiteX147" fmla="*/ 299166 w 857384"/>
                  <a:gd name="connsiteY147" fmla="*/ 238542 h 1653981"/>
                  <a:gd name="connsiteX148" fmla="*/ 300485 w 857384"/>
                  <a:gd name="connsiteY148" fmla="*/ 243814 h 1653981"/>
                  <a:gd name="connsiteX149" fmla="*/ 301802 w 857384"/>
                  <a:gd name="connsiteY149" fmla="*/ 238542 h 1653981"/>
                  <a:gd name="connsiteX150" fmla="*/ 308392 w 857384"/>
                  <a:gd name="connsiteY150" fmla="*/ 239860 h 1653981"/>
                  <a:gd name="connsiteX151" fmla="*/ 311028 w 857384"/>
                  <a:gd name="connsiteY151" fmla="*/ 239860 h 1653981"/>
                  <a:gd name="connsiteX152" fmla="*/ 332114 w 857384"/>
                  <a:gd name="connsiteY152" fmla="*/ 241178 h 1653981"/>
                  <a:gd name="connsiteX153" fmla="*/ 333433 w 857384"/>
                  <a:gd name="connsiteY153" fmla="*/ 238542 h 1653981"/>
                  <a:gd name="connsiteX154" fmla="*/ 334750 w 857384"/>
                  <a:gd name="connsiteY154" fmla="*/ 235906 h 1653981"/>
                  <a:gd name="connsiteX155" fmla="*/ 347929 w 857384"/>
                  <a:gd name="connsiteY155" fmla="*/ 226681 h 1653981"/>
                  <a:gd name="connsiteX156" fmla="*/ 408553 w 857384"/>
                  <a:gd name="connsiteY156" fmla="*/ 239860 h 1653981"/>
                  <a:gd name="connsiteX157" fmla="*/ 412507 w 857384"/>
                  <a:gd name="connsiteY157" fmla="*/ 243814 h 1653981"/>
                  <a:gd name="connsiteX158" fmla="*/ 421732 w 857384"/>
                  <a:gd name="connsiteY158" fmla="*/ 250404 h 1653981"/>
                  <a:gd name="connsiteX159" fmla="*/ 436230 w 857384"/>
                  <a:gd name="connsiteY159" fmla="*/ 247768 h 1653981"/>
                  <a:gd name="connsiteX160" fmla="*/ 442819 w 857384"/>
                  <a:gd name="connsiteY160" fmla="*/ 243814 h 1653981"/>
                  <a:gd name="connsiteX161" fmla="*/ 454680 w 857384"/>
                  <a:gd name="connsiteY161" fmla="*/ 235906 h 1653981"/>
                  <a:gd name="connsiteX162" fmla="*/ 458634 w 857384"/>
                  <a:gd name="connsiteY162" fmla="*/ 234588 h 1653981"/>
                  <a:gd name="connsiteX163" fmla="*/ 463906 w 857384"/>
                  <a:gd name="connsiteY163" fmla="*/ 231953 h 1653981"/>
                  <a:gd name="connsiteX164" fmla="*/ 465224 w 857384"/>
                  <a:gd name="connsiteY164" fmla="*/ 227999 h 1653981"/>
                  <a:gd name="connsiteX165" fmla="*/ 466542 w 857384"/>
                  <a:gd name="connsiteY165" fmla="*/ 225363 h 1653981"/>
                  <a:gd name="connsiteX166" fmla="*/ 479721 w 857384"/>
                  <a:gd name="connsiteY166" fmla="*/ 212184 h 1653981"/>
                  <a:gd name="connsiteX167" fmla="*/ 484993 w 857384"/>
                  <a:gd name="connsiteY167" fmla="*/ 208230 h 1653981"/>
                  <a:gd name="connsiteX168" fmla="*/ 491582 w 857384"/>
                  <a:gd name="connsiteY168" fmla="*/ 195051 h 1653981"/>
                  <a:gd name="connsiteX169" fmla="*/ 491582 w 857384"/>
                  <a:gd name="connsiteY169" fmla="*/ 188461 h 1653981"/>
                  <a:gd name="connsiteX170" fmla="*/ 491582 w 857384"/>
                  <a:gd name="connsiteY170" fmla="*/ 177918 h 1653981"/>
                  <a:gd name="connsiteX171" fmla="*/ 503443 w 857384"/>
                  <a:gd name="connsiteY171" fmla="*/ 131791 h 1653981"/>
                  <a:gd name="connsiteX172" fmla="*/ 512669 w 857384"/>
                  <a:gd name="connsiteY172" fmla="*/ 106751 h 1653981"/>
                  <a:gd name="connsiteX173" fmla="*/ 525848 w 857384"/>
                  <a:gd name="connsiteY173" fmla="*/ 85664 h 1653981"/>
                  <a:gd name="connsiteX174" fmla="*/ 527165 w 857384"/>
                  <a:gd name="connsiteY174" fmla="*/ 84346 h 1653981"/>
                  <a:gd name="connsiteX175" fmla="*/ 531120 w 857384"/>
                  <a:gd name="connsiteY175" fmla="*/ 79075 h 1653981"/>
                  <a:gd name="connsiteX176" fmla="*/ 532437 w 857384"/>
                  <a:gd name="connsiteY176" fmla="*/ 77757 h 1653981"/>
                  <a:gd name="connsiteX177" fmla="*/ 549570 w 857384"/>
                  <a:gd name="connsiteY177" fmla="*/ 56670 h 1653981"/>
                  <a:gd name="connsiteX178" fmla="*/ 571975 w 857384"/>
                  <a:gd name="connsiteY178" fmla="*/ 44809 h 1653981"/>
                  <a:gd name="connsiteX179" fmla="*/ 577247 w 857384"/>
                  <a:gd name="connsiteY179" fmla="*/ 43491 h 1653981"/>
                  <a:gd name="connsiteX180" fmla="*/ 590426 w 857384"/>
                  <a:gd name="connsiteY180" fmla="*/ 36901 h 1653981"/>
                  <a:gd name="connsiteX181" fmla="*/ 600969 w 857384"/>
                  <a:gd name="connsiteY181" fmla="*/ 30312 h 1653981"/>
                  <a:gd name="connsiteX182" fmla="*/ 623374 w 857384"/>
                  <a:gd name="connsiteY182" fmla="*/ 27676 h 1653981"/>
                  <a:gd name="connsiteX183" fmla="*/ 624691 w 857384"/>
                  <a:gd name="connsiteY183" fmla="*/ 27676 h 1653981"/>
                  <a:gd name="connsiteX184" fmla="*/ 631281 w 857384"/>
                  <a:gd name="connsiteY184" fmla="*/ 27676 h 1653981"/>
                  <a:gd name="connsiteX185" fmla="*/ 644460 w 857384"/>
                  <a:gd name="connsiteY185" fmla="*/ 19769 h 1653981"/>
                  <a:gd name="connsiteX186" fmla="*/ 645777 w 857384"/>
                  <a:gd name="connsiteY186" fmla="*/ 18451 h 1653981"/>
                  <a:gd name="connsiteX187" fmla="*/ 673454 w 857384"/>
                  <a:gd name="connsiteY187" fmla="*/ 5272 h 1653981"/>
                  <a:gd name="connsiteX188" fmla="*/ 681361 w 857384"/>
                  <a:gd name="connsiteY188" fmla="*/ 2636 h 1653981"/>
                  <a:gd name="connsiteX189" fmla="*/ 687951 w 857384"/>
                  <a:gd name="connsiteY189" fmla="*/ 0 h 1653981"/>
                  <a:gd name="connsiteX190" fmla="*/ 694540 w 857384"/>
                  <a:gd name="connsiteY190" fmla="*/ 10543 h 1653981"/>
                  <a:gd name="connsiteX191" fmla="*/ 703766 w 857384"/>
                  <a:gd name="connsiteY191" fmla="*/ 23722 h 1653981"/>
                  <a:gd name="connsiteX192" fmla="*/ 706402 w 857384"/>
                  <a:gd name="connsiteY192" fmla="*/ 25040 h 1653981"/>
                  <a:gd name="connsiteX193" fmla="*/ 711673 w 857384"/>
                  <a:gd name="connsiteY193" fmla="*/ 27676 h 1653981"/>
                  <a:gd name="connsiteX194" fmla="*/ 723535 w 857384"/>
                  <a:gd name="connsiteY194" fmla="*/ 44809 h 1653981"/>
                  <a:gd name="connsiteX195" fmla="*/ 727488 w 857384"/>
                  <a:gd name="connsiteY195" fmla="*/ 52717 h 1653981"/>
                  <a:gd name="connsiteX196" fmla="*/ 732760 w 857384"/>
                  <a:gd name="connsiteY196" fmla="*/ 57988 h 1653981"/>
                  <a:gd name="connsiteX197" fmla="*/ 752529 w 857384"/>
                  <a:gd name="connsiteY197" fmla="*/ 73803 h 1653981"/>
                  <a:gd name="connsiteX198" fmla="*/ 774934 w 857384"/>
                  <a:gd name="connsiteY198" fmla="*/ 125202 h 1653981"/>
                  <a:gd name="connsiteX199" fmla="*/ 772298 w 857384"/>
                  <a:gd name="connsiteY199" fmla="*/ 131791 h 1653981"/>
                  <a:gd name="connsiteX200" fmla="*/ 767026 w 857384"/>
                  <a:gd name="connsiteY200" fmla="*/ 144971 h 1653981"/>
                  <a:gd name="connsiteX201" fmla="*/ 755165 w 857384"/>
                  <a:gd name="connsiteY201" fmla="*/ 167375 h 1653981"/>
                  <a:gd name="connsiteX202" fmla="*/ 748575 w 857384"/>
                  <a:gd name="connsiteY202" fmla="*/ 172647 h 1653981"/>
                  <a:gd name="connsiteX203" fmla="*/ 739350 w 857384"/>
                  <a:gd name="connsiteY203" fmla="*/ 181872 h 1653981"/>
                  <a:gd name="connsiteX204" fmla="*/ 739350 w 857384"/>
                  <a:gd name="connsiteY204" fmla="*/ 184508 h 1653981"/>
                  <a:gd name="connsiteX205" fmla="*/ 739350 w 857384"/>
                  <a:gd name="connsiteY205" fmla="*/ 187144 h 1653981"/>
                  <a:gd name="connsiteX206" fmla="*/ 739350 w 857384"/>
                  <a:gd name="connsiteY206" fmla="*/ 188461 h 1653981"/>
                  <a:gd name="connsiteX207" fmla="*/ 740667 w 857384"/>
                  <a:gd name="connsiteY207" fmla="*/ 199005 h 1653981"/>
                  <a:gd name="connsiteX208" fmla="*/ 724852 w 857384"/>
                  <a:gd name="connsiteY208" fmla="*/ 217456 h 1653981"/>
                  <a:gd name="connsiteX209" fmla="*/ 720899 w 857384"/>
                  <a:gd name="connsiteY209" fmla="*/ 220092 h 1653981"/>
                  <a:gd name="connsiteX210" fmla="*/ 716945 w 857384"/>
                  <a:gd name="connsiteY210" fmla="*/ 230635 h 1653981"/>
                  <a:gd name="connsiteX211" fmla="*/ 720899 w 857384"/>
                  <a:gd name="connsiteY211" fmla="*/ 233271 h 1653981"/>
                  <a:gd name="connsiteX212" fmla="*/ 728807 w 857384"/>
                  <a:gd name="connsiteY212" fmla="*/ 237224 h 1653981"/>
                  <a:gd name="connsiteX213" fmla="*/ 735396 w 857384"/>
                  <a:gd name="connsiteY213" fmla="*/ 250404 h 1653981"/>
                  <a:gd name="connsiteX214" fmla="*/ 728807 w 857384"/>
                  <a:gd name="connsiteY214" fmla="*/ 266219 h 1653981"/>
                  <a:gd name="connsiteX215" fmla="*/ 726171 w 857384"/>
                  <a:gd name="connsiteY215" fmla="*/ 268854 h 1653981"/>
                  <a:gd name="connsiteX216" fmla="*/ 716945 w 857384"/>
                  <a:gd name="connsiteY216" fmla="*/ 282033 h 1653981"/>
                  <a:gd name="connsiteX217" fmla="*/ 707720 w 857384"/>
                  <a:gd name="connsiteY217" fmla="*/ 307074 h 1653981"/>
                  <a:gd name="connsiteX218" fmla="*/ 706402 w 857384"/>
                  <a:gd name="connsiteY218" fmla="*/ 326842 h 1653981"/>
                  <a:gd name="connsiteX219" fmla="*/ 706402 w 857384"/>
                  <a:gd name="connsiteY219" fmla="*/ 332114 h 1653981"/>
                  <a:gd name="connsiteX220" fmla="*/ 709038 w 857384"/>
                  <a:gd name="connsiteY220" fmla="*/ 345294 h 1653981"/>
                  <a:gd name="connsiteX221" fmla="*/ 714309 w 857384"/>
                  <a:gd name="connsiteY221" fmla="*/ 343976 h 1653981"/>
                  <a:gd name="connsiteX222" fmla="*/ 719581 w 857384"/>
                  <a:gd name="connsiteY222" fmla="*/ 342658 h 1653981"/>
                  <a:gd name="connsiteX223" fmla="*/ 722217 w 857384"/>
                  <a:gd name="connsiteY223" fmla="*/ 342658 h 1653981"/>
                  <a:gd name="connsiteX224" fmla="*/ 744621 w 857384"/>
                  <a:gd name="connsiteY224" fmla="*/ 354519 h 1653981"/>
                  <a:gd name="connsiteX225" fmla="*/ 748575 w 857384"/>
                  <a:gd name="connsiteY225" fmla="*/ 358473 h 1653981"/>
                  <a:gd name="connsiteX226" fmla="*/ 757800 w 857384"/>
                  <a:gd name="connsiteY226" fmla="*/ 367698 h 1653981"/>
                  <a:gd name="connsiteX227" fmla="*/ 769662 w 857384"/>
                  <a:gd name="connsiteY227" fmla="*/ 376923 h 1653981"/>
                  <a:gd name="connsiteX228" fmla="*/ 772298 w 857384"/>
                  <a:gd name="connsiteY228" fmla="*/ 378241 h 1653981"/>
                  <a:gd name="connsiteX229" fmla="*/ 773615 w 857384"/>
                  <a:gd name="connsiteY229" fmla="*/ 380877 h 1653981"/>
                  <a:gd name="connsiteX230" fmla="*/ 780205 w 857384"/>
                  <a:gd name="connsiteY230" fmla="*/ 388785 h 1653981"/>
                  <a:gd name="connsiteX231" fmla="*/ 785477 w 857384"/>
                  <a:gd name="connsiteY231" fmla="*/ 394056 h 1653981"/>
                  <a:gd name="connsiteX232" fmla="*/ 790748 w 857384"/>
                  <a:gd name="connsiteY232" fmla="*/ 401964 h 1653981"/>
                  <a:gd name="connsiteX233" fmla="*/ 792066 w 857384"/>
                  <a:gd name="connsiteY233" fmla="*/ 404600 h 1653981"/>
                  <a:gd name="connsiteX234" fmla="*/ 793384 w 857384"/>
                  <a:gd name="connsiteY234" fmla="*/ 405917 h 1653981"/>
                  <a:gd name="connsiteX235" fmla="*/ 797338 w 857384"/>
                  <a:gd name="connsiteY235" fmla="*/ 411189 h 1653981"/>
                  <a:gd name="connsiteX236" fmla="*/ 794702 w 857384"/>
                  <a:gd name="connsiteY236" fmla="*/ 437547 h 1653981"/>
                  <a:gd name="connsiteX237" fmla="*/ 792066 w 857384"/>
                  <a:gd name="connsiteY237" fmla="*/ 441501 h 1653981"/>
                  <a:gd name="connsiteX238" fmla="*/ 786794 w 857384"/>
                  <a:gd name="connsiteY238" fmla="*/ 449409 h 1653981"/>
                  <a:gd name="connsiteX239" fmla="*/ 780205 w 857384"/>
                  <a:gd name="connsiteY239" fmla="*/ 454680 h 1653981"/>
                  <a:gd name="connsiteX240" fmla="*/ 777569 w 857384"/>
                  <a:gd name="connsiteY240" fmla="*/ 455998 h 1653981"/>
                  <a:gd name="connsiteX241" fmla="*/ 770979 w 857384"/>
                  <a:gd name="connsiteY241" fmla="*/ 465223 h 1653981"/>
                  <a:gd name="connsiteX242" fmla="*/ 765708 w 857384"/>
                  <a:gd name="connsiteY242" fmla="*/ 471813 h 1653981"/>
                  <a:gd name="connsiteX243" fmla="*/ 751211 w 857384"/>
                  <a:gd name="connsiteY243" fmla="*/ 487628 h 1653981"/>
                  <a:gd name="connsiteX244" fmla="*/ 749893 w 857384"/>
                  <a:gd name="connsiteY244" fmla="*/ 488946 h 1653981"/>
                  <a:gd name="connsiteX245" fmla="*/ 728807 w 857384"/>
                  <a:gd name="connsiteY245" fmla="*/ 519258 h 1653981"/>
                  <a:gd name="connsiteX246" fmla="*/ 724852 w 857384"/>
                  <a:gd name="connsiteY246" fmla="*/ 536391 h 1653981"/>
                  <a:gd name="connsiteX247" fmla="*/ 726171 w 857384"/>
                  <a:gd name="connsiteY247" fmla="*/ 539027 h 1653981"/>
                  <a:gd name="connsiteX248" fmla="*/ 731442 w 857384"/>
                  <a:gd name="connsiteY248" fmla="*/ 546934 h 1653981"/>
                  <a:gd name="connsiteX249" fmla="*/ 732760 w 857384"/>
                  <a:gd name="connsiteY249" fmla="*/ 550888 h 1653981"/>
                  <a:gd name="connsiteX250" fmla="*/ 728807 w 857384"/>
                  <a:gd name="connsiteY250" fmla="*/ 553524 h 1653981"/>
                  <a:gd name="connsiteX251" fmla="*/ 734078 w 857384"/>
                  <a:gd name="connsiteY251" fmla="*/ 552206 h 1653981"/>
                  <a:gd name="connsiteX252" fmla="*/ 736714 w 857384"/>
                  <a:gd name="connsiteY252" fmla="*/ 560113 h 1653981"/>
                  <a:gd name="connsiteX253" fmla="*/ 739350 w 857384"/>
                  <a:gd name="connsiteY253" fmla="*/ 564067 h 1653981"/>
                  <a:gd name="connsiteX254" fmla="*/ 744621 w 857384"/>
                  <a:gd name="connsiteY254" fmla="*/ 570656 h 1653981"/>
                  <a:gd name="connsiteX255" fmla="*/ 748575 w 857384"/>
                  <a:gd name="connsiteY255" fmla="*/ 585154 h 1653981"/>
                  <a:gd name="connsiteX256" fmla="*/ 748575 w 857384"/>
                  <a:gd name="connsiteY256" fmla="*/ 589108 h 1653981"/>
                  <a:gd name="connsiteX257" fmla="*/ 753847 w 857384"/>
                  <a:gd name="connsiteY257" fmla="*/ 607558 h 1653981"/>
                  <a:gd name="connsiteX258" fmla="*/ 753847 w 857384"/>
                  <a:gd name="connsiteY258" fmla="*/ 608876 h 1653981"/>
                  <a:gd name="connsiteX259" fmla="*/ 759119 w 857384"/>
                  <a:gd name="connsiteY259" fmla="*/ 623373 h 1653981"/>
                  <a:gd name="connsiteX260" fmla="*/ 773615 w 857384"/>
                  <a:gd name="connsiteY260" fmla="*/ 658957 h 1653981"/>
                  <a:gd name="connsiteX261" fmla="*/ 780205 w 857384"/>
                  <a:gd name="connsiteY261" fmla="*/ 678726 h 1653981"/>
                  <a:gd name="connsiteX262" fmla="*/ 784158 w 857384"/>
                  <a:gd name="connsiteY262" fmla="*/ 693223 h 1653981"/>
                  <a:gd name="connsiteX263" fmla="*/ 786794 w 857384"/>
                  <a:gd name="connsiteY263" fmla="*/ 698494 h 1653981"/>
                  <a:gd name="connsiteX264" fmla="*/ 790748 w 857384"/>
                  <a:gd name="connsiteY264" fmla="*/ 730124 h 1653981"/>
                  <a:gd name="connsiteX265" fmla="*/ 772298 w 857384"/>
                  <a:gd name="connsiteY265" fmla="*/ 738032 h 1653981"/>
                  <a:gd name="connsiteX266" fmla="*/ 765708 w 857384"/>
                  <a:gd name="connsiteY266" fmla="*/ 738032 h 1653981"/>
                  <a:gd name="connsiteX267" fmla="*/ 760436 w 857384"/>
                  <a:gd name="connsiteY267" fmla="*/ 738032 h 1653981"/>
                  <a:gd name="connsiteX268" fmla="*/ 759119 w 857384"/>
                  <a:gd name="connsiteY268" fmla="*/ 745939 h 1653981"/>
                  <a:gd name="connsiteX269" fmla="*/ 757800 w 857384"/>
                  <a:gd name="connsiteY269" fmla="*/ 759118 h 1653981"/>
                  <a:gd name="connsiteX270" fmla="*/ 751211 w 857384"/>
                  <a:gd name="connsiteY270" fmla="*/ 769661 h 1653981"/>
                  <a:gd name="connsiteX271" fmla="*/ 748575 w 857384"/>
                  <a:gd name="connsiteY271" fmla="*/ 773615 h 1653981"/>
                  <a:gd name="connsiteX272" fmla="*/ 748575 w 857384"/>
                  <a:gd name="connsiteY272" fmla="*/ 784159 h 1653981"/>
                  <a:gd name="connsiteX273" fmla="*/ 751211 w 857384"/>
                  <a:gd name="connsiteY273" fmla="*/ 794702 h 1653981"/>
                  <a:gd name="connsiteX274" fmla="*/ 756483 w 857384"/>
                  <a:gd name="connsiteY274" fmla="*/ 815788 h 1653981"/>
                  <a:gd name="connsiteX275" fmla="*/ 747257 w 857384"/>
                  <a:gd name="connsiteY275" fmla="*/ 848736 h 1653981"/>
                  <a:gd name="connsiteX276" fmla="*/ 740667 w 857384"/>
                  <a:gd name="connsiteY276" fmla="*/ 859280 h 1653981"/>
                  <a:gd name="connsiteX277" fmla="*/ 735396 w 857384"/>
                  <a:gd name="connsiteY277" fmla="*/ 869823 h 1653981"/>
                  <a:gd name="connsiteX278" fmla="*/ 748575 w 857384"/>
                  <a:gd name="connsiteY278" fmla="*/ 881684 h 1653981"/>
                  <a:gd name="connsiteX279" fmla="*/ 752529 w 857384"/>
                  <a:gd name="connsiteY279" fmla="*/ 881684 h 1653981"/>
                  <a:gd name="connsiteX280" fmla="*/ 757800 w 857384"/>
                  <a:gd name="connsiteY280" fmla="*/ 881684 h 1653981"/>
                  <a:gd name="connsiteX281" fmla="*/ 760436 w 857384"/>
                  <a:gd name="connsiteY281" fmla="*/ 881684 h 1653981"/>
                  <a:gd name="connsiteX282" fmla="*/ 770979 w 857384"/>
                  <a:gd name="connsiteY282" fmla="*/ 886956 h 1653981"/>
                  <a:gd name="connsiteX283" fmla="*/ 770979 w 857384"/>
                  <a:gd name="connsiteY283" fmla="*/ 900135 h 1653981"/>
                  <a:gd name="connsiteX284" fmla="*/ 765708 w 857384"/>
                  <a:gd name="connsiteY284" fmla="*/ 910678 h 1653981"/>
                  <a:gd name="connsiteX285" fmla="*/ 760436 w 857384"/>
                  <a:gd name="connsiteY285" fmla="*/ 923858 h 1653981"/>
                  <a:gd name="connsiteX286" fmla="*/ 761755 w 857384"/>
                  <a:gd name="connsiteY286" fmla="*/ 925176 h 1653981"/>
                  <a:gd name="connsiteX287" fmla="*/ 769662 w 857384"/>
                  <a:gd name="connsiteY287" fmla="*/ 934401 h 1653981"/>
                  <a:gd name="connsiteX288" fmla="*/ 768344 w 857384"/>
                  <a:gd name="connsiteY288" fmla="*/ 946262 h 1653981"/>
                  <a:gd name="connsiteX289" fmla="*/ 767026 w 857384"/>
                  <a:gd name="connsiteY289" fmla="*/ 948898 h 1653981"/>
                  <a:gd name="connsiteX290" fmla="*/ 776251 w 857384"/>
                  <a:gd name="connsiteY290" fmla="*/ 962077 h 1653981"/>
                  <a:gd name="connsiteX291" fmla="*/ 784158 w 857384"/>
                  <a:gd name="connsiteY291" fmla="*/ 980528 h 1653981"/>
                  <a:gd name="connsiteX292" fmla="*/ 777569 w 857384"/>
                  <a:gd name="connsiteY292" fmla="*/ 995025 h 1653981"/>
                  <a:gd name="connsiteX293" fmla="*/ 776251 w 857384"/>
                  <a:gd name="connsiteY293" fmla="*/ 997661 h 1653981"/>
                  <a:gd name="connsiteX294" fmla="*/ 768344 w 857384"/>
                  <a:gd name="connsiteY294" fmla="*/ 1008204 h 1653981"/>
                  <a:gd name="connsiteX295" fmla="*/ 760436 w 857384"/>
                  <a:gd name="connsiteY295" fmla="*/ 1020065 h 1653981"/>
                  <a:gd name="connsiteX296" fmla="*/ 756483 w 857384"/>
                  <a:gd name="connsiteY296" fmla="*/ 1033244 h 1653981"/>
                  <a:gd name="connsiteX297" fmla="*/ 790748 w 857384"/>
                  <a:gd name="connsiteY297" fmla="*/ 1071464 h 1653981"/>
                  <a:gd name="connsiteX298" fmla="*/ 788113 w 857384"/>
                  <a:gd name="connsiteY298" fmla="*/ 1075418 h 1653981"/>
                  <a:gd name="connsiteX299" fmla="*/ 790748 w 857384"/>
                  <a:gd name="connsiteY299" fmla="*/ 1071464 h 1653981"/>
                  <a:gd name="connsiteX300" fmla="*/ 806563 w 857384"/>
                  <a:gd name="connsiteY300" fmla="*/ 1085961 h 1653981"/>
                  <a:gd name="connsiteX301" fmla="*/ 832921 w 857384"/>
                  <a:gd name="connsiteY301" fmla="*/ 1113637 h 1653981"/>
                  <a:gd name="connsiteX302" fmla="*/ 834240 w 857384"/>
                  <a:gd name="connsiteY302" fmla="*/ 1114955 h 1653981"/>
                  <a:gd name="connsiteX303" fmla="*/ 855326 w 857384"/>
                  <a:gd name="connsiteY303" fmla="*/ 1145267 h 1653981"/>
                  <a:gd name="connsiteX304" fmla="*/ 842147 w 857384"/>
                  <a:gd name="connsiteY304" fmla="*/ 1201937 h 1653981"/>
                  <a:gd name="connsiteX305" fmla="*/ 835557 w 857384"/>
                  <a:gd name="connsiteY305" fmla="*/ 1215117 h 1653981"/>
                  <a:gd name="connsiteX306" fmla="*/ 819742 w 857384"/>
                  <a:gd name="connsiteY306" fmla="*/ 1242792 h 1653981"/>
                  <a:gd name="connsiteX307" fmla="*/ 799974 w 857384"/>
                  <a:gd name="connsiteY307" fmla="*/ 1263879 h 1653981"/>
                  <a:gd name="connsiteX308" fmla="*/ 792066 w 857384"/>
                  <a:gd name="connsiteY308" fmla="*/ 1271787 h 1653981"/>
                  <a:gd name="connsiteX309" fmla="*/ 760436 w 857384"/>
                  <a:gd name="connsiteY309" fmla="*/ 1312642 h 1653981"/>
                  <a:gd name="connsiteX310" fmla="*/ 759119 w 857384"/>
                  <a:gd name="connsiteY310" fmla="*/ 1315278 h 1653981"/>
                  <a:gd name="connsiteX311" fmla="*/ 741986 w 857384"/>
                  <a:gd name="connsiteY311" fmla="*/ 1339000 h 1653981"/>
                  <a:gd name="connsiteX312" fmla="*/ 673454 w 857384"/>
                  <a:gd name="connsiteY312" fmla="*/ 1410168 h 1653981"/>
                  <a:gd name="connsiteX313" fmla="*/ 636553 w 857384"/>
                  <a:gd name="connsiteY313" fmla="*/ 1437843 h 1653981"/>
                  <a:gd name="connsiteX314" fmla="*/ 635234 w 857384"/>
                  <a:gd name="connsiteY314" fmla="*/ 1437843 h 1653981"/>
                  <a:gd name="connsiteX315" fmla="*/ 600969 w 857384"/>
                  <a:gd name="connsiteY315" fmla="*/ 1464202 h 1653981"/>
                  <a:gd name="connsiteX316" fmla="*/ 566703 w 857384"/>
                  <a:gd name="connsiteY316" fmla="*/ 1498468 h 1653981"/>
                  <a:gd name="connsiteX317" fmla="*/ 562749 w 857384"/>
                  <a:gd name="connsiteY317" fmla="*/ 1502422 h 1653981"/>
                  <a:gd name="connsiteX318" fmla="*/ 553524 w 857384"/>
                  <a:gd name="connsiteY318" fmla="*/ 1512965 h 1653981"/>
                  <a:gd name="connsiteX319" fmla="*/ 531120 w 857384"/>
                  <a:gd name="connsiteY319" fmla="*/ 1538005 h 1653981"/>
                  <a:gd name="connsiteX320" fmla="*/ 527165 w 857384"/>
                  <a:gd name="connsiteY320" fmla="*/ 1543277 h 1653981"/>
                  <a:gd name="connsiteX321" fmla="*/ 525848 w 857384"/>
                  <a:gd name="connsiteY321" fmla="*/ 1544595 h 1653981"/>
                  <a:gd name="connsiteX322" fmla="*/ 519258 w 857384"/>
                  <a:gd name="connsiteY322" fmla="*/ 1552502 h 1653981"/>
                  <a:gd name="connsiteX323" fmla="*/ 516622 w 857384"/>
                  <a:gd name="connsiteY323" fmla="*/ 1556456 h 1653981"/>
                  <a:gd name="connsiteX324" fmla="*/ 506079 w 857384"/>
                  <a:gd name="connsiteY324" fmla="*/ 1553820 h 1653981"/>
                  <a:gd name="connsiteX325" fmla="*/ 482357 w 857384"/>
                  <a:gd name="connsiteY325" fmla="*/ 1551185 h 1653981"/>
                  <a:gd name="connsiteX326" fmla="*/ 444137 w 857384"/>
                  <a:gd name="connsiteY326" fmla="*/ 1555138 h 1653981"/>
                  <a:gd name="connsiteX327" fmla="*/ 429640 w 857384"/>
                  <a:gd name="connsiteY327" fmla="*/ 1557774 h 1653981"/>
                  <a:gd name="connsiteX328" fmla="*/ 409871 w 857384"/>
                  <a:gd name="connsiteY328" fmla="*/ 1556456 h 1653981"/>
                  <a:gd name="connsiteX329" fmla="*/ 391420 w 857384"/>
                  <a:gd name="connsiteY329" fmla="*/ 1555138 h 1653981"/>
                  <a:gd name="connsiteX330" fmla="*/ 376924 w 857384"/>
                  <a:gd name="connsiteY330" fmla="*/ 1557774 h 1653981"/>
                  <a:gd name="connsiteX331" fmla="*/ 354519 w 857384"/>
                  <a:gd name="connsiteY331" fmla="*/ 1574907 h 1653981"/>
                  <a:gd name="connsiteX332" fmla="*/ 342657 w 857384"/>
                  <a:gd name="connsiteY332" fmla="*/ 1570953 h 1653981"/>
                  <a:gd name="connsiteX333" fmla="*/ 341340 w 857384"/>
                  <a:gd name="connsiteY333" fmla="*/ 1569635 h 1653981"/>
                  <a:gd name="connsiteX334" fmla="*/ 337386 w 857384"/>
                  <a:gd name="connsiteY334" fmla="*/ 1573589 h 1653981"/>
                  <a:gd name="connsiteX335" fmla="*/ 256993 w 857384"/>
                  <a:gd name="connsiteY335" fmla="*/ 1610491 h 1653981"/>
                  <a:gd name="connsiteX336" fmla="*/ 254358 w 857384"/>
                  <a:gd name="connsiteY336" fmla="*/ 1610491 h 1653981"/>
                  <a:gd name="connsiteX337" fmla="*/ 246450 w 857384"/>
                  <a:gd name="connsiteY337" fmla="*/ 1609172 h 1653981"/>
                  <a:gd name="connsiteX338" fmla="*/ 217456 w 857384"/>
                  <a:gd name="connsiteY338" fmla="*/ 1614444 h 1653981"/>
                  <a:gd name="connsiteX339" fmla="*/ 191097 w 857384"/>
                  <a:gd name="connsiteY339" fmla="*/ 1623670 h 1653981"/>
                  <a:gd name="connsiteX340" fmla="*/ 176601 w 857384"/>
                  <a:gd name="connsiteY340" fmla="*/ 1628941 h 1653981"/>
                  <a:gd name="connsiteX341" fmla="*/ 148925 w 857384"/>
                  <a:gd name="connsiteY341" fmla="*/ 1653982 h 1653981"/>
                  <a:gd name="connsiteX342" fmla="*/ 134427 w 857384"/>
                  <a:gd name="connsiteY342" fmla="*/ 1595993 h 1653981"/>
                  <a:gd name="connsiteX343" fmla="*/ 137063 w 857384"/>
                  <a:gd name="connsiteY343" fmla="*/ 1599947 h 1653981"/>
                  <a:gd name="connsiteX344" fmla="*/ 141017 w 857384"/>
                  <a:gd name="connsiteY344" fmla="*/ 1621034 h 1653981"/>
                  <a:gd name="connsiteX345" fmla="*/ 141017 w 857384"/>
                  <a:gd name="connsiteY345" fmla="*/ 1624987 h 1653981"/>
                  <a:gd name="connsiteX346" fmla="*/ 142335 w 857384"/>
                  <a:gd name="connsiteY346" fmla="*/ 1635530 h 1653981"/>
                  <a:gd name="connsiteX347" fmla="*/ 150242 w 857384"/>
                  <a:gd name="connsiteY347" fmla="*/ 1643438 h 1653981"/>
                  <a:gd name="connsiteX348" fmla="*/ 172647 w 857384"/>
                  <a:gd name="connsiteY348" fmla="*/ 1631577 h 1653981"/>
                  <a:gd name="connsiteX349" fmla="*/ 192416 w 857384"/>
                  <a:gd name="connsiteY349" fmla="*/ 1622351 h 1653981"/>
                  <a:gd name="connsiteX350" fmla="*/ 217456 w 857384"/>
                  <a:gd name="connsiteY350" fmla="*/ 1613127 h 1653981"/>
                  <a:gd name="connsiteX351" fmla="*/ 251722 w 857384"/>
                  <a:gd name="connsiteY351" fmla="*/ 1606537 h 1653981"/>
                  <a:gd name="connsiteX352" fmla="*/ 259629 w 857384"/>
                  <a:gd name="connsiteY352" fmla="*/ 1607855 h 1653981"/>
                  <a:gd name="connsiteX353" fmla="*/ 260947 w 857384"/>
                  <a:gd name="connsiteY353" fmla="*/ 1607855 h 1653981"/>
                  <a:gd name="connsiteX354" fmla="*/ 333433 w 857384"/>
                  <a:gd name="connsiteY354" fmla="*/ 1573589 h 1653981"/>
                  <a:gd name="connsiteX355" fmla="*/ 351883 w 857384"/>
                  <a:gd name="connsiteY355" fmla="*/ 1569635 h 1653981"/>
                  <a:gd name="connsiteX356" fmla="*/ 357155 w 857384"/>
                  <a:gd name="connsiteY356" fmla="*/ 1572271 h 1653981"/>
                  <a:gd name="connsiteX357" fmla="*/ 371652 w 857384"/>
                  <a:gd name="connsiteY357" fmla="*/ 1559092 h 1653981"/>
                  <a:gd name="connsiteX358" fmla="*/ 394056 w 857384"/>
                  <a:gd name="connsiteY358" fmla="*/ 1552502 h 1653981"/>
                  <a:gd name="connsiteX359" fmla="*/ 412507 w 857384"/>
                  <a:gd name="connsiteY359" fmla="*/ 1553820 h 1653981"/>
                  <a:gd name="connsiteX360" fmla="*/ 432276 w 857384"/>
                  <a:gd name="connsiteY360" fmla="*/ 1555138 h 1653981"/>
                  <a:gd name="connsiteX361" fmla="*/ 445455 w 857384"/>
                  <a:gd name="connsiteY361" fmla="*/ 1552502 h 1653981"/>
                  <a:gd name="connsiteX362" fmla="*/ 484993 w 857384"/>
                  <a:gd name="connsiteY362" fmla="*/ 1548549 h 1653981"/>
                  <a:gd name="connsiteX363" fmla="*/ 511351 w 857384"/>
                  <a:gd name="connsiteY363" fmla="*/ 1551185 h 1653981"/>
                  <a:gd name="connsiteX364" fmla="*/ 516622 w 857384"/>
                  <a:gd name="connsiteY364" fmla="*/ 1552502 h 1653981"/>
                  <a:gd name="connsiteX365" fmla="*/ 521894 w 857384"/>
                  <a:gd name="connsiteY365" fmla="*/ 1545913 h 1653981"/>
                  <a:gd name="connsiteX366" fmla="*/ 523212 w 857384"/>
                  <a:gd name="connsiteY366" fmla="*/ 1544595 h 1653981"/>
                  <a:gd name="connsiteX367" fmla="*/ 527165 w 857384"/>
                  <a:gd name="connsiteY367" fmla="*/ 1539323 h 1653981"/>
                  <a:gd name="connsiteX368" fmla="*/ 549570 w 857384"/>
                  <a:gd name="connsiteY368" fmla="*/ 1512965 h 1653981"/>
                  <a:gd name="connsiteX369" fmla="*/ 558796 w 857384"/>
                  <a:gd name="connsiteY369" fmla="*/ 1503739 h 1653981"/>
                  <a:gd name="connsiteX370" fmla="*/ 562749 w 857384"/>
                  <a:gd name="connsiteY370" fmla="*/ 1499786 h 1653981"/>
                  <a:gd name="connsiteX371" fmla="*/ 598333 w 857384"/>
                  <a:gd name="connsiteY371" fmla="*/ 1465520 h 1653981"/>
                  <a:gd name="connsiteX372" fmla="*/ 633917 w 857384"/>
                  <a:gd name="connsiteY372" fmla="*/ 1439162 h 1653981"/>
                  <a:gd name="connsiteX373" fmla="*/ 635234 w 857384"/>
                  <a:gd name="connsiteY373" fmla="*/ 1439162 h 1653981"/>
                  <a:gd name="connsiteX374" fmla="*/ 670818 w 857384"/>
                  <a:gd name="connsiteY374" fmla="*/ 1412804 h 1653981"/>
                  <a:gd name="connsiteX375" fmla="*/ 738031 w 857384"/>
                  <a:gd name="connsiteY375" fmla="*/ 1342954 h 1653981"/>
                  <a:gd name="connsiteX376" fmla="*/ 755165 w 857384"/>
                  <a:gd name="connsiteY376" fmla="*/ 1319232 h 1653981"/>
                  <a:gd name="connsiteX377" fmla="*/ 756483 w 857384"/>
                  <a:gd name="connsiteY377" fmla="*/ 1316596 h 1653981"/>
                  <a:gd name="connsiteX378" fmla="*/ 789430 w 857384"/>
                  <a:gd name="connsiteY378" fmla="*/ 1274423 h 1653981"/>
                  <a:gd name="connsiteX379" fmla="*/ 797338 w 857384"/>
                  <a:gd name="connsiteY379" fmla="*/ 1266515 h 1653981"/>
                  <a:gd name="connsiteX380" fmla="*/ 815789 w 857384"/>
                  <a:gd name="connsiteY380" fmla="*/ 1246746 h 1653981"/>
                  <a:gd name="connsiteX381" fmla="*/ 830285 w 857384"/>
                  <a:gd name="connsiteY381" fmla="*/ 1220388 h 1653981"/>
                  <a:gd name="connsiteX382" fmla="*/ 836875 w 857384"/>
                  <a:gd name="connsiteY382" fmla="*/ 1207209 h 1653981"/>
                  <a:gd name="connsiteX383" fmla="*/ 848736 w 857384"/>
                  <a:gd name="connsiteY383" fmla="*/ 1158446 h 1653981"/>
                  <a:gd name="connsiteX384" fmla="*/ 830285 w 857384"/>
                  <a:gd name="connsiteY384" fmla="*/ 1132088 h 1653981"/>
                  <a:gd name="connsiteX385" fmla="*/ 828968 w 857384"/>
                  <a:gd name="connsiteY385" fmla="*/ 1130770 h 1653981"/>
                  <a:gd name="connsiteX386" fmla="*/ 802610 w 857384"/>
                  <a:gd name="connsiteY386" fmla="*/ 1103094 h 1653981"/>
                  <a:gd name="connsiteX387" fmla="*/ 786794 w 857384"/>
                  <a:gd name="connsiteY387" fmla="*/ 1088597 h 1653981"/>
                  <a:gd name="connsiteX388" fmla="*/ 785477 w 857384"/>
                  <a:gd name="connsiteY388" fmla="*/ 1087279 h 1653981"/>
                  <a:gd name="connsiteX389" fmla="*/ 748575 w 857384"/>
                  <a:gd name="connsiteY389" fmla="*/ 1046423 h 1653981"/>
                  <a:gd name="connsiteX390" fmla="*/ 752529 w 857384"/>
                  <a:gd name="connsiteY390" fmla="*/ 1022701 h 1653981"/>
                  <a:gd name="connsiteX391" fmla="*/ 761755 w 857384"/>
                  <a:gd name="connsiteY391" fmla="*/ 1009522 h 1653981"/>
                  <a:gd name="connsiteX392" fmla="*/ 769662 w 857384"/>
                  <a:gd name="connsiteY392" fmla="*/ 998978 h 1653981"/>
                  <a:gd name="connsiteX393" fmla="*/ 770979 w 857384"/>
                  <a:gd name="connsiteY393" fmla="*/ 996343 h 1653981"/>
                  <a:gd name="connsiteX394" fmla="*/ 776251 w 857384"/>
                  <a:gd name="connsiteY394" fmla="*/ 984482 h 1653981"/>
                  <a:gd name="connsiteX395" fmla="*/ 770979 w 857384"/>
                  <a:gd name="connsiteY395" fmla="*/ 975256 h 1653981"/>
                  <a:gd name="connsiteX396" fmla="*/ 759119 w 857384"/>
                  <a:gd name="connsiteY396" fmla="*/ 954169 h 1653981"/>
                  <a:gd name="connsiteX397" fmla="*/ 760436 w 857384"/>
                  <a:gd name="connsiteY397" fmla="*/ 947580 h 1653981"/>
                  <a:gd name="connsiteX398" fmla="*/ 761755 w 857384"/>
                  <a:gd name="connsiteY398" fmla="*/ 940990 h 1653981"/>
                  <a:gd name="connsiteX399" fmla="*/ 757800 w 857384"/>
                  <a:gd name="connsiteY399" fmla="*/ 937037 h 1653981"/>
                  <a:gd name="connsiteX400" fmla="*/ 753847 w 857384"/>
                  <a:gd name="connsiteY400" fmla="*/ 931765 h 1653981"/>
                  <a:gd name="connsiteX401" fmla="*/ 759119 w 857384"/>
                  <a:gd name="connsiteY401" fmla="*/ 909360 h 1653981"/>
                  <a:gd name="connsiteX402" fmla="*/ 763072 w 857384"/>
                  <a:gd name="connsiteY402" fmla="*/ 900135 h 1653981"/>
                  <a:gd name="connsiteX403" fmla="*/ 764390 w 857384"/>
                  <a:gd name="connsiteY403" fmla="*/ 896181 h 1653981"/>
                  <a:gd name="connsiteX404" fmla="*/ 761755 w 857384"/>
                  <a:gd name="connsiteY404" fmla="*/ 894863 h 1653981"/>
                  <a:gd name="connsiteX405" fmla="*/ 759119 w 857384"/>
                  <a:gd name="connsiteY405" fmla="*/ 894863 h 1653981"/>
                  <a:gd name="connsiteX406" fmla="*/ 753847 w 857384"/>
                  <a:gd name="connsiteY406" fmla="*/ 894863 h 1653981"/>
                  <a:gd name="connsiteX407" fmla="*/ 745939 w 857384"/>
                  <a:gd name="connsiteY407" fmla="*/ 893545 h 1653981"/>
                  <a:gd name="connsiteX408" fmla="*/ 727488 w 857384"/>
                  <a:gd name="connsiteY408" fmla="*/ 872459 h 1653981"/>
                  <a:gd name="connsiteX409" fmla="*/ 735396 w 857384"/>
                  <a:gd name="connsiteY409" fmla="*/ 856644 h 1653981"/>
                  <a:gd name="connsiteX410" fmla="*/ 740667 w 857384"/>
                  <a:gd name="connsiteY410" fmla="*/ 848736 h 1653981"/>
                  <a:gd name="connsiteX411" fmla="*/ 749893 w 857384"/>
                  <a:gd name="connsiteY411" fmla="*/ 818424 h 1653981"/>
                  <a:gd name="connsiteX412" fmla="*/ 745939 w 857384"/>
                  <a:gd name="connsiteY412" fmla="*/ 801291 h 1653981"/>
                  <a:gd name="connsiteX413" fmla="*/ 741986 w 857384"/>
                  <a:gd name="connsiteY413" fmla="*/ 789430 h 1653981"/>
                  <a:gd name="connsiteX414" fmla="*/ 743303 w 857384"/>
                  <a:gd name="connsiteY414" fmla="*/ 772297 h 1653981"/>
                  <a:gd name="connsiteX415" fmla="*/ 747257 w 857384"/>
                  <a:gd name="connsiteY415" fmla="*/ 767026 h 1653981"/>
                  <a:gd name="connsiteX416" fmla="*/ 752529 w 857384"/>
                  <a:gd name="connsiteY416" fmla="*/ 759118 h 1653981"/>
                  <a:gd name="connsiteX417" fmla="*/ 752529 w 857384"/>
                  <a:gd name="connsiteY417" fmla="*/ 749893 h 1653981"/>
                  <a:gd name="connsiteX418" fmla="*/ 759119 w 857384"/>
                  <a:gd name="connsiteY418" fmla="*/ 732760 h 1653981"/>
                  <a:gd name="connsiteX419" fmla="*/ 768344 w 857384"/>
                  <a:gd name="connsiteY419" fmla="*/ 731442 h 1653981"/>
                  <a:gd name="connsiteX420" fmla="*/ 774934 w 857384"/>
                  <a:gd name="connsiteY420" fmla="*/ 731442 h 1653981"/>
                  <a:gd name="connsiteX421" fmla="*/ 785477 w 857384"/>
                  <a:gd name="connsiteY421" fmla="*/ 727488 h 1653981"/>
                  <a:gd name="connsiteX422" fmla="*/ 781523 w 857384"/>
                  <a:gd name="connsiteY422" fmla="*/ 706402 h 1653981"/>
                  <a:gd name="connsiteX423" fmla="*/ 778887 w 857384"/>
                  <a:gd name="connsiteY423" fmla="*/ 701130 h 1653981"/>
                  <a:gd name="connsiteX424" fmla="*/ 774934 w 857384"/>
                  <a:gd name="connsiteY424" fmla="*/ 686633 h 1653981"/>
                  <a:gd name="connsiteX425" fmla="*/ 769662 w 857384"/>
                  <a:gd name="connsiteY425" fmla="*/ 668182 h 1653981"/>
                  <a:gd name="connsiteX426" fmla="*/ 753847 w 857384"/>
                  <a:gd name="connsiteY426" fmla="*/ 631281 h 1653981"/>
                  <a:gd name="connsiteX427" fmla="*/ 749893 w 857384"/>
                  <a:gd name="connsiteY427" fmla="*/ 618101 h 1653981"/>
                  <a:gd name="connsiteX428" fmla="*/ 748575 w 857384"/>
                  <a:gd name="connsiteY428" fmla="*/ 616783 h 1653981"/>
                  <a:gd name="connsiteX429" fmla="*/ 741986 w 857384"/>
                  <a:gd name="connsiteY429" fmla="*/ 597015 h 1653981"/>
                  <a:gd name="connsiteX430" fmla="*/ 741986 w 857384"/>
                  <a:gd name="connsiteY430" fmla="*/ 593061 h 1653981"/>
                  <a:gd name="connsiteX431" fmla="*/ 739350 w 857384"/>
                  <a:gd name="connsiteY431" fmla="*/ 582518 h 1653981"/>
                  <a:gd name="connsiteX432" fmla="*/ 735396 w 857384"/>
                  <a:gd name="connsiteY432" fmla="*/ 578564 h 1653981"/>
                  <a:gd name="connsiteX433" fmla="*/ 730124 w 857384"/>
                  <a:gd name="connsiteY433" fmla="*/ 573292 h 1653981"/>
                  <a:gd name="connsiteX434" fmla="*/ 726171 w 857384"/>
                  <a:gd name="connsiteY434" fmla="*/ 562749 h 1653981"/>
                  <a:gd name="connsiteX435" fmla="*/ 726171 w 857384"/>
                  <a:gd name="connsiteY435" fmla="*/ 561431 h 1653981"/>
                  <a:gd name="connsiteX436" fmla="*/ 724852 w 857384"/>
                  <a:gd name="connsiteY436" fmla="*/ 557477 h 1653981"/>
                  <a:gd name="connsiteX437" fmla="*/ 722217 w 857384"/>
                  <a:gd name="connsiteY437" fmla="*/ 553524 h 1653981"/>
                  <a:gd name="connsiteX438" fmla="*/ 718263 w 857384"/>
                  <a:gd name="connsiteY438" fmla="*/ 548252 h 1653981"/>
                  <a:gd name="connsiteX439" fmla="*/ 722217 w 857384"/>
                  <a:gd name="connsiteY439" fmla="*/ 523212 h 1653981"/>
                  <a:gd name="connsiteX440" fmla="*/ 744621 w 857384"/>
                  <a:gd name="connsiteY440" fmla="*/ 490264 h 1653981"/>
                  <a:gd name="connsiteX441" fmla="*/ 745939 w 857384"/>
                  <a:gd name="connsiteY441" fmla="*/ 488946 h 1653981"/>
                  <a:gd name="connsiteX442" fmla="*/ 759119 w 857384"/>
                  <a:gd name="connsiteY442" fmla="*/ 474449 h 1653981"/>
                  <a:gd name="connsiteX443" fmla="*/ 763072 w 857384"/>
                  <a:gd name="connsiteY443" fmla="*/ 469177 h 1653981"/>
                  <a:gd name="connsiteX444" fmla="*/ 772298 w 857384"/>
                  <a:gd name="connsiteY444" fmla="*/ 457316 h 1653981"/>
                  <a:gd name="connsiteX445" fmla="*/ 774934 w 857384"/>
                  <a:gd name="connsiteY445" fmla="*/ 454680 h 1653981"/>
                  <a:gd name="connsiteX446" fmla="*/ 780205 w 857384"/>
                  <a:gd name="connsiteY446" fmla="*/ 450727 h 1653981"/>
                  <a:gd name="connsiteX447" fmla="*/ 784158 w 857384"/>
                  <a:gd name="connsiteY447" fmla="*/ 445455 h 1653981"/>
                  <a:gd name="connsiteX448" fmla="*/ 786794 w 857384"/>
                  <a:gd name="connsiteY448" fmla="*/ 440183 h 1653981"/>
                  <a:gd name="connsiteX449" fmla="*/ 789430 w 857384"/>
                  <a:gd name="connsiteY449" fmla="*/ 423050 h 1653981"/>
                  <a:gd name="connsiteX450" fmla="*/ 786794 w 857384"/>
                  <a:gd name="connsiteY450" fmla="*/ 419096 h 1653981"/>
                  <a:gd name="connsiteX451" fmla="*/ 784158 w 857384"/>
                  <a:gd name="connsiteY451" fmla="*/ 416461 h 1653981"/>
                  <a:gd name="connsiteX452" fmla="*/ 781523 w 857384"/>
                  <a:gd name="connsiteY452" fmla="*/ 412507 h 1653981"/>
                  <a:gd name="connsiteX453" fmla="*/ 777569 w 857384"/>
                  <a:gd name="connsiteY453" fmla="*/ 407235 h 1653981"/>
                  <a:gd name="connsiteX454" fmla="*/ 773615 w 857384"/>
                  <a:gd name="connsiteY454" fmla="*/ 403282 h 1653981"/>
                  <a:gd name="connsiteX455" fmla="*/ 764390 w 857384"/>
                  <a:gd name="connsiteY455" fmla="*/ 392738 h 1653981"/>
                  <a:gd name="connsiteX456" fmla="*/ 748575 w 857384"/>
                  <a:gd name="connsiteY456" fmla="*/ 380877 h 1653981"/>
                  <a:gd name="connsiteX457" fmla="*/ 740667 w 857384"/>
                  <a:gd name="connsiteY457" fmla="*/ 372969 h 1653981"/>
                  <a:gd name="connsiteX458" fmla="*/ 735396 w 857384"/>
                  <a:gd name="connsiteY458" fmla="*/ 367698 h 1653981"/>
                  <a:gd name="connsiteX459" fmla="*/ 719581 w 857384"/>
                  <a:gd name="connsiteY459" fmla="*/ 358473 h 1653981"/>
                  <a:gd name="connsiteX460" fmla="*/ 718263 w 857384"/>
                  <a:gd name="connsiteY460" fmla="*/ 358473 h 1653981"/>
                  <a:gd name="connsiteX461" fmla="*/ 714309 w 857384"/>
                  <a:gd name="connsiteY461" fmla="*/ 359790 h 1653981"/>
                  <a:gd name="connsiteX462" fmla="*/ 698494 w 857384"/>
                  <a:gd name="connsiteY462" fmla="*/ 355837 h 1653981"/>
                  <a:gd name="connsiteX463" fmla="*/ 694540 w 857384"/>
                  <a:gd name="connsiteY463" fmla="*/ 338704 h 1653981"/>
                  <a:gd name="connsiteX464" fmla="*/ 694540 w 857384"/>
                  <a:gd name="connsiteY464" fmla="*/ 333432 h 1653981"/>
                  <a:gd name="connsiteX465" fmla="*/ 697176 w 857384"/>
                  <a:gd name="connsiteY465" fmla="*/ 311028 h 1653981"/>
                  <a:gd name="connsiteX466" fmla="*/ 706402 w 857384"/>
                  <a:gd name="connsiteY466" fmla="*/ 284669 h 1653981"/>
                  <a:gd name="connsiteX467" fmla="*/ 718263 w 857384"/>
                  <a:gd name="connsiteY467" fmla="*/ 268854 h 1653981"/>
                  <a:gd name="connsiteX468" fmla="*/ 720899 w 857384"/>
                  <a:gd name="connsiteY468" fmla="*/ 266219 h 1653981"/>
                  <a:gd name="connsiteX469" fmla="*/ 724852 w 857384"/>
                  <a:gd name="connsiteY469" fmla="*/ 256993 h 1653981"/>
                  <a:gd name="connsiteX470" fmla="*/ 720899 w 857384"/>
                  <a:gd name="connsiteY470" fmla="*/ 250404 h 1653981"/>
                  <a:gd name="connsiteX471" fmla="*/ 715628 w 857384"/>
                  <a:gd name="connsiteY471" fmla="*/ 247768 h 1653981"/>
                  <a:gd name="connsiteX472" fmla="*/ 706402 w 857384"/>
                  <a:gd name="connsiteY472" fmla="*/ 237224 h 1653981"/>
                  <a:gd name="connsiteX473" fmla="*/ 714309 w 857384"/>
                  <a:gd name="connsiteY473" fmla="*/ 216138 h 1653981"/>
                  <a:gd name="connsiteX474" fmla="*/ 718263 w 857384"/>
                  <a:gd name="connsiteY474" fmla="*/ 213502 h 1653981"/>
                  <a:gd name="connsiteX475" fmla="*/ 730124 w 857384"/>
                  <a:gd name="connsiteY475" fmla="*/ 201641 h 1653981"/>
                  <a:gd name="connsiteX476" fmla="*/ 728807 w 857384"/>
                  <a:gd name="connsiteY476" fmla="*/ 193733 h 1653981"/>
                  <a:gd name="connsiteX477" fmla="*/ 728807 w 857384"/>
                  <a:gd name="connsiteY477" fmla="*/ 192415 h 1653981"/>
                  <a:gd name="connsiteX478" fmla="*/ 727488 w 857384"/>
                  <a:gd name="connsiteY478" fmla="*/ 188461 h 1653981"/>
                  <a:gd name="connsiteX479" fmla="*/ 728807 w 857384"/>
                  <a:gd name="connsiteY479" fmla="*/ 180554 h 1653981"/>
                  <a:gd name="connsiteX480" fmla="*/ 739350 w 857384"/>
                  <a:gd name="connsiteY480" fmla="*/ 168693 h 1653981"/>
                  <a:gd name="connsiteX481" fmla="*/ 745939 w 857384"/>
                  <a:gd name="connsiteY481" fmla="*/ 163421 h 1653981"/>
                  <a:gd name="connsiteX482" fmla="*/ 755165 w 857384"/>
                  <a:gd name="connsiteY482" fmla="*/ 144971 h 1653981"/>
                  <a:gd name="connsiteX483" fmla="*/ 760436 w 857384"/>
                  <a:gd name="connsiteY483" fmla="*/ 130473 h 1653981"/>
                  <a:gd name="connsiteX484" fmla="*/ 763072 w 857384"/>
                  <a:gd name="connsiteY484" fmla="*/ 123884 h 1653981"/>
                  <a:gd name="connsiteX485" fmla="*/ 744621 w 857384"/>
                  <a:gd name="connsiteY485" fmla="*/ 84346 h 1653981"/>
                  <a:gd name="connsiteX486" fmla="*/ 723535 w 857384"/>
                  <a:gd name="connsiteY486" fmla="*/ 67214 h 1653981"/>
                  <a:gd name="connsiteX487" fmla="*/ 718263 w 857384"/>
                  <a:gd name="connsiteY487" fmla="*/ 61942 h 1653981"/>
                  <a:gd name="connsiteX488" fmla="*/ 711673 w 857384"/>
                  <a:gd name="connsiteY488" fmla="*/ 50081 h 1653981"/>
                  <a:gd name="connsiteX489" fmla="*/ 703766 w 857384"/>
                  <a:gd name="connsiteY489" fmla="*/ 38219 h 1653981"/>
                  <a:gd name="connsiteX490" fmla="*/ 699812 w 857384"/>
                  <a:gd name="connsiteY490" fmla="*/ 36901 h 1653981"/>
                  <a:gd name="connsiteX491" fmla="*/ 693223 w 857384"/>
                  <a:gd name="connsiteY491" fmla="*/ 32948 h 1653981"/>
                  <a:gd name="connsiteX492" fmla="*/ 682680 w 857384"/>
                  <a:gd name="connsiteY492" fmla="*/ 18451 h 1653981"/>
                  <a:gd name="connsiteX493" fmla="*/ 680044 w 857384"/>
                  <a:gd name="connsiteY493" fmla="*/ 14497 h 1653981"/>
                  <a:gd name="connsiteX494" fmla="*/ 670818 w 857384"/>
                  <a:gd name="connsiteY494" fmla="*/ 17133 h 1653981"/>
                  <a:gd name="connsiteX495" fmla="*/ 648413 w 857384"/>
                  <a:gd name="connsiteY495" fmla="*/ 27676 h 1653981"/>
                  <a:gd name="connsiteX496" fmla="*/ 644460 w 857384"/>
                  <a:gd name="connsiteY496" fmla="*/ 25040 h 1653981"/>
                  <a:gd name="connsiteX497" fmla="*/ 648413 w 857384"/>
                  <a:gd name="connsiteY497" fmla="*/ 27676 h 1653981"/>
                  <a:gd name="connsiteX498" fmla="*/ 628645 w 857384"/>
                  <a:gd name="connsiteY498" fmla="*/ 38219 h 1653981"/>
                  <a:gd name="connsiteX499" fmla="*/ 620738 w 857384"/>
                  <a:gd name="connsiteY499" fmla="*/ 38219 h 1653981"/>
                  <a:gd name="connsiteX500" fmla="*/ 619419 w 857384"/>
                  <a:gd name="connsiteY500" fmla="*/ 38219 h 1653981"/>
                  <a:gd name="connsiteX501" fmla="*/ 602286 w 857384"/>
                  <a:gd name="connsiteY501" fmla="*/ 40855 h 1653981"/>
                  <a:gd name="connsiteX502" fmla="*/ 591743 w 857384"/>
                  <a:gd name="connsiteY502" fmla="*/ 46127 h 1653981"/>
                  <a:gd name="connsiteX503" fmla="*/ 577247 w 857384"/>
                  <a:gd name="connsiteY503" fmla="*/ 54035 h 1653981"/>
                  <a:gd name="connsiteX504" fmla="*/ 571975 w 857384"/>
                  <a:gd name="connsiteY504" fmla="*/ 55353 h 1653981"/>
                  <a:gd name="connsiteX505" fmla="*/ 552206 w 857384"/>
                  <a:gd name="connsiteY505" fmla="*/ 64578 h 1653981"/>
                  <a:gd name="connsiteX506" fmla="*/ 536391 w 857384"/>
                  <a:gd name="connsiteY506" fmla="*/ 83028 h 1653981"/>
                  <a:gd name="connsiteX507" fmla="*/ 535073 w 857384"/>
                  <a:gd name="connsiteY507" fmla="*/ 84346 h 1653981"/>
                  <a:gd name="connsiteX508" fmla="*/ 531120 w 857384"/>
                  <a:gd name="connsiteY508" fmla="*/ 89618 h 1653981"/>
                  <a:gd name="connsiteX509" fmla="*/ 532437 w 857384"/>
                  <a:gd name="connsiteY509" fmla="*/ 98844 h 1653981"/>
                  <a:gd name="connsiteX510" fmla="*/ 520576 w 857384"/>
                  <a:gd name="connsiteY510" fmla="*/ 117294 h 1653981"/>
                  <a:gd name="connsiteX511" fmla="*/ 511351 w 857384"/>
                  <a:gd name="connsiteY511" fmla="*/ 142335 h 1653981"/>
                  <a:gd name="connsiteX512" fmla="*/ 500807 w 857384"/>
                  <a:gd name="connsiteY512" fmla="*/ 187144 h 1653981"/>
                  <a:gd name="connsiteX513" fmla="*/ 500807 w 857384"/>
                  <a:gd name="connsiteY513" fmla="*/ 196369 h 1653981"/>
                  <a:gd name="connsiteX514" fmla="*/ 500807 w 857384"/>
                  <a:gd name="connsiteY514" fmla="*/ 204277 h 1653981"/>
                  <a:gd name="connsiteX515" fmla="*/ 491582 w 857384"/>
                  <a:gd name="connsiteY515" fmla="*/ 222727 h 1653981"/>
                  <a:gd name="connsiteX516" fmla="*/ 483674 w 857384"/>
                  <a:gd name="connsiteY516" fmla="*/ 227999 h 1653981"/>
                  <a:gd name="connsiteX517" fmla="*/ 474449 w 857384"/>
                  <a:gd name="connsiteY517" fmla="*/ 235906 h 1653981"/>
                  <a:gd name="connsiteX518" fmla="*/ 473131 w 857384"/>
                  <a:gd name="connsiteY518" fmla="*/ 238542 h 1653981"/>
                  <a:gd name="connsiteX519" fmla="*/ 469178 w 857384"/>
                  <a:gd name="connsiteY519" fmla="*/ 246450 h 1653981"/>
                  <a:gd name="connsiteX520" fmla="*/ 462588 w 857384"/>
                  <a:gd name="connsiteY520" fmla="*/ 250404 h 1653981"/>
                  <a:gd name="connsiteX521" fmla="*/ 458634 w 857384"/>
                  <a:gd name="connsiteY521" fmla="*/ 251722 h 1653981"/>
                  <a:gd name="connsiteX522" fmla="*/ 446773 w 857384"/>
                  <a:gd name="connsiteY522" fmla="*/ 258311 h 1653981"/>
                  <a:gd name="connsiteX523" fmla="*/ 440183 w 857384"/>
                  <a:gd name="connsiteY523" fmla="*/ 262265 h 1653981"/>
                  <a:gd name="connsiteX524" fmla="*/ 419097 w 857384"/>
                  <a:gd name="connsiteY524" fmla="*/ 266219 h 1653981"/>
                  <a:gd name="connsiteX525" fmla="*/ 405918 w 857384"/>
                  <a:gd name="connsiteY525" fmla="*/ 258311 h 1653981"/>
                  <a:gd name="connsiteX526" fmla="*/ 401963 w 857384"/>
                  <a:gd name="connsiteY526" fmla="*/ 254357 h 1653981"/>
                  <a:gd name="connsiteX527" fmla="*/ 350565 w 857384"/>
                  <a:gd name="connsiteY527" fmla="*/ 242496 h 1653981"/>
                  <a:gd name="connsiteX528" fmla="*/ 342657 w 857384"/>
                  <a:gd name="connsiteY528" fmla="*/ 249086 h 1653981"/>
                  <a:gd name="connsiteX529" fmla="*/ 341340 w 857384"/>
                  <a:gd name="connsiteY529" fmla="*/ 250404 h 1653981"/>
                  <a:gd name="connsiteX530" fmla="*/ 334750 w 857384"/>
                  <a:gd name="connsiteY530" fmla="*/ 256993 h 1653981"/>
                  <a:gd name="connsiteX531" fmla="*/ 307074 w 857384"/>
                  <a:gd name="connsiteY531" fmla="*/ 256993 h 1653981"/>
                  <a:gd name="connsiteX532" fmla="*/ 304438 w 857384"/>
                  <a:gd name="connsiteY532" fmla="*/ 256993 h 1653981"/>
                  <a:gd name="connsiteX533" fmla="*/ 297849 w 857384"/>
                  <a:gd name="connsiteY533" fmla="*/ 255675 h 1653981"/>
                  <a:gd name="connsiteX534" fmla="*/ 296530 w 857384"/>
                  <a:gd name="connsiteY534" fmla="*/ 255675 h 1653981"/>
                  <a:gd name="connsiteX535" fmla="*/ 291259 w 857384"/>
                  <a:gd name="connsiteY535" fmla="*/ 254357 h 1653981"/>
                  <a:gd name="connsiteX536" fmla="*/ 285987 w 857384"/>
                  <a:gd name="connsiteY536" fmla="*/ 253040 h 1653981"/>
                  <a:gd name="connsiteX537" fmla="*/ 268855 w 857384"/>
                  <a:gd name="connsiteY537" fmla="*/ 247768 h 1653981"/>
                  <a:gd name="connsiteX538" fmla="*/ 264901 w 857384"/>
                  <a:gd name="connsiteY538" fmla="*/ 246450 h 1653981"/>
                  <a:gd name="connsiteX539" fmla="*/ 263583 w 857384"/>
                  <a:gd name="connsiteY539" fmla="*/ 246450 h 1653981"/>
                  <a:gd name="connsiteX540" fmla="*/ 250403 w 857384"/>
                  <a:gd name="connsiteY540" fmla="*/ 235906 h 1653981"/>
                  <a:gd name="connsiteX541" fmla="*/ 246450 w 857384"/>
                  <a:gd name="connsiteY541" fmla="*/ 218774 h 1653981"/>
                  <a:gd name="connsiteX542" fmla="*/ 243814 w 857384"/>
                  <a:gd name="connsiteY542" fmla="*/ 204277 h 1653981"/>
                  <a:gd name="connsiteX543" fmla="*/ 238543 w 857384"/>
                  <a:gd name="connsiteY543" fmla="*/ 185826 h 1653981"/>
                  <a:gd name="connsiteX544" fmla="*/ 234589 w 857384"/>
                  <a:gd name="connsiteY544" fmla="*/ 171329 h 1653981"/>
                  <a:gd name="connsiteX545" fmla="*/ 208231 w 857384"/>
                  <a:gd name="connsiteY545" fmla="*/ 151560 h 1653981"/>
                  <a:gd name="connsiteX546" fmla="*/ 205595 w 857384"/>
                  <a:gd name="connsiteY546" fmla="*/ 151560 h 1653981"/>
                  <a:gd name="connsiteX547" fmla="*/ 175283 w 857384"/>
                  <a:gd name="connsiteY547" fmla="*/ 166057 h 1653981"/>
                  <a:gd name="connsiteX548" fmla="*/ 171329 w 857384"/>
                  <a:gd name="connsiteY548" fmla="*/ 180554 h 1653981"/>
                  <a:gd name="connsiteX549" fmla="*/ 162104 w 857384"/>
                  <a:gd name="connsiteY549" fmla="*/ 201641 h 1653981"/>
                  <a:gd name="connsiteX550" fmla="*/ 147606 w 857384"/>
                  <a:gd name="connsiteY550" fmla="*/ 205595 h 1653981"/>
                  <a:gd name="connsiteX551" fmla="*/ 147606 w 857384"/>
                  <a:gd name="connsiteY551" fmla="*/ 206913 h 1653981"/>
                  <a:gd name="connsiteX552" fmla="*/ 158149 w 857384"/>
                  <a:gd name="connsiteY552" fmla="*/ 226681 h 1653981"/>
                  <a:gd name="connsiteX553" fmla="*/ 160785 w 857384"/>
                  <a:gd name="connsiteY553" fmla="*/ 229317 h 1653981"/>
                  <a:gd name="connsiteX554" fmla="*/ 162104 w 857384"/>
                  <a:gd name="connsiteY554" fmla="*/ 230635 h 1653981"/>
                  <a:gd name="connsiteX555" fmla="*/ 176601 w 857384"/>
                  <a:gd name="connsiteY555" fmla="*/ 242496 h 1653981"/>
                  <a:gd name="connsiteX556" fmla="*/ 197687 w 857384"/>
                  <a:gd name="connsiteY556" fmla="*/ 260947 h 1653981"/>
                  <a:gd name="connsiteX557" fmla="*/ 199005 w 857384"/>
                  <a:gd name="connsiteY557" fmla="*/ 266219 h 1653981"/>
                  <a:gd name="connsiteX558" fmla="*/ 210866 w 857384"/>
                  <a:gd name="connsiteY558" fmla="*/ 282033 h 1653981"/>
                  <a:gd name="connsiteX559" fmla="*/ 216138 w 857384"/>
                  <a:gd name="connsiteY559" fmla="*/ 283351 h 1653981"/>
                  <a:gd name="connsiteX560" fmla="*/ 217456 w 857384"/>
                  <a:gd name="connsiteY560" fmla="*/ 283351 h 1653981"/>
                  <a:gd name="connsiteX561" fmla="*/ 238543 w 857384"/>
                  <a:gd name="connsiteY561" fmla="*/ 289941 h 1653981"/>
                  <a:gd name="connsiteX562" fmla="*/ 242496 w 857384"/>
                  <a:gd name="connsiteY562" fmla="*/ 292577 h 1653981"/>
                  <a:gd name="connsiteX563" fmla="*/ 263583 w 857384"/>
                  <a:gd name="connsiteY563" fmla="*/ 305756 h 1653981"/>
                  <a:gd name="connsiteX564" fmla="*/ 276762 w 857384"/>
                  <a:gd name="connsiteY564" fmla="*/ 326842 h 1653981"/>
                  <a:gd name="connsiteX565" fmla="*/ 276762 w 857384"/>
                  <a:gd name="connsiteY565" fmla="*/ 328160 h 1653981"/>
                  <a:gd name="connsiteX566" fmla="*/ 285987 w 857384"/>
                  <a:gd name="connsiteY566" fmla="*/ 340022 h 1653981"/>
                  <a:gd name="connsiteX567" fmla="*/ 289941 w 857384"/>
                  <a:gd name="connsiteY567" fmla="*/ 340022 h 1653981"/>
                  <a:gd name="connsiteX568" fmla="*/ 292577 w 857384"/>
                  <a:gd name="connsiteY568" fmla="*/ 340022 h 1653981"/>
                  <a:gd name="connsiteX569" fmla="*/ 296530 w 857384"/>
                  <a:gd name="connsiteY569" fmla="*/ 340022 h 1653981"/>
                  <a:gd name="connsiteX570" fmla="*/ 307074 w 857384"/>
                  <a:gd name="connsiteY570" fmla="*/ 343976 h 1653981"/>
                  <a:gd name="connsiteX571" fmla="*/ 324207 w 857384"/>
                  <a:gd name="connsiteY571" fmla="*/ 357155 h 1653981"/>
                  <a:gd name="connsiteX572" fmla="*/ 325525 w 857384"/>
                  <a:gd name="connsiteY572" fmla="*/ 358473 h 1653981"/>
                  <a:gd name="connsiteX573" fmla="*/ 325525 w 857384"/>
                  <a:gd name="connsiteY573" fmla="*/ 361108 h 1653981"/>
                  <a:gd name="connsiteX574" fmla="*/ 324207 w 857384"/>
                  <a:gd name="connsiteY574" fmla="*/ 392738 h 1653981"/>
                  <a:gd name="connsiteX575" fmla="*/ 313664 w 857384"/>
                  <a:gd name="connsiteY575" fmla="*/ 401964 h 1653981"/>
                  <a:gd name="connsiteX576" fmla="*/ 311028 w 857384"/>
                  <a:gd name="connsiteY576" fmla="*/ 401964 h 1653981"/>
                  <a:gd name="connsiteX577" fmla="*/ 307074 w 857384"/>
                  <a:gd name="connsiteY577" fmla="*/ 404600 h 1653981"/>
                  <a:gd name="connsiteX578" fmla="*/ 307074 w 857384"/>
                  <a:gd name="connsiteY578" fmla="*/ 416461 h 1653981"/>
                  <a:gd name="connsiteX579" fmla="*/ 308392 w 857384"/>
                  <a:gd name="connsiteY579" fmla="*/ 421732 h 1653981"/>
                  <a:gd name="connsiteX580" fmla="*/ 305756 w 857384"/>
                  <a:gd name="connsiteY580" fmla="*/ 437547 h 1653981"/>
                  <a:gd name="connsiteX581" fmla="*/ 300485 w 857384"/>
                  <a:gd name="connsiteY581" fmla="*/ 457316 h 1653981"/>
                  <a:gd name="connsiteX582" fmla="*/ 307074 w 857384"/>
                  <a:gd name="connsiteY582" fmla="*/ 470495 h 1653981"/>
                  <a:gd name="connsiteX583" fmla="*/ 308392 w 857384"/>
                  <a:gd name="connsiteY583" fmla="*/ 471813 h 1653981"/>
                  <a:gd name="connsiteX584" fmla="*/ 312345 w 857384"/>
                  <a:gd name="connsiteY584" fmla="*/ 475767 h 1653981"/>
                  <a:gd name="connsiteX585" fmla="*/ 321571 w 857384"/>
                  <a:gd name="connsiteY585" fmla="*/ 487628 h 1653981"/>
                  <a:gd name="connsiteX586" fmla="*/ 317617 w 857384"/>
                  <a:gd name="connsiteY586" fmla="*/ 492900 h 1653981"/>
                  <a:gd name="connsiteX587" fmla="*/ 314981 w 857384"/>
                  <a:gd name="connsiteY587" fmla="*/ 494218 h 1653981"/>
                  <a:gd name="connsiteX588" fmla="*/ 311028 w 857384"/>
                  <a:gd name="connsiteY588" fmla="*/ 503443 h 1653981"/>
                  <a:gd name="connsiteX589" fmla="*/ 316299 w 857384"/>
                  <a:gd name="connsiteY589" fmla="*/ 515304 h 1653981"/>
                  <a:gd name="connsiteX590" fmla="*/ 320253 w 857384"/>
                  <a:gd name="connsiteY590" fmla="*/ 521894 h 1653981"/>
                  <a:gd name="connsiteX591" fmla="*/ 320253 w 857384"/>
                  <a:gd name="connsiteY591" fmla="*/ 523212 h 1653981"/>
                  <a:gd name="connsiteX592" fmla="*/ 324207 w 857384"/>
                  <a:gd name="connsiteY592" fmla="*/ 544298 h 1653981"/>
                  <a:gd name="connsiteX593" fmla="*/ 314981 w 857384"/>
                  <a:gd name="connsiteY593" fmla="*/ 565385 h 1653981"/>
                  <a:gd name="connsiteX594" fmla="*/ 307074 w 857384"/>
                  <a:gd name="connsiteY594" fmla="*/ 582518 h 1653981"/>
                  <a:gd name="connsiteX595" fmla="*/ 301802 w 857384"/>
                  <a:gd name="connsiteY595" fmla="*/ 597015 h 1653981"/>
                  <a:gd name="connsiteX596" fmla="*/ 301802 w 857384"/>
                  <a:gd name="connsiteY596" fmla="*/ 598333 h 1653981"/>
                  <a:gd name="connsiteX597" fmla="*/ 293895 w 857384"/>
                  <a:gd name="connsiteY597" fmla="*/ 622055 h 1653981"/>
                  <a:gd name="connsiteX598" fmla="*/ 303120 w 857384"/>
                  <a:gd name="connsiteY598" fmla="*/ 653685 h 1653981"/>
                  <a:gd name="connsiteX599" fmla="*/ 308392 w 857384"/>
                  <a:gd name="connsiteY599" fmla="*/ 664228 h 1653981"/>
                  <a:gd name="connsiteX600" fmla="*/ 309710 w 857384"/>
                  <a:gd name="connsiteY600" fmla="*/ 668182 h 1653981"/>
                  <a:gd name="connsiteX601" fmla="*/ 317617 w 857384"/>
                  <a:gd name="connsiteY601" fmla="*/ 687951 h 1653981"/>
                  <a:gd name="connsiteX602" fmla="*/ 318935 w 857384"/>
                  <a:gd name="connsiteY602" fmla="*/ 712991 h 1653981"/>
                  <a:gd name="connsiteX603" fmla="*/ 318935 w 857384"/>
                  <a:gd name="connsiteY603" fmla="*/ 718263 h 1653981"/>
                  <a:gd name="connsiteX604" fmla="*/ 317617 w 857384"/>
                  <a:gd name="connsiteY604" fmla="*/ 735396 h 1653981"/>
                  <a:gd name="connsiteX605" fmla="*/ 337386 w 857384"/>
                  <a:gd name="connsiteY605" fmla="*/ 727488 h 1653981"/>
                  <a:gd name="connsiteX606" fmla="*/ 345293 w 857384"/>
                  <a:gd name="connsiteY606" fmla="*/ 726170 h 1653981"/>
                  <a:gd name="connsiteX607" fmla="*/ 365062 w 857384"/>
                  <a:gd name="connsiteY607" fmla="*/ 743303 h 1653981"/>
                  <a:gd name="connsiteX608" fmla="*/ 380877 w 857384"/>
                  <a:gd name="connsiteY608" fmla="*/ 765708 h 1653981"/>
                  <a:gd name="connsiteX609" fmla="*/ 387467 w 857384"/>
                  <a:gd name="connsiteY609" fmla="*/ 769661 h 1653981"/>
                  <a:gd name="connsiteX610" fmla="*/ 400646 w 857384"/>
                  <a:gd name="connsiteY610" fmla="*/ 777569 h 1653981"/>
                  <a:gd name="connsiteX611" fmla="*/ 405918 w 857384"/>
                  <a:gd name="connsiteY611" fmla="*/ 826332 h 1653981"/>
                  <a:gd name="connsiteX612" fmla="*/ 405918 w 857384"/>
                  <a:gd name="connsiteY612" fmla="*/ 830286 h 1653981"/>
                  <a:gd name="connsiteX613" fmla="*/ 405918 w 857384"/>
                  <a:gd name="connsiteY613" fmla="*/ 836875 h 1653981"/>
                  <a:gd name="connsiteX614" fmla="*/ 408553 w 857384"/>
                  <a:gd name="connsiteY614" fmla="*/ 844783 h 1653981"/>
                  <a:gd name="connsiteX615" fmla="*/ 415143 w 857384"/>
                  <a:gd name="connsiteY615" fmla="*/ 850054 h 1653981"/>
                  <a:gd name="connsiteX616" fmla="*/ 416461 w 857384"/>
                  <a:gd name="connsiteY616" fmla="*/ 852690 h 1653981"/>
                  <a:gd name="connsiteX617" fmla="*/ 417779 w 857384"/>
                  <a:gd name="connsiteY617" fmla="*/ 856644 h 1653981"/>
                  <a:gd name="connsiteX618" fmla="*/ 413825 w 857384"/>
                  <a:gd name="connsiteY618" fmla="*/ 859280 h 1653981"/>
                  <a:gd name="connsiteX619" fmla="*/ 407235 w 857384"/>
                  <a:gd name="connsiteY619" fmla="*/ 864551 h 1653981"/>
                  <a:gd name="connsiteX620" fmla="*/ 404599 w 857384"/>
                  <a:gd name="connsiteY620" fmla="*/ 876413 h 1653981"/>
                  <a:gd name="connsiteX621" fmla="*/ 401963 w 857384"/>
                  <a:gd name="connsiteY621" fmla="*/ 888274 h 1653981"/>
                  <a:gd name="connsiteX622" fmla="*/ 396692 w 857384"/>
                  <a:gd name="connsiteY622" fmla="*/ 890910 h 1653981"/>
                  <a:gd name="connsiteX623" fmla="*/ 382195 w 857384"/>
                  <a:gd name="connsiteY623" fmla="*/ 877731 h 1653981"/>
                  <a:gd name="connsiteX624" fmla="*/ 380877 w 857384"/>
                  <a:gd name="connsiteY624" fmla="*/ 876413 h 1653981"/>
                  <a:gd name="connsiteX625" fmla="*/ 375605 w 857384"/>
                  <a:gd name="connsiteY625" fmla="*/ 875095 h 1653981"/>
                  <a:gd name="connsiteX626" fmla="*/ 355836 w 857384"/>
                  <a:gd name="connsiteY626" fmla="*/ 880366 h 1653981"/>
                  <a:gd name="connsiteX627" fmla="*/ 342657 w 857384"/>
                  <a:gd name="connsiteY627" fmla="*/ 884320 h 1653981"/>
                  <a:gd name="connsiteX628" fmla="*/ 300485 w 857384"/>
                  <a:gd name="connsiteY628" fmla="*/ 934401 h 1653981"/>
                  <a:gd name="connsiteX629" fmla="*/ 239860 w 857384"/>
                  <a:gd name="connsiteY629" fmla="*/ 985799 h 1653981"/>
                  <a:gd name="connsiteX630" fmla="*/ 229317 w 857384"/>
                  <a:gd name="connsiteY630" fmla="*/ 997661 h 1653981"/>
                  <a:gd name="connsiteX631" fmla="*/ 228000 w 857384"/>
                  <a:gd name="connsiteY631" fmla="*/ 1005568 h 1653981"/>
                  <a:gd name="connsiteX632" fmla="*/ 196369 w 857384"/>
                  <a:gd name="connsiteY632" fmla="*/ 1033244 h 1653981"/>
                  <a:gd name="connsiteX633" fmla="*/ 195052 w 857384"/>
                  <a:gd name="connsiteY633" fmla="*/ 1034562 h 1653981"/>
                  <a:gd name="connsiteX634" fmla="*/ 176601 w 857384"/>
                  <a:gd name="connsiteY634" fmla="*/ 1062238 h 1653981"/>
                  <a:gd name="connsiteX635" fmla="*/ 170011 w 857384"/>
                  <a:gd name="connsiteY635" fmla="*/ 1075418 h 1653981"/>
                  <a:gd name="connsiteX636" fmla="*/ 164739 w 857384"/>
                  <a:gd name="connsiteY636" fmla="*/ 1066192 h 1653981"/>
                  <a:gd name="connsiteX637" fmla="*/ 160785 w 857384"/>
                  <a:gd name="connsiteY637" fmla="*/ 1055649 h 1653981"/>
                  <a:gd name="connsiteX638" fmla="*/ 160785 w 857384"/>
                  <a:gd name="connsiteY638" fmla="*/ 1054331 h 1653981"/>
                  <a:gd name="connsiteX639" fmla="*/ 159468 w 857384"/>
                  <a:gd name="connsiteY639" fmla="*/ 1050377 h 1653981"/>
                  <a:gd name="connsiteX640" fmla="*/ 158149 w 857384"/>
                  <a:gd name="connsiteY640" fmla="*/ 1054331 h 1653981"/>
                  <a:gd name="connsiteX641" fmla="*/ 155514 w 857384"/>
                  <a:gd name="connsiteY641" fmla="*/ 1060920 h 1653981"/>
                  <a:gd name="connsiteX642" fmla="*/ 144970 w 857384"/>
                  <a:gd name="connsiteY642" fmla="*/ 1070146 h 1653981"/>
                  <a:gd name="connsiteX643" fmla="*/ 138381 w 857384"/>
                  <a:gd name="connsiteY643" fmla="*/ 1072782 h 1653981"/>
                  <a:gd name="connsiteX644" fmla="*/ 126520 w 857384"/>
                  <a:gd name="connsiteY644" fmla="*/ 1103094 h 1653981"/>
                  <a:gd name="connsiteX645" fmla="*/ 123884 w 857384"/>
                  <a:gd name="connsiteY645" fmla="*/ 1120227 h 1653981"/>
                  <a:gd name="connsiteX646" fmla="*/ 108069 w 857384"/>
                  <a:gd name="connsiteY646" fmla="*/ 1132088 h 1653981"/>
                  <a:gd name="connsiteX647" fmla="*/ 93572 w 857384"/>
                  <a:gd name="connsiteY647" fmla="*/ 1136042 h 1653981"/>
                  <a:gd name="connsiteX648" fmla="*/ 90936 w 857384"/>
                  <a:gd name="connsiteY648" fmla="*/ 1137359 h 1653981"/>
                  <a:gd name="connsiteX649" fmla="*/ 71167 w 857384"/>
                  <a:gd name="connsiteY649" fmla="*/ 1154492 h 1653981"/>
                  <a:gd name="connsiteX650" fmla="*/ 71167 w 857384"/>
                  <a:gd name="connsiteY650" fmla="*/ 1155810 h 1653981"/>
                  <a:gd name="connsiteX651" fmla="*/ 34266 w 857384"/>
                  <a:gd name="connsiteY651" fmla="*/ 1191394 h 1653981"/>
                  <a:gd name="connsiteX652" fmla="*/ 31630 w 857384"/>
                  <a:gd name="connsiteY652" fmla="*/ 1192712 h 1653981"/>
                  <a:gd name="connsiteX653" fmla="*/ 28994 w 857384"/>
                  <a:gd name="connsiteY653" fmla="*/ 1237521 h 1653981"/>
                  <a:gd name="connsiteX654" fmla="*/ 30312 w 857384"/>
                  <a:gd name="connsiteY654" fmla="*/ 1240157 h 1653981"/>
                  <a:gd name="connsiteX655" fmla="*/ 34266 w 857384"/>
                  <a:gd name="connsiteY655" fmla="*/ 1245428 h 1653981"/>
                  <a:gd name="connsiteX656" fmla="*/ 42173 w 857384"/>
                  <a:gd name="connsiteY656" fmla="*/ 1286284 h 1653981"/>
                  <a:gd name="connsiteX657" fmla="*/ 36902 w 857384"/>
                  <a:gd name="connsiteY657" fmla="*/ 1342954 h 1653981"/>
                  <a:gd name="connsiteX658" fmla="*/ 46127 w 857384"/>
                  <a:gd name="connsiteY658" fmla="*/ 1375902 h 1653981"/>
                  <a:gd name="connsiteX659" fmla="*/ 47445 w 857384"/>
                  <a:gd name="connsiteY659" fmla="*/ 1382492 h 1653981"/>
                  <a:gd name="connsiteX660" fmla="*/ 47445 w 857384"/>
                  <a:gd name="connsiteY660" fmla="*/ 1385127 h 1653981"/>
                  <a:gd name="connsiteX661" fmla="*/ 48763 w 857384"/>
                  <a:gd name="connsiteY661" fmla="*/ 1402260 h 1653981"/>
                  <a:gd name="connsiteX662" fmla="*/ 38220 w 857384"/>
                  <a:gd name="connsiteY662" fmla="*/ 1387763 h 1653981"/>
                  <a:gd name="connsiteX663" fmla="*/ 34266 w 857384"/>
                  <a:gd name="connsiteY663" fmla="*/ 1382492 h 1653981"/>
                  <a:gd name="connsiteX664" fmla="*/ 36902 w 857384"/>
                  <a:gd name="connsiteY664" fmla="*/ 1379856 h 1653981"/>
                  <a:gd name="connsiteX665" fmla="*/ 36902 w 857384"/>
                  <a:gd name="connsiteY665" fmla="*/ 1379856 h 1653981"/>
                  <a:gd name="connsiteX666" fmla="*/ 34266 w 857384"/>
                  <a:gd name="connsiteY666" fmla="*/ 1381173 h 1653981"/>
                  <a:gd name="connsiteX667" fmla="*/ 32948 w 857384"/>
                  <a:gd name="connsiteY667" fmla="*/ 1379856 h 1653981"/>
                  <a:gd name="connsiteX668" fmla="*/ 27676 w 857384"/>
                  <a:gd name="connsiteY668" fmla="*/ 1400942 h 1653981"/>
                  <a:gd name="connsiteX669" fmla="*/ 14497 w 857384"/>
                  <a:gd name="connsiteY669" fmla="*/ 1451023 h 1653981"/>
                  <a:gd name="connsiteX670" fmla="*/ 13179 w 857384"/>
                  <a:gd name="connsiteY670" fmla="*/ 1470791 h 1653981"/>
                  <a:gd name="connsiteX671" fmla="*/ 15815 w 857384"/>
                  <a:gd name="connsiteY671" fmla="*/ 1478699 h 1653981"/>
                  <a:gd name="connsiteX672" fmla="*/ 9225 w 857384"/>
                  <a:gd name="connsiteY672" fmla="*/ 1512965 h 1653981"/>
                  <a:gd name="connsiteX673" fmla="*/ 7908 w 857384"/>
                  <a:gd name="connsiteY673" fmla="*/ 1518237 h 1653981"/>
                  <a:gd name="connsiteX674" fmla="*/ 25040 w 857384"/>
                  <a:gd name="connsiteY674" fmla="*/ 1523508 h 1653981"/>
                  <a:gd name="connsiteX675" fmla="*/ 36902 w 857384"/>
                  <a:gd name="connsiteY675" fmla="*/ 1526144 h 1653981"/>
                  <a:gd name="connsiteX676" fmla="*/ 38220 w 857384"/>
                  <a:gd name="connsiteY676" fmla="*/ 1527462 h 1653981"/>
                  <a:gd name="connsiteX677" fmla="*/ 38220 w 857384"/>
                  <a:gd name="connsiteY677" fmla="*/ 1528780 h 1653981"/>
                  <a:gd name="connsiteX678" fmla="*/ 38220 w 857384"/>
                  <a:gd name="connsiteY678" fmla="*/ 1532733 h 1653981"/>
                  <a:gd name="connsiteX679" fmla="*/ 39537 w 857384"/>
                  <a:gd name="connsiteY679" fmla="*/ 1539323 h 1653981"/>
                  <a:gd name="connsiteX680" fmla="*/ 44809 w 857384"/>
                  <a:gd name="connsiteY680" fmla="*/ 1544595 h 1653981"/>
                  <a:gd name="connsiteX681" fmla="*/ 60624 w 857384"/>
                  <a:gd name="connsiteY681" fmla="*/ 1540641 h 1653981"/>
                  <a:gd name="connsiteX682" fmla="*/ 76439 w 857384"/>
                  <a:gd name="connsiteY682" fmla="*/ 1536687 h 1653981"/>
                  <a:gd name="connsiteX683" fmla="*/ 97526 w 857384"/>
                  <a:gd name="connsiteY683" fmla="*/ 1538005 h 1653981"/>
                  <a:gd name="connsiteX684" fmla="*/ 97526 w 857384"/>
                  <a:gd name="connsiteY684" fmla="*/ 1555138 h 1653981"/>
                  <a:gd name="connsiteX685" fmla="*/ 97526 w 857384"/>
                  <a:gd name="connsiteY685" fmla="*/ 1556456 h 1653981"/>
                  <a:gd name="connsiteX686" fmla="*/ 96208 w 857384"/>
                  <a:gd name="connsiteY686" fmla="*/ 1567000 h 1653981"/>
                  <a:gd name="connsiteX687" fmla="*/ 97526 w 857384"/>
                  <a:gd name="connsiteY687" fmla="*/ 1573589 h 1653981"/>
                  <a:gd name="connsiteX688" fmla="*/ 98843 w 857384"/>
                  <a:gd name="connsiteY688" fmla="*/ 1573589 h 1653981"/>
                  <a:gd name="connsiteX689" fmla="*/ 112022 w 857384"/>
                  <a:gd name="connsiteY689" fmla="*/ 1567000 h 1653981"/>
                  <a:gd name="connsiteX690" fmla="*/ 115977 w 857384"/>
                  <a:gd name="connsiteY690" fmla="*/ 1564364 h 1653981"/>
                  <a:gd name="connsiteX691" fmla="*/ 122566 w 857384"/>
                  <a:gd name="connsiteY691" fmla="*/ 1561728 h 1653981"/>
                  <a:gd name="connsiteX692" fmla="*/ 125202 w 857384"/>
                  <a:gd name="connsiteY692" fmla="*/ 1561728 h 1653981"/>
                  <a:gd name="connsiteX693" fmla="*/ 127838 w 857384"/>
                  <a:gd name="connsiteY693" fmla="*/ 1564364 h 1653981"/>
                  <a:gd name="connsiteX694" fmla="*/ 127838 w 857384"/>
                  <a:gd name="connsiteY694" fmla="*/ 1582814 h 1653981"/>
                  <a:gd name="connsiteX695" fmla="*/ 127838 w 857384"/>
                  <a:gd name="connsiteY695" fmla="*/ 1597311 h 1653981"/>
                  <a:gd name="connsiteX696" fmla="*/ 133110 w 857384"/>
                  <a:gd name="connsiteY696" fmla="*/ 1597311 h 1653981"/>
                  <a:gd name="connsiteX697" fmla="*/ 134427 w 857384"/>
                  <a:gd name="connsiteY697" fmla="*/ 1595993 h 16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Lst>
                <a:rect l="l" t="t" r="r" b="b"/>
                <a:pathLst>
                  <a:path w="857384" h="1653981">
                    <a:moveTo>
                      <a:pt x="148925" y="1653982"/>
                    </a:moveTo>
                    <a:cubicBezTo>
                      <a:pt x="139699" y="1653982"/>
                      <a:pt x="133110" y="1647392"/>
                      <a:pt x="131791" y="1638166"/>
                    </a:cubicBezTo>
                    <a:cubicBezTo>
                      <a:pt x="131791" y="1634213"/>
                      <a:pt x="130474" y="1631577"/>
                      <a:pt x="130474" y="1627623"/>
                    </a:cubicBezTo>
                    <a:lnTo>
                      <a:pt x="130474" y="1623670"/>
                    </a:lnTo>
                    <a:cubicBezTo>
                      <a:pt x="130474" y="1617080"/>
                      <a:pt x="129156" y="1613127"/>
                      <a:pt x="129156" y="1610491"/>
                    </a:cubicBezTo>
                    <a:cubicBezTo>
                      <a:pt x="123884" y="1611808"/>
                      <a:pt x="119930" y="1609172"/>
                      <a:pt x="117294" y="1605219"/>
                    </a:cubicBezTo>
                    <a:cubicBezTo>
                      <a:pt x="113341" y="1598629"/>
                      <a:pt x="114658" y="1589404"/>
                      <a:pt x="117294" y="1581496"/>
                    </a:cubicBezTo>
                    <a:cubicBezTo>
                      <a:pt x="118612" y="1578860"/>
                      <a:pt x="118612" y="1577543"/>
                      <a:pt x="118612" y="1576224"/>
                    </a:cubicBezTo>
                    <a:lnTo>
                      <a:pt x="117294" y="1577543"/>
                    </a:lnTo>
                    <a:cubicBezTo>
                      <a:pt x="110705" y="1581496"/>
                      <a:pt x="105433" y="1585450"/>
                      <a:pt x="98843" y="1585450"/>
                    </a:cubicBezTo>
                    <a:cubicBezTo>
                      <a:pt x="94890" y="1585450"/>
                      <a:pt x="92254" y="1584132"/>
                      <a:pt x="90936" y="1581496"/>
                    </a:cubicBezTo>
                    <a:cubicBezTo>
                      <a:pt x="88300" y="1578860"/>
                      <a:pt x="86983" y="1573589"/>
                      <a:pt x="86983" y="1568317"/>
                    </a:cubicBezTo>
                    <a:cubicBezTo>
                      <a:pt x="86983" y="1564364"/>
                      <a:pt x="88300" y="1560410"/>
                      <a:pt x="88300" y="1555138"/>
                    </a:cubicBezTo>
                    <a:lnTo>
                      <a:pt x="93572" y="1555138"/>
                    </a:lnTo>
                    <a:lnTo>
                      <a:pt x="88300" y="1553820"/>
                    </a:lnTo>
                    <a:cubicBezTo>
                      <a:pt x="88300" y="1551185"/>
                      <a:pt x="89619" y="1547231"/>
                      <a:pt x="89619" y="1544595"/>
                    </a:cubicBezTo>
                    <a:cubicBezTo>
                      <a:pt x="88300" y="1544595"/>
                      <a:pt x="84347" y="1544595"/>
                      <a:pt x="79075" y="1545913"/>
                    </a:cubicBezTo>
                    <a:cubicBezTo>
                      <a:pt x="72485" y="1547231"/>
                      <a:pt x="68531" y="1548549"/>
                      <a:pt x="64578" y="1549866"/>
                    </a:cubicBezTo>
                    <a:cubicBezTo>
                      <a:pt x="55352" y="1552502"/>
                      <a:pt x="50081" y="1553820"/>
                      <a:pt x="46127" y="1553820"/>
                    </a:cubicBezTo>
                    <a:cubicBezTo>
                      <a:pt x="35584" y="1553820"/>
                      <a:pt x="32948" y="1545913"/>
                      <a:pt x="31630" y="1541959"/>
                    </a:cubicBezTo>
                    <a:cubicBezTo>
                      <a:pt x="30312" y="1538005"/>
                      <a:pt x="30312" y="1535369"/>
                      <a:pt x="30312" y="1532733"/>
                    </a:cubicBezTo>
                    <a:cubicBezTo>
                      <a:pt x="28994" y="1532733"/>
                      <a:pt x="27676" y="1532733"/>
                      <a:pt x="26358" y="1532733"/>
                    </a:cubicBezTo>
                    <a:cubicBezTo>
                      <a:pt x="15815" y="1531416"/>
                      <a:pt x="5272" y="1530097"/>
                      <a:pt x="1318" y="1522190"/>
                    </a:cubicBezTo>
                    <a:cubicBezTo>
                      <a:pt x="0" y="1519554"/>
                      <a:pt x="-1318" y="1514283"/>
                      <a:pt x="2636" y="1507694"/>
                    </a:cubicBezTo>
                    <a:cubicBezTo>
                      <a:pt x="5272" y="1503739"/>
                      <a:pt x="7908" y="1486606"/>
                      <a:pt x="7908" y="1478699"/>
                    </a:cubicBezTo>
                    <a:cubicBezTo>
                      <a:pt x="7908" y="1477381"/>
                      <a:pt x="6589" y="1474746"/>
                      <a:pt x="6589" y="1473427"/>
                    </a:cubicBezTo>
                    <a:cubicBezTo>
                      <a:pt x="3954" y="1465520"/>
                      <a:pt x="0" y="1452341"/>
                      <a:pt x="10544" y="1443115"/>
                    </a:cubicBezTo>
                    <a:cubicBezTo>
                      <a:pt x="15815" y="1437843"/>
                      <a:pt x="21087" y="1418075"/>
                      <a:pt x="21087" y="1399624"/>
                    </a:cubicBezTo>
                    <a:cubicBezTo>
                      <a:pt x="21087" y="1390399"/>
                      <a:pt x="22404" y="1367994"/>
                      <a:pt x="35584" y="1367994"/>
                    </a:cubicBezTo>
                    <a:cubicBezTo>
                      <a:pt x="36902" y="1367994"/>
                      <a:pt x="38220" y="1367994"/>
                      <a:pt x="39537" y="1369312"/>
                    </a:cubicBezTo>
                    <a:cubicBezTo>
                      <a:pt x="38220" y="1358769"/>
                      <a:pt x="36902" y="1352179"/>
                      <a:pt x="32948" y="1348225"/>
                    </a:cubicBezTo>
                    <a:cubicBezTo>
                      <a:pt x="23723" y="1337682"/>
                      <a:pt x="25040" y="1308688"/>
                      <a:pt x="36902" y="1281012"/>
                    </a:cubicBezTo>
                    <a:cubicBezTo>
                      <a:pt x="43492" y="1266515"/>
                      <a:pt x="36902" y="1257290"/>
                      <a:pt x="30312" y="1249382"/>
                    </a:cubicBezTo>
                    <a:cubicBezTo>
                      <a:pt x="27676" y="1246746"/>
                      <a:pt x="26358" y="1244110"/>
                      <a:pt x="25040" y="1241475"/>
                    </a:cubicBezTo>
                    <a:lnTo>
                      <a:pt x="23723" y="1238839"/>
                    </a:lnTo>
                    <a:cubicBezTo>
                      <a:pt x="19769" y="1228296"/>
                      <a:pt x="9225" y="1197983"/>
                      <a:pt x="28994" y="1183486"/>
                    </a:cubicBezTo>
                    <a:lnTo>
                      <a:pt x="31630" y="1182169"/>
                    </a:lnTo>
                    <a:cubicBezTo>
                      <a:pt x="47445" y="1170307"/>
                      <a:pt x="59306" y="1162400"/>
                      <a:pt x="65895" y="1150538"/>
                    </a:cubicBezTo>
                    <a:lnTo>
                      <a:pt x="65895" y="1149221"/>
                    </a:lnTo>
                    <a:cubicBezTo>
                      <a:pt x="73803" y="1134724"/>
                      <a:pt x="75121" y="1133406"/>
                      <a:pt x="90936" y="1126816"/>
                    </a:cubicBezTo>
                    <a:lnTo>
                      <a:pt x="93572" y="1125498"/>
                    </a:lnTo>
                    <a:cubicBezTo>
                      <a:pt x="100162" y="1122863"/>
                      <a:pt x="105433" y="1121545"/>
                      <a:pt x="109387" y="1120227"/>
                    </a:cubicBezTo>
                    <a:cubicBezTo>
                      <a:pt x="117294" y="1118909"/>
                      <a:pt x="117294" y="1117591"/>
                      <a:pt x="118612" y="1113637"/>
                    </a:cubicBezTo>
                    <a:cubicBezTo>
                      <a:pt x="119930" y="1111001"/>
                      <a:pt x="119930" y="1105729"/>
                      <a:pt x="121248" y="1099140"/>
                    </a:cubicBezTo>
                    <a:cubicBezTo>
                      <a:pt x="122566" y="1084643"/>
                      <a:pt x="123884" y="1066192"/>
                      <a:pt x="138381" y="1060920"/>
                    </a:cubicBezTo>
                    <a:cubicBezTo>
                      <a:pt x="141017" y="1059603"/>
                      <a:pt x="143653" y="1058285"/>
                      <a:pt x="146289" y="1058285"/>
                    </a:cubicBezTo>
                    <a:cubicBezTo>
                      <a:pt x="150242" y="1056967"/>
                      <a:pt x="150242" y="1056967"/>
                      <a:pt x="152878" y="1053013"/>
                    </a:cubicBezTo>
                    <a:cubicBezTo>
                      <a:pt x="154196" y="1051695"/>
                      <a:pt x="154196" y="1050377"/>
                      <a:pt x="155514" y="1049059"/>
                    </a:cubicBezTo>
                    <a:cubicBezTo>
                      <a:pt x="158149" y="1043788"/>
                      <a:pt x="159468" y="1038516"/>
                      <a:pt x="166057" y="1038516"/>
                    </a:cubicBezTo>
                    <a:cubicBezTo>
                      <a:pt x="173965" y="1038516"/>
                      <a:pt x="175283" y="1046423"/>
                      <a:pt x="176601" y="1049059"/>
                    </a:cubicBezTo>
                    <a:cubicBezTo>
                      <a:pt x="181873" y="1039834"/>
                      <a:pt x="187144" y="1030609"/>
                      <a:pt x="195052" y="1024019"/>
                    </a:cubicBezTo>
                    <a:lnTo>
                      <a:pt x="196369" y="1022701"/>
                    </a:lnTo>
                    <a:cubicBezTo>
                      <a:pt x="217456" y="1008204"/>
                      <a:pt x="224045" y="1001614"/>
                      <a:pt x="224045" y="998978"/>
                    </a:cubicBezTo>
                    <a:cubicBezTo>
                      <a:pt x="224045" y="997661"/>
                      <a:pt x="224045" y="997661"/>
                      <a:pt x="224045" y="995025"/>
                    </a:cubicBezTo>
                    <a:cubicBezTo>
                      <a:pt x="224045" y="987117"/>
                      <a:pt x="226681" y="980528"/>
                      <a:pt x="239860" y="973938"/>
                    </a:cubicBezTo>
                    <a:cubicBezTo>
                      <a:pt x="254358" y="967349"/>
                      <a:pt x="292577" y="933083"/>
                      <a:pt x="296530" y="926493"/>
                    </a:cubicBezTo>
                    <a:cubicBezTo>
                      <a:pt x="299166" y="921222"/>
                      <a:pt x="325525" y="877731"/>
                      <a:pt x="343976" y="872459"/>
                    </a:cubicBezTo>
                    <a:cubicBezTo>
                      <a:pt x="347929" y="871141"/>
                      <a:pt x="351883" y="869823"/>
                      <a:pt x="355836" y="868505"/>
                    </a:cubicBezTo>
                    <a:cubicBezTo>
                      <a:pt x="365062" y="865869"/>
                      <a:pt x="371652" y="861915"/>
                      <a:pt x="379560" y="861915"/>
                    </a:cubicBezTo>
                    <a:cubicBezTo>
                      <a:pt x="384831" y="861915"/>
                      <a:pt x="390103" y="864551"/>
                      <a:pt x="392739" y="867187"/>
                    </a:cubicBezTo>
                    <a:lnTo>
                      <a:pt x="392739" y="868505"/>
                    </a:lnTo>
                    <a:cubicBezTo>
                      <a:pt x="394056" y="869823"/>
                      <a:pt x="396692" y="873777"/>
                      <a:pt x="398010" y="875095"/>
                    </a:cubicBezTo>
                    <a:cubicBezTo>
                      <a:pt x="398010" y="873777"/>
                      <a:pt x="398010" y="872459"/>
                      <a:pt x="398010" y="871141"/>
                    </a:cubicBezTo>
                    <a:cubicBezTo>
                      <a:pt x="398010" y="865869"/>
                      <a:pt x="396692" y="857962"/>
                      <a:pt x="403282" y="851372"/>
                    </a:cubicBezTo>
                    <a:cubicBezTo>
                      <a:pt x="405918" y="848736"/>
                      <a:pt x="407235" y="847418"/>
                      <a:pt x="408553" y="846101"/>
                    </a:cubicBezTo>
                    <a:cubicBezTo>
                      <a:pt x="400646" y="843465"/>
                      <a:pt x="398010" y="838193"/>
                      <a:pt x="398010" y="828968"/>
                    </a:cubicBezTo>
                    <a:cubicBezTo>
                      <a:pt x="398010" y="826332"/>
                      <a:pt x="398010" y="823696"/>
                      <a:pt x="398010" y="821060"/>
                    </a:cubicBezTo>
                    <a:lnTo>
                      <a:pt x="398010" y="817106"/>
                    </a:lnTo>
                    <a:cubicBezTo>
                      <a:pt x="400646" y="786795"/>
                      <a:pt x="399328" y="777569"/>
                      <a:pt x="396692" y="776251"/>
                    </a:cubicBezTo>
                    <a:cubicBezTo>
                      <a:pt x="390103" y="772297"/>
                      <a:pt x="388784" y="770979"/>
                      <a:pt x="384831" y="769661"/>
                    </a:cubicBezTo>
                    <a:cubicBezTo>
                      <a:pt x="383513" y="768343"/>
                      <a:pt x="380877" y="768343"/>
                      <a:pt x="376924" y="765708"/>
                    </a:cubicBezTo>
                    <a:cubicBezTo>
                      <a:pt x="363744" y="759118"/>
                      <a:pt x="358472" y="744621"/>
                      <a:pt x="355836" y="738032"/>
                    </a:cubicBezTo>
                    <a:cubicBezTo>
                      <a:pt x="354519" y="731442"/>
                      <a:pt x="353201" y="727488"/>
                      <a:pt x="345293" y="727488"/>
                    </a:cubicBezTo>
                    <a:cubicBezTo>
                      <a:pt x="343976" y="727488"/>
                      <a:pt x="341340" y="727488"/>
                      <a:pt x="338704" y="727488"/>
                    </a:cubicBezTo>
                    <a:cubicBezTo>
                      <a:pt x="328161" y="730124"/>
                      <a:pt x="322889" y="732760"/>
                      <a:pt x="318935" y="735396"/>
                    </a:cubicBezTo>
                    <a:lnTo>
                      <a:pt x="300485" y="748575"/>
                    </a:lnTo>
                    <a:lnTo>
                      <a:pt x="305756" y="726170"/>
                    </a:lnTo>
                    <a:cubicBezTo>
                      <a:pt x="307074" y="720899"/>
                      <a:pt x="307074" y="714309"/>
                      <a:pt x="307074" y="707720"/>
                    </a:cubicBezTo>
                    <a:lnTo>
                      <a:pt x="307074" y="702448"/>
                    </a:lnTo>
                    <a:cubicBezTo>
                      <a:pt x="307074" y="693223"/>
                      <a:pt x="307074" y="686633"/>
                      <a:pt x="305756" y="680044"/>
                    </a:cubicBezTo>
                    <a:cubicBezTo>
                      <a:pt x="304438" y="674772"/>
                      <a:pt x="301802" y="668182"/>
                      <a:pt x="299166" y="662910"/>
                    </a:cubicBezTo>
                    <a:lnTo>
                      <a:pt x="297849" y="658957"/>
                    </a:lnTo>
                    <a:cubicBezTo>
                      <a:pt x="296530" y="656321"/>
                      <a:pt x="295213" y="652367"/>
                      <a:pt x="292577" y="649731"/>
                    </a:cubicBezTo>
                    <a:cubicBezTo>
                      <a:pt x="287306" y="639188"/>
                      <a:pt x="280716" y="627327"/>
                      <a:pt x="283351" y="612830"/>
                    </a:cubicBezTo>
                    <a:cubicBezTo>
                      <a:pt x="284670" y="602287"/>
                      <a:pt x="288623" y="594379"/>
                      <a:pt x="291259" y="586472"/>
                    </a:cubicBezTo>
                    <a:lnTo>
                      <a:pt x="291259" y="585154"/>
                    </a:lnTo>
                    <a:cubicBezTo>
                      <a:pt x="292577" y="581200"/>
                      <a:pt x="295213" y="575928"/>
                      <a:pt x="296530" y="570656"/>
                    </a:cubicBezTo>
                    <a:cubicBezTo>
                      <a:pt x="299166" y="564067"/>
                      <a:pt x="301802" y="557477"/>
                      <a:pt x="305756" y="550888"/>
                    </a:cubicBezTo>
                    <a:cubicBezTo>
                      <a:pt x="309710" y="544298"/>
                      <a:pt x="313664" y="539027"/>
                      <a:pt x="313664" y="532437"/>
                    </a:cubicBezTo>
                    <a:cubicBezTo>
                      <a:pt x="314981" y="527165"/>
                      <a:pt x="312345" y="524529"/>
                      <a:pt x="309710" y="517940"/>
                    </a:cubicBezTo>
                    <a:lnTo>
                      <a:pt x="309710" y="516622"/>
                    </a:lnTo>
                    <a:cubicBezTo>
                      <a:pt x="308392" y="515304"/>
                      <a:pt x="308392" y="512668"/>
                      <a:pt x="307074" y="511350"/>
                    </a:cubicBezTo>
                    <a:cubicBezTo>
                      <a:pt x="304438" y="506079"/>
                      <a:pt x="300485" y="499489"/>
                      <a:pt x="300485" y="494218"/>
                    </a:cubicBezTo>
                    <a:cubicBezTo>
                      <a:pt x="300485" y="488946"/>
                      <a:pt x="303120" y="482356"/>
                      <a:pt x="307074" y="478402"/>
                    </a:cubicBezTo>
                    <a:cubicBezTo>
                      <a:pt x="307074" y="478402"/>
                      <a:pt x="308392" y="477085"/>
                      <a:pt x="308392" y="477085"/>
                    </a:cubicBezTo>
                    <a:cubicBezTo>
                      <a:pt x="307074" y="477085"/>
                      <a:pt x="307074" y="475767"/>
                      <a:pt x="305756" y="474449"/>
                    </a:cubicBezTo>
                    <a:cubicBezTo>
                      <a:pt x="303120" y="473131"/>
                      <a:pt x="301802" y="470495"/>
                      <a:pt x="300485" y="469177"/>
                    </a:cubicBezTo>
                    <a:lnTo>
                      <a:pt x="299166" y="467859"/>
                    </a:lnTo>
                    <a:cubicBezTo>
                      <a:pt x="295213" y="462588"/>
                      <a:pt x="289941" y="457316"/>
                      <a:pt x="289941" y="448091"/>
                    </a:cubicBezTo>
                    <a:cubicBezTo>
                      <a:pt x="289941" y="440183"/>
                      <a:pt x="292577" y="430958"/>
                      <a:pt x="296530" y="423050"/>
                    </a:cubicBezTo>
                    <a:cubicBezTo>
                      <a:pt x="299166" y="419096"/>
                      <a:pt x="299166" y="419096"/>
                      <a:pt x="297849" y="413825"/>
                    </a:cubicBezTo>
                    <a:cubicBezTo>
                      <a:pt x="297849" y="412507"/>
                      <a:pt x="296530" y="409871"/>
                      <a:pt x="296530" y="407235"/>
                    </a:cubicBezTo>
                    <a:cubicBezTo>
                      <a:pt x="296530" y="401964"/>
                      <a:pt x="295213" y="394056"/>
                      <a:pt x="297849" y="390103"/>
                    </a:cubicBezTo>
                    <a:cubicBezTo>
                      <a:pt x="300485" y="383513"/>
                      <a:pt x="307074" y="382195"/>
                      <a:pt x="309710" y="382195"/>
                    </a:cubicBezTo>
                    <a:cubicBezTo>
                      <a:pt x="309710" y="382195"/>
                      <a:pt x="311028" y="382195"/>
                      <a:pt x="311028" y="382195"/>
                    </a:cubicBezTo>
                    <a:cubicBezTo>
                      <a:pt x="312345" y="382195"/>
                      <a:pt x="313664" y="380877"/>
                      <a:pt x="314981" y="378241"/>
                    </a:cubicBezTo>
                    <a:cubicBezTo>
                      <a:pt x="317617" y="372969"/>
                      <a:pt x="317617" y="363744"/>
                      <a:pt x="316299" y="355837"/>
                    </a:cubicBezTo>
                    <a:cubicBezTo>
                      <a:pt x="309710" y="351883"/>
                      <a:pt x="303120" y="347929"/>
                      <a:pt x="297849" y="341340"/>
                    </a:cubicBezTo>
                    <a:cubicBezTo>
                      <a:pt x="297849" y="341340"/>
                      <a:pt x="296530" y="340022"/>
                      <a:pt x="296530" y="340022"/>
                    </a:cubicBezTo>
                    <a:cubicBezTo>
                      <a:pt x="296530" y="340022"/>
                      <a:pt x="296530" y="340022"/>
                      <a:pt x="295213" y="340022"/>
                    </a:cubicBezTo>
                    <a:cubicBezTo>
                      <a:pt x="295213" y="340022"/>
                      <a:pt x="292577" y="340022"/>
                      <a:pt x="292577" y="340022"/>
                    </a:cubicBezTo>
                    <a:lnTo>
                      <a:pt x="289941" y="340022"/>
                    </a:lnTo>
                    <a:cubicBezTo>
                      <a:pt x="288623" y="340022"/>
                      <a:pt x="285987" y="340022"/>
                      <a:pt x="284670" y="340022"/>
                    </a:cubicBezTo>
                    <a:cubicBezTo>
                      <a:pt x="271490" y="337386"/>
                      <a:pt x="268855" y="328160"/>
                      <a:pt x="267537" y="321571"/>
                    </a:cubicBezTo>
                    <a:lnTo>
                      <a:pt x="267537" y="320253"/>
                    </a:lnTo>
                    <a:cubicBezTo>
                      <a:pt x="266219" y="313663"/>
                      <a:pt x="263583" y="308392"/>
                      <a:pt x="256993" y="304438"/>
                    </a:cubicBezTo>
                    <a:cubicBezTo>
                      <a:pt x="251722" y="299167"/>
                      <a:pt x="243814" y="295213"/>
                      <a:pt x="237224" y="292577"/>
                    </a:cubicBezTo>
                    <a:lnTo>
                      <a:pt x="233271" y="289941"/>
                    </a:lnTo>
                    <a:cubicBezTo>
                      <a:pt x="228000" y="287305"/>
                      <a:pt x="222728" y="285987"/>
                      <a:pt x="214820" y="284669"/>
                    </a:cubicBezTo>
                    <a:lnTo>
                      <a:pt x="213502" y="284669"/>
                    </a:lnTo>
                    <a:cubicBezTo>
                      <a:pt x="212184" y="284669"/>
                      <a:pt x="209548" y="283351"/>
                      <a:pt x="208231" y="283351"/>
                    </a:cubicBezTo>
                    <a:cubicBezTo>
                      <a:pt x="195052" y="280715"/>
                      <a:pt x="192416" y="268854"/>
                      <a:pt x="189780" y="262265"/>
                    </a:cubicBezTo>
                    <a:cubicBezTo>
                      <a:pt x="188462" y="259629"/>
                      <a:pt x="188462" y="258311"/>
                      <a:pt x="188462" y="256993"/>
                    </a:cubicBezTo>
                    <a:cubicBezTo>
                      <a:pt x="185826" y="249086"/>
                      <a:pt x="183190" y="247768"/>
                      <a:pt x="173965" y="245132"/>
                    </a:cubicBezTo>
                    <a:cubicBezTo>
                      <a:pt x="166057" y="242496"/>
                      <a:pt x="160785" y="235906"/>
                      <a:pt x="155514" y="230635"/>
                    </a:cubicBezTo>
                    <a:lnTo>
                      <a:pt x="154196" y="229317"/>
                    </a:lnTo>
                    <a:cubicBezTo>
                      <a:pt x="152878" y="227999"/>
                      <a:pt x="152878" y="227999"/>
                      <a:pt x="151560" y="226681"/>
                    </a:cubicBezTo>
                    <a:cubicBezTo>
                      <a:pt x="143653" y="218774"/>
                      <a:pt x="141017" y="210866"/>
                      <a:pt x="138381" y="202959"/>
                    </a:cubicBezTo>
                    <a:lnTo>
                      <a:pt x="137063" y="200323"/>
                    </a:lnTo>
                    <a:cubicBezTo>
                      <a:pt x="137063" y="199005"/>
                      <a:pt x="137063" y="199005"/>
                      <a:pt x="137063" y="197687"/>
                    </a:cubicBezTo>
                    <a:lnTo>
                      <a:pt x="134427" y="187144"/>
                    </a:lnTo>
                    <a:lnTo>
                      <a:pt x="144970" y="188461"/>
                    </a:lnTo>
                    <a:cubicBezTo>
                      <a:pt x="148925" y="188461"/>
                      <a:pt x="152878" y="188461"/>
                      <a:pt x="154196" y="187144"/>
                    </a:cubicBezTo>
                    <a:cubicBezTo>
                      <a:pt x="158149" y="184508"/>
                      <a:pt x="159468" y="177918"/>
                      <a:pt x="159468" y="171329"/>
                    </a:cubicBezTo>
                    <a:cubicBezTo>
                      <a:pt x="160785" y="166057"/>
                      <a:pt x="162104" y="159468"/>
                      <a:pt x="164739" y="154196"/>
                    </a:cubicBezTo>
                    <a:cubicBezTo>
                      <a:pt x="173965" y="137063"/>
                      <a:pt x="193733" y="134427"/>
                      <a:pt x="204276" y="134427"/>
                    </a:cubicBezTo>
                    <a:lnTo>
                      <a:pt x="206912" y="134427"/>
                    </a:lnTo>
                    <a:cubicBezTo>
                      <a:pt x="224045" y="134427"/>
                      <a:pt x="237224" y="143653"/>
                      <a:pt x="242496" y="160786"/>
                    </a:cubicBezTo>
                    <a:cubicBezTo>
                      <a:pt x="243814" y="166057"/>
                      <a:pt x="245132" y="171329"/>
                      <a:pt x="246450" y="175282"/>
                    </a:cubicBezTo>
                    <a:cubicBezTo>
                      <a:pt x="247768" y="181872"/>
                      <a:pt x="249086" y="188461"/>
                      <a:pt x="251722" y="193733"/>
                    </a:cubicBezTo>
                    <a:cubicBezTo>
                      <a:pt x="254358" y="199005"/>
                      <a:pt x="254358" y="204277"/>
                      <a:pt x="255675" y="209548"/>
                    </a:cubicBezTo>
                    <a:cubicBezTo>
                      <a:pt x="256993" y="214820"/>
                      <a:pt x="256993" y="220092"/>
                      <a:pt x="259629" y="224045"/>
                    </a:cubicBezTo>
                    <a:cubicBezTo>
                      <a:pt x="260947" y="226681"/>
                      <a:pt x="264901" y="227999"/>
                      <a:pt x="268855" y="229317"/>
                    </a:cubicBezTo>
                    <a:lnTo>
                      <a:pt x="270172" y="229317"/>
                    </a:lnTo>
                    <a:cubicBezTo>
                      <a:pt x="271490" y="230635"/>
                      <a:pt x="272808" y="230635"/>
                      <a:pt x="274126" y="231953"/>
                    </a:cubicBezTo>
                    <a:cubicBezTo>
                      <a:pt x="278080" y="234588"/>
                      <a:pt x="283351" y="234588"/>
                      <a:pt x="288623" y="235906"/>
                    </a:cubicBezTo>
                    <a:cubicBezTo>
                      <a:pt x="291259" y="235906"/>
                      <a:pt x="292577" y="237224"/>
                      <a:pt x="295213" y="237224"/>
                    </a:cubicBezTo>
                    <a:cubicBezTo>
                      <a:pt x="296530" y="237224"/>
                      <a:pt x="297849" y="237224"/>
                      <a:pt x="299166" y="238542"/>
                    </a:cubicBezTo>
                    <a:lnTo>
                      <a:pt x="300485" y="243814"/>
                    </a:lnTo>
                    <a:lnTo>
                      <a:pt x="301802" y="238542"/>
                    </a:lnTo>
                    <a:cubicBezTo>
                      <a:pt x="304438" y="238542"/>
                      <a:pt x="307074" y="239860"/>
                      <a:pt x="308392" y="239860"/>
                    </a:cubicBezTo>
                    <a:lnTo>
                      <a:pt x="311028" y="239860"/>
                    </a:lnTo>
                    <a:cubicBezTo>
                      <a:pt x="318935" y="242496"/>
                      <a:pt x="326843" y="243814"/>
                      <a:pt x="332114" y="241178"/>
                    </a:cubicBezTo>
                    <a:cubicBezTo>
                      <a:pt x="332114" y="241178"/>
                      <a:pt x="332114" y="241178"/>
                      <a:pt x="333433" y="238542"/>
                    </a:cubicBezTo>
                    <a:cubicBezTo>
                      <a:pt x="334750" y="237224"/>
                      <a:pt x="334750" y="237224"/>
                      <a:pt x="334750" y="235906"/>
                    </a:cubicBezTo>
                    <a:cubicBezTo>
                      <a:pt x="338704" y="230635"/>
                      <a:pt x="342657" y="227999"/>
                      <a:pt x="347929" y="226681"/>
                    </a:cubicBezTo>
                    <a:cubicBezTo>
                      <a:pt x="367698" y="218774"/>
                      <a:pt x="388784" y="222727"/>
                      <a:pt x="408553" y="239860"/>
                    </a:cubicBezTo>
                    <a:cubicBezTo>
                      <a:pt x="409871" y="241178"/>
                      <a:pt x="411189" y="242496"/>
                      <a:pt x="412507" y="243814"/>
                    </a:cubicBezTo>
                    <a:cubicBezTo>
                      <a:pt x="416461" y="246450"/>
                      <a:pt x="417779" y="249086"/>
                      <a:pt x="421732" y="250404"/>
                    </a:cubicBezTo>
                    <a:cubicBezTo>
                      <a:pt x="427004" y="251722"/>
                      <a:pt x="430958" y="250404"/>
                      <a:pt x="436230" y="247768"/>
                    </a:cubicBezTo>
                    <a:cubicBezTo>
                      <a:pt x="438866" y="246450"/>
                      <a:pt x="440183" y="245132"/>
                      <a:pt x="442819" y="243814"/>
                    </a:cubicBezTo>
                    <a:cubicBezTo>
                      <a:pt x="446773" y="241178"/>
                      <a:pt x="450726" y="238542"/>
                      <a:pt x="454680" y="235906"/>
                    </a:cubicBezTo>
                    <a:cubicBezTo>
                      <a:pt x="455998" y="235906"/>
                      <a:pt x="457316" y="234588"/>
                      <a:pt x="458634" y="234588"/>
                    </a:cubicBezTo>
                    <a:cubicBezTo>
                      <a:pt x="461270" y="233271"/>
                      <a:pt x="462588" y="233271"/>
                      <a:pt x="463906" y="231953"/>
                    </a:cubicBezTo>
                    <a:cubicBezTo>
                      <a:pt x="463906" y="231953"/>
                      <a:pt x="465224" y="230635"/>
                      <a:pt x="465224" y="227999"/>
                    </a:cubicBezTo>
                    <a:cubicBezTo>
                      <a:pt x="465224" y="226681"/>
                      <a:pt x="466542" y="225363"/>
                      <a:pt x="466542" y="225363"/>
                    </a:cubicBezTo>
                    <a:cubicBezTo>
                      <a:pt x="469178" y="217456"/>
                      <a:pt x="475767" y="214820"/>
                      <a:pt x="479721" y="212184"/>
                    </a:cubicBezTo>
                    <a:cubicBezTo>
                      <a:pt x="482357" y="210866"/>
                      <a:pt x="483674" y="209548"/>
                      <a:pt x="484993" y="208230"/>
                    </a:cubicBezTo>
                    <a:cubicBezTo>
                      <a:pt x="487628" y="204277"/>
                      <a:pt x="491582" y="199005"/>
                      <a:pt x="491582" y="195051"/>
                    </a:cubicBezTo>
                    <a:cubicBezTo>
                      <a:pt x="491582" y="192415"/>
                      <a:pt x="491582" y="191097"/>
                      <a:pt x="491582" y="188461"/>
                    </a:cubicBezTo>
                    <a:cubicBezTo>
                      <a:pt x="491582" y="184508"/>
                      <a:pt x="491582" y="180554"/>
                      <a:pt x="491582" y="177918"/>
                    </a:cubicBezTo>
                    <a:cubicBezTo>
                      <a:pt x="492900" y="163421"/>
                      <a:pt x="496853" y="148924"/>
                      <a:pt x="503443" y="131791"/>
                    </a:cubicBezTo>
                    <a:cubicBezTo>
                      <a:pt x="506079" y="123884"/>
                      <a:pt x="508715" y="117294"/>
                      <a:pt x="512669" y="106751"/>
                    </a:cubicBezTo>
                    <a:cubicBezTo>
                      <a:pt x="515305" y="98844"/>
                      <a:pt x="520576" y="90936"/>
                      <a:pt x="525848" y="85664"/>
                    </a:cubicBezTo>
                    <a:lnTo>
                      <a:pt x="527165" y="84346"/>
                    </a:lnTo>
                    <a:cubicBezTo>
                      <a:pt x="528484" y="83028"/>
                      <a:pt x="529801" y="80393"/>
                      <a:pt x="531120" y="79075"/>
                    </a:cubicBezTo>
                    <a:lnTo>
                      <a:pt x="532437" y="77757"/>
                    </a:lnTo>
                    <a:cubicBezTo>
                      <a:pt x="537709" y="71167"/>
                      <a:pt x="542980" y="63260"/>
                      <a:pt x="549570" y="56670"/>
                    </a:cubicBezTo>
                    <a:cubicBezTo>
                      <a:pt x="556160" y="50081"/>
                      <a:pt x="565385" y="47445"/>
                      <a:pt x="571975" y="44809"/>
                    </a:cubicBezTo>
                    <a:lnTo>
                      <a:pt x="577247" y="43491"/>
                    </a:lnTo>
                    <a:cubicBezTo>
                      <a:pt x="581200" y="42173"/>
                      <a:pt x="585154" y="39537"/>
                      <a:pt x="590426" y="36901"/>
                    </a:cubicBezTo>
                    <a:cubicBezTo>
                      <a:pt x="593061" y="34266"/>
                      <a:pt x="597015" y="32948"/>
                      <a:pt x="600969" y="30312"/>
                    </a:cubicBezTo>
                    <a:cubicBezTo>
                      <a:pt x="607558" y="27676"/>
                      <a:pt x="615466" y="26358"/>
                      <a:pt x="623374" y="27676"/>
                    </a:cubicBezTo>
                    <a:lnTo>
                      <a:pt x="624691" y="27676"/>
                    </a:lnTo>
                    <a:cubicBezTo>
                      <a:pt x="627327" y="27676"/>
                      <a:pt x="628645" y="27676"/>
                      <a:pt x="631281" y="27676"/>
                    </a:cubicBezTo>
                    <a:cubicBezTo>
                      <a:pt x="636553" y="27676"/>
                      <a:pt x="639188" y="25040"/>
                      <a:pt x="644460" y="19769"/>
                    </a:cubicBezTo>
                    <a:lnTo>
                      <a:pt x="645777" y="18451"/>
                    </a:lnTo>
                    <a:cubicBezTo>
                      <a:pt x="653685" y="9226"/>
                      <a:pt x="662911" y="6590"/>
                      <a:pt x="673454" y="5272"/>
                    </a:cubicBezTo>
                    <a:cubicBezTo>
                      <a:pt x="676090" y="5272"/>
                      <a:pt x="678725" y="3954"/>
                      <a:pt x="681361" y="2636"/>
                    </a:cubicBezTo>
                    <a:lnTo>
                      <a:pt x="687951" y="0"/>
                    </a:lnTo>
                    <a:lnTo>
                      <a:pt x="694540" y="10543"/>
                    </a:lnTo>
                    <a:cubicBezTo>
                      <a:pt x="698494" y="15815"/>
                      <a:pt x="701130" y="21087"/>
                      <a:pt x="703766" y="23722"/>
                    </a:cubicBezTo>
                    <a:cubicBezTo>
                      <a:pt x="703766" y="23722"/>
                      <a:pt x="705084" y="25040"/>
                      <a:pt x="706402" y="25040"/>
                    </a:cubicBezTo>
                    <a:cubicBezTo>
                      <a:pt x="709038" y="26358"/>
                      <a:pt x="710356" y="26358"/>
                      <a:pt x="711673" y="27676"/>
                    </a:cubicBezTo>
                    <a:cubicBezTo>
                      <a:pt x="718263" y="31630"/>
                      <a:pt x="720899" y="39537"/>
                      <a:pt x="723535" y="44809"/>
                    </a:cubicBezTo>
                    <a:cubicBezTo>
                      <a:pt x="724852" y="47445"/>
                      <a:pt x="726171" y="51399"/>
                      <a:pt x="727488" y="52717"/>
                    </a:cubicBezTo>
                    <a:lnTo>
                      <a:pt x="732760" y="57988"/>
                    </a:lnTo>
                    <a:cubicBezTo>
                      <a:pt x="739350" y="63260"/>
                      <a:pt x="745939" y="69849"/>
                      <a:pt x="752529" y="73803"/>
                    </a:cubicBezTo>
                    <a:cubicBezTo>
                      <a:pt x="780205" y="92254"/>
                      <a:pt x="780205" y="112023"/>
                      <a:pt x="774934" y="125202"/>
                    </a:cubicBezTo>
                    <a:cubicBezTo>
                      <a:pt x="773615" y="127838"/>
                      <a:pt x="773615" y="129155"/>
                      <a:pt x="772298" y="131791"/>
                    </a:cubicBezTo>
                    <a:cubicBezTo>
                      <a:pt x="770979" y="135745"/>
                      <a:pt x="768344" y="139699"/>
                      <a:pt x="767026" y="144971"/>
                    </a:cubicBezTo>
                    <a:cubicBezTo>
                      <a:pt x="764390" y="152878"/>
                      <a:pt x="761755" y="160786"/>
                      <a:pt x="755165" y="167375"/>
                    </a:cubicBezTo>
                    <a:cubicBezTo>
                      <a:pt x="752529" y="170011"/>
                      <a:pt x="751211" y="171329"/>
                      <a:pt x="748575" y="172647"/>
                    </a:cubicBezTo>
                    <a:cubicBezTo>
                      <a:pt x="744621" y="175282"/>
                      <a:pt x="741986" y="179236"/>
                      <a:pt x="739350" y="181872"/>
                    </a:cubicBezTo>
                    <a:cubicBezTo>
                      <a:pt x="739350" y="181872"/>
                      <a:pt x="739350" y="183190"/>
                      <a:pt x="739350" y="184508"/>
                    </a:cubicBezTo>
                    <a:cubicBezTo>
                      <a:pt x="739350" y="184508"/>
                      <a:pt x="739350" y="185826"/>
                      <a:pt x="739350" y="187144"/>
                    </a:cubicBezTo>
                    <a:lnTo>
                      <a:pt x="739350" y="188461"/>
                    </a:lnTo>
                    <a:cubicBezTo>
                      <a:pt x="740667" y="191097"/>
                      <a:pt x="740667" y="195051"/>
                      <a:pt x="740667" y="199005"/>
                    </a:cubicBezTo>
                    <a:cubicBezTo>
                      <a:pt x="739350" y="209548"/>
                      <a:pt x="730124" y="214820"/>
                      <a:pt x="724852" y="217456"/>
                    </a:cubicBezTo>
                    <a:cubicBezTo>
                      <a:pt x="722217" y="218774"/>
                      <a:pt x="722217" y="218774"/>
                      <a:pt x="720899" y="220092"/>
                    </a:cubicBezTo>
                    <a:cubicBezTo>
                      <a:pt x="718263" y="222727"/>
                      <a:pt x="715628" y="226681"/>
                      <a:pt x="716945" y="230635"/>
                    </a:cubicBezTo>
                    <a:cubicBezTo>
                      <a:pt x="716945" y="231953"/>
                      <a:pt x="716945" y="231953"/>
                      <a:pt x="720899" y="233271"/>
                    </a:cubicBezTo>
                    <a:cubicBezTo>
                      <a:pt x="723535" y="234588"/>
                      <a:pt x="726171" y="235906"/>
                      <a:pt x="728807" y="237224"/>
                    </a:cubicBezTo>
                    <a:cubicBezTo>
                      <a:pt x="732760" y="241178"/>
                      <a:pt x="735396" y="245132"/>
                      <a:pt x="735396" y="250404"/>
                    </a:cubicBezTo>
                    <a:cubicBezTo>
                      <a:pt x="735396" y="255675"/>
                      <a:pt x="732760" y="262265"/>
                      <a:pt x="728807" y="266219"/>
                    </a:cubicBezTo>
                    <a:lnTo>
                      <a:pt x="726171" y="268854"/>
                    </a:lnTo>
                    <a:cubicBezTo>
                      <a:pt x="720899" y="272808"/>
                      <a:pt x="718263" y="276762"/>
                      <a:pt x="716945" y="282033"/>
                    </a:cubicBezTo>
                    <a:cubicBezTo>
                      <a:pt x="712992" y="289941"/>
                      <a:pt x="710356" y="299167"/>
                      <a:pt x="707720" y="307074"/>
                    </a:cubicBezTo>
                    <a:cubicBezTo>
                      <a:pt x="706402" y="312346"/>
                      <a:pt x="705084" y="318935"/>
                      <a:pt x="706402" y="326842"/>
                    </a:cubicBezTo>
                    <a:lnTo>
                      <a:pt x="706402" y="332114"/>
                    </a:lnTo>
                    <a:cubicBezTo>
                      <a:pt x="706402" y="337386"/>
                      <a:pt x="706402" y="342658"/>
                      <a:pt x="709038" y="345294"/>
                    </a:cubicBezTo>
                    <a:cubicBezTo>
                      <a:pt x="710356" y="345294"/>
                      <a:pt x="712992" y="345294"/>
                      <a:pt x="714309" y="343976"/>
                    </a:cubicBezTo>
                    <a:cubicBezTo>
                      <a:pt x="715628" y="343976"/>
                      <a:pt x="718263" y="342658"/>
                      <a:pt x="719581" y="342658"/>
                    </a:cubicBezTo>
                    <a:cubicBezTo>
                      <a:pt x="720899" y="342658"/>
                      <a:pt x="720899" y="342658"/>
                      <a:pt x="722217" y="342658"/>
                    </a:cubicBezTo>
                    <a:cubicBezTo>
                      <a:pt x="732760" y="342658"/>
                      <a:pt x="739350" y="349247"/>
                      <a:pt x="744621" y="354519"/>
                    </a:cubicBezTo>
                    <a:cubicBezTo>
                      <a:pt x="745939" y="355837"/>
                      <a:pt x="747257" y="357155"/>
                      <a:pt x="748575" y="358473"/>
                    </a:cubicBezTo>
                    <a:cubicBezTo>
                      <a:pt x="751211" y="361108"/>
                      <a:pt x="755165" y="363744"/>
                      <a:pt x="757800" y="367698"/>
                    </a:cubicBezTo>
                    <a:cubicBezTo>
                      <a:pt x="761755" y="371652"/>
                      <a:pt x="764390" y="375605"/>
                      <a:pt x="769662" y="376923"/>
                    </a:cubicBezTo>
                    <a:lnTo>
                      <a:pt x="772298" y="378241"/>
                    </a:lnTo>
                    <a:lnTo>
                      <a:pt x="773615" y="380877"/>
                    </a:lnTo>
                    <a:cubicBezTo>
                      <a:pt x="774934" y="383513"/>
                      <a:pt x="777569" y="386149"/>
                      <a:pt x="780205" y="388785"/>
                    </a:cubicBezTo>
                    <a:cubicBezTo>
                      <a:pt x="781523" y="390103"/>
                      <a:pt x="782841" y="392738"/>
                      <a:pt x="785477" y="394056"/>
                    </a:cubicBezTo>
                    <a:cubicBezTo>
                      <a:pt x="788113" y="396692"/>
                      <a:pt x="789430" y="399328"/>
                      <a:pt x="790748" y="401964"/>
                    </a:cubicBezTo>
                    <a:cubicBezTo>
                      <a:pt x="790748" y="403282"/>
                      <a:pt x="792066" y="403282"/>
                      <a:pt x="792066" y="404600"/>
                    </a:cubicBezTo>
                    <a:cubicBezTo>
                      <a:pt x="792066" y="404600"/>
                      <a:pt x="793384" y="405917"/>
                      <a:pt x="793384" y="405917"/>
                    </a:cubicBezTo>
                    <a:cubicBezTo>
                      <a:pt x="794702" y="407235"/>
                      <a:pt x="796020" y="409871"/>
                      <a:pt x="797338" y="411189"/>
                    </a:cubicBezTo>
                    <a:cubicBezTo>
                      <a:pt x="803927" y="423050"/>
                      <a:pt x="799974" y="430958"/>
                      <a:pt x="794702" y="437547"/>
                    </a:cubicBezTo>
                    <a:cubicBezTo>
                      <a:pt x="793384" y="438865"/>
                      <a:pt x="793384" y="440183"/>
                      <a:pt x="792066" y="441501"/>
                    </a:cubicBezTo>
                    <a:cubicBezTo>
                      <a:pt x="790748" y="444137"/>
                      <a:pt x="789430" y="446773"/>
                      <a:pt x="786794" y="449409"/>
                    </a:cubicBezTo>
                    <a:cubicBezTo>
                      <a:pt x="784158" y="452044"/>
                      <a:pt x="782841" y="453362"/>
                      <a:pt x="780205" y="454680"/>
                    </a:cubicBezTo>
                    <a:cubicBezTo>
                      <a:pt x="778887" y="455998"/>
                      <a:pt x="778887" y="455998"/>
                      <a:pt x="777569" y="455998"/>
                    </a:cubicBezTo>
                    <a:cubicBezTo>
                      <a:pt x="774934" y="458634"/>
                      <a:pt x="772298" y="461270"/>
                      <a:pt x="770979" y="465223"/>
                    </a:cubicBezTo>
                    <a:cubicBezTo>
                      <a:pt x="769662" y="467859"/>
                      <a:pt x="767026" y="470495"/>
                      <a:pt x="765708" y="471813"/>
                    </a:cubicBezTo>
                    <a:cubicBezTo>
                      <a:pt x="761755" y="477085"/>
                      <a:pt x="756483" y="482356"/>
                      <a:pt x="751211" y="487628"/>
                    </a:cubicBezTo>
                    <a:lnTo>
                      <a:pt x="749893" y="488946"/>
                    </a:lnTo>
                    <a:cubicBezTo>
                      <a:pt x="741986" y="496854"/>
                      <a:pt x="735396" y="506079"/>
                      <a:pt x="728807" y="519258"/>
                    </a:cubicBezTo>
                    <a:cubicBezTo>
                      <a:pt x="726171" y="524529"/>
                      <a:pt x="723535" y="532437"/>
                      <a:pt x="724852" y="536391"/>
                    </a:cubicBezTo>
                    <a:cubicBezTo>
                      <a:pt x="724852" y="536391"/>
                      <a:pt x="726171" y="537709"/>
                      <a:pt x="726171" y="539027"/>
                    </a:cubicBezTo>
                    <a:cubicBezTo>
                      <a:pt x="727488" y="540345"/>
                      <a:pt x="730124" y="542981"/>
                      <a:pt x="731442" y="546934"/>
                    </a:cubicBezTo>
                    <a:cubicBezTo>
                      <a:pt x="731442" y="548252"/>
                      <a:pt x="732760" y="549570"/>
                      <a:pt x="732760" y="550888"/>
                    </a:cubicBezTo>
                    <a:lnTo>
                      <a:pt x="728807" y="553524"/>
                    </a:lnTo>
                    <a:lnTo>
                      <a:pt x="734078" y="552206"/>
                    </a:lnTo>
                    <a:cubicBezTo>
                      <a:pt x="735396" y="554842"/>
                      <a:pt x="735396" y="557477"/>
                      <a:pt x="736714" y="560113"/>
                    </a:cubicBezTo>
                    <a:cubicBezTo>
                      <a:pt x="738031" y="561431"/>
                      <a:pt x="738031" y="562749"/>
                      <a:pt x="739350" y="564067"/>
                    </a:cubicBezTo>
                    <a:cubicBezTo>
                      <a:pt x="741986" y="566703"/>
                      <a:pt x="743303" y="568021"/>
                      <a:pt x="744621" y="570656"/>
                    </a:cubicBezTo>
                    <a:cubicBezTo>
                      <a:pt x="747257" y="575928"/>
                      <a:pt x="748575" y="581200"/>
                      <a:pt x="748575" y="585154"/>
                    </a:cubicBezTo>
                    <a:lnTo>
                      <a:pt x="748575" y="589108"/>
                    </a:lnTo>
                    <a:cubicBezTo>
                      <a:pt x="749893" y="595697"/>
                      <a:pt x="752529" y="600969"/>
                      <a:pt x="753847" y="607558"/>
                    </a:cubicBezTo>
                    <a:lnTo>
                      <a:pt x="753847" y="608876"/>
                    </a:lnTo>
                    <a:cubicBezTo>
                      <a:pt x="755165" y="614148"/>
                      <a:pt x="757800" y="618101"/>
                      <a:pt x="759119" y="623373"/>
                    </a:cubicBezTo>
                    <a:cubicBezTo>
                      <a:pt x="763072" y="635235"/>
                      <a:pt x="768344" y="647096"/>
                      <a:pt x="773615" y="658957"/>
                    </a:cubicBezTo>
                    <a:cubicBezTo>
                      <a:pt x="776251" y="665546"/>
                      <a:pt x="778887" y="673454"/>
                      <a:pt x="780205" y="678726"/>
                    </a:cubicBezTo>
                    <a:cubicBezTo>
                      <a:pt x="781523" y="683997"/>
                      <a:pt x="782841" y="687951"/>
                      <a:pt x="784158" y="693223"/>
                    </a:cubicBezTo>
                    <a:cubicBezTo>
                      <a:pt x="784158" y="694541"/>
                      <a:pt x="785477" y="695858"/>
                      <a:pt x="786794" y="698494"/>
                    </a:cubicBezTo>
                    <a:cubicBezTo>
                      <a:pt x="790748" y="706402"/>
                      <a:pt x="797338" y="719581"/>
                      <a:pt x="790748" y="730124"/>
                    </a:cubicBezTo>
                    <a:cubicBezTo>
                      <a:pt x="785477" y="736714"/>
                      <a:pt x="778887" y="738032"/>
                      <a:pt x="772298" y="738032"/>
                    </a:cubicBezTo>
                    <a:lnTo>
                      <a:pt x="765708" y="738032"/>
                    </a:lnTo>
                    <a:cubicBezTo>
                      <a:pt x="761755" y="738032"/>
                      <a:pt x="760436" y="738032"/>
                      <a:pt x="760436" y="738032"/>
                    </a:cubicBezTo>
                    <a:cubicBezTo>
                      <a:pt x="759119" y="739350"/>
                      <a:pt x="759119" y="739350"/>
                      <a:pt x="759119" y="745939"/>
                    </a:cubicBezTo>
                    <a:cubicBezTo>
                      <a:pt x="759119" y="749893"/>
                      <a:pt x="759119" y="753847"/>
                      <a:pt x="757800" y="759118"/>
                    </a:cubicBezTo>
                    <a:cubicBezTo>
                      <a:pt x="756483" y="763072"/>
                      <a:pt x="753847" y="767026"/>
                      <a:pt x="751211" y="769661"/>
                    </a:cubicBezTo>
                    <a:cubicBezTo>
                      <a:pt x="749893" y="770979"/>
                      <a:pt x="748575" y="772297"/>
                      <a:pt x="748575" y="773615"/>
                    </a:cubicBezTo>
                    <a:cubicBezTo>
                      <a:pt x="747257" y="776251"/>
                      <a:pt x="747257" y="780205"/>
                      <a:pt x="748575" y="784159"/>
                    </a:cubicBezTo>
                    <a:cubicBezTo>
                      <a:pt x="748575" y="786795"/>
                      <a:pt x="749893" y="790748"/>
                      <a:pt x="751211" y="794702"/>
                    </a:cubicBezTo>
                    <a:cubicBezTo>
                      <a:pt x="753847" y="801291"/>
                      <a:pt x="756483" y="809199"/>
                      <a:pt x="756483" y="815788"/>
                    </a:cubicBezTo>
                    <a:cubicBezTo>
                      <a:pt x="755165" y="826332"/>
                      <a:pt x="751211" y="839511"/>
                      <a:pt x="747257" y="848736"/>
                    </a:cubicBezTo>
                    <a:cubicBezTo>
                      <a:pt x="745939" y="852690"/>
                      <a:pt x="743303" y="855326"/>
                      <a:pt x="740667" y="859280"/>
                    </a:cubicBezTo>
                    <a:cubicBezTo>
                      <a:pt x="738031" y="863233"/>
                      <a:pt x="735396" y="867187"/>
                      <a:pt x="735396" y="869823"/>
                    </a:cubicBezTo>
                    <a:cubicBezTo>
                      <a:pt x="735396" y="872459"/>
                      <a:pt x="741986" y="879049"/>
                      <a:pt x="748575" y="881684"/>
                    </a:cubicBezTo>
                    <a:cubicBezTo>
                      <a:pt x="748575" y="881684"/>
                      <a:pt x="749893" y="881684"/>
                      <a:pt x="752529" y="881684"/>
                    </a:cubicBezTo>
                    <a:lnTo>
                      <a:pt x="757800" y="881684"/>
                    </a:lnTo>
                    <a:cubicBezTo>
                      <a:pt x="759119" y="881684"/>
                      <a:pt x="759119" y="881684"/>
                      <a:pt x="760436" y="881684"/>
                    </a:cubicBezTo>
                    <a:cubicBezTo>
                      <a:pt x="761755" y="881684"/>
                      <a:pt x="767026" y="883002"/>
                      <a:pt x="770979" y="886956"/>
                    </a:cubicBezTo>
                    <a:cubicBezTo>
                      <a:pt x="773615" y="892228"/>
                      <a:pt x="772298" y="896181"/>
                      <a:pt x="770979" y="900135"/>
                    </a:cubicBezTo>
                    <a:cubicBezTo>
                      <a:pt x="769662" y="904089"/>
                      <a:pt x="768344" y="906724"/>
                      <a:pt x="765708" y="910678"/>
                    </a:cubicBezTo>
                    <a:cubicBezTo>
                      <a:pt x="764390" y="913314"/>
                      <a:pt x="759119" y="921222"/>
                      <a:pt x="760436" y="923858"/>
                    </a:cubicBezTo>
                    <a:cubicBezTo>
                      <a:pt x="760436" y="923858"/>
                      <a:pt x="761755" y="925176"/>
                      <a:pt x="761755" y="925176"/>
                    </a:cubicBezTo>
                    <a:cubicBezTo>
                      <a:pt x="764390" y="926493"/>
                      <a:pt x="768344" y="930447"/>
                      <a:pt x="769662" y="934401"/>
                    </a:cubicBezTo>
                    <a:cubicBezTo>
                      <a:pt x="770979" y="939672"/>
                      <a:pt x="769662" y="943626"/>
                      <a:pt x="768344" y="946262"/>
                    </a:cubicBezTo>
                    <a:cubicBezTo>
                      <a:pt x="768344" y="947580"/>
                      <a:pt x="767026" y="948898"/>
                      <a:pt x="767026" y="948898"/>
                    </a:cubicBezTo>
                    <a:cubicBezTo>
                      <a:pt x="767026" y="951534"/>
                      <a:pt x="770979" y="956805"/>
                      <a:pt x="776251" y="962077"/>
                    </a:cubicBezTo>
                    <a:cubicBezTo>
                      <a:pt x="780205" y="966031"/>
                      <a:pt x="785477" y="969985"/>
                      <a:pt x="784158" y="980528"/>
                    </a:cubicBezTo>
                    <a:cubicBezTo>
                      <a:pt x="782841" y="987117"/>
                      <a:pt x="780205" y="991071"/>
                      <a:pt x="777569" y="995025"/>
                    </a:cubicBezTo>
                    <a:cubicBezTo>
                      <a:pt x="776251" y="996343"/>
                      <a:pt x="776251" y="996343"/>
                      <a:pt x="776251" y="997661"/>
                    </a:cubicBezTo>
                    <a:cubicBezTo>
                      <a:pt x="773615" y="1001614"/>
                      <a:pt x="770979" y="1005568"/>
                      <a:pt x="768344" y="1008204"/>
                    </a:cubicBezTo>
                    <a:cubicBezTo>
                      <a:pt x="765708" y="1012158"/>
                      <a:pt x="761755" y="1016111"/>
                      <a:pt x="760436" y="1020065"/>
                    </a:cubicBezTo>
                    <a:cubicBezTo>
                      <a:pt x="756483" y="1026655"/>
                      <a:pt x="755165" y="1030609"/>
                      <a:pt x="756483" y="1033244"/>
                    </a:cubicBezTo>
                    <a:cubicBezTo>
                      <a:pt x="764390" y="1047741"/>
                      <a:pt x="777569" y="1059603"/>
                      <a:pt x="790748" y="1071464"/>
                    </a:cubicBezTo>
                    <a:lnTo>
                      <a:pt x="788113" y="1075418"/>
                    </a:lnTo>
                    <a:lnTo>
                      <a:pt x="790748" y="1071464"/>
                    </a:lnTo>
                    <a:cubicBezTo>
                      <a:pt x="796020" y="1076736"/>
                      <a:pt x="801292" y="1080689"/>
                      <a:pt x="806563" y="1085961"/>
                    </a:cubicBezTo>
                    <a:cubicBezTo>
                      <a:pt x="815789" y="1095186"/>
                      <a:pt x="825014" y="1104411"/>
                      <a:pt x="832921" y="1113637"/>
                    </a:cubicBezTo>
                    <a:lnTo>
                      <a:pt x="834240" y="1114955"/>
                    </a:lnTo>
                    <a:cubicBezTo>
                      <a:pt x="842147" y="1122863"/>
                      <a:pt x="851372" y="1133406"/>
                      <a:pt x="855326" y="1145267"/>
                    </a:cubicBezTo>
                    <a:cubicBezTo>
                      <a:pt x="861916" y="1165036"/>
                      <a:pt x="851372" y="1184804"/>
                      <a:pt x="842147" y="1201937"/>
                    </a:cubicBezTo>
                    <a:cubicBezTo>
                      <a:pt x="839511" y="1205891"/>
                      <a:pt x="838193" y="1211163"/>
                      <a:pt x="835557" y="1215117"/>
                    </a:cubicBezTo>
                    <a:cubicBezTo>
                      <a:pt x="831604" y="1223024"/>
                      <a:pt x="827650" y="1233567"/>
                      <a:pt x="819742" y="1242792"/>
                    </a:cubicBezTo>
                    <a:cubicBezTo>
                      <a:pt x="813153" y="1250700"/>
                      <a:pt x="806563" y="1257290"/>
                      <a:pt x="799974" y="1263879"/>
                    </a:cubicBezTo>
                    <a:cubicBezTo>
                      <a:pt x="797338" y="1266515"/>
                      <a:pt x="794702" y="1269151"/>
                      <a:pt x="792066" y="1271787"/>
                    </a:cubicBezTo>
                    <a:cubicBezTo>
                      <a:pt x="780205" y="1284966"/>
                      <a:pt x="769662" y="1299463"/>
                      <a:pt x="760436" y="1312642"/>
                    </a:cubicBezTo>
                    <a:lnTo>
                      <a:pt x="759119" y="1315278"/>
                    </a:lnTo>
                    <a:cubicBezTo>
                      <a:pt x="753847" y="1323185"/>
                      <a:pt x="747257" y="1331093"/>
                      <a:pt x="741986" y="1339000"/>
                    </a:cubicBezTo>
                    <a:cubicBezTo>
                      <a:pt x="722217" y="1364041"/>
                      <a:pt x="698494" y="1389081"/>
                      <a:pt x="673454" y="1410168"/>
                    </a:cubicBezTo>
                    <a:cubicBezTo>
                      <a:pt x="661593" y="1420711"/>
                      <a:pt x="649732" y="1428619"/>
                      <a:pt x="636553" y="1437843"/>
                    </a:cubicBezTo>
                    <a:lnTo>
                      <a:pt x="635234" y="1437843"/>
                    </a:lnTo>
                    <a:cubicBezTo>
                      <a:pt x="623374" y="1445751"/>
                      <a:pt x="611512" y="1453659"/>
                      <a:pt x="600969" y="1464202"/>
                    </a:cubicBezTo>
                    <a:cubicBezTo>
                      <a:pt x="589107" y="1474746"/>
                      <a:pt x="577247" y="1486606"/>
                      <a:pt x="566703" y="1498468"/>
                    </a:cubicBezTo>
                    <a:lnTo>
                      <a:pt x="562749" y="1502422"/>
                    </a:lnTo>
                    <a:cubicBezTo>
                      <a:pt x="560113" y="1506375"/>
                      <a:pt x="556160" y="1509011"/>
                      <a:pt x="553524" y="1512965"/>
                    </a:cubicBezTo>
                    <a:cubicBezTo>
                      <a:pt x="544299" y="1522190"/>
                      <a:pt x="537709" y="1530097"/>
                      <a:pt x="531120" y="1538005"/>
                    </a:cubicBezTo>
                    <a:cubicBezTo>
                      <a:pt x="529801" y="1539323"/>
                      <a:pt x="528484" y="1540641"/>
                      <a:pt x="527165" y="1543277"/>
                    </a:cubicBezTo>
                    <a:lnTo>
                      <a:pt x="525848" y="1544595"/>
                    </a:lnTo>
                    <a:cubicBezTo>
                      <a:pt x="523212" y="1547231"/>
                      <a:pt x="521894" y="1549866"/>
                      <a:pt x="519258" y="1552502"/>
                    </a:cubicBezTo>
                    <a:lnTo>
                      <a:pt x="516622" y="1556456"/>
                    </a:lnTo>
                    <a:lnTo>
                      <a:pt x="506079" y="1553820"/>
                    </a:lnTo>
                    <a:cubicBezTo>
                      <a:pt x="498172" y="1552502"/>
                      <a:pt x="490264" y="1551185"/>
                      <a:pt x="482357" y="1551185"/>
                    </a:cubicBezTo>
                    <a:cubicBezTo>
                      <a:pt x="467859" y="1551185"/>
                      <a:pt x="454680" y="1553820"/>
                      <a:pt x="444137" y="1555138"/>
                    </a:cubicBezTo>
                    <a:cubicBezTo>
                      <a:pt x="438866" y="1556456"/>
                      <a:pt x="433594" y="1556456"/>
                      <a:pt x="429640" y="1557774"/>
                    </a:cubicBezTo>
                    <a:cubicBezTo>
                      <a:pt x="424368" y="1557774"/>
                      <a:pt x="417779" y="1557774"/>
                      <a:pt x="409871" y="1556456"/>
                    </a:cubicBezTo>
                    <a:cubicBezTo>
                      <a:pt x="403282" y="1556456"/>
                      <a:pt x="396692" y="1555138"/>
                      <a:pt x="391420" y="1555138"/>
                    </a:cubicBezTo>
                    <a:cubicBezTo>
                      <a:pt x="379560" y="1555138"/>
                      <a:pt x="376924" y="1557774"/>
                      <a:pt x="376924" y="1557774"/>
                    </a:cubicBezTo>
                    <a:cubicBezTo>
                      <a:pt x="371652" y="1565681"/>
                      <a:pt x="363744" y="1574907"/>
                      <a:pt x="354519" y="1574907"/>
                    </a:cubicBezTo>
                    <a:cubicBezTo>
                      <a:pt x="350565" y="1574907"/>
                      <a:pt x="346612" y="1573589"/>
                      <a:pt x="342657" y="1570953"/>
                    </a:cubicBezTo>
                    <a:cubicBezTo>
                      <a:pt x="341340" y="1569635"/>
                      <a:pt x="341340" y="1569635"/>
                      <a:pt x="341340" y="1569635"/>
                    </a:cubicBezTo>
                    <a:cubicBezTo>
                      <a:pt x="341340" y="1569635"/>
                      <a:pt x="338704" y="1572271"/>
                      <a:pt x="337386" y="1573589"/>
                    </a:cubicBezTo>
                    <a:cubicBezTo>
                      <a:pt x="330797" y="1580179"/>
                      <a:pt x="278080" y="1610491"/>
                      <a:pt x="256993" y="1610491"/>
                    </a:cubicBezTo>
                    <a:cubicBezTo>
                      <a:pt x="255675" y="1610491"/>
                      <a:pt x="254358" y="1610491"/>
                      <a:pt x="254358" y="1610491"/>
                    </a:cubicBezTo>
                    <a:cubicBezTo>
                      <a:pt x="251722" y="1610491"/>
                      <a:pt x="249086" y="1609172"/>
                      <a:pt x="246450" y="1609172"/>
                    </a:cubicBezTo>
                    <a:cubicBezTo>
                      <a:pt x="235907" y="1607855"/>
                      <a:pt x="234589" y="1605219"/>
                      <a:pt x="217456" y="1614444"/>
                    </a:cubicBezTo>
                    <a:cubicBezTo>
                      <a:pt x="206912" y="1619716"/>
                      <a:pt x="197687" y="1622351"/>
                      <a:pt x="191097" y="1623670"/>
                    </a:cubicBezTo>
                    <a:cubicBezTo>
                      <a:pt x="183190" y="1624987"/>
                      <a:pt x="179237" y="1626306"/>
                      <a:pt x="176601" y="1628941"/>
                    </a:cubicBezTo>
                    <a:cubicBezTo>
                      <a:pt x="172647" y="1646074"/>
                      <a:pt x="159468" y="1653982"/>
                      <a:pt x="148925" y="1653982"/>
                    </a:cubicBezTo>
                    <a:close/>
                    <a:moveTo>
                      <a:pt x="134427" y="1595993"/>
                    </a:moveTo>
                    <a:lnTo>
                      <a:pt x="137063" y="1599947"/>
                    </a:lnTo>
                    <a:cubicBezTo>
                      <a:pt x="138381" y="1602583"/>
                      <a:pt x="139699" y="1609172"/>
                      <a:pt x="141017" y="1621034"/>
                    </a:cubicBezTo>
                    <a:lnTo>
                      <a:pt x="141017" y="1624987"/>
                    </a:lnTo>
                    <a:cubicBezTo>
                      <a:pt x="141017" y="1628941"/>
                      <a:pt x="141017" y="1631577"/>
                      <a:pt x="142335" y="1635530"/>
                    </a:cubicBezTo>
                    <a:cubicBezTo>
                      <a:pt x="143653" y="1640802"/>
                      <a:pt x="146289" y="1643438"/>
                      <a:pt x="150242" y="1643438"/>
                    </a:cubicBezTo>
                    <a:cubicBezTo>
                      <a:pt x="158149" y="1643438"/>
                      <a:pt x="167375" y="1636849"/>
                      <a:pt x="172647" y="1631577"/>
                    </a:cubicBezTo>
                    <a:cubicBezTo>
                      <a:pt x="177918" y="1626306"/>
                      <a:pt x="184508" y="1624987"/>
                      <a:pt x="192416" y="1622351"/>
                    </a:cubicBezTo>
                    <a:cubicBezTo>
                      <a:pt x="199005" y="1621034"/>
                      <a:pt x="208231" y="1618398"/>
                      <a:pt x="217456" y="1613127"/>
                    </a:cubicBezTo>
                    <a:cubicBezTo>
                      <a:pt x="237224" y="1602583"/>
                      <a:pt x="241179" y="1605219"/>
                      <a:pt x="251722" y="1606537"/>
                    </a:cubicBezTo>
                    <a:cubicBezTo>
                      <a:pt x="254358" y="1606537"/>
                      <a:pt x="256993" y="1607855"/>
                      <a:pt x="259629" y="1607855"/>
                    </a:cubicBezTo>
                    <a:cubicBezTo>
                      <a:pt x="259629" y="1607855"/>
                      <a:pt x="260947" y="1607855"/>
                      <a:pt x="260947" y="1607855"/>
                    </a:cubicBezTo>
                    <a:cubicBezTo>
                      <a:pt x="279398" y="1607855"/>
                      <a:pt x="329478" y="1578860"/>
                      <a:pt x="333433" y="1573589"/>
                    </a:cubicBezTo>
                    <a:cubicBezTo>
                      <a:pt x="338704" y="1568317"/>
                      <a:pt x="345293" y="1563045"/>
                      <a:pt x="351883" y="1569635"/>
                    </a:cubicBezTo>
                    <a:cubicBezTo>
                      <a:pt x="353201" y="1570953"/>
                      <a:pt x="355836" y="1572271"/>
                      <a:pt x="357155" y="1572271"/>
                    </a:cubicBezTo>
                    <a:cubicBezTo>
                      <a:pt x="362426" y="1572271"/>
                      <a:pt x="367698" y="1565681"/>
                      <a:pt x="371652" y="1559092"/>
                    </a:cubicBezTo>
                    <a:cubicBezTo>
                      <a:pt x="374288" y="1553820"/>
                      <a:pt x="382195" y="1552502"/>
                      <a:pt x="394056" y="1552502"/>
                    </a:cubicBezTo>
                    <a:cubicBezTo>
                      <a:pt x="399328" y="1552502"/>
                      <a:pt x="405918" y="1552502"/>
                      <a:pt x="412507" y="1553820"/>
                    </a:cubicBezTo>
                    <a:cubicBezTo>
                      <a:pt x="421732" y="1555138"/>
                      <a:pt x="427004" y="1555138"/>
                      <a:pt x="432276" y="1555138"/>
                    </a:cubicBezTo>
                    <a:cubicBezTo>
                      <a:pt x="436230" y="1555138"/>
                      <a:pt x="440183" y="1553820"/>
                      <a:pt x="445455" y="1552502"/>
                    </a:cubicBezTo>
                    <a:cubicBezTo>
                      <a:pt x="457316" y="1551185"/>
                      <a:pt x="470495" y="1548549"/>
                      <a:pt x="484993" y="1548549"/>
                    </a:cubicBezTo>
                    <a:cubicBezTo>
                      <a:pt x="494217" y="1548549"/>
                      <a:pt x="503443" y="1549866"/>
                      <a:pt x="511351" y="1551185"/>
                    </a:cubicBezTo>
                    <a:lnTo>
                      <a:pt x="516622" y="1552502"/>
                    </a:lnTo>
                    <a:cubicBezTo>
                      <a:pt x="517940" y="1549866"/>
                      <a:pt x="520576" y="1547231"/>
                      <a:pt x="521894" y="1545913"/>
                    </a:cubicBezTo>
                    <a:lnTo>
                      <a:pt x="523212" y="1544595"/>
                    </a:lnTo>
                    <a:cubicBezTo>
                      <a:pt x="524530" y="1543277"/>
                      <a:pt x="525848" y="1541959"/>
                      <a:pt x="527165" y="1539323"/>
                    </a:cubicBezTo>
                    <a:cubicBezTo>
                      <a:pt x="533755" y="1531416"/>
                      <a:pt x="540344" y="1522190"/>
                      <a:pt x="549570" y="1512965"/>
                    </a:cubicBezTo>
                    <a:cubicBezTo>
                      <a:pt x="552206" y="1510329"/>
                      <a:pt x="556160" y="1506375"/>
                      <a:pt x="558796" y="1503739"/>
                    </a:cubicBezTo>
                    <a:lnTo>
                      <a:pt x="562749" y="1499786"/>
                    </a:lnTo>
                    <a:cubicBezTo>
                      <a:pt x="573292" y="1489242"/>
                      <a:pt x="585154" y="1476063"/>
                      <a:pt x="598333" y="1465520"/>
                    </a:cubicBezTo>
                    <a:cubicBezTo>
                      <a:pt x="608876" y="1456295"/>
                      <a:pt x="622055" y="1447069"/>
                      <a:pt x="633917" y="1439162"/>
                    </a:cubicBezTo>
                    <a:lnTo>
                      <a:pt x="635234" y="1439162"/>
                    </a:lnTo>
                    <a:cubicBezTo>
                      <a:pt x="647096" y="1431254"/>
                      <a:pt x="660275" y="1422029"/>
                      <a:pt x="670818" y="1412804"/>
                    </a:cubicBezTo>
                    <a:cubicBezTo>
                      <a:pt x="694540" y="1391716"/>
                      <a:pt x="718263" y="1367994"/>
                      <a:pt x="738031" y="1342954"/>
                    </a:cubicBezTo>
                    <a:cubicBezTo>
                      <a:pt x="744621" y="1335046"/>
                      <a:pt x="749893" y="1327139"/>
                      <a:pt x="755165" y="1319232"/>
                    </a:cubicBezTo>
                    <a:lnTo>
                      <a:pt x="756483" y="1316596"/>
                    </a:lnTo>
                    <a:cubicBezTo>
                      <a:pt x="767026" y="1302099"/>
                      <a:pt x="776251" y="1287602"/>
                      <a:pt x="789430" y="1274423"/>
                    </a:cubicBezTo>
                    <a:cubicBezTo>
                      <a:pt x="792066" y="1271787"/>
                      <a:pt x="794702" y="1269151"/>
                      <a:pt x="797338" y="1266515"/>
                    </a:cubicBezTo>
                    <a:cubicBezTo>
                      <a:pt x="803927" y="1259926"/>
                      <a:pt x="810517" y="1253336"/>
                      <a:pt x="815789" y="1246746"/>
                    </a:cubicBezTo>
                    <a:cubicBezTo>
                      <a:pt x="822378" y="1238839"/>
                      <a:pt x="826332" y="1228296"/>
                      <a:pt x="830285" y="1220388"/>
                    </a:cubicBezTo>
                    <a:cubicBezTo>
                      <a:pt x="831604" y="1216434"/>
                      <a:pt x="834240" y="1212481"/>
                      <a:pt x="836875" y="1207209"/>
                    </a:cubicBezTo>
                    <a:cubicBezTo>
                      <a:pt x="844783" y="1191394"/>
                      <a:pt x="854008" y="1174261"/>
                      <a:pt x="848736" y="1158446"/>
                    </a:cubicBezTo>
                    <a:cubicBezTo>
                      <a:pt x="846101" y="1147903"/>
                      <a:pt x="836875" y="1139995"/>
                      <a:pt x="830285" y="1132088"/>
                    </a:cubicBezTo>
                    <a:lnTo>
                      <a:pt x="828968" y="1130770"/>
                    </a:lnTo>
                    <a:cubicBezTo>
                      <a:pt x="819742" y="1121545"/>
                      <a:pt x="811835" y="1112319"/>
                      <a:pt x="802610" y="1103094"/>
                    </a:cubicBezTo>
                    <a:cubicBezTo>
                      <a:pt x="797338" y="1097822"/>
                      <a:pt x="792066" y="1093868"/>
                      <a:pt x="786794" y="1088597"/>
                    </a:cubicBezTo>
                    <a:lnTo>
                      <a:pt x="785477" y="1087279"/>
                    </a:lnTo>
                    <a:cubicBezTo>
                      <a:pt x="770979" y="1075418"/>
                      <a:pt x="757800" y="1063556"/>
                      <a:pt x="748575" y="1046423"/>
                    </a:cubicBezTo>
                    <a:cubicBezTo>
                      <a:pt x="743303" y="1037198"/>
                      <a:pt x="749893" y="1027973"/>
                      <a:pt x="752529" y="1022701"/>
                    </a:cubicBezTo>
                    <a:cubicBezTo>
                      <a:pt x="755165" y="1018747"/>
                      <a:pt x="757800" y="1014793"/>
                      <a:pt x="761755" y="1009522"/>
                    </a:cubicBezTo>
                    <a:cubicBezTo>
                      <a:pt x="764390" y="1005568"/>
                      <a:pt x="767026" y="1002932"/>
                      <a:pt x="769662" y="998978"/>
                    </a:cubicBezTo>
                    <a:cubicBezTo>
                      <a:pt x="769662" y="998978"/>
                      <a:pt x="770979" y="997661"/>
                      <a:pt x="770979" y="996343"/>
                    </a:cubicBezTo>
                    <a:cubicBezTo>
                      <a:pt x="773615" y="992389"/>
                      <a:pt x="776251" y="988435"/>
                      <a:pt x="776251" y="984482"/>
                    </a:cubicBezTo>
                    <a:cubicBezTo>
                      <a:pt x="776251" y="980528"/>
                      <a:pt x="774934" y="979210"/>
                      <a:pt x="770979" y="975256"/>
                    </a:cubicBezTo>
                    <a:cubicBezTo>
                      <a:pt x="768344" y="973938"/>
                      <a:pt x="757800" y="963395"/>
                      <a:pt x="759119" y="954169"/>
                    </a:cubicBezTo>
                    <a:cubicBezTo>
                      <a:pt x="759119" y="952851"/>
                      <a:pt x="760436" y="950216"/>
                      <a:pt x="760436" y="947580"/>
                    </a:cubicBezTo>
                    <a:cubicBezTo>
                      <a:pt x="761755" y="944944"/>
                      <a:pt x="761755" y="943626"/>
                      <a:pt x="761755" y="940990"/>
                    </a:cubicBezTo>
                    <a:cubicBezTo>
                      <a:pt x="761755" y="939672"/>
                      <a:pt x="759119" y="938355"/>
                      <a:pt x="757800" y="937037"/>
                    </a:cubicBezTo>
                    <a:cubicBezTo>
                      <a:pt x="756483" y="935719"/>
                      <a:pt x="753847" y="934401"/>
                      <a:pt x="753847" y="931765"/>
                    </a:cubicBezTo>
                    <a:cubicBezTo>
                      <a:pt x="749893" y="925176"/>
                      <a:pt x="755165" y="917268"/>
                      <a:pt x="759119" y="909360"/>
                    </a:cubicBezTo>
                    <a:cubicBezTo>
                      <a:pt x="760436" y="906724"/>
                      <a:pt x="763072" y="902771"/>
                      <a:pt x="763072" y="900135"/>
                    </a:cubicBezTo>
                    <a:cubicBezTo>
                      <a:pt x="763072" y="898817"/>
                      <a:pt x="764390" y="896181"/>
                      <a:pt x="764390" y="896181"/>
                    </a:cubicBezTo>
                    <a:cubicBezTo>
                      <a:pt x="764390" y="894863"/>
                      <a:pt x="761755" y="894863"/>
                      <a:pt x="761755" y="894863"/>
                    </a:cubicBezTo>
                    <a:cubicBezTo>
                      <a:pt x="761755" y="894863"/>
                      <a:pt x="760436" y="894863"/>
                      <a:pt x="759119" y="894863"/>
                    </a:cubicBezTo>
                    <a:lnTo>
                      <a:pt x="753847" y="894863"/>
                    </a:lnTo>
                    <a:cubicBezTo>
                      <a:pt x="751211" y="894863"/>
                      <a:pt x="748575" y="894863"/>
                      <a:pt x="745939" y="893545"/>
                    </a:cubicBezTo>
                    <a:cubicBezTo>
                      <a:pt x="739350" y="890910"/>
                      <a:pt x="727488" y="881684"/>
                      <a:pt x="727488" y="872459"/>
                    </a:cubicBezTo>
                    <a:cubicBezTo>
                      <a:pt x="727488" y="865869"/>
                      <a:pt x="731442" y="860597"/>
                      <a:pt x="735396" y="856644"/>
                    </a:cubicBezTo>
                    <a:cubicBezTo>
                      <a:pt x="738031" y="854008"/>
                      <a:pt x="739350" y="851372"/>
                      <a:pt x="740667" y="848736"/>
                    </a:cubicBezTo>
                    <a:cubicBezTo>
                      <a:pt x="744621" y="840829"/>
                      <a:pt x="748575" y="828968"/>
                      <a:pt x="749893" y="818424"/>
                    </a:cubicBezTo>
                    <a:cubicBezTo>
                      <a:pt x="749893" y="813153"/>
                      <a:pt x="747257" y="806563"/>
                      <a:pt x="745939" y="801291"/>
                    </a:cubicBezTo>
                    <a:cubicBezTo>
                      <a:pt x="744621" y="797338"/>
                      <a:pt x="743303" y="793384"/>
                      <a:pt x="741986" y="789430"/>
                    </a:cubicBezTo>
                    <a:cubicBezTo>
                      <a:pt x="740667" y="784159"/>
                      <a:pt x="740667" y="778887"/>
                      <a:pt x="743303" y="772297"/>
                    </a:cubicBezTo>
                    <a:cubicBezTo>
                      <a:pt x="744621" y="770979"/>
                      <a:pt x="745939" y="768343"/>
                      <a:pt x="747257" y="767026"/>
                    </a:cubicBezTo>
                    <a:cubicBezTo>
                      <a:pt x="749893" y="763072"/>
                      <a:pt x="751211" y="761754"/>
                      <a:pt x="752529" y="759118"/>
                    </a:cubicBezTo>
                    <a:cubicBezTo>
                      <a:pt x="753847" y="756482"/>
                      <a:pt x="753847" y="752529"/>
                      <a:pt x="752529" y="749893"/>
                    </a:cubicBezTo>
                    <a:cubicBezTo>
                      <a:pt x="752529" y="743303"/>
                      <a:pt x="751211" y="736714"/>
                      <a:pt x="759119" y="732760"/>
                    </a:cubicBezTo>
                    <a:cubicBezTo>
                      <a:pt x="761755" y="731442"/>
                      <a:pt x="765708" y="731442"/>
                      <a:pt x="768344" y="731442"/>
                    </a:cubicBezTo>
                    <a:lnTo>
                      <a:pt x="774934" y="731442"/>
                    </a:lnTo>
                    <a:cubicBezTo>
                      <a:pt x="780205" y="731442"/>
                      <a:pt x="784158" y="730124"/>
                      <a:pt x="785477" y="727488"/>
                    </a:cubicBezTo>
                    <a:cubicBezTo>
                      <a:pt x="789430" y="722217"/>
                      <a:pt x="784158" y="712991"/>
                      <a:pt x="781523" y="706402"/>
                    </a:cubicBezTo>
                    <a:cubicBezTo>
                      <a:pt x="780205" y="703766"/>
                      <a:pt x="778887" y="702448"/>
                      <a:pt x="778887" y="701130"/>
                    </a:cubicBezTo>
                    <a:cubicBezTo>
                      <a:pt x="777569" y="695858"/>
                      <a:pt x="776251" y="691905"/>
                      <a:pt x="774934" y="686633"/>
                    </a:cubicBezTo>
                    <a:cubicBezTo>
                      <a:pt x="773615" y="680044"/>
                      <a:pt x="772298" y="673454"/>
                      <a:pt x="769662" y="668182"/>
                    </a:cubicBezTo>
                    <a:cubicBezTo>
                      <a:pt x="764390" y="656321"/>
                      <a:pt x="757800" y="644460"/>
                      <a:pt x="753847" y="631281"/>
                    </a:cubicBezTo>
                    <a:cubicBezTo>
                      <a:pt x="752529" y="627327"/>
                      <a:pt x="751211" y="622055"/>
                      <a:pt x="749893" y="618101"/>
                    </a:cubicBezTo>
                    <a:lnTo>
                      <a:pt x="748575" y="616783"/>
                    </a:lnTo>
                    <a:cubicBezTo>
                      <a:pt x="745939" y="610194"/>
                      <a:pt x="743303" y="603604"/>
                      <a:pt x="741986" y="597015"/>
                    </a:cubicBezTo>
                    <a:lnTo>
                      <a:pt x="741986" y="593061"/>
                    </a:lnTo>
                    <a:cubicBezTo>
                      <a:pt x="741986" y="589108"/>
                      <a:pt x="740667" y="585154"/>
                      <a:pt x="739350" y="582518"/>
                    </a:cubicBezTo>
                    <a:cubicBezTo>
                      <a:pt x="738031" y="581200"/>
                      <a:pt x="736714" y="579882"/>
                      <a:pt x="735396" y="578564"/>
                    </a:cubicBezTo>
                    <a:cubicBezTo>
                      <a:pt x="734078" y="575928"/>
                      <a:pt x="731442" y="574610"/>
                      <a:pt x="730124" y="573292"/>
                    </a:cubicBezTo>
                    <a:cubicBezTo>
                      <a:pt x="727488" y="569339"/>
                      <a:pt x="727488" y="566703"/>
                      <a:pt x="726171" y="562749"/>
                    </a:cubicBezTo>
                    <a:lnTo>
                      <a:pt x="726171" y="561431"/>
                    </a:lnTo>
                    <a:cubicBezTo>
                      <a:pt x="726171" y="560113"/>
                      <a:pt x="724852" y="558795"/>
                      <a:pt x="724852" y="557477"/>
                    </a:cubicBezTo>
                    <a:cubicBezTo>
                      <a:pt x="724852" y="556160"/>
                      <a:pt x="723535" y="554842"/>
                      <a:pt x="722217" y="553524"/>
                    </a:cubicBezTo>
                    <a:cubicBezTo>
                      <a:pt x="720899" y="552206"/>
                      <a:pt x="719581" y="550888"/>
                      <a:pt x="718263" y="548252"/>
                    </a:cubicBezTo>
                    <a:cubicBezTo>
                      <a:pt x="715628" y="540345"/>
                      <a:pt x="718263" y="531119"/>
                      <a:pt x="722217" y="523212"/>
                    </a:cubicBezTo>
                    <a:cubicBezTo>
                      <a:pt x="728807" y="508715"/>
                      <a:pt x="736714" y="498171"/>
                      <a:pt x="744621" y="490264"/>
                    </a:cubicBezTo>
                    <a:lnTo>
                      <a:pt x="745939" y="488946"/>
                    </a:lnTo>
                    <a:cubicBezTo>
                      <a:pt x="751211" y="483674"/>
                      <a:pt x="755165" y="479720"/>
                      <a:pt x="759119" y="474449"/>
                    </a:cubicBezTo>
                    <a:cubicBezTo>
                      <a:pt x="760436" y="473131"/>
                      <a:pt x="761755" y="470495"/>
                      <a:pt x="763072" y="469177"/>
                    </a:cubicBezTo>
                    <a:cubicBezTo>
                      <a:pt x="765708" y="465223"/>
                      <a:pt x="768344" y="461270"/>
                      <a:pt x="772298" y="457316"/>
                    </a:cubicBezTo>
                    <a:cubicBezTo>
                      <a:pt x="773615" y="457316"/>
                      <a:pt x="773615" y="455998"/>
                      <a:pt x="774934" y="454680"/>
                    </a:cubicBezTo>
                    <a:cubicBezTo>
                      <a:pt x="777569" y="453362"/>
                      <a:pt x="778887" y="452044"/>
                      <a:pt x="780205" y="450727"/>
                    </a:cubicBezTo>
                    <a:cubicBezTo>
                      <a:pt x="781523" y="449409"/>
                      <a:pt x="782841" y="446773"/>
                      <a:pt x="784158" y="445455"/>
                    </a:cubicBezTo>
                    <a:cubicBezTo>
                      <a:pt x="785477" y="444137"/>
                      <a:pt x="785477" y="441501"/>
                      <a:pt x="786794" y="440183"/>
                    </a:cubicBezTo>
                    <a:cubicBezTo>
                      <a:pt x="790748" y="433594"/>
                      <a:pt x="793384" y="430958"/>
                      <a:pt x="789430" y="423050"/>
                    </a:cubicBezTo>
                    <a:cubicBezTo>
                      <a:pt x="788113" y="421732"/>
                      <a:pt x="788113" y="420414"/>
                      <a:pt x="786794" y="419096"/>
                    </a:cubicBezTo>
                    <a:cubicBezTo>
                      <a:pt x="785477" y="417779"/>
                      <a:pt x="785477" y="416461"/>
                      <a:pt x="784158" y="416461"/>
                    </a:cubicBezTo>
                    <a:cubicBezTo>
                      <a:pt x="782841" y="415143"/>
                      <a:pt x="782841" y="413825"/>
                      <a:pt x="781523" y="412507"/>
                    </a:cubicBezTo>
                    <a:cubicBezTo>
                      <a:pt x="780205" y="409871"/>
                      <a:pt x="778887" y="408553"/>
                      <a:pt x="777569" y="407235"/>
                    </a:cubicBezTo>
                    <a:cubicBezTo>
                      <a:pt x="776251" y="405917"/>
                      <a:pt x="774934" y="404600"/>
                      <a:pt x="773615" y="403282"/>
                    </a:cubicBezTo>
                    <a:cubicBezTo>
                      <a:pt x="769662" y="399328"/>
                      <a:pt x="767026" y="396692"/>
                      <a:pt x="764390" y="392738"/>
                    </a:cubicBezTo>
                    <a:cubicBezTo>
                      <a:pt x="757800" y="390103"/>
                      <a:pt x="753847" y="386149"/>
                      <a:pt x="748575" y="380877"/>
                    </a:cubicBezTo>
                    <a:cubicBezTo>
                      <a:pt x="745939" y="378241"/>
                      <a:pt x="743303" y="375605"/>
                      <a:pt x="740667" y="372969"/>
                    </a:cubicBezTo>
                    <a:cubicBezTo>
                      <a:pt x="739350" y="371652"/>
                      <a:pt x="736714" y="370334"/>
                      <a:pt x="735396" y="367698"/>
                    </a:cubicBezTo>
                    <a:cubicBezTo>
                      <a:pt x="731442" y="363744"/>
                      <a:pt x="727488" y="358473"/>
                      <a:pt x="719581" y="358473"/>
                    </a:cubicBezTo>
                    <a:cubicBezTo>
                      <a:pt x="719581" y="358473"/>
                      <a:pt x="718263" y="358473"/>
                      <a:pt x="718263" y="358473"/>
                    </a:cubicBezTo>
                    <a:cubicBezTo>
                      <a:pt x="716945" y="358473"/>
                      <a:pt x="715628" y="358473"/>
                      <a:pt x="714309" y="359790"/>
                    </a:cubicBezTo>
                    <a:cubicBezTo>
                      <a:pt x="707720" y="361108"/>
                      <a:pt x="701130" y="361108"/>
                      <a:pt x="698494" y="355837"/>
                    </a:cubicBezTo>
                    <a:cubicBezTo>
                      <a:pt x="695859" y="350565"/>
                      <a:pt x="695859" y="343976"/>
                      <a:pt x="694540" y="338704"/>
                    </a:cubicBezTo>
                    <a:lnTo>
                      <a:pt x="694540" y="333432"/>
                    </a:lnTo>
                    <a:cubicBezTo>
                      <a:pt x="693223" y="324207"/>
                      <a:pt x="694540" y="317617"/>
                      <a:pt x="697176" y="311028"/>
                    </a:cubicBezTo>
                    <a:cubicBezTo>
                      <a:pt x="699812" y="303120"/>
                      <a:pt x="703766" y="293895"/>
                      <a:pt x="706402" y="284669"/>
                    </a:cubicBezTo>
                    <a:cubicBezTo>
                      <a:pt x="709038" y="278080"/>
                      <a:pt x="714309" y="272808"/>
                      <a:pt x="718263" y="268854"/>
                    </a:cubicBezTo>
                    <a:lnTo>
                      <a:pt x="720899" y="266219"/>
                    </a:lnTo>
                    <a:cubicBezTo>
                      <a:pt x="723535" y="263583"/>
                      <a:pt x="724852" y="259629"/>
                      <a:pt x="724852" y="256993"/>
                    </a:cubicBezTo>
                    <a:cubicBezTo>
                      <a:pt x="724852" y="254357"/>
                      <a:pt x="723535" y="253040"/>
                      <a:pt x="720899" y="250404"/>
                    </a:cubicBezTo>
                    <a:cubicBezTo>
                      <a:pt x="719581" y="249086"/>
                      <a:pt x="716945" y="247768"/>
                      <a:pt x="715628" y="247768"/>
                    </a:cubicBezTo>
                    <a:cubicBezTo>
                      <a:pt x="711673" y="245132"/>
                      <a:pt x="707720" y="243814"/>
                      <a:pt x="706402" y="237224"/>
                    </a:cubicBezTo>
                    <a:cubicBezTo>
                      <a:pt x="705084" y="229317"/>
                      <a:pt x="707720" y="221409"/>
                      <a:pt x="714309" y="216138"/>
                    </a:cubicBezTo>
                    <a:cubicBezTo>
                      <a:pt x="715628" y="214820"/>
                      <a:pt x="716945" y="214820"/>
                      <a:pt x="718263" y="213502"/>
                    </a:cubicBezTo>
                    <a:cubicBezTo>
                      <a:pt x="724852" y="209548"/>
                      <a:pt x="728807" y="206913"/>
                      <a:pt x="730124" y="201641"/>
                    </a:cubicBezTo>
                    <a:cubicBezTo>
                      <a:pt x="730124" y="199005"/>
                      <a:pt x="730124" y="196369"/>
                      <a:pt x="728807" y="193733"/>
                    </a:cubicBezTo>
                    <a:lnTo>
                      <a:pt x="728807" y="192415"/>
                    </a:lnTo>
                    <a:cubicBezTo>
                      <a:pt x="728807" y="191097"/>
                      <a:pt x="728807" y="189779"/>
                      <a:pt x="727488" y="188461"/>
                    </a:cubicBezTo>
                    <a:cubicBezTo>
                      <a:pt x="727488" y="185826"/>
                      <a:pt x="727488" y="183190"/>
                      <a:pt x="728807" y="180554"/>
                    </a:cubicBezTo>
                    <a:cubicBezTo>
                      <a:pt x="731442" y="175282"/>
                      <a:pt x="735396" y="172647"/>
                      <a:pt x="739350" y="168693"/>
                    </a:cubicBezTo>
                    <a:cubicBezTo>
                      <a:pt x="741986" y="167375"/>
                      <a:pt x="743303" y="164739"/>
                      <a:pt x="745939" y="163421"/>
                    </a:cubicBezTo>
                    <a:cubicBezTo>
                      <a:pt x="751211" y="158150"/>
                      <a:pt x="753847" y="151560"/>
                      <a:pt x="755165" y="144971"/>
                    </a:cubicBezTo>
                    <a:cubicBezTo>
                      <a:pt x="756483" y="139699"/>
                      <a:pt x="759119" y="135745"/>
                      <a:pt x="760436" y="130473"/>
                    </a:cubicBezTo>
                    <a:cubicBezTo>
                      <a:pt x="761755" y="127838"/>
                      <a:pt x="761755" y="126520"/>
                      <a:pt x="763072" y="123884"/>
                    </a:cubicBezTo>
                    <a:cubicBezTo>
                      <a:pt x="768344" y="109387"/>
                      <a:pt x="763072" y="96208"/>
                      <a:pt x="744621" y="84346"/>
                    </a:cubicBezTo>
                    <a:cubicBezTo>
                      <a:pt x="736714" y="79075"/>
                      <a:pt x="730124" y="73803"/>
                      <a:pt x="723535" y="67214"/>
                    </a:cubicBezTo>
                    <a:lnTo>
                      <a:pt x="718263" y="61942"/>
                    </a:lnTo>
                    <a:cubicBezTo>
                      <a:pt x="714309" y="59306"/>
                      <a:pt x="712992" y="54035"/>
                      <a:pt x="711673" y="50081"/>
                    </a:cubicBezTo>
                    <a:cubicBezTo>
                      <a:pt x="710356" y="44809"/>
                      <a:pt x="707720" y="40855"/>
                      <a:pt x="703766" y="38219"/>
                    </a:cubicBezTo>
                    <a:cubicBezTo>
                      <a:pt x="702448" y="36901"/>
                      <a:pt x="701130" y="36901"/>
                      <a:pt x="699812" y="36901"/>
                    </a:cubicBezTo>
                    <a:cubicBezTo>
                      <a:pt x="697176" y="35584"/>
                      <a:pt x="694540" y="35584"/>
                      <a:pt x="693223" y="32948"/>
                    </a:cubicBezTo>
                    <a:cubicBezTo>
                      <a:pt x="689269" y="28994"/>
                      <a:pt x="685315" y="25040"/>
                      <a:pt x="682680" y="18451"/>
                    </a:cubicBezTo>
                    <a:lnTo>
                      <a:pt x="680044" y="14497"/>
                    </a:lnTo>
                    <a:cubicBezTo>
                      <a:pt x="677408" y="15815"/>
                      <a:pt x="674772" y="15815"/>
                      <a:pt x="670818" y="17133"/>
                    </a:cubicBezTo>
                    <a:cubicBezTo>
                      <a:pt x="661593" y="19769"/>
                      <a:pt x="655003" y="21087"/>
                      <a:pt x="648413" y="27676"/>
                    </a:cubicBezTo>
                    <a:lnTo>
                      <a:pt x="644460" y="25040"/>
                    </a:lnTo>
                    <a:lnTo>
                      <a:pt x="648413" y="27676"/>
                    </a:lnTo>
                    <a:cubicBezTo>
                      <a:pt x="643142" y="32948"/>
                      <a:pt x="637870" y="38219"/>
                      <a:pt x="628645" y="38219"/>
                    </a:cubicBezTo>
                    <a:cubicBezTo>
                      <a:pt x="626009" y="38219"/>
                      <a:pt x="623374" y="38219"/>
                      <a:pt x="620738" y="38219"/>
                    </a:cubicBezTo>
                    <a:lnTo>
                      <a:pt x="619419" y="38219"/>
                    </a:lnTo>
                    <a:cubicBezTo>
                      <a:pt x="612830" y="38219"/>
                      <a:pt x="606240" y="38219"/>
                      <a:pt x="602286" y="40855"/>
                    </a:cubicBezTo>
                    <a:cubicBezTo>
                      <a:pt x="598333" y="42173"/>
                      <a:pt x="595697" y="44809"/>
                      <a:pt x="591743" y="46127"/>
                    </a:cubicBezTo>
                    <a:cubicBezTo>
                      <a:pt x="587790" y="48763"/>
                      <a:pt x="582518" y="52717"/>
                      <a:pt x="577247" y="54035"/>
                    </a:cubicBezTo>
                    <a:lnTo>
                      <a:pt x="571975" y="55353"/>
                    </a:lnTo>
                    <a:cubicBezTo>
                      <a:pt x="565385" y="57988"/>
                      <a:pt x="558796" y="59306"/>
                      <a:pt x="552206" y="64578"/>
                    </a:cubicBezTo>
                    <a:cubicBezTo>
                      <a:pt x="546934" y="69849"/>
                      <a:pt x="541663" y="76439"/>
                      <a:pt x="536391" y="83028"/>
                    </a:cubicBezTo>
                    <a:lnTo>
                      <a:pt x="535073" y="84346"/>
                    </a:lnTo>
                    <a:cubicBezTo>
                      <a:pt x="533755" y="85664"/>
                      <a:pt x="532437" y="88300"/>
                      <a:pt x="531120" y="89618"/>
                    </a:cubicBezTo>
                    <a:lnTo>
                      <a:pt x="532437" y="98844"/>
                    </a:lnTo>
                    <a:cubicBezTo>
                      <a:pt x="528484" y="104115"/>
                      <a:pt x="523212" y="110705"/>
                      <a:pt x="520576" y="117294"/>
                    </a:cubicBezTo>
                    <a:cubicBezTo>
                      <a:pt x="516622" y="126520"/>
                      <a:pt x="513986" y="134427"/>
                      <a:pt x="511351" y="142335"/>
                    </a:cubicBezTo>
                    <a:cubicBezTo>
                      <a:pt x="506079" y="159468"/>
                      <a:pt x="502125" y="173965"/>
                      <a:pt x="500807" y="187144"/>
                    </a:cubicBezTo>
                    <a:cubicBezTo>
                      <a:pt x="500807" y="189779"/>
                      <a:pt x="500807" y="192415"/>
                      <a:pt x="500807" y="196369"/>
                    </a:cubicBezTo>
                    <a:cubicBezTo>
                      <a:pt x="500807" y="200323"/>
                      <a:pt x="500807" y="202959"/>
                      <a:pt x="500807" y="204277"/>
                    </a:cubicBezTo>
                    <a:cubicBezTo>
                      <a:pt x="499489" y="212184"/>
                      <a:pt x="494217" y="220092"/>
                      <a:pt x="491582" y="222727"/>
                    </a:cubicBezTo>
                    <a:cubicBezTo>
                      <a:pt x="488946" y="225363"/>
                      <a:pt x="486310" y="226681"/>
                      <a:pt x="483674" y="227999"/>
                    </a:cubicBezTo>
                    <a:cubicBezTo>
                      <a:pt x="479721" y="229317"/>
                      <a:pt x="477085" y="231953"/>
                      <a:pt x="474449" y="235906"/>
                    </a:cubicBezTo>
                    <a:cubicBezTo>
                      <a:pt x="474449" y="237224"/>
                      <a:pt x="474449" y="237224"/>
                      <a:pt x="473131" y="238542"/>
                    </a:cubicBezTo>
                    <a:cubicBezTo>
                      <a:pt x="471814" y="241178"/>
                      <a:pt x="471814" y="243814"/>
                      <a:pt x="469178" y="246450"/>
                    </a:cubicBezTo>
                    <a:cubicBezTo>
                      <a:pt x="466542" y="247768"/>
                      <a:pt x="465224" y="249086"/>
                      <a:pt x="462588" y="250404"/>
                    </a:cubicBezTo>
                    <a:cubicBezTo>
                      <a:pt x="461270" y="251722"/>
                      <a:pt x="459952" y="251722"/>
                      <a:pt x="458634" y="251722"/>
                    </a:cubicBezTo>
                    <a:cubicBezTo>
                      <a:pt x="454680" y="254357"/>
                      <a:pt x="450726" y="256993"/>
                      <a:pt x="446773" y="258311"/>
                    </a:cubicBezTo>
                    <a:cubicBezTo>
                      <a:pt x="444137" y="259629"/>
                      <a:pt x="441501" y="260947"/>
                      <a:pt x="440183" y="262265"/>
                    </a:cubicBezTo>
                    <a:cubicBezTo>
                      <a:pt x="433594" y="266219"/>
                      <a:pt x="425687" y="267536"/>
                      <a:pt x="419097" y="266219"/>
                    </a:cubicBezTo>
                    <a:cubicBezTo>
                      <a:pt x="413825" y="264901"/>
                      <a:pt x="409871" y="260947"/>
                      <a:pt x="405918" y="258311"/>
                    </a:cubicBezTo>
                    <a:cubicBezTo>
                      <a:pt x="404599" y="256993"/>
                      <a:pt x="403282" y="255675"/>
                      <a:pt x="401963" y="254357"/>
                    </a:cubicBezTo>
                    <a:cubicBezTo>
                      <a:pt x="384831" y="239860"/>
                      <a:pt x="367698" y="237224"/>
                      <a:pt x="350565" y="242496"/>
                    </a:cubicBezTo>
                    <a:cubicBezTo>
                      <a:pt x="346612" y="243814"/>
                      <a:pt x="343976" y="245132"/>
                      <a:pt x="342657" y="249086"/>
                    </a:cubicBezTo>
                    <a:lnTo>
                      <a:pt x="341340" y="250404"/>
                    </a:lnTo>
                    <a:cubicBezTo>
                      <a:pt x="340022" y="253040"/>
                      <a:pt x="337386" y="255675"/>
                      <a:pt x="334750" y="256993"/>
                    </a:cubicBezTo>
                    <a:cubicBezTo>
                      <a:pt x="326843" y="260947"/>
                      <a:pt x="316299" y="258311"/>
                      <a:pt x="307074" y="256993"/>
                    </a:cubicBezTo>
                    <a:lnTo>
                      <a:pt x="304438" y="256993"/>
                    </a:lnTo>
                    <a:cubicBezTo>
                      <a:pt x="301802" y="256993"/>
                      <a:pt x="300485" y="255675"/>
                      <a:pt x="297849" y="255675"/>
                    </a:cubicBezTo>
                    <a:lnTo>
                      <a:pt x="296530" y="255675"/>
                    </a:lnTo>
                    <a:cubicBezTo>
                      <a:pt x="295213" y="255675"/>
                      <a:pt x="292577" y="255675"/>
                      <a:pt x="291259" y="254357"/>
                    </a:cubicBezTo>
                    <a:cubicBezTo>
                      <a:pt x="289941" y="254357"/>
                      <a:pt x="287306" y="253040"/>
                      <a:pt x="285987" y="253040"/>
                    </a:cubicBezTo>
                    <a:cubicBezTo>
                      <a:pt x="280716" y="251722"/>
                      <a:pt x="274126" y="251722"/>
                      <a:pt x="268855" y="247768"/>
                    </a:cubicBezTo>
                    <a:cubicBezTo>
                      <a:pt x="267537" y="247768"/>
                      <a:pt x="266219" y="246450"/>
                      <a:pt x="264901" y="246450"/>
                    </a:cubicBezTo>
                    <a:lnTo>
                      <a:pt x="263583" y="246450"/>
                    </a:lnTo>
                    <a:cubicBezTo>
                      <a:pt x="258311" y="243814"/>
                      <a:pt x="253039" y="241178"/>
                      <a:pt x="250403" y="235906"/>
                    </a:cubicBezTo>
                    <a:cubicBezTo>
                      <a:pt x="247768" y="230635"/>
                      <a:pt x="246450" y="224045"/>
                      <a:pt x="246450" y="218774"/>
                    </a:cubicBezTo>
                    <a:cubicBezTo>
                      <a:pt x="245132" y="213502"/>
                      <a:pt x="245132" y="209548"/>
                      <a:pt x="243814" y="204277"/>
                    </a:cubicBezTo>
                    <a:cubicBezTo>
                      <a:pt x="241179" y="197687"/>
                      <a:pt x="239860" y="191097"/>
                      <a:pt x="238543" y="185826"/>
                    </a:cubicBezTo>
                    <a:cubicBezTo>
                      <a:pt x="237224" y="180554"/>
                      <a:pt x="235907" y="175282"/>
                      <a:pt x="234589" y="171329"/>
                    </a:cubicBezTo>
                    <a:cubicBezTo>
                      <a:pt x="230635" y="158150"/>
                      <a:pt x="221410" y="151560"/>
                      <a:pt x="208231" y="151560"/>
                    </a:cubicBezTo>
                    <a:lnTo>
                      <a:pt x="205595" y="151560"/>
                    </a:lnTo>
                    <a:cubicBezTo>
                      <a:pt x="196369" y="151560"/>
                      <a:pt x="181873" y="152878"/>
                      <a:pt x="175283" y="166057"/>
                    </a:cubicBezTo>
                    <a:cubicBezTo>
                      <a:pt x="172647" y="170011"/>
                      <a:pt x="172647" y="175282"/>
                      <a:pt x="171329" y="180554"/>
                    </a:cubicBezTo>
                    <a:cubicBezTo>
                      <a:pt x="170011" y="188461"/>
                      <a:pt x="168693" y="196369"/>
                      <a:pt x="162104" y="201641"/>
                    </a:cubicBezTo>
                    <a:cubicBezTo>
                      <a:pt x="158149" y="204277"/>
                      <a:pt x="152878" y="205595"/>
                      <a:pt x="147606" y="205595"/>
                    </a:cubicBezTo>
                    <a:lnTo>
                      <a:pt x="147606" y="206913"/>
                    </a:lnTo>
                    <a:cubicBezTo>
                      <a:pt x="150242" y="214820"/>
                      <a:pt x="151560" y="221409"/>
                      <a:pt x="158149" y="226681"/>
                    </a:cubicBezTo>
                    <a:cubicBezTo>
                      <a:pt x="159468" y="227999"/>
                      <a:pt x="160785" y="229317"/>
                      <a:pt x="160785" y="229317"/>
                    </a:cubicBezTo>
                    <a:lnTo>
                      <a:pt x="162104" y="230635"/>
                    </a:lnTo>
                    <a:cubicBezTo>
                      <a:pt x="166057" y="234588"/>
                      <a:pt x="171329" y="239860"/>
                      <a:pt x="176601" y="242496"/>
                    </a:cubicBezTo>
                    <a:cubicBezTo>
                      <a:pt x="187144" y="246450"/>
                      <a:pt x="192416" y="249086"/>
                      <a:pt x="197687" y="260947"/>
                    </a:cubicBezTo>
                    <a:cubicBezTo>
                      <a:pt x="199005" y="262265"/>
                      <a:pt x="199005" y="264901"/>
                      <a:pt x="199005" y="266219"/>
                    </a:cubicBezTo>
                    <a:cubicBezTo>
                      <a:pt x="201641" y="275444"/>
                      <a:pt x="204276" y="280715"/>
                      <a:pt x="210866" y="282033"/>
                    </a:cubicBezTo>
                    <a:cubicBezTo>
                      <a:pt x="212184" y="282033"/>
                      <a:pt x="214820" y="283351"/>
                      <a:pt x="216138" y="283351"/>
                    </a:cubicBezTo>
                    <a:lnTo>
                      <a:pt x="217456" y="283351"/>
                    </a:lnTo>
                    <a:cubicBezTo>
                      <a:pt x="225364" y="284669"/>
                      <a:pt x="231953" y="285987"/>
                      <a:pt x="238543" y="289941"/>
                    </a:cubicBezTo>
                    <a:lnTo>
                      <a:pt x="242496" y="292577"/>
                    </a:lnTo>
                    <a:cubicBezTo>
                      <a:pt x="249086" y="296531"/>
                      <a:pt x="256993" y="300484"/>
                      <a:pt x="263583" y="305756"/>
                    </a:cubicBezTo>
                    <a:cubicBezTo>
                      <a:pt x="270172" y="311028"/>
                      <a:pt x="274126" y="317617"/>
                      <a:pt x="276762" y="326842"/>
                    </a:cubicBezTo>
                    <a:lnTo>
                      <a:pt x="276762" y="328160"/>
                    </a:lnTo>
                    <a:cubicBezTo>
                      <a:pt x="278080" y="334750"/>
                      <a:pt x="279398" y="338704"/>
                      <a:pt x="285987" y="340022"/>
                    </a:cubicBezTo>
                    <a:cubicBezTo>
                      <a:pt x="287306" y="340022"/>
                      <a:pt x="288623" y="340022"/>
                      <a:pt x="289941" y="340022"/>
                    </a:cubicBezTo>
                    <a:lnTo>
                      <a:pt x="292577" y="340022"/>
                    </a:lnTo>
                    <a:cubicBezTo>
                      <a:pt x="293895" y="340022"/>
                      <a:pt x="296530" y="340022"/>
                      <a:pt x="296530" y="340022"/>
                    </a:cubicBezTo>
                    <a:cubicBezTo>
                      <a:pt x="301802" y="340022"/>
                      <a:pt x="303120" y="340022"/>
                      <a:pt x="307074" y="343976"/>
                    </a:cubicBezTo>
                    <a:cubicBezTo>
                      <a:pt x="312345" y="349247"/>
                      <a:pt x="317617" y="354519"/>
                      <a:pt x="324207" y="357155"/>
                    </a:cubicBezTo>
                    <a:lnTo>
                      <a:pt x="325525" y="358473"/>
                    </a:lnTo>
                    <a:lnTo>
                      <a:pt x="325525" y="361108"/>
                    </a:lnTo>
                    <a:cubicBezTo>
                      <a:pt x="328161" y="370334"/>
                      <a:pt x="329478" y="383513"/>
                      <a:pt x="324207" y="392738"/>
                    </a:cubicBezTo>
                    <a:cubicBezTo>
                      <a:pt x="321571" y="396692"/>
                      <a:pt x="318935" y="400646"/>
                      <a:pt x="313664" y="401964"/>
                    </a:cubicBezTo>
                    <a:cubicBezTo>
                      <a:pt x="312345" y="401964"/>
                      <a:pt x="312345" y="401964"/>
                      <a:pt x="311028" y="401964"/>
                    </a:cubicBezTo>
                    <a:cubicBezTo>
                      <a:pt x="308392" y="401964"/>
                      <a:pt x="308392" y="401964"/>
                      <a:pt x="307074" y="404600"/>
                    </a:cubicBezTo>
                    <a:cubicBezTo>
                      <a:pt x="307074" y="405917"/>
                      <a:pt x="307074" y="411189"/>
                      <a:pt x="307074" y="416461"/>
                    </a:cubicBezTo>
                    <a:cubicBezTo>
                      <a:pt x="307074" y="419096"/>
                      <a:pt x="308392" y="420414"/>
                      <a:pt x="308392" y="421732"/>
                    </a:cubicBezTo>
                    <a:cubicBezTo>
                      <a:pt x="309710" y="427004"/>
                      <a:pt x="309710" y="430958"/>
                      <a:pt x="305756" y="437547"/>
                    </a:cubicBezTo>
                    <a:cubicBezTo>
                      <a:pt x="301802" y="444137"/>
                      <a:pt x="300485" y="450727"/>
                      <a:pt x="300485" y="457316"/>
                    </a:cubicBezTo>
                    <a:cubicBezTo>
                      <a:pt x="300485" y="462588"/>
                      <a:pt x="304438" y="466541"/>
                      <a:pt x="307074" y="470495"/>
                    </a:cubicBezTo>
                    <a:lnTo>
                      <a:pt x="308392" y="471813"/>
                    </a:lnTo>
                    <a:cubicBezTo>
                      <a:pt x="309710" y="473131"/>
                      <a:pt x="311028" y="474449"/>
                      <a:pt x="312345" y="475767"/>
                    </a:cubicBezTo>
                    <a:cubicBezTo>
                      <a:pt x="318935" y="481038"/>
                      <a:pt x="321571" y="483674"/>
                      <a:pt x="321571" y="487628"/>
                    </a:cubicBezTo>
                    <a:cubicBezTo>
                      <a:pt x="321571" y="490264"/>
                      <a:pt x="318935" y="491582"/>
                      <a:pt x="317617" y="492900"/>
                    </a:cubicBezTo>
                    <a:cubicBezTo>
                      <a:pt x="316299" y="492900"/>
                      <a:pt x="316299" y="494218"/>
                      <a:pt x="314981" y="494218"/>
                    </a:cubicBezTo>
                    <a:cubicBezTo>
                      <a:pt x="312345" y="496854"/>
                      <a:pt x="311028" y="499489"/>
                      <a:pt x="311028" y="503443"/>
                    </a:cubicBezTo>
                    <a:cubicBezTo>
                      <a:pt x="311028" y="507397"/>
                      <a:pt x="313664" y="511350"/>
                      <a:pt x="316299" y="515304"/>
                    </a:cubicBezTo>
                    <a:cubicBezTo>
                      <a:pt x="317617" y="517940"/>
                      <a:pt x="318935" y="519258"/>
                      <a:pt x="320253" y="521894"/>
                    </a:cubicBezTo>
                    <a:lnTo>
                      <a:pt x="320253" y="523212"/>
                    </a:lnTo>
                    <a:cubicBezTo>
                      <a:pt x="322889" y="529801"/>
                      <a:pt x="325525" y="535073"/>
                      <a:pt x="324207" y="544298"/>
                    </a:cubicBezTo>
                    <a:cubicBezTo>
                      <a:pt x="322889" y="552206"/>
                      <a:pt x="318935" y="558795"/>
                      <a:pt x="314981" y="565385"/>
                    </a:cubicBezTo>
                    <a:cubicBezTo>
                      <a:pt x="311028" y="570656"/>
                      <a:pt x="308392" y="577246"/>
                      <a:pt x="307074" y="582518"/>
                    </a:cubicBezTo>
                    <a:cubicBezTo>
                      <a:pt x="305756" y="587790"/>
                      <a:pt x="303120" y="593061"/>
                      <a:pt x="301802" y="597015"/>
                    </a:cubicBezTo>
                    <a:lnTo>
                      <a:pt x="301802" y="598333"/>
                    </a:lnTo>
                    <a:cubicBezTo>
                      <a:pt x="299166" y="606240"/>
                      <a:pt x="295213" y="614148"/>
                      <a:pt x="293895" y="622055"/>
                    </a:cubicBezTo>
                    <a:cubicBezTo>
                      <a:pt x="292577" y="633917"/>
                      <a:pt x="297849" y="643142"/>
                      <a:pt x="303120" y="653685"/>
                    </a:cubicBezTo>
                    <a:cubicBezTo>
                      <a:pt x="304438" y="656321"/>
                      <a:pt x="307074" y="660275"/>
                      <a:pt x="308392" y="664228"/>
                    </a:cubicBezTo>
                    <a:lnTo>
                      <a:pt x="309710" y="668182"/>
                    </a:lnTo>
                    <a:cubicBezTo>
                      <a:pt x="312345" y="674772"/>
                      <a:pt x="314981" y="680044"/>
                      <a:pt x="317617" y="687951"/>
                    </a:cubicBezTo>
                    <a:cubicBezTo>
                      <a:pt x="320253" y="697176"/>
                      <a:pt x="320253" y="705084"/>
                      <a:pt x="318935" y="712991"/>
                    </a:cubicBezTo>
                    <a:lnTo>
                      <a:pt x="318935" y="718263"/>
                    </a:lnTo>
                    <a:cubicBezTo>
                      <a:pt x="318935" y="723535"/>
                      <a:pt x="318935" y="730124"/>
                      <a:pt x="317617" y="735396"/>
                    </a:cubicBezTo>
                    <a:cubicBezTo>
                      <a:pt x="321571" y="732760"/>
                      <a:pt x="328161" y="730124"/>
                      <a:pt x="337386" y="727488"/>
                    </a:cubicBezTo>
                    <a:cubicBezTo>
                      <a:pt x="340022" y="727488"/>
                      <a:pt x="342657" y="726170"/>
                      <a:pt x="345293" y="726170"/>
                    </a:cubicBezTo>
                    <a:cubicBezTo>
                      <a:pt x="359791" y="726170"/>
                      <a:pt x="362426" y="736714"/>
                      <a:pt x="365062" y="743303"/>
                    </a:cubicBezTo>
                    <a:cubicBezTo>
                      <a:pt x="366380" y="748575"/>
                      <a:pt x="370334" y="760436"/>
                      <a:pt x="380877" y="765708"/>
                    </a:cubicBezTo>
                    <a:cubicBezTo>
                      <a:pt x="384831" y="767026"/>
                      <a:pt x="386149" y="768343"/>
                      <a:pt x="387467" y="769661"/>
                    </a:cubicBezTo>
                    <a:cubicBezTo>
                      <a:pt x="391420" y="770979"/>
                      <a:pt x="392739" y="772297"/>
                      <a:pt x="400646" y="777569"/>
                    </a:cubicBezTo>
                    <a:cubicBezTo>
                      <a:pt x="408553" y="782841"/>
                      <a:pt x="408553" y="799974"/>
                      <a:pt x="405918" y="826332"/>
                    </a:cubicBezTo>
                    <a:lnTo>
                      <a:pt x="405918" y="830286"/>
                    </a:lnTo>
                    <a:cubicBezTo>
                      <a:pt x="405918" y="832922"/>
                      <a:pt x="405918" y="835557"/>
                      <a:pt x="405918" y="836875"/>
                    </a:cubicBezTo>
                    <a:cubicBezTo>
                      <a:pt x="405918" y="843465"/>
                      <a:pt x="407235" y="844783"/>
                      <a:pt x="408553" y="844783"/>
                    </a:cubicBezTo>
                    <a:cubicBezTo>
                      <a:pt x="411189" y="844783"/>
                      <a:pt x="413825" y="846101"/>
                      <a:pt x="415143" y="850054"/>
                    </a:cubicBezTo>
                    <a:cubicBezTo>
                      <a:pt x="416461" y="851372"/>
                      <a:pt x="416461" y="852690"/>
                      <a:pt x="416461" y="852690"/>
                    </a:cubicBezTo>
                    <a:lnTo>
                      <a:pt x="417779" y="856644"/>
                    </a:lnTo>
                    <a:lnTo>
                      <a:pt x="413825" y="859280"/>
                    </a:lnTo>
                    <a:cubicBezTo>
                      <a:pt x="411189" y="860597"/>
                      <a:pt x="409871" y="861915"/>
                      <a:pt x="407235" y="864551"/>
                    </a:cubicBezTo>
                    <a:cubicBezTo>
                      <a:pt x="403282" y="868505"/>
                      <a:pt x="403282" y="872459"/>
                      <a:pt x="404599" y="876413"/>
                    </a:cubicBezTo>
                    <a:cubicBezTo>
                      <a:pt x="404599" y="880366"/>
                      <a:pt x="404599" y="884320"/>
                      <a:pt x="401963" y="888274"/>
                    </a:cubicBezTo>
                    <a:cubicBezTo>
                      <a:pt x="400646" y="890910"/>
                      <a:pt x="398010" y="890910"/>
                      <a:pt x="396692" y="890910"/>
                    </a:cubicBezTo>
                    <a:cubicBezTo>
                      <a:pt x="391420" y="890910"/>
                      <a:pt x="387467" y="885638"/>
                      <a:pt x="382195" y="877731"/>
                    </a:cubicBezTo>
                    <a:lnTo>
                      <a:pt x="380877" y="876413"/>
                    </a:lnTo>
                    <a:cubicBezTo>
                      <a:pt x="380877" y="876413"/>
                      <a:pt x="379560" y="875095"/>
                      <a:pt x="375605" y="875095"/>
                    </a:cubicBezTo>
                    <a:cubicBezTo>
                      <a:pt x="370334" y="875095"/>
                      <a:pt x="363744" y="877731"/>
                      <a:pt x="355836" y="880366"/>
                    </a:cubicBezTo>
                    <a:cubicBezTo>
                      <a:pt x="350565" y="881684"/>
                      <a:pt x="346612" y="884320"/>
                      <a:pt x="342657" y="884320"/>
                    </a:cubicBezTo>
                    <a:cubicBezTo>
                      <a:pt x="330797" y="886956"/>
                      <a:pt x="311028" y="917268"/>
                      <a:pt x="300485" y="934401"/>
                    </a:cubicBezTo>
                    <a:cubicBezTo>
                      <a:pt x="295213" y="943626"/>
                      <a:pt x="255675" y="979210"/>
                      <a:pt x="239860" y="985799"/>
                    </a:cubicBezTo>
                    <a:cubicBezTo>
                      <a:pt x="229317" y="989753"/>
                      <a:pt x="229317" y="992389"/>
                      <a:pt x="229317" y="997661"/>
                    </a:cubicBezTo>
                    <a:cubicBezTo>
                      <a:pt x="229317" y="1000296"/>
                      <a:pt x="229317" y="1001614"/>
                      <a:pt x="228000" y="1005568"/>
                    </a:cubicBezTo>
                    <a:cubicBezTo>
                      <a:pt x="225364" y="1012158"/>
                      <a:pt x="213502" y="1021383"/>
                      <a:pt x="196369" y="1033244"/>
                    </a:cubicBezTo>
                    <a:lnTo>
                      <a:pt x="195052" y="1034562"/>
                    </a:lnTo>
                    <a:cubicBezTo>
                      <a:pt x="187144" y="1039834"/>
                      <a:pt x="180554" y="1051695"/>
                      <a:pt x="176601" y="1062238"/>
                    </a:cubicBezTo>
                    <a:lnTo>
                      <a:pt x="170011" y="1075418"/>
                    </a:lnTo>
                    <a:lnTo>
                      <a:pt x="164739" y="1066192"/>
                    </a:lnTo>
                    <a:cubicBezTo>
                      <a:pt x="163421" y="1063556"/>
                      <a:pt x="162104" y="1058285"/>
                      <a:pt x="160785" y="1055649"/>
                    </a:cubicBezTo>
                    <a:lnTo>
                      <a:pt x="160785" y="1054331"/>
                    </a:lnTo>
                    <a:cubicBezTo>
                      <a:pt x="160785" y="1053013"/>
                      <a:pt x="159468" y="1050377"/>
                      <a:pt x="159468" y="1050377"/>
                    </a:cubicBezTo>
                    <a:cubicBezTo>
                      <a:pt x="159468" y="1050377"/>
                      <a:pt x="159468" y="1053013"/>
                      <a:pt x="158149" y="1054331"/>
                    </a:cubicBezTo>
                    <a:cubicBezTo>
                      <a:pt x="156832" y="1056967"/>
                      <a:pt x="156832" y="1058285"/>
                      <a:pt x="155514" y="1060920"/>
                    </a:cubicBezTo>
                    <a:cubicBezTo>
                      <a:pt x="151560" y="1066192"/>
                      <a:pt x="151560" y="1067510"/>
                      <a:pt x="144970" y="1070146"/>
                    </a:cubicBezTo>
                    <a:cubicBezTo>
                      <a:pt x="143653" y="1071464"/>
                      <a:pt x="141017" y="1071464"/>
                      <a:pt x="138381" y="1072782"/>
                    </a:cubicBezTo>
                    <a:cubicBezTo>
                      <a:pt x="129156" y="1076736"/>
                      <a:pt x="127838" y="1091232"/>
                      <a:pt x="126520" y="1103094"/>
                    </a:cubicBezTo>
                    <a:cubicBezTo>
                      <a:pt x="126520" y="1109683"/>
                      <a:pt x="125202" y="1116273"/>
                      <a:pt x="123884" y="1120227"/>
                    </a:cubicBezTo>
                    <a:cubicBezTo>
                      <a:pt x="121248" y="1129452"/>
                      <a:pt x="115977" y="1130770"/>
                      <a:pt x="108069" y="1132088"/>
                    </a:cubicBezTo>
                    <a:cubicBezTo>
                      <a:pt x="104115" y="1133406"/>
                      <a:pt x="98843" y="1134724"/>
                      <a:pt x="93572" y="1136042"/>
                    </a:cubicBezTo>
                    <a:lnTo>
                      <a:pt x="90936" y="1137359"/>
                    </a:lnTo>
                    <a:cubicBezTo>
                      <a:pt x="77757" y="1142631"/>
                      <a:pt x="77757" y="1142631"/>
                      <a:pt x="71167" y="1154492"/>
                    </a:cubicBezTo>
                    <a:lnTo>
                      <a:pt x="71167" y="1155810"/>
                    </a:lnTo>
                    <a:cubicBezTo>
                      <a:pt x="63260" y="1168990"/>
                      <a:pt x="50081" y="1179533"/>
                      <a:pt x="34266" y="1191394"/>
                    </a:cubicBezTo>
                    <a:lnTo>
                      <a:pt x="31630" y="1192712"/>
                    </a:lnTo>
                    <a:cubicBezTo>
                      <a:pt x="17133" y="1203255"/>
                      <a:pt x="26358" y="1228296"/>
                      <a:pt x="28994" y="1237521"/>
                    </a:cubicBezTo>
                    <a:lnTo>
                      <a:pt x="30312" y="1240157"/>
                    </a:lnTo>
                    <a:cubicBezTo>
                      <a:pt x="30312" y="1241475"/>
                      <a:pt x="31630" y="1242792"/>
                      <a:pt x="34266" y="1245428"/>
                    </a:cubicBezTo>
                    <a:cubicBezTo>
                      <a:pt x="40856" y="1253336"/>
                      <a:pt x="50081" y="1266515"/>
                      <a:pt x="42173" y="1286284"/>
                    </a:cubicBezTo>
                    <a:cubicBezTo>
                      <a:pt x="31630" y="1311324"/>
                      <a:pt x="30312" y="1336364"/>
                      <a:pt x="36902" y="1342954"/>
                    </a:cubicBezTo>
                    <a:cubicBezTo>
                      <a:pt x="43492" y="1350861"/>
                      <a:pt x="44809" y="1360087"/>
                      <a:pt x="46127" y="1375902"/>
                    </a:cubicBezTo>
                    <a:lnTo>
                      <a:pt x="47445" y="1382492"/>
                    </a:lnTo>
                    <a:cubicBezTo>
                      <a:pt x="47445" y="1383809"/>
                      <a:pt x="47445" y="1385127"/>
                      <a:pt x="47445" y="1385127"/>
                    </a:cubicBezTo>
                    <a:lnTo>
                      <a:pt x="48763" y="1402260"/>
                    </a:lnTo>
                    <a:lnTo>
                      <a:pt x="38220" y="1387763"/>
                    </a:lnTo>
                    <a:cubicBezTo>
                      <a:pt x="36902" y="1386445"/>
                      <a:pt x="35584" y="1383809"/>
                      <a:pt x="34266" y="1382492"/>
                    </a:cubicBezTo>
                    <a:lnTo>
                      <a:pt x="36902" y="1379856"/>
                    </a:lnTo>
                    <a:lnTo>
                      <a:pt x="36902" y="1379856"/>
                    </a:lnTo>
                    <a:lnTo>
                      <a:pt x="34266" y="1381173"/>
                    </a:lnTo>
                    <a:cubicBezTo>
                      <a:pt x="34266" y="1379856"/>
                      <a:pt x="32948" y="1379856"/>
                      <a:pt x="32948" y="1379856"/>
                    </a:cubicBezTo>
                    <a:cubicBezTo>
                      <a:pt x="30312" y="1379856"/>
                      <a:pt x="27676" y="1389081"/>
                      <a:pt x="27676" y="1400942"/>
                    </a:cubicBezTo>
                    <a:cubicBezTo>
                      <a:pt x="27676" y="1415440"/>
                      <a:pt x="23723" y="1443115"/>
                      <a:pt x="14497" y="1451023"/>
                    </a:cubicBezTo>
                    <a:cubicBezTo>
                      <a:pt x="9225" y="1456295"/>
                      <a:pt x="10544" y="1462884"/>
                      <a:pt x="13179" y="1470791"/>
                    </a:cubicBezTo>
                    <a:cubicBezTo>
                      <a:pt x="14497" y="1473427"/>
                      <a:pt x="14497" y="1476063"/>
                      <a:pt x="15815" y="1478699"/>
                    </a:cubicBezTo>
                    <a:cubicBezTo>
                      <a:pt x="17133" y="1486606"/>
                      <a:pt x="14497" y="1506375"/>
                      <a:pt x="9225" y="1512965"/>
                    </a:cubicBezTo>
                    <a:cubicBezTo>
                      <a:pt x="7908" y="1515601"/>
                      <a:pt x="7908" y="1516918"/>
                      <a:pt x="7908" y="1518237"/>
                    </a:cubicBezTo>
                    <a:cubicBezTo>
                      <a:pt x="9225" y="1520873"/>
                      <a:pt x="14497" y="1522190"/>
                      <a:pt x="25040" y="1523508"/>
                    </a:cubicBezTo>
                    <a:cubicBezTo>
                      <a:pt x="32948" y="1523508"/>
                      <a:pt x="35584" y="1524826"/>
                      <a:pt x="36902" y="1526144"/>
                    </a:cubicBezTo>
                    <a:lnTo>
                      <a:pt x="38220" y="1527462"/>
                    </a:lnTo>
                    <a:lnTo>
                      <a:pt x="38220" y="1528780"/>
                    </a:lnTo>
                    <a:cubicBezTo>
                      <a:pt x="38220" y="1530097"/>
                      <a:pt x="38220" y="1530097"/>
                      <a:pt x="38220" y="1532733"/>
                    </a:cubicBezTo>
                    <a:cubicBezTo>
                      <a:pt x="38220" y="1535369"/>
                      <a:pt x="38220" y="1536687"/>
                      <a:pt x="39537" y="1539323"/>
                    </a:cubicBezTo>
                    <a:cubicBezTo>
                      <a:pt x="40856" y="1543277"/>
                      <a:pt x="42173" y="1544595"/>
                      <a:pt x="44809" y="1544595"/>
                    </a:cubicBezTo>
                    <a:cubicBezTo>
                      <a:pt x="47445" y="1544595"/>
                      <a:pt x="52716" y="1543277"/>
                      <a:pt x="60624" y="1540641"/>
                    </a:cubicBezTo>
                    <a:cubicBezTo>
                      <a:pt x="64578" y="1539323"/>
                      <a:pt x="69850" y="1538005"/>
                      <a:pt x="76439" y="1536687"/>
                    </a:cubicBezTo>
                    <a:cubicBezTo>
                      <a:pt x="86983" y="1534052"/>
                      <a:pt x="93572" y="1534052"/>
                      <a:pt x="97526" y="1538005"/>
                    </a:cubicBezTo>
                    <a:cubicBezTo>
                      <a:pt x="101479" y="1541959"/>
                      <a:pt x="98843" y="1548549"/>
                      <a:pt x="97526" y="1555138"/>
                    </a:cubicBezTo>
                    <a:lnTo>
                      <a:pt x="97526" y="1556456"/>
                    </a:lnTo>
                    <a:cubicBezTo>
                      <a:pt x="96208" y="1560410"/>
                      <a:pt x="96208" y="1564364"/>
                      <a:pt x="96208" y="1567000"/>
                    </a:cubicBezTo>
                    <a:cubicBezTo>
                      <a:pt x="96208" y="1570953"/>
                      <a:pt x="96208" y="1572271"/>
                      <a:pt x="97526" y="1573589"/>
                    </a:cubicBezTo>
                    <a:cubicBezTo>
                      <a:pt x="97526" y="1573589"/>
                      <a:pt x="98843" y="1573589"/>
                      <a:pt x="98843" y="1573589"/>
                    </a:cubicBezTo>
                    <a:cubicBezTo>
                      <a:pt x="101479" y="1573589"/>
                      <a:pt x="106751" y="1570953"/>
                      <a:pt x="112022" y="1567000"/>
                    </a:cubicBezTo>
                    <a:lnTo>
                      <a:pt x="115977" y="1564364"/>
                    </a:lnTo>
                    <a:cubicBezTo>
                      <a:pt x="118612" y="1563045"/>
                      <a:pt x="119930" y="1561728"/>
                      <a:pt x="122566" y="1561728"/>
                    </a:cubicBezTo>
                    <a:lnTo>
                      <a:pt x="125202" y="1561728"/>
                    </a:lnTo>
                    <a:lnTo>
                      <a:pt x="127838" y="1564364"/>
                    </a:lnTo>
                    <a:cubicBezTo>
                      <a:pt x="130474" y="1568317"/>
                      <a:pt x="129156" y="1576224"/>
                      <a:pt x="127838" y="1582814"/>
                    </a:cubicBezTo>
                    <a:cubicBezTo>
                      <a:pt x="125202" y="1588086"/>
                      <a:pt x="125202" y="1594675"/>
                      <a:pt x="127838" y="1597311"/>
                    </a:cubicBezTo>
                    <a:cubicBezTo>
                      <a:pt x="129156" y="1598629"/>
                      <a:pt x="130474" y="1598629"/>
                      <a:pt x="133110" y="1597311"/>
                    </a:cubicBezTo>
                    <a:lnTo>
                      <a:pt x="134427" y="1595993"/>
                    </a:lnTo>
                    <a:close/>
                  </a:path>
                </a:pathLst>
              </a:custGeom>
              <a:grpFill/>
              <a:ln w="6350" cap="flat">
                <a:solidFill>
                  <a:srgbClr val="94C33D"/>
                </a:solidFill>
                <a:prstDash val="solid"/>
                <a:miter/>
              </a:ln>
            </p:spPr>
            <p:txBody>
              <a:bodyPr rtlCol="0" anchor="ctr"/>
              <a:lstStyle/>
              <a:p>
                <a:endParaRPr lang="en-US"/>
              </a:p>
            </p:txBody>
          </p:sp>
        </p:grpSp>
        <p:grpSp>
          <p:nvGrpSpPr>
            <p:cNvPr id="23" name="Graphic 5">
              <a:extLst>
                <a:ext uri="{FF2B5EF4-FFF2-40B4-BE49-F238E27FC236}">
                  <a16:creationId xmlns:a16="http://schemas.microsoft.com/office/drawing/2014/main" id="{2A3441A2-1620-9D63-85FC-4C42A129D499}"/>
                </a:ext>
              </a:extLst>
            </p:cNvPr>
            <p:cNvGrpSpPr/>
            <p:nvPr/>
          </p:nvGrpSpPr>
          <p:grpSpPr>
            <a:xfrm>
              <a:off x="7199713" y="5610193"/>
              <a:ext cx="415263" cy="362426"/>
              <a:chOff x="7199713" y="5610193"/>
              <a:chExt cx="415263" cy="362426"/>
            </a:xfrm>
            <a:grpFill/>
          </p:grpSpPr>
          <p:sp>
            <p:nvSpPr>
              <p:cNvPr id="25" name="Freeform 24">
                <a:extLst>
                  <a:ext uri="{FF2B5EF4-FFF2-40B4-BE49-F238E27FC236}">
                    <a16:creationId xmlns:a16="http://schemas.microsoft.com/office/drawing/2014/main" id="{6C21A6F1-8881-3D74-FD0A-29FC9DD8C793}"/>
                  </a:ext>
                </a:extLst>
              </p:cNvPr>
              <p:cNvSpPr/>
              <p:nvPr/>
            </p:nvSpPr>
            <p:spPr>
              <a:xfrm>
                <a:off x="7206287" y="5614146"/>
                <a:ext cx="404696" cy="349247"/>
              </a:xfrm>
              <a:custGeom>
                <a:avLst/>
                <a:gdLst>
                  <a:gd name="connsiteX0" fmla="*/ 255227 w 404696"/>
                  <a:gd name="connsiteY0" fmla="*/ 349247 h 349247"/>
                  <a:gd name="connsiteX1" fmla="*/ 230186 w 404696"/>
                  <a:gd name="connsiteY1" fmla="*/ 322889 h 349247"/>
                  <a:gd name="connsiteX2" fmla="*/ 224915 w 404696"/>
                  <a:gd name="connsiteY2" fmla="*/ 313664 h 349247"/>
                  <a:gd name="connsiteX3" fmla="*/ 209100 w 404696"/>
                  <a:gd name="connsiteY3" fmla="*/ 296531 h 349247"/>
                  <a:gd name="connsiteX4" fmla="*/ 207782 w 404696"/>
                  <a:gd name="connsiteY4" fmla="*/ 295213 h 349247"/>
                  <a:gd name="connsiteX5" fmla="*/ 199874 w 404696"/>
                  <a:gd name="connsiteY5" fmla="*/ 287306 h 349247"/>
                  <a:gd name="connsiteX6" fmla="*/ 193284 w 404696"/>
                  <a:gd name="connsiteY6" fmla="*/ 279398 h 349247"/>
                  <a:gd name="connsiteX7" fmla="*/ 172198 w 404696"/>
                  <a:gd name="connsiteY7" fmla="*/ 270172 h 349247"/>
                  <a:gd name="connsiteX8" fmla="*/ 159019 w 404696"/>
                  <a:gd name="connsiteY8" fmla="*/ 267537 h 349247"/>
                  <a:gd name="connsiteX9" fmla="*/ 124753 w 404696"/>
                  <a:gd name="connsiteY9" fmla="*/ 262265 h 349247"/>
                  <a:gd name="connsiteX10" fmla="*/ 122118 w 404696"/>
                  <a:gd name="connsiteY10" fmla="*/ 262265 h 349247"/>
                  <a:gd name="connsiteX11" fmla="*/ 65447 w 404696"/>
                  <a:gd name="connsiteY11" fmla="*/ 283351 h 349247"/>
                  <a:gd name="connsiteX12" fmla="*/ 52268 w 404696"/>
                  <a:gd name="connsiteY12" fmla="*/ 289941 h 349247"/>
                  <a:gd name="connsiteX13" fmla="*/ 46996 w 404696"/>
                  <a:gd name="connsiteY13" fmla="*/ 291259 h 349247"/>
                  <a:gd name="connsiteX14" fmla="*/ 46996 w 404696"/>
                  <a:gd name="connsiteY14" fmla="*/ 285987 h 349247"/>
                  <a:gd name="connsiteX15" fmla="*/ 49632 w 404696"/>
                  <a:gd name="connsiteY15" fmla="*/ 275444 h 349247"/>
                  <a:gd name="connsiteX16" fmla="*/ 72036 w 404696"/>
                  <a:gd name="connsiteY16" fmla="*/ 233271 h 349247"/>
                  <a:gd name="connsiteX17" fmla="*/ 60175 w 404696"/>
                  <a:gd name="connsiteY17" fmla="*/ 228000 h 349247"/>
                  <a:gd name="connsiteX18" fmla="*/ 10095 w 404696"/>
                  <a:gd name="connsiteY18" fmla="*/ 189780 h 349247"/>
                  <a:gd name="connsiteX19" fmla="*/ 4823 w 404696"/>
                  <a:gd name="connsiteY19" fmla="*/ 177918 h 349247"/>
                  <a:gd name="connsiteX20" fmla="*/ 869 w 404696"/>
                  <a:gd name="connsiteY20" fmla="*/ 160786 h 349247"/>
                  <a:gd name="connsiteX21" fmla="*/ 7459 w 404696"/>
                  <a:gd name="connsiteY21" fmla="*/ 154196 h 349247"/>
                  <a:gd name="connsiteX22" fmla="*/ 27228 w 404696"/>
                  <a:gd name="connsiteY22" fmla="*/ 139699 h 349247"/>
                  <a:gd name="connsiteX23" fmla="*/ 23274 w 404696"/>
                  <a:gd name="connsiteY23" fmla="*/ 137063 h 349247"/>
                  <a:gd name="connsiteX24" fmla="*/ 869 w 404696"/>
                  <a:gd name="connsiteY24" fmla="*/ 106751 h 349247"/>
                  <a:gd name="connsiteX25" fmla="*/ 28545 w 404696"/>
                  <a:gd name="connsiteY25" fmla="*/ 57989 h 349247"/>
                  <a:gd name="connsiteX26" fmla="*/ 29864 w 404696"/>
                  <a:gd name="connsiteY26" fmla="*/ 57989 h 349247"/>
                  <a:gd name="connsiteX27" fmla="*/ 43043 w 404696"/>
                  <a:gd name="connsiteY27" fmla="*/ 59306 h 349247"/>
                  <a:gd name="connsiteX28" fmla="*/ 52268 w 404696"/>
                  <a:gd name="connsiteY28" fmla="*/ 60625 h 349247"/>
                  <a:gd name="connsiteX29" fmla="*/ 57539 w 404696"/>
                  <a:gd name="connsiteY29" fmla="*/ 56671 h 349247"/>
                  <a:gd name="connsiteX30" fmla="*/ 72036 w 404696"/>
                  <a:gd name="connsiteY30" fmla="*/ 40856 h 349247"/>
                  <a:gd name="connsiteX31" fmla="*/ 86534 w 404696"/>
                  <a:gd name="connsiteY31" fmla="*/ 44809 h 349247"/>
                  <a:gd name="connsiteX32" fmla="*/ 126071 w 404696"/>
                  <a:gd name="connsiteY32" fmla="*/ 52717 h 349247"/>
                  <a:gd name="connsiteX33" fmla="*/ 143204 w 404696"/>
                  <a:gd name="connsiteY33" fmla="*/ 48763 h 349247"/>
                  <a:gd name="connsiteX34" fmla="*/ 161655 w 404696"/>
                  <a:gd name="connsiteY34" fmla="*/ 38220 h 349247"/>
                  <a:gd name="connsiteX35" fmla="*/ 165609 w 404696"/>
                  <a:gd name="connsiteY35" fmla="*/ 38220 h 349247"/>
                  <a:gd name="connsiteX36" fmla="*/ 166926 w 404696"/>
                  <a:gd name="connsiteY36" fmla="*/ 38220 h 349247"/>
                  <a:gd name="connsiteX37" fmla="*/ 193284 w 404696"/>
                  <a:gd name="connsiteY37" fmla="*/ 30313 h 349247"/>
                  <a:gd name="connsiteX38" fmla="*/ 191967 w 404696"/>
                  <a:gd name="connsiteY38" fmla="*/ 27677 h 349247"/>
                  <a:gd name="connsiteX39" fmla="*/ 190648 w 404696"/>
                  <a:gd name="connsiteY39" fmla="*/ 3954 h 349247"/>
                  <a:gd name="connsiteX40" fmla="*/ 198556 w 404696"/>
                  <a:gd name="connsiteY40" fmla="*/ 0 h 349247"/>
                  <a:gd name="connsiteX41" fmla="*/ 206464 w 404696"/>
                  <a:gd name="connsiteY41" fmla="*/ 1318 h 349247"/>
                  <a:gd name="connsiteX42" fmla="*/ 207782 w 404696"/>
                  <a:gd name="connsiteY42" fmla="*/ 1318 h 349247"/>
                  <a:gd name="connsiteX43" fmla="*/ 227551 w 404696"/>
                  <a:gd name="connsiteY43" fmla="*/ 7908 h 349247"/>
                  <a:gd name="connsiteX44" fmla="*/ 230186 w 404696"/>
                  <a:gd name="connsiteY44" fmla="*/ 7908 h 349247"/>
                  <a:gd name="connsiteX45" fmla="*/ 231504 w 404696"/>
                  <a:gd name="connsiteY45" fmla="*/ 7908 h 349247"/>
                  <a:gd name="connsiteX46" fmla="*/ 236775 w 404696"/>
                  <a:gd name="connsiteY46" fmla="*/ 7908 h 349247"/>
                  <a:gd name="connsiteX47" fmla="*/ 264452 w 404696"/>
                  <a:gd name="connsiteY47" fmla="*/ 19769 h 349247"/>
                  <a:gd name="connsiteX48" fmla="*/ 289492 w 404696"/>
                  <a:gd name="connsiteY48" fmla="*/ 39537 h 349247"/>
                  <a:gd name="connsiteX49" fmla="*/ 293446 w 404696"/>
                  <a:gd name="connsiteY49" fmla="*/ 38220 h 349247"/>
                  <a:gd name="connsiteX50" fmla="*/ 302671 w 404696"/>
                  <a:gd name="connsiteY50" fmla="*/ 35584 h 349247"/>
                  <a:gd name="connsiteX51" fmla="*/ 329029 w 404696"/>
                  <a:gd name="connsiteY51" fmla="*/ 42173 h 349247"/>
                  <a:gd name="connsiteX52" fmla="*/ 335619 w 404696"/>
                  <a:gd name="connsiteY52" fmla="*/ 44809 h 349247"/>
                  <a:gd name="connsiteX53" fmla="*/ 342209 w 404696"/>
                  <a:gd name="connsiteY53" fmla="*/ 44809 h 349247"/>
                  <a:gd name="connsiteX54" fmla="*/ 356706 w 404696"/>
                  <a:gd name="connsiteY54" fmla="*/ 44809 h 349247"/>
                  <a:gd name="connsiteX55" fmla="*/ 364613 w 404696"/>
                  <a:gd name="connsiteY55" fmla="*/ 44809 h 349247"/>
                  <a:gd name="connsiteX56" fmla="*/ 367249 w 404696"/>
                  <a:gd name="connsiteY56" fmla="*/ 44809 h 349247"/>
                  <a:gd name="connsiteX57" fmla="*/ 383064 w 404696"/>
                  <a:gd name="connsiteY57" fmla="*/ 47445 h 349247"/>
                  <a:gd name="connsiteX58" fmla="*/ 388335 w 404696"/>
                  <a:gd name="connsiteY58" fmla="*/ 48763 h 349247"/>
                  <a:gd name="connsiteX59" fmla="*/ 390971 w 404696"/>
                  <a:gd name="connsiteY59" fmla="*/ 46127 h 349247"/>
                  <a:gd name="connsiteX60" fmla="*/ 398879 w 404696"/>
                  <a:gd name="connsiteY60" fmla="*/ 39537 h 349247"/>
                  <a:gd name="connsiteX61" fmla="*/ 401515 w 404696"/>
                  <a:gd name="connsiteY61" fmla="*/ 39537 h 349247"/>
                  <a:gd name="connsiteX62" fmla="*/ 401515 w 404696"/>
                  <a:gd name="connsiteY62" fmla="*/ 42173 h 349247"/>
                  <a:gd name="connsiteX63" fmla="*/ 404151 w 404696"/>
                  <a:gd name="connsiteY63" fmla="*/ 54035 h 349247"/>
                  <a:gd name="connsiteX64" fmla="*/ 402833 w 404696"/>
                  <a:gd name="connsiteY64" fmla="*/ 79075 h 349247"/>
                  <a:gd name="connsiteX65" fmla="*/ 401515 w 404696"/>
                  <a:gd name="connsiteY65" fmla="*/ 89619 h 349247"/>
                  <a:gd name="connsiteX66" fmla="*/ 393607 w 404696"/>
                  <a:gd name="connsiteY66" fmla="*/ 114659 h 349247"/>
                  <a:gd name="connsiteX67" fmla="*/ 392290 w 404696"/>
                  <a:gd name="connsiteY67" fmla="*/ 117295 h 349247"/>
                  <a:gd name="connsiteX68" fmla="*/ 385700 w 404696"/>
                  <a:gd name="connsiteY68" fmla="*/ 127838 h 349247"/>
                  <a:gd name="connsiteX69" fmla="*/ 379111 w 404696"/>
                  <a:gd name="connsiteY69" fmla="*/ 138381 h 349247"/>
                  <a:gd name="connsiteX70" fmla="*/ 376475 w 404696"/>
                  <a:gd name="connsiteY70" fmla="*/ 146289 h 349247"/>
                  <a:gd name="connsiteX71" fmla="*/ 369885 w 404696"/>
                  <a:gd name="connsiteY71" fmla="*/ 162104 h 349247"/>
                  <a:gd name="connsiteX72" fmla="*/ 367249 w 404696"/>
                  <a:gd name="connsiteY72" fmla="*/ 166058 h 349247"/>
                  <a:gd name="connsiteX73" fmla="*/ 363296 w 404696"/>
                  <a:gd name="connsiteY73" fmla="*/ 172647 h 349247"/>
                  <a:gd name="connsiteX74" fmla="*/ 360660 w 404696"/>
                  <a:gd name="connsiteY74" fmla="*/ 183190 h 349247"/>
                  <a:gd name="connsiteX75" fmla="*/ 360660 w 404696"/>
                  <a:gd name="connsiteY75" fmla="*/ 185826 h 349247"/>
                  <a:gd name="connsiteX76" fmla="*/ 358024 w 404696"/>
                  <a:gd name="connsiteY76" fmla="*/ 197687 h 349247"/>
                  <a:gd name="connsiteX77" fmla="*/ 355388 w 404696"/>
                  <a:gd name="connsiteY77" fmla="*/ 214821 h 349247"/>
                  <a:gd name="connsiteX78" fmla="*/ 367249 w 404696"/>
                  <a:gd name="connsiteY78" fmla="*/ 237224 h 349247"/>
                  <a:gd name="connsiteX79" fmla="*/ 369885 w 404696"/>
                  <a:gd name="connsiteY79" fmla="*/ 239860 h 349247"/>
                  <a:gd name="connsiteX80" fmla="*/ 380428 w 404696"/>
                  <a:gd name="connsiteY80" fmla="*/ 262265 h 349247"/>
                  <a:gd name="connsiteX81" fmla="*/ 371203 w 404696"/>
                  <a:gd name="connsiteY81" fmla="*/ 288623 h 349247"/>
                  <a:gd name="connsiteX82" fmla="*/ 363296 w 404696"/>
                  <a:gd name="connsiteY82" fmla="*/ 293895 h 349247"/>
                  <a:gd name="connsiteX83" fmla="*/ 359342 w 404696"/>
                  <a:gd name="connsiteY83" fmla="*/ 296531 h 349247"/>
                  <a:gd name="connsiteX84" fmla="*/ 358024 w 404696"/>
                  <a:gd name="connsiteY84" fmla="*/ 296531 h 349247"/>
                  <a:gd name="connsiteX85" fmla="*/ 352752 w 404696"/>
                  <a:gd name="connsiteY85" fmla="*/ 303120 h 349247"/>
                  <a:gd name="connsiteX86" fmla="*/ 355388 w 404696"/>
                  <a:gd name="connsiteY86" fmla="*/ 314982 h 349247"/>
                  <a:gd name="connsiteX87" fmla="*/ 355388 w 404696"/>
                  <a:gd name="connsiteY87" fmla="*/ 316299 h 349247"/>
                  <a:gd name="connsiteX88" fmla="*/ 358024 w 404696"/>
                  <a:gd name="connsiteY88" fmla="*/ 321571 h 349247"/>
                  <a:gd name="connsiteX89" fmla="*/ 361977 w 404696"/>
                  <a:gd name="connsiteY89" fmla="*/ 329478 h 349247"/>
                  <a:gd name="connsiteX90" fmla="*/ 364613 w 404696"/>
                  <a:gd name="connsiteY90" fmla="*/ 338704 h 349247"/>
                  <a:gd name="connsiteX91" fmla="*/ 365932 w 404696"/>
                  <a:gd name="connsiteY91" fmla="*/ 341340 h 349247"/>
                  <a:gd name="connsiteX92" fmla="*/ 363296 w 404696"/>
                  <a:gd name="connsiteY92" fmla="*/ 342658 h 349247"/>
                  <a:gd name="connsiteX93" fmla="*/ 352752 w 404696"/>
                  <a:gd name="connsiteY93" fmla="*/ 345294 h 349247"/>
                  <a:gd name="connsiteX94" fmla="*/ 354070 w 404696"/>
                  <a:gd name="connsiteY94" fmla="*/ 345294 h 349247"/>
                  <a:gd name="connsiteX95" fmla="*/ 334301 w 404696"/>
                  <a:gd name="connsiteY95" fmla="*/ 338704 h 349247"/>
                  <a:gd name="connsiteX96" fmla="*/ 329029 w 404696"/>
                  <a:gd name="connsiteY96" fmla="*/ 334750 h 349247"/>
                  <a:gd name="connsiteX97" fmla="*/ 321122 w 404696"/>
                  <a:gd name="connsiteY97" fmla="*/ 328161 h 349247"/>
                  <a:gd name="connsiteX98" fmla="*/ 318486 w 404696"/>
                  <a:gd name="connsiteY98" fmla="*/ 326843 h 349247"/>
                  <a:gd name="connsiteX99" fmla="*/ 309261 w 404696"/>
                  <a:gd name="connsiteY99" fmla="*/ 321571 h 349247"/>
                  <a:gd name="connsiteX100" fmla="*/ 307943 w 404696"/>
                  <a:gd name="connsiteY100" fmla="*/ 321571 h 349247"/>
                  <a:gd name="connsiteX101" fmla="*/ 294764 w 404696"/>
                  <a:gd name="connsiteY101" fmla="*/ 328161 h 349247"/>
                  <a:gd name="connsiteX102" fmla="*/ 278949 w 404696"/>
                  <a:gd name="connsiteY102" fmla="*/ 340022 h 349247"/>
                  <a:gd name="connsiteX103" fmla="*/ 261816 w 404696"/>
                  <a:gd name="connsiteY103" fmla="*/ 345294 h 349247"/>
                  <a:gd name="connsiteX104" fmla="*/ 260499 w 404696"/>
                  <a:gd name="connsiteY104" fmla="*/ 345294 h 349247"/>
                  <a:gd name="connsiteX105" fmla="*/ 260499 w 404696"/>
                  <a:gd name="connsiteY105" fmla="*/ 345294 h 349247"/>
                  <a:gd name="connsiteX106" fmla="*/ 257863 w 404696"/>
                  <a:gd name="connsiteY106" fmla="*/ 345294 h 349247"/>
                  <a:gd name="connsiteX107" fmla="*/ 255227 w 404696"/>
                  <a:gd name="connsiteY107" fmla="*/ 349247 h 34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04696" h="349247">
                    <a:moveTo>
                      <a:pt x="255227" y="349247"/>
                    </a:moveTo>
                    <a:cubicBezTo>
                      <a:pt x="242047" y="349247"/>
                      <a:pt x="235458" y="334750"/>
                      <a:pt x="230186" y="322889"/>
                    </a:cubicBezTo>
                    <a:cubicBezTo>
                      <a:pt x="228868" y="318935"/>
                      <a:pt x="226232" y="316299"/>
                      <a:pt x="224915" y="313664"/>
                    </a:cubicBezTo>
                    <a:cubicBezTo>
                      <a:pt x="220961" y="307075"/>
                      <a:pt x="215689" y="301803"/>
                      <a:pt x="209100" y="296531"/>
                    </a:cubicBezTo>
                    <a:lnTo>
                      <a:pt x="207782" y="295213"/>
                    </a:lnTo>
                    <a:cubicBezTo>
                      <a:pt x="205146" y="292577"/>
                      <a:pt x="202510" y="289941"/>
                      <a:pt x="199874" y="287306"/>
                    </a:cubicBezTo>
                    <a:cubicBezTo>
                      <a:pt x="197238" y="284670"/>
                      <a:pt x="195920" y="282034"/>
                      <a:pt x="193284" y="279398"/>
                    </a:cubicBezTo>
                    <a:cubicBezTo>
                      <a:pt x="189331" y="275444"/>
                      <a:pt x="181424" y="272808"/>
                      <a:pt x="172198" y="270172"/>
                    </a:cubicBezTo>
                    <a:cubicBezTo>
                      <a:pt x="168245" y="268855"/>
                      <a:pt x="164290" y="268855"/>
                      <a:pt x="159019" y="267537"/>
                    </a:cubicBezTo>
                    <a:cubicBezTo>
                      <a:pt x="147157" y="264901"/>
                      <a:pt x="135297" y="262265"/>
                      <a:pt x="124753" y="262265"/>
                    </a:cubicBezTo>
                    <a:cubicBezTo>
                      <a:pt x="123435" y="262265"/>
                      <a:pt x="122118" y="262265"/>
                      <a:pt x="122118" y="262265"/>
                    </a:cubicBezTo>
                    <a:cubicBezTo>
                      <a:pt x="99713" y="263583"/>
                      <a:pt x="81262" y="270172"/>
                      <a:pt x="65447" y="283351"/>
                    </a:cubicBezTo>
                    <a:cubicBezTo>
                      <a:pt x="61493" y="287306"/>
                      <a:pt x="57539" y="288623"/>
                      <a:pt x="52268" y="289941"/>
                    </a:cubicBezTo>
                    <a:lnTo>
                      <a:pt x="46996" y="291259"/>
                    </a:lnTo>
                    <a:lnTo>
                      <a:pt x="46996" y="285987"/>
                    </a:lnTo>
                    <a:cubicBezTo>
                      <a:pt x="48314" y="280716"/>
                      <a:pt x="48314" y="276762"/>
                      <a:pt x="49632" y="275444"/>
                    </a:cubicBezTo>
                    <a:cubicBezTo>
                      <a:pt x="73355" y="247768"/>
                      <a:pt x="73355" y="237224"/>
                      <a:pt x="72036" y="233271"/>
                    </a:cubicBezTo>
                    <a:cubicBezTo>
                      <a:pt x="70719" y="229317"/>
                      <a:pt x="66765" y="228000"/>
                      <a:pt x="60175" y="228000"/>
                    </a:cubicBezTo>
                    <a:cubicBezTo>
                      <a:pt x="19320" y="224045"/>
                      <a:pt x="12730" y="201641"/>
                      <a:pt x="10095" y="189780"/>
                    </a:cubicBezTo>
                    <a:cubicBezTo>
                      <a:pt x="8777" y="185826"/>
                      <a:pt x="6141" y="181873"/>
                      <a:pt x="4823" y="177918"/>
                    </a:cubicBezTo>
                    <a:cubicBezTo>
                      <a:pt x="2187" y="171329"/>
                      <a:pt x="-1767" y="166058"/>
                      <a:pt x="869" y="160786"/>
                    </a:cubicBezTo>
                    <a:cubicBezTo>
                      <a:pt x="2187" y="158150"/>
                      <a:pt x="3505" y="155514"/>
                      <a:pt x="7459" y="154196"/>
                    </a:cubicBezTo>
                    <a:cubicBezTo>
                      <a:pt x="20638" y="147606"/>
                      <a:pt x="27228" y="142335"/>
                      <a:pt x="27228" y="139699"/>
                    </a:cubicBezTo>
                    <a:cubicBezTo>
                      <a:pt x="27228" y="139699"/>
                      <a:pt x="25909" y="138381"/>
                      <a:pt x="23274" y="137063"/>
                    </a:cubicBezTo>
                    <a:cubicBezTo>
                      <a:pt x="6141" y="129156"/>
                      <a:pt x="869" y="123884"/>
                      <a:pt x="869" y="106751"/>
                    </a:cubicBezTo>
                    <a:cubicBezTo>
                      <a:pt x="869" y="90936"/>
                      <a:pt x="11413" y="59306"/>
                      <a:pt x="28545" y="57989"/>
                    </a:cubicBezTo>
                    <a:lnTo>
                      <a:pt x="29864" y="57989"/>
                    </a:lnTo>
                    <a:cubicBezTo>
                      <a:pt x="35135" y="57989"/>
                      <a:pt x="39088" y="59306"/>
                      <a:pt x="43043" y="59306"/>
                    </a:cubicBezTo>
                    <a:cubicBezTo>
                      <a:pt x="46996" y="60625"/>
                      <a:pt x="49632" y="60625"/>
                      <a:pt x="52268" y="60625"/>
                    </a:cubicBezTo>
                    <a:cubicBezTo>
                      <a:pt x="54903" y="60625"/>
                      <a:pt x="56222" y="60625"/>
                      <a:pt x="57539" y="56671"/>
                    </a:cubicBezTo>
                    <a:cubicBezTo>
                      <a:pt x="58857" y="51399"/>
                      <a:pt x="60175" y="40856"/>
                      <a:pt x="72036" y="40856"/>
                    </a:cubicBezTo>
                    <a:cubicBezTo>
                      <a:pt x="75991" y="40856"/>
                      <a:pt x="79944" y="42173"/>
                      <a:pt x="86534" y="44809"/>
                    </a:cubicBezTo>
                    <a:cubicBezTo>
                      <a:pt x="97077" y="50081"/>
                      <a:pt x="112892" y="52717"/>
                      <a:pt x="126071" y="52717"/>
                    </a:cubicBezTo>
                    <a:cubicBezTo>
                      <a:pt x="133978" y="52717"/>
                      <a:pt x="140568" y="51399"/>
                      <a:pt x="143204" y="48763"/>
                    </a:cubicBezTo>
                    <a:cubicBezTo>
                      <a:pt x="152429" y="40856"/>
                      <a:pt x="155065" y="38220"/>
                      <a:pt x="161655" y="38220"/>
                    </a:cubicBezTo>
                    <a:cubicBezTo>
                      <a:pt x="162973" y="38220"/>
                      <a:pt x="164290" y="38220"/>
                      <a:pt x="165609" y="38220"/>
                    </a:cubicBezTo>
                    <a:lnTo>
                      <a:pt x="166926" y="38220"/>
                    </a:lnTo>
                    <a:cubicBezTo>
                      <a:pt x="177469" y="38220"/>
                      <a:pt x="193284" y="34266"/>
                      <a:pt x="193284" y="30313"/>
                    </a:cubicBezTo>
                    <a:lnTo>
                      <a:pt x="191967" y="27677"/>
                    </a:lnTo>
                    <a:cubicBezTo>
                      <a:pt x="189331" y="18451"/>
                      <a:pt x="186695" y="9226"/>
                      <a:pt x="190648" y="3954"/>
                    </a:cubicBezTo>
                    <a:cubicBezTo>
                      <a:pt x="191967" y="2636"/>
                      <a:pt x="194603" y="0"/>
                      <a:pt x="198556" y="0"/>
                    </a:cubicBezTo>
                    <a:cubicBezTo>
                      <a:pt x="201192" y="0"/>
                      <a:pt x="203828" y="0"/>
                      <a:pt x="206464" y="1318"/>
                    </a:cubicBezTo>
                    <a:lnTo>
                      <a:pt x="207782" y="1318"/>
                    </a:lnTo>
                    <a:cubicBezTo>
                      <a:pt x="222279" y="6590"/>
                      <a:pt x="223596" y="7908"/>
                      <a:pt x="227551" y="7908"/>
                    </a:cubicBezTo>
                    <a:cubicBezTo>
                      <a:pt x="228868" y="7908"/>
                      <a:pt x="228868" y="7908"/>
                      <a:pt x="230186" y="7908"/>
                    </a:cubicBezTo>
                    <a:lnTo>
                      <a:pt x="231504" y="7908"/>
                    </a:lnTo>
                    <a:cubicBezTo>
                      <a:pt x="232822" y="7908"/>
                      <a:pt x="234140" y="7908"/>
                      <a:pt x="236775" y="7908"/>
                    </a:cubicBezTo>
                    <a:cubicBezTo>
                      <a:pt x="247319" y="7908"/>
                      <a:pt x="261816" y="10544"/>
                      <a:pt x="264452" y="19769"/>
                    </a:cubicBezTo>
                    <a:cubicBezTo>
                      <a:pt x="267088" y="26358"/>
                      <a:pt x="280267" y="39537"/>
                      <a:pt x="289492" y="39537"/>
                    </a:cubicBezTo>
                    <a:cubicBezTo>
                      <a:pt x="290810" y="39537"/>
                      <a:pt x="292128" y="39537"/>
                      <a:pt x="293446" y="38220"/>
                    </a:cubicBezTo>
                    <a:cubicBezTo>
                      <a:pt x="296082" y="36902"/>
                      <a:pt x="298718" y="35584"/>
                      <a:pt x="302671" y="35584"/>
                    </a:cubicBezTo>
                    <a:cubicBezTo>
                      <a:pt x="311897" y="35584"/>
                      <a:pt x="322440" y="39537"/>
                      <a:pt x="329029" y="42173"/>
                    </a:cubicBezTo>
                    <a:cubicBezTo>
                      <a:pt x="331665" y="43492"/>
                      <a:pt x="334301" y="44809"/>
                      <a:pt x="335619" y="44809"/>
                    </a:cubicBezTo>
                    <a:cubicBezTo>
                      <a:pt x="336937" y="44809"/>
                      <a:pt x="339573" y="44809"/>
                      <a:pt x="342209" y="44809"/>
                    </a:cubicBezTo>
                    <a:cubicBezTo>
                      <a:pt x="344844" y="44809"/>
                      <a:pt x="350116" y="44809"/>
                      <a:pt x="356706" y="44809"/>
                    </a:cubicBezTo>
                    <a:lnTo>
                      <a:pt x="364613" y="44809"/>
                    </a:lnTo>
                    <a:cubicBezTo>
                      <a:pt x="365932" y="44809"/>
                      <a:pt x="365932" y="44809"/>
                      <a:pt x="367249" y="44809"/>
                    </a:cubicBezTo>
                    <a:cubicBezTo>
                      <a:pt x="375156" y="44809"/>
                      <a:pt x="380428" y="46127"/>
                      <a:pt x="383064" y="47445"/>
                    </a:cubicBezTo>
                    <a:cubicBezTo>
                      <a:pt x="385700" y="47445"/>
                      <a:pt x="387018" y="48763"/>
                      <a:pt x="388335" y="48763"/>
                    </a:cubicBezTo>
                    <a:cubicBezTo>
                      <a:pt x="389654" y="48763"/>
                      <a:pt x="389654" y="48763"/>
                      <a:pt x="390971" y="46127"/>
                    </a:cubicBezTo>
                    <a:cubicBezTo>
                      <a:pt x="393607" y="40856"/>
                      <a:pt x="396243" y="39537"/>
                      <a:pt x="398879" y="39537"/>
                    </a:cubicBezTo>
                    <a:lnTo>
                      <a:pt x="401515" y="39537"/>
                    </a:lnTo>
                    <a:lnTo>
                      <a:pt x="401515" y="42173"/>
                    </a:lnTo>
                    <a:cubicBezTo>
                      <a:pt x="401515" y="46127"/>
                      <a:pt x="402833" y="50081"/>
                      <a:pt x="404151" y="54035"/>
                    </a:cubicBezTo>
                    <a:cubicBezTo>
                      <a:pt x="405469" y="63260"/>
                      <a:pt x="404151" y="71168"/>
                      <a:pt x="402833" y="79075"/>
                    </a:cubicBezTo>
                    <a:cubicBezTo>
                      <a:pt x="402833" y="83029"/>
                      <a:pt x="401515" y="85664"/>
                      <a:pt x="401515" y="89619"/>
                    </a:cubicBezTo>
                    <a:cubicBezTo>
                      <a:pt x="400197" y="98844"/>
                      <a:pt x="397561" y="106751"/>
                      <a:pt x="393607" y="114659"/>
                    </a:cubicBezTo>
                    <a:lnTo>
                      <a:pt x="392290" y="117295"/>
                    </a:lnTo>
                    <a:cubicBezTo>
                      <a:pt x="390971" y="121248"/>
                      <a:pt x="388335" y="125202"/>
                      <a:pt x="385700" y="127838"/>
                    </a:cubicBezTo>
                    <a:cubicBezTo>
                      <a:pt x="383064" y="131791"/>
                      <a:pt x="380428" y="134427"/>
                      <a:pt x="379111" y="138381"/>
                    </a:cubicBezTo>
                    <a:cubicBezTo>
                      <a:pt x="377792" y="141017"/>
                      <a:pt x="377792" y="143653"/>
                      <a:pt x="376475" y="146289"/>
                    </a:cubicBezTo>
                    <a:cubicBezTo>
                      <a:pt x="375156" y="151560"/>
                      <a:pt x="373839" y="156832"/>
                      <a:pt x="369885" y="162104"/>
                    </a:cubicBezTo>
                    <a:cubicBezTo>
                      <a:pt x="369885" y="163422"/>
                      <a:pt x="368567" y="164739"/>
                      <a:pt x="367249" y="166058"/>
                    </a:cubicBezTo>
                    <a:cubicBezTo>
                      <a:pt x="365932" y="168694"/>
                      <a:pt x="364613" y="170011"/>
                      <a:pt x="363296" y="172647"/>
                    </a:cubicBezTo>
                    <a:cubicBezTo>
                      <a:pt x="361977" y="176601"/>
                      <a:pt x="361977" y="179237"/>
                      <a:pt x="360660" y="183190"/>
                    </a:cubicBezTo>
                    <a:lnTo>
                      <a:pt x="360660" y="185826"/>
                    </a:lnTo>
                    <a:cubicBezTo>
                      <a:pt x="359342" y="189780"/>
                      <a:pt x="359342" y="193733"/>
                      <a:pt x="358024" y="197687"/>
                    </a:cubicBezTo>
                    <a:cubicBezTo>
                      <a:pt x="356706" y="202959"/>
                      <a:pt x="355388" y="208231"/>
                      <a:pt x="355388" y="214821"/>
                    </a:cubicBezTo>
                    <a:cubicBezTo>
                      <a:pt x="354070" y="224045"/>
                      <a:pt x="359342" y="230635"/>
                      <a:pt x="367249" y="237224"/>
                    </a:cubicBezTo>
                    <a:lnTo>
                      <a:pt x="369885" y="239860"/>
                    </a:lnTo>
                    <a:cubicBezTo>
                      <a:pt x="375156" y="246450"/>
                      <a:pt x="380428" y="250404"/>
                      <a:pt x="380428" y="262265"/>
                    </a:cubicBezTo>
                    <a:cubicBezTo>
                      <a:pt x="380428" y="271491"/>
                      <a:pt x="376475" y="283351"/>
                      <a:pt x="371203" y="288623"/>
                    </a:cubicBezTo>
                    <a:cubicBezTo>
                      <a:pt x="368567" y="291259"/>
                      <a:pt x="365932" y="292577"/>
                      <a:pt x="363296" y="293895"/>
                    </a:cubicBezTo>
                    <a:cubicBezTo>
                      <a:pt x="361977" y="295213"/>
                      <a:pt x="360660" y="295213"/>
                      <a:pt x="359342" y="296531"/>
                    </a:cubicBezTo>
                    <a:lnTo>
                      <a:pt x="358024" y="296531"/>
                    </a:lnTo>
                    <a:cubicBezTo>
                      <a:pt x="355388" y="299167"/>
                      <a:pt x="352752" y="300485"/>
                      <a:pt x="352752" y="303120"/>
                    </a:cubicBezTo>
                    <a:cubicBezTo>
                      <a:pt x="352752" y="307075"/>
                      <a:pt x="354070" y="311028"/>
                      <a:pt x="355388" y="314982"/>
                    </a:cubicBezTo>
                    <a:lnTo>
                      <a:pt x="355388" y="316299"/>
                    </a:lnTo>
                    <a:cubicBezTo>
                      <a:pt x="356706" y="317618"/>
                      <a:pt x="356706" y="320254"/>
                      <a:pt x="358024" y="321571"/>
                    </a:cubicBezTo>
                    <a:cubicBezTo>
                      <a:pt x="359342" y="324207"/>
                      <a:pt x="360660" y="326843"/>
                      <a:pt x="361977" y="329478"/>
                    </a:cubicBezTo>
                    <a:cubicBezTo>
                      <a:pt x="363296" y="332114"/>
                      <a:pt x="364613" y="336068"/>
                      <a:pt x="364613" y="338704"/>
                    </a:cubicBezTo>
                    <a:lnTo>
                      <a:pt x="365932" y="341340"/>
                    </a:lnTo>
                    <a:lnTo>
                      <a:pt x="363296" y="342658"/>
                    </a:lnTo>
                    <a:cubicBezTo>
                      <a:pt x="360660" y="343976"/>
                      <a:pt x="356706" y="345294"/>
                      <a:pt x="352752" y="345294"/>
                    </a:cubicBezTo>
                    <a:lnTo>
                      <a:pt x="354070" y="345294"/>
                    </a:lnTo>
                    <a:cubicBezTo>
                      <a:pt x="346163" y="345294"/>
                      <a:pt x="340891" y="343976"/>
                      <a:pt x="334301" y="338704"/>
                    </a:cubicBezTo>
                    <a:cubicBezTo>
                      <a:pt x="332984" y="337386"/>
                      <a:pt x="330348" y="336068"/>
                      <a:pt x="329029" y="334750"/>
                    </a:cubicBezTo>
                    <a:cubicBezTo>
                      <a:pt x="326394" y="333433"/>
                      <a:pt x="323758" y="330797"/>
                      <a:pt x="321122" y="328161"/>
                    </a:cubicBezTo>
                    <a:lnTo>
                      <a:pt x="318486" y="326843"/>
                    </a:lnTo>
                    <a:cubicBezTo>
                      <a:pt x="314533" y="324207"/>
                      <a:pt x="313215" y="321571"/>
                      <a:pt x="309261" y="321571"/>
                    </a:cubicBezTo>
                    <a:lnTo>
                      <a:pt x="307943" y="321571"/>
                    </a:lnTo>
                    <a:cubicBezTo>
                      <a:pt x="302671" y="321571"/>
                      <a:pt x="300036" y="324207"/>
                      <a:pt x="294764" y="328161"/>
                    </a:cubicBezTo>
                    <a:cubicBezTo>
                      <a:pt x="290810" y="332114"/>
                      <a:pt x="285538" y="334750"/>
                      <a:pt x="278949" y="340022"/>
                    </a:cubicBezTo>
                    <a:cubicBezTo>
                      <a:pt x="272359" y="343976"/>
                      <a:pt x="268406" y="345294"/>
                      <a:pt x="261816" y="345294"/>
                    </a:cubicBezTo>
                    <a:cubicBezTo>
                      <a:pt x="261816" y="345294"/>
                      <a:pt x="261816" y="345294"/>
                      <a:pt x="260499" y="345294"/>
                    </a:cubicBezTo>
                    <a:lnTo>
                      <a:pt x="260499" y="345294"/>
                    </a:lnTo>
                    <a:lnTo>
                      <a:pt x="257863" y="345294"/>
                    </a:lnTo>
                    <a:cubicBezTo>
                      <a:pt x="256544" y="349247"/>
                      <a:pt x="256544" y="349247"/>
                      <a:pt x="255227" y="349247"/>
                    </a:cubicBezTo>
                    <a:close/>
                  </a:path>
                </a:pathLst>
              </a:custGeom>
              <a:grpFill/>
              <a:ln w="6350" cap="flat">
                <a:solidFill>
                  <a:srgbClr val="94C33D"/>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2D2D9BA-1DFF-8E59-5142-DD7ACB98CB32}"/>
                  </a:ext>
                </a:extLst>
              </p:cNvPr>
              <p:cNvSpPr/>
              <p:nvPr/>
            </p:nvSpPr>
            <p:spPr>
              <a:xfrm>
                <a:off x="7199713" y="5610193"/>
                <a:ext cx="415263" cy="362426"/>
              </a:xfrm>
              <a:custGeom>
                <a:avLst/>
                <a:gdLst>
                  <a:gd name="connsiteX0" fmla="*/ 261800 w 415263"/>
                  <a:gd name="connsiteY0" fmla="*/ 358473 h 362426"/>
                  <a:gd name="connsiteX1" fmla="*/ 231488 w 415263"/>
                  <a:gd name="connsiteY1" fmla="*/ 329478 h 362426"/>
                  <a:gd name="connsiteX2" fmla="*/ 227535 w 415263"/>
                  <a:gd name="connsiteY2" fmla="*/ 320253 h 362426"/>
                  <a:gd name="connsiteX3" fmla="*/ 213037 w 415263"/>
                  <a:gd name="connsiteY3" fmla="*/ 304439 h 362426"/>
                  <a:gd name="connsiteX4" fmla="*/ 210401 w 415263"/>
                  <a:gd name="connsiteY4" fmla="*/ 301803 h 362426"/>
                  <a:gd name="connsiteX5" fmla="*/ 203812 w 415263"/>
                  <a:gd name="connsiteY5" fmla="*/ 293895 h 362426"/>
                  <a:gd name="connsiteX6" fmla="*/ 203812 w 415263"/>
                  <a:gd name="connsiteY6" fmla="*/ 292577 h 362426"/>
                  <a:gd name="connsiteX7" fmla="*/ 197222 w 415263"/>
                  <a:gd name="connsiteY7" fmla="*/ 285987 h 362426"/>
                  <a:gd name="connsiteX8" fmla="*/ 178772 w 415263"/>
                  <a:gd name="connsiteY8" fmla="*/ 278080 h 362426"/>
                  <a:gd name="connsiteX9" fmla="*/ 165593 w 415263"/>
                  <a:gd name="connsiteY9" fmla="*/ 275444 h 362426"/>
                  <a:gd name="connsiteX10" fmla="*/ 128691 w 415263"/>
                  <a:gd name="connsiteY10" fmla="*/ 270172 h 362426"/>
                  <a:gd name="connsiteX11" fmla="*/ 74656 w 415263"/>
                  <a:gd name="connsiteY11" fmla="*/ 289941 h 362426"/>
                  <a:gd name="connsiteX12" fmla="*/ 58841 w 415263"/>
                  <a:gd name="connsiteY12" fmla="*/ 297849 h 362426"/>
                  <a:gd name="connsiteX13" fmla="*/ 46981 w 415263"/>
                  <a:gd name="connsiteY13" fmla="*/ 300484 h 362426"/>
                  <a:gd name="connsiteX14" fmla="*/ 48298 w 415263"/>
                  <a:gd name="connsiteY14" fmla="*/ 288623 h 362426"/>
                  <a:gd name="connsiteX15" fmla="*/ 52252 w 415263"/>
                  <a:gd name="connsiteY15" fmla="*/ 275444 h 362426"/>
                  <a:gd name="connsiteX16" fmla="*/ 73339 w 415263"/>
                  <a:gd name="connsiteY16" fmla="*/ 238543 h 362426"/>
                  <a:gd name="connsiteX17" fmla="*/ 65431 w 415263"/>
                  <a:gd name="connsiteY17" fmla="*/ 235907 h 362426"/>
                  <a:gd name="connsiteX18" fmla="*/ 10079 w 415263"/>
                  <a:gd name="connsiteY18" fmla="*/ 193733 h 362426"/>
                  <a:gd name="connsiteX19" fmla="*/ 6125 w 415263"/>
                  <a:gd name="connsiteY19" fmla="*/ 183190 h 362426"/>
                  <a:gd name="connsiteX20" fmla="*/ 854 w 415263"/>
                  <a:gd name="connsiteY20" fmla="*/ 162103 h 362426"/>
                  <a:gd name="connsiteX21" fmla="*/ 10079 w 415263"/>
                  <a:gd name="connsiteY21" fmla="*/ 152878 h 362426"/>
                  <a:gd name="connsiteX22" fmla="*/ 25893 w 415263"/>
                  <a:gd name="connsiteY22" fmla="*/ 143653 h 362426"/>
                  <a:gd name="connsiteX23" fmla="*/ 2171 w 415263"/>
                  <a:gd name="connsiteY23" fmla="*/ 108069 h 362426"/>
                  <a:gd name="connsiteX24" fmla="*/ 35119 w 415263"/>
                  <a:gd name="connsiteY24" fmla="*/ 55353 h 362426"/>
                  <a:gd name="connsiteX25" fmla="*/ 36437 w 415263"/>
                  <a:gd name="connsiteY25" fmla="*/ 55353 h 362426"/>
                  <a:gd name="connsiteX26" fmla="*/ 36437 w 415263"/>
                  <a:gd name="connsiteY26" fmla="*/ 55353 h 362426"/>
                  <a:gd name="connsiteX27" fmla="*/ 50934 w 415263"/>
                  <a:gd name="connsiteY27" fmla="*/ 56670 h 362426"/>
                  <a:gd name="connsiteX28" fmla="*/ 60160 w 415263"/>
                  <a:gd name="connsiteY28" fmla="*/ 57989 h 362426"/>
                  <a:gd name="connsiteX29" fmla="*/ 60160 w 415263"/>
                  <a:gd name="connsiteY29" fmla="*/ 57989 h 362426"/>
                  <a:gd name="connsiteX30" fmla="*/ 78610 w 415263"/>
                  <a:gd name="connsiteY30" fmla="*/ 38220 h 362426"/>
                  <a:gd name="connsiteX31" fmla="*/ 95744 w 415263"/>
                  <a:gd name="connsiteY31" fmla="*/ 43491 h 362426"/>
                  <a:gd name="connsiteX32" fmla="*/ 132645 w 415263"/>
                  <a:gd name="connsiteY32" fmla="*/ 51399 h 362426"/>
                  <a:gd name="connsiteX33" fmla="*/ 147142 w 415263"/>
                  <a:gd name="connsiteY33" fmla="*/ 48763 h 362426"/>
                  <a:gd name="connsiteX34" fmla="*/ 168229 w 415263"/>
                  <a:gd name="connsiteY34" fmla="*/ 36901 h 362426"/>
                  <a:gd name="connsiteX35" fmla="*/ 170864 w 415263"/>
                  <a:gd name="connsiteY35" fmla="*/ 36901 h 362426"/>
                  <a:gd name="connsiteX36" fmla="*/ 172182 w 415263"/>
                  <a:gd name="connsiteY36" fmla="*/ 36901 h 362426"/>
                  <a:gd name="connsiteX37" fmla="*/ 193269 w 415263"/>
                  <a:gd name="connsiteY37" fmla="*/ 32948 h 362426"/>
                  <a:gd name="connsiteX38" fmla="*/ 193269 w 415263"/>
                  <a:gd name="connsiteY38" fmla="*/ 5272 h 362426"/>
                  <a:gd name="connsiteX39" fmla="*/ 203812 w 415263"/>
                  <a:gd name="connsiteY39" fmla="*/ 0 h 362426"/>
                  <a:gd name="connsiteX40" fmla="*/ 214356 w 415263"/>
                  <a:gd name="connsiteY40" fmla="*/ 2636 h 362426"/>
                  <a:gd name="connsiteX41" fmla="*/ 215673 w 415263"/>
                  <a:gd name="connsiteY41" fmla="*/ 2636 h 362426"/>
                  <a:gd name="connsiteX42" fmla="*/ 234124 w 415263"/>
                  <a:gd name="connsiteY42" fmla="*/ 9226 h 362426"/>
                  <a:gd name="connsiteX43" fmla="*/ 238078 w 415263"/>
                  <a:gd name="connsiteY43" fmla="*/ 9226 h 362426"/>
                  <a:gd name="connsiteX44" fmla="*/ 243349 w 415263"/>
                  <a:gd name="connsiteY44" fmla="*/ 9226 h 362426"/>
                  <a:gd name="connsiteX45" fmla="*/ 274979 w 415263"/>
                  <a:gd name="connsiteY45" fmla="*/ 23722 h 362426"/>
                  <a:gd name="connsiteX46" fmla="*/ 294748 w 415263"/>
                  <a:gd name="connsiteY46" fmla="*/ 39537 h 362426"/>
                  <a:gd name="connsiteX47" fmla="*/ 296066 w 415263"/>
                  <a:gd name="connsiteY47" fmla="*/ 39537 h 362426"/>
                  <a:gd name="connsiteX48" fmla="*/ 307927 w 415263"/>
                  <a:gd name="connsiteY48" fmla="*/ 36901 h 362426"/>
                  <a:gd name="connsiteX49" fmla="*/ 335603 w 415263"/>
                  <a:gd name="connsiteY49" fmla="*/ 43491 h 362426"/>
                  <a:gd name="connsiteX50" fmla="*/ 340875 w 415263"/>
                  <a:gd name="connsiteY50" fmla="*/ 46127 h 362426"/>
                  <a:gd name="connsiteX51" fmla="*/ 358008 w 415263"/>
                  <a:gd name="connsiteY51" fmla="*/ 46127 h 362426"/>
                  <a:gd name="connsiteX52" fmla="*/ 368551 w 415263"/>
                  <a:gd name="connsiteY52" fmla="*/ 46127 h 362426"/>
                  <a:gd name="connsiteX53" fmla="*/ 388320 w 415263"/>
                  <a:gd name="connsiteY53" fmla="*/ 48763 h 362426"/>
                  <a:gd name="connsiteX54" fmla="*/ 390956 w 415263"/>
                  <a:gd name="connsiteY54" fmla="*/ 48763 h 362426"/>
                  <a:gd name="connsiteX55" fmla="*/ 390956 w 415263"/>
                  <a:gd name="connsiteY55" fmla="*/ 48763 h 362426"/>
                  <a:gd name="connsiteX56" fmla="*/ 402817 w 415263"/>
                  <a:gd name="connsiteY56" fmla="*/ 39537 h 362426"/>
                  <a:gd name="connsiteX57" fmla="*/ 410724 w 415263"/>
                  <a:gd name="connsiteY57" fmla="*/ 39537 h 362426"/>
                  <a:gd name="connsiteX58" fmla="*/ 412043 w 415263"/>
                  <a:gd name="connsiteY58" fmla="*/ 47445 h 362426"/>
                  <a:gd name="connsiteX59" fmla="*/ 414678 w 415263"/>
                  <a:gd name="connsiteY59" fmla="*/ 59306 h 362426"/>
                  <a:gd name="connsiteX60" fmla="*/ 414678 w 415263"/>
                  <a:gd name="connsiteY60" fmla="*/ 85664 h 362426"/>
                  <a:gd name="connsiteX61" fmla="*/ 413360 w 415263"/>
                  <a:gd name="connsiteY61" fmla="*/ 96208 h 362426"/>
                  <a:gd name="connsiteX62" fmla="*/ 405453 w 415263"/>
                  <a:gd name="connsiteY62" fmla="*/ 123884 h 362426"/>
                  <a:gd name="connsiteX63" fmla="*/ 404135 w 415263"/>
                  <a:gd name="connsiteY63" fmla="*/ 126520 h 362426"/>
                  <a:gd name="connsiteX64" fmla="*/ 397545 w 415263"/>
                  <a:gd name="connsiteY64" fmla="*/ 138381 h 362426"/>
                  <a:gd name="connsiteX65" fmla="*/ 392274 w 415263"/>
                  <a:gd name="connsiteY65" fmla="*/ 147606 h 362426"/>
                  <a:gd name="connsiteX66" fmla="*/ 389638 w 415263"/>
                  <a:gd name="connsiteY66" fmla="*/ 154196 h 362426"/>
                  <a:gd name="connsiteX67" fmla="*/ 389638 w 415263"/>
                  <a:gd name="connsiteY67" fmla="*/ 155514 h 362426"/>
                  <a:gd name="connsiteX68" fmla="*/ 383049 w 415263"/>
                  <a:gd name="connsiteY68" fmla="*/ 172647 h 362426"/>
                  <a:gd name="connsiteX69" fmla="*/ 380413 w 415263"/>
                  <a:gd name="connsiteY69" fmla="*/ 176601 h 362426"/>
                  <a:gd name="connsiteX70" fmla="*/ 376459 w 415263"/>
                  <a:gd name="connsiteY70" fmla="*/ 183190 h 362426"/>
                  <a:gd name="connsiteX71" fmla="*/ 373823 w 415263"/>
                  <a:gd name="connsiteY71" fmla="*/ 192416 h 362426"/>
                  <a:gd name="connsiteX72" fmla="*/ 373823 w 415263"/>
                  <a:gd name="connsiteY72" fmla="*/ 195051 h 362426"/>
                  <a:gd name="connsiteX73" fmla="*/ 371187 w 415263"/>
                  <a:gd name="connsiteY73" fmla="*/ 208230 h 362426"/>
                  <a:gd name="connsiteX74" fmla="*/ 368551 w 415263"/>
                  <a:gd name="connsiteY74" fmla="*/ 224045 h 362426"/>
                  <a:gd name="connsiteX75" fmla="*/ 379095 w 415263"/>
                  <a:gd name="connsiteY75" fmla="*/ 242496 h 362426"/>
                  <a:gd name="connsiteX76" fmla="*/ 381730 w 415263"/>
                  <a:gd name="connsiteY76" fmla="*/ 245132 h 362426"/>
                  <a:gd name="connsiteX77" fmla="*/ 393592 w 415263"/>
                  <a:gd name="connsiteY77" fmla="*/ 270172 h 362426"/>
                  <a:gd name="connsiteX78" fmla="*/ 383049 w 415263"/>
                  <a:gd name="connsiteY78" fmla="*/ 300484 h 362426"/>
                  <a:gd name="connsiteX79" fmla="*/ 375141 w 415263"/>
                  <a:gd name="connsiteY79" fmla="*/ 307074 h 362426"/>
                  <a:gd name="connsiteX80" fmla="*/ 371187 w 415263"/>
                  <a:gd name="connsiteY80" fmla="*/ 309710 h 362426"/>
                  <a:gd name="connsiteX81" fmla="*/ 367233 w 415263"/>
                  <a:gd name="connsiteY81" fmla="*/ 313663 h 362426"/>
                  <a:gd name="connsiteX82" fmla="*/ 369869 w 415263"/>
                  <a:gd name="connsiteY82" fmla="*/ 322889 h 362426"/>
                  <a:gd name="connsiteX83" fmla="*/ 371187 w 415263"/>
                  <a:gd name="connsiteY83" fmla="*/ 324207 h 362426"/>
                  <a:gd name="connsiteX84" fmla="*/ 373823 w 415263"/>
                  <a:gd name="connsiteY84" fmla="*/ 329478 h 362426"/>
                  <a:gd name="connsiteX85" fmla="*/ 377777 w 415263"/>
                  <a:gd name="connsiteY85" fmla="*/ 338704 h 362426"/>
                  <a:gd name="connsiteX86" fmla="*/ 380413 w 415263"/>
                  <a:gd name="connsiteY86" fmla="*/ 346611 h 362426"/>
                  <a:gd name="connsiteX87" fmla="*/ 383049 w 415263"/>
                  <a:gd name="connsiteY87" fmla="*/ 355837 h 362426"/>
                  <a:gd name="connsiteX88" fmla="*/ 375141 w 415263"/>
                  <a:gd name="connsiteY88" fmla="*/ 358473 h 362426"/>
                  <a:gd name="connsiteX89" fmla="*/ 363280 w 415263"/>
                  <a:gd name="connsiteY89" fmla="*/ 361109 h 362426"/>
                  <a:gd name="connsiteX90" fmla="*/ 360644 w 415263"/>
                  <a:gd name="connsiteY90" fmla="*/ 361109 h 362426"/>
                  <a:gd name="connsiteX91" fmla="*/ 338239 w 415263"/>
                  <a:gd name="connsiteY91" fmla="*/ 353201 h 362426"/>
                  <a:gd name="connsiteX92" fmla="*/ 332968 w 415263"/>
                  <a:gd name="connsiteY92" fmla="*/ 349247 h 362426"/>
                  <a:gd name="connsiteX93" fmla="*/ 323742 w 415263"/>
                  <a:gd name="connsiteY93" fmla="*/ 342658 h 362426"/>
                  <a:gd name="connsiteX94" fmla="*/ 321106 w 415263"/>
                  <a:gd name="connsiteY94" fmla="*/ 341340 h 362426"/>
                  <a:gd name="connsiteX95" fmla="*/ 314517 w 415263"/>
                  <a:gd name="connsiteY95" fmla="*/ 337386 h 362426"/>
                  <a:gd name="connsiteX96" fmla="*/ 313199 w 415263"/>
                  <a:gd name="connsiteY96" fmla="*/ 337386 h 362426"/>
                  <a:gd name="connsiteX97" fmla="*/ 302655 w 415263"/>
                  <a:gd name="connsiteY97" fmla="*/ 342658 h 362426"/>
                  <a:gd name="connsiteX98" fmla="*/ 285523 w 415263"/>
                  <a:gd name="connsiteY98" fmla="*/ 354519 h 362426"/>
                  <a:gd name="connsiteX99" fmla="*/ 267072 w 415263"/>
                  <a:gd name="connsiteY99" fmla="*/ 361109 h 362426"/>
                  <a:gd name="connsiteX100" fmla="*/ 263118 w 415263"/>
                  <a:gd name="connsiteY100" fmla="*/ 362426 h 362426"/>
                  <a:gd name="connsiteX101" fmla="*/ 261800 w 415263"/>
                  <a:gd name="connsiteY101" fmla="*/ 358473 h 362426"/>
                  <a:gd name="connsiteX102" fmla="*/ 131327 w 415263"/>
                  <a:gd name="connsiteY102" fmla="*/ 262265 h 362426"/>
                  <a:gd name="connsiteX103" fmla="*/ 166910 w 415263"/>
                  <a:gd name="connsiteY103" fmla="*/ 267536 h 362426"/>
                  <a:gd name="connsiteX104" fmla="*/ 180089 w 415263"/>
                  <a:gd name="connsiteY104" fmla="*/ 270172 h 362426"/>
                  <a:gd name="connsiteX105" fmla="*/ 203812 w 415263"/>
                  <a:gd name="connsiteY105" fmla="*/ 280715 h 362426"/>
                  <a:gd name="connsiteX106" fmla="*/ 211720 w 415263"/>
                  <a:gd name="connsiteY106" fmla="*/ 288623 h 362426"/>
                  <a:gd name="connsiteX107" fmla="*/ 211720 w 415263"/>
                  <a:gd name="connsiteY107" fmla="*/ 289941 h 362426"/>
                  <a:gd name="connsiteX108" fmla="*/ 218309 w 415263"/>
                  <a:gd name="connsiteY108" fmla="*/ 296531 h 362426"/>
                  <a:gd name="connsiteX109" fmla="*/ 220945 w 415263"/>
                  <a:gd name="connsiteY109" fmla="*/ 297849 h 362426"/>
                  <a:gd name="connsiteX110" fmla="*/ 236760 w 415263"/>
                  <a:gd name="connsiteY110" fmla="*/ 316299 h 362426"/>
                  <a:gd name="connsiteX111" fmla="*/ 242032 w 415263"/>
                  <a:gd name="connsiteY111" fmla="*/ 325525 h 362426"/>
                  <a:gd name="connsiteX112" fmla="*/ 264436 w 415263"/>
                  <a:gd name="connsiteY112" fmla="*/ 347930 h 362426"/>
                  <a:gd name="connsiteX113" fmla="*/ 264436 w 415263"/>
                  <a:gd name="connsiteY113" fmla="*/ 347930 h 362426"/>
                  <a:gd name="connsiteX114" fmla="*/ 268390 w 415263"/>
                  <a:gd name="connsiteY114" fmla="*/ 347930 h 362426"/>
                  <a:gd name="connsiteX115" fmla="*/ 282887 w 415263"/>
                  <a:gd name="connsiteY115" fmla="*/ 343976 h 362426"/>
                  <a:gd name="connsiteX116" fmla="*/ 298702 w 415263"/>
                  <a:gd name="connsiteY116" fmla="*/ 332114 h 362426"/>
                  <a:gd name="connsiteX117" fmla="*/ 314517 w 415263"/>
                  <a:gd name="connsiteY117" fmla="*/ 325525 h 362426"/>
                  <a:gd name="connsiteX118" fmla="*/ 315834 w 415263"/>
                  <a:gd name="connsiteY118" fmla="*/ 325525 h 362426"/>
                  <a:gd name="connsiteX119" fmla="*/ 315834 w 415263"/>
                  <a:gd name="connsiteY119" fmla="*/ 325525 h 362426"/>
                  <a:gd name="connsiteX120" fmla="*/ 329014 w 415263"/>
                  <a:gd name="connsiteY120" fmla="*/ 330797 h 362426"/>
                  <a:gd name="connsiteX121" fmla="*/ 331650 w 415263"/>
                  <a:gd name="connsiteY121" fmla="*/ 333432 h 362426"/>
                  <a:gd name="connsiteX122" fmla="*/ 339558 w 415263"/>
                  <a:gd name="connsiteY122" fmla="*/ 338704 h 362426"/>
                  <a:gd name="connsiteX123" fmla="*/ 344829 w 415263"/>
                  <a:gd name="connsiteY123" fmla="*/ 342658 h 362426"/>
                  <a:gd name="connsiteX124" fmla="*/ 361961 w 415263"/>
                  <a:gd name="connsiteY124" fmla="*/ 347930 h 362426"/>
                  <a:gd name="connsiteX125" fmla="*/ 363280 w 415263"/>
                  <a:gd name="connsiteY125" fmla="*/ 347930 h 362426"/>
                  <a:gd name="connsiteX126" fmla="*/ 371187 w 415263"/>
                  <a:gd name="connsiteY126" fmla="*/ 346611 h 362426"/>
                  <a:gd name="connsiteX127" fmla="*/ 371187 w 415263"/>
                  <a:gd name="connsiteY127" fmla="*/ 346611 h 362426"/>
                  <a:gd name="connsiteX128" fmla="*/ 368551 w 415263"/>
                  <a:gd name="connsiteY128" fmla="*/ 340022 h 362426"/>
                  <a:gd name="connsiteX129" fmla="*/ 364597 w 415263"/>
                  <a:gd name="connsiteY129" fmla="*/ 332114 h 362426"/>
                  <a:gd name="connsiteX130" fmla="*/ 361961 w 415263"/>
                  <a:gd name="connsiteY130" fmla="*/ 326842 h 362426"/>
                  <a:gd name="connsiteX131" fmla="*/ 360644 w 415263"/>
                  <a:gd name="connsiteY131" fmla="*/ 324207 h 362426"/>
                  <a:gd name="connsiteX132" fmla="*/ 358008 w 415263"/>
                  <a:gd name="connsiteY132" fmla="*/ 311028 h 362426"/>
                  <a:gd name="connsiteX133" fmla="*/ 364597 w 415263"/>
                  <a:gd name="connsiteY133" fmla="*/ 301803 h 362426"/>
                  <a:gd name="connsiteX134" fmla="*/ 368551 w 415263"/>
                  <a:gd name="connsiteY134" fmla="*/ 299167 h 362426"/>
                  <a:gd name="connsiteX135" fmla="*/ 376459 w 415263"/>
                  <a:gd name="connsiteY135" fmla="*/ 293895 h 362426"/>
                  <a:gd name="connsiteX136" fmla="*/ 384366 w 415263"/>
                  <a:gd name="connsiteY136" fmla="*/ 270172 h 362426"/>
                  <a:gd name="connsiteX137" fmla="*/ 375141 w 415263"/>
                  <a:gd name="connsiteY137" fmla="*/ 251722 h 362426"/>
                  <a:gd name="connsiteX138" fmla="*/ 372505 w 415263"/>
                  <a:gd name="connsiteY138" fmla="*/ 249086 h 362426"/>
                  <a:gd name="connsiteX139" fmla="*/ 359326 w 415263"/>
                  <a:gd name="connsiteY139" fmla="*/ 222728 h 362426"/>
                  <a:gd name="connsiteX140" fmla="*/ 363280 w 415263"/>
                  <a:gd name="connsiteY140" fmla="*/ 205595 h 362426"/>
                  <a:gd name="connsiteX141" fmla="*/ 365916 w 415263"/>
                  <a:gd name="connsiteY141" fmla="*/ 193733 h 362426"/>
                  <a:gd name="connsiteX142" fmla="*/ 365916 w 415263"/>
                  <a:gd name="connsiteY142" fmla="*/ 191097 h 362426"/>
                  <a:gd name="connsiteX143" fmla="*/ 368551 w 415263"/>
                  <a:gd name="connsiteY143" fmla="*/ 179237 h 362426"/>
                  <a:gd name="connsiteX144" fmla="*/ 372505 w 415263"/>
                  <a:gd name="connsiteY144" fmla="*/ 172647 h 362426"/>
                  <a:gd name="connsiteX145" fmla="*/ 375141 w 415263"/>
                  <a:gd name="connsiteY145" fmla="*/ 168693 h 362426"/>
                  <a:gd name="connsiteX146" fmla="*/ 380413 w 415263"/>
                  <a:gd name="connsiteY146" fmla="*/ 154196 h 362426"/>
                  <a:gd name="connsiteX147" fmla="*/ 383049 w 415263"/>
                  <a:gd name="connsiteY147" fmla="*/ 144971 h 362426"/>
                  <a:gd name="connsiteX148" fmla="*/ 389638 w 415263"/>
                  <a:gd name="connsiteY148" fmla="*/ 133110 h 362426"/>
                  <a:gd name="connsiteX149" fmla="*/ 396228 w 415263"/>
                  <a:gd name="connsiteY149" fmla="*/ 123884 h 362426"/>
                  <a:gd name="connsiteX150" fmla="*/ 397545 w 415263"/>
                  <a:gd name="connsiteY150" fmla="*/ 121248 h 362426"/>
                  <a:gd name="connsiteX151" fmla="*/ 405453 w 415263"/>
                  <a:gd name="connsiteY151" fmla="*/ 97526 h 362426"/>
                  <a:gd name="connsiteX152" fmla="*/ 406771 w 415263"/>
                  <a:gd name="connsiteY152" fmla="*/ 86983 h 362426"/>
                  <a:gd name="connsiteX153" fmla="*/ 408088 w 415263"/>
                  <a:gd name="connsiteY153" fmla="*/ 63260 h 362426"/>
                  <a:gd name="connsiteX154" fmla="*/ 406771 w 415263"/>
                  <a:gd name="connsiteY154" fmla="*/ 52717 h 362426"/>
                  <a:gd name="connsiteX155" fmla="*/ 404135 w 415263"/>
                  <a:gd name="connsiteY155" fmla="*/ 55353 h 362426"/>
                  <a:gd name="connsiteX156" fmla="*/ 396228 w 415263"/>
                  <a:gd name="connsiteY156" fmla="*/ 61942 h 362426"/>
                  <a:gd name="connsiteX157" fmla="*/ 390956 w 415263"/>
                  <a:gd name="connsiteY157" fmla="*/ 60625 h 362426"/>
                  <a:gd name="connsiteX158" fmla="*/ 373823 w 415263"/>
                  <a:gd name="connsiteY158" fmla="*/ 59306 h 362426"/>
                  <a:gd name="connsiteX159" fmla="*/ 363280 w 415263"/>
                  <a:gd name="connsiteY159" fmla="*/ 59306 h 362426"/>
                  <a:gd name="connsiteX160" fmla="*/ 343511 w 415263"/>
                  <a:gd name="connsiteY160" fmla="*/ 59306 h 362426"/>
                  <a:gd name="connsiteX161" fmla="*/ 335603 w 415263"/>
                  <a:gd name="connsiteY161" fmla="*/ 56670 h 362426"/>
                  <a:gd name="connsiteX162" fmla="*/ 303974 w 415263"/>
                  <a:gd name="connsiteY162" fmla="*/ 51399 h 362426"/>
                  <a:gd name="connsiteX163" fmla="*/ 297384 w 415263"/>
                  <a:gd name="connsiteY163" fmla="*/ 52717 h 362426"/>
                  <a:gd name="connsiteX164" fmla="*/ 268390 w 415263"/>
                  <a:gd name="connsiteY164" fmla="*/ 30312 h 362426"/>
                  <a:gd name="connsiteX165" fmla="*/ 245985 w 415263"/>
                  <a:gd name="connsiteY165" fmla="*/ 22405 h 362426"/>
                  <a:gd name="connsiteX166" fmla="*/ 242032 w 415263"/>
                  <a:gd name="connsiteY166" fmla="*/ 22405 h 362426"/>
                  <a:gd name="connsiteX167" fmla="*/ 236760 w 415263"/>
                  <a:gd name="connsiteY167" fmla="*/ 22405 h 362426"/>
                  <a:gd name="connsiteX168" fmla="*/ 215673 w 415263"/>
                  <a:gd name="connsiteY168" fmla="*/ 15815 h 362426"/>
                  <a:gd name="connsiteX169" fmla="*/ 214356 w 415263"/>
                  <a:gd name="connsiteY169" fmla="*/ 15815 h 362426"/>
                  <a:gd name="connsiteX170" fmla="*/ 205130 w 415263"/>
                  <a:gd name="connsiteY170" fmla="*/ 15815 h 362426"/>
                  <a:gd name="connsiteX171" fmla="*/ 207766 w 415263"/>
                  <a:gd name="connsiteY171" fmla="*/ 35584 h 362426"/>
                  <a:gd name="connsiteX172" fmla="*/ 209084 w 415263"/>
                  <a:gd name="connsiteY172" fmla="*/ 39537 h 362426"/>
                  <a:gd name="connsiteX173" fmla="*/ 209084 w 415263"/>
                  <a:gd name="connsiteY173" fmla="*/ 40856 h 362426"/>
                  <a:gd name="connsiteX174" fmla="*/ 177454 w 415263"/>
                  <a:gd name="connsiteY174" fmla="*/ 51399 h 362426"/>
                  <a:gd name="connsiteX175" fmla="*/ 176136 w 415263"/>
                  <a:gd name="connsiteY175" fmla="*/ 51399 h 362426"/>
                  <a:gd name="connsiteX176" fmla="*/ 172182 w 415263"/>
                  <a:gd name="connsiteY176" fmla="*/ 51399 h 362426"/>
                  <a:gd name="connsiteX177" fmla="*/ 157685 w 415263"/>
                  <a:gd name="connsiteY177" fmla="*/ 60625 h 362426"/>
                  <a:gd name="connsiteX178" fmla="*/ 136599 w 415263"/>
                  <a:gd name="connsiteY178" fmla="*/ 65896 h 362426"/>
                  <a:gd name="connsiteX179" fmla="*/ 95744 w 415263"/>
                  <a:gd name="connsiteY179" fmla="*/ 56670 h 362426"/>
                  <a:gd name="connsiteX180" fmla="*/ 73339 w 415263"/>
                  <a:gd name="connsiteY180" fmla="*/ 64578 h 362426"/>
                  <a:gd name="connsiteX181" fmla="*/ 62796 w 415263"/>
                  <a:gd name="connsiteY181" fmla="*/ 72485 h 362426"/>
                  <a:gd name="connsiteX182" fmla="*/ 53570 w 415263"/>
                  <a:gd name="connsiteY182" fmla="*/ 71168 h 362426"/>
                  <a:gd name="connsiteX183" fmla="*/ 40391 w 415263"/>
                  <a:gd name="connsiteY183" fmla="*/ 69849 h 362426"/>
                  <a:gd name="connsiteX184" fmla="*/ 39073 w 415263"/>
                  <a:gd name="connsiteY184" fmla="*/ 69849 h 362426"/>
                  <a:gd name="connsiteX185" fmla="*/ 15350 w 415263"/>
                  <a:gd name="connsiteY185" fmla="*/ 113341 h 362426"/>
                  <a:gd name="connsiteX186" fmla="*/ 33801 w 415263"/>
                  <a:gd name="connsiteY186" fmla="*/ 139699 h 362426"/>
                  <a:gd name="connsiteX187" fmla="*/ 40391 w 415263"/>
                  <a:gd name="connsiteY187" fmla="*/ 147606 h 362426"/>
                  <a:gd name="connsiteX188" fmla="*/ 17986 w 415263"/>
                  <a:gd name="connsiteY188" fmla="*/ 166058 h 362426"/>
                  <a:gd name="connsiteX189" fmla="*/ 14033 w 415263"/>
                  <a:gd name="connsiteY189" fmla="*/ 170011 h 362426"/>
                  <a:gd name="connsiteX190" fmla="*/ 17986 w 415263"/>
                  <a:gd name="connsiteY190" fmla="*/ 183190 h 362426"/>
                  <a:gd name="connsiteX191" fmla="*/ 17986 w 415263"/>
                  <a:gd name="connsiteY191" fmla="*/ 184508 h 362426"/>
                  <a:gd name="connsiteX192" fmla="*/ 23258 w 415263"/>
                  <a:gd name="connsiteY192" fmla="*/ 197687 h 362426"/>
                  <a:gd name="connsiteX193" fmla="*/ 69385 w 415263"/>
                  <a:gd name="connsiteY193" fmla="*/ 231953 h 362426"/>
                  <a:gd name="connsiteX194" fmla="*/ 85200 w 415263"/>
                  <a:gd name="connsiteY194" fmla="*/ 241178 h 362426"/>
                  <a:gd name="connsiteX195" fmla="*/ 62796 w 415263"/>
                  <a:gd name="connsiteY195" fmla="*/ 288623 h 362426"/>
                  <a:gd name="connsiteX196" fmla="*/ 61477 w 415263"/>
                  <a:gd name="connsiteY196" fmla="*/ 293895 h 362426"/>
                  <a:gd name="connsiteX197" fmla="*/ 70703 w 415263"/>
                  <a:gd name="connsiteY197" fmla="*/ 288623 h 362426"/>
                  <a:gd name="connsiteX198" fmla="*/ 130009 w 415263"/>
                  <a:gd name="connsiteY198" fmla="*/ 266219 h 362426"/>
                  <a:gd name="connsiteX199" fmla="*/ 131327 w 415263"/>
                  <a:gd name="connsiteY199" fmla="*/ 262265 h 3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415263" h="362426">
                    <a:moveTo>
                      <a:pt x="261800" y="358473"/>
                    </a:moveTo>
                    <a:cubicBezTo>
                      <a:pt x="245985" y="358473"/>
                      <a:pt x="238078" y="341340"/>
                      <a:pt x="231488" y="329478"/>
                    </a:cubicBezTo>
                    <a:cubicBezTo>
                      <a:pt x="230170" y="325525"/>
                      <a:pt x="228852" y="322889"/>
                      <a:pt x="227535" y="320253"/>
                    </a:cubicBezTo>
                    <a:cubicBezTo>
                      <a:pt x="223580" y="314982"/>
                      <a:pt x="218309" y="309710"/>
                      <a:pt x="213037" y="304439"/>
                    </a:cubicBezTo>
                    <a:lnTo>
                      <a:pt x="210401" y="301803"/>
                    </a:lnTo>
                    <a:cubicBezTo>
                      <a:pt x="207766" y="299167"/>
                      <a:pt x="205130" y="296531"/>
                      <a:pt x="203812" y="293895"/>
                    </a:cubicBezTo>
                    <a:lnTo>
                      <a:pt x="203812" y="292577"/>
                    </a:lnTo>
                    <a:cubicBezTo>
                      <a:pt x="201177" y="289941"/>
                      <a:pt x="199858" y="287305"/>
                      <a:pt x="197222" y="285987"/>
                    </a:cubicBezTo>
                    <a:cubicBezTo>
                      <a:pt x="193269" y="282034"/>
                      <a:pt x="187997" y="279398"/>
                      <a:pt x="178772" y="278080"/>
                    </a:cubicBezTo>
                    <a:cubicBezTo>
                      <a:pt x="174818" y="276762"/>
                      <a:pt x="170864" y="276762"/>
                      <a:pt x="165593" y="275444"/>
                    </a:cubicBezTo>
                    <a:cubicBezTo>
                      <a:pt x="153731" y="272808"/>
                      <a:pt x="140552" y="268855"/>
                      <a:pt x="128691" y="270172"/>
                    </a:cubicBezTo>
                    <a:cubicBezTo>
                      <a:pt x="107604" y="271491"/>
                      <a:pt x="89154" y="278080"/>
                      <a:pt x="74656" y="289941"/>
                    </a:cubicBezTo>
                    <a:cubicBezTo>
                      <a:pt x="69385" y="293895"/>
                      <a:pt x="65431" y="296531"/>
                      <a:pt x="58841" y="297849"/>
                    </a:cubicBezTo>
                    <a:lnTo>
                      <a:pt x="46981" y="300484"/>
                    </a:lnTo>
                    <a:lnTo>
                      <a:pt x="48298" y="288623"/>
                    </a:lnTo>
                    <a:cubicBezTo>
                      <a:pt x="49617" y="282034"/>
                      <a:pt x="50934" y="278080"/>
                      <a:pt x="52252" y="275444"/>
                    </a:cubicBezTo>
                    <a:cubicBezTo>
                      <a:pt x="77292" y="247768"/>
                      <a:pt x="73339" y="238543"/>
                      <a:pt x="73339" y="238543"/>
                    </a:cubicBezTo>
                    <a:cubicBezTo>
                      <a:pt x="73339" y="237224"/>
                      <a:pt x="70703" y="235907"/>
                      <a:pt x="65431" y="235907"/>
                    </a:cubicBezTo>
                    <a:cubicBezTo>
                      <a:pt x="21940" y="231953"/>
                      <a:pt x="14033" y="206913"/>
                      <a:pt x="10079" y="193733"/>
                    </a:cubicBezTo>
                    <a:cubicBezTo>
                      <a:pt x="8761" y="189780"/>
                      <a:pt x="7443" y="187144"/>
                      <a:pt x="6125" y="183190"/>
                    </a:cubicBezTo>
                    <a:cubicBezTo>
                      <a:pt x="2171" y="175282"/>
                      <a:pt x="-1782" y="168693"/>
                      <a:pt x="854" y="162103"/>
                    </a:cubicBezTo>
                    <a:cubicBezTo>
                      <a:pt x="2171" y="158150"/>
                      <a:pt x="4807" y="155514"/>
                      <a:pt x="10079" y="152878"/>
                    </a:cubicBezTo>
                    <a:cubicBezTo>
                      <a:pt x="19304" y="148924"/>
                      <a:pt x="23258" y="146289"/>
                      <a:pt x="25893" y="143653"/>
                    </a:cubicBezTo>
                    <a:cubicBezTo>
                      <a:pt x="7443" y="135745"/>
                      <a:pt x="2171" y="127838"/>
                      <a:pt x="2171" y="108069"/>
                    </a:cubicBezTo>
                    <a:cubicBezTo>
                      <a:pt x="2171" y="90936"/>
                      <a:pt x="14033" y="55353"/>
                      <a:pt x="35119" y="55353"/>
                    </a:cubicBezTo>
                    <a:lnTo>
                      <a:pt x="36437" y="55353"/>
                    </a:lnTo>
                    <a:lnTo>
                      <a:pt x="36437" y="55353"/>
                    </a:lnTo>
                    <a:cubicBezTo>
                      <a:pt x="41709" y="55353"/>
                      <a:pt x="46981" y="56670"/>
                      <a:pt x="50934" y="56670"/>
                    </a:cubicBezTo>
                    <a:cubicBezTo>
                      <a:pt x="54888" y="57989"/>
                      <a:pt x="57524" y="57989"/>
                      <a:pt x="60160" y="57989"/>
                    </a:cubicBezTo>
                    <a:cubicBezTo>
                      <a:pt x="60160" y="57989"/>
                      <a:pt x="60160" y="57989"/>
                      <a:pt x="60160" y="57989"/>
                    </a:cubicBezTo>
                    <a:cubicBezTo>
                      <a:pt x="61477" y="52717"/>
                      <a:pt x="64113" y="38220"/>
                      <a:pt x="78610" y="38220"/>
                    </a:cubicBezTo>
                    <a:cubicBezTo>
                      <a:pt x="82564" y="38220"/>
                      <a:pt x="87836" y="39537"/>
                      <a:pt x="95744" y="43491"/>
                    </a:cubicBezTo>
                    <a:cubicBezTo>
                      <a:pt x="104968" y="47445"/>
                      <a:pt x="120783" y="51399"/>
                      <a:pt x="132645" y="51399"/>
                    </a:cubicBezTo>
                    <a:cubicBezTo>
                      <a:pt x="140552" y="51399"/>
                      <a:pt x="145824" y="50081"/>
                      <a:pt x="147142" y="48763"/>
                    </a:cubicBezTo>
                    <a:cubicBezTo>
                      <a:pt x="156367" y="40856"/>
                      <a:pt x="160321" y="36901"/>
                      <a:pt x="168229" y="36901"/>
                    </a:cubicBezTo>
                    <a:cubicBezTo>
                      <a:pt x="169546" y="36901"/>
                      <a:pt x="169546" y="36901"/>
                      <a:pt x="170864" y="36901"/>
                    </a:cubicBezTo>
                    <a:lnTo>
                      <a:pt x="172182" y="36901"/>
                    </a:lnTo>
                    <a:cubicBezTo>
                      <a:pt x="180089" y="36901"/>
                      <a:pt x="189315" y="34266"/>
                      <a:pt x="193269" y="32948"/>
                    </a:cubicBezTo>
                    <a:cubicBezTo>
                      <a:pt x="190633" y="22405"/>
                      <a:pt x="187997" y="13179"/>
                      <a:pt x="193269" y="5272"/>
                    </a:cubicBezTo>
                    <a:cubicBezTo>
                      <a:pt x="194587" y="3954"/>
                      <a:pt x="198541" y="0"/>
                      <a:pt x="203812" y="0"/>
                    </a:cubicBezTo>
                    <a:cubicBezTo>
                      <a:pt x="206448" y="0"/>
                      <a:pt x="210401" y="1318"/>
                      <a:pt x="214356" y="2636"/>
                    </a:cubicBezTo>
                    <a:lnTo>
                      <a:pt x="215673" y="2636"/>
                    </a:lnTo>
                    <a:cubicBezTo>
                      <a:pt x="228852" y="7908"/>
                      <a:pt x="231488" y="9226"/>
                      <a:pt x="234124" y="9226"/>
                    </a:cubicBezTo>
                    <a:lnTo>
                      <a:pt x="238078" y="9226"/>
                    </a:lnTo>
                    <a:cubicBezTo>
                      <a:pt x="239396" y="9226"/>
                      <a:pt x="240714" y="9226"/>
                      <a:pt x="243349" y="9226"/>
                    </a:cubicBezTo>
                    <a:cubicBezTo>
                      <a:pt x="265754" y="9226"/>
                      <a:pt x="273662" y="17133"/>
                      <a:pt x="274979" y="23722"/>
                    </a:cubicBezTo>
                    <a:cubicBezTo>
                      <a:pt x="276297" y="28994"/>
                      <a:pt x="288159" y="39537"/>
                      <a:pt x="294748" y="39537"/>
                    </a:cubicBezTo>
                    <a:cubicBezTo>
                      <a:pt x="296066" y="39537"/>
                      <a:pt x="296066" y="39537"/>
                      <a:pt x="296066" y="39537"/>
                    </a:cubicBezTo>
                    <a:cubicBezTo>
                      <a:pt x="300020" y="38220"/>
                      <a:pt x="303974" y="36901"/>
                      <a:pt x="307927" y="36901"/>
                    </a:cubicBezTo>
                    <a:cubicBezTo>
                      <a:pt x="317153" y="36901"/>
                      <a:pt x="327696" y="40856"/>
                      <a:pt x="335603" y="43491"/>
                    </a:cubicBezTo>
                    <a:cubicBezTo>
                      <a:pt x="338239" y="44809"/>
                      <a:pt x="340875" y="46127"/>
                      <a:pt x="340875" y="46127"/>
                    </a:cubicBezTo>
                    <a:cubicBezTo>
                      <a:pt x="343511" y="46127"/>
                      <a:pt x="348782" y="46127"/>
                      <a:pt x="358008" y="46127"/>
                    </a:cubicBezTo>
                    <a:lnTo>
                      <a:pt x="368551" y="46127"/>
                    </a:lnTo>
                    <a:cubicBezTo>
                      <a:pt x="377777" y="46127"/>
                      <a:pt x="384366" y="47445"/>
                      <a:pt x="388320" y="48763"/>
                    </a:cubicBezTo>
                    <a:cubicBezTo>
                      <a:pt x="389638" y="48763"/>
                      <a:pt x="389638" y="48763"/>
                      <a:pt x="390956" y="48763"/>
                    </a:cubicBezTo>
                    <a:cubicBezTo>
                      <a:pt x="390956" y="48763"/>
                      <a:pt x="390956" y="48763"/>
                      <a:pt x="390956" y="48763"/>
                    </a:cubicBezTo>
                    <a:cubicBezTo>
                      <a:pt x="393592" y="40856"/>
                      <a:pt x="400181" y="39537"/>
                      <a:pt x="402817" y="39537"/>
                    </a:cubicBezTo>
                    <a:lnTo>
                      <a:pt x="410724" y="39537"/>
                    </a:lnTo>
                    <a:lnTo>
                      <a:pt x="412043" y="47445"/>
                    </a:lnTo>
                    <a:cubicBezTo>
                      <a:pt x="412043" y="51399"/>
                      <a:pt x="413360" y="55353"/>
                      <a:pt x="414678" y="59306"/>
                    </a:cubicBezTo>
                    <a:cubicBezTo>
                      <a:pt x="415996" y="68532"/>
                      <a:pt x="414678" y="77757"/>
                      <a:pt x="414678" y="85664"/>
                    </a:cubicBezTo>
                    <a:cubicBezTo>
                      <a:pt x="414678" y="89618"/>
                      <a:pt x="413360" y="92254"/>
                      <a:pt x="413360" y="96208"/>
                    </a:cubicBezTo>
                    <a:cubicBezTo>
                      <a:pt x="412043" y="106751"/>
                      <a:pt x="408088" y="114659"/>
                      <a:pt x="405453" y="123884"/>
                    </a:cubicBezTo>
                    <a:lnTo>
                      <a:pt x="404135" y="126520"/>
                    </a:lnTo>
                    <a:cubicBezTo>
                      <a:pt x="402817" y="130474"/>
                      <a:pt x="398864" y="134427"/>
                      <a:pt x="397545" y="138381"/>
                    </a:cubicBezTo>
                    <a:cubicBezTo>
                      <a:pt x="394909" y="142335"/>
                      <a:pt x="393592" y="144971"/>
                      <a:pt x="392274" y="147606"/>
                    </a:cubicBezTo>
                    <a:cubicBezTo>
                      <a:pt x="390956" y="150242"/>
                      <a:pt x="390956" y="152878"/>
                      <a:pt x="389638" y="154196"/>
                    </a:cubicBezTo>
                    <a:lnTo>
                      <a:pt x="389638" y="155514"/>
                    </a:lnTo>
                    <a:cubicBezTo>
                      <a:pt x="388320" y="160786"/>
                      <a:pt x="387002" y="167375"/>
                      <a:pt x="383049" y="172647"/>
                    </a:cubicBezTo>
                    <a:lnTo>
                      <a:pt x="380413" y="176601"/>
                    </a:lnTo>
                    <a:cubicBezTo>
                      <a:pt x="379095" y="179237"/>
                      <a:pt x="377777" y="180554"/>
                      <a:pt x="376459" y="183190"/>
                    </a:cubicBezTo>
                    <a:cubicBezTo>
                      <a:pt x="375141" y="185826"/>
                      <a:pt x="375141" y="189780"/>
                      <a:pt x="373823" y="192416"/>
                    </a:cubicBezTo>
                    <a:lnTo>
                      <a:pt x="373823" y="195051"/>
                    </a:lnTo>
                    <a:cubicBezTo>
                      <a:pt x="372505" y="199005"/>
                      <a:pt x="372505" y="202959"/>
                      <a:pt x="371187" y="208230"/>
                    </a:cubicBezTo>
                    <a:cubicBezTo>
                      <a:pt x="369869" y="213502"/>
                      <a:pt x="368551" y="218774"/>
                      <a:pt x="368551" y="224045"/>
                    </a:cubicBezTo>
                    <a:cubicBezTo>
                      <a:pt x="368551" y="230635"/>
                      <a:pt x="371187" y="234588"/>
                      <a:pt x="379095" y="242496"/>
                    </a:cubicBezTo>
                    <a:lnTo>
                      <a:pt x="381730" y="245132"/>
                    </a:lnTo>
                    <a:cubicBezTo>
                      <a:pt x="388320" y="251722"/>
                      <a:pt x="393592" y="258312"/>
                      <a:pt x="393592" y="270172"/>
                    </a:cubicBezTo>
                    <a:cubicBezTo>
                      <a:pt x="393592" y="280715"/>
                      <a:pt x="389638" y="292577"/>
                      <a:pt x="383049" y="300484"/>
                    </a:cubicBezTo>
                    <a:cubicBezTo>
                      <a:pt x="380413" y="303120"/>
                      <a:pt x="377777" y="304439"/>
                      <a:pt x="375141" y="307074"/>
                    </a:cubicBezTo>
                    <a:cubicBezTo>
                      <a:pt x="373823" y="308392"/>
                      <a:pt x="372505" y="308392"/>
                      <a:pt x="371187" y="309710"/>
                    </a:cubicBezTo>
                    <a:cubicBezTo>
                      <a:pt x="368551" y="311028"/>
                      <a:pt x="367233" y="312346"/>
                      <a:pt x="367233" y="313663"/>
                    </a:cubicBezTo>
                    <a:cubicBezTo>
                      <a:pt x="367233" y="316299"/>
                      <a:pt x="368551" y="320253"/>
                      <a:pt x="369869" y="322889"/>
                    </a:cubicBezTo>
                    <a:lnTo>
                      <a:pt x="371187" y="324207"/>
                    </a:lnTo>
                    <a:cubicBezTo>
                      <a:pt x="371187" y="325525"/>
                      <a:pt x="372505" y="326842"/>
                      <a:pt x="373823" y="329478"/>
                    </a:cubicBezTo>
                    <a:cubicBezTo>
                      <a:pt x="375141" y="332114"/>
                      <a:pt x="376459" y="334750"/>
                      <a:pt x="377777" y="338704"/>
                    </a:cubicBezTo>
                    <a:cubicBezTo>
                      <a:pt x="379095" y="341340"/>
                      <a:pt x="379095" y="343976"/>
                      <a:pt x="380413" y="346611"/>
                    </a:cubicBezTo>
                    <a:lnTo>
                      <a:pt x="383049" y="355837"/>
                    </a:lnTo>
                    <a:lnTo>
                      <a:pt x="375141" y="358473"/>
                    </a:lnTo>
                    <a:cubicBezTo>
                      <a:pt x="371187" y="359790"/>
                      <a:pt x="367233" y="361109"/>
                      <a:pt x="363280" y="361109"/>
                    </a:cubicBezTo>
                    <a:lnTo>
                      <a:pt x="360644" y="361109"/>
                    </a:lnTo>
                    <a:cubicBezTo>
                      <a:pt x="351418" y="361109"/>
                      <a:pt x="346147" y="359790"/>
                      <a:pt x="338239" y="353201"/>
                    </a:cubicBezTo>
                    <a:cubicBezTo>
                      <a:pt x="336922" y="351883"/>
                      <a:pt x="334286" y="350566"/>
                      <a:pt x="332968" y="349247"/>
                    </a:cubicBezTo>
                    <a:cubicBezTo>
                      <a:pt x="330332" y="346611"/>
                      <a:pt x="326378" y="345294"/>
                      <a:pt x="323742" y="342658"/>
                    </a:cubicBezTo>
                    <a:lnTo>
                      <a:pt x="321106" y="341340"/>
                    </a:lnTo>
                    <a:cubicBezTo>
                      <a:pt x="317153" y="338704"/>
                      <a:pt x="317153" y="337386"/>
                      <a:pt x="314517" y="337386"/>
                    </a:cubicBezTo>
                    <a:lnTo>
                      <a:pt x="313199" y="337386"/>
                    </a:lnTo>
                    <a:cubicBezTo>
                      <a:pt x="309245" y="337386"/>
                      <a:pt x="306610" y="338704"/>
                      <a:pt x="302655" y="342658"/>
                    </a:cubicBezTo>
                    <a:cubicBezTo>
                      <a:pt x="297384" y="346611"/>
                      <a:pt x="292112" y="350566"/>
                      <a:pt x="285523" y="354519"/>
                    </a:cubicBezTo>
                    <a:cubicBezTo>
                      <a:pt x="278933" y="358473"/>
                      <a:pt x="273662" y="361109"/>
                      <a:pt x="267072" y="361109"/>
                    </a:cubicBezTo>
                    <a:lnTo>
                      <a:pt x="263118" y="362426"/>
                    </a:lnTo>
                    <a:cubicBezTo>
                      <a:pt x="264436" y="358473"/>
                      <a:pt x="263118" y="358473"/>
                      <a:pt x="261800" y="358473"/>
                    </a:cubicBezTo>
                    <a:close/>
                    <a:moveTo>
                      <a:pt x="131327" y="262265"/>
                    </a:moveTo>
                    <a:cubicBezTo>
                      <a:pt x="143188" y="262265"/>
                      <a:pt x="155050" y="264901"/>
                      <a:pt x="166910" y="267536"/>
                    </a:cubicBezTo>
                    <a:cubicBezTo>
                      <a:pt x="170864" y="268855"/>
                      <a:pt x="176136" y="270172"/>
                      <a:pt x="180089" y="270172"/>
                    </a:cubicBezTo>
                    <a:cubicBezTo>
                      <a:pt x="190633" y="272808"/>
                      <a:pt x="198541" y="275444"/>
                      <a:pt x="203812" y="280715"/>
                    </a:cubicBezTo>
                    <a:cubicBezTo>
                      <a:pt x="206448" y="283351"/>
                      <a:pt x="209084" y="285987"/>
                      <a:pt x="211720" y="288623"/>
                    </a:cubicBezTo>
                    <a:lnTo>
                      <a:pt x="211720" y="289941"/>
                    </a:lnTo>
                    <a:cubicBezTo>
                      <a:pt x="213037" y="292577"/>
                      <a:pt x="215673" y="293895"/>
                      <a:pt x="218309" y="296531"/>
                    </a:cubicBezTo>
                    <a:lnTo>
                      <a:pt x="220945" y="297849"/>
                    </a:lnTo>
                    <a:cubicBezTo>
                      <a:pt x="227535" y="303120"/>
                      <a:pt x="232806" y="308392"/>
                      <a:pt x="236760" y="316299"/>
                    </a:cubicBezTo>
                    <a:cubicBezTo>
                      <a:pt x="238078" y="318935"/>
                      <a:pt x="240714" y="322889"/>
                      <a:pt x="242032" y="325525"/>
                    </a:cubicBezTo>
                    <a:cubicBezTo>
                      <a:pt x="247304" y="336068"/>
                      <a:pt x="253893" y="349247"/>
                      <a:pt x="264436" y="347930"/>
                    </a:cubicBezTo>
                    <a:lnTo>
                      <a:pt x="264436" y="347930"/>
                    </a:lnTo>
                    <a:lnTo>
                      <a:pt x="268390" y="347930"/>
                    </a:lnTo>
                    <a:cubicBezTo>
                      <a:pt x="274979" y="347930"/>
                      <a:pt x="277615" y="346611"/>
                      <a:pt x="282887" y="343976"/>
                    </a:cubicBezTo>
                    <a:cubicBezTo>
                      <a:pt x="289476" y="340022"/>
                      <a:pt x="294748" y="336068"/>
                      <a:pt x="298702" y="332114"/>
                    </a:cubicBezTo>
                    <a:cubicBezTo>
                      <a:pt x="303974" y="328161"/>
                      <a:pt x="307927" y="325525"/>
                      <a:pt x="314517" y="325525"/>
                    </a:cubicBezTo>
                    <a:lnTo>
                      <a:pt x="315834" y="325525"/>
                    </a:lnTo>
                    <a:lnTo>
                      <a:pt x="315834" y="325525"/>
                    </a:lnTo>
                    <a:cubicBezTo>
                      <a:pt x="322424" y="325525"/>
                      <a:pt x="325060" y="328161"/>
                      <a:pt x="329014" y="330797"/>
                    </a:cubicBezTo>
                    <a:lnTo>
                      <a:pt x="331650" y="333432"/>
                    </a:lnTo>
                    <a:cubicBezTo>
                      <a:pt x="334286" y="336068"/>
                      <a:pt x="336922" y="337386"/>
                      <a:pt x="339558" y="338704"/>
                    </a:cubicBezTo>
                    <a:cubicBezTo>
                      <a:pt x="340875" y="340022"/>
                      <a:pt x="343511" y="341340"/>
                      <a:pt x="344829" y="342658"/>
                    </a:cubicBezTo>
                    <a:cubicBezTo>
                      <a:pt x="351418" y="346611"/>
                      <a:pt x="354054" y="347930"/>
                      <a:pt x="361961" y="347930"/>
                    </a:cubicBezTo>
                    <a:lnTo>
                      <a:pt x="363280" y="347930"/>
                    </a:lnTo>
                    <a:cubicBezTo>
                      <a:pt x="365916" y="347930"/>
                      <a:pt x="368551" y="346611"/>
                      <a:pt x="371187" y="346611"/>
                    </a:cubicBezTo>
                    <a:lnTo>
                      <a:pt x="371187" y="346611"/>
                    </a:lnTo>
                    <a:cubicBezTo>
                      <a:pt x="369869" y="343976"/>
                      <a:pt x="369869" y="341340"/>
                      <a:pt x="368551" y="340022"/>
                    </a:cubicBezTo>
                    <a:cubicBezTo>
                      <a:pt x="367233" y="337386"/>
                      <a:pt x="365916" y="334750"/>
                      <a:pt x="364597" y="332114"/>
                    </a:cubicBezTo>
                    <a:cubicBezTo>
                      <a:pt x="363280" y="330797"/>
                      <a:pt x="361961" y="328161"/>
                      <a:pt x="361961" y="326842"/>
                    </a:cubicBezTo>
                    <a:lnTo>
                      <a:pt x="360644" y="324207"/>
                    </a:lnTo>
                    <a:cubicBezTo>
                      <a:pt x="359326" y="320253"/>
                      <a:pt x="356690" y="314982"/>
                      <a:pt x="358008" y="311028"/>
                    </a:cubicBezTo>
                    <a:cubicBezTo>
                      <a:pt x="358008" y="305756"/>
                      <a:pt x="361961" y="303120"/>
                      <a:pt x="364597" y="301803"/>
                    </a:cubicBezTo>
                    <a:cubicBezTo>
                      <a:pt x="365916" y="300484"/>
                      <a:pt x="367233" y="299167"/>
                      <a:pt x="368551" y="299167"/>
                    </a:cubicBezTo>
                    <a:cubicBezTo>
                      <a:pt x="372505" y="296531"/>
                      <a:pt x="373823" y="295213"/>
                      <a:pt x="376459" y="293895"/>
                    </a:cubicBezTo>
                    <a:cubicBezTo>
                      <a:pt x="381730" y="288623"/>
                      <a:pt x="384366" y="279398"/>
                      <a:pt x="384366" y="270172"/>
                    </a:cubicBezTo>
                    <a:cubicBezTo>
                      <a:pt x="384366" y="260947"/>
                      <a:pt x="380413" y="256993"/>
                      <a:pt x="375141" y="251722"/>
                    </a:cubicBezTo>
                    <a:lnTo>
                      <a:pt x="372505" y="249086"/>
                    </a:lnTo>
                    <a:cubicBezTo>
                      <a:pt x="364597" y="241178"/>
                      <a:pt x="358008" y="233271"/>
                      <a:pt x="359326" y="222728"/>
                    </a:cubicBezTo>
                    <a:cubicBezTo>
                      <a:pt x="359326" y="216138"/>
                      <a:pt x="360644" y="210866"/>
                      <a:pt x="363280" y="205595"/>
                    </a:cubicBezTo>
                    <a:cubicBezTo>
                      <a:pt x="364597" y="201641"/>
                      <a:pt x="365916" y="197687"/>
                      <a:pt x="365916" y="193733"/>
                    </a:cubicBezTo>
                    <a:lnTo>
                      <a:pt x="365916" y="191097"/>
                    </a:lnTo>
                    <a:cubicBezTo>
                      <a:pt x="365916" y="187144"/>
                      <a:pt x="367233" y="183190"/>
                      <a:pt x="368551" y="179237"/>
                    </a:cubicBezTo>
                    <a:cubicBezTo>
                      <a:pt x="369869" y="176601"/>
                      <a:pt x="371187" y="173965"/>
                      <a:pt x="372505" y="172647"/>
                    </a:cubicBezTo>
                    <a:lnTo>
                      <a:pt x="375141" y="168693"/>
                    </a:lnTo>
                    <a:cubicBezTo>
                      <a:pt x="377777" y="164739"/>
                      <a:pt x="379095" y="159468"/>
                      <a:pt x="380413" y="154196"/>
                    </a:cubicBezTo>
                    <a:cubicBezTo>
                      <a:pt x="381730" y="150242"/>
                      <a:pt x="381730" y="147606"/>
                      <a:pt x="383049" y="144971"/>
                    </a:cubicBezTo>
                    <a:cubicBezTo>
                      <a:pt x="384366" y="141017"/>
                      <a:pt x="387002" y="137063"/>
                      <a:pt x="389638" y="133110"/>
                    </a:cubicBezTo>
                    <a:cubicBezTo>
                      <a:pt x="392274" y="130474"/>
                      <a:pt x="394909" y="126520"/>
                      <a:pt x="396228" y="123884"/>
                    </a:cubicBezTo>
                    <a:lnTo>
                      <a:pt x="397545" y="121248"/>
                    </a:lnTo>
                    <a:cubicBezTo>
                      <a:pt x="401499" y="113341"/>
                      <a:pt x="404135" y="105433"/>
                      <a:pt x="405453" y="97526"/>
                    </a:cubicBezTo>
                    <a:cubicBezTo>
                      <a:pt x="405453" y="93572"/>
                      <a:pt x="406771" y="89618"/>
                      <a:pt x="406771" y="86983"/>
                    </a:cubicBezTo>
                    <a:cubicBezTo>
                      <a:pt x="408088" y="79075"/>
                      <a:pt x="409407" y="71168"/>
                      <a:pt x="408088" y="63260"/>
                    </a:cubicBezTo>
                    <a:cubicBezTo>
                      <a:pt x="408088" y="59306"/>
                      <a:pt x="406771" y="56670"/>
                      <a:pt x="406771" y="52717"/>
                    </a:cubicBezTo>
                    <a:cubicBezTo>
                      <a:pt x="405453" y="52717"/>
                      <a:pt x="405453" y="54035"/>
                      <a:pt x="404135" y="55353"/>
                    </a:cubicBezTo>
                    <a:cubicBezTo>
                      <a:pt x="402817" y="57989"/>
                      <a:pt x="400181" y="61942"/>
                      <a:pt x="396228" y="61942"/>
                    </a:cubicBezTo>
                    <a:cubicBezTo>
                      <a:pt x="394909" y="61942"/>
                      <a:pt x="392274" y="61942"/>
                      <a:pt x="390956" y="60625"/>
                    </a:cubicBezTo>
                    <a:cubicBezTo>
                      <a:pt x="387002" y="59306"/>
                      <a:pt x="381730" y="57989"/>
                      <a:pt x="373823" y="59306"/>
                    </a:cubicBezTo>
                    <a:lnTo>
                      <a:pt x="363280" y="59306"/>
                    </a:lnTo>
                    <a:cubicBezTo>
                      <a:pt x="351418" y="59306"/>
                      <a:pt x="347465" y="59306"/>
                      <a:pt x="343511" y="59306"/>
                    </a:cubicBezTo>
                    <a:cubicBezTo>
                      <a:pt x="342193" y="59306"/>
                      <a:pt x="340875" y="59306"/>
                      <a:pt x="335603" y="56670"/>
                    </a:cubicBezTo>
                    <a:cubicBezTo>
                      <a:pt x="326378" y="52717"/>
                      <a:pt x="311881" y="47445"/>
                      <a:pt x="303974" y="51399"/>
                    </a:cubicBezTo>
                    <a:cubicBezTo>
                      <a:pt x="302655" y="52717"/>
                      <a:pt x="300020" y="52717"/>
                      <a:pt x="297384" y="52717"/>
                    </a:cubicBezTo>
                    <a:cubicBezTo>
                      <a:pt x="285523" y="52717"/>
                      <a:pt x="271026" y="38220"/>
                      <a:pt x="268390" y="30312"/>
                    </a:cubicBezTo>
                    <a:cubicBezTo>
                      <a:pt x="265754" y="22405"/>
                      <a:pt x="251257" y="22405"/>
                      <a:pt x="245985" y="22405"/>
                    </a:cubicBezTo>
                    <a:cubicBezTo>
                      <a:pt x="244668" y="22405"/>
                      <a:pt x="243349" y="22405"/>
                      <a:pt x="242032" y="22405"/>
                    </a:cubicBezTo>
                    <a:lnTo>
                      <a:pt x="236760" y="22405"/>
                    </a:lnTo>
                    <a:cubicBezTo>
                      <a:pt x="232806" y="22405"/>
                      <a:pt x="228852" y="21087"/>
                      <a:pt x="215673" y="15815"/>
                    </a:cubicBezTo>
                    <a:lnTo>
                      <a:pt x="214356" y="15815"/>
                    </a:lnTo>
                    <a:cubicBezTo>
                      <a:pt x="209084" y="13179"/>
                      <a:pt x="206448" y="13179"/>
                      <a:pt x="205130" y="15815"/>
                    </a:cubicBezTo>
                    <a:cubicBezTo>
                      <a:pt x="202494" y="19769"/>
                      <a:pt x="205130" y="28994"/>
                      <a:pt x="207766" y="35584"/>
                    </a:cubicBezTo>
                    <a:lnTo>
                      <a:pt x="209084" y="39537"/>
                    </a:lnTo>
                    <a:lnTo>
                      <a:pt x="209084" y="40856"/>
                    </a:lnTo>
                    <a:cubicBezTo>
                      <a:pt x="207766" y="50081"/>
                      <a:pt x="181408" y="51399"/>
                      <a:pt x="177454" y="51399"/>
                    </a:cubicBezTo>
                    <a:lnTo>
                      <a:pt x="176136" y="51399"/>
                    </a:lnTo>
                    <a:cubicBezTo>
                      <a:pt x="174818" y="51399"/>
                      <a:pt x="173500" y="51399"/>
                      <a:pt x="172182" y="51399"/>
                    </a:cubicBezTo>
                    <a:cubicBezTo>
                      <a:pt x="168229" y="51399"/>
                      <a:pt x="166910" y="52717"/>
                      <a:pt x="157685" y="60625"/>
                    </a:cubicBezTo>
                    <a:cubicBezTo>
                      <a:pt x="152414" y="64578"/>
                      <a:pt x="143188" y="65896"/>
                      <a:pt x="136599" y="65896"/>
                    </a:cubicBezTo>
                    <a:cubicBezTo>
                      <a:pt x="123419" y="65896"/>
                      <a:pt x="106287" y="61942"/>
                      <a:pt x="95744" y="56670"/>
                    </a:cubicBezTo>
                    <a:cubicBezTo>
                      <a:pt x="79928" y="48763"/>
                      <a:pt x="75975" y="54035"/>
                      <a:pt x="73339" y="64578"/>
                    </a:cubicBezTo>
                    <a:cubicBezTo>
                      <a:pt x="72020" y="72485"/>
                      <a:pt x="66749" y="72485"/>
                      <a:pt x="62796" y="72485"/>
                    </a:cubicBezTo>
                    <a:cubicBezTo>
                      <a:pt x="60160" y="72485"/>
                      <a:pt x="56206" y="72485"/>
                      <a:pt x="53570" y="71168"/>
                    </a:cubicBezTo>
                    <a:cubicBezTo>
                      <a:pt x="49617" y="69849"/>
                      <a:pt x="45662" y="69849"/>
                      <a:pt x="40391" y="69849"/>
                    </a:cubicBezTo>
                    <a:lnTo>
                      <a:pt x="39073" y="69849"/>
                    </a:lnTo>
                    <a:cubicBezTo>
                      <a:pt x="27212" y="69849"/>
                      <a:pt x="15350" y="97526"/>
                      <a:pt x="15350" y="113341"/>
                    </a:cubicBezTo>
                    <a:cubicBezTo>
                      <a:pt x="15350" y="127838"/>
                      <a:pt x="19304" y="133110"/>
                      <a:pt x="33801" y="139699"/>
                    </a:cubicBezTo>
                    <a:cubicBezTo>
                      <a:pt x="39073" y="142335"/>
                      <a:pt x="40391" y="143653"/>
                      <a:pt x="40391" y="147606"/>
                    </a:cubicBezTo>
                    <a:cubicBezTo>
                      <a:pt x="40391" y="151560"/>
                      <a:pt x="36437" y="156832"/>
                      <a:pt x="17986" y="166058"/>
                    </a:cubicBezTo>
                    <a:cubicBezTo>
                      <a:pt x="15350" y="167375"/>
                      <a:pt x="15350" y="168693"/>
                      <a:pt x="14033" y="170011"/>
                    </a:cubicBezTo>
                    <a:cubicBezTo>
                      <a:pt x="12714" y="172647"/>
                      <a:pt x="15350" y="177918"/>
                      <a:pt x="17986" y="183190"/>
                    </a:cubicBezTo>
                    <a:lnTo>
                      <a:pt x="17986" y="184508"/>
                    </a:lnTo>
                    <a:cubicBezTo>
                      <a:pt x="20622" y="188461"/>
                      <a:pt x="21940" y="192416"/>
                      <a:pt x="23258" y="197687"/>
                    </a:cubicBezTo>
                    <a:cubicBezTo>
                      <a:pt x="27212" y="209549"/>
                      <a:pt x="32483" y="229317"/>
                      <a:pt x="69385" y="231953"/>
                    </a:cubicBezTo>
                    <a:cubicBezTo>
                      <a:pt x="78610" y="233271"/>
                      <a:pt x="83882" y="235907"/>
                      <a:pt x="85200" y="241178"/>
                    </a:cubicBezTo>
                    <a:cubicBezTo>
                      <a:pt x="89154" y="250404"/>
                      <a:pt x="81246" y="266219"/>
                      <a:pt x="62796" y="288623"/>
                    </a:cubicBezTo>
                    <a:cubicBezTo>
                      <a:pt x="61477" y="289941"/>
                      <a:pt x="61477" y="291259"/>
                      <a:pt x="61477" y="293895"/>
                    </a:cubicBezTo>
                    <a:cubicBezTo>
                      <a:pt x="64113" y="292577"/>
                      <a:pt x="68067" y="291259"/>
                      <a:pt x="70703" y="288623"/>
                    </a:cubicBezTo>
                    <a:cubicBezTo>
                      <a:pt x="86518" y="274126"/>
                      <a:pt x="106287" y="267536"/>
                      <a:pt x="130009" y="266219"/>
                    </a:cubicBezTo>
                    <a:cubicBezTo>
                      <a:pt x="128691" y="262265"/>
                      <a:pt x="130009" y="262265"/>
                      <a:pt x="131327" y="262265"/>
                    </a:cubicBezTo>
                    <a:close/>
                  </a:path>
                </a:pathLst>
              </a:custGeom>
              <a:grpFill/>
              <a:ln w="6350" cap="flat">
                <a:solidFill>
                  <a:srgbClr val="94C33D"/>
                </a:solidFill>
                <a:prstDash val="solid"/>
                <a:miter/>
              </a:ln>
            </p:spPr>
            <p:txBody>
              <a:bodyPr rtlCol="0" anchor="ctr"/>
              <a:lstStyle/>
              <a:p>
                <a:endParaRPr lang="en-US"/>
              </a:p>
            </p:txBody>
          </p:sp>
        </p:grpSp>
        <p:grpSp>
          <p:nvGrpSpPr>
            <p:cNvPr id="27" name="Graphic 5">
              <a:extLst>
                <a:ext uri="{FF2B5EF4-FFF2-40B4-BE49-F238E27FC236}">
                  <a16:creationId xmlns:a16="http://schemas.microsoft.com/office/drawing/2014/main" id="{13FC8DE7-FCC4-4571-877B-89B764229F40}"/>
                </a:ext>
              </a:extLst>
            </p:cNvPr>
            <p:cNvGrpSpPr/>
            <p:nvPr/>
          </p:nvGrpSpPr>
          <p:grpSpPr>
            <a:xfrm>
              <a:off x="6946209" y="5869822"/>
              <a:ext cx="662109" cy="359790"/>
              <a:chOff x="6946209" y="5869822"/>
              <a:chExt cx="662109" cy="359790"/>
            </a:xfrm>
            <a:grpFill/>
          </p:grpSpPr>
          <p:sp>
            <p:nvSpPr>
              <p:cNvPr id="28" name="Freeform 27">
                <a:extLst>
                  <a:ext uri="{FF2B5EF4-FFF2-40B4-BE49-F238E27FC236}">
                    <a16:creationId xmlns:a16="http://schemas.microsoft.com/office/drawing/2014/main" id="{7AA0089B-36D0-6672-B849-D2251C9BE492}"/>
                  </a:ext>
                </a:extLst>
              </p:cNvPr>
              <p:cNvSpPr/>
              <p:nvPr/>
            </p:nvSpPr>
            <p:spPr>
              <a:xfrm>
                <a:off x="6951480" y="5871139"/>
                <a:ext cx="656838" cy="351883"/>
              </a:xfrm>
              <a:custGeom>
                <a:avLst/>
                <a:gdLst>
                  <a:gd name="connsiteX0" fmla="*/ 504761 w 656838"/>
                  <a:gd name="connsiteY0" fmla="*/ 351883 h 351883"/>
                  <a:gd name="connsiteX1" fmla="*/ 498171 w 656838"/>
                  <a:gd name="connsiteY1" fmla="*/ 351883 h 351883"/>
                  <a:gd name="connsiteX2" fmla="*/ 486310 w 656838"/>
                  <a:gd name="connsiteY2" fmla="*/ 346612 h 351883"/>
                  <a:gd name="connsiteX3" fmla="*/ 477085 w 656838"/>
                  <a:gd name="connsiteY3" fmla="*/ 330797 h 351883"/>
                  <a:gd name="connsiteX4" fmla="*/ 474449 w 656838"/>
                  <a:gd name="connsiteY4" fmla="*/ 324207 h 351883"/>
                  <a:gd name="connsiteX5" fmla="*/ 470495 w 656838"/>
                  <a:gd name="connsiteY5" fmla="*/ 317618 h 351883"/>
                  <a:gd name="connsiteX6" fmla="*/ 445455 w 656838"/>
                  <a:gd name="connsiteY6" fmla="*/ 279398 h 351883"/>
                  <a:gd name="connsiteX7" fmla="*/ 420415 w 656838"/>
                  <a:gd name="connsiteY7" fmla="*/ 260948 h 351883"/>
                  <a:gd name="connsiteX8" fmla="*/ 394056 w 656838"/>
                  <a:gd name="connsiteY8" fmla="*/ 256993 h 351883"/>
                  <a:gd name="connsiteX9" fmla="*/ 387467 w 656838"/>
                  <a:gd name="connsiteY9" fmla="*/ 256993 h 351883"/>
                  <a:gd name="connsiteX10" fmla="*/ 372969 w 656838"/>
                  <a:gd name="connsiteY10" fmla="*/ 255676 h 351883"/>
                  <a:gd name="connsiteX11" fmla="*/ 353201 w 656838"/>
                  <a:gd name="connsiteY11" fmla="*/ 254358 h 351883"/>
                  <a:gd name="connsiteX12" fmla="*/ 349247 w 656838"/>
                  <a:gd name="connsiteY12" fmla="*/ 254358 h 351883"/>
                  <a:gd name="connsiteX13" fmla="*/ 320253 w 656838"/>
                  <a:gd name="connsiteY13" fmla="*/ 263583 h 351883"/>
                  <a:gd name="connsiteX14" fmla="*/ 287305 w 656838"/>
                  <a:gd name="connsiteY14" fmla="*/ 272808 h 351883"/>
                  <a:gd name="connsiteX15" fmla="*/ 274126 w 656838"/>
                  <a:gd name="connsiteY15" fmla="*/ 270172 h 351883"/>
                  <a:gd name="connsiteX16" fmla="*/ 259629 w 656838"/>
                  <a:gd name="connsiteY16" fmla="*/ 263583 h 351883"/>
                  <a:gd name="connsiteX17" fmla="*/ 242496 w 656838"/>
                  <a:gd name="connsiteY17" fmla="*/ 256993 h 351883"/>
                  <a:gd name="connsiteX18" fmla="*/ 216138 w 656838"/>
                  <a:gd name="connsiteY18" fmla="*/ 253040 h 351883"/>
                  <a:gd name="connsiteX19" fmla="*/ 200323 w 656838"/>
                  <a:gd name="connsiteY19" fmla="*/ 250404 h 351883"/>
                  <a:gd name="connsiteX20" fmla="*/ 160786 w 656838"/>
                  <a:gd name="connsiteY20" fmla="*/ 235907 h 351883"/>
                  <a:gd name="connsiteX21" fmla="*/ 154196 w 656838"/>
                  <a:gd name="connsiteY21" fmla="*/ 231953 h 351883"/>
                  <a:gd name="connsiteX22" fmla="*/ 127838 w 656838"/>
                  <a:gd name="connsiteY22" fmla="*/ 220092 h 351883"/>
                  <a:gd name="connsiteX23" fmla="*/ 126520 w 656838"/>
                  <a:gd name="connsiteY23" fmla="*/ 220092 h 351883"/>
                  <a:gd name="connsiteX24" fmla="*/ 105433 w 656838"/>
                  <a:gd name="connsiteY24" fmla="*/ 225364 h 351883"/>
                  <a:gd name="connsiteX25" fmla="*/ 90936 w 656838"/>
                  <a:gd name="connsiteY25" fmla="*/ 230635 h 351883"/>
                  <a:gd name="connsiteX26" fmla="*/ 76439 w 656838"/>
                  <a:gd name="connsiteY26" fmla="*/ 231953 h 351883"/>
                  <a:gd name="connsiteX27" fmla="*/ 69849 w 656838"/>
                  <a:gd name="connsiteY27" fmla="*/ 231953 h 351883"/>
                  <a:gd name="connsiteX28" fmla="*/ 63260 w 656838"/>
                  <a:gd name="connsiteY28" fmla="*/ 231953 h 351883"/>
                  <a:gd name="connsiteX29" fmla="*/ 50081 w 656838"/>
                  <a:gd name="connsiteY29" fmla="*/ 233271 h 351883"/>
                  <a:gd name="connsiteX30" fmla="*/ 27677 w 656838"/>
                  <a:gd name="connsiteY30" fmla="*/ 245132 h 351883"/>
                  <a:gd name="connsiteX31" fmla="*/ 18451 w 656838"/>
                  <a:gd name="connsiteY31" fmla="*/ 251722 h 351883"/>
                  <a:gd name="connsiteX32" fmla="*/ 5272 w 656838"/>
                  <a:gd name="connsiteY32" fmla="*/ 262265 h 351883"/>
                  <a:gd name="connsiteX33" fmla="*/ 0 w 656838"/>
                  <a:gd name="connsiteY33" fmla="*/ 267537 h 351883"/>
                  <a:gd name="connsiteX34" fmla="*/ 0 w 656838"/>
                  <a:gd name="connsiteY34" fmla="*/ 259629 h 351883"/>
                  <a:gd name="connsiteX35" fmla="*/ 1318 w 656838"/>
                  <a:gd name="connsiteY35" fmla="*/ 217456 h 351883"/>
                  <a:gd name="connsiteX36" fmla="*/ 1318 w 656838"/>
                  <a:gd name="connsiteY36" fmla="*/ 213502 h 351883"/>
                  <a:gd name="connsiteX37" fmla="*/ 19769 w 656838"/>
                  <a:gd name="connsiteY37" fmla="*/ 144971 h 351883"/>
                  <a:gd name="connsiteX38" fmla="*/ 50081 w 656838"/>
                  <a:gd name="connsiteY38" fmla="*/ 85664 h 351883"/>
                  <a:gd name="connsiteX39" fmla="*/ 94890 w 656838"/>
                  <a:gd name="connsiteY39" fmla="*/ 47445 h 351883"/>
                  <a:gd name="connsiteX40" fmla="*/ 113341 w 656838"/>
                  <a:gd name="connsiteY40" fmla="*/ 44809 h 351883"/>
                  <a:gd name="connsiteX41" fmla="*/ 127838 w 656838"/>
                  <a:gd name="connsiteY41" fmla="*/ 40856 h 351883"/>
                  <a:gd name="connsiteX42" fmla="*/ 129155 w 656838"/>
                  <a:gd name="connsiteY42" fmla="*/ 39537 h 351883"/>
                  <a:gd name="connsiteX43" fmla="*/ 144971 w 656838"/>
                  <a:gd name="connsiteY43" fmla="*/ 34266 h 351883"/>
                  <a:gd name="connsiteX44" fmla="*/ 162103 w 656838"/>
                  <a:gd name="connsiteY44" fmla="*/ 42173 h 351883"/>
                  <a:gd name="connsiteX45" fmla="*/ 199005 w 656838"/>
                  <a:gd name="connsiteY45" fmla="*/ 83029 h 351883"/>
                  <a:gd name="connsiteX46" fmla="*/ 218774 w 656838"/>
                  <a:gd name="connsiteY46" fmla="*/ 121248 h 351883"/>
                  <a:gd name="connsiteX47" fmla="*/ 239860 w 656838"/>
                  <a:gd name="connsiteY47" fmla="*/ 147606 h 351883"/>
                  <a:gd name="connsiteX48" fmla="*/ 253040 w 656838"/>
                  <a:gd name="connsiteY48" fmla="*/ 150242 h 351883"/>
                  <a:gd name="connsiteX49" fmla="*/ 260947 w 656838"/>
                  <a:gd name="connsiteY49" fmla="*/ 147606 h 351883"/>
                  <a:gd name="connsiteX50" fmla="*/ 285987 w 656838"/>
                  <a:gd name="connsiteY50" fmla="*/ 134427 h 351883"/>
                  <a:gd name="connsiteX51" fmla="*/ 308392 w 656838"/>
                  <a:gd name="connsiteY51" fmla="*/ 108069 h 351883"/>
                  <a:gd name="connsiteX52" fmla="*/ 303120 w 656838"/>
                  <a:gd name="connsiteY52" fmla="*/ 31630 h 351883"/>
                  <a:gd name="connsiteX53" fmla="*/ 303120 w 656838"/>
                  <a:gd name="connsiteY53" fmla="*/ 28994 h 351883"/>
                  <a:gd name="connsiteX54" fmla="*/ 305756 w 656838"/>
                  <a:gd name="connsiteY54" fmla="*/ 28994 h 351883"/>
                  <a:gd name="connsiteX55" fmla="*/ 316299 w 656838"/>
                  <a:gd name="connsiteY55" fmla="*/ 23723 h 351883"/>
                  <a:gd name="connsiteX56" fmla="*/ 376924 w 656838"/>
                  <a:gd name="connsiteY56" fmla="*/ 0 h 351883"/>
                  <a:gd name="connsiteX57" fmla="*/ 380877 w 656838"/>
                  <a:gd name="connsiteY57" fmla="*/ 0 h 351883"/>
                  <a:gd name="connsiteX58" fmla="*/ 416461 w 656838"/>
                  <a:gd name="connsiteY58" fmla="*/ 5272 h 351883"/>
                  <a:gd name="connsiteX59" fmla="*/ 429640 w 656838"/>
                  <a:gd name="connsiteY59" fmla="*/ 7908 h 351883"/>
                  <a:gd name="connsiteX60" fmla="*/ 454680 w 656838"/>
                  <a:gd name="connsiteY60" fmla="*/ 18451 h 351883"/>
                  <a:gd name="connsiteX61" fmla="*/ 462588 w 656838"/>
                  <a:gd name="connsiteY61" fmla="*/ 26358 h 351883"/>
                  <a:gd name="connsiteX62" fmla="*/ 469178 w 656838"/>
                  <a:gd name="connsiteY62" fmla="*/ 34266 h 351883"/>
                  <a:gd name="connsiteX63" fmla="*/ 470495 w 656838"/>
                  <a:gd name="connsiteY63" fmla="*/ 35584 h 351883"/>
                  <a:gd name="connsiteX64" fmla="*/ 486310 w 656838"/>
                  <a:gd name="connsiteY64" fmla="*/ 54035 h 351883"/>
                  <a:gd name="connsiteX65" fmla="*/ 491582 w 656838"/>
                  <a:gd name="connsiteY65" fmla="*/ 64578 h 351883"/>
                  <a:gd name="connsiteX66" fmla="*/ 504761 w 656838"/>
                  <a:gd name="connsiteY66" fmla="*/ 84347 h 351883"/>
                  <a:gd name="connsiteX67" fmla="*/ 512669 w 656838"/>
                  <a:gd name="connsiteY67" fmla="*/ 84347 h 351883"/>
                  <a:gd name="connsiteX68" fmla="*/ 516622 w 656838"/>
                  <a:gd name="connsiteY68" fmla="*/ 84347 h 351883"/>
                  <a:gd name="connsiteX69" fmla="*/ 529801 w 656838"/>
                  <a:gd name="connsiteY69" fmla="*/ 80393 h 351883"/>
                  <a:gd name="connsiteX70" fmla="*/ 545617 w 656838"/>
                  <a:gd name="connsiteY70" fmla="*/ 69850 h 351883"/>
                  <a:gd name="connsiteX71" fmla="*/ 562749 w 656838"/>
                  <a:gd name="connsiteY71" fmla="*/ 61942 h 351883"/>
                  <a:gd name="connsiteX72" fmla="*/ 564067 w 656838"/>
                  <a:gd name="connsiteY72" fmla="*/ 61942 h 351883"/>
                  <a:gd name="connsiteX73" fmla="*/ 578564 w 656838"/>
                  <a:gd name="connsiteY73" fmla="*/ 68532 h 351883"/>
                  <a:gd name="connsiteX74" fmla="*/ 581200 w 656838"/>
                  <a:gd name="connsiteY74" fmla="*/ 69850 h 351883"/>
                  <a:gd name="connsiteX75" fmla="*/ 589108 w 656838"/>
                  <a:gd name="connsiteY75" fmla="*/ 75121 h 351883"/>
                  <a:gd name="connsiteX76" fmla="*/ 594380 w 656838"/>
                  <a:gd name="connsiteY76" fmla="*/ 79075 h 351883"/>
                  <a:gd name="connsiteX77" fmla="*/ 610194 w 656838"/>
                  <a:gd name="connsiteY77" fmla="*/ 84347 h 351883"/>
                  <a:gd name="connsiteX78" fmla="*/ 611512 w 656838"/>
                  <a:gd name="connsiteY78" fmla="*/ 84347 h 351883"/>
                  <a:gd name="connsiteX79" fmla="*/ 620738 w 656838"/>
                  <a:gd name="connsiteY79" fmla="*/ 83029 h 351883"/>
                  <a:gd name="connsiteX80" fmla="*/ 624691 w 656838"/>
                  <a:gd name="connsiteY80" fmla="*/ 81711 h 351883"/>
                  <a:gd name="connsiteX81" fmla="*/ 627327 w 656838"/>
                  <a:gd name="connsiteY81" fmla="*/ 90936 h 351883"/>
                  <a:gd name="connsiteX82" fmla="*/ 632599 w 656838"/>
                  <a:gd name="connsiteY82" fmla="*/ 101480 h 351883"/>
                  <a:gd name="connsiteX83" fmla="*/ 640507 w 656838"/>
                  <a:gd name="connsiteY83" fmla="*/ 119931 h 351883"/>
                  <a:gd name="connsiteX84" fmla="*/ 631281 w 656838"/>
                  <a:gd name="connsiteY84" fmla="*/ 133110 h 351883"/>
                  <a:gd name="connsiteX85" fmla="*/ 629963 w 656838"/>
                  <a:gd name="connsiteY85" fmla="*/ 133110 h 351883"/>
                  <a:gd name="connsiteX86" fmla="*/ 622055 w 656838"/>
                  <a:gd name="connsiteY86" fmla="*/ 141017 h 351883"/>
                  <a:gd name="connsiteX87" fmla="*/ 622055 w 656838"/>
                  <a:gd name="connsiteY87" fmla="*/ 142335 h 351883"/>
                  <a:gd name="connsiteX88" fmla="*/ 620738 w 656838"/>
                  <a:gd name="connsiteY88" fmla="*/ 142335 h 351883"/>
                  <a:gd name="connsiteX89" fmla="*/ 620738 w 656838"/>
                  <a:gd name="connsiteY89" fmla="*/ 142335 h 351883"/>
                  <a:gd name="connsiteX90" fmla="*/ 619419 w 656838"/>
                  <a:gd name="connsiteY90" fmla="*/ 155514 h 351883"/>
                  <a:gd name="connsiteX91" fmla="*/ 620738 w 656838"/>
                  <a:gd name="connsiteY91" fmla="*/ 158150 h 351883"/>
                  <a:gd name="connsiteX92" fmla="*/ 624691 w 656838"/>
                  <a:gd name="connsiteY92" fmla="*/ 168694 h 351883"/>
                  <a:gd name="connsiteX93" fmla="*/ 632599 w 656838"/>
                  <a:gd name="connsiteY93" fmla="*/ 180554 h 351883"/>
                  <a:gd name="connsiteX94" fmla="*/ 637871 w 656838"/>
                  <a:gd name="connsiteY94" fmla="*/ 183190 h 351883"/>
                  <a:gd name="connsiteX95" fmla="*/ 641824 w 656838"/>
                  <a:gd name="connsiteY95" fmla="*/ 184508 h 351883"/>
                  <a:gd name="connsiteX96" fmla="*/ 656321 w 656838"/>
                  <a:gd name="connsiteY96" fmla="*/ 209549 h 351883"/>
                  <a:gd name="connsiteX97" fmla="*/ 653686 w 656838"/>
                  <a:gd name="connsiteY97" fmla="*/ 230635 h 351883"/>
                  <a:gd name="connsiteX98" fmla="*/ 651050 w 656838"/>
                  <a:gd name="connsiteY98" fmla="*/ 239860 h 351883"/>
                  <a:gd name="connsiteX99" fmla="*/ 648414 w 656838"/>
                  <a:gd name="connsiteY99" fmla="*/ 250404 h 351883"/>
                  <a:gd name="connsiteX100" fmla="*/ 647096 w 656838"/>
                  <a:gd name="connsiteY100" fmla="*/ 254358 h 351883"/>
                  <a:gd name="connsiteX101" fmla="*/ 647096 w 656838"/>
                  <a:gd name="connsiteY101" fmla="*/ 259629 h 351883"/>
                  <a:gd name="connsiteX102" fmla="*/ 649731 w 656838"/>
                  <a:gd name="connsiteY102" fmla="*/ 262265 h 351883"/>
                  <a:gd name="connsiteX103" fmla="*/ 648414 w 656838"/>
                  <a:gd name="connsiteY103" fmla="*/ 264901 h 351883"/>
                  <a:gd name="connsiteX104" fmla="*/ 637871 w 656838"/>
                  <a:gd name="connsiteY104" fmla="*/ 282034 h 351883"/>
                  <a:gd name="connsiteX105" fmla="*/ 602287 w 656838"/>
                  <a:gd name="connsiteY105" fmla="*/ 322889 h 351883"/>
                  <a:gd name="connsiteX106" fmla="*/ 515305 w 656838"/>
                  <a:gd name="connsiteY106" fmla="*/ 349247 h 351883"/>
                  <a:gd name="connsiteX107" fmla="*/ 512669 w 656838"/>
                  <a:gd name="connsiteY107" fmla="*/ 349247 h 351883"/>
                  <a:gd name="connsiteX108" fmla="*/ 504761 w 656838"/>
                  <a:gd name="connsiteY108" fmla="*/ 351883 h 3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56838" h="351883">
                    <a:moveTo>
                      <a:pt x="504761" y="351883"/>
                    </a:moveTo>
                    <a:cubicBezTo>
                      <a:pt x="502126" y="351883"/>
                      <a:pt x="500807" y="351883"/>
                      <a:pt x="498171" y="351883"/>
                    </a:cubicBezTo>
                    <a:cubicBezTo>
                      <a:pt x="492900" y="351883"/>
                      <a:pt x="488946" y="349247"/>
                      <a:pt x="486310" y="346612"/>
                    </a:cubicBezTo>
                    <a:cubicBezTo>
                      <a:pt x="482357" y="342658"/>
                      <a:pt x="479721" y="337386"/>
                      <a:pt x="477085" y="330797"/>
                    </a:cubicBezTo>
                    <a:cubicBezTo>
                      <a:pt x="475767" y="328161"/>
                      <a:pt x="474449" y="325525"/>
                      <a:pt x="474449" y="324207"/>
                    </a:cubicBezTo>
                    <a:lnTo>
                      <a:pt x="470495" y="317618"/>
                    </a:lnTo>
                    <a:cubicBezTo>
                      <a:pt x="463906" y="304439"/>
                      <a:pt x="455999" y="289941"/>
                      <a:pt x="445455" y="279398"/>
                    </a:cubicBezTo>
                    <a:cubicBezTo>
                      <a:pt x="437547" y="271491"/>
                      <a:pt x="429640" y="263583"/>
                      <a:pt x="420415" y="260948"/>
                    </a:cubicBezTo>
                    <a:cubicBezTo>
                      <a:pt x="412507" y="258312"/>
                      <a:pt x="403282" y="258312"/>
                      <a:pt x="394056" y="256993"/>
                    </a:cubicBezTo>
                    <a:lnTo>
                      <a:pt x="387467" y="256993"/>
                    </a:lnTo>
                    <a:cubicBezTo>
                      <a:pt x="382195" y="256993"/>
                      <a:pt x="376924" y="255676"/>
                      <a:pt x="372969" y="255676"/>
                    </a:cubicBezTo>
                    <a:cubicBezTo>
                      <a:pt x="366380" y="254358"/>
                      <a:pt x="359790" y="254358"/>
                      <a:pt x="353201" y="254358"/>
                    </a:cubicBezTo>
                    <a:cubicBezTo>
                      <a:pt x="351883" y="254358"/>
                      <a:pt x="350566" y="254358"/>
                      <a:pt x="349247" y="254358"/>
                    </a:cubicBezTo>
                    <a:cubicBezTo>
                      <a:pt x="338704" y="255676"/>
                      <a:pt x="329478" y="259629"/>
                      <a:pt x="320253" y="263583"/>
                    </a:cubicBezTo>
                    <a:cubicBezTo>
                      <a:pt x="309710" y="267537"/>
                      <a:pt x="299167" y="272808"/>
                      <a:pt x="287305" y="272808"/>
                    </a:cubicBezTo>
                    <a:cubicBezTo>
                      <a:pt x="282034" y="272808"/>
                      <a:pt x="278080" y="271491"/>
                      <a:pt x="274126" y="270172"/>
                    </a:cubicBezTo>
                    <a:cubicBezTo>
                      <a:pt x="268855" y="268855"/>
                      <a:pt x="263583" y="266219"/>
                      <a:pt x="259629" y="263583"/>
                    </a:cubicBezTo>
                    <a:cubicBezTo>
                      <a:pt x="254357" y="260948"/>
                      <a:pt x="247768" y="258312"/>
                      <a:pt x="242496" y="256993"/>
                    </a:cubicBezTo>
                    <a:cubicBezTo>
                      <a:pt x="234588" y="254358"/>
                      <a:pt x="225364" y="254358"/>
                      <a:pt x="216138" y="253040"/>
                    </a:cubicBezTo>
                    <a:cubicBezTo>
                      <a:pt x="210866" y="253040"/>
                      <a:pt x="205595" y="251722"/>
                      <a:pt x="200323" y="250404"/>
                    </a:cubicBezTo>
                    <a:cubicBezTo>
                      <a:pt x="185826" y="247768"/>
                      <a:pt x="172647" y="243814"/>
                      <a:pt x="160786" y="235907"/>
                    </a:cubicBezTo>
                    <a:cubicBezTo>
                      <a:pt x="158150" y="234589"/>
                      <a:pt x="156832" y="233271"/>
                      <a:pt x="154196" y="231953"/>
                    </a:cubicBezTo>
                    <a:cubicBezTo>
                      <a:pt x="144971" y="226681"/>
                      <a:pt x="137063" y="221410"/>
                      <a:pt x="127838" y="220092"/>
                    </a:cubicBezTo>
                    <a:lnTo>
                      <a:pt x="126520" y="220092"/>
                    </a:lnTo>
                    <a:cubicBezTo>
                      <a:pt x="119931" y="220092"/>
                      <a:pt x="113341" y="222728"/>
                      <a:pt x="105433" y="225364"/>
                    </a:cubicBezTo>
                    <a:cubicBezTo>
                      <a:pt x="101480" y="226681"/>
                      <a:pt x="96208" y="229317"/>
                      <a:pt x="90936" y="230635"/>
                    </a:cubicBezTo>
                    <a:cubicBezTo>
                      <a:pt x="85664" y="231953"/>
                      <a:pt x="80393" y="231953"/>
                      <a:pt x="76439" y="231953"/>
                    </a:cubicBezTo>
                    <a:cubicBezTo>
                      <a:pt x="73804" y="231953"/>
                      <a:pt x="72485" y="231953"/>
                      <a:pt x="69849" y="231953"/>
                    </a:cubicBezTo>
                    <a:cubicBezTo>
                      <a:pt x="67214" y="231953"/>
                      <a:pt x="65896" y="231953"/>
                      <a:pt x="63260" y="231953"/>
                    </a:cubicBezTo>
                    <a:cubicBezTo>
                      <a:pt x="57989" y="231953"/>
                      <a:pt x="54035" y="231953"/>
                      <a:pt x="50081" y="233271"/>
                    </a:cubicBezTo>
                    <a:cubicBezTo>
                      <a:pt x="42173" y="235907"/>
                      <a:pt x="35584" y="239860"/>
                      <a:pt x="27677" y="245132"/>
                    </a:cubicBezTo>
                    <a:cubicBezTo>
                      <a:pt x="25041" y="247768"/>
                      <a:pt x="21087" y="249086"/>
                      <a:pt x="18451" y="251722"/>
                    </a:cubicBezTo>
                    <a:cubicBezTo>
                      <a:pt x="13179" y="255676"/>
                      <a:pt x="9226" y="258312"/>
                      <a:pt x="5272" y="262265"/>
                    </a:cubicBezTo>
                    <a:lnTo>
                      <a:pt x="0" y="267537"/>
                    </a:lnTo>
                    <a:lnTo>
                      <a:pt x="0" y="259629"/>
                    </a:lnTo>
                    <a:cubicBezTo>
                      <a:pt x="0" y="241179"/>
                      <a:pt x="1318" y="225364"/>
                      <a:pt x="1318" y="217456"/>
                    </a:cubicBezTo>
                    <a:cubicBezTo>
                      <a:pt x="1318" y="214821"/>
                      <a:pt x="1318" y="213502"/>
                      <a:pt x="1318" y="213502"/>
                    </a:cubicBezTo>
                    <a:cubicBezTo>
                      <a:pt x="1318" y="208231"/>
                      <a:pt x="1318" y="164739"/>
                      <a:pt x="19769" y="144971"/>
                    </a:cubicBezTo>
                    <a:cubicBezTo>
                      <a:pt x="38220" y="125202"/>
                      <a:pt x="48763" y="100162"/>
                      <a:pt x="50081" y="85664"/>
                    </a:cubicBezTo>
                    <a:cubicBezTo>
                      <a:pt x="52717" y="68532"/>
                      <a:pt x="57989" y="52717"/>
                      <a:pt x="94890" y="47445"/>
                    </a:cubicBezTo>
                    <a:cubicBezTo>
                      <a:pt x="102797" y="46127"/>
                      <a:pt x="109387" y="46127"/>
                      <a:pt x="113341" y="44809"/>
                    </a:cubicBezTo>
                    <a:cubicBezTo>
                      <a:pt x="125202" y="43492"/>
                      <a:pt x="125202" y="43492"/>
                      <a:pt x="127838" y="40856"/>
                    </a:cubicBezTo>
                    <a:lnTo>
                      <a:pt x="129155" y="39537"/>
                    </a:lnTo>
                    <a:cubicBezTo>
                      <a:pt x="133110" y="36902"/>
                      <a:pt x="138381" y="34266"/>
                      <a:pt x="144971" y="34266"/>
                    </a:cubicBezTo>
                    <a:cubicBezTo>
                      <a:pt x="152878" y="34266"/>
                      <a:pt x="159468" y="36902"/>
                      <a:pt x="162103" y="42173"/>
                    </a:cubicBezTo>
                    <a:cubicBezTo>
                      <a:pt x="167375" y="51399"/>
                      <a:pt x="193733" y="79075"/>
                      <a:pt x="199005" y="83029"/>
                    </a:cubicBezTo>
                    <a:cubicBezTo>
                      <a:pt x="206913" y="86983"/>
                      <a:pt x="214820" y="105433"/>
                      <a:pt x="218774" y="121248"/>
                    </a:cubicBezTo>
                    <a:cubicBezTo>
                      <a:pt x="221409" y="135746"/>
                      <a:pt x="234588" y="144971"/>
                      <a:pt x="239860" y="147606"/>
                    </a:cubicBezTo>
                    <a:cubicBezTo>
                      <a:pt x="242496" y="148925"/>
                      <a:pt x="247768" y="150242"/>
                      <a:pt x="253040" y="150242"/>
                    </a:cubicBezTo>
                    <a:cubicBezTo>
                      <a:pt x="256993" y="150242"/>
                      <a:pt x="259629" y="148925"/>
                      <a:pt x="260947" y="147606"/>
                    </a:cubicBezTo>
                    <a:cubicBezTo>
                      <a:pt x="264901" y="142335"/>
                      <a:pt x="274126" y="137063"/>
                      <a:pt x="285987" y="134427"/>
                    </a:cubicBezTo>
                    <a:cubicBezTo>
                      <a:pt x="291259" y="133110"/>
                      <a:pt x="311028" y="119931"/>
                      <a:pt x="308392" y="108069"/>
                    </a:cubicBezTo>
                    <a:cubicBezTo>
                      <a:pt x="305756" y="96208"/>
                      <a:pt x="300484" y="51399"/>
                      <a:pt x="303120" y="31630"/>
                    </a:cubicBezTo>
                    <a:lnTo>
                      <a:pt x="303120" y="28994"/>
                    </a:lnTo>
                    <a:lnTo>
                      <a:pt x="305756" y="28994"/>
                    </a:lnTo>
                    <a:cubicBezTo>
                      <a:pt x="309710" y="27677"/>
                      <a:pt x="312346" y="26358"/>
                      <a:pt x="316299" y="23723"/>
                    </a:cubicBezTo>
                    <a:cubicBezTo>
                      <a:pt x="333432" y="9226"/>
                      <a:pt x="353201" y="1318"/>
                      <a:pt x="376924" y="0"/>
                    </a:cubicBezTo>
                    <a:cubicBezTo>
                      <a:pt x="378241" y="0"/>
                      <a:pt x="379559" y="0"/>
                      <a:pt x="380877" y="0"/>
                    </a:cubicBezTo>
                    <a:cubicBezTo>
                      <a:pt x="392738" y="0"/>
                      <a:pt x="404600" y="2636"/>
                      <a:pt x="416461" y="5272"/>
                    </a:cubicBezTo>
                    <a:cubicBezTo>
                      <a:pt x="420415" y="6590"/>
                      <a:pt x="424368" y="7908"/>
                      <a:pt x="429640" y="7908"/>
                    </a:cubicBezTo>
                    <a:cubicBezTo>
                      <a:pt x="436230" y="9226"/>
                      <a:pt x="446773" y="11862"/>
                      <a:pt x="454680" y="18451"/>
                    </a:cubicBezTo>
                    <a:cubicBezTo>
                      <a:pt x="457316" y="21087"/>
                      <a:pt x="459952" y="23723"/>
                      <a:pt x="462588" y="26358"/>
                    </a:cubicBezTo>
                    <a:cubicBezTo>
                      <a:pt x="465223" y="28994"/>
                      <a:pt x="466542" y="31630"/>
                      <a:pt x="469178" y="34266"/>
                    </a:cubicBezTo>
                    <a:lnTo>
                      <a:pt x="470495" y="35584"/>
                    </a:lnTo>
                    <a:cubicBezTo>
                      <a:pt x="475767" y="40856"/>
                      <a:pt x="482357" y="46127"/>
                      <a:pt x="486310" y="54035"/>
                    </a:cubicBezTo>
                    <a:cubicBezTo>
                      <a:pt x="487628" y="56671"/>
                      <a:pt x="490264" y="60625"/>
                      <a:pt x="491582" y="64578"/>
                    </a:cubicBezTo>
                    <a:cubicBezTo>
                      <a:pt x="495536" y="72485"/>
                      <a:pt x="499490" y="80393"/>
                      <a:pt x="504761" y="84347"/>
                    </a:cubicBezTo>
                    <a:lnTo>
                      <a:pt x="512669" y="84347"/>
                    </a:lnTo>
                    <a:cubicBezTo>
                      <a:pt x="513986" y="84347"/>
                      <a:pt x="515305" y="84347"/>
                      <a:pt x="516622" y="84347"/>
                    </a:cubicBezTo>
                    <a:cubicBezTo>
                      <a:pt x="521894" y="84347"/>
                      <a:pt x="524529" y="83029"/>
                      <a:pt x="529801" y="80393"/>
                    </a:cubicBezTo>
                    <a:cubicBezTo>
                      <a:pt x="536391" y="76440"/>
                      <a:pt x="541663" y="72485"/>
                      <a:pt x="545617" y="69850"/>
                    </a:cubicBezTo>
                    <a:cubicBezTo>
                      <a:pt x="550888" y="65896"/>
                      <a:pt x="554842" y="63260"/>
                      <a:pt x="562749" y="61942"/>
                    </a:cubicBezTo>
                    <a:cubicBezTo>
                      <a:pt x="562749" y="61942"/>
                      <a:pt x="564067" y="61942"/>
                      <a:pt x="564067" y="61942"/>
                    </a:cubicBezTo>
                    <a:cubicBezTo>
                      <a:pt x="570656" y="61942"/>
                      <a:pt x="574611" y="64578"/>
                      <a:pt x="578564" y="68532"/>
                    </a:cubicBezTo>
                    <a:lnTo>
                      <a:pt x="581200" y="69850"/>
                    </a:lnTo>
                    <a:cubicBezTo>
                      <a:pt x="583836" y="72485"/>
                      <a:pt x="586472" y="73804"/>
                      <a:pt x="589108" y="75121"/>
                    </a:cubicBezTo>
                    <a:cubicBezTo>
                      <a:pt x="590425" y="76440"/>
                      <a:pt x="593061" y="77757"/>
                      <a:pt x="594380" y="79075"/>
                    </a:cubicBezTo>
                    <a:cubicBezTo>
                      <a:pt x="599651" y="83029"/>
                      <a:pt x="603604" y="84347"/>
                      <a:pt x="610194" y="84347"/>
                    </a:cubicBezTo>
                    <a:lnTo>
                      <a:pt x="611512" y="84347"/>
                    </a:lnTo>
                    <a:cubicBezTo>
                      <a:pt x="614148" y="84347"/>
                      <a:pt x="618102" y="83029"/>
                      <a:pt x="620738" y="83029"/>
                    </a:cubicBezTo>
                    <a:lnTo>
                      <a:pt x="624691" y="81711"/>
                    </a:lnTo>
                    <a:cubicBezTo>
                      <a:pt x="624691" y="81711"/>
                      <a:pt x="627327" y="89619"/>
                      <a:pt x="627327" y="90936"/>
                    </a:cubicBezTo>
                    <a:cubicBezTo>
                      <a:pt x="628645" y="94890"/>
                      <a:pt x="631281" y="98844"/>
                      <a:pt x="632599" y="101480"/>
                    </a:cubicBezTo>
                    <a:cubicBezTo>
                      <a:pt x="636552" y="106751"/>
                      <a:pt x="640507" y="113341"/>
                      <a:pt x="640507" y="119931"/>
                    </a:cubicBezTo>
                    <a:cubicBezTo>
                      <a:pt x="640507" y="127838"/>
                      <a:pt x="635235" y="131791"/>
                      <a:pt x="631281" y="133110"/>
                    </a:cubicBezTo>
                    <a:lnTo>
                      <a:pt x="629963" y="133110"/>
                    </a:lnTo>
                    <a:cubicBezTo>
                      <a:pt x="626009" y="135746"/>
                      <a:pt x="623373" y="135746"/>
                      <a:pt x="622055" y="141017"/>
                    </a:cubicBezTo>
                    <a:lnTo>
                      <a:pt x="622055" y="142335"/>
                    </a:lnTo>
                    <a:lnTo>
                      <a:pt x="620738" y="142335"/>
                    </a:lnTo>
                    <a:lnTo>
                      <a:pt x="620738" y="142335"/>
                    </a:lnTo>
                    <a:cubicBezTo>
                      <a:pt x="619419" y="147606"/>
                      <a:pt x="618102" y="151560"/>
                      <a:pt x="619419" y="155514"/>
                    </a:cubicBezTo>
                    <a:lnTo>
                      <a:pt x="620738" y="158150"/>
                    </a:lnTo>
                    <a:cubicBezTo>
                      <a:pt x="622055" y="162104"/>
                      <a:pt x="623373" y="164739"/>
                      <a:pt x="624691" y="168694"/>
                    </a:cubicBezTo>
                    <a:cubicBezTo>
                      <a:pt x="626009" y="172647"/>
                      <a:pt x="628645" y="176601"/>
                      <a:pt x="632599" y="180554"/>
                    </a:cubicBezTo>
                    <a:cubicBezTo>
                      <a:pt x="633917" y="181873"/>
                      <a:pt x="635235" y="183190"/>
                      <a:pt x="637871" y="183190"/>
                    </a:cubicBezTo>
                    <a:cubicBezTo>
                      <a:pt x="639188" y="183190"/>
                      <a:pt x="640507" y="184508"/>
                      <a:pt x="641824" y="184508"/>
                    </a:cubicBezTo>
                    <a:cubicBezTo>
                      <a:pt x="648414" y="187144"/>
                      <a:pt x="653686" y="195052"/>
                      <a:pt x="656321" y="209549"/>
                    </a:cubicBezTo>
                    <a:cubicBezTo>
                      <a:pt x="657639" y="217456"/>
                      <a:pt x="656321" y="224045"/>
                      <a:pt x="653686" y="230635"/>
                    </a:cubicBezTo>
                    <a:cubicBezTo>
                      <a:pt x="652367" y="233271"/>
                      <a:pt x="652367" y="237224"/>
                      <a:pt x="651050" y="239860"/>
                    </a:cubicBezTo>
                    <a:cubicBezTo>
                      <a:pt x="651050" y="243814"/>
                      <a:pt x="649731" y="246450"/>
                      <a:pt x="648414" y="250404"/>
                    </a:cubicBezTo>
                    <a:lnTo>
                      <a:pt x="647096" y="254358"/>
                    </a:lnTo>
                    <a:cubicBezTo>
                      <a:pt x="645778" y="258312"/>
                      <a:pt x="647096" y="259629"/>
                      <a:pt x="647096" y="259629"/>
                    </a:cubicBezTo>
                    <a:lnTo>
                      <a:pt x="649731" y="262265"/>
                    </a:lnTo>
                    <a:lnTo>
                      <a:pt x="648414" y="264901"/>
                    </a:lnTo>
                    <a:cubicBezTo>
                      <a:pt x="644460" y="270172"/>
                      <a:pt x="641824" y="276762"/>
                      <a:pt x="637871" y="282034"/>
                    </a:cubicBezTo>
                    <a:cubicBezTo>
                      <a:pt x="629963" y="299167"/>
                      <a:pt x="619419" y="311028"/>
                      <a:pt x="602287" y="322889"/>
                    </a:cubicBezTo>
                    <a:cubicBezTo>
                      <a:pt x="579882" y="338704"/>
                      <a:pt x="548253" y="347930"/>
                      <a:pt x="515305" y="349247"/>
                    </a:cubicBezTo>
                    <a:lnTo>
                      <a:pt x="512669" y="349247"/>
                    </a:lnTo>
                    <a:cubicBezTo>
                      <a:pt x="508715" y="351883"/>
                      <a:pt x="507397" y="351883"/>
                      <a:pt x="504761" y="351883"/>
                    </a:cubicBezTo>
                    <a:close/>
                  </a:path>
                </a:pathLst>
              </a:custGeom>
              <a:grpFill/>
              <a:ln w="6350" cap="flat">
                <a:solidFill>
                  <a:srgbClr val="94C33D"/>
                </a:solid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886FF0F-5D0D-A5DF-138D-A55C15566C0E}"/>
                  </a:ext>
                </a:extLst>
              </p:cNvPr>
              <p:cNvSpPr/>
              <p:nvPr/>
            </p:nvSpPr>
            <p:spPr>
              <a:xfrm>
                <a:off x="6946209" y="5869822"/>
                <a:ext cx="658730" cy="359790"/>
              </a:xfrm>
              <a:custGeom>
                <a:avLst/>
                <a:gdLst>
                  <a:gd name="connsiteX0" fmla="*/ 510032 w 658730"/>
                  <a:gd name="connsiteY0" fmla="*/ 358473 h 359790"/>
                  <a:gd name="connsiteX1" fmla="*/ 503442 w 658730"/>
                  <a:gd name="connsiteY1" fmla="*/ 358473 h 359790"/>
                  <a:gd name="connsiteX2" fmla="*/ 488946 w 658730"/>
                  <a:gd name="connsiteY2" fmla="*/ 351883 h 359790"/>
                  <a:gd name="connsiteX3" fmla="*/ 478402 w 658730"/>
                  <a:gd name="connsiteY3" fmla="*/ 334750 h 359790"/>
                  <a:gd name="connsiteX4" fmla="*/ 478402 w 658730"/>
                  <a:gd name="connsiteY4" fmla="*/ 333432 h 359790"/>
                  <a:gd name="connsiteX5" fmla="*/ 475766 w 658730"/>
                  <a:gd name="connsiteY5" fmla="*/ 328161 h 359790"/>
                  <a:gd name="connsiteX6" fmla="*/ 471813 w 658730"/>
                  <a:gd name="connsiteY6" fmla="*/ 321571 h 359790"/>
                  <a:gd name="connsiteX7" fmla="*/ 446772 w 658730"/>
                  <a:gd name="connsiteY7" fmla="*/ 284669 h 359790"/>
                  <a:gd name="connsiteX8" fmla="*/ 424368 w 658730"/>
                  <a:gd name="connsiteY8" fmla="*/ 267536 h 359790"/>
                  <a:gd name="connsiteX9" fmla="*/ 399328 w 658730"/>
                  <a:gd name="connsiteY9" fmla="*/ 264900 h 359790"/>
                  <a:gd name="connsiteX10" fmla="*/ 392738 w 658730"/>
                  <a:gd name="connsiteY10" fmla="*/ 264900 h 359790"/>
                  <a:gd name="connsiteX11" fmla="*/ 376923 w 658730"/>
                  <a:gd name="connsiteY11" fmla="*/ 263583 h 359790"/>
                  <a:gd name="connsiteX12" fmla="*/ 354518 w 658730"/>
                  <a:gd name="connsiteY12" fmla="*/ 262265 h 359790"/>
                  <a:gd name="connsiteX13" fmla="*/ 328160 w 658730"/>
                  <a:gd name="connsiteY13" fmla="*/ 270172 h 359790"/>
                  <a:gd name="connsiteX14" fmla="*/ 293895 w 658730"/>
                  <a:gd name="connsiteY14" fmla="*/ 279398 h 359790"/>
                  <a:gd name="connsiteX15" fmla="*/ 279397 w 658730"/>
                  <a:gd name="connsiteY15" fmla="*/ 276762 h 359790"/>
                  <a:gd name="connsiteX16" fmla="*/ 263583 w 658730"/>
                  <a:gd name="connsiteY16" fmla="*/ 270172 h 359790"/>
                  <a:gd name="connsiteX17" fmla="*/ 247768 w 658730"/>
                  <a:gd name="connsiteY17" fmla="*/ 263583 h 359790"/>
                  <a:gd name="connsiteX18" fmla="*/ 222727 w 658730"/>
                  <a:gd name="connsiteY18" fmla="*/ 259629 h 359790"/>
                  <a:gd name="connsiteX19" fmla="*/ 221409 w 658730"/>
                  <a:gd name="connsiteY19" fmla="*/ 259629 h 359790"/>
                  <a:gd name="connsiteX20" fmla="*/ 205594 w 658730"/>
                  <a:gd name="connsiteY20" fmla="*/ 258311 h 359790"/>
                  <a:gd name="connsiteX21" fmla="*/ 163421 w 658730"/>
                  <a:gd name="connsiteY21" fmla="*/ 243814 h 359790"/>
                  <a:gd name="connsiteX22" fmla="*/ 156831 w 658730"/>
                  <a:gd name="connsiteY22" fmla="*/ 239860 h 359790"/>
                  <a:gd name="connsiteX23" fmla="*/ 133109 w 658730"/>
                  <a:gd name="connsiteY23" fmla="*/ 229317 h 359790"/>
                  <a:gd name="connsiteX24" fmla="*/ 131791 w 658730"/>
                  <a:gd name="connsiteY24" fmla="*/ 229317 h 359790"/>
                  <a:gd name="connsiteX25" fmla="*/ 113340 w 658730"/>
                  <a:gd name="connsiteY25" fmla="*/ 234588 h 359790"/>
                  <a:gd name="connsiteX26" fmla="*/ 98844 w 658730"/>
                  <a:gd name="connsiteY26" fmla="*/ 239860 h 359790"/>
                  <a:gd name="connsiteX27" fmla="*/ 83028 w 658730"/>
                  <a:gd name="connsiteY27" fmla="*/ 241178 h 359790"/>
                  <a:gd name="connsiteX28" fmla="*/ 76439 w 658730"/>
                  <a:gd name="connsiteY28" fmla="*/ 241178 h 359790"/>
                  <a:gd name="connsiteX29" fmla="*/ 73803 w 658730"/>
                  <a:gd name="connsiteY29" fmla="*/ 241178 h 359790"/>
                  <a:gd name="connsiteX30" fmla="*/ 57988 w 658730"/>
                  <a:gd name="connsiteY30" fmla="*/ 242496 h 359790"/>
                  <a:gd name="connsiteX31" fmla="*/ 36901 w 658730"/>
                  <a:gd name="connsiteY31" fmla="*/ 254357 h 359790"/>
                  <a:gd name="connsiteX32" fmla="*/ 27676 w 658730"/>
                  <a:gd name="connsiteY32" fmla="*/ 260947 h 359790"/>
                  <a:gd name="connsiteX33" fmla="*/ 14497 w 658730"/>
                  <a:gd name="connsiteY33" fmla="*/ 270172 h 359790"/>
                  <a:gd name="connsiteX34" fmla="*/ 0 w 658730"/>
                  <a:gd name="connsiteY34" fmla="*/ 282034 h 359790"/>
                  <a:gd name="connsiteX35" fmla="*/ 0 w 658730"/>
                  <a:gd name="connsiteY35" fmla="*/ 263583 h 359790"/>
                  <a:gd name="connsiteX36" fmla="*/ 1318 w 658730"/>
                  <a:gd name="connsiteY36" fmla="*/ 221409 h 359790"/>
                  <a:gd name="connsiteX37" fmla="*/ 1318 w 658730"/>
                  <a:gd name="connsiteY37" fmla="*/ 217456 h 359790"/>
                  <a:gd name="connsiteX38" fmla="*/ 21086 w 658730"/>
                  <a:gd name="connsiteY38" fmla="*/ 144971 h 359790"/>
                  <a:gd name="connsiteX39" fmla="*/ 50081 w 658730"/>
                  <a:gd name="connsiteY39" fmla="*/ 88300 h 359790"/>
                  <a:gd name="connsiteX40" fmla="*/ 98844 w 658730"/>
                  <a:gd name="connsiteY40" fmla="*/ 46127 h 359790"/>
                  <a:gd name="connsiteX41" fmla="*/ 117294 w 658730"/>
                  <a:gd name="connsiteY41" fmla="*/ 43491 h 359790"/>
                  <a:gd name="connsiteX42" fmla="*/ 129155 w 658730"/>
                  <a:gd name="connsiteY42" fmla="*/ 40855 h 359790"/>
                  <a:gd name="connsiteX43" fmla="*/ 130473 w 658730"/>
                  <a:gd name="connsiteY43" fmla="*/ 40855 h 359790"/>
                  <a:gd name="connsiteX44" fmla="*/ 150242 w 658730"/>
                  <a:gd name="connsiteY44" fmla="*/ 35584 h 359790"/>
                  <a:gd name="connsiteX45" fmla="*/ 171329 w 658730"/>
                  <a:gd name="connsiteY45" fmla="*/ 46127 h 359790"/>
                  <a:gd name="connsiteX46" fmla="*/ 206912 w 658730"/>
                  <a:gd name="connsiteY46" fmla="*/ 84347 h 359790"/>
                  <a:gd name="connsiteX47" fmla="*/ 227999 w 658730"/>
                  <a:gd name="connsiteY47" fmla="*/ 125202 h 359790"/>
                  <a:gd name="connsiteX48" fmla="*/ 246449 w 658730"/>
                  <a:gd name="connsiteY48" fmla="*/ 147606 h 359790"/>
                  <a:gd name="connsiteX49" fmla="*/ 256993 w 658730"/>
                  <a:gd name="connsiteY49" fmla="*/ 150242 h 359790"/>
                  <a:gd name="connsiteX50" fmla="*/ 260947 w 658730"/>
                  <a:gd name="connsiteY50" fmla="*/ 150242 h 359790"/>
                  <a:gd name="connsiteX51" fmla="*/ 288623 w 658730"/>
                  <a:gd name="connsiteY51" fmla="*/ 134427 h 359790"/>
                  <a:gd name="connsiteX52" fmla="*/ 307074 w 658730"/>
                  <a:gd name="connsiteY52" fmla="*/ 113340 h 359790"/>
                  <a:gd name="connsiteX53" fmla="*/ 301802 w 658730"/>
                  <a:gd name="connsiteY53" fmla="*/ 34265 h 359790"/>
                  <a:gd name="connsiteX54" fmla="*/ 301802 w 658730"/>
                  <a:gd name="connsiteY54" fmla="*/ 28994 h 359790"/>
                  <a:gd name="connsiteX55" fmla="*/ 307074 w 658730"/>
                  <a:gd name="connsiteY55" fmla="*/ 27676 h 359790"/>
                  <a:gd name="connsiteX56" fmla="*/ 314981 w 658730"/>
                  <a:gd name="connsiteY56" fmla="*/ 23722 h 359790"/>
                  <a:gd name="connsiteX57" fmla="*/ 378241 w 658730"/>
                  <a:gd name="connsiteY57" fmla="*/ 0 h 359790"/>
                  <a:gd name="connsiteX58" fmla="*/ 382195 w 658730"/>
                  <a:gd name="connsiteY58" fmla="*/ 0 h 359790"/>
                  <a:gd name="connsiteX59" fmla="*/ 419096 w 658730"/>
                  <a:gd name="connsiteY59" fmla="*/ 6590 h 359790"/>
                  <a:gd name="connsiteX60" fmla="*/ 430957 w 658730"/>
                  <a:gd name="connsiteY60" fmla="*/ 9226 h 359790"/>
                  <a:gd name="connsiteX61" fmla="*/ 457315 w 658730"/>
                  <a:gd name="connsiteY61" fmla="*/ 21086 h 359790"/>
                  <a:gd name="connsiteX62" fmla="*/ 463905 w 658730"/>
                  <a:gd name="connsiteY62" fmla="*/ 28994 h 359790"/>
                  <a:gd name="connsiteX63" fmla="*/ 465223 w 658730"/>
                  <a:gd name="connsiteY63" fmla="*/ 30312 h 359790"/>
                  <a:gd name="connsiteX64" fmla="*/ 471813 w 658730"/>
                  <a:gd name="connsiteY64" fmla="*/ 36901 h 359790"/>
                  <a:gd name="connsiteX65" fmla="*/ 473131 w 658730"/>
                  <a:gd name="connsiteY65" fmla="*/ 38220 h 359790"/>
                  <a:gd name="connsiteX66" fmla="*/ 490263 w 658730"/>
                  <a:gd name="connsiteY66" fmla="*/ 56670 h 359790"/>
                  <a:gd name="connsiteX67" fmla="*/ 495535 w 658730"/>
                  <a:gd name="connsiteY67" fmla="*/ 67213 h 359790"/>
                  <a:gd name="connsiteX68" fmla="*/ 506078 w 658730"/>
                  <a:gd name="connsiteY68" fmla="*/ 84347 h 359790"/>
                  <a:gd name="connsiteX69" fmla="*/ 512668 w 658730"/>
                  <a:gd name="connsiteY69" fmla="*/ 84347 h 359790"/>
                  <a:gd name="connsiteX70" fmla="*/ 527165 w 658730"/>
                  <a:gd name="connsiteY70" fmla="*/ 80392 h 359790"/>
                  <a:gd name="connsiteX71" fmla="*/ 542980 w 658730"/>
                  <a:gd name="connsiteY71" fmla="*/ 69849 h 359790"/>
                  <a:gd name="connsiteX72" fmla="*/ 562748 w 658730"/>
                  <a:gd name="connsiteY72" fmla="*/ 60624 h 359790"/>
                  <a:gd name="connsiteX73" fmla="*/ 564067 w 658730"/>
                  <a:gd name="connsiteY73" fmla="*/ 60624 h 359790"/>
                  <a:gd name="connsiteX74" fmla="*/ 581200 w 658730"/>
                  <a:gd name="connsiteY74" fmla="*/ 68532 h 359790"/>
                  <a:gd name="connsiteX75" fmla="*/ 583836 w 658730"/>
                  <a:gd name="connsiteY75" fmla="*/ 69849 h 359790"/>
                  <a:gd name="connsiteX76" fmla="*/ 590425 w 658730"/>
                  <a:gd name="connsiteY76" fmla="*/ 75121 h 359790"/>
                  <a:gd name="connsiteX77" fmla="*/ 591743 w 658730"/>
                  <a:gd name="connsiteY77" fmla="*/ 75121 h 359790"/>
                  <a:gd name="connsiteX78" fmla="*/ 597015 w 658730"/>
                  <a:gd name="connsiteY78" fmla="*/ 79075 h 359790"/>
                  <a:gd name="connsiteX79" fmla="*/ 610194 w 658730"/>
                  <a:gd name="connsiteY79" fmla="*/ 83028 h 359790"/>
                  <a:gd name="connsiteX80" fmla="*/ 618101 w 658730"/>
                  <a:gd name="connsiteY80" fmla="*/ 81711 h 359790"/>
                  <a:gd name="connsiteX81" fmla="*/ 626009 w 658730"/>
                  <a:gd name="connsiteY81" fmla="*/ 79075 h 359790"/>
                  <a:gd name="connsiteX82" fmla="*/ 627327 w 658730"/>
                  <a:gd name="connsiteY82" fmla="*/ 84347 h 359790"/>
                  <a:gd name="connsiteX83" fmla="*/ 629963 w 658730"/>
                  <a:gd name="connsiteY83" fmla="*/ 93572 h 359790"/>
                  <a:gd name="connsiteX84" fmla="*/ 635234 w 658730"/>
                  <a:gd name="connsiteY84" fmla="*/ 104115 h 359790"/>
                  <a:gd name="connsiteX85" fmla="*/ 643142 w 658730"/>
                  <a:gd name="connsiteY85" fmla="*/ 125202 h 359790"/>
                  <a:gd name="connsiteX86" fmla="*/ 629963 w 658730"/>
                  <a:gd name="connsiteY86" fmla="*/ 143653 h 359790"/>
                  <a:gd name="connsiteX87" fmla="*/ 628644 w 658730"/>
                  <a:gd name="connsiteY87" fmla="*/ 143653 h 359790"/>
                  <a:gd name="connsiteX88" fmla="*/ 623373 w 658730"/>
                  <a:gd name="connsiteY88" fmla="*/ 147606 h 359790"/>
                  <a:gd name="connsiteX89" fmla="*/ 622055 w 658730"/>
                  <a:gd name="connsiteY89" fmla="*/ 152878 h 359790"/>
                  <a:gd name="connsiteX90" fmla="*/ 620737 w 658730"/>
                  <a:gd name="connsiteY90" fmla="*/ 152878 h 359790"/>
                  <a:gd name="connsiteX91" fmla="*/ 620737 w 658730"/>
                  <a:gd name="connsiteY91" fmla="*/ 160786 h 359790"/>
                  <a:gd name="connsiteX92" fmla="*/ 622055 w 658730"/>
                  <a:gd name="connsiteY92" fmla="*/ 163422 h 359790"/>
                  <a:gd name="connsiteX93" fmla="*/ 626009 w 658730"/>
                  <a:gd name="connsiteY93" fmla="*/ 172646 h 359790"/>
                  <a:gd name="connsiteX94" fmla="*/ 632599 w 658730"/>
                  <a:gd name="connsiteY94" fmla="*/ 184508 h 359790"/>
                  <a:gd name="connsiteX95" fmla="*/ 635234 w 658730"/>
                  <a:gd name="connsiteY95" fmla="*/ 185826 h 359790"/>
                  <a:gd name="connsiteX96" fmla="*/ 640506 w 658730"/>
                  <a:gd name="connsiteY96" fmla="*/ 187144 h 359790"/>
                  <a:gd name="connsiteX97" fmla="*/ 657638 w 658730"/>
                  <a:gd name="connsiteY97" fmla="*/ 214820 h 359790"/>
                  <a:gd name="connsiteX98" fmla="*/ 655002 w 658730"/>
                  <a:gd name="connsiteY98" fmla="*/ 238542 h 359790"/>
                  <a:gd name="connsiteX99" fmla="*/ 652367 w 658730"/>
                  <a:gd name="connsiteY99" fmla="*/ 247768 h 359790"/>
                  <a:gd name="connsiteX100" fmla="*/ 649731 w 658730"/>
                  <a:gd name="connsiteY100" fmla="*/ 258311 h 359790"/>
                  <a:gd name="connsiteX101" fmla="*/ 648413 w 658730"/>
                  <a:gd name="connsiteY101" fmla="*/ 262265 h 359790"/>
                  <a:gd name="connsiteX102" fmla="*/ 648413 w 658730"/>
                  <a:gd name="connsiteY102" fmla="*/ 264900 h 359790"/>
                  <a:gd name="connsiteX103" fmla="*/ 652367 w 658730"/>
                  <a:gd name="connsiteY103" fmla="*/ 268855 h 359790"/>
                  <a:gd name="connsiteX104" fmla="*/ 648413 w 658730"/>
                  <a:gd name="connsiteY104" fmla="*/ 274126 h 359790"/>
                  <a:gd name="connsiteX105" fmla="*/ 639188 w 658730"/>
                  <a:gd name="connsiteY105" fmla="*/ 289941 h 359790"/>
                  <a:gd name="connsiteX106" fmla="*/ 600968 w 658730"/>
                  <a:gd name="connsiteY106" fmla="*/ 332114 h 359790"/>
                  <a:gd name="connsiteX107" fmla="*/ 512668 w 658730"/>
                  <a:gd name="connsiteY107" fmla="*/ 359790 h 359790"/>
                  <a:gd name="connsiteX108" fmla="*/ 510032 w 658730"/>
                  <a:gd name="connsiteY108" fmla="*/ 359790 h 359790"/>
                  <a:gd name="connsiteX109" fmla="*/ 510032 w 658730"/>
                  <a:gd name="connsiteY109" fmla="*/ 358473 h 359790"/>
                  <a:gd name="connsiteX110" fmla="*/ 358472 w 658730"/>
                  <a:gd name="connsiteY110" fmla="*/ 250404 h 359790"/>
                  <a:gd name="connsiteX111" fmla="*/ 378241 w 658730"/>
                  <a:gd name="connsiteY111" fmla="*/ 251721 h 359790"/>
                  <a:gd name="connsiteX112" fmla="*/ 392738 w 658730"/>
                  <a:gd name="connsiteY112" fmla="*/ 253040 h 359790"/>
                  <a:gd name="connsiteX113" fmla="*/ 399328 w 658730"/>
                  <a:gd name="connsiteY113" fmla="*/ 253040 h 359790"/>
                  <a:gd name="connsiteX114" fmla="*/ 427004 w 658730"/>
                  <a:gd name="connsiteY114" fmla="*/ 256993 h 359790"/>
                  <a:gd name="connsiteX115" fmla="*/ 454680 w 658730"/>
                  <a:gd name="connsiteY115" fmla="*/ 276762 h 359790"/>
                  <a:gd name="connsiteX116" fmla="*/ 481038 w 658730"/>
                  <a:gd name="connsiteY116" fmla="*/ 316299 h 359790"/>
                  <a:gd name="connsiteX117" fmla="*/ 484992 w 658730"/>
                  <a:gd name="connsiteY117" fmla="*/ 322889 h 359790"/>
                  <a:gd name="connsiteX118" fmla="*/ 487628 w 658730"/>
                  <a:gd name="connsiteY118" fmla="*/ 329478 h 359790"/>
                  <a:gd name="connsiteX119" fmla="*/ 487628 w 658730"/>
                  <a:gd name="connsiteY119" fmla="*/ 330796 h 359790"/>
                  <a:gd name="connsiteX120" fmla="*/ 495535 w 658730"/>
                  <a:gd name="connsiteY120" fmla="*/ 343975 h 359790"/>
                  <a:gd name="connsiteX121" fmla="*/ 504761 w 658730"/>
                  <a:gd name="connsiteY121" fmla="*/ 347930 h 359790"/>
                  <a:gd name="connsiteX122" fmla="*/ 516621 w 658730"/>
                  <a:gd name="connsiteY122" fmla="*/ 347930 h 359790"/>
                  <a:gd name="connsiteX123" fmla="*/ 520576 w 658730"/>
                  <a:gd name="connsiteY123" fmla="*/ 347930 h 359790"/>
                  <a:gd name="connsiteX124" fmla="*/ 604922 w 658730"/>
                  <a:gd name="connsiteY124" fmla="*/ 322889 h 359790"/>
                  <a:gd name="connsiteX125" fmla="*/ 639188 w 658730"/>
                  <a:gd name="connsiteY125" fmla="*/ 284669 h 359790"/>
                  <a:gd name="connsiteX126" fmla="*/ 648413 w 658730"/>
                  <a:gd name="connsiteY126" fmla="*/ 267536 h 359790"/>
                  <a:gd name="connsiteX127" fmla="*/ 647095 w 658730"/>
                  <a:gd name="connsiteY127" fmla="*/ 258311 h 359790"/>
                  <a:gd name="connsiteX128" fmla="*/ 648413 w 658730"/>
                  <a:gd name="connsiteY128" fmla="*/ 254357 h 359790"/>
                  <a:gd name="connsiteX129" fmla="*/ 651049 w 658730"/>
                  <a:gd name="connsiteY129" fmla="*/ 243814 h 359790"/>
                  <a:gd name="connsiteX130" fmla="*/ 653685 w 658730"/>
                  <a:gd name="connsiteY130" fmla="*/ 234588 h 359790"/>
                  <a:gd name="connsiteX131" fmla="*/ 656321 w 658730"/>
                  <a:gd name="connsiteY131" fmla="*/ 216138 h 359790"/>
                  <a:gd name="connsiteX132" fmla="*/ 644459 w 658730"/>
                  <a:gd name="connsiteY132" fmla="*/ 195051 h 359790"/>
                  <a:gd name="connsiteX133" fmla="*/ 640506 w 658730"/>
                  <a:gd name="connsiteY133" fmla="*/ 193733 h 359790"/>
                  <a:gd name="connsiteX134" fmla="*/ 632599 w 658730"/>
                  <a:gd name="connsiteY134" fmla="*/ 188461 h 359790"/>
                  <a:gd name="connsiteX135" fmla="*/ 624691 w 658730"/>
                  <a:gd name="connsiteY135" fmla="*/ 175282 h 359790"/>
                  <a:gd name="connsiteX136" fmla="*/ 620737 w 658730"/>
                  <a:gd name="connsiteY136" fmla="*/ 164739 h 359790"/>
                  <a:gd name="connsiteX137" fmla="*/ 619419 w 658730"/>
                  <a:gd name="connsiteY137" fmla="*/ 162103 h 359790"/>
                  <a:gd name="connsiteX138" fmla="*/ 620737 w 658730"/>
                  <a:gd name="connsiteY138" fmla="*/ 146288 h 359790"/>
                  <a:gd name="connsiteX139" fmla="*/ 622055 w 658730"/>
                  <a:gd name="connsiteY139" fmla="*/ 143653 h 359790"/>
                  <a:gd name="connsiteX140" fmla="*/ 623373 w 658730"/>
                  <a:gd name="connsiteY140" fmla="*/ 143653 h 359790"/>
                  <a:gd name="connsiteX141" fmla="*/ 633916 w 658730"/>
                  <a:gd name="connsiteY141" fmla="*/ 133109 h 359790"/>
                  <a:gd name="connsiteX142" fmla="*/ 635234 w 658730"/>
                  <a:gd name="connsiteY142" fmla="*/ 133109 h 359790"/>
                  <a:gd name="connsiteX143" fmla="*/ 641823 w 658730"/>
                  <a:gd name="connsiteY143" fmla="*/ 123884 h 359790"/>
                  <a:gd name="connsiteX144" fmla="*/ 635234 w 658730"/>
                  <a:gd name="connsiteY144" fmla="*/ 108069 h 359790"/>
                  <a:gd name="connsiteX145" fmla="*/ 628644 w 658730"/>
                  <a:gd name="connsiteY145" fmla="*/ 96208 h 359790"/>
                  <a:gd name="connsiteX146" fmla="*/ 627327 w 658730"/>
                  <a:gd name="connsiteY146" fmla="*/ 90936 h 359790"/>
                  <a:gd name="connsiteX147" fmla="*/ 618101 w 658730"/>
                  <a:gd name="connsiteY147" fmla="*/ 92254 h 359790"/>
                  <a:gd name="connsiteX148" fmla="*/ 616783 w 658730"/>
                  <a:gd name="connsiteY148" fmla="*/ 92254 h 359790"/>
                  <a:gd name="connsiteX149" fmla="*/ 598332 w 658730"/>
                  <a:gd name="connsiteY149" fmla="*/ 85664 h 359790"/>
                  <a:gd name="connsiteX150" fmla="*/ 593061 w 658730"/>
                  <a:gd name="connsiteY150" fmla="*/ 81711 h 359790"/>
                  <a:gd name="connsiteX151" fmla="*/ 591743 w 658730"/>
                  <a:gd name="connsiteY151" fmla="*/ 81711 h 359790"/>
                  <a:gd name="connsiteX152" fmla="*/ 585153 w 658730"/>
                  <a:gd name="connsiteY152" fmla="*/ 76439 h 359790"/>
                  <a:gd name="connsiteX153" fmla="*/ 582517 w 658730"/>
                  <a:gd name="connsiteY153" fmla="*/ 75121 h 359790"/>
                  <a:gd name="connsiteX154" fmla="*/ 571974 w 658730"/>
                  <a:gd name="connsiteY154" fmla="*/ 69849 h 359790"/>
                  <a:gd name="connsiteX155" fmla="*/ 570656 w 658730"/>
                  <a:gd name="connsiteY155" fmla="*/ 69849 h 359790"/>
                  <a:gd name="connsiteX156" fmla="*/ 556159 w 658730"/>
                  <a:gd name="connsiteY156" fmla="*/ 76439 h 359790"/>
                  <a:gd name="connsiteX157" fmla="*/ 540345 w 658730"/>
                  <a:gd name="connsiteY157" fmla="*/ 88300 h 359790"/>
                  <a:gd name="connsiteX158" fmla="*/ 520576 w 658730"/>
                  <a:gd name="connsiteY158" fmla="*/ 93572 h 359790"/>
                  <a:gd name="connsiteX159" fmla="*/ 511350 w 658730"/>
                  <a:gd name="connsiteY159" fmla="*/ 93572 h 359790"/>
                  <a:gd name="connsiteX160" fmla="*/ 510032 w 658730"/>
                  <a:gd name="connsiteY160" fmla="*/ 92254 h 359790"/>
                  <a:gd name="connsiteX161" fmla="*/ 495535 w 658730"/>
                  <a:gd name="connsiteY161" fmla="*/ 71168 h 359790"/>
                  <a:gd name="connsiteX162" fmla="*/ 490263 w 658730"/>
                  <a:gd name="connsiteY162" fmla="*/ 60624 h 359790"/>
                  <a:gd name="connsiteX163" fmla="*/ 474449 w 658730"/>
                  <a:gd name="connsiteY163" fmla="*/ 43491 h 359790"/>
                  <a:gd name="connsiteX164" fmla="*/ 471813 w 658730"/>
                  <a:gd name="connsiteY164" fmla="*/ 42173 h 359790"/>
                  <a:gd name="connsiteX165" fmla="*/ 465223 w 658730"/>
                  <a:gd name="connsiteY165" fmla="*/ 34265 h 359790"/>
                  <a:gd name="connsiteX166" fmla="*/ 463905 w 658730"/>
                  <a:gd name="connsiteY166" fmla="*/ 32948 h 359790"/>
                  <a:gd name="connsiteX167" fmla="*/ 457315 w 658730"/>
                  <a:gd name="connsiteY167" fmla="*/ 26358 h 359790"/>
                  <a:gd name="connsiteX168" fmla="*/ 434911 w 658730"/>
                  <a:gd name="connsiteY168" fmla="*/ 17133 h 359790"/>
                  <a:gd name="connsiteX169" fmla="*/ 421732 w 658730"/>
                  <a:gd name="connsiteY169" fmla="*/ 14497 h 359790"/>
                  <a:gd name="connsiteX170" fmla="*/ 383513 w 658730"/>
                  <a:gd name="connsiteY170" fmla="*/ 9226 h 359790"/>
                  <a:gd name="connsiteX171" fmla="*/ 325524 w 658730"/>
                  <a:gd name="connsiteY171" fmla="*/ 31630 h 359790"/>
                  <a:gd name="connsiteX172" fmla="*/ 313663 w 658730"/>
                  <a:gd name="connsiteY172" fmla="*/ 36901 h 359790"/>
                  <a:gd name="connsiteX173" fmla="*/ 318934 w 658730"/>
                  <a:gd name="connsiteY173" fmla="*/ 110705 h 359790"/>
                  <a:gd name="connsiteX174" fmla="*/ 293895 w 658730"/>
                  <a:gd name="connsiteY174" fmla="*/ 143653 h 359790"/>
                  <a:gd name="connsiteX175" fmla="*/ 271490 w 658730"/>
                  <a:gd name="connsiteY175" fmla="*/ 155514 h 359790"/>
                  <a:gd name="connsiteX176" fmla="*/ 260947 w 658730"/>
                  <a:gd name="connsiteY176" fmla="*/ 159467 h 359790"/>
                  <a:gd name="connsiteX177" fmla="*/ 246449 w 658730"/>
                  <a:gd name="connsiteY177" fmla="*/ 156832 h 359790"/>
                  <a:gd name="connsiteX178" fmla="*/ 222727 w 658730"/>
                  <a:gd name="connsiteY178" fmla="*/ 126519 h 359790"/>
                  <a:gd name="connsiteX179" fmla="*/ 205594 w 658730"/>
                  <a:gd name="connsiteY179" fmla="*/ 92254 h 359790"/>
                  <a:gd name="connsiteX180" fmla="*/ 166057 w 658730"/>
                  <a:gd name="connsiteY180" fmla="*/ 50081 h 359790"/>
                  <a:gd name="connsiteX181" fmla="*/ 152878 w 658730"/>
                  <a:gd name="connsiteY181" fmla="*/ 44809 h 359790"/>
                  <a:gd name="connsiteX182" fmla="*/ 139699 w 658730"/>
                  <a:gd name="connsiteY182" fmla="*/ 48763 h 359790"/>
                  <a:gd name="connsiteX183" fmla="*/ 138381 w 658730"/>
                  <a:gd name="connsiteY183" fmla="*/ 48763 h 359790"/>
                  <a:gd name="connsiteX184" fmla="*/ 121247 w 658730"/>
                  <a:gd name="connsiteY184" fmla="*/ 54034 h 359790"/>
                  <a:gd name="connsiteX185" fmla="*/ 102797 w 658730"/>
                  <a:gd name="connsiteY185" fmla="*/ 56670 h 359790"/>
                  <a:gd name="connsiteX186" fmla="*/ 63260 w 658730"/>
                  <a:gd name="connsiteY186" fmla="*/ 89618 h 359790"/>
                  <a:gd name="connsiteX187" fmla="*/ 31629 w 658730"/>
                  <a:gd name="connsiteY187" fmla="*/ 151560 h 359790"/>
                  <a:gd name="connsiteX188" fmla="*/ 14497 w 658730"/>
                  <a:gd name="connsiteY188" fmla="*/ 217456 h 359790"/>
                  <a:gd name="connsiteX189" fmla="*/ 14497 w 658730"/>
                  <a:gd name="connsiteY189" fmla="*/ 221409 h 359790"/>
                  <a:gd name="connsiteX190" fmla="*/ 13179 w 658730"/>
                  <a:gd name="connsiteY190" fmla="*/ 260947 h 359790"/>
                  <a:gd name="connsiteX191" fmla="*/ 25040 w 658730"/>
                  <a:gd name="connsiteY191" fmla="*/ 253040 h 359790"/>
                  <a:gd name="connsiteX192" fmla="*/ 34265 w 658730"/>
                  <a:gd name="connsiteY192" fmla="*/ 247768 h 359790"/>
                  <a:gd name="connsiteX193" fmla="*/ 57988 w 658730"/>
                  <a:gd name="connsiteY193" fmla="*/ 234588 h 359790"/>
                  <a:gd name="connsiteX194" fmla="*/ 76439 w 658730"/>
                  <a:gd name="connsiteY194" fmla="*/ 233271 h 359790"/>
                  <a:gd name="connsiteX195" fmla="*/ 79075 w 658730"/>
                  <a:gd name="connsiteY195" fmla="*/ 233271 h 359790"/>
                  <a:gd name="connsiteX196" fmla="*/ 85664 w 658730"/>
                  <a:gd name="connsiteY196" fmla="*/ 233271 h 359790"/>
                  <a:gd name="connsiteX197" fmla="*/ 98844 w 658730"/>
                  <a:gd name="connsiteY197" fmla="*/ 231952 h 359790"/>
                  <a:gd name="connsiteX198" fmla="*/ 112023 w 658730"/>
                  <a:gd name="connsiteY198" fmla="*/ 226681 h 359790"/>
                  <a:gd name="connsiteX199" fmla="*/ 134427 w 658730"/>
                  <a:gd name="connsiteY199" fmla="*/ 221409 h 359790"/>
                  <a:gd name="connsiteX200" fmla="*/ 135745 w 658730"/>
                  <a:gd name="connsiteY200" fmla="*/ 221409 h 359790"/>
                  <a:gd name="connsiteX201" fmla="*/ 164739 w 658730"/>
                  <a:gd name="connsiteY201" fmla="*/ 233271 h 359790"/>
                  <a:gd name="connsiteX202" fmla="*/ 171329 w 658730"/>
                  <a:gd name="connsiteY202" fmla="*/ 237224 h 359790"/>
                  <a:gd name="connsiteX203" fmla="*/ 209548 w 658730"/>
                  <a:gd name="connsiteY203" fmla="*/ 251721 h 359790"/>
                  <a:gd name="connsiteX204" fmla="*/ 224045 w 658730"/>
                  <a:gd name="connsiteY204" fmla="*/ 253040 h 359790"/>
                  <a:gd name="connsiteX205" fmla="*/ 225363 w 658730"/>
                  <a:gd name="connsiteY205" fmla="*/ 253040 h 359790"/>
                  <a:gd name="connsiteX206" fmla="*/ 251721 w 658730"/>
                  <a:gd name="connsiteY206" fmla="*/ 256993 h 359790"/>
                  <a:gd name="connsiteX207" fmla="*/ 268854 w 658730"/>
                  <a:gd name="connsiteY207" fmla="*/ 263583 h 359790"/>
                  <a:gd name="connsiteX208" fmla="*/ 283351 w 658730"/>
                  <a:gd name="connsiteY208" fmla="*/ 270172 h 359790"/>
                  <a:gd name="connsiteX209" fmla="*/ 325524 w 658730"/>
                  <a:gd name="connsiteY209" fmla="*/ 263583 h 359790"/>
                  <a:gd name="connsiteX210" fmla="*/ 355837 w 658730"/>
                  <a:gd name="connsiteY210" fmla="*/ 254357 h 359790"/>
                  <a:gd name="connsiteX211" fmla="*/ 358472 w 658730"/>
                  <a:gd name="connsiteY211" fmla="*/ 250404 h 35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658730" h="359790">
                    <a:moveTo>
                      <a:pt x="510032" y="358473"/>
                    </a:moveTo>
                    <a:cubicBezTo>
                      <a:pt x="507397" y="358473"/>
                      <a:pt x="504761" y="358473"/>
                      <a:pt x="503442" y="358473"/>
                    </a:cubicBezTo>
                    <a:cubicBezTo>
                      <a:pt x="498171" y="357154"/>
                      <a:pt x="492899" y="355837"/>
                      <a:pt x="488946" y="351883"/>
                    </a:cubicBezTo>
                    <a:cubicBezTo>
                      <a:pt x="483674" y="346611"/>
                      <a:pt x="481038" y="340022"/>
                      <a:pt x="478402" y="334750"/>
                    </a:cubicBezTo>
                    <a:lnTo>
                      <a:pt x="478402" y="333432"/>
                    </a:lnTo>
                    <a:cubicBezTo>
                      <a:pt x="477084" y="330796"/>
                      <a:pt x="477084" y="329478"/>
                      <a:pt x="475766" y="328161"/>
                    </a:cubicBezTo>
                    <a:lnTo>
                      <a:pt x="471813" y="321571"/>
                    </a:lnTo>
                    <a:cubicBezTo>
                      <a:pt x="465223" y="308392"/>
                      <a:pt x="457315" y="295213"/>
                      <a:pt x="446772" y="284669"/>
                    </a:cubicBezTo>
                    <a:cubicBezTo>
                      <a:pt x="438865" y="276762"/>
                      <a:pt x="432276" y="270172"/>
                      <a:pt x="424368" y="267536"/>
                    </a:cubicBezTo>
                    <a:cubicBezTo>
                      <a:pt x="416460" y="264900"/>
                      <a:pt x="407235" y="264900"/>
                      <a:pt x="399328" y="264900"/>
                    </a:cubicBezTo>
                    <a:lnTo>
                      <a:pt x="392738" y="264900"/>
                    </a:lnTo>
                    <a:cubicBezTo>
                      <a:pt x="387466" y="264900"/>
                      <a:pt x="382195" y="263583"/>
                      <a:pt x="376923" y="263583"/>
                    </a:cubicBezTo>
                    <a:cubicBezTo>
                      <a:pt x="369016" y="262265"/>
                      <a:pt x="361108" y="260947"/>
                      <a:pt x="354518" y="262265"/>
                    </a:cubicBezTo>
                    <a:cubicBezTo>
                      <a:pt x="345293" y="262265"/>
                      <a:pt x="336068" y="267536"/>
                      <a:pt x="328160" y="270172"/>
                    </a:cubicBezTo>
                    <a:cubicBezTo>
                      <a:pt x="317617" y="275444"/>
                      <a:pt x="305755" y="279398"/>
                      <a:pt x="293895" y="279398"/>
                    </a:cubicBezTo>
                    <a:cubicBezTo>
                      <a:pt x="288623" y="279398"/>
                      <a:pt x="284669" y="278079"/>
                      <a:pt x="279397" y="276762"/>
                    </a:cubicBezTo>
                    <a:cubicBezTo>
                      <a:pt x="274126" y="275444"/>
                      <a:pt x="268854" y="272808"/>
                      <a:pt x="263583" y="270172"/>
                    </a:cubicBezTo>
                    <a:cubicBezTo>
                      <a:pt x="256993" y="267536"/>
                      <a:pt x="253039" y="264900"/>
                      <a:pt x="247768" y="263583"/>
                    </a:cubicBezTo>
                    <a:cubicBezTo>
                      <a:pt x="239860" y="260947"/>
                      <a:pt x="230635" y="260947"/>
                      <a:pt x="222727" y="259629"/>
                    </a:cubicBezTo>
                    <a:lnTo>
                      <a:pt x="221409" y="259629"/>
                    </a:lnTo>
                    <a:cubicBezTo>
                      <a:pt x="216137" y="259629"/>
                      <a:pt x="210866" y="258311"/>
                      <a:pt x="205594" y="258311"/>
                    </a:cubicBezTo>
                    <a:cubicBezTo>
                      <a:pt x="191097" y="255676"/>
                      <a:pt x="176600" y="250404"/>
                      <a:pt x="163421" y="243814"/>
                    </a:cubicBezTo>
                    <a:cubicBezTo>
                      <a:pt x="160785" y="242496"/>
                      <a:pt x="159467" y="241178"/>
                      <a:pt x="156831" y="239860"/>
                    </a:cubicBezTo>
                    <a:cubicBezTo>
                      <a:pt x="148924" y="234588"/>
                      <a:pt x="141016" y="229317"/>
                      <a:pt x="133109" y="229317"/>
                    </a:cubicBezTo>
                    <a:lnTo>
                      <a:pt x="131791" y="229317"/>
                    </a:lnTo>
                    <a:cubicBezTo>
                      <a:pt x="125202" y="229317"/>
                      <a:pt x="119930" y="231952"/>
                      <a:pt x="113340" y="234588"/>
                    </a:cubicBezTo>
                    <a:cubicBezTo>
                      <a:pt x="109387" y="235907"/>
                      <a:pt x="104115" y="238542"/>
                      <a:pt x="98844" y="239860"/>
                    </a:cubicBezTo>
                    <a:cubicBezTo>
                      <a:pt x="93572" y="241178"/>
                      <a:pt x="86982" y="241178"/>
                      <a:pt x="83028" y="241178"/>
                    </a:cubicBezTo>
                    <a:cubicBezTo>
                      <a:pt x="80392" y="241178"/>
                      <a:pt x="79075" y="241178"/>
                      <a:pt x="76439" y="241178"/>
                    </a:cubicBezTo>
                    <a:lnTo>
                      <a:pt x="73803" y="241178"/>
                    </a:lnTo>
                    <a:cubicBezTo>
                      <a:pt x="67213" y="241178"/>
                      <a:pt x="61941" y="241178"/>
                      <a:pt x="57988" y="242496"/>
                    </a:cubicBezTo>
                    <a:cubicBezTo>
                      <a:pt x="50081" y="243814"/>
                      <a:pt x="44809" y="249086"/>
                      <a:pt x="36901" y="254357"/>
                    </a:cubicBezTo>
                    <a:cubicBezTo>
                      <a:pt x="34265" y="256993"/>
                      <a:pt x="30312" y="258311"/>
                      <a:pt x="27676" y="260947"/>
                    </a:cubicBezTo>
                    <a:cubicBezTo>
                      <a:pt x="22404" y="263583"/>
                      <a:pt x="18450" y="267536"/>
                      <a:pt x="14497" y="270172"/>
                    </a:cubicBezTo>
                    <a:lnTo>
                      <a:pt x="0" y="282034"/>
                    </a:lnTo>
                    <a:lnTo>
                      <a:pt x="0" y="263583"/>
                    </a:lnTo>
                    <a:cubicBezTo>
                      <a:pt x="0" y="245132"/>
                      <a:pt x="1318" y="229317"/>
                      <a:pt x="1318" y="221409"/>
                    </a:cubicBezTo>
                    <a:lnTo>
                      <a:pt x="1318" y="217456"/>
                    </a:lnTo>
                    <a:cubicBezTo>
                      <a:pt x="1318" y="208230"/>
                      <a:pt x="2635" y="166057"/>
                      <a:pt x="21086" y="144971"/>
                    </a:cubicBezTo>
                    <a:cubicBezTo>
                      <a:pt x="38219" y="125202"/>
                      <a:pt x="48762" y="102797"/>
                      <a:pt x="50081" y="88300"/>
                    </a:cubicBezTo>
                    <a:cubicBezTo>
                      <a:pt x="52717" y="69849"/>
                      <a:pt x="57988" y="51399"/>
                      <a:pt x="98844" y="46127"/>
                    </a:cubicBezTo>
                    <a:cubicBezTo>
                      <a:pt x="106751" y="44809"/>
                      <a:pt x="113340" y="44809"/>
                      <a:pt x="117294" y="43491"/>
                    </a:cubicBezTo>
                    <a:cubicBezTo>
                      <a:pt x="127837" y="42173"/>
                      <a:pt x="127837" y="42173"/>
                      <a:pt x="129155" y="40855"/>
                    </a:cubicBezTo>
                    <a:lnTo>
                      <a:pt x="130473" y="40855"/>
                    </a:lnTo>
                    <a:cubicBezTo>
                      <a:pt x="134427" y="36901"/>
                      <a:pt x="142335" y="35584"/>
                      <a:pt x="150242" y="35584"/>
                    </a:cubicBezTo>
                    <a:cubicBezTo>
                      <a:pt x="159467" y="35584"/>
                      <a:pt x="167374" y="39537"/>
                      <a:pt x="171329" y="46127"/>
                    </a:cubicBezTo>
                    <a:cubicBezTo>
                      <a:pt x="176600" y="54034"/>
                      <a:pt x="201641" y="81711"/>
                      <a:pt x="206912" y="84347"/>
                    </a:cubicBezTo>
                    <a:cubicBezTo>
                      <a:pt x="217456" y="89618"/>
                      <a:pt x="225363" y="109387"/>
                      <a:pt x="227999" y="125202"/>
                    </a:cubicBezTo>
                    <a:cubicBezTo>
                      <a:pt x="230635" y="137063"/>
                      <a:pt x="241178" y="146288"/>
                      <a:pt x="246449" y="147606"/>
                    </a:cubicBezTo>
                    <a:cubicBezTo>
                      <a:pt x="249085" y="148924"/>
                      <a:pt x="254357" y="150242"/>
                      <a:pt x="256993" y="150242"/>
                    </a:cubicBezTo>
                    <a:cubicBezTo>
                      <a:pt x="259628" y="150242"/>
                      <a:pt x="260947" y="150242"/>
                      <a:pt x="260947" y="150242"/>
                    </a:cubicBezTo>
                    <a:cubicBezTo>
                      <a:pt x="266218" y="143653"/>
                      <a:pt x="275443" y="138381"/>
                      <a:pt x="288623" y="134427"/>
                    </a:cubicBezTo>
                    <a:cubicBezTo>
                      <a:pt x="292576" y="133109"/>
                      <a:pt x="309710" y="121248"/>
                      <a:pt x="307074" y="113340"/>
                    </a:cubicBezTo>
                    <a:cubicBezTo>
                      <a:pt x="304438" y="100161"/>
                      <a:pt x="299166" y="55353"/>
                      <a:pt x="301802" y="34265"/>
                    </a:cubicBezTo>
                    <a:lnTo>
                      <a:pt x="301802" y="28994"/>
                    </a:lnTo>
                    <a:lnTo>
                      <a:pt x="307074" y="27676"/>
                    </a:lnTo>
                    <a:cubicBezTo>
                      <a:pt x="309710" y="27676"/>
                      <a:pt x="312345" y="25041"/>
                      <a:pt x="314981" y="23722"/>
                    </a:cubicBezTo>
                    <a:cubicBezTo>
                      <a:pt x="332114" y="9226"/>
                      <a:pt x="353201" y="1318"/>
                      <a:pt x="378241" y="0"/>
                    </a:cubicBezTo>
                    <a:cubicBezTo>
                      <a:pt x="379559" y="0"/>
                      <a:pt x="380877" y="0"/>
                      <a:pt x="382195" y="0"/>
                    </a:cubicBezTo>
                    <a:cubicBezTo>
                      <a:pt x="394056" y="0"/>
                      <a:pt x="407235" y="2636"/>
                      <a:pt x="419096" y="6590"/>
                    </a:cubicBezTo>
                    <a:cubicBezTo>
                      <a:pt x="423050" y="7907"/>
                      <a:pt x="427004" y="9226"/>
                      <a:pt x="430957" y="9226"/>
                    </a:cubicBezTo>
                    <a:cubicBezTo>
                      <a:pt x="438865" y="10543"/>
                      <a:pt x="449408" y="14497"/>
                      <a:pt x="457315" y="21086"/>
                    </a:cubicBezTo>
                    <a:cubicBezTo>
                      <a:pt x="459951" y="23722"/>
                      <a:pt x="462587" y="26358"/>
                      <a:pt x="463905" y="28994"/>
                    </a:cubicBezTo>
                    <a:lnTo>
                      <a:pt x="465223" y="30312"/>
                    </a:lnTo>
                    <a:cubicBezTo>
                      <a:pt x="467859" y="32948"/>
                      <a:pt x="469177" y="35584"/>
                      <a:pt x="471813" y="36901"/>
                    </a:cubicBezTo>
                    <a:lnTo>
                      <a:pt x="473131" y="38220"/>
                    </a:lnTo>
                    <a:cubicBezTo>
                      <a:pt x="478402" y="43491"/>
                      <a:pt x="484992" y="50081"/>
                      <a:pt x="490263" y="56670"/>
                    </a:cubicBezTo>
                    <a:cubicBezTo>
                      <a:pt x="491582" y="59306"/>
                      <a:pt x="494218" y="63260"/>
                      <a:pt x="495535" y="67213"/>
                    </a:cubicBezTo>
                    <a:cubicBezTo>
                      <a:pt x="499489" y="73803"/>
                      <a:pt x="502125" y="81711"/>
                      <a:pt x="506078" y="84347"/>
                    </a:cubicBezTo>
                    <a:lnTo>
                      <a:pt x="512668" y="84347"/>
                    </a:lnTo>
                    <a:cubicBezTo>
                      <a:pt x="519257" y="84347"/>
                      <a:pt x="520576" y="84347"/>
                      <a:pt x="527165" y="80392"/>
                    </a:cubicBezTo>
                    <a:cubicBezTo>
                      <a:pt x="533755" y="76439"/>
                      <a:pt x="537709" y="72485"/>
                      <a:pt x="542980" y="69849"/>
                    </a:cubicBezTo>
                    <a:cubicBezTo>
                      <a:pt x="549569" y="64578"/>
                      <a:pt x="553524" y="61942"/>
                      <a:pt x="562748" y="60624"/>
                    </a:cubicBezTo>
                    <a:lnTo>
                      <a:pt x="564067" y="60624"/>
                    </a:lnTo>
                    <a:cubicBezTo>
                      <a:pt x="571974" y="60624"/>
                      <a:pt x="577246" y="64578"/>
                      <a:pt x="581200" y="68532"/>
                    </a:cubicBezTo>
                    <a:lnTo>
                      <a:pt x="583836" y="69849"/>
                    </a:lnTo>
                    <a:cubicBezTo>
                      <a:pt x="585153" y="71168"/>
                      <a:pt x="587789" y="72485"/>
                      <a:pt x="590425" y="75121"/>
                    </a:cubicBezTo>
                    <a:lnTo>
                      <a:pt x="591743" y="75121"/>
                    </a:lnTo>
                    <a:cubicBezTo>
                      <a:pt x="593061" y="76439"/>
                      <a:pt x="595696" y="77757"/>
                      <a:pt x="597015" y="79075"/>
                    </a:cubicBezTo>
                    <a:cubicBezTo>
                      <a:pt x="602286" y="83028"/>
                      <a:pt x="603604" y="83028"/>
                      <a:pt x="610194" y="83028"/>
                    </a:cubicBezTo>
                    <a:cubicBezTo>
                      <a:pt x="612830" y="83028"/>
                      <a:pt x="615465" y="81711"/>
                      <a:pt x="618101" y="81711"/>
                    </a:cubicBezTo>
                    <a:lnTo>
                      <a:pt x="626009" y="79075"/>
                    </a:lnTo>
                    <a:lnTo>
                      <a:pt x="627327" y="84347"/>
                    </a:lnTo>
                    <a:cubicBezTo>
                      <a:pt x="627327" y="84347"/>
                      <a:pt x="629963" y="92254"/>
                      <a:pt x="629963" y="93572"/>
                    </a:cubicBezTo>
                    <a:cubicBezTo>
                      <a:pt x="631280" y="96208"/>
                      <a:pt x="632599" y="100161"/>
                      <a:pt x="635234" y="104115"/>
                    </a:cubicBezTo>
                    <a:cubicBezTo>
                      <a:pt x="639188" y="110705"/>
                      <a:pt x="643142" y="117295"/>
                      <a:pt x="643142" y="125202"/>
                    </a:cubicBezTo>
                    <a:cubicBezTo>
                      <a:pt x="643142" y="133109"/>
                      <a:pt x="639188" y="138381"/>
                      <a:pt x="629963" y="143653"/>
                    </a:cubicBezTo>
                    <a:lnTo>
                      <a:pt x="628644" y="143653"/>
                    </a:lnTo>
                    <a:cubicBezTo>
                      <a:pt x="624691" y="146288"/>
                      <a:pt x="624691" y="146288"/>
                      <a:pt x="623373" y="147606"/>
                    </a:cubicBezTo>
                    <a:lnTo>
                      <a:pt x="622055" y="152878"/>
                    </a:lnTo>
                    <a:lnTo>
                      <a:pt x="620737" y="152878"/>
                    </a:lnTo>
                    <a:cubicBezTo>
                      <a:pt x="619419" y="156832"/>
                      <a:pt x="619419" y="159467"/>
                      <a:pt x="620737" y="160786"/>
                    </a:cubicBezTo>
                    <a:lnTo>
                      <a:pt x="622055" y="163422"/>
                    </a:lnTo>
                    <a:cubicBezTo>
                      <a:pt x="623373" y="167375"/>
                      <a:pt x="624691" y="170011"/>
                      <a:pt x="626009" y="172646"/>
                    </a:cubicBezTo>
                    <a:cubicBezTo>
                      <a:pt x="627327" y="176601"/>
                      <a:pt x="629963" y="180554"/>
                      <a:pt x="632599" y="184508"/>
                    </a:cubicBezTo>
                    <a:cubicBezTo>
                      <a:pt x="632599" y="184508"/>
                      <a:pt x="632599" y="184508"/>
                      <a:pt x="635234" y="185826"/>
                    </a:cubicBezTo>
                    <a:cubicBezTo>
                      <a:pt x="636552" y="185826"/>
                      <a:pt x="639188" y="187144"/>
                      <a:pt x="640506" y="187144"/>
                    </a:cubicBezTo>
                    <a:cubicBezTo>
                      <a:pt x="648413" y="191097"/>
                      <a:pt x="653685" y="200323"/>
                      <a:pt x="657638" y="214820"/>
                    </a:cubicBezTo>
                    <a:cubicBezTo>
                      <a:pt x="660274" y="224045"/>
                      <a:pt x="657638" y="231952"/>
                      <a:pt x="655002" y="238542"/>
                    </a:cubicBezTo>
                    <a:cubicBezTo>
                      <a:pt x="653685" y="241178"/>
                      <a:pt x="653685" y="243814"/>
                      <a:pt x="652367" y="247768"/>
                    </a:cubicBezTo>
                    <a:cubicBezTo>
                      <a:pt x="652367" y="251721"/>
                      <a:pt x="651049" y="255676"/>
                      <a:pt x="649731" y="258311"/>
                    </a:cubicBezTo>
                    <a:lnTo>
                      <a:pt x="648413" y="262265"/>
                    </a:lnTo>
                    <a:cubicBezTo>
                      <a:pt x="648413" y="263583"/>
                      <a:pt x="648413" y="263583"/>
                      <a:pt x="648413" y="264900"/>
                    </a:cubicBezTo>
                    <a:lnTo>
                      <a:pt x="652367" y="268855"/>
                    </a:lnTo>
                    <a:lnTo>
                      <a:pt x="648413" y="274126"/>
                    </a:lnTo>
                    <a:cubicBezTo>
                      <a:pt x="644459" y="279398"/>
                      <a:pt x="641823" y="284669"/>
                      <a:pt x="639188" y="289941"/>
                    </a:cubicBezTo>
                    <a:cubicBezTo>
                      <a:pt x="629963" y="308392"/>
                      <a:pt x="620737" y="320253"/>
                      <a:pt x="600968" y="332114"/>
                    </a:cubicBezTo>
                    <a:cubicBezTo>
                      <a:pt x="577246" y="347930"/>
                      <a:pt x="545616" y="357154"/>
                      <a:pt x="512668" y="359790"/>
                    </a:cubicBezTo>
                    <a:lnTo>
                      <a:pt x="510032" y="359790"/>
                    </a:lnTo>
                    <a:cubicBezTo>
                      <a:pt x="513986" y="358473"/>
                      <a:pt x="511350" y="358473"/>
                      <a:pt x="510032" y="358473"/>
                    </a:cubicBezTo>
                    <a:close/>
                    <a:moveTo>
                      <a:pt x="358472" y="250404"/>
                    </a:moveTo>
                    <a:cubicBezTo>
                      <a:pt x="365061" y="250404"/>
                      <a:pt x="371651" y="251721"/>
                      <a:pt x="378241" y="251721"/>
                    </a:cubicBezTo>
                    <a:cubicBezTo>
                      <a:pt x="383513" y="253040"/>
                      <a:pt x="387466" y="253040"/>
                      <a:pt x="392738" y="253040"/>
                    </a:cubicBezTo>
                    <a:lnTo>
                      <a:pt x="399328" y="253040"/>
                    </a:lnTo>
                    <a:cubicBezTo>
                      <a:pt x="408553" y="253040"/>
                      <a:pt x="419096" y="254357"/>
                      <a:pt x="427004" y="256993"/>
                    </a:cubicBezTo>
                    <a:cubicBezTo>
                      <a:pt x="437547" y="259629"/>
                      <a:pt x="445455" y="267536"/>
                      <a:pt x="454680" y="276762"/>
                    </a:cubicBezTo>
                    <a:cubicBezTo>
                      <a:pt x="465223" y="288623"/>
                      <a:pt x="473131" y="301803"/>
                      <a:pt x="481038" y="316299"/>
                    </a:cubicBezTo>
                    <a:lnTo>
                      <a:pt x="484992" y="322889"/>
                    </a:lnTo>
                    <a:cubicBezTo>
                      <a:pt x="486310" y="324206"/>
                      <a:pt x="486310" y="326842"/>
                      <a:pt x="487628" y="329478"/>
                    </a:cubicBezTo>
                    <a:lnTo>
                      <a:pt x="487628" y="330796"/>
                    </a:lnTo>
                    <a:cubicBezTo>
                      <a:pt x="488946" y="336068"/>
                      <a:pt x="491582" y="341340"/>
                      <a:pt x="495535" y="343975"/>
                    </a:cubicBezTo>
                    <a:cubicBezTo>
                      <a:pt x="498171" y="346611"/>
                      <a:pt x="500807" y="347930"/>
                      <a:pt x="504761" y="347930"/>
                    </a:cubicBezTo>
                    <a:cubicBezTo>
                      <a:pt x="508714" y="347930"/>
                      <a:pt x="512668" y="347930"/>
                      <a:pt x="516621" y="347930"/>
                    </a:cubicBezTo>
                    <a:lnTo>
                      <a:pt x="520576" y="347930"/>
                    </a:lnTo>
                    <a:cubicBezTo>
                      <a:pt x="552205" y="346611"/>
                      <a:pt x="582517" y="337386"/>
                      <a:pt x="604922" y="322889"/>
                    </a:cubicBezTo>
                    <a:cubicBezTo>
                      <a:pt x="622055" y="311027"/>
                      <a:pt x="631280" y="300484"/>
                      <a:pt x="639188" y="284669"/>
                    </a:cubicBezTo>
                    <a:cubicBezTo>
                      <a:pt x="641823" y="279398"/>
                      <a:pt x="645778" y="272808"/>
                      <a:pt x="648413" y="267536"/>
                    </a:cubicBezTo>
                    <a:cubicBezTo>
                      <a:pt x="647095" y="264900"/>
                      <a:pt x="647095" y="262265"/>
                      <a:pt x="647095" y="258311"/>
                    </a:cubicBezTo>
                    <a:lnTo>
                      <a:pt x="648413" y="254357"/>
                    </a:lnTo>
                    <a:cubicBezTo>
                      <a:pt x="649731" y="250404"/>
                      <a:pt x="649731" y="247768"/>
                      <a:pt x="651049" y="243814"/>
                    </a:cubicBezTo>
                    <a:cubicBezTo>
                      <a:pt x="651049" y="241178"/>
                      <a:pt x="652367" y="237224"/>
                      <a:pt x="653685" y="234588"/>
                    </a:cubicBezTo>
                    <a:cubicBezTo>
                      <a:pt x="655002" y="227999"/>
                      <a:pt x="657638" y="221409"/>
                      <a:pt x="656321" y="216138"/>
                    </a:cubicBezTo>
                    <a:cubicBezTo>
                      <a:pt x="653685" y="204277"/>
                      <a:pt x="649731" y="197687"/>
                      <a:pt x="644459" y="195051"/>
                    </a:cubicBezTo>
                    <a:cubicBezTo>
                      <a:pt x="643142" y="195051"/>
                      <a:pt x="641823" y="193733"/>
                      <a:pt x="640506" y="193733"/>
                    </a:cubicBezTo>
                    <a:cubicBezTo>
                      <a:pt x="637870" y="192415"/>
                      <a:pt x="633916" y="192415"/>
                      <a:pt x="632599" y="188461"/>
                    </a:cubicBezTo>
                    <a:cubicBezTo>
                      <a:pt x="629963" y="184508"/>
                      <a:pt x="626009" y="179236"/>
                      <a:pt x="624691" y="175282"/>
                    </a:cubicBezTo>
                    <a:cubicBezTo>
                      <a:pt x="623373" y="172646"/>
                      <a:pt x="622055" y="168693"/>
                      <a:pt x="620737" y="164739"/>
                    </a:cubicBezTo>
                    <a:lnTo>
                      <a:pt x="619419" y="162103"/>
                    </a:lnTo>
                    <a:cubicBezTo>
                      <a:pt x="618101" y="156832"/>
                      <a:pt x="619419" y="151560"/>
                      <a:pt x="620737" y="146288"/>
                    </a:cubicBezTo>
                    <a:lnTo>
                      <a:pt x="622055" y="143653"/>
                    </a:lnTo>
                    <a:lnTo>
                      <a:pt x="623373" y="143653"/>
                    </a:lnTo>
                    <a:cubicBezTo>
                      <a:pt x="624691" y="137063"/>
                      <a:pt x="628644" y="135745"/>
                      <a:pt x="633916" y="133109"/>
                    </a:cubicBezTo>
                    <a:lnTo>
                      <a:pt x="635234" y="133109"/>
                    </a:lnTo>
                    <a:cubicBezTo>
                      <a:pt x="640506" y="130474"/>
                      <a:pt x="641823" y="127838"/>
                      <a:pt x="641823" y="123884"/>
                    </a:cubicBezTo>
                    <a:cubicBezTo>
                      <a:pt x="641823" y="117295"/>
                      <a:pt x="639188" y="113340"/>
                      <a:pt x="635234" y="108069"/>
                    </a:cubicBezTo>
                    <a:cubicBezTo>
                      <a:pt x="632599" y="104115"/>
                      <a:pt x="629963" y="100161"/>
                      <a:pt x="628644" y="96208"/>
                    </a:cubicBezTo>
                    <a:cubicBezTo>
                      <a:pt x="628644" y="96208"/>
                      <a:pt x="627327" y="93572"/>
                      <a:pt x="627327" y="90936"/>
                    </a:cubicBezTo>
                    <a:cubicBezTo>
                      <a:pt x="624691" y="92254"/>
                      <a:pt x="622055" y="92254"/>
                      <a:pt x="618101" y="92254"/>
                    </a:cubicBezTo>
                    <a:lnTo>
                      <a:pt x="616783" y="92254"/>
                    </a:lnTo>
                    <a:cubicBezTo>
                      <a:pt x="608875" y="92254"/>
                      <a:pt x="604922" y="90936"/>
                      <a:pt x="598332" y="85664"/>
                    </a:cubicBezTo>
                    <a:cubicBezTo>
                      <a:pt x="597015" y="84347"/>
                      <a:pt x="594379" y="83028"/>
                      <a:pt x="593061" y="81711"/>
                    </a:cubicBezTo>
                    <a:lnTo>
                      <a:pt x="591743" y="81711"/>
                    </a:lnTo>
                    <a:cubicBezTo>
                      <a:pt x="589107" y="80392"/>
                      <a:pt x="586472" y="77757"/>
                      <a:pt x="585153" y="76439"/>
                    </a:cubicBezTo>
                    <a:lnTo>
                      <a:pt x="582517" y="75121"/>
                    </a:lnTo>
                    <a:cubicBezTo>
                      <a:pt x="578564" y="72485"/>
                      <a:pt x="577246" y="69849"/>
                      <a:pt x="571974" y="69849"/>
                    </a:cubicBezTo>
                    <a:lnTo>
                      <a:pt x="570656" y="69849"/>
                    </a:lnTo>
                    <a:cubicBezTo>
                      <a:pt x="564067" y="69849"/>
                      <a:pt x="561431" y="72485"/>
                      <a:pt x="556159" y="76439"/>
                    </a:cubicBezTo>
                    <a:cubicBezTo>
                      <a:pt x="552205" y="80392"/>
                      <a:pt x="546934" y="83028"/>
                      <a:pt x="540345" y="88300"/>
                    </a:cubicBezTo>
                    <a:cubicBezTo>
                      <a:pt x="532437" y="93572"/>
                      <a:pt x="528483" y="93572"/>
                      <a:pt x="520576" y="93572"/>
                    </a:cubicBezTo>
                    <a:lnTo>
                      <a:pt x="511350" y="93572"/>
                    </a:lnTo>
                    <a:lnTo>
                      <a:pt x="510032" y="92254"/>
                    </a:lnTo>
                    <a:cubicBezTo>
                      <a:pt x="503442" y="88300"/>
                      <a:pt x="499489" y="79075"/>
                      <a:pt x="495535" y="71168"/>
                    </a:cubicBezTo>
                    <a:cubicBezTo>
                      <a:pt x="494218" y="67213"/>
                      <a:pt x="491582" y="63260"/>
                      <a:pt x="490263" y="60624"/>
                    </a:cubicBezTo>
                    <a:cubicBezTo>
                      <a:pt x="486310" y="54034"/>
                      <a:pt x="479720" y="48763"/>
                      <a:pt x="474449" y="43491"/>
                    </a:cubicBezTo>
                    <a:lnTo>
                      <a:pt x="471813" y="42173"/>
                    </a:lnTo>
                    <a:cubicBezTo>
                      <a:pt x="469177" y="39537"/>
                      <a:pt x="466541" y="36901"/>
                      <a:pt x="465223" y="34265"/>
                    </a:cubicBezTo>
                    <a:lnTo>
                      <a:pt x="463905" y="32948"/>
                    </a:lnTo>
                    <a:cubicBezTo>
                      <a:pt x="461270" y="30312"/>
                      <a:pt x="459951" y="27676"/>
                      <a:pt x="457315" y="26358"/>
                    </a:cubicBezTo>
                    <a:cubicBezTo>
                      <a:pt x="450726" y="21086"/>
                      <a:pt x="441501" y="18451"/>
                      <a:pt x="434911" y="17133"/>
                    </a:cubicBezTo>
                    <a:cubicBezTo>
                      <a:pt x="430957" y="15815"/>
                      <a:pt x="427004" y="15815"/>
                      <a:pt x="421732" y="14497"/>
                    </a:cubicBezTo>
                    <a:cubicBezTo>
                      <a:pt x="408553" y="11862"/>
                      <a:pt x="395374" y="7907"/>
                      <a:pt x="383513" y="9226"/>
                    </a:cubicBezTo>
                    <a:cubicBezTo>
                      <a:pt x="359790" y="10543"/>
                      <a:pt x="341339" y="17133"/>
                      <a:pt x="325524" y="31630"/>
                    </a:cubicBezTo>
                    <a:cubicBezTo>
                      <a:pt x="321570" y="34265"/>
                      <a:pt x="318934" y="36901"/>
                      <a:pt x="313663" y="36901"/>
                    </a:cubicBezTo>
                    <a:cubicBezTo>
                      <a:pt x="312345" y="56670"/>
                      <a:pt x="316299" y="100161"/>
                      <a:pt x="318934" y="110705"/>
                    </a:cubicBezTo>
                    <a:cubicBezTo>
                      <a:pt x="322889" y="126519"/>
                      <a:pt x="299166" y="142335"/>
                      <a:pt x="293895" y="143653"/>
                    </a:cubicBezTo>
                    <a:cubicBezTo>
                      <a:pt x="279397" y="147606"/>
                      <a:pt x="272807" y="152878"/>
                      <a:pt x="271490" y="155514"/>
                    </a:cubicBezTo>
                    <a:cubicBezTo>
                      <a:pt x="268854" y="158150"/>
                      <a:pt x="264900" y="159467"/>
                      <a:pt x="260947" y="159467"/>
                    </a:cubicBezTo>
                    <a:cubicBezTo>
                      <a:pt x="255675" y="159467"/>
                      <a:pt x="250404" y="158150"/>
                      <a:pt x="246449" y="156832"/>
                    </a:cubicBezTo>
                    <a:cubicBezTo>
                      <a:pt x="238542" y="154196"/>
                      <a:pt x="225363" y="142335"/>
                      <a:pt x="222727" y="126519"/>
                    </a:cubicBezTo>
                    <a:cubicBezTo>
                      <a:pt x="220091" y="110705"/>
                      <a:pt x="212184" y="94890"/>
                      <a:pt x="205594" y="92254"/>
                    </a:cubicBezTo>
                    <a:cubicBezTo>
                      <a:pt x="197687" y="88300"/>
                      <a:pt x="171329" y="57989"/>
                      <a:pt x="166057" y="50081"/>
                    </a:cubicBezTo>
                    <a:cubicBezTo>
                      <a:pt x="163421" y="46127"/>
                      <a:pt x="159467" y="44809"/>
                      <a:pt x="152878" y="44809"/>
                    </a:cubicBezTo>
                    <a:cubicBezTo>
                      <a:pt x="147606" y="44809"/>
                      <a:pt x="142335" y="46127"/>
                      <a:pt x="139699" y="48763"/>
                    </a:cubicBezTo>
                    <a:lnTo>
                      <a:pt x="138381" y="48763"/>
                    </a:lnTo>
                    <a:cubicBezTo>
                      <a:pt x="134427" y="52717"/>
                      <a:pt x="133109" y="52717"/>
                      <a:pt x="121247" y="54034"/>
                    </a:cubicBezTo>
                    <a:cubicBezTo>
                      <a:pt x="117294" y="54034"/>
                      <a:pt x="110704" y="55353"/>
                      <a:pt x="102797" y="56670"/>
                    </a:cubicBezTo>
                    <a:cubicBezTo>
                      <a:pt x="69849" y="60624"/>
                      <a:pt x="64577" y="73803"/>
                      <a:pt x="63260" y="89618"/>
                    </a:cubicBezTo>
                    <a:cubicBezTo>
                      <a:pt x="60624" y="105433"/>
                      <a:pt x="50081" y="130474"/>
                      <a:pt x="31629" y="151560"/>
                    </a:cubicBezTo>
                    <a:cubicBezTo>
                      <a:pt x="17133" y="167375"/>
                      <a:pt x="14497" y="200323"/>
                      <a:pt x="14497" y="217456"/>
                    </a:cubicBezTo>
                    <a:lnTo>
                      <a:pt x="14497" y="221409"/>
                    </a:lnTo>
                    <a:cubicBezTo>
                      <a:pt x="14497" y="229317"/>
                      <a:pt x="13179" y="243814"/>
                      <a:pt x="13179" y="260947"/>
                    </a:cubicBezTo>
                    <a:cubicBezTo>
                      <a:pt x="17133" y="258311"/>
                      <a:pt x="19769" y="255676"/>
                      <a:pt x="25040" y="253040"/>
                    </a:cubicBezTo>
                    <a:cubicBezTo>
                      <a:pt x="27676" y="251721"/>
                      <a:pt x="30312" y="249086"/>
                      <a:pt x="34265" y="247768"/>
                    </a:cubicBezTo>
                    <a:cubicBezTo>
                      <a:pt x="42173" y="242496"/>
                      <a:pt x="48762" y="237224"/>
                      <a:pt x="57988" y="234588"/>
                    </a:cubicBezTo>
                    <a:cubicBezTo>
                      <a:pt x="63260" y="233271"/>
                      <a:pt x="69849" y="233271"/>
                      <a:pt x="76439" y="233271"/>
                    </a:cubicBezTo>
                    <a:lnTo>
                      <a:pt x="79075" y="233271"/>
                    </a:lnTo>
                    <a:cubicBezTo>
                      <a:pt x="81710" y="233271"/>
                      <a:pt x="83028" y="233271"/>
                      <a:pt x="85664" y="233271"/>
                    </a:cubicBezTo>
                    <a:cubicBezTo>
                      <a:pt x="89618" y="233271"/>
                      <a:pt x="93572" y="233271"/>
                      <a:pt x="98844" y="231952"/>
                    </a:cubicBezTo>
                    <a:cubicBezTo>
                      <a:pt x="102797" y="230635"/>
                      <a:pt x="108068" y="229317"/>
                      <a:pt x="112023" y="226681"/>
                    </a:cubicBezTo>
                    <a:cubicBezTo>
                      <a:pt x="118612" y="224045"/>
                      <a:pt x="126519" y="221409"/>
                      <a:pt x="134427" y="221409"/>
                    </a:cubicBezTo>
                    <a:lnTo>
                      <a:pt x="135745" y="221409"/>
                    </a:lnTo>
                    <a:cubicBezTo>
                      <a:pt x="146288" y="221409"/>
                      <a:pt x="155514" y="227999"/>
                      <a:pt x="164739" y="233271"/>
                    </a:cubicBezTo>
                    <a:cubicBezTo>
                      <a:pt x="167374" y="234588"/>
                      <a:pt x="168693" y="235907"/>
                      <a:pt x="171329" y="237224"/>
                    </a:cubicBezTo>
                    <a:cubicBezTo>
                      <a:pt x="183190" y="243814"/>
                      <a:pt x="196369" y="249086"/>
                      <a:pt x="209548" y="251721"/>
                    </a:cubicBezTo>
                    <a:cubicBezTo>
                      <a:pt x="214820" y="253040"/>
                      <a:pt x="220091" y="253040"/>
                      <a:pt x="224045" y="253040"/>
                    </a:cubicBezTo>
                    <a:lnTo>
                      <a:pt x="225363" y="253040"/>
                    </a:lnTo>
                    <a:cubicBezTo>
                      <a:pt x="233270" y="254357"/>
                      <a:pt x="242496" y="254357"/>
                      <a:pt x="251721" y="256993"/>
                    </a:cubicBezTo>
                    <a:cubicBezTo>
                      <a:pt x="258311" y="258311"/>
                      <a:pt x="263583" y="260947"/>
                      <a:pt x="268854" y="263583"/>
                    </a:cubicBezTo>
                    <a:cubicBezTo>
                      <a:pt x="274126" y="266219"/>
                      <a:pt x="279397" y="268855"/>
                      <a:pt x="283351" y="270172"/>
                    </a:cubicBezTo>
                    <a:cubicBezTo>
                      <a:pt x="297848" y="274126"/>
                      <a:pt x="312345" y="268855"/>
                      <a:pt x="325524" y="263583"/>
                    </a:cubicBezTo>
                    <a:cubicBezTo>
                      <a:pt x="334750" y="259629"/>
                      <a:pt x="345293" y="254357"/>
                      <a:pt x="355837" y="254357"/>
                    </a:cubicBezTo>
                    <a:cubicBezTo>
                      <a:pt x="354518" y="250404"/>
                      <a:pt x="355837" y="250404"/>
                      <a:pt x="358472" y="250404"/>
                    </a:cubicBezTo>
                    <a:close/>
                  </a:path>
                </a:pathLst>
              </a:custGeom>
              <a:grpFill/>
              <a:ln w="6350" cap="flat">
                <a:solidFill>
                  <a:srgbClr val="94C33D"/>
                </a:solidFill>
                <a:prstDash val="solid"/>
                <a:miter/>
              </a:ln>
            </p:spPr>
            <p:txBody>
              <a:bodyPr rtlCol="0" anchor="ctr"/>
              <a:lstStyle/>
              <a:p>
                <a:endParaRPr lang="en-US"/>
              </a:p>
            </p:txBody>
          </p:sp>
        </p:grpSp>
        <p:grpSp>
          <p:nvGrpSpPr>
            <p:cNvPr id="30" name="Graphic 5">
              <a:extLst>
                <a:ext uri="{FF2B5EF4-FFF2-40B4-BE49-F238E27FC236}">
                  <a16:creationId xmlns:a16="http://schemas.microsoft.com/office/drawing/2014/main" id="{46D13EB0-60B9-4877-A069-DBBE1B0DC628}"/>
                </a:ext>
              </a:extLst>
            </p:cNvPr>
            <p:cNvGrpSpPr/>
            <p:nvPr/>
          </p:nvGrpSpPr>
          <p:grpSpPr>
            <a:xfrm>
              <a:off x="6945692" y="6082006"/>
              <a:ext cx="530317" cy="420414"/>
              <a:chOff x="6945692" y="6082006"/>
              <a:chExt cx="530317" cy="420414"/>
            </a:xfrm>
            <a:grpFill/>
          </p:grpSpPr>
          <p:sp>
            <p:nvSpPr>
              <p:cNvPr id="31" name="Freeform 30">
                <a:extLst>
                  <a:ext uri="{FF2B5EF4-FFF2-40B4-BE49-F238E27FC236}">
                    <a16:creationId xmlns:a16="http://schemas.microsoft.com/office/drawing/2014/main" id="{D931FAC8-48BF-CED6-FA6D-B2D53B589A6A}"/>
                  </a:ext>
                </a:extLst>
              </p:cNvPr>
              <p:cNvSpPr/>
              <p:nvPr/>
            </p:nvSpPr>
            <p:spPr>
              <a:xfrm>
                <a:off x="6948328" y="6084642"/>
                <a:ext cx="518457" cy="413825"/>
              </a:xfrm>
              <a:custGeom>
                <a:avLst/>
                <a:gdLst>
                  <a:gd name="connsiteX0" fmla="*/ 286504 w 518457"/>
                  <a:gd name="connsiteY0" fmla="*/ 413825 h 413825"/>
                  <a:gd name="connsiteX1" fmla="*/ 223245 w 518457"/>
                  <a:gd name="connsiteY1" fmla="*/ 395374 h 413825"/>
                  <a:gd name="connsiteX2" fmla="*/ 208748 w 518457"/>
                  <a:gd name="connsiteY2" fmla="*/ 382195 h 413825"/>
                  <a:gd name="connsiteX3" fmla="*/ 196886 w 518457"/>
                  <a:gd name="connsiteY3" fmla="*/ 365062 h 413825"/>
                  <a:gd name="connsiteX4" fmla="*/ 169210 w 518457"/>
                  <a:gd name="connsiteY4" fmla="*/ 328161 h 413825"/>
                  <a:gd name="connsiteX5" fmla="*/ 166574 w 518457"/>
                  <a:gd name="connsiteY5" fmla="*/ 324207 h 413825"/>
                  <a:gd name="connsiteX6" fmla="*/ 144170 w 518457"/>
                  <a:gd name="connsiteY6" fmla="*/ 291259 h 413825"/>
                  <a:gd name="connsiteX7" fmla="*/ 137580 w 518457"/>
                  <a:gd name="connsiteY7" fmla="*/ 272808 h 413825"/>
                  <a:gd name="connsiteX8" fmla="*/ 129673 w 518457"/>
                  <a:gd name="connsiteY8" fmla="*/ 253040 h 413825"/>
                  <a:gd name="connsiteX9" fmla="*/ 78274 w 518457"/>
                  <a:gd name="connsiteY9" fmla="*/ 222728 h 413825"/>
                  <a:gd name="connsiteX10" fmla="*/ 61141 w 518457"/>
                  <a:gd name="connsiteY10" fmla="*/ 218774 h 413825"/>
                  <a:gd name="connsiteX11" fmla="*/ 7106 w 518457"/>
                  <a:gd name="connsiteY11" fmla="*/ 183190 h 413825"/>
                  <a:gd name="connsiteX12" fmla="*/ 5789 w 518457"/>
                  <a:gd name="connsiteY12" fmla="*/ 181872 h 413825"/>
                  <a:gd name="connsiteX13" fmla="*/ 5789 w 518457"/>
                  <a:gd name="connsiteY13" fmla="*/ 180554 h 413825"/>
                  <a:gd name="connsiteX14" fmla="*/ 5789 w 518457"/>
                  <a:gd name="connsiteY14" fmla="*/ 177918 h 413825"/>
                  <a:gd name="connsiteX15" fmla="*/ 3153 w 518457"/>
                  <a:gd name="connsiteY15" fmla="*/ 110705 h 413825"/>
                  <a:gd name="connsiteX16" fmla="*/ 517 w 518457"/>
                  <a:gd name="connsiteY16" fmla="*/ 44809 h 413825"/>
                  <a:gd name="connsiteX17" fmla="*/ 517 w 518457"/>
                  <a:gd name="connsiteY17" fmla="*/ 43491 h 413825"/>
                  <a:gd name="connsiteX18" fmla="*/ 1835 w 518457"/>
                  <a:gd name="connsiteY18" fmla="*/ 42173 h 413825"/>
                  <a:gd name="connsiteX19" fmla="*/ 16332 w 518457"/>
                  <a:gd name="connsiteY19" fmla="*/ 31630 h 413825"/>
                  <a:gd name="connsiteX20" fmla="*/ 24240 w 518457"/>
                  <a:gd name="connsiteY20" fmla="*/ 26358 h 413825"/>
                  <a:gd name="connsiteX21" fmla="*/ 49280 w 518457"/>
                  <a:gd name="connsiteY21" fmla="*/ 13179 h 413825"/>
                  <a:gd name="connsiteX22" fmla="*/ 63777 w 518457"/>
                  <a:gd name="connsiteY22" fmla="*/ 11862 h 413825"/>
                  <a:gd name="connsiteX23" fmla="*/ 70367 w 518457"/>
                  <a:gd name="connsiteY23" fmla="*/ 11862 h 413825"/>
                  <a:gd name="connsiteX24" fmla="*/ 76957 w 518457"/>
                  <a:gd name="connsiteY24" fmla="*/ 11862 h 413825"/>
                  <a:gd name="connsiteX25" fmla="*/ 90136 w 518457"/>
                  <a:gd name="connsiteY25" fmla="*/ 10543 h 413825"/>
                  <a:gd name="connsiteX26" fmla="*/ 103315 w 518457"/>
                  <a:gd name="connsiteY26" fmla="*/ 6590 h 413825"/>
                  <a:gd name="connsiteX27" fmla="*/ 127037 w 518457"/>
                  <a:gd name="connsiteY27" fmla="*/ 0 h 413825"/>
                  <a:gd name="connsiteX28" fmla="*/ 128355 w 518457"/>
                  <a:gd name="connsiteY28" fmla="*/ 0 h 413825"/>
                  <a:gd name="connsiteX29" fmla="*/ 158667 w 518457"/>
                  <a:gd name="connsiteY29" fmla="*/ 11862 h 413825"/>
                  <a:gd name="connsiteX30" fmla="*/ 165256 w 518457"/>
                  <a:gd name="connsiteY30" fmla="*/ 15815 h 413825"/>
                  <a:gd name="connsiteX31" fmla="*/ 202158 w 518457"/>
                  <a:gd name="connsiteY31" fmla="*/ 28994 h 413825"/>
                  <a:gd name="connsiteX32" fmla="*/ 217973 w 518457"/>
                  <a:gd name="connsiteY32" fmla="*/ 31630 h 413825"/>
                  <a:gd name="connsiteX33" fmla="*/ 244331 w 518457"/>
                  <a:gd name="connsiteY33" fmla="*/ 35584 h 413825"/>
                  <a:gd name="connsiteX34" fmla="*/ 262782 w 518457"/>
                  <a:gd name="connsiteY34" fmla="*/ 42173 h 413825"/>
                  <a:gd name="connsiteX35" fmla="*/ 277279 w 518457"/>
                  <a:gd name="connsiteY35" fmla="*/ 48763 h 413825"/>
                  <a:gd name="connsiteX36" fmla="*/ 289140 w 518457"/>
                  <a:gd name="connsiteY36" fmla="*/ 50081 h 413825"/>
                  <a:gd name="connsiteX37" fmla="*/ 319452 w 518457"/>
                  <a:gd name="connsiteY37" fmla="*/ 40856 h 413825"/>
                  <a:gd name="connsiteX38" fmla="*/ 349764 w 518457"/>
                  <a:gd name="connsiteY38" fmla="*/ 31630 h 413825"/>
                  <a:gd name="connsiteX39" fmla="*/ 353718 w 518457"/>
                  <a:gd name="connsiteY39" fmla="*/ 31630 h 413825"/>
                  <a:gd name="connsiteX40" fmla="*/ 374805 w 518457"/>
                  <a:gd name="connsiteY40" fmla="*/ 34266 h 413825"/>
                  <a:gd name="connsiteX41" fmla="*/ 389301 w 518457"/>
                  <a:gd name="connsiteY41" fmla="*/ 35584 h 413825"/>
                  <a:gd name="connsiteX42" fmla="*/ 394573 w 518457"/>
                  <a:gd name="connsiteY42" fmla="*/ 35584 h 413825"/>
                  <a:gd name="connsiteX43" fmla="*/ 423568 w 518457"/>
                  <a:gd name="connsiteY43" fmla="*/ 39537 h 413825"/>
                  <a:gd name="connsiteX44" fmla="*/ 451244 w 518457"/>
                  <a:gd name="connsiteY44" fmla="*/ 59306 h 413825"/>
                  <a:gd name="connsiteX45" fmla="*/ 477602 w 518457"/>
                  <a:gd name="connsiteY45" fmla="*/ 98844 h 413825"/>
                  <a:gd name="connsiteX46" fmla="*/ 481555 w 518457"/>
                  <a:gd name="connsiteY46" fmla="*/ 105433 h 413825"/>
                  <a:gd name="connsiteX47" fmla="*/ 485510 w 518457"/>
                  <a:gd name="connsiteY47" fmla="*/ 113341 h 413825"/>
                  <a:gd name="connsiteX48" fmla="*/ 492099 w 518457"/>
                  <a:gd name="connsiteY48" fmla="*/ 126520 h 413825"/>
                  <a:gd name="connsiteX49" fmla="*/ 500006 w 518457"/>
                  <a:gd name="connsiteY49" fmla="*/ 129155 h 413825"/>
                  <a:gd name="connsiteX50" fmla="*/ 503960 w 518457"/>
                  <a:gd name="connsiteY50" fmla="*/ 129155 h 413825"/>
                  <a:gd name="connsiteX51" fmla="*/ 502642 w 518457"/>
                  <a:gd name="connsiteY51" fmla="*/ 133110 h 413825"/>
                  <a:gd name="connsiteX52" fmla="*/ 502642 w 518457"/>
                  <a:gd name="connsiteY52" fmla="*/ 142335 h 413825"/>
                  <a:gd name="connsiteX53" fmla="*/ 503960 w 518457"/>
                  <a:gd name="connsiteY53" fmla="*/ 146289 h 413825"/>
                  <a:gd name="connsiteX54" fmla="*/ 500006 w 518457"/>
                  <a:gd name="connsiteY54" fmla="*/ 163422 h 413825"/>
                  <a:gd name="connsiteX55" fmla="*/ 497370 w 518457"/>
                  <a:gd name="connsiteY55" fmla="*/ 166058 h 413825"/>
                  <a:gd name="connsiteX56" fmla="*/ 492099 w 518457"/>
                  <a:gd name="connsiteY56" fmla="*/ 173965 h 413825"/>
                  <a:gd name="connsiteX57" fmla="*/ 501324 w 518457"/>
                  <a:gd name="connsiteY57" fmla="*/ 179237 h 413825"/>
                  <a:gd name="connsiteX58" fmla="*/ 506596 w 518457"/>
                  <a:gd name="connsiteY58" fmla="*/ 181872 h 413825"/>
                  <a:gd name="connsiteX59" fmla="*/ 518458 w 518457"/>
                  <a:gd name="connsiteY59" fmla="*/ 201641 h 413825"/>
                  <a:gd name="connsiteX60" fmla="*/ 500006 w 518457"/>
                  <a:gd name="connsiteY60" fmla="*/ 222728 h 413825"/>
                  <a:gd name="connsiteX61" fmla="*/ 492099 w 518457"/>
                  <a:gd name="connsiteY61" fmla="*/ 226681 h 413825"/>
                  <a:gd name="connsiteX62" fmla="*/ 477602 w 518457"/>
                  <a:gd name="connsiteY62" fmla="*/ 237224 h 413825"/>
                  <a:gd name="connsiteX63" fmla="*/ 467059 w 518457"/>
                  <a:gd name="connsiteY63" fmla="*/ 245132 h 413825"/>
                  <a:gd name="connsiteX64" fmla="*/ 464423 w 518457"/>
                  <a:gd name="connsiteY64" fmla="*/ 246450 h 413825"/>
                  <a:gd name="connsiteX65" fmla="*/ 448608 w 518457"/>
                  <a:gd name="connsiteY65" fmla="*/ 259629 h 413825"/>
                  <a:gd name="connsiteX66" fmla="*/ 444654 w 518457"/>
                  <a:gd name="connsiteY66" fmla="*/ 270172 h 413825"/>
                  <a:gd name="connsiteX67" fmla="*/ 443336 w 518457"/>
                  <a:gd name="connsiteY67" fmla="*/ 275444 h 413825"/>
                  <a:gd name="connsiteX68" fmla="*/ 439383 w 518457"/>
                  <a:gd name="connsiteY68" fmla="*/ 301803 h 413825"/>
                  <a:gd name="connsiteX69" fmla="*/ 432793 w 518457"/>
                  <a:gd name="connsiteY69" fmla="*/ 338704 h 413825"/>
                  <a:gd name="connsiteX70" fmla="*/ 430157 w 518457"/>
                  <a:gd name="connsiteY70" fmla="*/ 358473 h 413825"/>
                  <a:gd name="connsiteX71" fmla="*/ 423568 w 518457"/>
                  <a:gd name="connsiteY71" fmla="*/ 383513 h 413825"/>
                  <a:gd name="connsiteX72" fmla="*/ 415660 w 518457"/>
                  <a:gd name="connsiteY72" fmla="*/ 387467 h 413825"/>
                  <a:gd name="connsiteX73" fmla="*/ 415660 w 518457"/>
                  <a:gd name="connsiteY73" fmla="*/ 387467 h 413825"/>
                  <a:gd name="connsiteX74" fmla="*/ 405117 w 518457"/>
                  <a:gd name="connsiteY74" fmla="*/ 382195 h 413825"/>
                  <a:gd name="connsiteX75" fmla="*/ 402481 w 518457"/>
                  <a:gd name="connsiteY75" fmla="*/ 379559 h 413825"/>
                  <a:gd name="connsiteX76" fmla="*/ 386666 w 518457"/>
                  <a:gd name="connsiteY76" fmla="*/ 372969 h 413825"/>
                  <a:gd name="connsiteX77" fmla="*/ 385348 w 518457"/>
                  <a:gd name="connsiteY77" fmla="*/ 372969 h 413825"/>
                  <a:gd name="connsiteX78" fmla="*/ 377441 w 518457"/>
                  <a:gd name="connsiteY78" fmla="*/ 375605 h 413825"/>
                  <a:gd name="connsiteX79" fmla="*/ 372169 w 518457"/>
                  <a:gd name="connsiteY79" fmla="*/ 378241 h 413825"/>
                  <a:gd name="connsiteX80" fmla="*/ 361626 w 518457"/>
                  <a:gd name="connsiteY80" fmla="*/ 379559 h 413825"/>
                  <a:gd name="connsiteX81" fmla="*/ 353718 w 518457"/>
                  <a:gd name="connsiteY81" fmla="*/ 380877 h 413825"/>
                  <a:gd name="connsiteX82" fmla="*/ 344493 w 518457"/>
                  <a:gd name="connsiteY82" fmla="*/ 391421 h 413825"/>
                  <a:gd name="connsiteX83" fmla="*/ 333950 w 518457"/>
                  <a:gd name="connsiteY83" fmla="*/ 405917 h 413825"/>
                  <a:gd name="connsiteX84" fmla="*/ 318135 w 518457"/>
                  <a:gd name="connsiteY84" fmla="*/ 409872 h 413825"/>
                  <a:gd name="connsiteX85" fmla="*/ 311545 w 518457"/>
                  <a:gd name="connsiteY85" fmla="*/ 411189 h 413825"/>
                  <a:gd name="connsiteX86" fmla="*/ 286504 w 518457"/>
                  <a:gd name="connsiteY86" fmla="*/ 413825 h 4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18457" h="413825">
                    <a:moveTo>
                      <a:pt x="286504" y="413825"/>
                    </a:moveTo>
                    <a:cubicBezTo>
                      <a:pt x="262782" y="413825"/>
                      <a:pt x="241696" y="407236"/>
                      <a:pt x="223245" y="395374"/>
                    </a:cubicBezTo>
                    <a:cubicBezTo>
                      <a:pt x="217973" y="392738"/>
                      <a:pt x="214019" y="387467"/>
                      <a:pt x="208748" y="382195"/>
                    </a:cubicBezTo>
                    <a:cubicBezTo>
                      <a:pt x="204793" y="376924"/>
                      <a:pt x="200840" y="371652"/>
                      <a:pt x="196886" y="365062"/>
                    </a:cubicBezTo>
                    <a:cubicBezTo>
                      <a:pt x="187661" y="351883"/>
                      <a:pt x="179754" y="340022"/>
                      <a:pt x="169210" y="328161"/>
                    </a:cubicBezTo>
                    <a:cubicBezTo>
                      <a:pt x="167892" y="326842"/>
                      <a:pt x="166574" y="325525"/>
                      <a:pt x="166574" y="324207"/>
                    </a:cubicBezTo>
                    <a:cubicBezTo>
                      <a:pt x="158667" y="314982"/>
                      <a:pt x="150759" y="304439"/>
                      <a:pt x="144170" y="291259"/>
                    </a:cubicBezTo>
                    <a:cubicBezTo>
                      <a:pt x="141534" y="284670"/>
                      <a:pt x="138898" y="279398"/>
                      <a:pt x="137580" y="272808"/>
                    </a:cubicBezTo>
                    <a:cubicBezTo>
                      <a:pt x="134944" y="266219"/>
                      <a:pt x="133627" y="259629"/>
                      <a:pt x="129673" y="253040"/>
                    </a:cubicBezTo>
                    <a:cubicBezTo>
                      <a:pt x="119129" y="231953"/>
                      <a:pt x="99360" y="227999"/>
                      <a:pt x="78274" y="222728"/>
                    </a:cubicBezTo>
                    <a:cubicBezTo>
                      <a:pt x="73002" y="221409"/>
                      <a:pt x="66413" y="220092"/>
                      <a:pt x="61141" y="218774"/>
                    </a:cubicBezTo>
                    <a:cubicBezTo>
                      <a:pt x="40054" y="212185"/>
                      <a:pt x="24240" y="200323"/>
                      <a:pt x="7106" y="183190"/>
                    </a:cubicBezTo>
                    <a:lnTo>
                      <a:pt x="5789" y="181872"/>
                    </a:lnTo>
                    <a:lnTo>
                      <a:pt x="5789" y="180554"/>
                    </a:lnTo>
                    <a:cubicBezTo>
                      <a:pt x="5789" y="179237"/>
                      <a:pt x="5789" y="177918"/>
                      <a:pt x="5789" y="177918"/>
                    </a:cubicBezTo>
                    <a:cubicBezTo>
                      <a:pt x="7106" y="158150"/>
                      <a:pt x="9742" y="137063"/>
                      <a:pt x="3153" y="110705"/>
                    </a:cubicBezTo>
                    <a:cubicBezTo>
                      <a:pt x="517" y="98844"/>
                      <a:pt x="-801" y="76439"/>
                      <a:pt x="517" y="44809"/>
                    </a:cubicBezTo>
                    <a:lnTo>
                      <a:pt x="517" y="43491"/>
                    </a:lnTo>
                    <a:lnTo>
                      <a:pt x="1835" y="42173"/>
                    </a:lnTo>
                    <a:cubicBezTo>
                      <a:pt x="5789" y="38220"/>
                      <a:pt x="11061" y="35584"/>
                      <a:pt x="16332" y="31630"/>
                    </a:cubicBezTo>
                    <a:cubicBezTo>
                      <a:pt x="18968" y="30312"/>
                      <a:pt x="21604" y="27677"/>
                      <a:pt x="24240" y="26358"/>
                    </a:cubicBezTo>
                    <a:cubicBezTo>
                      <a:pt x="32147" y="21087"/>
                      <a:pt x="40054" y="15815"/>
                      <a:pt x="49280" y="13179"/>
                    </a:cubicBezTo>
                    <a:cubicBezTo>
                      <a:pt x="54552" y="11862"/>
                      <a:pt x="59823" y="11862"/>
                      <a:pt x="63777" y="11862"/>
                    </a:cubicBezTo>
                    <a:cubicBezTo>
                      <a:pt x="66413" y="11862"/>
                      <a:pt x="67731" y="11862"/>
                      <a:pt x="70367" y="11862"/>
                    </a:cubicBezTo>
                    <a:cubicBezTo>
                      <a:pt x="73002" y="11862"/>
                      <a:pt x="74321" y="11862"/>
                      <a:pt x="76957" y="11862"/>
                    </a:cubicBezTo>
                    <a:cubicBezTo>
                      <a:pt x="82228" y="11862"/>
                      <a:pt x="86181" y="11862"/>
                      <a:pt x="90136" y="10543"/>
                    </a:cubicBezTo>
                    <a:cubicBezTo>
                      <a:pt x="94089" y="9226"/>
                      <a:pt x="98043" y="7908"/>
                      <a:pt x="103315" y="6590"/>
                    </a:cubicBezTo>
                    <a:cubicBezTo>
                      <a:pt x="111222" y="3954"/>
                      <a:pt x="117812" y="0"/>
                      <a:pt x="127037" y="0"/>
                    </a:cubicBezTo>
                    <a:lnTo>
                      <a:pt x="128355" y="0"/>
                    </a:lnTo>
                    <a:cubicBezTo>
                      <a:pt x="140216" y="0"/>
                      <a:pt x="149442" y="6590"/>
                      <a:pt x="158667" y="11862"/>
                    </a:cubicBezTo>
                    <a:cubicBezTo>
                      <a:pt x="161303" y="13179"/>
                      <a:pt x="162621" y="14498"/>
                      <a:pt x="165256" y="15815"/>
                    </a:cubicBezTo>
                    <a:cubicBezTo>
                      <a:pt x="177118" y="22405"/>
                      <a:pt x="188979" y="27677"/>
                      <a:pt x="202158" y="28994"/>
                    </a:cubicBezTo>
                    <a:cubicBezTo>
                      <a:pt x="207429" y="30312"/>
                      <a:pt x="212701" y="30312"/>
                      <a:pt x="217973" y="31630"/>
                    </a:cubicBezTo>
                    <a:cubicBezTo>
                      <a:pt x="227198" y="32948"/>
                      <a:pt x="235106" y="32948"/>
                      <a:pt x="244331" y="35584"/>
                    </a:cubicBezTo>
                    <a:cubicBezTo>
                      <a:pt x="250920" y="36901"/>
                      <a:pt x="257510" y="39537"/>
                      <a:pt x="262782" y="42173"/>
                    </a:cubicBezTo>
                    <a:cubicBezTo>
                      <a:pt x="268054" y="44809"/>
                      <a:pt x="272008" y="46127"/>
                      <a:pt x="277279" y="48763"/>
                    </a:cubicBezTo>
                    <a:cubicBezTo>
                      <a:pt x="281233" y="50081"/>
                      <a:pt x="285187" y="50081"/>
                      <a:pt x="289140" y="50081"/>
                    </a:cubicBezTo>
                    <a:cubicBezTo>
                      <a:pt x="299683" y="50081"/>
                      <a:pt x="308909" y="46127"/>
                      <a:pt x="319452" y="40856"/>
                    </a:cubicBezTo>
                    <a:cubicBezTo>
                      <a:pt x="328678" y="36901"/>
                      <a:pt x="339221" y="31630"/>
                      <a:pt x="349764" y="31630"/>
                    </a:cubicBezTo>
                    <a:cubicBezTo>
                      <a:pt x="351082" y="31630"/>
                      <a:pt x="352400" y="31630"/>
                      <a:pt x="353718" y="31630"/>
                    </a:cubicBezTo>
                    <a:cubicBezTo>
                      <a:pt x="360308" y="31630"/>
                      <a:pt x="368215" y="32948"/>
                      <a:pt x="374805" y="34266"/>
                    </a:cubicBezTo>
                    <a:cubicBezTo>
                      <a:pt x="380077" y="34266"/>
                      <a:pt x="384030" y="35584"/>
                      <a:pt x="389301" y="35584"/>
                    </a:cubicBezTo>
                    <a:lnTo>
                      <a:pt x="394573" y="35584"/>
                    </a:lnTo>
                    <a:cubicBezTo>
                      <a:pt x="403799" y="35584"/>
                      <a:pt x="414342" y="36901"/>
                      <a:pt x="423568" y="39537"/>
                    </a:cubicBezTo>
                    <a:cubicBezTo>
                      <a:pt x="435428" y="42173"/>
                      <a:pt x="443336" y="50081"/>
                      <a:pt x="451244" y="59306"/>
                    </a:cubicBezTo>
                    <a:cubicBezTo>
                      <a:pt x="463105" y="71168"/>
                      <a:pt x="469695" y="85664"/>
                      <a:pt x="477602" y="98844"/>
                    </a:cubicBezTo>
                    <a:lnTo>
                      <a:pt x="481555" y="105433"/>
                    </a:lnTo>
                    <a:cubicBezTo>
                      <a:pt x="482874" y="108069"/>
                      <a:pt x="484191" y="110705"/>
                      <a:pt x="485510" y="113341"/>
                    </a:cubicBezTo>
                    <a:cubicBezTo>
                      <a:pt x="486827" y="118612"/>
                      <a:pt x="489463" y="123884"/>
                      <a:pt x="492099" y="126520"/>
                    </a:cubicBezTo>
                    <a:cubicBezTo>
                      <a:pt x="493417" y="127838"/>
                      <a:pt x="497370" y="129155"/>
                      <a:pt x="500006" y="129155"/>
                    </a:cubicBezTo>
                    <a:lnTo>
                      <a:pt x="503960" y="129155"/>
                    </a:lnTo>
                    <a:lnTo>
                      <a:pt x="502642" y="133110"/>
                    </a:lnTo>
                    <a:cubicBezTo>
                      <a:pt x="501324" y="137063"/>
                      <a:pt x="501324" y="139699"/>
                      <a:pt x="502642" y="142335"/>
                    </a:cubicBezTo>
                    <a:cubicBezTo>
                      <a:pt x="502642" y="143653"/>
                      <a:pt x="503960" y="144971"/>
                      <a:pt x="503960" y="146289"/>
                    </a:cubicBezTo>
                    <a:cubicBezTo>
                      <a:pt x="505278" y="151560"/>
                      <a:pt x="507914" y="156832"/>
                      <a:pt x="500006" y="163422"/>
                    </a:cubicBezTo>
                    <a:cubicBezTo>
                      <a:pt x="498689" y="164739"/>
                      <a:pt x="498689" y="164739"/>
                      <a:pt x="497370" y="166058"/>
                    </a:cubicBezTo>
                    <a:cubicBezTo>
                      <a:pt x="493417" y="170011"/>
                      <a:pt x="492099" y="171329"/>
                      <a:pt x="492099" y="173965"/>
                    </a:cubicBezTo>
                    <a:cubicBezTo>
                      <a:pt x="493417" y="176601"/>
                      <a:pt x="497370" y="177918"/>
                      <a:pt x="501324" y="179237"/>
                    </a:cubicBezTo>
                    <a:cubicBezTo>
                      <a:pt x="502642" y="180554"/>
                      <a:pt x="505278" y="180554"/>
                      <a:pt x="506596" y="181872"/>
                    </a:cubicBezTo>
                    <a:cubicBezTo>
                      <a:pt x="514503" y="185826"/>
                      <a:pt x="518458" y="193733"/>
                      <a:pt x="518458" y="201641"/>
                    </a:cubicBezTo>
                    <a:cubicBezTo>
                      <a:pt x="518458" y="213502"/>
                      <a:pt x="507914" y="218774"/>
                      <a:pt x="500006" y="222728"/>
                    </a:cubicBezTo>
                    <a:cubicBezTo>
                      <a:pt x="497370" y="224045"/>
                      <a:pt x="494734" y="225364"/>
                      <a:pt x="492099" y="226681"/>
                    </a:cubicBezTo>
                    <a:cubicBezTo>
                      <a:pt x="486827" y="229317"/>
                      <a:pt x="482874" y="233271"/>
                      <a:pt x="477602" y="237224"/>
                    </a:cubicBezTo>
                    <a:cubicBezTo>
                      <a:pt x="473648" y="239860"/>
                      <a:pt x="471012" y="242496"/>
                      <a:pt x="467059" y="245132"/>
                    </a:cubicBezTo>
                    <a:lnTo>
                      <a:pt x="464423" y="246450"/>
                    </a:lnTo>
                    <a:cubicBezTo>
                      <a:pt x="459151" y="250404"/>
                      <a:pt x="452562" y="254357"/>
                      <a:pt x="448608" y="259629"/>
                    </a:cubicBezTo>
                    <a:cubicBezTo>
                      <a:pt x="445972" y="263583"/>
                      <a:pt x="444654" y="266219"/>
                      <a:pt x="444654" y="270172"/>
                    </a:cubicBezTo>
                    <a:cubicBezTo>
                      <a:pt x="444654" y="271491"/>
                      <a:pt x="444654" y="274126"/>
                      <a:pt x="443336" y="275444"/>
                    </a:cubicBezTo>
                    <a:cubicBezTo>
                      <a:pt x="440700" y="283351"/>
                      <a:pt x="440700" y="292577"/>
                      <a:pt x="439383" y="301803"/>
                    </a:cubicBezTo>
                    <a:cubicBezTo>
                      <a:pt x="438064" y="313663"/>
                      <a:pt x="436747" y="326842"/>
                      <a:pt x="432793" y="338704"/>
                    </a:cubicBezTo>
                    <a:cubicBezTo>
                      <a:pt x="430157" y="345294"/>
                      <a:pt x="430157" y="350566"/>
                      <a:pt x="430157" y="358473"/>
                    </a:cubicBezTo>
                    <a:cubicBezTo>
                      <a:pt x="430157" y="365062"/>
                      <a:pt x="430157" y="376924"/>
                      <a:pt x="423568" y="383513"/>
                    </a:cubicBezTo>
                    <a:cubicBezTo>
                      <a:pt x="420932" y="386149"/>
                      <a:pt x="418296" y="387467"/>
                      <a:pt x="415660" y="387467"/>
                    </a:cubicBezTo>
                    <a:lnTo>
                      <a:pt x="415660" y="387467"/>
                    </a:lnTo>
                    <a:cubicBezTo>
                      <a:pt x="411706" y="387467"/>
                      <a:pt x="407753" y="384831"/>
                      <a:pt x="405117" y="382195"/>
                    </a:cubicBezTo>
                    <a:cubicBezTo>
                      <a:pt x="403799" y="380877"/>
                      <a:pt x="402481" y="380877"/>
                      <a:pt x="402481" y="379559"/>
                    </a:cubicBezTo>
                    <a:cubicBezTo>
                      <a:pt x="397209" y="376924"/>
                      <a:pt x="391937" y="374288"/>
                      <a:pt x="386666" y="372969"/>
                    </a:cubicBezTo>
                    <a:cubicBezTo>
                      <a:pt x="386666" y="372969"/>
                      <a:pt x="385348" y="372969"/>
                      <a:pt x="385348" y="372969"/>
                    </a:cubicBezTo>
                    <a:cubicBezTo>
                      <a:pt x="382712" y="372969"/>
                      <a:pt x="380077" y="374288"/>
                      <a:pt x="377441" y="375605"/>
                    </a:cubicBezTo>
                    <a:cubicBezTo>
                      <a:pt x="376122" y="376924"/>
                      <a:pt x="373487" y="376924"/>
                      <a:pt x="372169" y="378241"/>
                    </a:cubicBezTo>
                    <a:cubicBezTo>
                      <a:pt x="368215" y="379559"/>
                      <a:pt x="365579" y="379559"/>
                      <a:pt x="361626" y="379559"/>
                    </a:cubicBezTo>
                    <a:cubicBezTo>
                      <a:pt x="358990" y="379559"/>
                      <a:pt x="356354" y="379559"/>
                      <a:pt x="353718" y="380877"/>
                    </a:cubicBezTo>
                    <a:cubicBezTo>
                      <a:pt x="348446" y="382195"/>
                      <a:pt x="347129" y="387467"/>
                      <a:pt x="344493" y="391421"/>
                    </a:cubicBezTo>
                    <a:cubicBezTo>
                      <a:pt x="341857" y="396692"/>
                      <a:pt x="340539" y="401964"/>
                      <a:pt x="333950" y="405917"/>
                    </a:cubicBezTo>
                    <a:cubicBezTo>
                      <a:pt x="328678" y="408553"/>
                      <a:pt x="323406" y="408553"/>
                      <a:pt x="318135" y="409872"/>
                    </a:cubicBezTo>
                    <a:cubicBezTo>
                      <a:pt x="315499" y="409872"/>
                      <a:pt x="314181" y="409872"/>
                      <a:pt x="311545" y="411189"/>
                    </a:cubicBezTo>
                    <a:cubicBezTo>
                      <a:pt x="302319" y="412507"/>
                      <a:pt x="294412" y="413825"/>
                      <a:pt x="286504" y="413825"/>
                    </a:cubicBezTo>
                    <a:close/>
                  </a:path>
                </a:pathLst>
              </a:custGeom>
              <a:grpFill/>
              <a:ln w="6350" cap="flat">
                <a:solidFill>
                  <a:srgbClr val="94C33D"/>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BACC7D6-249F-870F-56AA-3144FB3B18F1}"/>
                  </a:ext>
                </a:extLst>
              </p:cNvPr>
              <p:cNvSpPr/>
              <p:nvPr/>
            </p:nvSpPr>
            <p:spPr>
              <a:xfrm>
                <a:off x="6945692" y="6082006"/>
                <a:ext cx="530317" cy="420414"/>
              </a:xfrm>
              <a:custGeom>
                <a:avLst/>
                <a:gdLst>
                  <a:gd name="connsiteX0" fmla="*/ 289140 w 530317"/>
                  <a:gd name="connsiteY0" fmla="*/ 420415 h 420414"/>
                  <a:gd name="connsiteX1" fmla="*/ 223244 w 530317"/>
                  <a:gd name="connsiteY1" fmla="*/ 400646 h 420414"/>
                  <a:gd name="connsiteX2" fmla="*/ 208747 w 530317"/>
                  <a:gd name="connsiteY2" fmla="*/ 387467 h 420414"/>
                  <a:gd name="connsiteX3" fmla="*/ 195568 w 530317"/>
                  <a:gd name="connsiteY3" fmla="*/ 370334 h 420414"/>
                  <a:gd name="connsiteX4" fmla="*/ 167892 w 530317"/>
                  <a:gd name="connsiteY4" fmla="*/ 334750 h 420414"/>
                  <a:gd name="connsiteX5" fmla="*/ 165256 w 530317"/>
                  <a:gd name="connsiteY5" fmla="*/ 330797 h 420414"/>
                  <a:gd name="connsiteX6" fmla="*/ 142852 w 530317"/>
                  <a:gd name="connsiteY6" fmla="*/ 296531 h 420414"/>
                  <a:gd name="connsiteX7" fmla="*/ 136262 w 530317"/>
                  <a:gd name="connsiteY7" fmla="*/ 278080 h 420414"/>
                  <a:gd name="connsiteX8" fmla="*/ 136262 w 530317"/>
                  <a:gd name="connsiteY8" fmla="*/ 276762 h 420414"/>
                  <a:gd name="connsiteX9" fmla="*/ 129673 w 530317"/>
                  <a:gd name="connsiteY9" fmla="*/ 259629 h 420414"/>
                  <a:gd name="connsiteX10" fmla="*/ 80910 w 530317"/>
                  <a:gd name="connsiteY10" fmla="*/ 231953 h 420414"/>
                  <a:gd name="connsiteX11" fmla="*/ 62459 w 530317"/>
                  <a:gd name="connsiteY11" fmla="*/ 228000 h 420414"/>
                  <a:gd name="connsiteX12" fmla="*/ 7107 w 530317"/>
                  <a:gd name="connsiteY12" fmla="*/ 191097 h 420414"/>
                  <a:gd name="connsiteX13" fmla="*/ 4471 w 530317"/>
                  <a:gd name="connsiteY13" fmla="*/ 188462 h 420414"/>
                  <a:gd name="connsiteX14" fmla="*/ 5788 w 530317"/>
                  <a:gd name="connsiteY14" fmla="*/ 184508 h 420414"/>
                  <a:gd name="connsiteX15" fmla="*/ 5788 w 530317"/>
                  <a:gd name="connsiteY15" fmla="*/ 181873 h 420414"/>
                  <a:gd name="connsiteX16" fmla="*/ 3152 w 530317"/>
                  <a:gd name="connsiteY16" fmla="*/ 115977 h 420414"/>
                  <a:gd name="connsiteX17" fmla="*/ 517 w 530317"/>
                  <a:gd name="connsiteY17" fmla="*/ 48763 h 420414"/>
                  <a:gd name="connsiteX18" fmla="*/ 517 w 530317"/>
                  <a:gd name="connsiteY18" fmla="*/ 44809 h 420414"/>
                  <a:gd name="connsiteX19" fmla="*/ 3152 w 530317"/>
                  <a:gd name="connsiteY19" fmla="*/ 42173 h 420414"/>
                  <a:gd name="connsiteX20" fmla="*/ 17650 w 530317"/>
                  <a:gd name="connsiteY20" fmla="*/ 31630 h 420414"/>
                  <a:gd name="connsiteX21" fmla="*/ 24240 w 530317"/>
                  <a:gd name="connsiteY21" fmla="*/ 27677 h 420414"/>
                  <a:gd name="connsiteX22" fmla="*/ 25557 w 530317"/>
                  <a:gd name="connsiteY22" fmla="*/ 26358 h 420414"/>
                  <a:gd name="connsiteX23" fmla="*/ 51915 w 530317"/>
                  <a:gd name="connsiteY23" fmla="*/ 13179 h 420414"/>
                  <a:gd name="connsiteX24" fmla="*/ 67731 w 530317"/>
                  <a:gd name="connsiteY24" fmla="*/ 11862 h 420414"/>
                  <a:gd name="connsiteX25" fmla="*/ 73002 w 530317"/>
                  <a:gd name="connsiteY25" fmla="*/ 11862 h 420414"/>
                  <a:gd name="connsiteX26" fmla="*/ 80910 w 530317"/>
                  <a:gd name="connsiteY26" fmla="*/ 11862 h 420414"/>
                  <a:gd name="connsiteX27" fmla="*/ 92771 w 530317"/>
                  <a:gd name="connsiteY27" fmla="*/ 10544 h 420414"/>
                  <a:gd name="connsiteX28" fmla="*/ 104632 w 530317"/>
                  <a:gd name="connsiteY28" fmla="*/ 6590 h 420414"/>
                  <a:gd name="connsiteX29" fmla="*/ 130990 w 530317"/>
                  <a:gd name="connsiteY29" fmla="*/ 0 h 420414"/>
                  <a:gd name="connsiteX30" fmla="*/ 132309 w 530317"/>
                  <a:gd name="connsiteY30" fmla="*/ 0 h 420414"/>
                  <a:gd name="connsiteX31" fmla="*/ 165256 w 530317"/>
                  <a:gd name="connsiteY31" fmla="*/ 13179 h 420414"/>
                  <a:gd name="connsiteX32" fmla="*/ 171846 w 530317"/>
                  <a:gd name="connsiteY32" fmla="*/ 17134 h 420414"/>
                  <a:gd name="connsiteX33" fmla="*/ 207429 w 530317"/>
                  <a:gd name="connsiteY33" fmla="*/ 30313 h 420414"/>
                  <a:gd name="connsiteX34" fmla="*/ 223244 w 530317"/>
                  <a:gd name="connsiteY34" fmla="*/ 31630 h 420414"/>
                  <a:gd name="connsiteX35" fmla="*/ 249602 w 530317"/>
                  <a:gd name="connsiteY35" fmla="*/ 35584 h 420414"/>
                  <a:gd name="connsiteX36" fmla="*/ 269371 w 530317"/>
                  <a:gd name="connsiteY36" fmla="*/ 43492 h 420414"/>
                  <a:gd name="connsiteX37" fmla="*/ 282550 w 530317"/>
                  <a:gd name="connsiteY37" fmla="*/ 48763 h 420414"/>
                  <a:gd name="connsiteX38" fmla="*/ 320770 w 530317"/>
                  <a:gd name="connsiteY38" fmla="*/ 42173 h 420414"/>
                  <a:gd name="connsiteX39" fmla="*/ 353718 w 530317"/>
                  <a:gd name="connsiteY39" fmla="*/ 31630 h 420414"/>
                  <a:gd name="connsiteX40" fmla="*/ 380076 w 530317"/>
                  <a:gd name="connsiteY40" fmla="*/ 32948 h 420414"/>
                  <a:gd name="connsiteX41" fmla="*/ 381394 w 530317"/>
                  <a:gd name="connsiteY41" fmla="*/ 32948 h 420414"/>
                  <a:gd name="connsiteX42" fmla="*/ 394573 w 530317"/>
                  <a:gd name="connsiteY42" fmla="*/ 34266 h 420414"/>
                  <a:gd name="connsiteX43" fmla="*/ 399845 w 530317"/>
                  <a:gd name="connsiteY43" fmla="*/ 34266 h 420414"/>
                  <a:gd name="connsiteX44" fmla="*/ 428839 w 530317"/>
                  <a:gd name="connsiteY44" fmla="*/ 38220 h 420414"/>
                  <a:gd name="connsiteX45" fmla="*/ 459151 w 530317"/>
                  <a:gd name="connsiteY45" fmla="*/ 59306 h 420414"/>
                  <a:gd name="connsiteX46" fmla="*/ 486827 w 530317"/>
                  <a:gd name="connsiteY46" fmla="*/ 100162 h 420414"/>
                  <a:gd name="connsiteX47" fmla="*/ 490780 w 530317"/>
                  <a:gd name="connsiteY47" fmla="*/ 106751 h 420414"/>
                  <a:gd name="connsiteX48" fmla="*/ 494735 w 530317"/>
                  <a:gd name="connsiteY48" fmla="*/ 115977 h 420414"/>
                  <a:gd name="connsiteX49" fmla="*/ 500006 w 530317"/>
                  <a:gd name="connsiteY49" fmla="*/ 126520 h 420414"/>
                  <a:gd name="connsiteX50" fmla="*/ 505278 w 530317"/>
                  <a:gd name="connsiteY50" fmla="*/ 129156 h 420414"/>
                  <a:gd name="connsiteX51" fmla="*/ 514504 w 530317"/>
                  <a:gd name="connsiteY51" fmla="*/ 130474 h 420414"/>
                  <a:gd name="connsiteX52" fmla="*/ 511868 w 530317"/>
                  <a:gd name="connsiteY52" fmla="*/ 139699 h 420414"/>
                  <a:gd name="connsiteX53" fmla="*/ 511868 w 530317"/>
                  <a:gd name="connsiteY53" fmla="*/ 146289 h 420414"/>
                  <a:gd name="connsiteX54" fmla="*/ 513185 w 530317"/>
                  <a:gd name="connsiteY54" fmla="*/ 148925 h 420414"/>
                  <a:gd name="connsiteX55" fmla="*/ 509232 w 530317"/>
                  <a:gd name="connsiteY55" fmla="*/ 172647 h 420414"/>
                  <a:gd name="connsiteX56" fmla="*/ 506596 w 530317"/>
                  <a:gd name="connsiteY56" fmla="*/ 175283 h 420414"/>
                  <a:gd name="connsiteX57" fmla="*/ 503960 w 530317"/>
                  <a:gd name="connsiteY57" fmla="*/ 177918 h 420414"/>
                  <a:gd name="connsiteX58" fmla="*/ 509232 w 530317"/>
                  <a:gd name="connsiteY58" fmla="*/ 180554 h 420414"/>
                  <a:gd name="connsiteX59" fmla="*/ 515821 w 530317"/>
                  <a:gd name="connsiteY59" fmla="*/ 183190 h 420414"/>
                  <a:gd name="connsiteX60" fmla="*/ 530318 w 530317"/>
                  <a:gd name="connsiteY60" fmla="*/ 208231 h 420414"/>
                  <a:gd name="connsiteX61" fmla="*/ 509232 w 530317"/>
                  <a:gd name="connsiteY61" fmla="*/ 233271 h 420414"/>
                  <a:gd name="connsiteX62" fmla="*/ 502642 w 530317"/>
                  <a:gd name="connsiteY62" fmla="*/ 237224 h 420414"/>
                  <a:gd name="connsiteX63" fmla="*/ 489463 w 530317"/>
                  <a:gd name="connsiteY63" fmla="*/ 246450 h 420414"/>
                  <a:gd name="connsiteX64" fmla="*/ 477601 w 530317"/>
                  <a:gd name="connsiteY64" fmla="*/ 255676 h 420414"/>
                  <a:gd name="connsiteX65" fmla="*/ 474966 w 530317"/>
                  <a:gd name="connsiteY65" fmla="*/ 256993 h 420414"/>
                  <a:gd name="connsiteX66" fmla="*/ 460469 w 530317"/>
                  <a:gd name="connsiteY66" fmla="*/ 268855 h 420414"/>
                  <a:gd name="connsiteX67" fmla="*/ 457833 w 530317"/>
                  <a:gd name="connsiteY67" fmla="*/ 276762 h 420414"/>
                  <a:gd name="connsiteX68" fmla="*/ 456515 w 530317"/>
                  <a:gd name="connsiteY68" fmla="*/ 283351 h 420414"/>
                  <a:gd name="connsiteX69" fmla="*/ 452561 w 530317"/>
                  <a:gd name="connsiteY69" fmla="*/ 308392 h 420414"/>
                  <a:gd name="connsiteX70" fmla="*/ 444653 w 530317"/>
                  <a:gd name="connsiteY70" fmla="*/ 345294 h 420414"/>
                  <a:gd name="connsiteX71" fmla="*/ 442018 w 530317"/>
                  <a:gd name="connsiteY71" fmla="*/ 363745 h 420414"/>
                  <a:gd name="connsiteX72" fmla="*/ 434110 w 530317"/>
                  <a:gd name="connsiteY72" fmla="*/ 391421 h 420414"/>
                  <a:gd name="connsiteX73" fmla="*/ 423567 w 530317"/>
                  <a:gd name="connsiteY73" fmla="*/ 396692 h 420414"/>
                  <a:gd name="connsiteX74" fmla="*/ 410388 w 530317"/>
                  <a:gd name="connsiteY74" fmla="*/ 390103 h 420414"/>
                  <a:gd name="connsiteX75" fmla="*/ 407752 w 530317"/>
                  <a:gd name="connsiteY75" fmla="*/ 387467 h 420414"/>
                  <a:gd name="connsiteX76" fmla="*/ 393255 w 530317"/>
                  <a:gd name="connsiteY76" fmla="*/ 382195 h 420414"/>
                  <a:gd name="connsiteX77" fmla="*/ 391937 w 530317"/>
                  <a:gd name="connsiteY77" fmla="*/ 382195 h 420414"/>
                  <a:gd name="connsiteX78" fmla="*/ 385347 w 530317"/>
                  <a:gd name="connsiteY78" fmla="*/ 384831 h 420414"/>
                  <a:gd name="connsiteX79" fmla="*/ 378758 w 530317"/>
                  <a:gd name="connsiteY79" fmla="*/ 387467 h 420414"/>
                  <a:gd name="connsiteX80" fmla="*/ 360308 w 530317"/>
                  <a:gd name="connsiteY80" fmla="*/ 390103 h 420414"/>
                  <a:gd name="connsiteX81" fmla="*/ 353718 w 530317"/>
                  <a:gd name="connsiteY81" fmla="*/ 398010 h 420414"/>
                  <a:gd name="connsiteX82" fmla="*/ 340539 w 530317"/>
                  <a:gd name="connsiteY82" fmla="*/ 413825 h 420414"/>
                  <a:gd name="connsiteX83" fmla="*/ 322088 w 530317"/>
                  <a:gd name="connsiteY83" fmla="*/ 417779 h 420414"/>
                  <a:gd name="connsiteX84" fmla="*/ 320770 w 530317"/>
                  <a:gd name="connsiteY84" fmla="*/ 417779 h 420414"/>
                  <a:gd name="connsiteX85" fmla="*/ 316817 w 530317"/>
                  <a:gd name="connsiteY85" fmla="*/ 417779 h 420414"/>
                  <a:gd name="connsiteX86" fmla="*/ 289140 w 530317"/>
                  <a:gd name="connsiteY86" fmla="*/ 420415 h 420414"/>
                  <a:gd name="connsiteX87" fmla="*/ 15014 w 530317"/>
                  <a:gd name="connsiteY87" fmla="*/ 184508 h 420414"/>
                  <a:gd name="connsiteX88" fmla="*/ 66413 w 530317"/>
                  <a:gd name="connsiteY88" fmla="*/ 218774 h 420414"/>
                  <a:gd name="connsiteX89" fmla="*/ 83546 w 530317"/>
                  <a:gd name="connsiteY89" fmla="*/ 222728 h 420414"/>
                  <a:gd name="connsiteX90" fmla="*/ 138898 w 530317"/>
                  <a:gd name="connsiteY90" fmla="*/ 255676 h 420414"/>
                  <a:gd name="connsiteX91" fmla="*/ 146805 w 530317"/>
                  <a:gd name="connsiteY91" fmla="*/ 274127 h 420414"/>
                  <a:gd name="connsiteX92" fmla="*/ 146805 w 530317"/>
                  <a:gd name="connsiteY92" fmla="*/ 275444 h 420414"/>
                  <a:gd name="connsiteX93" fmla="*/ 153395 w 530317"/>
                  <a:gd name="connsiteY93" fmla="*/ 293895 h 420414"/>
                  <a:gd name="connsiteX94" fmla="*/ 174481 w 530317"/>
                  <a:gd name="connsiteY94" fmla="*/ 325525 h 420414"/>
                  <a:gd name="connsiteX95" fmla="*/ 177117 w 530317"/>
                  <a:gd name="connsiteY95" fmla="*/ 329478 h 420414"/>
                  <a:gd name="connsiteX96" fmla="*/ 204794 w 530317"/>
                  <a:gd name="connsiteY96" fmla="*/ 366381 h 420414"/>
                  <a:gd name="connsiteX97" fmla="*/ 216655 w 530317"/>
                  <a:gd name="connsiteY97" fmla="*/ 382195 h 420414"/>
                  <a:gd name="connsiteX98" fmla="*/ 229834 w 530317"/>
                  <a:gd name="connsiteY98" fmla="*/ 394056 h 420414"/>
                  <a:gd name="connsiteX99" fmla="*/ 312862 w 530317"/>
                  <a:gd name="connsiteY99" fmla="*/ 409872 h 420414"/>
                  <a:gd name="connsiteX100" fmla="*/ 318134 w 530317"/>
                  <a:gd name="connsiteY100" fmla="*/ 408553 h 420414"/>
                  <a:gd name="connsiteX101" fmla="*/ 319452 w 530317"/>
                  <a:gd name="connsiteY101" fmla="*/ 408553 h 420414"/>
                  <a:gd name="connsiteX102" fmla="*/ 333949 w 530317"/>
                  <a:gd name="connsiteY102" fmla="*/ 404600 h 420414"/>
                  <a:gd name="connsiteX103" fmla="*/ 343175 w 530317"/>
                  <a:gd name="connsiteY103" fmla="*/ 392739 h 420414"/>
                  <a:gd name="connsiteX104" fmla="*/ 355036 w 530317"/>
                  <a:gd name="connsiteY104" fmla="*/ 379560 h 420414"/>
                  <a:gd name="connsiteX105" fmla="*/ 373487 w 530317"/>
                  <a:gd name="connsiteY105" fmla="*/ 376924 h 420414"/>
                  <a:gd name="connsiteX106" fmla="*/ 378758 w 530317"/>
                  <a:gd name="connsiteY106" fmla="*/ 374288 h 420414"/>
                  <a:gd name="connsiteX107" fmla="*/ 390619 w 530317"/>
                  <a:gd name="connsiteY107" fmla="*/ 371652 h 420414"/>
                  <a:gd name="connsiteX108" fmla="*/ 409070 w 530317"/>
                  <a:gd name="connsiteY108" fmla="*/ 379560 h 420414"/>
                  <a:gd name="connsiteX109" fmla="*/ 411706 w 530317"/>
                  <a:gd name="connsiteY109" fmla="*/ 382195 h 420414"/>
                  <a:gd name="connsiteX110" fmla="*/ 423567 w 530317"/>
                  <a:gd name="connsiteY110" fmla="*/ 384831 h 420414"/>
                  <a:gd name="connsiteX111" fmla="*/ 428839 w 530317"/>
                  <a:gd name="connsiteY111" fmla="*/ 363745 h 420414"/>
                  <a:gd name="connsiteX112" fmla="*/ 431474 w 530317"/>
                  <a:gd name="connsiteY112" fmla="*/ 342658 h 420414"/>
                  <a:gd name="connsiteX113" fmla="*/ 438064 w 530317"/>
                  <a:gd name="connsiteY113" fmla="*/ 307075 h 420414"/>
                  <a:gd name="connsiteX114" fmla="*/ 442018 w 530317"/>
                  <a:gd name="connsiteY114" fmla="*/ 280716 h 420414"/>
                  <a:gd name="connsiteX115" fmla="*/ 443336 w 530317"/>
                  <a:gd name="connsiteY115" fmla="*/ 275444 h 420414"/>
                  <a:gd name="connsiteX116" fmla="*/ 448608 w 530317"/>
                  <a:gd name="connsiteY116" fmla="*/ 262265 h 420414"/>
                  <a:gd name="connsiteX117" fmla="*/ 465741 w 530317"/>
                  <a:gd name="connsiteY117" fmla="*/ 247768 h 420414"/>
                  <a:gd name="connsiteX118" fmla="*/ 468377 w 530317"/>
                  <a:gd name="connsiteY118" fmla="*/ 246450 h 420414"/>
                  <a:gd name="connsiteX119" fmla="*/ 478920 w 530317"/>
                  <a:gd name="connsiteY119" fmla="*/ 238543 h 420414"/>
                  <a:gd name="connsiteX120" fmla="*/ 493416 w 530317"/>
                  <a:gd name="connsiteY120" fmla="*/ 228000 h 420414"/>
                  <a:gd name="connsiteX121" fmla="*/ 501324 w 530317"/>
                  <a:gd name="connsiteY121" fmla="*/ 224045 h 420414"/>
                  <a:gd name="connsiteX122" fmla="*/ 517139 w 530317"/>
                  <a:gd name="connsiteY122" fmla="*/ 206913 h 420414"/>
                  <a:gd name="connsiteX123" fmla="*/ 507914 w 530317"/>
                  <a:gd name="connsiteY123" fmla="*/ 191097 h 420414"/>
                  <a:gd name="connsiteX124" fmla="*/ 503960 w 530317"/>
                  <a:gd name="connsiteY124" fmla="*/ 189780 h 420414"/>
                  <a:gd name="connsiteX125" fmla="*/ 492099 w 530317"/>
                  <a:gd name="connsiteY125" fmla="*/ 180554 h 420414"/>
                  <a:gd name="connsiteX126" fmla="*/ 498688 w 530317"/>
                  <a:gd name="connsiteY126" fmla="*/ 167375 h 420414"/>
                  <a:gd name="connsiteX127" fmla="*/ 501324 w 530317"/>
                  <a:gd name="connsiteY127" fmla="*/ 166058 h 420414"/>
                  <a:gd name="connsiteX128" fmla="*/ 503960 w 530317"/>
                  <a:gd name="connsiteY128" fmla="*/ 154196 h 420414"/>
                  <a:gd name="connsiteX129" fmla="*/ 502642 w 530317"/>
                  <a:gd name="connsiteY129" fmla="*/ 150242 h 420414"/>
                  <a:gd name="connsiteX130" fmla="*/ 502642 w 530317"/>
                  <a:gd name="connsiteY130" fmla="*/ 139699 h 420414"/>
                  <a:gd name="connsiteX131" fmla="*/ 493416 w 530317"/>
                  <a:gd name="connsiteY131" fmla="*/ 135746 h 420414"/>
                  <a:gd name="connsiteX132" fmla="*/ 485509 w 530317"/>
                  <a:gd name="connsiteY132" fmla="*/ 121248 h 420414"/>
                  <a:gd name="connsiteX133" fmla="*/ 482873 w 530317"/>
                  <a:gd name="connsiteY133" fmla="*/ 113341 h 420414"/>
                  <a:gd name="connsiteX134" fmla="*/ 478920 w 530317"/>
                  <a:gd name="connsiteY134" fmla="*/ 106751 h 420414"/>
                  <a:gd name="connsiteX135" fmla="*/ 453879 w 530317"/>
                  <a:gd name="connsiteY135" fmla="*/ 68532 h 420414"/>
                  <a:gd name="connsiteX136" fmla="*/ 427521 w 530317"/>
                  <a:gd name="connsiteY136" fmla="*/ 50081 h 420414"/>
                  <a:gd name="connsiteX137" fmla="*/ 401163 w 530317"/>
                  <a:gd name="connsiteY137" fmla="*/ 46127 h 420414"/>
                  <a:gd name="connsiteX138" fmla="*/ 394573 w 530317"/>
                  <a:gd name="connsiteY138" fmla="*/ 46127 h 420414"/>
                  <a:gd name="connsiteX139" fmla="*/ 381394 w 530317"/>
                  <a:gd name="connsiteY139" fmla="*/ 44809 h 420414"/>
                  <a:gd name="connsiteX140" fmla="*/ 380076 w 530317"/>
                  <a:gd name="connsiteY140" fmla="*/ 44809 h 420414"/>
                  <a:gd name="connsiteX141" fmla="*/ 356354 w 530317"/>
                  <a:gd name="connsiteY141" fmla="*/ 43492 h 420414"/>
                  <a:gd name="connsiteX142" fmla="*/ 327360 w 530317"/>
                  <a:gd name="connsiteY142" fmla="*/ 52717 h 420414"/>
                  <a:gd name="connsiteX143" fmla="*/ 295729 w 530317"/>
                  <a:gd name="connsiteY143" fmla="*/ 61942 h 420414"/>
                  <a:gd name="connsiteX144" fmla="*/ 282550 w 530317"/>
                  <a:gd name="connsiteY144" fmla="*/ 60625 h 420414"/>
                  <a:gd name="connsiteX145" fmla="*/ 268054 w 530317"/>
                  <a:gd name="connsiteY145" fmla="*/ 54035 h 420414"/>
                  <a:gd name="connsiteX146" fmla="*/ 249602 w 530317"/>
                  <a:gd name="connsiteY146" fmla="*/ 47445 h 420414"/>
                  <a:gd name="connsiteX147" fmla="*/ 223244 w 530317"/>
                  <a:gd name="connsiteY147" fmla="*/ 43492 h 420414"/>
                  <a:gd name="connsiteX148" fmla="*/ 206111 w 530317"/>
                  <a:gd name="connsiteY148" fmla="*/ 40856 h 420414"/>
                  <a:gd name="connsiteX149" fmla="*/ 166574 w 530317"/>
                  <a:gd name="connsiteY149" fmla="*/ 26358 h 420414"/>
                  <a:gd name="connsiteX150" fmla="*/ 159984 w 530317"/>
                  <a:gd name="connsiteY150" fmla="*/ 22405 h 420414"/>
                  <a:gd name="connsiteX151" fmla="*/ 132309 w 530317"/>
                  <a:gd name="connsiteY151" fmla="*/ 10544 h 420414"/>
                  <a:gd name="connsiteX152" fmla="*/ 130990 w 530317"/>
                  <a:gd name="connsiteY152" fmla="*/ 10544 h 420414"/>
                  <a:gd name="connsiteX153" fmla="*/ 109904 w 530317"/>
                  <a:gd name="connsiteY153" fmla="*/ 15815 h 420414"/>
                  <a:gd name="connsiteX154" fmla="*/ 96725 w 530317"/>
                  <a:gd name="connsiteY154" fmla="*/ 21087 h 420414"/>
                  <a:gd name="connsiteX155" fmla="*/ 78274 w 530317"/>
                  <a:gd name="connsiteY155" fmla="*/ 22405 h 420414"/>
                  <a:gd name="connsiteX156" fmla="*/ 75638 w 530317"/>
                  <a:gd name="connsiteY156" fmla="*/ 22405 h 420414"/>
                  <a:gd name="connsiteX157" fmla="*/ 70367 w 530317"/>
                  <a:gd name="connsiteY157" fmla="*/ 22405 h 420414"/>
                  <a:gd name="connsiteX158" fmla="*/ 57187 w 530317"/>
                  <a:gd name="connsiteY158" fmla="*/ 23723 h 420414"/>
                  <a:gd name="connsiteX159" fmla="*/ 34783 w 530317"/>
                  <a:gd name="connsiteY159" fmla="*/ 35584 h 420414"/>
                  <a:gd name="connsiteX160" fmla="*/ 33465 w 530317"/>
                  <a:gd name="connsiteY160" fmla="*/ 36902 h 420414"/>
                  <a:gd name="connsiteX161" fmla="*/ 26876 w 530317"/>
                  <a:gd name="connsiteY161" fmla="*/ 42173 h 420414"/>
                  <a:gd name="connsiteX162" fmla="*/ 13696 w 530317"/>
                  <a:gd name="connsiteY162" fmla="*/ 51399 h 420414"/>
                  <a:gd name="connsiteX163" fmla="*/ 16332 w 530317"/>
                  <a:gd name="connsiteY163" fmla="*/ 115977 h 420414"/>
                  <a:gd name="connsiteX164" fmla="*/ 18968 w 530317"/>
                  <a:gd name="connsiteY164" fmla="*/ 184508 h 420414"/>
                  <a:gd name="connsiteX165" fmla="*/ 15014 w 530317"/>
                  <a:gd name="connsiteY165" fmla="*/ 184508 h 42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530317" h="420414">
                    <a:moveTo>
                      <a:pt x="289140" y="420415"/>
                    </a:moveTo>
                    <a:cubicBezTo>
                      <a:pt x="265418" y="420415"/>
                      <a:pt x="241695" y="413825"/>
                      <a:pt x="223244" y="400646"/>
                    </a:cubicBezTo>
                    <a:cubicBezTo>
                      <a:pt x="217973" y="396692"/>
                      <a:pt x="212701" y="392739"/>
                      <a:pt x="208747" y="387467"/>
                    </a:cubicBezTo>
                    <a:cubicBezTo>
                      <a:pt x="204794" y="382195"/>
                      <a:pt x="200839" y="376924"/>
                      <a:pt x="195568" y="370334"/>
                    </a:cubicBezTo>
                    <a:cubicBezTo>
                      <a:pt x="186343" y="357155"/>
                      <a:pt x="178436" y="345294"/>
                      <a:pt x="167892" y="334750"/>
                    </a:cubicBezTo>
                    <a:lnTo>
                      <a:pt x="165256" y="330797"/>
                    </a:lnTo>
                    <a:cubicBezTo>
                      <a:pt x="157348" y="320254"/>
                      <a:pt x="148123" y="309710"/>
                      <a:pt x="142852" y="296531"/>
                    </a:cubicBezTo>
                    <a:cubicBezTo>
                      <a:pt x="140216" y="289941"/>
                      <a:pt x="137580" y="284670"/>
                      <a:pt x="136262" y="278080"/>
                    </a:cubicBezTo>
                    <a:lnTo>
                      <a:pt x="136262" y="276762"/>
                    </a:lnTo>
                    <a:cubicBezTo>
                      <a:pt x="133626" y="270172"/>
                      <a:pt x="132309" y="264901"/>
                      <a:pt x="129673" y="259629"/>
                    </a:cubicBezTo>
                    <a:cubicBezTo>
                      <a:pt x="120447" y="241179"/>
                      <a:pt x="101996" y="237224"/>
                      <a:pt x="80910" y="231953"/>
                    </a:cubicBezTo>
                    <a:cubicBezTo>
                      <a:pt x="74320" y="230635"/>
                      <a:pt x="69048" y="229317"/>
                      <a:pt x="62459" y="228000"/>
                    </a:cubicBezTo>
                    <a:cubicBezTo>
                      <a:pt x="40055" y="221410"/>
                      <a:pt x="24240" y="208231"/>
                      <a:pt x="7107" y="191097"/>
                    </a:cubicBezTo>
                    <a:lnTo>
                      <a:pt x="4471" y="188462"/>
                    </a:lnTo>
                    <a:lnTo>
                      <a:pt x="5788" y="184508"/>
                    </a:lnTo>
                    <a:cubicBezTo>
                      <a:pt x="5788" y="183190"/>
                      <a:pt x="5788" y="183190"/>
                      <a:pt x="5788" y="181873"/>
                    </a:cubicBezTo>
                    <a:cubicBezTo>
                      <a:pt x="7107" y="163422"/>
                      <a:pt x="9742" y="142335"/>
                      <a:pt x="3152" y="115977"/>
                    </a:cubicBezTo>
                    <a:cubicBezTo>
                      <a:pt x="517" y="104115"/>
                      <a:pt x="-801" y="81711"/>
                      <a:pt x="517" y="48763"/>
                    </a:cubicBezTo>
                    <a:lnTo>
                      <a:pt x="517" y="44809"/>
                    </a:lnTo>
                    <a:lnTo>
                      <a:pt x="3152" y="42173"/>
                    </a:lnTo>
                    <a:cubicBezTo>
                      <a:pt x="7107" y="38220"/>
                      <a:pt x="12378" y="34266"/>
                      <a:pt x="17650" y="31630"/>
                    </a:cubicBezTo>
                    <a:cubicBezTo>
                      <a:pt x="20286" y="30313"/>
                      <a:pt x="21604" y="28994"/>
                      <a:pt x="24240" y="27677"/>
                    </a:cubicBezTo>
                    <a:lnTo>
                      <a:pt x="25557" y="26358"/>
                    </a:lnTo>
                    <a:cubicBezTo>
                      <a:pt x="33465" y="21087"/>
                      <a:pt x="41372" y="14498"/>
                      <a:pt x="51915" y="13179"/>
                    </a:cubicBezTo>
                    <a:cubicBezTo>
                      <a:pt x="57187" y="11862"/>
                      <a:pt x="63777" y="11862"/>
                      <a:pt x="67731" y="11862"/>
                    </a:cubicBezTo>
                    <a:cubicBezTo>
                      <a:pt x="69048" y="11862"/>
                      <a:pt x="71684" y="11862"/>
                      <a:pt x="73002" y="11862"/>
                    </a:cubicBezTo>
                    <a:lnTo>
                      <a:pt x="80910" y="11862"/>
                    </a:lnTo>
                    <a:cubicBezTo>
                      <a:pt x="86182" y="11862"/>
                      <a:pt x="88817" y="11862"/>
                      <a:pt x="92771" y="10544"/>
                    </a:cubicBezTo>
                    <a:cubicBezTo>
                      <a:pt x="96725" y="9226"/>
                      <a:pt x="100678" y="7908"/>
                      <a:pt x="104632" y="6590"/>
                    </a:cubicBezTo>
                    <a:cubicBezTo>
                      <a:pt x="112540" y="2636"/>
                      <a:pt x="120447" y="0"/>
                      <a:pt x="130990" y="0"/>
                    </a:cubicBezTo>
                    <a:lnTo>
                      <a:pt x="132309" y="0"/>
                    </a:lnTo>
                    <a:cubicBezTo>
                      <a:pt x="145488" y="0"/>
                      <a:pt x="156031" y="6590"/>
                      <a:pt x="165256" y="13179"/>
                    </a:cubicBezTo>
                    <a:cubicBezTo>
                      <a:pt x="167892" y="14498"/>
                      <a:pt x="169210" y="15815"/>
                      <a:pt x="171846" y="17134"/>
                    </a:cubicBezTo>
                    <a:cubicBezTo>
                      <a:pt x="183707" y="23723"/>
                      <a:pt x="194250" y="27677"/>
                      <a:pt x="207429" y="30313"/>
                    </a:cubicBezTo>
                    <a:cubicBezTo>
                      <a:pt x="212701" y="31630"/>
                      <a:pt x="217973" y="31630"/>
                      <a:pt x="223244" y="31630"/>
                    </a:cubicBezTo>
                    <a:cubicBezTo>
                      <a:pt x="232470" y="32948"/>
                      <a:pt x="241695" y="32948"/>
                      <a:pt x="249602" y="35584"/>
                    </a:cubicBezTo>
                    <a:cubicBezTo>
                      <a:pt x="256192" y="36902"/>
                      <a:pt x="262782" y="40856"/>
                      <a:pt x="269371" y="43492"/>
                    </a:cubicBezTo>
                    <a:cubicBezTo>
                      <a:pt x="274643" y="46127"/>
                      <a:pt x="278597" y="47445"/>
                      <a:pt x="282550" y="48763"/>
                    </a:cubicBezTo>
                    <a:cubicBezTo>
                      <a:pt x="295729" y="52717"/>
                      <a:pt x="307591" y="47445"/>
                      <a:pt x="320770" y="42173"/>
                    </a:cubicBezTo>
                    <a:cubicBezTo>
                      <a:pt x="329996" y="38220"/>
                      <a:pt x="340539" y="32948"/>
                      <a:pt x="353718" y="31630"/>
                    </a:cubicBezTo>
                    <a:cubicBezTo>
                      <a:pt x="362943" y="31630"/>
                      <a:pt x="370851" y="31630"/>
                      <a:pt x="380076" y="32948"/>
                    </a:cubicBezTo>
                    <a:lnTo>
                      <a:pt x="381394" y="32948"/>
                    </a:lnTo>
                    <a:cubicBezTo>
                      <a:pt x="385347" y="32948"/>
                      <a:pt x="390619" y="34266"/>
                      <a:pt x="394573" y="34266"/>
                    </a:cubicBezTo>
                    <a:lnTo>
                      <a:pt x="399845" y="34266"/>
                    </a:lnTo>
                    <a:cubicBezTo>
                      <a:pt x="409070" y="34266"/>
                      <a:pt x="419614" y="35584"/>
                      <a:pt x="428839" y="38220"/>
                    </a:cubicBezTo>
                    <a:cubicBezTo>
                      <a:pt x="442018" y="42173"/>
                      <a:pt x="449925" y="50081"/>
                      <a:pt x="459151" y="59306"/>
                    </a:cubicBezTo>
                    <a:cubicBezTo>
                      <a:pt x="471012" y="71168"/>
                      <a:pt x="478920" y="86983"/>
                      <a:pt x="486827" y="100162"/>
                    </a:cubicBezTo>
                    <a:lnTo>
                      <a:pt x="490780" y="106751"/>
                    </a:lnTo>
                    <a:cubicBezTo>
                      <a:pt x="492099" y="109387"/>
                      <a:pt x="493416" y="112023"/>
                      <a:pt x="494735" y="115977"/>
                    </a:cubicBezTo>
                    <a:cubicBezTo>
                      <a:pt x="496052" y="119931"/>
                      <a:pt x="498688" y="125202"/>
                      <a:pt x="500006" y="126520"/>
                    </a:cubicBezTo>
                    <a:cubicBezTo>
                      <a:pt x="501324" y="127838"/>
                      <a:pt x="502642" y="127838"/>
                      <a:pt x="505278" y="129156"/>
                    </a:cubicBezTo>
                    <a:lnTo>
                      <a:pt x="514504" y="130474"/>
                    </a:lnTo>
                    <a:lnTo>
                      <a:pt x="511868" y="139699"/>
                    </a:lnTo>
                    <a:cubicBezTo>
                      <a:pt x="510549" y="143653"/>
                      <a:pt x="510549" y="144971"/>
                      <a:pt x="511868" y="146289"/>
                    </a:cubicBezTo>
                    <a:cubicBezTo>
                      <a:pt x="511868" y="147606"/>
                      <a:pt x="511868" y="148925"/>
                      <a:pt x="513185" y="148925"/>
                    </a:cubicBezTo>
                    <a:cubicBezTo>
                      <a:pt x="515821" y="154196"/>
                      <a:pt x="518457" y="163422"/>
                      <a:pt x="509232" y="172647"/>
                    </a:cubicBezTo>
                    <a:cubicBezTo>
                      <a:pt x="507914" y="173965"/>
                      <a:pt x="507914" y="173965"/>
                      <a:pt x="506596" y="175283"/>
                    </a:cubicBezTo>
                    <a:cubicBezTo>
                      <a:pt x="503960" y="176601"/>
                      <a:pt x="503960" y="177918"/>
                      <a:pt x="503960" y="177918"/>
                    </a:cubicBezTo>
                    <a:cubicBezTo>
                      <a:pt x="505278" y="177918"/>
                      <a:pt x="507914" y="179237"/>
                      <a:pt x="509232" y="180554"/>
                    </a:cubicBezTo>
                    <a:cubicBezTo>
                      <a:pt x="511868" y="181873"/>
                      <a:pt x="513185" y="181873"/>
                      <a:pt x="515821" y="183190"/>
                    </a:cubicBezTo>
                    <a:cubicBezTo>
                      <a:pt x="525047" y="188462"/>
                      <a:pt x="530318" y="197687"/>
                      <a:pt x="530318" y="208231"/>
                    </a:cubicBezTo>
                    <a:cubicBezTo>
                      <a:pt x="530318" y="224045"/>
                      <a:pt x="517139" y="229317"/>
                      <a:pt x="509232" y="233271"/>
                    </a:cubicBezTo>
                    <a:cubicBezTo>
                      <a:pt x="506596" y="234589"/>
                      <a:pt x="503960" y="235907"/>
                      <a:pt x="502642" y="237224"/>
                    </a:cubicBezTo>
                    <a:cubicBezTo>
                      <a:pt x="498688" y="239860"/>
                      <a:pt x="494735" y="243814"/>
                      <a:pt x="489463" y="246450"/>
                    </a:cubicBezTo>
                    <a:cubicBezTo>
                      <a:pt x="485509" y="250404"/>
                      <a:pt x="481556" y="253040"/>
                      <a:pt x="477601" y="255676"/>
                    </a:cubicBezTo>
                    <a:lnTo>
                      <a:pt x="474966" y="256993"/>
                    </a:lnTo>
                    <a:cubicBezTo>
                      <a:pt x="469694" y="260948"/>
                      <a:pt x="464422" y="264901"/>
                      <a:pt x="460469" y="268855"/>
                    </a:cubicBezTo>
                    <a:cubicBezTo>
                      <a:pt x="457833" y="271491"/>
                      <a:pt x="457833" y="272808"/>
                      <a:pt x="457833" y="276762"/>
                    </a:cubicBezTo>
                    <a:cubicBezTo>
                      <a:pt x="457833" y="279398"/>
                      <a:pt x="456515" y="280716"/>
                      <a:pt x="456515" y="283351"/>
                    </a:cubicBezTo>
                    <a:cubicBezTo>
                      <a:pt x="453879" y="291259"/>
                      <a:pt x="453879" y="300485"/>
                      <a:pt x="452561" y="308392"/>
                    </a:cubicBezTo>
                    <a:cubicBezTo>
                      <a:pt x="451243" y="320254"/>
                      <a:pt x="449925" y="333433"/>
                      <a:pt x="444653" y="345294"/>
                    </a:cubicBezTo>
                    <a:cubicBezTo>
                      <a:pt x="442018" y="351883"/>
                      <a:pt x="442018" y="355837"/>
                      <a:pt x="442018" y="363745"/>
                    </a:cubicBezTo>
                    <a:cubicBezTo>
                      <a:pt x="442018" y="371652"/>
                      <a:pt x="442018" y="383513"/>
                      <a:pt x="434110" y="391421"/>
                    </a:cubicBezTo>
                    <a:cubicBezTo>
                      <a:pt x="431474" y="394056"/>
                      <a:pt x="427521" y="396692"/>
                      <a:pt x="423567" y="396692"/>
                    </a:cubicBezTo>
                    <a:cubicBezTo>
                      <a:pt x="418295" y="396692"/>
                      <a:pt x="413024" y="392739"/>
                      <a:pt x="410388" y="390103"/>
                    </a:cubicBezTo>
                    <a:cubicBezTo>
                      <a:pt x="409070" y="388785"/>
                      <a:pt x="409070" y="388785"/>
                      <a:pt x="407752" y="387467"/>
                    </a:cubicBezTo>
                    <a:cubicBezTo>
                      <a:pt x="403798" y="384831"/>
                      <a:pt x="398527" y="382195"/>
                      <a:pt x="393255" y="382195"/>
                    </a:cubicBezTo>
                    <a:lnTo>
                      <a:pt x="391937" y="382195"/>
                    </a:lnTo>
                    <a:cubicBezTo>
                      <a:pt x="390619" y="382195"/>
                      <a:pt x="387983" y="383513"/>
                      <a:pt x="385347" y="384831"/>
                    </a:cubicBezTo>
                    <a:cubicBezTo>
                      <a:pt x="384030" y="386149"/>
                      <a:pt x="381394" y="386149"/>
                      <a:pt x="378758" y="387467"/>
                    </a:cubicBezTo>
                    <a:cubicBezTo>
                      <a:pt x="370851" y="390103"/>
                      <a:pt x="364261" y="387467"/>
                      <a:pt x="360308" y="390103"/>
                    </a:cubicBezTo>
                    <a:cubicBezTo>
                      <a:pt x="357672" y="391421"/>
                      <a:pt x="356354" y="392739"/>
                      <a:pt x="353718" y="398010"/>
                    </a:cubicBezTo>
                    <a:cubicBezTo>
                      <a:pt x="351082" y="403282"/>
                      <a:pt x="348446" y="409872"/>
                      <a:pt x="340539" y="413825"/>
                    </a:cubicBezTo>
                    <a:cubicBezTo>
                      <a:pt x="335267" y="416461"/>
                      <a:pt x="328677" y="417779"/>
                      <a:pt x="322088" y="417779"/>
                    </a:cubicBezTo>
                    <a:lnTo>
                      <a:pt x="320770" y="417779"/>
                    </a:lnTo>
                    <a:cubicBezTo>
                      <a:pt x="319452" y="417779"/>
                      <a:pt x="318134" y="417779"/>
                      <a:pt x="316817" y="417779"/>
                    </a:cubicBezTo>
                    <a:cubicBezTo>
                      <a:pt x="306273" y="420415"/>
                      <a:pt x="297048" y="420415"/>
                      <a:pt x="289140" y="420415"/>
                    </a:cubicBezTo>
                    <a:close/>
                    <a:moveTo>
                      <a:pt x="15014" y="184508"/>
                    </a:moveTo>
                    <a:cubicBezTo>
                      <a:pt x="30829" y="200323"/>
                      <a:pt x="46644" y="213502"/>
                      <a:pt x="66413" y="218774"/>
                    </a:cubicBezTo>
                    <a:cubicBezTo>
                      <a:pt x="71684" y="220092"/>
                      <a:pt x="76956" y="221410"/>
                      <a:pt x="83546" y="222728"/>
                    </a:cubicBezTo>
                    <a:cubicBezTo>
                      <a:pt x="105950" y="228000"/>
                      <a:pt x="128354" y="231953"/>
                      <a:pt x="138898" y="255676"/>
                    </a:cubicBezTo>
                    <a:cubicBezTo>
                      <a:pt x="141533" y="262265"/>
                      <a:pt x="144169" y="268855"/>
                      <a:pt x="146805" y="274127"/>
                    </a:cubicBezTo>
                    <a:lnTo>
                      <a:pt x="146805" y="275444"/>
                    </a:lnTo>
                    <a:cubicBezTo>
                      <a:pt x="149441" y="282034"/>
                      <a:pt x="150759" y="287306"/>
                      <a:pt x="153395" y="293895"/>
                    </a:cubicBezTo>
                    <a:cubicBezTo>
                      <a:pt x="158667" y="305756"/>
                      <a:pt x="166574" y="316299"/>
                      <a:pt x="174481" y="325525"/>
                    </a:cubicBezTo>
                    <a:lnTo>
                      <a:pt x="177117" y="329478"/>
                    </a:lnTo>
                    <a:cubicBezTo>
                      <a:pt x="186343" y="341340"/>
                      <a:pt x="195568" y="353201"/>
                      <a:pt x="204794" y="366381"/>
                    </a:cubicBezTo>
                    <a:cubicBezTo>
                      <a:pt x="208747" y="372970"/>
                      <a:pt x="212701" y="378241"/>
                      <a:pt x="216655" y="382195"/>
                    </a:cubicBezTo>
                    <a:cubicBezTo>
                      <a:pt x="220608" y="387467"/>
                      <a:pt x="224563" y="391421"/>
                      <a:pt x="229834" y="394056"/>
                    </a:cubicBezTo>
                    <a:cubicBezTo>
                      <a:pt x="252238" y="409872"/>
                      <a:pt x="282550" y="415143"/>
                      <a:pt x="312862" y="409872"/>
                    </a:cubicBezTo>
                    <a:cubicBezTo>
                      <a:pt x="314181" y="409872"/>
                      <a:pt x="315498" y="409872"/>
                      <a:pt x="318134" y="408553"/>
                    </a:cubicBezTo>
                    <a:lnTo>
                      <a:pt x="319452" y="408553"/>
                    </a:lnTo>
                    <a:cubicBezTo>
                      <a:pt x="324724" y="408553"/>
                      <a:pt x="329996" y="407236"/>
                      <a:pt x="333949" y="404600"/>
                    </a:cubicBezTo>
                    <a:cubicBezTo>
                      <a:pt x="339220" y="401964"/>
                      <a:pt x="340539" y="398010"/>
                      <a:pt x="343175" y="392739"/>
                    </a:cubicBezTo>
                    <a:cubicBezTo>
                      <a:pt x="345810" y="387467"/>
                      <a:pt x="348446" y="382195"/>
                      <a:pt x="355036" y="379560"/>
                    </a:cubicBezTo>
                    <a:cubicBezTo>
                      <a:pt x="361625" y="376924"/>
                      <a:pt x="368215" y="379560"/>
                      <a:pt x="373487" y="376924"/>
                    </a:cubicBezTo>
                    <a:cubicBezTo>
                      <a:pt x="374804" y="376924"/>
                      <a:pt x="377440" y="375605"/>
                      <a:pt x="378758" y="374288"/>
                    </a:cubicBezTo>
                    <a:cubicBezTo>
                      <a:pt x="382712" y="372970"/>
                      <a:pt x="386666" y="371652"/>
                      <a:pt x="390619" y="371652"/>
                    </a:cubicBezTo>
                    <a:cubicBezTo>
                      <a:pt x="397209" y="372970"/>
                      <a:pt x="403798" y="375605"/>
                      <a:pt x="409070" y="379560"/>
                    </a:cubicBezTo>
                    <a:cubicBezTo>
                      <a:pt x="410388" y="380877"/>
                      <a:pt x="411706" y="380877"/>
                      <a:pt x="411706" y="382195"/>
                    </a:cubicBezTo>
                    <a:cubicBezTo>
                      <a:pt x="415660" y="386149"/>
                      <a:pt x="419614" y="388785"/>
                      <a:pt x="423567" y="384831"/>
                    </a:cubicBezTo>
                    <a:cubicBezTo>
                      <a:pt x="428839" y="379560"/>
                      <a:pt x="428839" y="370334"/>
                      <a:pt x="428839" y="363745"/>
                    </a:cubicBezTo>
                    <a:cubicBezTo>
                      <a:pt x="428839" y="354519"/>
                      <a:pt x="428839" y="349247"/>
                      <a:pt x="431474" y="342658"/>
                    </a:cubicBezTo>
                    <a:cubicBezTo>
                      <a:pt x="435429" y="330797"/>
                      <a:pt x="436746" y="318935"/>
                      <a:pt x="438064" y="307075"/>
                    </a:cubicBezTo>
                    <a:cubicBezTo>
                      <a:pt x="439382" y="297849"/>
                      <a:pt x="440700" y="288623"/>
                      <a:pt x="442018" y="280716"/>
                    </a:cubicBezTo>
                    <a:cubicBezTo>
                      <a:pt x="442018" y="279398"/>
                      <a:pt x="443336" y="276762"/>
                      <a:pt x="443336" y="275444"/>
                    </a:cubicBezTo>
                    <a:cubicBezTo>
                      <a:pt x="444653" y="270172"/>
                      <a:pt x="444653" y="266219"/>
                      <a:pt x="448608" y="262265"/>
                    </a:cubicBezTo>
                    <a:cubicBezTo>
                      <a:pt x="453879" y="256993"/>
                      <a:pt x="459151" y="251722"/>
                      <a:pt x="465741" y="247768"/>
                    </a:cubicBezTo>
                    <a:lnTo>
                      <a:pt x="468377" y="246450"/>
                    </a:lnTo>
                    <a:cubicBezTo>
                      <a:pt x="472330" y="243814"/>
                      <a:pt x="474966" y="241179"/>
                      <a:pt x="478920" y="238543"/>
                    </a:cubicBezTo>
                    <a:cubicBezTo>
                      <a:pt x="484191" y="234589"/>
                      <a:pt x="488145" y="230635"/>
                      <a:pt x="493416" y="228000"/>
                    </a:cubicBezTo>
                    <a:cubicBezTo>
                      <a:pt x="496052" y="226681"/>
                      <a:pt x="498688" y="225364"/>
                      <a:pt x="501324" y="224045"/>
                    </a:cubicBezTo>
                    <a:cubicBezTo>
                      <a:pt x="510549" y="220092"/>
                      <a:pt x="517139" y="216138"/>
                      <a:pt x="517139" y="206913"/>
                    </a:cubicBezTo>
                    <a:cubicBezTo>
                      <a:pt x="517139" y="200323"/>
                      <a:pt x="514504" y="195052"/>
                      <a:pt x="507914" y="191097"/>
                    </a:cubicBezTo>
                    <a:cubicBezTo>
                      <a:pt x="506596" y="189780"/>
                      <a:pt x="505278" y="189780"/>
                      <a:pt x="503960" y="189780"/>
                    </a:cubicBezTo>
                    <a:cubicBezTo>
                      <a:pt x="498688" y="188462"/>
                      <a:pt x="493416" y="185826"/>
                      <a:pt x="492099" y="180554"/>
                    </a:cubicBezTo>
                    <a:cubicBezTo>
                      <a:pt x="489463" y="173965"/>
                      <a:pt x="494735" y="171329"/>
                      <a:pt x="498688" y="167375"/>
                    </a:cubicBezTo>
                    <a:cubicBezTo>
                      <a:pt x="500006" y="166058"/>
                      <a:pt x="500006" y="166058"/>
                      <a:pt x="501324" y="166058"/>
                    </a:cubicBezTo>
                    <a:cubicBezTo>
                      <a:pt x="506596" y="162104"/>
                      <a:pt x="505278" y="158150"/>
                      <a:pt x="503960" y="154196"/>
                    </a:cubicBezTo>
                    <a:cubicBezTo>
                      <a:pt x="502642" y="152878"/>
                      <a:pt x="502642" y="151560"/>
                      <a:pt x="502642" y="150242"/>
                    </a:cubicBezTo>
                    <a:cubicBezTo>
                      <a:pt x="501324" y="147606"/>
                      <a:pt x="501324" y="143653"/>
                      <a:pt x="502642" y="139699"/>
                    </a:cubicBezTo>
                    <a:cubicBezTo>
                      <a:pt x="498688" y="138381"/>
                      <a:pt x="496052" y="137063"/>
                      <a:pt x="493416" y="135746"/>
                    </a:cubicBezTo>
                    <a:cubicBezTo>
                      <a:pt x="489463" y="131791"/>
                      <a:pt x="486827" y="126520"/>
                      <a:pt x="485509" y="121248"/>
                    </a:cubicBezTo>
                    <a:cubicBezTo>
                      <a:pt x="484191" y="118612"/>
                      <a:pt x="482873" y="115977"/>
                      <a:pt x="482873" y="113341"/>
                    </a:cubicBezTo>
                    <a:lnTo>
                      <a:pt x="478920" y="106751"/>
                    </a:lnTo>
                    <a:cubicBezTo>
                      <a:pt x="472330" y="93572"/>
                      <a:pt x="464422" y="79075"/>
                      <a:pt x="453879" y="68532"/>
                    </a:cubicBezTo>
                    <a:cubicBezTo>
                      <a:pt x="445972" y="60625"/>
                      <a:pt x="438064" y="52717"/>
                      <a:pt x="427521" y="50081"/>
                    </a:cubicBezTo>
                    <a:cubicBezTo>
                      <a:pt x="419614" y="47445"/>
                      <a:pt x="409070" y="47445"/>
                      <a:pt x="401163" y="46127"/>
                    </a:cubicBezTo>
                    <a:lnTo>
                      <a:pt x="394573" y="46127"/>
                    </a:lnTo>
                    <a:cubicBezTo>
                      <a:pt x="390619" y="46127"/>
                      <a:pt x="385347" y="44809"/>
                      <a:pt x="381394" y="44809"/>
                    </a:cubicBezTo>
                    <a:lnTo>
                      <a:pt x="380076" y="44809"/>
                    </a:lnTo>
                    <a:cubicBezTo>
                      <a:pt x="370851" y="43492"/>
                      <a:pt x="364261" y="42173"/>
                      <a:pt x="356354" y="43492"/>
                    </a:cubicBezTo>
                    <a:cubicBezTo>
                      <a:pt x="345810" y="44809"/>
                      <a:pt x="336585" y="48763"/>
                      <a:pt x="327360" y="52717"/>
                    </a:cubicBezTo>
                    <a:cubicBezTo>
                      <a:pt x="316817" y="56671"/>
                      <a:pt x="307591" y="61942"/>
                      <a:pt x="295729" y="61942"/>
                    </a:cubicBezTo>
                    <a:cubicBezTo>
                      <a:pt x="291776" y="61942"/>
                      <a:pt x="286504" y="61942"/>
                      <a:pt x="282550" y="60625"/>
                    </a:cubicBezTo>
                    <a:cubicBezTo>
                      <a:pt x="277279" y="59306"/>
                      <a:pt x="273325" y="56671"/>
                      <a:pt x="268054" y="54035"/>
                    </a:cubicBezTo>
                    <a:cubicBezTo>
                      <a:pt x="261464" y="51399"/>
                      <a:pt x="256192" y="48763"/>
                      <a:pt x="249602" y="47445"/>
                    </a:cubicBezTo>
                    <a:cubicBezTo>
                      <a:pt x="241695" y="46127"/>
                      <a:pt x="233787" y="44809"/>
                      <a:pt x="223244" y="43492"/>
                    </a:cubicBezTo>
                    <a:cubicBezTo>
                      <a:pt x="217973" y="43492"/>
                      <a:pt x="212701" y="42173"/>
                      <a:pt x="206111" y="40856"/>
                    </a:cubicBezTo>
                    <a:cubicBezTo>
                      <a:pt x="191615" y="38220"/>
                      <a:pt x="179753" y="34266"/>
                      <a:pt x="166574" y="26358"/>
                    </a:cubicBezTo>
                    <a:cubicBezTo>
                      <a:pt x="163938" y="25041"/>
                      <a:pt x="162620" y="23723"/>
                      <a:pt x="159984" y="22405"/>
                    </a:cubicBezTo>
                    <a:cubicBezTo>
                      <a:pt x="150759" y="17134"/>
                      <a:pt x="142852" y="11862"/>
                      <a:pt x="132309" y="10544"/>
                    </a:cubicBezTo>
                    <a:lnTo>
                      <a:pt x="130990" y="10544"/>
                    </a:lnTo>
                    <a:cubicBezTo>
                      <a:pt x="123083" y="10544"/>
                      <a:pt x="116493" y="13179"/>
                      <a:pt x="109904" y="15815"/>
                    </a:cubicBezTo>
                    <a:cubicBezTo>
                      <a:pt x="104632" y="18451"/>
                      <a:pt x="100678" y="19769"/>
                      <a:pt x="96725" y="21087"/>
                    </a:cubicBezTo>
                    <a:cubicBezTo>
                      <a:pt x="91453" y="22405"/>
                      <a:pt x="84863" y="22405"/>
                      <a:pt x="78274" y="22405"/>
                    </a:cubicBezTo>
                    <a:lnTo>
                      <a:pt x="75638" y="22405"/>
                    </a:lnTo>
                    <a:cubicBezTo>
                      <a:pt x="74320" y="22405"/>
                      <a:pt x="73002" y="22405"/>
                      <a:pt x="70367" y="22405"/>
                    </a:cubicBezTo>
                    <a:cubicBezTo>
                      <a:pt x="66413" y="22405"/>
                      <a:pt x="62459" y="22405"/>
                      <a:pt x="57187" y="23723"/>
                    </a:cubicBezTo>
                    <a:cubicBezTo>
                      <a:pt x="49279" y="26358"/>
                      <a:pt x="41372" y="31630"/>
                      <a:pt x="34783" y="35584"/>
                    </a:cubicBezTo>
                    <a:lnTo>
                      <a:pt x="33465" y="36902"/>
                    </a:lnTo>
                    <a:cubicBezTo>
                      <a:pt x="30829" y="38220"/>
                      <a:pt x="29511" y="39537"/>
                      <a:pt x="26876" y="42173"/>
                    </a:cubicBezTo>
                    <a:cubicBezTo>
                      <a:pt x="21604" y="44809"/>
                      <a:pt x="17650" y="48763"/>
                      <a:pt x="13696" y="51399"/>
                    </a:cubicBezTo>
                    <a:cubicBezTo>
                      <a:pt x="13696" y="83029"/>
                      <a:pt x="15014" y="104115"/>
                      <a:pt x="16332" y="115977"/>
                    </a:cubicBezTo>
                    <a:cubicBezTo>
                      <a:pt x="21604" y="142335"/>
                      <a:pt x="20286" y="164739"/>
                      <a:pt x="18968" y="184508"/>
                    </a:cubicBezTo>
                    <a:cubicBezTo>
                      <a:pt x="15014" y="183190"/>
                      <a:pt x="15014" y="183190"/>
                      <a:pt x="15014" y="184508"/>
                    </a:cubicBezTo>
                    <a:close/>
                  </a:path>
                </a:pathLst>
              </a:custGeom>
              <a:grpFill/>
              <a:ln w="6350" cap="flat">
                <a:solidFill>
                  <a:srgbClr val="94C33D"/>
                </a:solidFill>
                <a:prstDash val="solid"/>
                <a:miter/>
              </a:ln>
            </p:spPr>
            <p:txBody>
              <a:bodyPr rtlCol="0" anchor="ctr"/>
              <a:lstStyle/>
              <a:p>
                <a:endParaRPr lang="en-US"/>
              </a:p>
            </p:txBody>
          </p:sp>
        </p:grpSp>
        <p:grpSp>
          <p:nvGrpSpPr>
            <p:cNvPr id="33" name="Graphic 5">
              <a:extLst>
                <a:ext uri="{FF2B5EF4-FFF2-40B4-BE49-F238E27FC236}">
                  <a16:creationId xmlns:a16="http://schemas.microsoft.com/office/drawing/2014/main" id="{D0FF5E3A-A3D4-8006-0CCD-5FF1468D4CBD}"/>
                </a:ext>
              </a:extLst>
            </p:cNvPr>
            <p:cNvGrpSpPr/>
            <p:nvPr/>
          </p:nvGrpSpPr>
          <p:grpSpPr>
            <a:xfrm>
              <a:off x="6823643" y="6215115"/>
              <a:ext cx="311028" cy="213502"/>
              <a:chOff x="6823643" y="6215115"/>
              <a:chExt cx="311028" cy="213502"/>
            </a:xfrm>
            <a:grpFill/>
          </p:grpSpPr>
          <p:sp>
            <p:nvSpPr>
              <p:cNvPr id="34" name="Freeform 33">
                <a:extLst>
                  <a:ext uri="{FF2B5EF4-FFF2-40B4-BE49-F238E27FC236}">
                    <a16:creationId xmlns:a16="http://schemas.microsoft.com/office/drawing/2014/main" id="{72DCA453-1B9E-3612-221A-1F73EBA12433}"/>
                  </a:ext>
                </a:extLst>
              </p:cNvPr>
              <p:cNvSpPr/>
              <p:nvPr/>
            </p:nvSpPr>
            <p:spPr>
              <a:xfrm>
                <a:off x="6834187" y="6221705"/>
                <a:ext cx="293894" cy="206912"/>
              </a:xfrm>
              <a:custGeom>
                <a:avLst/>
                <a:gdLst>
                  <a:gd name="connsiteX0" fmla="*/ 171329 w 293894"/>
                  <a:gd name="connsiteY0" fmla="*/ 201641 h 206912"/>
                  <a:gd name="connsiteX1" fmla="*/ 156831 w 293894"/>
                  <a:gd name="connsiteY1" fmla="*/ 201641 h 206912"/>
                  <a:gd name="connsiteX2" fmla="*/ 154195 w 293894"/>
                  <a:gd name="connsiteY2" fmla="*/ 201641 h 206912"/>
                  <a:gd name="connsiteX3" fmla="*/ 131791 w 293894"/>
                  <a:gd name="connsiteY3" fmla="*/ 196369 h 206912"/>
                  <a:gd name="connsiteX4" fmla="*/ 122566 w 293894"/>
                  <a:gd name="connsiteY4" fmla="*/ 193733 h 206912"/>
                  <a:gd name="connsiteX5" fmla="*/ 114658 w 293894"/>
                  <a:gd name="connsiteY5" fmla="*/ 192415 h 206912"/>
                  <a:gd name="connsiteX6" fmla="*/ 108068 w 293894"/>
                  <a:gd name="connsiteY6" fmla="*/ 192415 h 206912"/>
                  <a:gd name="connsiteX7" fmla="*/ 101479 w 293894"/>
                  <a:gd name="connsiteY7" fmla="*/ 191097 h 206912"/>
                  <a:gd name="connsiteX8" fmla="*/ 92254 w 293894"/>
                  <a:gd name="connsiteY8" fmla="*/ 189779 h 206912"/>
                  <a:gd name="connsiteX9" fmla="*/ 72485 w 293894"/>
                  <a:gd name="connsiteY9" fmla="*/ 187144 h 206912"/>
                  <a:gd name="connsiteX10" fmla="*/ 59306 w 293894"/>
                  <a:gd name="connsiteY10" fmla="*/ 184508 h 206912"/>
                  <a:gd name="connsiteX11" fmla="*/ 52717 w 293894"/>
                  <a:gd name="connsiteY11" fmla="*/ 183190 h 206912"/>
                  <a:gd name="connsiteX12" fmla="*/ 5271 w 293894"/>
                  <a:gd name="connsiteY12" fmla="*/ 170010 h 206912"/>
                  <a:gd name="connsiteX13" fmla="*/ 0 w 293894"/>
                  <a:gd name="connsiteY13" fmla="*/ 167375 h 206912"/>
                  <a:gd name="connsiteX14" fmla="*/ 5271 w 293894"/>
                  <a:gd name="connsiteY14" fmla="*/ 164739 h 206912"/>
                  <a:gd name="connsiteX15" fmla="*/ 39537 w 293894"/>
                  <a:gd name="connsiteY15" fmla="*/ 137063 h 206912"/>
                  <a:gd name="connsiteX16" fmla="*/ 39537 w 293894"/>
                  <a:gd name="connsiteY16" fmla="*/ 137063 h 206912"/>
                  <a:gd name="connsiteX17" fmla="*/ 38219 w 293894"/>
                  <a:gd name="connsiteY17" fmla="*/ 137063 h 206912"/>
                  <a:gd name="connsiteX18" fmla="*/ 14497 w 293894"/>
                  <a:gd name="connsiteY18" fmla="*/ 104115 h 206912"/>
                  <a:gd name="connsiteX19" fmla="*/ 30312 w 293894"/>
                  <a:gd name="connsiteY19" fmla="*/ 90936 h 206912"/>
                  <a:gd name="connsiteX20" fmla="*/ 32948 w 293894"/>
                  <a:gd name="connsiteY20" fmla="*/ 90936 h 206912"/>
                  <a:gd name="connsiteX21" fmla="*/ 35583 w 293894"/>
                  <a:gd name="connsiteY21" fmla="*/ 90936 h 206912"/>
                  <a:gd name="connsiteX22" fmla="*/ 85664 w 293894"/>
                  <a:gd name="connsiteY22" fmla="*/ 57988 h 206912"/>
                  <a:gd name="connsiteX23" fmla="*/ 85664 w 293894"/>
                  <a:gd name="connsiteY23" fmla="*/ 57988 h 206912"/>
                  <a:gd name="connsiteX24" fmla="*/ 97525 w 293894"/>
                  <a:gd name="connsiteY24" fmla="*/ 19769 h 206912"/>
                  <a:gd name="connsiteX25" fmla="*/ 108068 w 293894"/>
                  <a:gd name="connsiteY25" fmla="*/ 0 h 206912"/>
                  <a:gd name="connsiteX26" fmla="*/ 112023 w 293894"/>
                  <a:gd name="connsiteY26" fmla="*/ 2636 h 206912"/>
                  <a:gd name="connsiteX27" fmla="*/ 113340 w 293894"/>
                  <a:gd name="connsiteY27" fmla="*/ 27676 h 206912"/>
                  <a:gd name="connsiteX28" fmla="*/ 112023 w 293894"/>
                  <a:gd name="connsiteY28" fmla="*/ 32948 h 206912"/>
                  <a:gd name="connsiteX29" fmla="*/ 104115 w 293894"/>
                  <a:gd name="connsiteY29" fmla="*/ 80392 h 206912"/>
                  <a:gd name="connsiteX30" fmla="*/ 105433 w 293894"/>
                  <a:gd name="connsiteY30" fmla="*/ 80392 h 206912"/>
                  <a:gd name="connsiteX31" fmla="*/ 122566 w 293894"/>
                  <a:gd name="connsiteY31" fmla="*/ 48763 h 206912"/>
                  <a:gd name="connsiteX32" fmla="*/ 123883 w 293894"/>
                  <a:gd name="connsiteY32" fmla="*/ 42173 h 206912"/>
                  <a:gd name="connsiteX33" fmla="*/ 129155 w 293894"/>
                  <a:gd name="connsiteY33" fmla="*/ 47445 h 206912"/>
                  <a:gd name="connsiteX34" fmla="*/ 179236 w 293894"/>
                  <a:gd name="connsiteY34" fmla="*/ 81711 h 206912"/>
                  <a:gd name="connsiteX35" fmla="*/ 196369 w 293894"/>
                  <a:gd name="connsiteY35" fmla="*/ 85664 h 206912"/>
                  <a:gd name="connsiteX36" fmla="*/ 253039 w 293894"/>
                  <a:gd name="connsiteY36" fmla="*/ 119930 h 206912"/>
                  <a:gd name="connsiteX37" fmla="*/ 260947 w 293894"/>
                  <a:gd name="connsiteY37" fmla="*/ 141017 h 206912"/>
                  <a:gd name="connsiteX38" fmla="*/ 267536 w 293894"/>
                  <a:gd name="connsiteY38" fmla="*/ 158150 h 206912"/>
                  <a:gd name="connsiteX39" fmla="*/ 288623 w 293894"/>
                  <a:gd name="connsiteY39" fmla="*/ 189779 h 206912"/>
                  <a:gd name="connsiteX40" fmla="*/ 293895 w 293894"/>
                  <a:gd name="connsiteY40" fmla="*/ 195051 h 206912"/>
                  <a:gd name="connsiteX41" fmla="*/ 285987 w 293894"/>
                  <a:gd name="connsiteY41" fmla="*/ 195051 h 206912"/>
                  <a:gd name="connsiteX42" fmla="*/ 276762 w 293894"/>
                  <a:gd name="connsiteY42" fmla="*/ 195051 h 206912"/>
                  <a:gd name="connsiteX43" fmla="*/ 263583 w 293894"/>
                  <a:gd name="connsiteY43" fmla="*/ 195051 h 206912"/>
                  <a:gd name="connsiteX44" fmla="*/ 250404 w 293894"/>
                  <a:gd name="connsiteY44" fmla="*/ 196369 h 206912"/>
                  <a:gd name="connsiteX45" fmla="*/ 225363 w 293894"/>
                  <a:gd name="connsiteY45" fmla="*/ 201641 h 206912"/>
                  <a:gd name="connsiteX46" fmla="*/ 188461 w 293894"/>
                  <a:gd name="connsiteY46" fmla="*/ 206913 h 206912"/>
                  <a:gd name="connsiteX47" fmla="*/ 171329 w 293894"/>
                  <a:gd name="connsiteY47" fmla="*/ 201641 h 20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3894" h="206912">
                    <a:moveTo>
                      <a:pt x="171329" y="201641"/>
                    </a:moveTo>
                    <a:cubicBezTo>
                      <a:pt x="166057" y="201641"/>
                      <a:pt x="162103" y="201641"/>
                      <a:pt x="156831" y="201641"/>
                    </a:cubicBezTo>
                    <a:lnTo>
                      <a:pt x="154195" y="201641"/>
                    </a:lnTo>
                    <a:cubicBezTo>
                      <a:pt x="146288" y="201641"/>
                      <a:pt x="138381" y="199005"/>
                      <a:pt x="131791" y="196369"/>
                    </a:cubicBezTo>
                    <a:cubicBezTo>
                      <a:pt x="129155" y="195051"/>
                      <a:pt x="125202" y="193733"/>
                      <a:pt x="122566" y="193733"/>
                    </a:cubicBezTo>
                    <a:cubicBezTo>
                      <a:pt x="119930" y="193733"/>
                      <a:pt x="117294" y="192415"/>
                      <a:pt x="114658" y="192415"/>
                    </a:cubicBezTo>
                    <a:cubicBezTo>
                      <a:pt x="112023" y="192415"/>
                      <a:pt x="109387" y="192415"/>
                      <a:pt x="108068" y="192415"/>
                    </a:cubicBezTo>
                    <a:cubicBezTo>
                      <a:pt x="105433" y="192415"/>
                      <a:pt x="104115" y="191097"/>
                      <a:pt x="101479" y="191097"/>
                    </a:cubicBezTo>
                    <a:cubicBezTo>
                      <a:pt x="98844" y="189779"/>
                      <a:pt x="94889" y="189779"/>
                      <a:pt x="92254" y="189779"/>
                    </a:cubicBezTo>
                    <a:cubicBezTo>
                      <a:pt x="85664" y="189779"/>
                      <a:pt x="79075" y="188461"/>
                      <a:pt x="72485" y="187144"/>
                    </a:cubicBezTo>
                    <a:cubicBezTo>
                      <a:pt x="68531" y="185826"/>
                      <a:pt x="63260" y="185826"/>
                      <a:pt x="59306" y="184508"/>
                    </a:cubicBezTo>
                    <a:lnTo>
                      <a:pt x="52717" y="183190"/>
                    </a:lnTo>
                    <a:cubicBezTo>
                      <a:pt x="36901" y="180554"/>
                      <a:pt x="19769" y="179236"/>
                      <a:pt x="5271" y="170010"/>
                    </a:cubicBezTo>
                    <a:lnTo>
                      <a:pt x="0" y="167375"/>
                    </a:lnTo>
                    <a:lnTo>
                      <a:pt x="5271" y="164739"/>
                    </a:lnTo>
                    <a:cubicBezTo>
                      <a:pt x="31629" y="148924"/>
                      <a:pt x="39537" y="139699"/>
                      <a:pt x="39537" y="137063"/>
                    </a:cubicBezTo>
                    <a:lnTo>
                      <a:pt x="39537" y="137063"/>
                    </a:lnTo>
                    <a:cubicBezTo>
                      <a:pt x="39537" y="137063"/>
                      <a:pt x="39537" y="137063"/>
                      <a:pt x="38219" y="137063"/>
                    </a:cubicBezTo>
                    <a:cubicBezTo>
                      <a:pt x="23722" y="133109"/>
                      <a:pt x="13179" y="115976"/>
                      <a:pt x="14497" y="104115"/>
                    </a:cubicBezTo>
                    <a:cubicBezTo>
                      <a:pt x="15814" y="96208"/>
                      <a:pt x="21086" y="90936"/>
                      <a:pt x="30312" y="90936"/>
                    </a:cubicBezTo>
                    <a:cubicBezTo>
                      <a:pt x="31629" y="90936"/>
                      <a:pt x="31629" y="90936"/>
                      <a:pt x="32948" y="90936"/>
                    </a:cubicBezTo>
                    <a:cubicBezTo>
                      <a:pt x="34265" y="90936"/>
                      <a:pt x="34265" y="90936"/>
                      <a:pt x="35583" y="90936"/>
                    </a:cubicBezTo>
                    <a:cubicBezTo>
                      <a:pt x="59306" y="90936"/>
                      <a:pt x="85664" y="57988"/>
                      <a:pt x="85664" y="57988"/>
                    </a:cubicBezTo>
                    <a:lnTo>
                      <a:pt x="85664" y="57988"/>
                    </a:lnTo>
                    <a:cubicBezTo>
                      <a:pt x="85664" y="57988"/>
                      <a:pt x="94889" y="43491"/>
                      <a:pt x="97525" y="19769"/>
                    </a:cubicBezTo>
                    <a:cubicBezTo>
                      <a:pt x="98844" y="6590"/>
                      <a:pt x="102797" y="0"/>
                      <a:pt x="108068" y="0"/>
                    </a:cubicBezTo>
                    <a:cubicBezTo>
                      <a:pt x="109387" y="0"/>
                      <a:pt x="110704" y="1318"/>
                      <a:pt x="112023" y="2636"/>
                    </a:cubicBezTo>
                    <a:cubicBezTo>
                      <a:pt x="114658" y="6590"/>
                      <a:pt x="115976" y="15815"/>
                      <a:pt x="113340" y="27676"/>
                    </a:cubicBezTo>
                    <a:lnTo>
                      <a:pt x="112023" y="32948"/>
                    </a:lnTo>
                    <a:cubicBezTo>
                      <a:pt x="108068" y="47445"/>
                      <a:pt x="102797" y="72485"/>
                      <a:pt x="104115" y="80392"/>
                    </a:cubicBezTo>
                    <a:cubicBezTo>
                      <a:pt x="104115" y="80392"/>
                      <a:pt x="104115" y="80392"/>
                      <a:pt x="105433" y="80392"/>
                    </a:cubicBezTo>
                    <a:cubicBezTo>
                      <a:pt x="117294" y="69849"/>
                      <a:pt x="121247" y="63260"/>
                      <a:pt x="122566" y="48763"/>
                    </a:cubicBezTo>
                    <a:lnTo>
                      <a:pt x="123883" y="42173"/>
                    </a:lnTo>
                    <a:lnTo>
                      <a:pt x="129155" y="47445"/>
                    </a:lnTo>
                    <a:cubicBezTo>
                      <a:pt x="144971" y="64577"/>
                      <a:pt x="159467" y="76439"/>
                      <a:pt x="179236" y="81711"/>
                    </a:cubicBezTo>
                    <a:cubicBezTo>
                      <a:pt x="184508" y="83028"/>
                      <a:pt x="191097" y="84346"/>
                      <a:pt x="196369" y="85664"/>
                    </a:cubicBezTo>
                    <a:cubicBezTo>
                      <a:pt x="218773" y="90936"/>
                      <a:pt x="241178" y="94890"/>
                      <a:pt x="253039" y="119930"/>
                    </a:cubicBezTo>
                    <a:cubicBezTo>
                      <a:pt x="255675" y="126519"/>
                      <a:pt x="258311" y="133109"/>
                      <a:pt x="260947" y="141017"/>
                    </a:cubicBezTo>
                    <a:cubicBezTo>
                      <a:pt x="262264" y="146288"/>
                      <a:pt x="264900" y="152878"/>
                      <a:pt x="267536" y="158150"/>
                    </a:cubicBezTo>
                    <a:cubicBezTo>
                      <a:pt x="272807" y="170010"/>
                      <a:pt x="280715" y="180554"/>
                      <a:pt x="288623" y="189779"/>
                    </a:cubicBezTo>
                    <a:lnTo>
                      <a:pt x="293895" y="195051"/>
                    </a:lnTo>
                    <a:lnTo>
                      <a:pt x="285987" y="195051"/>
                    </a:lnTo>
                    <a:cubicBezTo>
                      <a:pt x="283351" y="195051"/>
                      <a:pt x="279397" y="195051"/>
                      <a:pt x="276762" y="195051"/>
                    </a:cubicBezTo>
                    <a:cubicBezTo>
                      <a:pt x="271490" y="195051"/>
                      <a:pt x="267536" y="195051"/>
                      <a:pt x="263583" y="195051"/>
                    </a:cubicBezTo>
                    <a:cubicBezTo>
                      <a:pt x="258311" y="195051"/>
                      <a:pt x="254357" y="195051"/>
                      <a:pt x="250404" y="196369"/>
                    </a:cubicBezTo>
                    <a:cubicBezTo>
                      <a:pt x="242496" y="197687"/>
                      <a:pt x="233270" y="199005"/>
                      <a:pt x="225363" y="201641"/>
                    </a:cubicBezTo>
                    <a:cubicBezTo>
                      <a:pt x="213501" y="204277"/>
                      <a:pt x="201641" y="206913"/>
                      <a:pt x="188461" y="206913"/>
                    </a:cubicBezTo>
                    <a:cubicBezTo>
                      <a:pt x="180554" y="200323"/>
                      <a:pt x="175282" y="201641"/>
                      <a:pt x="171329" y="201641"/>
                    </a:cubicBezTo>
                    <a:close/>
                  </a:path>
                </a:pathLst>
              </a:custGeom>
              <a:grpFill/>
              <a:ln w="6350" cap="flat">
                <a:solidFill>
                  <a:srgbClr val="94C33D"/>
                </a:soli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8159875-B8C0-B6C8-A680-D167C77E73E9}"/>
                  </a:ext>
                </a:extLst>
              </p:cNvPr>
              <p:cNvSpPr/>
              <p:nvPr/>
            </p:nvSpPr>
            <p:spPr>
              <a:xfrm>
                <a:off x="6823643" y="6215115"/>
                <a:ext cx="311028" cy="213502"/>
              </a:xfrm>
              <a:custGeom>
                <a:avLst/>
                <a:gdLst>
                  <a:gd name="connsiteX0" fmla="*/ 181873 w 311028"/>
                  <a:gd name="connsiteY0" fmla="*/ 212184 h 213502"/>
                  <a:gd name="connsiteX1" fmla="*/ 167375 w 311028"/>
                  <a:gd name="connsiteY1" fmla="*/ 212184 h 213502"/>
                  <a:gd name="connsiteX2" fmla="*/ 164739 w 311028"/>
                  <a:gd name="connsiteY2" fmla="*/ 212184 h 213502"/>
                  <a:gd name="connsiteX3" fmla="*/ 141017 w 311028"/>
                  <a:gd name="connsiteY3" fmla="*/ 206913 h 213502"/>
                  <a:gd name="connsiteX4" fmla="*/ 131791 w 311028"/>
                  <a:gd name="connsiteY4" fmla="*/ 204277 h 213502"/>
                  <a:gd name="connsiteX5" fmla="*/ 125202 w 311028"/>
                  <a:gd name="connsiteY5" fmla="*/ 202958 h 213502"/>
                  <a:gd name="connsiteX6" fmla="*/ 117295 w 311028"/>
                  <a:gd name="connsiteY6" fmla="*/ 201641 h 213502"/>
                  <a:gd name="connsiteX7" fmla="*/ 110705 w 311028"/>
                  <a:gd name="connsiteY7" fmla="*/ 200323 h 213502"/>
                  <a:gd name="connsiteX8" fmla="*/ 102798 w 311028"/>
                  <a:gd name="connsiteY8" fmla="*/ 199005 h 213502"/>
                  <a:gd name="connsiteX9" fmla="*/ 83029 w 311028"/>
                  <a:gd name="connsiteY9" fmla="*/ 196369 h 213502"/>
                  <a:gd name="connsiteX10" fmla="*/ 80393 w 311028"/>
                  <a:gd name="connsiteY10" fmla="*/ 196369 h 213502"/>
                  <a:gd name="connsiteX11" fmla="*/ 68532 w 311028"/>
                  <a:gd name="connsiteY11" fmla="*/ 195051 h 213502"/>
                  <a:gd name="connsiteX12" fmla="*/ 61942 w 311028"/>
                  <a:gd name="connsiteY12" fmla="*/ 193733 h 213502"/>
                  <a:gd name="connsiteX13" fmla="*/ 11862 w 311028"/>
                  <a:gd name="connsiteY13" fmla="*/ 179236 h 213502"/>
                  <a:gd name="connsiteX14" fmla="*/ 0 w 311028"/>
                  <a:gd name="connsiteY14" fmla="*/ 172646 h 213502"/>
                  <a:gd name="connsiteX15" fmla="*/ 11862 w 311028"/>
                  <a:gd name="connsiteY15" fmla="*/ 166057 h 213502"/>
                  <a:gd name="connsiteX16" fmla="*/ 40856 w 311028"/>
                  <a:gd name="connsiteY16" fmla="*/ 144971 h 213502"/>
                  <a:gd name="connsiteX17" fmla="*/ 18451 w 311028"/>
                  <a:gd name="connsiteY17" fmla="*/ 108069 h 213502"/>
                  <a:gd name="connsiteX18" fmla="*/ 42173 w 311028"/>
                  <a:gd name="connsiteY18" fmla="*/ 90936 h 213502"/>
                  <a:gd name="connsiteX19" fmla="*/ 44809 w 311028"/>
                  <a:gd name="connsiteY19" fmla="*/ 90936 h 213502"/>
                  <a:gd name="connsiteX20" fmla="*/ 92254 w 311028"/>
                  <a:gd name="connsiteY20" fmla="*/ 59306 h 213502"/>
                  <a:gd name="connsiteX21" fmla="*/ 92254 w 311028"/>
                  <a:gd name="connsiteY21" fmla="*/ 59306 h 213502"/>
                  <a:gd name="connsiteX22" fmla="*/ 102798 w 311028"/>
                  <a:gd name="connsiteY22" fmla="*/ 23722 h 213502"/>
                  <a:gd name="connsiteX23" fmla="*/ 117295 w 311028"/>
                  <a:gd name="connsiteY23" fmla="*/ 0 h 213502"/>
                  <a:gd name="connsiteX24" fmla="*/ 125202 w 311028"/>
                  <a:gd name="connsiteY24" fmla="*/ 3954 h 213502"/>
                  <a:gd name="connsiteX25" fmla="*/ 126520 w 311028"/>
                  <a:gd name="connsiteY25" fmla="*/ 32948 h 213502"/>
                  <a:gd name="connsiteX26" fmla="*/ 125202 w 311028"/>
                  <a:gd name="connsiteY26" fmla="*/ 38219 h 213502"/>
                  <a:gd name="connsiteX27" fmla="*/ 118612 w 311028"/>
                  <a:gd name="connsiteY27" fmla="*/ 71167 h 213502"/>
                  <a:gd name="connsiteX28" fmla="*/ 126520 w 311028"/>
                  <a:gd name="connsiteY28" fmla="*/ 50081 h 213502"/>
                  <a:gd name="connsiteX29" fmla="*/ 129156 w 311028"/>
                  <a:gd name="connsiteY29" fmla="*/ 32948 h 213502"/>
                  <a:gd name="connsiteX30" fmla="*/ 141017 w 311028"/>
                  <a:gd name="connsiteY30" fmla="*/ 44809 h 213502"/>
                  <a:gd name="connsiteX31" fmla="*/ 189780 w 311028"/>
                  <a:gd name="connsiteY31" fmla="*/ 77756 h 213502"/>
                  <a:gd name="connsiteX32" fmla="*/ 206913 w 311028"/>
                  <a:gd name="connsiteY32" fmla="*/ 81711 h 213502"/>
                  <a:gd name="connsiteX33" fmla="*/ 266219 w 311028"/>
                  <a:gd name="connsiteY33" fmla="*/ 118612 h 213502"/>
                  <a:gd name="connsiteX34" fmla="*/ 274127 w 311028"/>
                  <a:gd name="connsiteY34" fmla="*/ 139699 h 213502"/>
                  <a:gd name="connsiteX35" fmla="*/ 280716 w 311028"/>
                  <a:gd name="connsiteY35" fmla="*/ 156831 h 213502"/>
                  <a:gd name="connsiteX36" fmla="*/ 300485 w 311028"/>
                  <a:gd name="connsiteY36" fmla="*/ 187144 h 213502"/>
                  <a:gd name="connsiteX37" fmla="*/ 311028 w 311028"/>
                  <a:gd name="connsiteY37" fmla="*/ 201641 h 213502"/>
                  <a:gd name="connsiteX38" fmla="*/ 292577 w 311028"/>
                  <a:gd name="connsiteY38" fmla="*/ 201641 h 213502"/>
                  <a:gd name="connsiteX39" fmla="*/ 283351 w 311028"/>
                  <a:gd name="connsiteY39" fmla="*/ 201641 h 213502"/>
                  <a:gd name="connsiteX40" fmla="*/ 256993 w 311028"/>
                  <a:gd name="connsiteY40" fmla="*/ 201641 h 213502"/>
                  <a:gd name="connsiteX41" fmla="*/ 231953 w 311028"/>
                  <a:gd name="connsiteY41" fmla="*/ 206913 h 213502"/>
                  <a:gd name="connsiteX42" fmla="*/ 195052 w 311028"/>
                  <a:gd name="connsiteY42" fmla="*/ 213502 h 213502"/>
                  <a:gd name="connsiteX43" fmla="*/ 181873 w 311028"/>
                  <a:gd name="connsiteY43" fmla="*/ 212184 h 213502"/>
                  <a:gd name="connsiteX44" fmla="*/ 19769 w 311028"/>
                  <a:gd name="connsiteY44" fmla="*/ 172646 h 213502"/>
                  <a:gd name="connsiteX45" fmla="*/ 63260 w 311028"/>
                  <a:gd name="connsiteY45" fmla="*/ 184508 h 213502"/>
                  <a:gd name="connsiteX46" fmla="*/ 69850 w 311028"/>
                  <a:gd name="connsiteY46" fmla="*/ 185826 h 213502"/>
                  <a:gd name="connsiteX47" fmla="*/ 81711 w 311028"/>
                  <a:gd name="connsiteY47" fmla="*/ 187144 h 213502"/>
                  <a:gd name="connsiteX48" fmla="*/ 84347 w 311028"/>
                  <a:gd name="connsiteY48" fmla="*/ 187144 h 213502"/>
                  <a:gd name="connsiteX49" fmla="*/ 102798 w 311028"/>
                  <a:gd name="connsiteY49" fmla="*/ 189779 h 213502"/>
                  <a:gd name="connsiteX50" fmla="*/ 113341 w 311028"/>
                  <a:gd name="connsiteY50" fmla="*/ 191097 h 213502"/>
                  <a:gd name="connsiteX51" fmla="*/ 119931 w 311028"/>
                  <a:gd name="connsiteY51" fmla="*/ 192415 h 213502"/>
                  <a:gd name="connsiteX52" fmla="*/ 125202 w 311028"/>
                  <a:gd name="connsiteY52" fmla="*/ 192415 h 213502"/>
                  <a:gd name="connsiteX53" fmla="*/ 134427 w 311028"/>
                  <a:gd name="connsiteY53" fmla="*/ 193733 h 213502"/>
                  <a:gd name="connsiteX54" fmla="*/ 143653 w 311028"/>
                  <a:gd name="connsiteY54" fmla="*/ 196369 h 213502"/>
                  <a:gd name="connsiteX55" fmla="*/ 164739 w 311028"/>
                  <a:gd name="connsiteY55" fmla="*/ 200323 h 213502"/>
                  <a:gd name="connsiteX56" fmla="*/ 167375 w 311028"/>
                  <a:gd name="connsiteY56" fmla="*/ 200323 h 213502"/>
                  <a:gd name="connsiteX57" fmla="*/ 195052 w 311028"/>
                  <a:gd name="connsiteY57" fmla="*/ 200323 h 213502"/>
                  <a:gd name="connsiteX58" fmla="*/ 230635 w 311028"/>
                  <a:gd name="connsiteY58" fmla="*/ 195051 h 213502"/>
                  <a:gd name="connsiteX59" fmla="*/ 256993 w 311028"/>
                  <a:gd name="connsiteY59" fmla="*/ 189779 h 213502"/>
                  <a:gd name="connsiteX60" fmla="*/ 284670 w 311028"/>
                  <a:gd name="connsiteY60" fmla="*/ 189779 h 213502"/>
                  <a:gd name="connsiteX61" fmla="*/ 291259 w 311028"/>
                  <a:gd name="connsiteY61" fmla="*/ 189779 h 213502"/>
                  <a:gd name="connsiteX62" fmla="*/ 271491 w 311028"/>
                  <a:gd name="connsiteY62" fmla="*/ 159467 h 213502"/>
                  <a:gd name="connsiteX63" fmla="*/ 264901 w 311028"/>
                  <a:gd name="connsiteY63" fmla="*/ 141017 h 213502"/>
                  <a:gd name="connsiteX64" fmla="*/ 256993 w 311028"/>
                  <a:gd name="connsiteY64" fmla="*/ 121248 h 213502"/>
                  <a:gd name="connsiteX65" fmla="*/ 204277 w 311028"/>
                  <a:gd name="connsiteY65" fmla="*/ 89618 h 213502"/>
                  <a:gd name="connsiteX66" fmla="*/ 187144 w 311028"/>
                  <a:gd name="connsiteY66" fmla="*/ 85664 h 213502"/>
                  <a:gd name="connsiteX67" fmla="*/ 137063 w 311028"/>
                  <a:gd name="connsiteY67" fmla="*/ 52717 h 213502"/>
                  <a:gd name="connsiteX68" fmla="*/ 118612 w 311028"/>
                  <a:gd name="connsiteY68" fmla="*/ 84346 h 213502"/>
                  <a:gd name="connsiteX69" fmla="*/ 112023 w 311028"/>
                  <a:gd name="connsiteY69" fmla="*/ 89618 h 213502"/>
                  <a:gd name="connsiteX70" fmla="*/ 109387 w 311028"/>
                  <a:gd name="connsiteY70" fmla="*/ 81711 h 213502"/>
                  <a:gd name="connsiteX71" fmla="*/ 117295 w 311028"/>
                  <a:gd name="connsiteY71" fmla="*/ 32948 h 213502"/>
                  <a:gd name="connsiteX72" fmla="*/ 118612 w 311028"/>
                  <a:gd name="connsiteY72" fmla="*/ 27676 h 213502"/>
                  <a:gd name="connsiteX73" fmla="*/ 118612 w 311028"/>
                  <a:gd name="connsiteY73" fmla="*/ 6590 h 213502"/>
                  <a:gd name="connsiteX74" fmla="*/ 113341 w 311028"/>
                  <a:gd name="connsiteY74" fmla="*/ 21086 h 213502"/>
                  <a:gd name="connsiteX75" fmla="*/ 100162 w 311028"/>
                  <a:gd name="connsiteY75" fmla="*/ 61942 h 213502"/>
                  <a:gd name="connsiteX76" fmla="*/ 44809 w 311028"/>
                  <a:gd name="connsiteY76" fmla="*/ 97525 h 213502"/>
                  <a:gd name="connsiteX77" fmla="*/ 42173 w 311028"/>
                  <a:gd name="connsiteY77" fmla="*/ 97525 h 213502"/>
                  <a:gd name="connsiteX78" fmla="*/ 39537 w 311028"/>
                  <a:gd name="connsiteY78" fmla="*/ 97525 h 213502"/>
                  <a:gd name="connsiteX79" fmla="*/ 27677 w 311028"/>
                  <a:gd name="connsiteY79" fmla="*/ 106751 h 213502"/>
                  <a:gd name="connsiteX80" fmla="*/ 47445 w 311028"/>
                  <a:gd name="connsiteY80" fmla="*/ 134427 h 213502"/>
                  <a:gd name="connsiteX81" fmla="*/ 48763 w 311028"/>
                  <a:gd name="connsiteY81" fmla="*/ 134427 h 213502"/>
                  <a:gd name="connsiteX82" fmla="*/ 52717 w 311028"/>
                  <a:gd name="connsiteY82" fmla="*/ 134427 h 213502"/>
                  <a:gd name="connsiteX83" fmla="*/ 52717 w 311028"/>
                  <a:gd name="connsiteY83" fmla="*/ 138381 h 213502"/>
                  <a:gd name="connsiteX84" fmla="*/ 19769 w 311028"/>
                  <a:gd name="connsiteY84" fmla="*/ 172646 h 21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028" h="213502">
                    <a:moveTo>
                      <a:pt x="181873" y="212184"/>
                    </a:moveTo>
                    <a:cubicBezTo>
                      <a:pt x="176601" y="212184"/>
                      <a:pt x="172647" y="212184"/>
                      <a:pt x="167375" y="212184"/>
                    </a:cubicBezTo>
                    <a:lnTo>
                      <a:pt x="164739" y="212184"/>
                    </a:lnTo>
                    <a:cubicBezTo>
                      <a:pt x="155514" y="212184"/>
                      <a:pt x="147606" y="209548"/>
                      <a:pt x="141017" y="206913"/>
                    </a:cubicBezTo>
                    <a:cubicBezTo>
                      <a:pt x="138381" y="205594"/>
                      <a:pt x="134427" y="205594"/>
                      <a:pt x="131791" y="204277"/>
                    </a:cubicBezTo>
                    <a:cubicBezTo>
                      <a:pt x="130474" y="204277"/>
                      <a:pt x="127838" y="204277"/>
                      <a:pt x="125202" y="202958"/>
                    </a:cubicBezTo>
                    <a:cubicBezTo>
                      <a:pt x="122567" y="202958"/>
                      <a:pt x="119931" y="202958"/>
                      <a:pt x="117295" y="201641"/>
                    </a:cubicBezTo>
                    <a:cubicBezTo>
                      <a:pt x="114659" y="201641"/>
                      <a:pt x="112023" y="200323"/>
                      <a:pt x="110705" y="200323"/>
                    </a:cubicBezTo>
                    <a:cubicBezTo>
                      <a:pt x="108069" y="199005"/>
                      <a:pt x="105433" y="199005"/>
                      <a:pt x="102798" y="199005"/>
                    </a:cubicBezTo>
                    <a:cubicBezTo>
                      <a:pt x="96208" y="199005"/>
                      <a:pt x="89619" y="197687"/>
                      <a:pt x="83029" y="196369"/>
                    </a:cubicBezTo>
                    <a:lnTo>
                      <a:pt x="80393" y="196369"/>
                    </a:lnTo>
                    <a:cubicBezTo>
                      <a:pt x="76440" y="195051"/>
                      <a:pt x="72485" y="195051"/>
                      <a:pt x="68532" y="195051"/>
                    </a:cubicBezTo>
                    <a:lnTo>
                      <a:pt x="61942" y="193733"/>
                    </a:lnTo>
                    <a:cubicBezTo>
                      <a:pt x="44809" y="191097"/>
                      <a:pt x="27677" y="189779"/>
                      <a:pt x="11862" y="179236"/>
                    </a:cubicBezTo>
                    <a:lnTo>
                      <a:pt x="0" y="172646"/>
                    </a:lnTo>
                    <a:lnTo>
                      <a:pt x="11862" y="166057"/>
                    </a:lnTo>
                    <a:cubicBezTo>
                      <a:pt x="27677" y="156831"/>
                      <a:pt x="36902" y="148924"/>
                      <a:pt x="40856" y="144971"/>
                    </a:cubicBezTo>
                    <a:cubicBezTo>
                      <a:pt x="26358" y="138381"/>
                      <a:pt x="17134" y="119930"/>
                      <a:pt x="18451" y="108069"/>
                    </a:cubicBezTo>
                    <a:cubicBezTo>
                      <a:pt x="19769" y="96208"/>
                      <a:pt x="28994" y="89618"/>
                      <a:pt x="42173" y="90936"/>
                    </a:cubicBezTo>
                    <a:cubicBezTo>
                      <a:pt x="42173" y="90936"/>
                      <a:pt x="43492" y="90936"/>
                      <a:pt x="44809" y="90936"/>
                    </a:cubicBezTo>
                    <a:cubicBezTo>
                      <a:pt x="61942" y="90936"/>
                      <a:pt x="81711" y="71167"/>
                      <a:pt x="92254" y="59306"/>
                    </a:cubicBezTo>
                    <a:lnTo>
                      <a:pt x="92254" y="59306"/>
                    </a:lnTo>
                    <a:cubicBezTo>
                      <a:pt x="92254" y="59306"/>
                      <a:pt x="100162" y="46127"/>
                      <a:pt x="102798" y="23722"/>
                    </a:cubicBezTo>
                    <a:cubicBezTo>
                      <a:pt x="105433" y="3954"/>
                      <a:pt x="112023" y="0"/>
                      <a:pt x="117295" y="0"/>
                    </a:cubicBezTo>
                    <a:cubicBezTo>
                      <a:pt x="119931" y="0"/>
                      <a:pt x="123884" y="1318"/>
                      <a:pt x="125202" y="3954"/>
                    </a:cubicBezTo>
                    <a:cubicBezTo>
                      <a:pt x="130474" y="10543"/>
                      <a:pt x="129156" y="25040"/>
                      <a:pt x="126520" y="32948"/>
                    </a:cubicBezTo>
                    <a:lnTo>
                      <a:pt x="125202" y="38219"/>
                    </a:lnTo>
                    <a:cubicBezTo>
                      <a:pt x="123884" y="44809"/>
                      <a:pt x="119931" y="60624"/>
                      <a:pt x="118612" y="71167"/>
                    </a:cubicBezTo>
                    <a:cubicBezTo>
                      <a:pt x="123884" y="65896"/>
                      <a:pt x="125202" y="59306"/>
                      <a:pt x="126520" y="50081"/>
                    </a:cubicBezTo>
                    <a:lnTo>
                      <a:pt x="129156" y="32948"/>
                    </a:lnTo>
                    <a:lnTo>
                      <a:pt x="141017" y="44809"/>
                    </a:lnTo>
                    <a:cubicBezTo>
                      <a:pt x="156832" y="60624"/>
                      <a:pt x="171329" y="72485"/>
                      <a:pt x="189780" y="77756"/>
                    </a:cubicBezTo>
                    <a:cubicBezTo>
                      <a:pt x="195052" y="79075"/>
                      <a:pt x="201641" y="80392"/>
                      <a:pt x="206913" y="81711"/>
                    </a:cubicBezTo>
                    <a:cubicBezTo>
                      <a:pt x="229317" y="86982"/>
                      <a:pt x="254358" y="92254"/>
                      <a:pt x="266219" y="118612"/>
                    </a:cubicBezTo>
                    <a:cubicBezTo>
                      <a:pt x="270172" y="125202"/>
                      <a:pt x="271491" y="133109"/>
                      <a:pt x="274127" y="139699"/>
                    </a:cubicBezTo>
                    <a:cubicBezTo>
                      <a:pt x="275444" y="144971"/>
                      <a:pt x="278080" y="151560"/>
                      <a:pt x="280716" y="156831"/>
                    </a:cubicBezTo>
                    <a:cubicBezTo>
                      <a:pt x="285987" y="168693"/>
                      <a:pt x="293895" y="177918"/>
                      <a:pt x="300485" y="187144"/>
                    </a:cubicBezTo>
                    <a:lnTo>
                      <a:pt x="311028" y="201641"/>
                    </a:lnTo>
                    <a:lnTo>
                      <a:pt x="292577" y="201641"/>
                    </a:lnTo>
                    <a:cubicBezTo>
                      <a:pt x="289941" y="201641"/>
                      <a:pt x="285987" y="201641"/>
                      <a:pt x="283351" y="201641"/>
                    </a:cubicBezTo>
                    <a:cubicBezTo>
                      <a:pt x="272808" y="201641"/>
                      <a:pt x="263583" y="201641"/>
                      <a:pt x="256993" y="201641"/>
                    </a:cubicBezTo>
                    <a:cubicBezTo>
                      <a:pt x="249086" y="202958"/>
                      <a:pt x="239860" y="204277"/>
                      <a:pt x="231953" y="206913"/>
                    </a:cubicBezTo>
                    <a:cubicBezTo>
                      <a:pt x="220092" y="209548"/>
                      <a:pt x="206913" y="212184"/>
                      <a:pt x="195052" y="213502"/>
                    </a:cubicBezTo>
                    <a:cubicBezTo>
                      <a:pt x="191097" y="212184"/>
                      <a:pt x="185826" y="212184"/>
                      <a:pt x="181873" y="212184"/>
                    </a:cubicBezTo>
                    <a:close/>
                    <a:moveTo>
                      <a:pt x="19769" y="172646"/>
                    </a:moveTo>
                    <a:cubicBezTo>
                      <a:pt x="32948" y="180554"/>
                      <a:pt x="48763" y="181872"/>
                      <a:pt x="63260" y="184508"/>
                    </a:cubicBezTo>
                    <a:lnTo>
                      <a:pt x="69850" y="185826"/>
                    </a:lnTo>
                    <a:cubicBezTo>
                      <a:pt x="73804" y="185826"/>
                      <a:pt x="77757" y="187144"/>
                      <a:pt x="81711" y="187144"/>
                    </a:cubicBezTo>
                    <a:lnTo>
                      <a:pt x="84347" y="187144"/>
                    </a:lnTo>
                    <a:cubicBezTo>
                      <a:pt x="89619" y="188461"/>
                      <a:pt x="96208" y="189779"/>
                      <a:pt x="102798" y="189779"/>
                    </a:cubicBezTo>
                    <a:cubicBezTo>
                      <a:pt x="106751" y="189779"/>
                      <a:pt x="109387" y="191097"/>
                      <a:pt x="113341" y="191097"/>
                    </a:cubicBezTo>
                    <a:cubicBezTo>
                      <a:pt x="115977" y="191097"/>
                      <a:pt x="117295" y="192415"/>
                      <a:pt x="119931" y="192415"/>
                    </a:cubicBezTo>
                    <a:cubicBezTo>
                      <a:pt x="121248" y="192415"/>
                      <a:pt x="123884" y="192415"/>
                      <a:pt x="125202" y="192415"/>
                    </a:cubicBezTo>
                    <a:cubicBezTo>
                      <a:pt x="129156" y="192415"/>
                      <a:pt x="131791" y="192415"/>
                      <a:pt x="134427" y="193733"/>
                    </a:cubicBezTo>
                    <a:cubicBezTo>
                      <a:pt x="137063" y="195051"/>
                      <a:pt x="141017" y="195051"/>
                      <a:pt x="143653" y="196369"/>
                    </a:cubicBezTo>
                    <a:cubicBezTo>
                      <a:pt x="150242" y="199005"/>
                      <a:pt x="156832" y="200323"/>
                      <a:pt x="164739" y="200323"/>
                    </a:cubicBezTo>
                    <a:lnTo>
                      <a:pt x="167375" y="200323"/>
                    </a:lnTo>
                    <a:cubicBezTo>
                      <a:pt x="176601" y="200323"/>
                      <a:pt x="185826" y="200323"/>
                      <a:pt x="195052" y="200323"/>
                    </a:cubicBezTo>
                    <a:cubicBezTo>
                      <a:pt x="206913" y="199005"/>
                      <a:pt x="218774" y="197687"/>
                      <a:pt x="230635" y="195051"/>
                    </a:cubicBezTo>
                    <a:cubicBezTo>
                      <a:pt x="238543" y="193733"/>
                      <a:pt x="247768" y="191097"/>
                      <a:pt x="256993" y="189779"/>
                    </a:cubicBezTo>
                    <a:cubicBezTo>
                      <a:pt x="264901" y="188461"/>
                      <a:pt x="274127" y="188461"/>
                      <a:pt x="284670" y="189779"/>
                    </a:cubicBezTo>
                    <a:cubicBezTo>
                      <a:pt x="287306" y="189779"/>
                      <a:pt x="289941" y="189779"/>
                      <a:pt x="291259" y="189779"/>
                    </a:cubicBezTo>
                    <a:cubicBezTo>
                      <a:pt x="283351" y="180554"/>
                      <a:pt x="276762" y="171329"/>
                      <a:pt x="271491" y="159467"/>
                    </a:cubicBezTo>
                    <a:cubicBezTo>
                      <a:pt x="268855" y="152878"/>
                      <a:pt x="266219" y="147606"/>
                      <a:pt x="264901" y="141017"/>
                    </a:cubicBezTo>
                    <a:cubicBezTo>
                      <a:pt x="262265" y="134427"/>
                      <a:pt x="260948" y="127838"/>
                      <a:pt x="256993" y="121248"/>
                    </a:cubicBezTo>
                    <a:cubicBezTo>
                      <a:pt x="246450" y="98844"/>
                      <a:pt x="225364" y="94890"/>
                      <a:pt x="204277" y="89618"/>
                    </a:cubicBezTo>
                    <a:cubicBezTo>
                      <a:pt x="199005" y="88300"/>
                      <a:pt x="192416" y="86982"/>
                      <a:pt x="187144" y="85664"/>
                    </a:cubicBezTo>
                    <a:cubicBezTo>
                      <a:pt x="167375" y="80392"/>
                      <a:pt x="152878" y="68532"/>
                      <a:pt x="137063" y="52717"/>
                    </a:cubicBezTo>
                    <a:cubicBezTo>
                      <a:pt x="134427" y="65896"/>
                      <a:pt x="130474" y="73803"/>
                      <a:pt x="118612" y="84346"/>
                    </a:cubicBezTo>
                    <a:lnTo>
                      <a:pt x="112023" y="89618"/>
                    </a:lnTo>
                    <a:lnTo>
                      <a:pt x="109387" y="81711"/>
                    </a:lnTo>
                    <a:cubicBezTo>
                      <a:pt x="108069" y="75121"/>
                      <a:pt x="112023" y="57988"/>
                      <a:pt x="117295" y="32948"/>
                    </a:cubicBezTo>
                    <a:lnTo>
                      <a:pt x="118612" y="27676"/>
                    </a:lnTo>
                    <a:cubicBezTo>
                      <a:pt x="121248" y="15815"/>
                      <a:pt x="119931" y="9226"/>
                      <a:pt x="118612" y="6590"/>
                    </a:cubicBezTo>
                    <a:cubicBezTo>
                      <a:pt x="117295" y="6590"/>
                      <a:pt x="114659" y="9226"/>
                      <a:pt x="113341" y="21086"/>
                    </a:cubicBezTo>
                    <a:cubicBezTo>
                      <a:pt x="110705" y="46127"/>
                      <a:pt x="101480" y="60624"/>
                      <a:pt x="100162" y="61942"/>
                    </a:cubicBezTo>
                    <a:cubicBezTo>
                      <a:pt x="94890" y="68532"/>
                      <a:pt x="69850" y="97525"/>
                      <a:pt x="44809" y="97525"/>
                    </a:cubicBezTo>
                    <a:cubicBezTo>
                      <a:pt x="43492" y="97525"/>
                      <a:pt x="43492" y="97525"/>
                      <a:pt x="42173" y="97525"/>
                    </a:cubicBezTo>
                    <a:cubicBezTo>
                      <a:pt x="40856" y="97525"/>
                      <a:pt x="40856" y="97525"/>
                      <a:pt x="39537" y="97525"/>
                    </a:cubicBezTo>
                    <a:cubicBezTo>
                      <a:pt x="34266" y="97525"/>
                      <a:pt x="28994" y="98844"/>
                      <a:pt x="27677" y="106751"/>
                    </a:cubicBezTo>
                    <a:cubicBezTo>
                      <a:pt x="26358" y="115976"/>
                      <a:pt x="35584" y="131791"/>
                      <a:pt x="47445" y="134427"/>
                    </a:cubicBezTo>
                    <a:cubicBezTo>
                      <a:pt x="47445" y="134427"/>
                      <a:pt x="48763" y="134427"/>
                      <a:pt x="48763" y="134427"/>
                    </a:cubicBezTo>
                    <a:lnTo>
                      <a:pt x="52717" y="134427"/>
                    </a:lnTo>
                    <a:lnTo>
                      <a:pt x="52717" y="138381"/>
                    </a:lnTo>
                    <a:cubicBezTo>
                      <a:pt x="54035" y="150242"/>
                      <a:pt x="31630" y="166057"/>
                      <a:pt x="19769" y="172646"/>
                    </a:cubicBezTo>
                    <a:close/>
                  </a:path>
                </a:pathLst>
              </a:custGeom>
              <a:grpFill/>
              <a:ln w="6350" cap="flat">
                <a:solidFill>
                  <a:srgbClr val="94C33D"/>
                </a:solidFill>
                <a:prstDash val="solid"/>
                <a:miter/>
              </a:ln>
            </p:spPr>
            <p:txBody>
              <a:bodyPr rtlCol="0" anchor="ctr"/>
              <a:lstStyle/>
              <a:p>
                <a:endParaRPr lang="en-US"/>
              </a:p>
            </p:txBody>
          </p:sp>
        </p:grpSp>
        <p:grpSp>
          <p:nvGrpSpPr>
            <p:cNvPr id="37" name="Graphic 5">
              <a:extLst>
                <a:ext uri="{FF2B5EF4-FFF2-40B4-BE49-F238E27FC236}">
                  <a16:creationId xmlns:a16="http://schemas.microsoft.com/office/drawing/2014/main" id="{0F8DEE05-F7EF-77BE-42F1-C10C0F82C3A9}"/>
                </a:ext>
              </a:extLst>
            </p:cNvPr>
            <p:cNvGrpSpPr/>
            <p:nvPr/>
          </p:nvGrpSpPr>
          <p:grpSpPr>
            <a:xfrm>
              <a:off x="6278027" y="6300780"/>
              <a:ext cx="898843" cy="917267"/>
              <a:chOff x="6278027" y="6300780"/>
              <a:chExt cx="898843" cy="917267"/>
            </a:xfrm>
            <a:grpFill/>
          </p:grpSpPr>
          <p:sp>
            <p:nvSpPr>
              <p:cNvPr id="39" name="Freeform 38">
                <a:extLst>
                  <a:ext uri="{FF2B5EF4-FFF2-40B4-BE49-F238E27FC236}">
                    <a16:creationId xmlns:a16="http://schemas.microsoft.com/office/drawing/2014/main" id="{5999B0AB-FE63-CA4A-6D8C-D68EA208849A}"/>
                  </a:ext>
                </a:extLst>
              </p:cNvPr>
              <p:cNvSpPr/>
              <p:nvPr/>
            </p:nvSpPr>
            <p:spPr>
              <a:xfrm>
                <a:off x="6280663" y="6300780"/>
                <a:ext cx="881502" cy="913313"/>
              </a:xfrm>
              <a:custGeom>
                <a:avLst/>
                <a:gdLst>
                  <a:gd name="connsiteX0" fmla="*/ 701129 w 881502"/>
                  <a:gd name="connsiteY0" fmla="*/ 913314 h 913313"/>
                  <a:gd name="connsiteX1" fmla="*/ 691905 w 881502"/>
                  <a:gd name="connsiteY1" fmla="*/ 911996 h 913313"/>
                  <a:gd name="connsiteX2" fmla="*/ 656321 w 881502"/>
                  <a:gd name="connsiteY2" fmla="*/ 888273 h 913313"/>
                  <a:gd name="connsiteX3" fmla="*/ 651049 w 881502"/>
                  <a:gd name="connsiteY3" fmla="*/ 876413 h 913313"/>
                  <a:gd name="connsiteX4" fmla="*/ 633916 w 881502"/>
                  <a:gd name="connsiteY4" fmla="*/ 856644 h 913313"/>
                  <a:gd name="connsiteX5" fmla="*/ 626009 w 881502"/>
                  <a:gd name="connsiteY5" fmla="*/ 855325 h 913313"/>
                  <a:gd name="connsiteX6" fmla="*/ 603604 w 881502"/>
                  <a:gd name="connsiteY6" fmla="*/ 859280 h 913313"/>
                  <a:gd name="connsiteX7" fmla="*/ 591743 w 881502"/>
                  <a:gd name="connsiteY7" fmla="*/ 861915 h 913313"/>
                  <a:gd name="connsiteX8" fmla="*/ 570656 w 881502"/>
                  <a:gd name="connsiteY8" fmla="*/ 868505 h 913313"/>
                  <a:gd name="connsiteX9" fmla="*/ 568020 w 881502"/>
                  <a:gd name="connsiteY9" fmla="*/ 869823 h 913313"/>
                  <a:gd name="connsiteX10" fmla="*/ 550888 w 881502"/>
                  <a:gd name="connsiteY10" fmla="*/ 876413 h 913313"/>
                  <a:gd name="connsiteX11" fmla="*/ 548252 w 881502"/>
                  <a:gd name="connsiteY11" fmla="*/ 876413 h 913313"/>
                  <a:gd name="connsiteX12" fmla="*/ 533755 w 881502"/>
                  <a:gd name="connsiteY12" fmla="*/ 871141 h 913313"/>
                  <a:gd name="connsiteX13" fmla="*/ 524529 w 881502"/>
                  <a:gd name="connsiteY13" fmla="*/ 867187 h 913313"/>
                  <a:gd name="connsiteX14" fmla="*/ 520576 w 881502"/>
                  <a:gd name="connsiteY14" fmla="*/ 867187 h 913313"/>
                  <a:gd name="connsiteX15" fmla="*/ 500807 w 881502"/>
                  <a:gd name="connsiteY15" fmla="*/ 873777 h 913313"/>
                  <a:gd name="connsiteX16" fmla="*/ 481038 w 881502"/>
                  <a:gd name="connsiteY16" fmla="*/ 881684 h 913313"/>
                  <a:gd name="connsiteX17" fmla="*/ 478402 w 881502"/>
                  <a:gd name="connsiteY17" fmla="*/ 881684 h 913313"/>
                  <a:gd name="connsiteX18" fmla="*/ 474449 w 881502"/>
                  <a:gd name="connsiteY18" fmla="*/ 881684 h 913313"/>
                  <a:gd name="connsiteX19" fmla="*/ 471813 w 881502"/>
                  <a:gd name="connsiteY19" fmla="*/ 881684 h 913313"/>
                  <a:gd name="connsiteX20" fmla="*/ 469177 w 881502"/>
                  <a:gd name="connsiteY20" fmla="*/ 881684 h 913313"/>
                  <a:gd name="connsiteX21" fmla="*/ 466541 w 881502"/>
                  <a:gd name="connsiteY21" fmla="*/ 884320 h 913313"/>
                  <a:gd name="connsiteX22" fmla="*/ 458634 w 881502"/>
                  <a:gd name="connsiteY22" fmla="*/ 889592 h 913313"/>
                  <a:gd name="connsiteX23" fmla="*/ 454680 w 881502"/>
                  <a:gd name="connsiteY23" fmla="*/ 888273 h 913313"/>
                  <a:gd name="connsiteX24" fmla="*/ 453362 w 881502"/>
                  <a:gd name="connsiteY24" fmla="*/ 888273 h 913313"/>
                  <a:gd name="connsiteX25" fmla="*/ 453362 w 881502"/>
                  <a:gd name="connsiteY25" fmla="*/ 886956 h 913313"/>
                  <a:gd name="connsiteX26" fmla="*/ 452044 w 881502"/>
                  <a:gd name="connsiteY26" fmla="*/ 883002 h 913313"/>
                  <a:gd name="connsiteX27" fmla="*/ 448091 w 881502"/>
                  <a:gd name="connsiteY27" fmla="*/ 875094 h 913313"/>
                  <a:gd name="connsiteX28" fmla="*/ 446772 w 881502"/>
                  <a:gd name="connsiteY28" fmla="*/ 868505 h 913313"/>
                  <a:gd name="connsiteX29" fmla="*/ 444136 w 881502"/>
                  <a:gd name="connsiteY29" fmla="*/ 860597 h 913313"/>
                  <a:gd name="connsiteX30" fmla="*/ 434911 w 881502"/>
                  <a:gd name="connsiteY30" fmla="*/ 851372 h 913313"/>
                  <a:gd name="connsiteX31" fmla="*/ 429640 w 881502"/>
                  <a:gd name="connsiteY31" fmla="*/ 847418 h 913313"/>
                  <a:gd name="connsiteX32" fmla="*/ 421732 w 881502"/>
                  <a:gd name="connsiteY32" fmla="*/ 843465 h 913313"/>
                  <a:gd name="connsiteX33" fmla="*/ 412507 w 881502"/>
                  <a:gd name="connsiteY33" fmla="*/ 842146 h 913313"/>
                  <a:gd name="connsiteX34" fmla="*/ 407235 w 881502"/>
                  <a:gd name="connsiteY34" fmla="*/ 842146 h 913313"/>
                  <a:gd name="connsiteX35" fmla="*/ 400645 w 881502"/>
                  <a:gd name="connsiteY35" fmla="*/ 842146 h 913313"/>
                  <a:gd name="connsiteX36" fmla="*/ 388785 w 881502"/>
                  <a:gd name="connsiteY36" fmla="*/ 839511 h 913313"/>
                  <a:gd name="connsiteX37" fmla="*/ 383513 w 881502"/>
                  <a:gd name="connsiteY37" fmla="*/ 836875 h 913313"/>
                  <a:gd name="connsiteX38" fmla="*/ 375605 w 881502"/>
                  <a:gd name="connsiteY38" fmla="*/ 834239 h 913313"/>
                  <a:gd name="connsiteX39" fmla="*/ 367697 w 881502"/>
                  <a:gd name="connsiteY39" fmla="*/ 832922 h 913313"/>
                  <a:gd name="connsiteX40" fmla="*/ 359790 w 881502"/>
                  <a:gd name="connsiteY40" fmla="*/ 831603 h 913313"/>
                  <a:gd name="connsiteX41" fmla="*/ 357154 w 881502"/>
                  <a:gd name="connsiteY41" fmla="*/ 831603 h 913313"/>
                  <a:gd name="connsiteX42" fmla="*/ 357154 w 881502"/>
                  <a:gd name="connsiteY42" fmla="*/ 828967 h 913313"/>
                  <a:gd name="connsiteX43" fmla="*/ 354518 w 881502"/>
                  <a:gd name="connsiteY43" fmla="*/ 823696 h 913313"/>
                  <a:gd name="connsiteX44" fmla="*/ 351882 w 881502"/>
                  <a:gd name="connsiteY44" fmla="*/ 819742 h 913313"/>
                  <a:gd name="connsiteX45" fmla="*/ 350565 w 881502"/>
                  <a:gd name="connsiteY45" fmla="*/ 817106 h 913313"/>
                  <a:gd name="connsiteX46" fmla="*/ 353201 w 881502"/>
                  <a:gd name="connsiteY46" fmla="*/ 806563 h 913313"/>
                  <a:gd name="connsiteX47" fmla="*/ 357154 w 881502"/>
                  <a:gd name="connsiteY47" fmla="*/ 803927 h 913313"/>
                  <a:gd name="connsiteX48" fmla="*/ 357154 w 881502"/>
                  <a:gd name="connsiteY48" fmla="*/ 801291 h 913313"/>
                  <a:gd name="connsiteX49" fmla="*/ 355837 w 881502"/>
                  <a:gd name="connsiteY49" fmla="*/ 778887 h 913313"/>
                  <a:gd name="connsiteX50" fmla="*/ 337386 w 881502"/>
                  <a:gd name="connsiteY50" fmla="*/ 768343 h 913313"/>
                  <a:gd name="connsiteX51" fmla="*/ 333432 w 881502"/>
                  <a:gd name="connsiteY51" fmla="*/ 767026 h 913313"/>
                  <a:gd name="connsiteX52" fmla="*/ 314981 w 881502"/>
                  <a:gd name="connsiteY52" fmla="*/ 761754 h 913313"/>
                  <a:gd name="connsiteX53" fmla="*/ 304438 w 881502"/>
                  <a:gd name="connsiteY53" fmla="*/ 757800 h 913313"/>
                  <a:gd name="connsiteX54" fmla="*/ 295212 w 881502"/>
                  <a:gd name="connsiteY54" fmla="*/ 755164 h 913313"/>
                  <a:gd name="connsiteX55" fmla="*/ 275443 w 881502"/>
                  <a:gd name="connsiteY55" fmla="*/ 748575 h 913313"/>
                  <a:gd name="connsiteX56" fmla="*/ 266218 w 881502"/>
                  <a:gd name="connsiteY56" fmla="*/ 734078 h 913313"/>
                  <a:gd name="connsiteX57" fmla="*/ 260947 w 881502"/>
                  <a:gd name="connsiteY57" fmla="*/ 724853 h 913313"/>
                  <a:gd name="connsiteX58" fmla="*/ 246449 w 881502"/>
                  <a:gd name="connsiteY58" fmla="*/ 719581 h 913313"/>
                  <a:gd name="connsiteX59" fmla="*/ 233270 w 881502"/>
                  <a:gd name="connsiteY59" fmla="*/ 715627 h 913313"/>
                  <a:gd name="connsiteX60" fmla="*/ 225363 w 881502"/>
                  <a:gd name="connsiteY60" fmla="*/ 710355 h 913313"/>
                  <a:gd name="connsiteX61" fmla="*/ 212184 w 881502"/>
                  <a:gd name="connsiteY61" fmla="*/ 703765 h 913313"/>
                  <a:gd name="connsiteX62" fmla="*/ 208230 w 881502"/>
                  <a:gd name="connsiteY62" fmla="*/ 705084 h 913313"/>
                  <a:gd name="connsiteX63" fmla="*/ 200322 w 881502"/>
                  <a:gd name="connsiteY63" fmla="*/ 712991 h 913313"/>
                  <a:gd name="connsiteX64" fmla="*/ 185826 w 881502"/>
                  <a:gd name="connsiteY64" fmla="*/ 723534 h 913313"/>
                  <a:gd name="connsiteX65" fmla="*/ 184508 w 881502"/>
                  <a:gd name="connsiteY65" fmla="*/ 723534 h 913313"/>
                  <a:gd name="connsiteX66" fmla="*/ 163421 w 881502"/>
                  <a:gd name="connsiteY66" fmla="*/ 714309 h 913313"/>
                  <a:gd name="connsiteX67" fmla="*/ 158150 w 881502"/>
                  <a:gd name="connsiteY67" fmla="*/ 711673 h 913313"/>
                  <a:gd name="connsiteX68" fmla="*/ 143652 w 881502"/>
                  <a:gd name="connsiteY68" fmla="*/ 685315 h 913313"/>
                  <a:gd name="connsiteX69" fmla="*/ 133109 w 881502"/>
                  <a:gd name="connsiteY69" fmla="*/ 662910 h 913313"/>
                  <a:gd name="connsiteX70" fmla="*/ 122566 w 881502"/>
                  <a:gd name="connsiteY70" fmla="*/ 658957 h 913313"/>
                  <a:gd name="connsiteX71" fmla="*/ 101479 w 881502"/>
                  <a:gd name="connsiteY71" fmla="*/ 649731 h 913313"/>
                  <a:gd name="connsiteX72" fmla="*/ 72485 w 881502"/>
                  <a:gd name="connsiteY72" fmla="*/ 632599 h 913313"/>
                  <a:gd name="connsiteX73" fmla="*/ 54034 w 881502"/>
                  <a:gd name="connsiteY73" fmla="*/ 618101 h 913313"/>
                  <a:gd name="connsiteX74" fmla="*/ 48762 w 881502"/>
                  <a:gd name="connsiteY74" fmla="*/ 612830 h 913313"/>
                  <a:gd name="connsiteX75" fmla="*/ 35583 w 881502"/>
                  <a:gd name="connsiteY75" fmla="*/ 608876 h 913313"/>
                  <a:gd name="connsiteX76" fmla="*/ 28993 w 881502"/>
                  <a:gd name="connsiteY76" fmla="*/ 610194 h 913313"/>
                  <a:gd name="connsiteX77" fmla="*/ 22404 w 881502"/>
                  <a:gd name="connsiteY77" fmla="*/ 612830 h 913313"/>
                  <a:gd name="connsiteX78" fmla="*/ 19769 w 881502"/>
                  <a:gd name="connsiteY78" fmla="*/ 614147 h 913313"/>
                  <a:gd name="connsiteX79" fmla="*/ 15814 w 881502"/>
                  <a:gd name="connsiteY79" fmla="*/ 615466 h 913313"/>
                  <a:gd name="connsiteX80" fmla="*/ 10543 w 881502"/>
                  <a:gd name="connsiteY80" fmla="*/ 607558 h 913313"/>
                  <a:gd name="connsiteX81" fmla="*/ 17133 w 881502"/>
                  <a:gd name="connsiteY81" fmla="*/ 591743 h 913313"/>
                  <a:gd name="connsiteX82" fmla="*/ 22404 w 881502"/>
                  <a:gd name="connsiteY82" fmla="*/ 585153 h 913313"/>
                  <a:gd name="connsiteX83" fmla="*/ 31629 w 881502"/>
                  <a:gd name="connsiteY83" fmla="*/ 574610 h 913313"/>
                  <a:gd name="connsiteX84" fmla="*/ 44809 w 881502"/>
                  <a:gd name="connsiteY84" fmla="*/ 540345 h 913313"/>
                  <a:gd name="connsiteX85" fmla="*/ 38219 w 881502"/>
                  <a:gd name="connsiteY85" fmla="*/ 523212 h 913313"/>
                  <a:gd name="connsiteX86" fmla="*/ 31629 w 881502"/>
                  <a:gd name="connsiteY86" fmla="*/ 508714 h 913313"/>
                  <a:gd name="connsiteX87" fmla="*/ 27676 w 881502"/>
                  <a:gd name="connsiteY87" fmla="*/ 477085 h 913313"/>
                  <a:gd name="connsiteX88" fmla="*/ 28993 w 881502"/>
                  <a:gd name="connsiteY88" fmla="*/ 461270 h 913313"/>
                  <a:gd name="connsiteX89" fmla="*/ 30312 w 881502"/>
                  <a:gd name="connsiteY89" fmla="*/ 450727 h 913313"/>
                  <a:gd name="connsiteX90" fmla="*/ 32948 w 881502"/>
                  <a:gd name="connsiteY90" fmla="*/ 429640 h 913313"/>
                  <a:gd name="connsiteX91" fmla="*/ 35583 w 881502"/>
                  <a:gd name="connsiteY91" fmla="*/ 405917 h 913313"/>
                  <a:gd name="connsiteX92" fmla="*/ 35583 w 881502"/>
                  <a:gd name="connsiteY92" fmla="*/ 400645 h 913313"/>
                  <a:gd name="connsiteX93" fmla="*/ 36901 w 881502"/>
                  <a:gd name="connsiteY93" fmla="*/ 383513 h 913313"/>
                  <a:gd name="connsiteX94" fmla="*/ 22404 w 881502"/>
                  <a:gd name="connsiteY94" fmla="*/ 359790 h 913313"/>
                  <a:gd name="connsiteX95" fmla="*/ 7907 w 881502"/>
                  <a:gd name="connsiteY95" fmla="*/ 336068 h 913313"/>
                  <a:gd name="connsiteX96" fmla="*/ 5271 w 881502"/>
                  <a:gd name="connsiteY96" fmla="*/ 326842 h 913313"/>
                  <a:gd name="connsiteX97" fmla="*/ 0 w 881502"/>
                  <a:gd name="connsiteY97" fmla="*/ 297848 h 913313"/>
                  <a:gd name="connsiteX98" fmla="*/ 7907 w 881502"/>
                  <a:gd name="connsiteY98" fmla="*/ 282033 h 913313"/>
                  <a:gd name="connsiteX99" fmla="*/ 18450 w 881502"/>
                  <a:gd name="connsiteY99" fmla="*/ 274126 h 913313"/>
                  <a:gd name="connsiteX100" fmla="*/ 34265 w 881502"/>
                  <a:gd name="connsiteY100" fmla="*/ 263583 h 913313"/>
                  <a:gd name="connsiteX101" fmla="*/ 46127 w 881502"/>
                  <a:gd name="connsiteY101" fmla="*/ 250404 h 913313"/>
                  <a:gd name="connsiteX102" fmla="*/ 46127 w 881502"/>
                  <a:gd name="connsiteY102" fmla="*/ 243814 h 913313"/>
                  <a:gd name="connsiteX103" fmla="*/ 46127 w 881502"/>
                  <a:gd name="connsiteY103" fmla="*/ 237224 h 913313"/>
                  <a:gd name="connsiteX104" fmla="*/ 48762 w 881502"/>
                  <a:gd name="connsiteY104" fmla="*/ 230635 h 913313"/>
                  <a:gd name="connsiteX105" fmla="*/ 50081 w 881502"/>
                  <a:gd name="connsiteY105" fmla="*/ 225363 h 913313"/>
                  <a:gd name="connsiteX106" fmla="*/ 48762 w 881502"/>
                  <a:gd name="connsiteY106" fmla="*/ 193733 h 913313"/>
                  <a:gd name="connsiteX107" fmla="*/ 47445 w 881502"/>
                  <a:gd name="connsiteY107" fmla="*/ 185826 h 913313"/>
                  <a:gd name="connsiteX108" fmla="*/ 54034 w 881502"/>
                  <a:gd name="connsiteY108" fmla="*/ 189779 h 913313"/>
                  <a:gd name="connsiteX109" fmla="*/ 56670 w 881502"/>
                  <a:gd name="connsiteY109" fmla="*/ 191097 h 913313"/>
                  <a:gd name="connsiteX110" fmla="*/ 61941 w 881502"/>
                  <a:gd name="connsiteY110" fmla="*/ 197687 h 913313"/>
                  <a:gd name="connsiteX111" fmla="*/ 61941 w 881502"/>
                  <a:gd name="connsiteY111" fmla="*/ 196369 h 913313"/>
                  <a:gd name="connsiteX112" fmla="*/ 63260 w 881502"/>
                  <a:gd name="connsiteY112" fmla="*/ 180554 h 913313"/>
                  <a:gd name="connsiteX113" fmla="*/ 75120 w 881502"/>
                  <a:gd name="connsiteY113" fmla="*/ 143652 h 913313"/>
                  <a:gd name="connsiteX114" fmla="*/ 84346 w 881502"/>
                  <a:gd name="connsiteY114" fmla="*/ 131791 h 913313"/>
                  <a:gd name="connsiteX115" fmla="*/ 101479 w 881502"/>
                  <a:gd name="connsiteY115" fmla="*/ 118612 h 913313"/>
                  <a:gd name="connsiteX116" fmla="*/ 122566 w 881502"/>
                  <a:gd name="connsiteY116" fmla="*/ 108069 h 913313"/>
                  <a:gd name="connsiteX117" fmla="*/ 167374 w 881502"/>
                  <a:gd name="connsiteY117" fmla="*/ 90936 h 913313"/>
                  <a:gd name="connsiteX118" fmla="*/ 171329 w 881502"/>
                  <a:gd name="connsiteY118" fmla="*/ 90936 h 913313"/>
                  <a:gd name="connsiteX119" fmla="*/ 180554 w 881502"/>
                  <a:gd name="connsiteY119" fmla="*/ 90936 h 913313"/>
                  <a:gd name="connsiteX120" fmla="*/ 206912 w 881502"/>
                  <a:gd name="connsiteY120" fmla="*/ 81711 h 913313"/>
                  <a:gd name="connsiteX121" fmla="*/ 251721 w 881502"/>
                  <a:gd name="connsiteY121" fmla="*/ 56670 h 913313"/>
                  <a:gd name="connsiteX122" fmla="*/ 289941 w 881502"/>
                  <a:gd name="connsiteY122" fmla="*/ 42173 h 913313"/>
                  <a:gd name="connsiteX123" fmla="*/ 340022 w 881502"/>
                  <a:gd name="connsiteY123" fmla="*/ 23722 h 913313"/>
                  <a:gd name="connsiteX124" fmla="*/ 375605 w 881502"/>
                  <a:gd name="connsiteY124" fmla="*/ 10543 h 913313"/>
                  <a:gd name="connsiteX125" fmla="*/ 391420 w 881502"/>
                  <a:gd name="connsiteY125" fmla="*/ 3954 h 913313"/>
                  <a:gd name="connsiteX126" fmla="*/ 396692 w 881502"/>
                  <a:gd name="connsiteY126" fmla="*/ 2636 h 913313"/>
                  <a:gd name="connsiteX127" fmla="*/ 412507 w 881502"/>
                  <a:gd name="connsiteY127" fmla="*/ 0 h 913313"/>
                  <a:gd name="connsiteX128" fmla="*/ 440183 w 881502"/>
                  <a:gd name="connsiteY128" fmla="*/ 11861 h 913313"/>
                  <a:gd name="connsiteX129" fmla="*/ 442819 w 881502"/>
                  <a:gd name="connsiteY129" fmla="*/ 14497 h 913313"/>
                  <a:gd name="connsiteX130" fmla="*/ 470495 w 881502"/>
                  <a:gd name="connsiteY130" fmla="*/ 47445 h 913313"/>
                  <a:gd name="connsiteX131" fmla="*/ 466541 w 881502"/>
                  <a:gd name="connsiteY131" fmla="*/ 54034 h 913313"/>
                  <a:gd name="connsiteX132" fmla="*/ 458634 w 881502"/>
                  <a:gd name="connsiteY132" fmla="*/ 56670 h 913313"/>
                  <a:gd name="connsiteX133" fmla="*/ 448091 w 881502"/>
                  <a:gd name="connsiteY133" fmla="*/ 50081 h 913313"/>
                  <a:gd name="connsiteX134" fmla="*/ 445455 w 881502"/>
                  <a:gd name="connsiteY134" fmla="*/ 47445 h 913313"/>
                  <a:gd name="connsiteX135" fmla="*/ 442819 w 881502"/>
                  <a:gd name="connsiteY135" fmla="*/ 44809 h 913313"/>
                  <a:gd name="connsiteX136" fmla="*/ 428322 w 881502"/>
                  <a:gd name="connsiteY136" fmla="*/ 31629 h 913313"/>
                  <a:gd name="connsiteX137" fmla="*/ 429640 w 881502"/>
                  <a:gd name="connsiteY137" fmla="*/ 38219 h 913313"/>
                  <a:gd name="connsiteX138" fmla="*/ 463905 w 881502"/>
                  <a:gd name="connsiteY138" fmla="*/ 85664 h 913313"/>
                  <a:gd name="connsiteX139" fmla="*/ 477084 w 881502"/>
                  <a:gd name="connsiteY139" fmla="*/ 81711 h 913313"/>
                  <a:gd name="connsiteX140" fmla="*/ 498171 w 881502"/>
                  <a:gd name="connsiteY140" fmla="*/ 71167 h 913313"/>
                  <a:gd name="connsiteX141" fmla="*/ 548252 w 881502"/>
                  <a:gd name="connsiteY141" fmla="*/ 50081 h 913313"/>
                  <a:gd name="connsiteX142" fmla="*/ 552205 w 881502"/>
                  <a:gd name="connsiteY142" fmla="*/ 52717 h 913313"/>
                  <a:gd name="connsiteX143" fmla="*/ 550888 w 881502"/>
                  <a:gd name="connsiteY143" fmla="*/ 59306 h 913313"/>
                  <a:gd name="connsiteX144" fmla="*/ 529801 w 881502"/>
                  <a:gd name="connsiteY144" fmla="*/ 80392 h 913313"/>
                  <a:gd name="connsiteX145" fmla="*/ 515304 w 881502"/>
                  <a:gd name="connsiteY145" fmla="*/ 93572 h 913313"/>
                  <a:gd name="connsiteX146" fmla="*/ 515304 w 881502"/>
                  <a:gd name="connsiteY146" fmla="*/ 93572 h 913313"/>
                  <a:gd name="connsiteX147" fmla="*/ 549569 w 881502"/>
                  <a:gd name="connsiteY147" fmla="*/ 76439 h 913313"/>
                  <a:gd name="connsiteX148" fmla="*/ 550888 w 881502"/>
                  <a:gd name="connsiteY148" fmla="*/ 75121 h 913313"/>
                  <a:gd name="connsiteX149" fmla="*/ 552205 w 881502"/>
                  <a:gd name="connsiteY149" fmla="*/ 76439 h 913313"/>
                  <a:gd name="connsiteX150" fmla="*/ 597015 w 881502"/>
                  <a:gd name="connsiteY150" fmla="*/ 88300 h 913313"/>
                  <a:gd name="connsiteX151" fmla="*/ 603604 w 881502"/>
                  <a:gd name="connsiteY151" fmla="*/ 89618 h 913313"/>
                  <a:gd name="connsiteX152" fmla="*/ 618101 w 881502"/>
                  <a:gd name="connsiteY152" fmla="*/ 92254 h 913313"/>
                  <a:gd name="connsiteX153" fmla="*/ 636552 w 881502"/>
                  <a:gd name="connsiteY153" fmla="*/ 94890 h 913313"/>
                  <a:gd name="connsiteX154" fmla="*/ 647095 w 881502"/>
                  <a:gd name="connsiteY154" fmla="*/ 96208 h 913313"/>
                  <a:gd name="connsiteX155" fmla="*/ 653685 w 881502"/>
                  <a:gd name="connsiteY155" fmla="*/ 97525 h 913313"/>
                  <a:gd name="connsiteX156" fmla="*/ 660274 w 881502"/>
                  <a:gd name="connsiteY156" fmla="*/ 97525 h 913313"/>
                  <a:gd name="connsiteX157" fmla="*/ 669500 w 881502"/>
                  <a:gd name="connsiteY157" fmla="*/ 98844 h 913313"/>
                  <a:gd name="connsiteX158" fmla="*/ 680043 w 881502"/>
                  <a:gd name="connsiteY158" fmla="*/ 101480 h 913313"/>
                  <a:gd name="connsiteX159" fmla="*/ 699812 w 881502"/>
                  <a:gd name="connsiteY159" fmla="*/ 105433 h 913313"/>
                  <a:gd name="connsiteX160" fmla="*/ 716945 w 881502"/>
                  <a:gd name="connsiteY160" fmla="*/ 105433 h 913313"/>
                  <a:gd name="connsiteX161" fmla="*/ 730124 w 881502"/>
                  <a:gd name="connsiteY161" fmla="*/ 105433 h 913313"/>
                  <a:gd name="connsiteX162" fmla="*/ 765708 w 881502"/>
                  <a:gd name="connsiteY162" fmla="*/ 100161 h 913313"/>
                  <a:gd name="connsiteX163" fmla="*/ 792066 w 881502"/>
                  <a:gd name="connsiteY163" fmla="*/ 94890 h 913313"/>
                  <a:gd name="connsiteX164" fmla="*/ 806563 w 881502"/>
                  <a:gd name="connsiteY164" fmla="*/ 93572 h 913313"/>
                  <a:gd name="connsiteX165" fmla="*/ 821060 w 881502"/>
                  <a:gd name="connsiteY165" fmla="*/ 93572 h 913313"/>
                  <a:gd name="connsiteX166" fmla="*/ 828967 w 881502"/>
                  <a:gd name="connsiteY166" fmla="*/ 93572 h 913313"/>
                  <a:gd name="connsiteX167" fmla="*/ 830286 w 881502"/>
                  <a:gd name="connsiteY167" fmla="*/ 93572 h 913313"/>
                  <a:gd name="connsiteX168" fmla="*/ 831603 w 881502"/>
                  <a:gd name="connsiteY168" fmla="*/ 94890 h 913313"/>
                  <a:gd name="connsiteX169" fmla="*/ 834239 w 881502"/>
                  <a:gd name="connsiteY169" fmla="*/ 97525 h 913313"/>
                  <a:gd name="connsiteX170" fmla="*/ 861915 w 881502"/>
                  <a:gd name="connsiteY170" fmla="*/ 134427 h 913313"/>
                  <a:gd name="connsiteX171" fmla="*/ 873777 w 881502"/>
                  <a:gd name="connsiteY171" fmla="*/ 150242 h 913313"/>
                  <a:gd name="connsiteX172" fmla="*/ 875094 w 881502"/>
                  <a:gd name="connsiteY172" fmla="*/ 151560 h 913313"/>
                  <a:gd name="connsiteX173" fmla="*/ 873777 w 881502"/>
                  <a:gd name="connsiteY173" fmla="*/ 154196 h 913313"/>
                  <a:gd name="connsiteX174" fmla="*/ 871141 w 881502"/>
                  <a:gd name="connsiteY174" fmla="*/ 162103 h 913313"/>
                  <a:gd name="connsiteX175" fmla="*/ 864551 w 881502"/>
                  <a:gd name="connsiteY175" fmla="*/ 192415 h 913313"/>
                  <a:gd name="connsiteX176" fmla="*/ 865869 w 881502"/>
                  <a:gd name="connsiteY176" fmla="*/ 209548 h 913313"/>
                  <a:gd name="connsiteX177" fmla="*/ 867187 w 881502"/>
                  <a:gd name="connsiteY177" fmla="*/ 224045 h 913313"/>
                  <a:gd name="connsiteX178" fmla="*/ 869823 w 881502"/>
                  <a:gd name="connsiteY178" fmla="*/ 256993 h 913313"/>
                  <a:gd name="connsiteX179" fmla="*/ 876413 w 881502"/>
                  <a:gd name="connsiteY179" fmla="*/ 299167 h 913313"/>
                  <a:gd name="connsiteX180" fmla="*/ 880366 w 881502"/>
                  <a:gd name="connsiteY180" fmla="*/ 325525 h 913313"/>
                  <a:gd name="connsiteX181" fmla="*/ 871141 w 881502"/>
                  <a:gd name="connsiteY181" fmla="*/ 357154 h 913313"/>
                  <a:gd name="connsiteX182" fmla="*/ 864551 w 881502"/>
                  <a:gd name="connsiteY182" fmla="*/ 358473 h 913313"/>
                  <a:gd name="connsiteX183" fmla="*/ 857961 w 881502"/>
                  <a:gd name="connsiteY183" fmla="*/ 361108 h 913313"/>
                  <a:gd name="connsiteX184" fmla="*/ 850054 w 881502"/>
                  <a:gd name="connsiteY184" fmla="*/ 367697 h 913313"/>
                  <a:gd name="connsiteX185" fmla="*/ 847418 w 881502"/>
                  <a:gd name="connsiteY185" fmla="*/ 370333 h 913313"/>
                  <a:gd name="connsiteX186" fmla="*/ 838193 w 881502"/>
                  <a:gd name="connsiteY186" fmla="*/ 376923 h 913313"/>
                  <a:gd name="connsiteX187" fmla="*/ 825014 w 881502"/>
                  <a:gd name="connsiteY187" fmla="*/ 390102 h 913313"/>
                  <a:gd name="connsiteX188" fmla="*/ 814470 w 881502"/>
                  <a:gd name="connsiteY188" fmla="*/ 413824 h 913313"/>
                  <a:gd name="connsiteX189" fmla="*/ 813152 w 881502"/>
                  <a:gd name="connsiteY189" fmla="*/ 416460 h 913313"/>
                  <a:gd name="connsiteX190" fmla="*/ 821060 w 881502"/>
                  <a:gd name="connsiteY190" fmla="*/ 420414 h 913313"/>
                  <a:gd name="connsiteX191" fmla="*/ 836875 w 881502"/>
                  <a:gd name="connsiteY191" fmla="*/ 432276 h 913313"/>
                  <a:gd name="connsiteX192" fmla="*/ 847418 w 881502"/>
                  <a:gd name="connsiteY192" fmla="*/ 457316 h 913313"/>
                  <a:gd name="connsiteX193" fmla="*/ 842146 w 881502"/>
                  <a:gd name="connsiteY193" fmla="*/ 487628 h 913313"/>
                  <a:gd name="connsiteX194" fmla="*/ 836875 w 881502"/>
                  <a:gd name="connsiteY194" fmla="*/ 511350 h 913313"/>
                  <a:gd name="connsiteX195" fmla="*/ 835557 w 881502"/>
                  <a:gd name="connsiteY195" fmla="*/ 519257 h 913313"/>
                  <a:gd name="connsiteX196" fmla="*/ 835557 w 881502"/>
                  <a:gd name="connsiteY196" fmla="*/ 523212 h 913313"/>
                  <a:gd name="connsiteX197" fmla="*/ 835557 w 881502"/>
                  <a:gd name="connsiteY197" fmla="*/ 525847 h 913313"/>
                  <a:gd name="connsiteX198" fmla="*/ 832921 w 881502"/>
                  <a:gd name="connsiteY198" fmla="*/ 540345 h 913313"/>
                  <a:gd name="connsiteX199" fmla="*/ 831603 w 881502"/>
                  <a:gd name="connsiteY199" fmla="*/ 544298 h 913313"/>
                  <a:gd name="connsiteX200" fmla="*/ 834239 w 881502"/>
                  <a:gd name="connsiteY200" fmla="*/ 568020 h 913313"/>
                  <a:gd name="connsiteX201" fmla="*/ 838193 w 881502"/>
                  <a:gd name="connsiteY201" fmla="*/ 571974 h 913313"/>
                  <a:gd name="connsiteX202" fmla="*/ 843465 w 881502"/>
                  <a:gd name="connsiteY202" fmla="*/ 577246 h 913313"/>
                  <a:gd name="connsiteX203" fmla="*/ 847418 w 881502"/>
                  <a:gd name="connsiteY203" fmla="*/ 593061 h 913313"/>
                  <a:gd name="connsiteX204" fmla="*/ 846100 w 881502"/>
                  <a:gd name="connsiteY204" fmla="*/ 599651 h 913313"/>
                  <a:gd name="connsiteX205" fmla="*/ 844782 w 881502"/>
                  <a:gd name="connsiteY205" fmla="*/ 606240 h 913313"/>
                  <a:gd name="connsiteX206" fmla="*/ 850054 w 881502"/>
                  <a:gd name="connsiteY206" fmla="*/ 616783 h 913313"/>
                  <a:gd name="connsiteX207" fmla="*/ 851372 w 881502"/>
                  <a:gd name="connsiteY207" fmla="*/ 618101 h 913313"/>
                  <a:gd name="connsiteX208" fmla="*/ 861915 w 881502"/>
                  <a:gd name="connsiteY208" fmla="*/ 664228 h 913313"/>
                  <a:gd name="connsiteX209" fmla="*/ 861915 w 881502"/>
                  <a:gd name="connsiteY209" fmla="*/ 672136 h 913313"/>
                  <a:gd name="connsiteX210" fmla="*/ 847418 w 881502"/>
                  <a:gd name="connsiteY210" fmla="*/ 695858 h 913313"/>
                  <a:gd name="connsiteX211" fmla="*/ 846100 w 881502"/>
                  <a:gd name="connsiteY211" fmla="*/ 695858 h 913313"/>
                  <a:gd name="connsiteX212" fmla="*/ 836875 w 881502"/>
                  <a:gd name="connsiteY212" fmla="*/ 695858 h 913313"/>
                  <a:gd name="connsiteX213" fmla="*/ 827650 w 881502"/>
                  <a:gd name="connsiteY213" fmla="*/ 695858 h 913313"/>
                  <a:gd name="connsiteX214" fmla="*/ 810517 w 881502"/>
                  <a:gd name="connsiteY214" fmla="*/ 698494 h 913313"/>
                  <a:gd name="connsiteX215" fmla="*/ 793383 w 881502"/>
                  <a:gd name="connsiteY215" fmla="*/ 719581 h 913313"/>
                  <a:gd name="connsiteX216" fmla="*/ 793383 w 881502"/>
                  <a:gd name="connsiteY216" fmla="*/ 720899 h 913313"/>
                  <a:gd name="connsiteX217" fmla="*/ 792066 w 881502"/>
                  <a:gd name="connsiteY217" fmla="*/ 720899 h 913313"/>
                  <a:gd name="connsiteX218" fmla="*/ 790748 w 881502"/>
                  <a:gd name="connsiteY218" fmla="*/ 720899 h 913313"/>
                  <a:gd name="connsiteX219" fmla="*/ 790748 w 881502"/>
                  <a:gd name="connsiteY219" fmla="*/ 720899 h 913313"/>
                  <a:gd name="connsiteX220" fmla="*/ 770979 w 881502"/>
                  <a:gd name="connsiteY220" fmla="*/ 739349 h 913313"/>
                  <a:gd name="connsiteX221" fmla="*/ 761754 w 881502"/>
                  <a:gd name="connsiteY221" fmla="*/ 748575 h 913313"/>
                  <a:gd name="connsiteX222" fmla="*/ 748575 w 881502"/>
                  <a:gd name="connsiteY222" fmla="*/ 760436 h 913313"/>
                  <a:gd name="connsiteX223" fmla="*/ 727488 w 881502"/>
                  <a:gd name="connsiteY223" fmla="*/ 781523 h 913313"/>
                  <a:gd name="connsiteX224" fmla="*/ 715627 w 881502"/>
                  <a:gd name="connsiteY224" fmla="*/ 822378 h 913313"/>
                  <a:gd name="connsiteX225" fmla="*/ 716945 w 881502"/>
                  <a:gd name="connsiteY225" fmla="*/ 843465 h 913313"/>
                  <a:gd name="connsiteX226" fmla="*/ 716945 w 881502"/>
                  <a:gd name="connsiteY226" fmla="*/ 869823 h 913313"/>
                  <a:gd name="connsiteX227" fmla="*/ 697176 w 881502"/>
                  <a:gd name="connsiteY227" fmla="*/ 894863 h 913313"/>
                  <a:gd name="connsiteX228" fmla="*/ 701129 w 881502"/>
                  <a:gd name="connsiteY228" fmla="*/ 913314 h 91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881502" h="913313">
                    <a:moveTo>
                      <a:pt x="701129" y="913314"/>
                    </a:moveTo>
                    <a:cubicBezTo>
                      <a:pt x="698494" y="913314"/>
                      <a:pt x="695858" y="913314"/>
                      <a:pt x="691905" y="911996"/>
                    </a:cubicBezTo>
                    <a:cubicBezTo>
                      <a:pt x="685315" y="909360"/>
                      <a:pt x="665546" y="901452"/>
                      <a:pt x="656321" y="888273"/>
                    </a:cubicBezTo>
                    <a:cubicBezTo>
                      <a:pt x="653685" y="884320"/>
                      <a:pt x="652367" y="880366"/>
                      <a:pt x="651049" y="876413"/>
                    </a:cubicBezTo>
                    <a:cubicBezTo>
                      <a:pt x="647095" y="867187"/>
                      <a:pt x="644459" y="859280"/>
                      <a:pt x="633916" y="856644"/>
                    </a:cubicBezTo>
                    <a:cubicBezTo>
                      <a:pt x="631280" y="856644"/>
                      <a:pt x="628644" y="855325"/>
                      <a:pt x="626009" y="855325"/>
                    </a:cubicBezTo>
                    <a:cubicBezTo>
                      <a:pt x="618101" y="855325"/>
                      <a:pt x="610194" y="856644"/>
                      <a:pt x="603604" y="859280"/>
                    </a:cubicBezTo>
                    <a:cubicBezTo>
                      <a:pt x="599651" y="860597"/>
                      <a:pt x="595696" y="860597"/>
                      <a:pt x="591743" y="861915"/>
                    </a:cubicBezTo>
                    <a:cubicBezTo>
                      <a:pt x="583836" y="863233"/>
                      <a:pt x="577246" y="865869"/>
                      <a:pt x="570656" y="868505"/>
                    </a:cubicBezTo>
                    <a:lnTo>
                      <a:pt x="568020" y="869823"/>
                    </a:lnTo>
                    <a:cubicBezTo>
                      <a:pt x="562748" y="872459"/>
                      <a:pt x="557477" y="876413"/>
                      <a:pt x="550888" y="876413"/>
                    </a:cubicBezTo>
                    <a:cubicBezTo>
                      <a:pt x="549569" y="876413"/>
                      <a:pt x="549569" y="876413"/>
                      <a:pt x="548252" y="876413"/>
                    </a:cubicBezTo>
                    <a:cubicBezTo>
                      <a:pt x="542980" y="876413"/>
                      <a:pt x="537709" y="873777"/>
                      <a:pt x="533755" y="871141"/>
                    </a:cubicBezTo>
                    <a:cubicBezTo>
                      <a:pt x="531119" y="869823"/>
                      <a:pt x="527165" y="868505"/>
                      <a:pt x="524529" y="867187"/>
                    </a:cubicBezTo>
                    <a:cubicBezTo>
                      <a:pt x="523211" y="867187"/>
                      <a:pt x="521893" y="867187"/>
                      <a:pt x="520576" y="867187"/>
                    </a:cubicBezTo>
                    <a:cubicBezTo>
                      <a:pt x="513986" y="867187"/>
                      <a:pt x="507397" y="871141"/>
                      <a:pt x="500807" y="873777"/>
                    </a:cubicBezTo>
                    <a:cubicBezTo>
                      <a:pt x="494218" y="877730"/>
                      <a:pt x="487628" y="880366"/>
                      <a:pt x="481038" y="881684"/>
                    </a:cubicBezTo>
                    <a:cubicBezTo>
                      <a:pt x="481038" y="881684"/>
                      <a:pt x="479720" y="881684"/>
                      <a:pt x="478402" y="881684"/>
                    </a:cubicBezTo>
                    <a:cubicBezTo>
                      <a:pt x="477084" y="881684"/>
                      <a:pt x="475766" y="881684"/>
                      <a:pt x="474449" y="881684"/>
                    </a:cubicBezTo>
                    <a:cubicBezTo>
                      <a:pt x="473131" y="881684"/>
                      <a:pt x="471813" y="881684"/>
                      <a:pt x="471813" y="881684"/>
                    </a:cubicBezTo>
                    <a:cubicBezTo>
                      <a:pt x="470495" y="881684"/>
                      <a:pt x="469177" y="881684"/>
                      <a:pt x="469177" y="881684"/>
                    </a:cubicBezTo>
                    <a:cubicBezTo>
                      <a:pt x="467859" y="881684"/>
                      <a:pt x="467859" y="883002"/>
                      <a:pt x="466541" y="884320"/>
                    </a:cubicBezTo>
                    <a:cubicBezTo>
                      <a:pt x="465223" y="886956"/>
                      <a:pt x="463905" y="889592"/>
                      <a:pt x="458634" y="889592"/>
                    </a:cubicBezTo>
                    <a:cubicBezTo>
                      <a:pt x="457315" y="889592"/>
                      <a:pt x="455998" y="889592"/>
                      <a:pt x="454680" y="888273"/>
                    </a:cubicBezTo>
                    <a:lnTo>
                      <a:pt x="453362" y="888273"/>
                    </a:lnTo>
                    <a:lnTo>
                      <a:pt x="453362" y="886956"/>
                    </a:lnTo>
                    <a:cubicBezTo>
                      <a:pt x="453362" y="885638"/>
                      <a:pt x="452044" y="884320"/>
                      <a:pt x="452044" y="883002"/>
                    </a:cubicBezTo>
                    <a:cubicBezTo>
                      <a:pt x="450726" y="880366"/>
                      <a:pt x="449408" y="877730"/>
                      <a:pt x="448091" y="875094"/>
                    </a:cubicBezTo>
                    <a:cubicBezTo>
                      <a:pt x="448091" y="872459"/>
                      <a:pt x="446772" y="871141"/>
                      <a:pt x="446772" y="868505"/>
                    </a:cubicBezTo>
                    <a:cubicBezTo>
                      <a:pt x="446772" y="865869"/>
                      <a:pt x="445455" y="863233"/>
                      <a:pt x="444136" y="860597"/>
                    </a:cubicBezTo>
                    <a:cubicBezTo>
                      <a:pt x="442819" y="856644"/>
                      <a:pt x="440183" y="854008"/>
                      <a:pt x="434911" y="851372"/>
                    </a:cubicBezTo>
                    <a:cubicBezTo>
                      <a:pt x="433593" y="850054"/>
                      <a:pt x="430957" y="848736"/>
                      <a:pt x="429640" y="847418"/>
                    </a:cubicBezTo>
                    <a:cubicBezTo>
                      <a:pt x="427004" y="846101"/>
                      <a:pt x="424368" y="844782"/>
                      <a:pt x="421732" y="843465"/>
                    </a:cubicBezTo>
                    <a:cubicBezTo>
                      <a:pt x="419096" y="842146"/>
                      <a:pt x="416460" y="842146"/>
                      <a:pt x="412507" y="842146"/>
                    </a:cubicBezTo>
                    <a:cubicBezTo>
                      <a:pt x="411188" y="842146"/>
                      <a:pt x="408553" y="842146"/>
                      <a:pt x="407235" y="842146"/>
                    </a:cubicBezTo>
                    <a:cubicBezTo>
                      <a:pt x="405917" y="842146"/>
                      <a:pt x="403281" y="842146"/>
                      <a:pt x="400645" y="842146"/>
                    </a:cubicBezTo>
                    <a:cubicBezTo>
                      <a:pt x="395374" y="842146"/>
                      <a:pt x="391420" y="842146"/>
                      <a:pt x="388785" y="839511"/>
                    </a:cubicBezTo>
                    <a:cubicBezTo>
                      <a:pt x="387466" y="839511"/>
                      <a:pt x="384830" y="838193"/>
                      <a:pt x="383513" y="836875"/>
                    </a:cubicBezTo>
                    <a:cubicBezTo>
                      <a:pt x="380877" y="835557"/>
                      <a:pt x="378241" y="834239"/>
                      <a:pt x="375605" y="834239"/>
                    </a:cubicBezTo>
                    <a:cubicBezTo>
                      <a:pt x="372969" y="834239"/>
                      <a:pt x="370333" y="832922"/>
                      <a:pt x="367697" y="832922"/>
                    </a:cubicBezTo>
                    <a:cubicBezTo>
                      <a:pt x="365061" y="832922"/>
                      <a:pt x="362426" y="832922"/>
                      <a:pt x="359790" y="831603"/>
                    </a:cubicBezTo>
                    <a:lnTo>
                      <a:pt x="357154" y="831603"/>
                    </a:lnTo>
                    <a:lnTo>
                      <a:pt x="357154" y="828967"/>
                    </a:lnTo>
                    <a:cubicBezTo>
                      <a:pt x="357154" y="827650"/>
                      <a:pt x="355837" y="825014"/>
                      <a:pt x="354518" y="823696"/>
                    </a:cubicBezTo>
                    <a:cubicBezTo>
                      <a:pt x="353201" y="822378"/>
                      <a:pt x="353201" y="821060"/>
                      <a:pt x="351882" y="819742"/>
                    </a:cubicBezTo>
                    <a:cubicBezTo>
                      <a:pt x="351882" y="818424"/>
                      <a:pt x="350565" y="818424"/>
                      <a:pt x="350565" y="817106"/>
                    </a:cubicBezTo>
                    <a:cubicBezTo>
                      <a:pt x="349247" y="813153"/>
                      <a:pt x="350565" y="809198"/>
                      <a:pt x="353201" y="806563"/>
                    </a:cubicBezTo>
                    <a:cubicBezTo>
                      <a:pt x="354518" y="805245"/>
                      <a:pt x="355837" y="803927"/>
                      <a:pt x="357154" y="803927"/>
                    </a:cubicBezTo>
                    <a:cubicBezTo>
                      <a:pt x="357154" y="802609"/>
                      <a:pt x="357154" y="801291"/>
                      <a:pt x="357154" y="801291"/>
                    </a:cubicBezTo>
                    <a:cubicBezTo>
                      <a:pt x="358472" y="793384"/>
                      <a:pt x="358472" y="785476"/>
                      <a:pt x="355837" y="778887"/>
                    </a:cubicBezTo>
                    <a:cubicBezTo>
                      <a:pt x="353201" y="772297"/>
                      <a:pt x="345293" y="770979"/>
                      <a:pt x="337386" y="768343"/>
                    </a:cubicBezTo>
                    <a:cubicBezTo>
                      <a:pt x="336068" y="768343"/>
                      <a:pt x="334750" y="768343"/>
                      <a:pt x="333432" y="767026"/>
                    </a:cubicBezTo>
                    <a:cubicBezTo>
                      <a:pt x="326842" y="765708"/>
                      <a:pt x="321570" y="763072"/>
                      <a:pt x="314981" y="761754"/>
                    </a:cubicBezTo>
                    <a:cubicBezTo>
                      <a:pt x="311027" y="760436"/>
                      <a:pt x="308391" y="759118"/>
                      <a:pt x="304438" y="757800"/>
                    </a:cubicBezTo>
                    <a:cubicBezTo>
                      <a:pt x="301802" y="756482"/>
                      <a:pt x="297848" y="756482"/>
                      <a:pt x="295212" y="755164"/>
                    </a:cubicBezTo>
                    <a:cubicBezTo>
                      <a:pt x="288623" y="753847"/>
                      <a:pt x="280715" y="752528"/>
                      <a:pt x="275443" y="748575"/>
                    </a:cubicBezTo>
                    <a:cubicBezTo>
                      <a:pt x="270172" y="744621"/>
                      <a:pt x="268854" y="739349"/>
                      <a:pt x="266218" y="734078"/>
                    </a:cubicBezTo>
                    <a:cubicBezTo>
                      <a:pt x="264900" y="730124"/>
                      <a:pt x="263583" y="727488"/>
                      <a:pt x="260947" y="724853"/>
                    </a:cubicBezTo>
                    <a:cubicBezTo>
                      <a:pt x="256993" y="722217"/>
                      <a:pt x="251721" y="720899"/>
                      <a:pt x="246449" y="719581"/>
                    </a:cubicBezTo>
                    <a:cubicBezTo>
                      <a:pt x="242496" y="718263"/>
                      <a:pt x="237224" y="718263"/>
                      <a:pt x="233270" y="715627"/>
                    </a:cubicBezTo>
                    <a:cubicBezTo>
                      <a:pt x="230635" y="714309"/>
                      <a:pt x="227999" y="712991"/>
                      <a:pt x="225363" y="710355"/>
                    </a:cubicBezTo>
                    <a:cubicBezTo>
                      <a:pt x="221409" y="707720"/>
                      <a:pt x="216137" y="703765"/>
                      <a:pt x="212184" y="703765"/>
                    </a:cubicBezTo>
                    <a:cubicBezTo>
                      <a:pt x="210866" y="703765"/>
                      <a:pt x="209548" y="703765"/>
                      <a:pt x="208230" y="705084"/>
                    </a:cubicBezTo>
                    <a:cubicBezTo>
                      <a:pt x="205594" y="706401"/>
                      <a:pt x="202958" y="709037"/>
                      <a:pt x="200322" y="712991"/>
                    </a:cubicBezTo>
                    <a:cubicBezTo>
                      <a:pt x="196369" y="718263"/>
                      <a:pt x="192415" y="723534"/>
                      <a:pt x="185826" y="723534"/>
                    </a:cubicBezTo>
                    <a:cubicBezTo>
                      <a:pt x="185826" y="723534"/>
                      <a:pt x="184508" y="723534"/>
                      <a:pt x="184508" y="723534"/>
                    </a:cubicBezTo>
                    <a:cubicBezTo>
                      <a:pt x="177918" y="723534"/>
                      <a:pt x="170010" y="718263"/>
                      <a:pt x="163421" y="714309"/>
                    </a:cubicBezTo>
                    <a:cubicBezTo>
                      <a:pt x="160785" y="712991"/>
                      <a:pt x="159467" y="711673"/>
                      <a:pt x="158150" y="711673"/>
                    </a:cubicBezTo>
                    <a:cubicBezTo>
                      <a:pt x="146288" y="705084"/>
                      <a:pt x="144971" y="697176"/>
                      <a:pt x="143652" y="685315"/>
                    </a:cubicBezTo>
                    <a:cubicBezTo>
                      <a:pt x="142335" y="673454"/>
                      <a:pt x="141016" y="665546"/>
                      <a:pt x="133109" y="662910"/>
                    </a:cubicBezTo>
                    <a:cubicBezTo>
                      <a:pt x="129155" y="661593"/>
                      <a:pt x="126519" y="660274"/>
                      <a:pt x="122566" y="658957"/>
                    </a:cubicBezTo>
                    <a:cubicBezTo>
                      <a:pt x="115976" y="656321"/>
                      <a:pt x="109387" y="655003"/>
                      <a:pt x="101479" y="649731"/>
                    </a:cubicBezTo>
                    <a:cubicBezTo>
                      <a:pt x="92254" y="643142"/>
                      <a:pt x="81710" y="637870"/>
                      <a:pt x="72485" y="632599"/>
                    </a:cubicBezTo>
                    <a:cubicBezTo>
                      <a:pt x="64577" y="628645"/>
                      <a:pt x="60624" y="623373"/>
                      <a:pt x="54034" y="618101"/>
                    </a:cubicBezTo>
                    <a:cubicBezTo>
                      <a:pt x="52717" y="616783"/>
                      <a:pt x="50081" y="615466"/>
                      <a:pt x="48762" y="612830"/>
                    </a:cubicBezTo>
                    <a:cubicBezTo>
                      <a:pt x="46127" y="610194"/>
                      <a:pt x="40855" y="608876"/>
                      <a:pt x="35583" y="608876"/>
                    </a:cubicBezTo>
                    <a:cubicBezTo>
                      <a:pt x="32948" y="608876"/>
                      <a:pt x="31629" y="608876"/>
                      <a:pt x="28993" y="610194"/>
                    </a:cubicBezTo>
                    <a:cubicBezTo>
                      <a:pt x="26358" y="610194"/>
                      <a:pt x="25040" y="611511"/>
                      <a:pt x="22404" y="612830"/>
                    </a:cubicBezTo>
                    <a:cubicBezTo>
                      <a:pt x="21086" y="612830"/>
                      <a:pt x="21086" y="612830"/>
                      <a:pt x="19769" y="614147"/>
                    </a:cubicBezTo>
                    <a:cubicBezTo>
                      <a:pt x="18450" y="615466"/>
                      <a:pt x="17133" y="615466"/>
                      <a:pt x="15814" y="615466"/>
                    </a:cubicBezTo>
                    <a:cubicBezTo>
                      <a:pt x="10543" y="615466"/>
                      <a:pt x="10543" y="610194"/>
                      <a:pt x="10543" y="607558"/>
                    </a:cubicBezTo>
                    <a:cubicBezTo>
                      <a:pt x="10543" y="600968"/>
                      <a:pt x="14497" y="595697"/>
                      <a:pt x="17133" y="591743"/>
                    </a:cubicBezTo>
                    <a:cubicBezTo>
                      <a:pt x="18450" y="589108"/>
                      <a:pt x="21086" y="587789"/>
                      <a:pt x="22404" y="585153"/>
                    </a:cubicBezTo>
                    <a:cubicBezTo>
                      <a:pt x="25040" y="581200"/>
                      <a:pt x="28993" y="578564"/>
                      <a:pt x="31629" y="574610"/>
                    </a:cubicBezTo>
                    <a:cubicBezTo>
                      <a:pt x="42173" y="561431"/>
                      <a:pt x="46127" y="554841"/>
                      <a:pt x="44809" y="540345"/>
                    </a:cubicBezTo>
                    <a:cubicBezTo>
                      <a:pt x="44809" y="535073"/>
                      <a:pt x="40855" y="528483"/>
                      <a:pt x="38219" y="523212"/>
                    </a:cubicBezTo>
                    <a:cubicBezTo>
                      <a:pt x="35583" y="517940"/>
                      <a:pt x="32948" y="513986"/>
                      <a:pt x="31629" y="508714"/>
                    </a:cubicBezTo>
                    <a:cubicBezTo>
                      <a:pt x="28993" y="498171"/>
                      <a:pt x="27676" y="486310"/>
                      <a:pt x="27676" y="477085"/>
                    </a:cubicBezTo>
                    <a:cubicBezTo>
                      <a:pt x="27676" y="471813"/>
                      <a:pt x="28993" y="466541"/>
                      <a:pt x="28993" y="461270"/>
                    </a:cubicBezTo>
                    <a:cubicBezTo>
                      <a:pt x="30312" y="457316"/>
                      <a:pt x="30312" y="454680"/>
                      <a:pt x="30312" y="450727"/>
                    </a:cubicBezTo>
                    <a:cubicBezTo>
                      <a:pt x="30312" y="444137"/>
                      <a:pt x="31629" y="436229"/>
                      <a:pt x="32948" y="429640"/>
                    </a:cubicBezTo>
                    <a:cubicBezTo>
                      <a:pt x="34265" y="421732"/>
                      <a:pt x="35583" y="413824"/>
                      <a:pt x="35583" y="405917"/>
                    </a:cubicBezTo>
                    <a:lnTo>
                      <a:pt x="35583" y="400645"/>
                    </a:lnTo>
                    <a:cubicBezTo>
                      <a:pt x="35583" y="394056"/>
                      <a:pt x="35583" y="388785"/>
                      <a:pt x="36901" y="383513"/>
                    </a:cubicBezTo>
                    <a:cubicBezTo>
                      <a:pt x="38219" y="371652"/>
                      <a:pt x="30312" y="365062"/>
                      <a:pt x="22404" y="359790"/>
                    </a:cubicBezTo>
                    <a:cubicBezTo>
                      <a:pt x="13179" y="354518"/>
                      <a:pt x="10543" y="343975"/>
                      <a:pt x="7907" y="336068"/>
                    </a:cubicBezTo>
                    <a:cubicBezTo>
                      <a:pt x="6590" y="333432"/>
                      <a:pt x="6590" y="330796"/>
                      <a:pt x="5271" y="326842"/>
                    </a:cubicBezTo>
                    <a:cubicBezTo>
                      <a:pt x="2635" y="317617"/>
                      <a:pt x="0" y="307074"/>
                      <a:pt x="0" y="297848"/>
                    </a:cubicBezTo>
                    <a:cubicBezTo>
                      <a:pt x="0" y="289941"/>
                      <a:pt x="1318" y="285987"/>
                      <a:pt x="7907" y="282033"/>
                    </a:cubicBezTo>
                    <a:cubicBezTo>
                      <a:pt x="11861" y="279398"/>
                      <a:pt x="14497" y="276762"/>
                      <a:pt x="18450" y="274126"/>
                    </a:cubicBezTo>
                    <a:cubicBezTo>
                      <a:pt x="23722" y="270172"/>
                      <a:pt x="28993" y="266219"/>
                      <a:pt x="34265" y="263583"/>
                    </a:cubicBezTo>
                    <a:cubicBezTo>
                      <a:pt x="40855" y="260947"/>
                      <a:pt x="44809" y="256993"/>
                      <a:pt x="46127" y="250404"/>
                    </a:cubicBezTo>
                    <a:cubicBezTo>
                      <a:pt x="46127" y="247768"/>
                      <a:pt x="46127" y="246450"/>
                      <a:pt x="46127" y="243814"/>
                    </a:cubicBezTo>
                    <a:cubicBezTo>
                      <a:pt x="46127" y="241178"/>
                      <a:pt x="46127" y="239860"/>
                      <a:pt x="46127" y="237224"/>
                    </a:cubicBezTo>
                    <a:cubicBezTo>
                      <a:pt x="46127" y="234588"/>
                      <a:pt x="47445" y="233271"/>
                      <a:pt x="48762" y="230635"/>
                    </a:cubicBezTo>
                    <a:cubicBezTo>
                      <a:pt x="50081" y="229316"/>
                      <a:pt x="50081" y="226681"/>
                      <a:pt x="50081" y="225363"/>
                    </a:cubicBezTo>
                    <a:cubicBezTo>
                      <a:pt x="51398" y="217456"/>
                      <a:pt x="51398" y="205594"/>
                      <a:pt x="48762" y="193733"/>
                    </a:cubicBezTo>
                    <a:lnTo>
                      <a:pt x="47445" y="185826"/>
                    </a:lnTo>
                    <a:lnTo>
                      <a:pt x="54034" y="189779"/>
                    </a:lnTo>
                    <a:cubicBezTo>
                      <a:pt x="55352" y="189779"/>
                      <a:pt x="55352" y="191097"/>
                      <a:pt x="56670" y="191097"/>
                    </a:cubicBezTo>
                    <a:cubicBezTo>
                      <a:pt x="59306" y="192415"/>
                      <a:pt x="60624" y="195051"/>
                      <a:pt x="61941" y="197687"/>
                    </a:cubicBezTo>
                    <a:cubicBezTo>
                      <a:pt x="61941" y="197687"/>
                      <a:pt x="61941" y="197687"/>
                      <a:pt x="61941" y="196369"/>
                    </a:cubicBezTo>
                    <a:cubicBezTo>
                      <a:pt x="63260" y="192415"/>
                      <a:pt x="63260" y="187144"/>
                      <a:pt x="63260" y="180554"/>
                    </a:cubicBezTo>
                    <a:cubicBezTo>
                      <a:pt x="64577" y="167375"/>
                      <a:pt x="64577" y="154196"/>
                      <a:pt x="75120" y="143652"/>
                    </a:cubicBezTo>
                    <a:cubicBezTo>
                      <a:pt x="80392" y="138381"/>
                      <a:pt x="81710" y="134427"/>
                      <a:pt x="84346" y="131791"/>
                    </a:cubicBezTo>
                    <a:cubicBezTo>
                      <a:pt x="86982" y="126519"/>
                      <a:pt x="89618" y="122566"/>
                      <a:pt x="101479" y="118612"/>
                    </a:cubicBezTo>
                    <a:cubicBezTo>
                      <a:pt x="106751" y="117294"/>
                      <a:pt x="114658" y="112023"/>
                      <a:pt x="122566" y="108069"/>
                    </a:cubicBezTo>
                    <a:cubicBezTo>
                      <a:pt x="137063" y="100161"/>
                      <a:pt x="152878" y="90936"/>
                      <a:pt x="167374" y="90936"/>
                    </a:cubicBezTo>
                    <a:cubicBezTo>
                      <a:pt x="168693" y="90936"/>
                      <a:pt x="170010" y="90936"/>
                      <a:pt x="171329" y="90936"/>
                    </a:cubicBezTo>
                    <a:cubicBezTo>
                      <a:pt x="175282" y="90936"/>
                      <a:pt x="177918" y="90936"/>
                      <a:pt x="180554" y="90936"/>
                    </a:cubicBezTo>
                    <a:cubicBezTo>
                      <a:pt x="193733" y="90936"/>
                      <a:pt x="200322" y="88300"/>
                      <a:pt x="206912" y="81711"/>
                    </a:cubicBezTo>
                    <a:cubicBezTo>
                      <a:pt x="213501" y="75121"/>
                      <a:pt x="229316" y="63260"/>
                      <a:pt x="251721" y="56670"/>
                    </a:cubicBezTo>
                    <a:cubicBezTo>
                      <a:pt x="260947" y="54034"/>
                      <a:pt x="275443" y="48763"/>
                      <a:pt x="289941" y="42173"/>
                    </a:cubicBezTo>
                    <a:cubicBezTo>
                      <a:pt x="308391" y="34265"/>
                      <a:pt x="325524" y="27676"/>
                      <a:pt x="340022" y="23722"/>
                    </a:cubicBezTo>
                    <a:cubicBezTo>
                      <a:pt x="355837" y="19769"/>
                      <a:pt x="366380" y="14497"/>
                      <a:pt x="375605" y="10543"/>
                    </a:cubicBezTo>
                    <a:cubicBezTo>
                      <a:pt x="382195" y="7907"/>
                      <a:pt x="386149" y="5271"/>
                      <a:pt x="391420" y="3954"/>
                    </a:cubicBezTo>
                    <a:cubicBezTo>
                      <a:pt x="392738" y="3954"/>
                      <a:pt x="394056" y="2636"/>
                      <a:pt x="396692" y="2636"/>
                    </a:cubicBezTo>
                    <a:cubicBezTo>
                      <a:pt x="400645" y="1318"/>
                      <a:pt x="407235" y="0"/>
                      <a:pt x="412507" y="0"/>
                    </a:cubicBezTo>
                    <a:cubicBezTo>
                      <a:pt x="421732" y="0"/>
                      <a:pt x="430957" y="3954"/>
                      <a:pt x="440183" y="11861"/>
                    </a:cubicBezTo>
                    <a:lnTo>
                      <a:pt x="442819" y="14497"/>
                    </a:lnTo>
                    <a:cubicBezTo>
                      <a:pt x="461270" y="30312"/>
                      <a:pt x="471813" y="39537"/>
                      <a:pt x="470495" y="47445"/>
                    </a:cubicBezTo>
                    <a:cubicBezTo>
                      <a:pt x="470495" y="48763"/>
                      <a:pt x="469177" y="51398"/>
                      <a:pt x="466541" y="54034"/>
                    </a:cubicBezTo>
                    <a:cubicBezTo>
                      <a:pt x="463905" y="55353"/>
                      <a:pt x="461270" y="56670"/>
                      <a:pt x="458634" y="56670"/>
                    </a:cubicBezTo>
                    <a:cubicBezTo>
                      <a:pt x="453362" y="56670"/>
                      <a:pt x="450726" y="54034"/>
                      <a:pt x="448091" y="50081"/>
                    </a:cubicBezTo>
                    <a:cubicBezTo>
                      <a:pt x="446772" y="48763"/>
                      <a:pt x="446772" y="48763"/>
                      <a:pt x="445455" y="47445"/>
                    </a:cubicBezTo>
                    <a:lnTo>
                      <a:pt x="442819" y="44809"/>
                    </a:lnTo>
                    <a:cubicBezTo>
                      <a:pt x="434911" y="35584"/>
                      <a:pt x="429640" y="32948"/>
                      <a:pt x="428322" y="31629"/>
                    </a:cubicBezTo>
                    <a:cubicBezTo>
                      <a:pt x="428322" y="32948"/>
                      <a:pt x="428322" y="35584"/>
                      <a:pt x="429640" y="38219"/>
                    </a:cubicBezTo>
                    <a:cubicBezTo>
                      <a:pt x="437547" y="61942"/>
                      <a:pt x="446772" y="85664"/>
                      <a:pt x="463905" y="85664"/>
                    </a:cubicBezTo>
                    <a:cubicBezTo>
                      <a:pt x="467859" y="85664"/>
                      <a:pt x="471813" y="84346"/>
                      <a:pt x="477084" y="81711"/>
                    </a:cubicBezTo>
                    <a:cubicBezTo>
                      <a:pt x="483674" y="79075"/>
                      <a:pt x="490263" y="75121"/>
                      <a:pt x="498171" y="71167"/>
                    </a:cubicBezTo>
                    <a:cubicBezTo>
                      <a:pt x="524529" y="57988"/>
                      <a:pt x="541662" y="50081"/>
                      <a:pt x="548252" y="50081"/>
                    </a:cubicBezTo>
                    <a:cubicBezTo>
                      <a:pt x="550888" y="50081"/>
                      <a:pt x="552205" y="51398"/>
                      <a:pt x="552205" y="52717"/>
                    </a:cubicBezTo>
                    <a:cubicBezTo>
                      <a:pt x="553524" y="55353"/>
                      <a:pt x="552205" y="57988"/>
                      <a:pt x="550888" y="59306"/>
                    </a:cubicBezTo>
                    <a:cubicBezTo>
                      <a:pt x="546934" y="64577"/>
                      <a:pt x="539026" y="72485"/>
                      <a:pt x="529801" y="80392"/>
                    </a:cubicBezTo>
                    <a:cubicBezTo>
                      <a:pt x="524529" y="84346"/>
                      <a:pt x="519257" y="90936"/>
                      <a:pt x="515304" y="93572"/>
                    </a:cubicBezTo>
                    <a:cubicBezTo>
                      <a:pt x="515304" y="93572"/>
                      <a:pt x="515304" y="93572"/>
                      <a:pt x="515304" y="93572"/>
                    </a:cubicBezTo>
                    <a:cubicBezTo>
                      <a:pt x="524529" y="89618"/>
                      <a:pt x="537709" y="83028"/>
                      <a:pt x="549569" y="76439"/>
                    </a:cubicBezTo>
                    <a:lnTo>
                      <a:pt x="550888" y="75121"/>
                    </a:lnTo>
                    <a:lnTo>
                      <a:pt x="552205" y="76439"/>
                    </a:lnTo>
                    <a:cubicBezTo>
                      <a:pt x="565384" y="84346"/>
                      <a:pt x="581200" y="86982"/>
                      <a:pt x="597015" y="88300"/>
                    </a:cubicBezTo>
                    <a:lnTo>
                      <a:pt x="603604" y="89618"/>
                    </a:lnTo>
                    <a:cubicBezTo>
                      <a:pt x="608875" y="89618"/>
                      <a:pt x="612830" y="90936"/>
                      <a:pt x="618101" y="92254"/>
                    </a:cubicBezTo>
                    <a:cubicBezTo>
                      <a:pt x="624691" y="93572"/>
                      <a:pt x="629963" y="94890"/>
                      <a:pt x="636552" y="94890"/>
                    </a:cubicBezTo>
                    <a:cubicBezTo>
                      <a:pt x="640506" y="94890"/>
                      <a:pt x="643142" y="96208"/>
                      <a:pt x="647095" y="96208"/>
                    </a:cubicBezTo>
                    <a:cubicBezTo>
                      <a:pt x="649731" y="96208"/>
                      <a:pt x="651049" y="97525"/>
                      <a:pt x="653685" y="97525"/>
                    </a:cubicBezTo>
                    <a:cubicBezTo>
                      <a:pt x="656321" y="97525"/>
                      <a:pt x="657638" y="97525"/>
                      <a:pt x="660274" y="97525"/>
                    </a:cubicBezTo>
                    <a:cubicBezTo>
                      <a:pt x="662910" y="97525"/>
                      <a:pt x="666864" y="97525"/>
                      <a:pt x="669500" y="98844"/>
                    </a:cubicBezTo>
                    <a:cubicBezTo>
                      <a:pt x="673454" y="100161"/>
                      <a:pt x="676090" y="100161"/>
                      <a:pt x="680043" y="101480"/>
                    </a:cubicBezTo>
                    <a:cubicBezTo>
                      <a:pt x="686633" y="104115"/>
                      <a:pt x="693222" y="105433"/>
                      <a:pt x="699812" y="105433"/>
                    </a:cubicBezTo>
                    <a:cubicBezTo>
                      <a:pt x="706401" y="105433"/>
                      <a:pt x="711673" y="105433"/>
                      <a:pt x="716945" y="105433"/>
                    </a:cubicBezTo>
                    <a:cubicBezTo>
                      <a:pt x="720898" y="105433"/>
                      <a:pt x="726170" y="105433"/>
                      <a:pt x="730124" y="105433"/>
                    </a:cubicBezTo>
                    <a:cubicBezTo>
                      <a:pt x="741985" y="104115"/>
                      <a:pt x="753846" y="102797"/>
                      <a:pt x="765708" y="100161"/>
                    </a:cubicBezTo>
                    <a:cubicBezTo>
                      <a:pt x="773615" y="98844"/>
                      <a:pt x="782840" y="96208"/>
                      <a:pt x="792066" y="94890"/>
                    </a:cubicBezTo>
                    <a:cubicBezTo>
                      <a:pt x="796019" y="94890"/>
                      <a:pt x="801291" y="93572"/>
                      <a:pt x="806563" y="93572"/>
                    </a:cubicBezTo>
                    <a:cubicBezTo>
                      <a:pt x="811834" y="93572"/>
                      <a:pt x="815788" y="93572"/>
                      <a:pt x="821060" y="93572"/>
                    </a:cubicBezTo>
                    <a:cubicBezTo>
                      <a:pt x="823696" y="93572"/>
                      <a:pt x="826331" y="93572"/>
                      <a:pt x="828967" y="93572"/>
                    </a:cubicBezTo>
                    <a:lnTo>
                      <a:pt x="830286" y="93572"/>
                    </a:lnTo>
                    <a:lnTo>
                      <a:pt x="831603" y="94890"/>
                    </a:lnTo>
                    <a:cubicBezTo>
                      <a:pt x="832921" y="96208"/>
                      <a:pt x="832921" y="97525"/>
                      <a:pt x="834239" y="97525"/>
                    </a:cubicBezTo>
                    <a:cubicBezTo>
                      <a:pt x="843465" y="109387"/>
                      <a:pt x="852689" y="121248"/>
                      <a:pt x="861915" y="134427"/>
                    </a:cubicBezTo>
                    <a:cubicBezTo>
                      <a:pt x="865869" y="139699"/>
                      <a:pt x="869823" y="144971"/>
                      <a:pt x="873777" y="150242"/>
                    </a:cubicBezTo>
                    <a:lnTo>
                      <a:pt x="875094" y="151560"/>
                    </a:lnTo>
                    <a:lnTo>
                      <a:pt x="873777" y="154196"/>
                    </a:lnTo>
                    <a:cubicBezTo>
                      <a:pt x="872458" y="156831"/>
                      <a:pt x="871141" y="159467"/>
                      <a:pt x="871141" y="162103"/>
                    </a:cubicBezTo>
                    <a:cubicBezTo>
                      <a:pt x="867187" y="171329"/>
                      <a:pt x="865869" y="183190"/>
                      <a:pt x="864551" y="192415"/>
                    </a:cubicBezTo>
                    <a:cubicBezTo>
                      <a:pt x="864551" y="197687"/>
                      <a:pt x="864551" y="202958"/>
                      <a:pt x="865869" y="209548"/>
                    </a:cubicBezTo>
                    <a:cubicBezTo>
                      <a:pt x="867187" y="214820"/>
                      <a:pt x="867187" y="220092"/>
                      <a:pt x="867187" y="224045"/>
                    </a:cubicBezTo>
                    <a:cubicBezTo>
                      <a:pt x="867187" y="235906"/>
                      <a:pt x="867187" y="246450"/>
                      <a:pt x="869823" y="256993"/>
                    </a:cubicBezTo>
                    <a:cubicBezTo>
                      <a:pt x="873777" y="271490"/>
                      <a:pt x="875094" y="284669"/>
                      <a:pt x="876413" y="299167"/>
                    </a:cubicBezTo>
                    <a:cubicBezTo>
                      <a:pt x="877730" y="308391"/>
                      <a:pt x="879048" y="317617"/>
                      <a:pt x="880366" y="325525"/>
                    </a:cubicBezTo>
                    <a:cubicBezTo>
                      <a:pt x="881684" y="336068"/>
                      <a:pt x="884320" y="350565"/>
                      <a:pt x="871141" y="357154"/>
                    </a:cubicBezTo>
                    <a:cubicBezTo>
                      <a:pt x="868505" y="358473"/>
                      <a:pt x="867187" y="358473"/>
                      <a:pt x="864551" y="358473"/>
                    </a:cubicBezTo>
                    <a:cubicBezTo>
                      <a:pt x="861915" y="358473"/>
                      <a:pt x="859279" y="359790"/>
                      <a:pt x="857961" y="361108"/>
                    </a:cubicBezTo>
                    <a:cubicBezTo>
                      <a:pt x="855325" y="362426"/>
                      <a:pt x="852689" y="365062"/>
                      <a:pt x="850054" y="367697"/>
                    </a:cubicBezTo>
                    <a:cubicBezTo>
                      <a:pt x="848736" y="369016"/>
                      <a:pt x="847418" y="370333"/>
                      <a:pt x="847418" y="370333"/>
                    </a:cubicBezTo>
                    <a:cubicBezTo>
                      <a:pt x="844782" y="372969"/>
                      <a:pt x="840829" y="375605"/>
                      <a:pt x="838193" y="376923"/>
                    </a:cubicBezTo>
                    <a:cubicBezTo>
                      <a:pt x="832921" y="380877"/>
                      <a:pt x="827650" y="383513"/>
                      <a:pt x="825014" y="390102"/>
                    </a:cubicBezTo>
                    <a:cubicBezTo>
                      <a:pt x="821060" y="398010"/>
                      <a:pt x="817106" y="405917"/>
                      <a:pt x="814470" y="413824"/>
                    </a:cubicBezTo>
                    <a:lnTo>
                      <a:pt x="813152" y="416460"/>
                    </a:lnTo>
                    <a:cubicBezTo>
                      <a:pt x="815788" y="417779"/>
                      <a:pt x="818424" y="419096"/>
                      <a:pt x="821060" y="420414"/>
                    </a:cubicBezTo>
                    <a:cubicBezTo>
                      <a:pt x="826331" y="423050"/>
                      <a:pt x="832921" y="425686"/>
                      <a:pt x="836875" y="432276"/>
                    </a:cubicBezTo>
                    <a:cubicBezTo>
                      <a:pt x="842146" y="440183"/>
                      <a:pt x="844782" y="449408"/>
                      <a:pt x="847418" y="457316"/>
                    </a:cubicBezTo>
                    <a:cubicBezTo>
                      <a:pt x="850054" y="467859"/>
                      <a:pt x="848736" y="477085"/>
                      <a:pt x="842146" y="487628"/>
                    </a:cubicBezTo>
                    <a:cubicBezTo>
                      <a:pt x="838193" y="494218"/>
                      <a:pt x="836875" y="502125"/>
                      <a:pt x="836875" y="511350"/>
                    </a:cubicBezTo>
                    <a:cubicBezTo>
                      <a:pt x="836875" y="513986"/>
                      <a:pt x="836875" y="516622"/>
                      <a:pt x="835557" y="519257"/>
                    </a:cubicBezTo>
                    <a:cubicBezTo>
                      <a:pt x="835557" y="520576"/>
                      <a:pt x="835557" y="521893"/>
                      <a:pt x="835557" y="523212"/>
                    </a:cubicBezTo>
                    <a:lnTo>
                      <a:pt x="835557" y="525847"/>
                    </a:lnTo>
                    <a:cubicBezTo>
                      <a:pt x="835557" y="531119"/>
                      <a:pt x="834239" y="535073"/>
                      <a:pt x="832921" y="540345"/>
                    </a:cubicBezTo>
                    <a:cubicBezTo>
                      <a:pt x="832921" y="541662"/>
                      <a:pt x="831603" y="542981"/>
                      <a:pt x="831603" y="544298"/>
                    </a:cubicBezTo>
                    <a:cubicBezTo>
                      <a:pt x="828967" y="550888"/>
                      <a:pt x="830286" y="561431"/>
                      <a:pt x="834239" y="568020"/>
                    </a:cubicBezTo>
                    <a:cubicBezTo>
                      <a:pt x="835557" y="569339"/>
                      <a:pt x="836875" y="570656"/>
                      <a:pt x="838193" y="571974"/>
                    </a:cubicBezTo>
                    <a:cubicBezTo>
                      <a:pt x="839510" y="573292"/>
                      <a:pt x="842146" y="574610"/>
                      <a:pt x="843465" y="577246"/>
                    </a:cubicBezTo>
                    <a:cubicBezTo>
                      <a:pt x="846100" y="581200"/>
                      <a:pt x="847418" y="589108"/>
                      <a:pt x="847418" y="593061"/>
                    </a:cubicBezTo>
                    <a:cubicBezTo>
                      <a:pt x="847418" y="595697"/>
                      <a:pt x="847418" y="597015"/>
                      <a:pt x="846100" y="599651"/>
                    </a:cubicBezTo>
                    <a:cubicBezTo>
                      <a:pt x="846100" y="602287"/>
                      <a:pt x="844782" y="603604"/>
                      <a:pt x="844782" y="606240"/>
                    </a:cubicBezTo>
                    <a:cubicBezTo>
                      <a:pt x="844782" y="610194"/>
                      <a:pt x="847418" y="612830"/>
                      <a:pt x="850054" y="616783"/>
                    </a:cubicBezTo>
                    <a:lnTo>
                      <a:pt x="851372" y="618101"/>
                    </a:lnTo>
                    <a:cubicBezTo>
                      <a:pt x="860597" y="632599"/>
                      <a:pt x="864551" y="648414"/>
                      <a:pt x="861915" y="664228"/>
                    </a:cubicBezTo>
                    <a:cubicBezTo>
                      <a:pt x="861915" y="666864"/>
                      <a:pt x="861915" y="669500"/>
                      <a:pt x="861915" y="672136"/>
                    </a:cubicBezTo>
                    <a:cubicBezTo>
                      <a:pt x="861915" y="681362"/>
                      <a:pt x="861915" y="695858"/>
                      <a:pt x="847418" y="695858"/>
                    </a:cubicBezTo>
                    <a:lnTo>
                      <a:pt x="846100" y="695858"/>
                    </a:lnTo>
                    <a:cubicBezTo>
                      <a:pt x="843465" y="695858"/>
                      <a:pt x="840829" y="695858"/>
                      <a:pt x="836875" y="695858"/>
                    </a:cubicBezTo>
                    <a:cubicBezTo>
                      <a:pt x="834239" y="695858"/>
                      <a:pt x="830286" y="695858"/>
                      <a:pt x="827650" y="695858"/>
                    </a:cubicBezTo>
                    <a:cubicBezTo>
                      <a:pt x="819742" y="695858"/>
                      <a:pt x="814470" y="697176"/>
                      <a:pt x="810517" y="698494"/>
                    </a:cubicBezTo>
                    <a:cubicBezTo>
                      <a:pt x="801291" y="703765"/>
                      <a:pt x="796019" y="710355"/>
                      <a:pt x="793383" y="719581"/>
                    </a:cubicBezTo>
                    <a:lnTo>
                      <a:pt x="793383" y="720899"/>
                    </a:lnTo>
                    <a:lnTo>
                      <a:pt x="792066" y="720899"/>
                    </a:lnTo>
                    <a:cubicBezTo>
                      <a:pt x="792066" y="720899"/>
                      <a:pt x="790748" y="720899"/>
                      <a:pt x="790748" y="720899"/>
                    </a:cubicBezTo>
                    <a:lnTo>
                      <a:pt x="790748" y="720899"/>
                    </a:lnTo>
                    <a:cubicBezTo>
                      <a:pt x="784159" y="726170"/>
                      <a:pt x="777569" y="732760"/>
                      <a:pt x="770979" y="739349"/>
                    </a:cubicBezTo>
                    <a:cubicBezTo>
                      <a:pt x="768343" y="741985"/>
                      <a:pt x="765708" y="745939"/>
                      <a:pt x="761754" y="748575"/>
                    </a:cubicBezTo>
                    <a:cubicBezTo>
                      <a:pt x="757800" y="752528"/>
                      <a:pt x="752528" y="756482"/>
                      <a:pt x="748575" y="760436"/>
                    </a:cubicBezTo>
                    <a:cubicBezTo>
                      <a:pt x="740667" y="767026"/>
                      <a:pt x="732760" y="773615"/>
                      <a:pt x="727488" y="781523"/>
                    </a:cubicBezTo>
                    <a:cubicBezTo>
                      <a:pt x="719581" y="794702"/>
                      <a:pt x="716945" y="813153"/>
                      <a:pt x="715627" y="822378"/>
                    </a:cubicBezTo>
                    <a:cubicBezTo>
                      <a:pt x="714309" y="828967"/>
                      <a:pt x="715627" y="835557"/>
                      <a:pt x="716945" y="843465"/>
                    </a:cubicBezTo>
                    <a:cubicBezTo>
                      <a:pt x="718263" y="851372"/>
                      <a:pt x="719581" y="860597"/>
                      <a:pt x="716945" y="869823"/>
                    </a:cubicBezTo>
                    <a:cubicBezTo>
                      <a:pt x="714309" y="883002"/>
                      <a:pt x="706401" y="893545"/>
                      <a:pt x="697176" y="894863"/>
                    </a:cubicBezTo>
                    <a:cubicBezTo>
                      <a:pt x="703765" y="913314"/>
                      <a:pt x="702448" y="913314"/>
                      <a:pt x="701129" y="913314"/>
                    </a:cubicBezTo>
                    <a:close/>
                  </a:path>
                </a:pathLst>
              </a:custGeom>
              <a:grpFill/>
              <a:ln w="6350" cap="flat">
                <a:solidFill>
                  <a:srgbClr val="94C33D"/>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30A271-DB38-0B6A-F6D8-6F1DCA8C16E8}"/>
                  </a:ext>
                </a:extLst>
              </p:cNvPr>
              <p:cNvSpPr/>
              <p:nvPr/>
            </p:nvSpPr>
            <p:spPr>
              <a:xfrm>
                <a:off x="6278027" y="6300780"/>
                <a:ext cx="898843" cy="917267"/>
              </a:xfrm>
              <a:custGeom>
                <a:avLst/>
                <a:gdLst>
                  <a:gd name="connsiteX0" fmla="*/ 703765 w 898843"/>
                  <a:gd name="connsiteY0" fmla="*/ 917268 h 917267"/>
                  <a:gd name="connsiteX1" fmla="*/ 693222 w 898843"/>
                  <a:gd name="connsiteY1" fmla="*/ 914632 h 917267"/>
                  <a:gd name="connsiteX2" fmla="*/ 656321 w 898843"/>
                  <a:gd name="connsiteY2" fmla="*/ 888273 h 917267"/>
                  <a:gd name="connsiteX3" fmla="*/ 651049 w 898843"/>
                  <a:gd name="connsiteY3" fmla="*/ 877730 h 917267"/>
                  <a:gd name="connsiteX4" fmla="*/ 651049 w 898843"/>
                  <a:gd name="connsiteY4" fmla="*/ 876413 h 917267"/>
                  <a:gd name="connsiteX5" fmla="*/ 636552 w 898843"/>
                  <a:gd name="connsiteY5" fmla="*/ 859280 h 917267"/>
                  <a:gd name="connsiteX6" fmla="*/ 607558 w 898843"/>
                  <a:gd name="connsiteY6" fmla="*/ 861915 h 917267"/>
                  <a:gd name="connsiteX7" fmla="*/ 595697 w 898843"/>
                  <a:gd name="connsiteY7" fmla="*/ 864551 h 917267"/>
                  <a:gd name="connsiteX8" fmla="*/ 577246 w 898843"/>
                  <a:gd name="connsiteY8" fmla="*/ 871141 h 917267"/>
                  <a:gd name="connsiteX9" fmla="*/ 574610 w 898843"/>
                  <a:gd name="connsiteY9" fmla="*/ 872459 h 917267"/>
                  <a:gd name="connsiteX10" fmla="*/ 552205 w 898843"/>
                  <a:gd name="connsiteY10" fmla="*/ 879049 h 917267"/>
                  <a:gd name="connsiteX11" fmla="*/ 536391 w 898843"/>
                  <a:gd name="connsiteY11" fmla="*/ 873777 h 917267"/>
                  <a:gd name="connsiteX12" fmla="*/ 527165 w 898843"/>
                  <a:gd name="connsiteY12" fmla="*/ 869823 h 917267"/>
                  <a:gd name="connsiteX13" fmla="*/ 506078 w 898843"/>
                  <a:gd name="connsiteY13" fmla="*/ 876413 h 917267"/>
                  <a:gd name="connsiteX14" fmla="*/ 483674 w 898843"/>
                  <a:gd name="connsiteY14" fmla="*/ 885638 h 917267"/>
                  <a:gd name="connsiteX15" fmla="*/ 478402 w 898843"/>
                  <a:gd name="connsiteY15" fmla="*/ 885638 h 917267"/>
                  <a:gd name="connsiteX16" fmla="*/ 474449 w 898843"/>
                  <a:gd name="connsiteY16" fmla="*/ 885638 h 917267"/>
                  <a:gd name="connsiteX17" fmla="*/ 474449 w 898843"/>
                  <a:gd name="connsiteY17" fmla="*/ 885638 h 917267"/>
                  <a:gd name="connsiteX18" fmla="*/ 462587 w 898843"/>
                  <a:gd name="connsiteY18" fmla="*/ 893545 h 917267"/>
                  <a:gd name="connsiteX19" fmla="*/ 457316 w 898843"/>
                  <a:gd name="connsiteY19" fmla="*/ 892228 h 917267"/>
                  <a:gd name="connsiteX20" fmla="*/ 453362 w 898843"/>
                  <a:gd name="connsiteY20" fmla="*/ 890909 h 917267"/>
                  <a:gd name="connsiteX21" fmla="*/ 452044 w 898843"/>
                  <a:gd name="connsiteY21" fmla="*/ 886956 h 917267"/>
                  <a:gd name="connsiteX22" fmla="*/ 450727 w 898843"/>
                  <a:gd name="connsiteY22" fmla="*/ 883002 h 917267"/>
                  <a:gd name="connsiteX23" fmla="*/ 446772 w 898843"/>
                  <a:gd name="connsiteY23" fmla="*/ 873777 h 917267"/>
                  <a:gd name="connsiteX24" fmla="*/ 445455 w 898843"/>
                  <a:gd name="connsiteY24" fmla="*/ 865869 h 917267"/>
                  <a:gd name="connsiteX25" fmla="*/ 444137 w 898843"/>
                  <a:gd name="connsiteY25" fmla="*/ 859280 h 917267"/>
                  <a:gd name="connsiteX26" fmla="*/ 437547 w 898843"/>
                  <a:gd name="connsiteY26" fmla="*/ 852690 h 917267"/>
                  <a:gd name="connsiteX27" fmla="*/ 430958 w 898843"/>
                  <a:gd name="connsiteY27" fmla="*/ 848736 h 917267"/>
                  <a:gd name="connsiteX28" fmla="*/ 424368 w 898843"/>
                  <a:gd name="connsiteY28" fmla="*/ 844782 h 917267"/>
                  <a:gd name="connsiteX29" fmla="*/ 412507 w 898843"/>
                  <a:gd name="connsiteY29" fmla="*/ 843465 h 917267"/>
                  <a:gd name="connsiteX30" fmla="*/ 409871 w 898843"/>
                  <a:gd name="connsiteY30" fmla="*/ 843465 h 917267"/>
                  <a:gd name="connsiteX31" fmla="*/ 391421 w 898843"/>
                  <a:gd name="connsiteY31" fmla="*/ 840829 h 917267"/>
                  <a:gd name="connsiteX32" fmla="*/ 386149 w 898843"/>
                  <a:gd name="connsiteY32" fmla="*/ 838193 h 917267"/>
                  <a:gd name="connsiteX33" fmla="*/ 379559 w 898843"/>
                  <a:gd name="connsiteY33" fmla="*/ 835557 h 917267"/>
                  <a:gd name="connsiteX34" fmla="*/ 372969 w 898843"/>
                  <a:gd name="connsiteY34" fmla="*/ 834239 h 917267"/>
                  <a:gd name="connsiteX35" fmla="*/ 363744 w 898843"/>
                  <a:gd name="connsiteY35" fmla="*/ 832922 h 917267"/>
                  <a:gd name="connsiteX36" fmla="*/ 358473 w 898843"/>
                  <a:gd name="connsiteY36" fmla="*/ 831603 h 917267"/>
                  <a:gd name="connsiteX37" fmla="*/ 357154 w 898843"/>
                  <a:gd name="connsiteY37" fmla="*/ 826332 h 917267"/>
                  <a:gd name="connsiteX38" fmla="*/ 354518 w 898843"/>
                  <a:gd name="connsiteY38" fmla="*/ 822378 h 917267"/>
                  <a:gd name="connsiteX39" fmla="*/ 351883 w 898843"/>
                  <a:gd name="connsiteY39" fmla="*/ 817106 h 917267"/>
                  <a:gd name="connsiteX40" fmla="*/ 350565 w 898843"/>
                  <a:gd name="connsiteY40" fmla="*/ 814470 h 917267"/>
                  <a:gd name="connsiteX41" fmla="*/ 353201 w 898843"/>
                  <a:gd name="connsiteY41" fmla="*/ 798655 h 917267"/>
                  <a:gd name="connsiteX42" fmla="*/ 355837 w 898843"/>
                  <a:gd name="connsiteY42" fmla="*/ 796019 h 917267"/>
                  <a:gd name="connsiteX43" fmla="*/ 355837 w 898843"/>
                  <a:gd name="connsiteY43" fmla="*/ 796019 h 917267"/>
                  <a:gd name="connsiteX44" fmla="*/ 355837 w 898843"/>
                  <a:gd name="connsiteY44" fmla="*/ 776251 h 917267"/>
                  <a:gd name="connsiteX45" fmla="*/ 341339 w 898843"/>
                  <a:gd name="connsiteY45" fmla="*/ 769661 h 917267"/>
                  <a:gd name="connsiteX46" fmla="*/ 337386 w 898843"/>
                  <a:gd name="connsiteY46" fmla="*/ 768343 h 917267"/>
                  <a:gd name="connsiteX47" fmla="*/ 320253 w 898843"/>
                  <a:gd name="connsiteY47" fmla="*/ 763072 h 917267"/>
                  <a:gd name="connsiteX48" fmla="*/ 318935 w 898843"/>
                  <a:gd name="connsiteY48" fmla="*/ 763072 h 917267"/>
                  <a:gd name="connsiteX49" fmla="*/ 308391 w 898843"/>
                  <a:gd name="connsiteY49" fmla="*/ 759118 h 917267"/>
                  <a:gd name="connsiteX50" fmla="*/ 299167 w 898843"/>
                  <a:gd name="connsiteY50" fmla="*/ 757800 h 917267"/>
                  <a:gd name="connsiteX51" fmla="*/ 276762 w 898843"/>
                  <a:gd name="connsiteY51" fmla="*/ 749892 h 917267"/>
                  <a:gd name="connsiteX52" fmla="*/ 266219 w 898843"/>
                  <a:gd name="connsiteY52" fmla="*/ 734078 h 917267"/>
                  <a:gd name="connsiteX53" fmla="*/ 262264 w 898843"/>
                  <a:gd name="connsiteY53" fmla="*/ 726170 h 917267"/>
                  <a:gd name="connsiteX54" fmla="*/ 250404 w 898843"/>
                  <a:gd name="connsiteY54" fmla="*/ 722217 h 917267"/>
                  <a:gd name="connsiteX55" fmla="*/ 235906 w 898843"/>
                  <a:gd name="connsiteY55" fmla="*/ 718263 h 917267"/>
                  <a:gd name="connsiteX56" fmla="*/ 226681 w 898843"/>
                  <a:gd name="connsiteY56" fmla="*/ 712991 h 917267"/>
                  <a:gd name="connsiteX57" fmla="*/ 216137 w 898843"/>
                  <a:gd name="connsiteY57" fmla="*/ 707720 h 917267"/>
                  <a:gd name="connsiteX58" fmla="*/ 214820 w 898843"/>
                  <a:gd name="connsiteY58" fmla="*/ 707720 h 917267"/>
                  <a:gd name="connsiteX59" fmla="*/ 209548 w 898843"/>
                  <a:gd name="connsiteY59" fmla="*/ 714309 h 917267"/>
                  <a:gd name="connsiteX60" fmla="*/ 191097 w 898843"/>
                  <a:gd name="connsiteY60" fmla="*/ 727488 h 917267"/>
                  <a:gd name="connsiteX61" fmla="*/ 164739 w 898843"/>
                  <a:gd name="connsiteY61" fmla="*/ 718263 h 917267"/>
                  <a:gd name="connsiteX62" fmla="*/ 163421 w 898843"/>
                  <a:gd name="connsiteY62" fmla="*/ 716945 h 917267"/>
                  <a:gd name="connsiteX63" fmla="*/ 159467 w 898843"/>
                  <a:gd name="connsiteY63" fmla="*/ 714309 h 917267"/>
                  <a:gd name="connsiteX64" fmla="*/ 142335 w 898843"/>
                  <a:gd name="connsiteY64" fmla="*/ 683997 h 917267"/>
                  <a:gd name="connsiteX65" fmla="*/ 134427 w 898843"/>
                  <a:gd name="connsiteY65" fmla="*/ 665546 h 917267"/>
                  <a:gd name="connsiteX66" fmla="*/ 123883 w 898843"/>
                  <a:gd name="connsiteY66" fmla="*/ 661593 h 917267"/>
                  <a:gd name="connsiteX67" fmla="*/ 102797 w 898843"/>
                  <a:gd name="connsiteY67" fmla="*/ 652367 h 917267"/>
                  <a:gd name="connsiteX68" fmla="*/ 75121 w 898843"/>
                  <a:gd name="connsiteY68" fmla="*/ 636552 h 917267"/>
                  <a:gd name="connsiteX69" fmla="*/ 73803 w 898843"/>
                  <a:gd name="connsiteY69" fmla="*/ 636552 h 917267"/>
                  <a:gd name="connsiteX70" fmla="*/ 55353 w 898843"/>
                  <a:gd name="connsiteY70" fmla="*/ 622055 h 917267"/>
                  <a:gd name="connsiteX71" fmla="*/ 50081 w 898843"/>
                  <a:gd name="connsiteY71" fmla="*/ 616783 h 917267"/>
                  <a:gd name="connsiteX72" fmla="*/ 34265 w 898843"/>
                  <a:gd name="connsiteY72" fmla="*/ 614147 h 917267"/>
                  <a:gd name="connsiteX73" fmla="*/ 27676 w 898843"/>
                  <a:gd name="connsiteY73" fmla="*/ 615466 h 917267"/>
                  <a:gd name="connsiteX74" fmla="*/ 26358 w 898843"/>
                  <a:gd name="connsiteY74" fmla="*/ 615466 h 917267"/>
                  <a:gd name="connsiteX75" fmla="*/ 19769 w 898843"/>
                  <a:gd name="connsiteY75" fmla="*/ 618101 h 917267"/>
                  <a:gd name="connsiteX76" fmla="*/ 9226 w 898843"/>
                  <a:gd name="connsiteY76" fmla="*/ 606240 h 917267"/>
                  <a:gd name="connsiteX77" fmla="*/ 17133 w 898843"/>
                  <a:gd name="connsiteY77" fmla="*/ 586472 h 917267"/>
                  <a:gd name="connsiteX78" fmla="*/ 22405 w 898843"/>
                  <a:gd name="connsiteY78" fmla="*/ 581200 h 917267"/>
                  <a:gd name="connsiteX79" fmla="*/ 23722 w 898843"/>
                  <a:gd name="connsiteY79" fmla="*/ 579882 h 917267"/>
                  <a:gd name="connsiteX80" fmla="*/ 32948 w 898843"/>
                  <a:gd name="connsiteY80" fmla="*/ 570656 h 917267"/>
                  <a:gd name="connsiteX81" fmla="*/ 44809 w 898843"/>
                  <a:gd name="connsiteY81" fmla="*/ 540345 h 917267"/>
                  <a:gd name="connsiteX82" fmla="*/ 38219 w 898843"/>
                  <a:gd name="connsiteY82" fmla="*/ 524529 h 917267"/>
                  <a:gd name="connsiteX83" fmla="*/ 31629 w 898843"/>
                  <a:gd name="connsiteY83" fmla="*/ 508714 h 917267"/>
                  <a:gd name="connsiteX84" fmla="*/ 27676 w 898843"/>
                  <a:gd name="connsiteY84" fmla="*/ 475766 h 917267"/>
                  <a:gd name="connsiteX85" fmla="*/ 28994 w 898843"/>
                  <a:gd name="connsiteY85" fmla="*/ 458634 h 917267"/>
                  <a:gd name="connsiteX86" fmla="*/ 30312 w 898843"/>
                  <a:gd name="connsiteY86" fmla="*/ 448091 h 917267"/>
                  <a:gd name="connsiteX87" fmla="*/ 32948 w 898843"/>
                  <a:gd name="connsiteY87" fmla="*/ 427004 h 917267"/>
                  <a:gd name="connsiteX88" fmla="*/ 35584 w 898843"/>
                  <a:gd name="connsiteY88" fmla="*/ 403281 h 917267"/>
                  <a:gd name="connsiteX89" fmla="*/ 35584 w 898843"/>
                  <a:gd name="connsiteY89" fmla="*/ 398010 h 917267"/>
                  <a:gd name="connsiteX90" fmla="*/ 36901 w 898843"/>
                  <a:gd name="connsiteY90" fmla="*/ 379559 h 917267"/>
                  <a:gd name="connsiteX91" fmla="*/ 25040 w 898843"/>
                  <a:gd name="connsiteY91" fmla="*/ 361108 h 917267"/>
                  <a:gd name="connsiteX92" fmla="*/ 7907 w 898843"/>
                  <a:gd name="connsiteY92" fmla="*/ 334750 h 917267"/>
                  <a:gd name="connsiteX93" fmla="*/ 5271 w 898843"/>
                  <a:gd name="connsiteY93" fmla="*/ 328160 h 917267"/>
                  <a:gd name="connsiteX94" fmla="*/ 5271 w 898843"/>
                  <a:gd name="connsiteY94" fmla="*/ 326842 h 917267"/>
                  <a:gd name="connsiteX95" fmla="*/ 0 w 898843"/>
                  <a:gd name="connsiteY95" fmla="*/ 296531 h 917267"/>
                  <a:gd name="connsiteX96" fmla="*/ 10543 w 898843"/>
                  <a:gd name="connsiteY96" fmla="*/ 276762 h 917267"/>
                  <a:gd name="connsiteX97" fmla="*/ 21086 w 898843"/>
                  <a:gd name="connsiteY97" fmla="*/ 268854 h 917267"/>
                  <a:gd name="connsiteX98" fmla="*/ 38219 w 898843"/>
                  <a:gd name="connsiteY98" fmla="*/ 258311 h 917267"/>
                  <a:gd name="connsiteX99" fmla="*/ 47445 w 898843"/>
                  <a:gd name="connsiteY99" fmla="*/ 249085 h 917267"/>
                  <a:gd name="connsiteX100" fmla="*/ 47445 w 898843"/>
                  <a:gd name="connsiteY100" fmla="*/ 243814 h 917267"/>
                  <a:gd name="connsiteX101" fmla="*/ 47445 w 898843"/>
                  <a:gd name="connsiteY101" fmla="*/ 235906 h 917267"/>
                  <a:gd name="connsiteX102" fmla="*/ 50081 w 898843"/>
                  <a:gd name="connsiteY102" fmla="*/ 227999 h 917267"/>
                  <a:gd name="connsiteX103" fmla="*/ 51398 w 898843"/>
                  <a:gd name="connsiteY103" fmla="*/ 224045 h 917267"/>
                  <a:gd name="connsiteX104" fmla="*/ 50081 w 898843"/>
                  <a:gd name="connsiteY104" fmla="*/ 195051 h 917267"/>
                  <a:gd name="connsiteX105" fmla="*/ 46127 w 898843"/>
                  <a:gd name="connsiteY105" fmla="*/ 176600 h 917267"/>
                  <a:gd name="connsiteX106" fmla="*/ 63260 w 898843"/>
                  <a:gd name="connsiteY106" fmla="*/ 187144 h 917267"/>
                  <a:gd name="connsiteX107" fmla="*/ 63260 w 898843"/>
                  <a:gd name="connsiteY107" fmla="*/ 181872 h 917267"/>
                  <a:gd name="connsiteX108" fmla="*/ 76439 w 898843"/>
                  <a:gd name="connsiteY108" fmla="*/ 141017 h 917267"/>
                  <a:gd name="connsiteX109" fmla="*/ 84346 w 898843"/>
                  <a:gd name="connsiteY109" fmla="*/ 130473 h 917267"/>
                  <a:gd name="connsiteX110" fmla="*/ 104115 w 898843"/>
                  <a:gd name="connsiteY110" fmla="*/ 115976 h 917267"/>
                  <a:gd name="connsiteX111" fmla="*/ 123883 w 898843"/>
                  <a:gd name="connsiteY111" fmla="*/ 106751 h 917267"/>
                  <a:gd name="connsiteX112" fmla="*/ 125202 w 898843"/>
                  <a:gd name="connsiteY112" fmla="*/ 106751 h 917267"/>
                  <a:gd name="connsiteX113" fmla="*/ 176600 w 898843"/>
                  <a:gd name="connsiteY113" fmla="*/ 89618 h 917267"/>
                  <a:gd name="connsiteX114" fmla="*/ 185826 w 898843"/>
                  <a:gd name="connsiteY114" fmla="*/ 89618 h 917267"/>
                  <a:gd name="connsiteX115" fmla="*/ 209548 w 898843"/>
                  <a:gd name="connsiteY115" fmla="*/ 81711 h 917267"/>
                  <a:gd name="connsiteX116" fmla="*/ 256993 w 898843"/>
                  <a:gd name="connsiteY116" fmla="*/ 56670 h 917267"/>
                  <a:gd name="connsiteX117" fmla="*/ 293895 w 898843"/>
                  <a:gd name="connsiteY117" fmla="*/ 43491 h 917267"/>
                  <a:gd name="connsiteX118" fmla="*/ 345294 w 898843"/>
                  <a:gd name="connsiteY118" fmla="*/ 25040 h 917267"/>
                  <a:gd name="connsiteX119" fmla="*/ 379559 w 898843"/>
                  <a:gd name="connsiteY119" fmla="*/ 11861 h 917267"/>
                  <a:gd name="connsiteX120" fmla="*/ 396692 w 898843"/>
                  <a:gd name="connsiteY120" fmla="*/ 5271 h 917267"/>
                  <a:gd name="connsiteX121" fmla="*/ 400645 w 898843"/>
                  <a:gd name="connsiteY121" fmla="*/ 3954 h 917267"/>
                  <a:gd name="connsiteX122" fmla="*/ 417779 w 898843"/>
                  <a:gd name="connsiteY122" fmla="*/ 0 h 917267"/>
                  <a:gd name="connsiteX123" fmla="*/ 449408 w 898843"/>
                  <a:gd name="connsiteY123" fmla="*/ 13179 h 917267"/>
                  <a:gd name="connsiteX124" fmla="*/ 452044 w 898843"/>
                  <a:gd name="connsiteY124" fmla="*/ 15815 h 917267"/>
                  <a:gd name="connsiteX125" fmla="*/ 482356 w 898843"/>
                  <a:gd name="connsiteY125" fmla="*/ 52717 h 917267"/>
                  <a:gd name="connsiteX126" fmla="*/ 475766 w 898843"/>
                  <a:gd name="connsiteY126" fmla="*/ 63260 h 917267"/>
                  <a:gd name="connsiteX127" fmla="*/ 465223 w 898843"/>
                  <a:gd name="connsiteY127" fmla="*/ 67213 h 917267"/>
                  <a:gd name="connsiteX128" fmla="*/ 450727 w 898843"/>
                  <a:gd name="connsiteY128" fmla="*/ 59306 h 917267"/>
                  <a:gd name="connsiteX129" fmla="*/ 446772 w 898843"/>
                  <a:gd name="connsiteY129" fmla="*/ 54034 h 917267"/>
                  <a:gd name="connsiteX130" fmla="*/ 444137 w 898843"/>
                  <a:gd name="connsiteY130" fmla="*/ 51398 h 917267"/>
                  <a:gd name="connsiteX131" fmla="*/ 471813 w 898843"/>
                  <a:gd name="connsiteY131" fmla="*/ 86982 h 917267"/>
                  <a:gd name="connsiteX132" fmla="*/ 482356 w 898843"/>
                  <a:gd name="connsiteY132" fmla="*/ 84346 h 917267"/>
                  <a:gd name="connsiteX133" fmla="*/ 500807 w 898843"/>
                  <a:gd name="connsiteY133" fmla="*/ 75121 h 917267"/>
                  <a:gd name="connsiteX134" fmla="*/ 503443 w 898843"/>
                  <a:gd name="connsiteY134" fmla="*/ 73803 h 917267"/>
                  <a:gd name="connsiteX135" fmla="*/ 556160 w 898843"/>
                  <a:gd name="connsiteY135" fmla="*/ 51398 h 917267"/>
                  <a:gd name="connsiteX136" fmla="*/ 565384 w 898843"/>
                  <a:gd name="connsiteY136" fmla="*/ 56670 h 917267"/>
                  <a:gd name="connsiteX137" fmla="*/ 564067 w 898843"/>
                  <a:gd name="connsiteY137" fmla="*/ 68532 h 917267"/>
                  <a:gd name="connsiteX138" fmla="*/ 550888 w 898843"/>
                  <a:gd name="connsiteY138" fmla="*/ 83028 h 917267"/>
                  <a:gd name="connsiteX139" fmla="*/ 557477 w 898843"/>
                  <a:gd name="connsiteY139" fmla="*/ 79075 h 917267"/>
                  <a:gd name="connsiteX140" fmla="*/ 561431 w 898843"/>
                  <a:gd name="connsiteY140" fmla="*/ 76439 h 917267"/>
                  <a:gd name="connsiteX141" fmla="*/ 565384 w 898843"/>
                  <a:gd name="connsiteY141" fmla="*/ 79075 h 917267"/>
                  <a:gd name="connsiteX142" fmla="*/ 607558 w 898843"/>
                  <a:gd name="connsiteY142" fmla="*/ 90936 h 917267"/>
                  <a:gd name="connsiteX143" fmla="*/ 614147 w 898843"/>
                  <a:gd name="connsiteY143" fmla="*/ 92254 h 917267"/>
                  <a:gd name="connsiteX144" fmla="*/ 628645 w 898843"/>
                  <a:gd name="connsiteY144" fmla="*/ 94890 h 917267"/>
                  <a:gd name="connsiteX145" fmla="*/ 647095 w 898843"/>
                  <a:gd name="connsiteY145" fmla="*/ 97525 h 917267"/>
                  <a:gd name="connsiteX146" fmla="*/ 658957 w 898843"/>
                  <a:gd name="connsiteY146" fmla="*/ 100161 h 917267"/>
                  <a:gd name="connsiteX147" fmla="*/ 664228 w 898843"/>
                  <a:gd name="connsiteY147" fmla="*/ 101480 h 917267"/>
                  <a:gd name="connsiteX148" fmla="*/ 669500 w 898843"/>
                  <a:gd name="connsiteY148" fmla="*/ 101480 h 917267"/>
                  <a:gd name="connsiteX149" fmla="*/ 680043 w 898843"/>
                  <a:gd name="connsiteY149" fmla="*/ 102797 h 917267"/>
                  <a:gd name="connsiteX150" fmla="*/ 690586 w 898843"/>
                  <a:gd name="connsiteY150" fmla="*/ 105433 h 917267"/>
                  <a:gd name="connsiteX151" fmla="*/ 709037 w 898843"/>
                  <a:gd name="connsiteY151" fmla="*/ 109387 h 917267"/>
                  <a:gd name="connsiteX152" fmla="*/ 710355 w 898843"/>
                  <a:gd name="connsiteY152" fmla="*/ 109387 h 917267"/>
                  <a:gd name="connsiteX153" fmla="*/ 739349 w 898843"/>
                  <a:gd name="connsiteY153" fmla="*/ 109387 h 917267"/>
                  <a:gd name="connsiteX154" fmla="*/ 774933 w 898843"/>
                  <a:gd name="connsiteY154" fmla="*/ 104115 h 917267"/>
                  <a:gd name="connsiteX155" fmla="*/ 801291 w 898843"/>
                  <a:gd name="connsiteY155" fmla="*/ 98844 h 917267"/>
                  <a:gd name="connsiteX156" fmla="*/ 831603 w 898843"/>
                  <a:gd name="connsiteY156" fmla="*/ 98844 h 917267"/>
                  <a:gd name="connsiteX157" fmla="*/ 832922 w 898843"/>
                  <a:gd name="connsiteY157" fmla="*/ 98844 h 917267"/>
                  <a:gd name="connsiteX158" fmla="*/ 839511 w 898843"/>
                  <a:gd name="connsiteY158" fmla="*/ 98844 h 917267"/>
                  <a:gd name="connsiteX159" fmla="*/ 843465 w 898843"/>
                  <a:gd name="connsiteY159" fmla="*/ 98844 h 917267"/>
                  <a:gd name="connsiteX160" fmla="*/ 846101 w 898843"/>
                  <a:gd name="connsiteY160" fmla="*/ 101480 h 917267"/>
                  <a:gd name="connsiteX161" fmla="*/ 848736 w 898843"/>
                  <a:gd name="connsiteY161" fmla="*/ 104115 h 917267"/>
                  <a:gd name="connsiteX162" fmla="*/ 876413 w 898843"/>
                  <a:gd name="connsiteY162" fmla="*/ 141017 h 917267"/>
                  <a:gd name="connsiteX163" fmla="*/ 888273 w 898843"/>
                  <a:gd name="connsiteY163" fmla="*/ 156831 h 917267"/>
                  <a:gd name="connsiteX164" fmla="*/ 892228 w 898843"/>
                  <a:gd name="connsiteY164" fmla="*/ 160786 h 917267"/>
                  <a:gd name="connsiteX165" fmla="*/ 889592 w 898843"/>
                  <a:gd name="connsiteY165" fmla="*/ 166057 h 917267"/>
                  <a:gd name="connsiteX166" fmla="*/ 886956 w 898843"/>
                  <a:gd name="connsiteY166" fmla="*/ 172646 h 917267"/>
                  <a:gd name="connsiteX167" fmla="*/ 881684 w 898843"/>
                  <a:gd name="connsiteY167" fmla="*/ 201641 h 917267"/>
                  <a:gd name="connsiteX168" fmla="*/ 883002 w 898843"/>
                  <a:gd name="connsiteY168" fmla="*/ 217456 h 917267"/>
                  <a:gd name="connsiteX169" fmla="*/ 884320 w 898843"/>
                  <a:gd name="connsiteY169" fmla="*/ 233271 h 917267"/>
                  <a:gd name="connsiteX170" fmla="*/ 886956 w 898843"/>
                  <a:gd name="connsiteY170" fmla="*/ 266219 h 917267"/>
                  <a:gd name="connsiteX171" fmla="*/ 893545 w 898843"/>
                  <a:gd name="connsiteY171" fmla="*/ 308391 h 917267"/>
                  <a:gd name="connsiteX172" fmla="*/ 893545 w 898843"/>
                  <a:gd name="connsiteY172" fmla="*/ 309710 h 917267"/>
                  <a:gd name="connsiteX173" fmla="*/ 897499 w 898843"/>
                  <a:gd name="connsiteY173" fmla="*/ 334750 h 917267"/>
                  <a:gd name="connsiteX174" fmla="*/ 885638 w 898843"/>
                  <a:gd name="connsiteY174" fmla="*/ 371652 h 917267"/>
                  <a:gd name="connsiteX175" fmla="*/ 879049 w 898843"/>
                  <a:gd name="connsiteY175" fmla="*/ 374287 h 917267"/>
                  <a:gd name="connsiteX176" fmla="*/ 873777 w 898843"/>
                  <a:gd name="connsiteY176" fmla="*/ 375605 h 917267"/>
                  <a:gd name="connsiteX177" fmla="*/ 868505 w 898843"/>
                  <a:gd name="connsiteY177" fmla="*/ 380877 h 917267"/>
                  <a:gd name="connsiteX178" fmla="*/ 864551 w 898843"/>
                  <a:gd name="connsiteY178" fmla="*/ 378241 h 917267"/>
                  <a:gd name="connsiteX179" fmla="*/ 868505 w 898843"/>
                  <a:gd name="connsiteY179" fmla="*/ 382195 h 917267"/>
                  <a:gd name="connsiteX180" fmla="*/ 865869 w 898843"/>
                  <a:gd name="connsiteY180" fmla="*/ 384831 h 917267"/>
                  <a:gd name="connsiteX181" fmla="*/ 856644 w 898843"/>
                  <a:gd name="connsiteY181" fmla="*/ 391421 h 917267"/>
                  <a:gd name="connsiteX182" fmla="*/ 855325 w 898843"/>
                  <a:gd name="connsiteY182" fmla="*/ 391421 h 917267"/>
                  <a:gd name="connsiteX183" fmla="*/ 843465 w 898843"/>
                  <a:gd name="connsiteY183" fmla="*/ 401964 h 917267"/>
                  <a:gd name="connsiteX184" fmla="*/ 832922 w 898843"/>
                  <a:gd name="connsiteY184" fmla="*/ 423050 h 917267"/>
                  <a:gd name="connsiteX185" fmla="*/ 836875 w 898843"/>
                  <a:gd name="connsiteY185" fmla="*/ 424368 h 917267"/>
                  <a:gd name="connsiteX186" fmla="*/ 855325 w 898843"/>
                  <a:gd name="connsiteY186" fmla="*/ 437547 h 917267"/>
                  <a:gd name="connsiteX187" fmla="*/ 865869 w 898843"/>
                  <a:gd name="connsiteY187" fmla="*/ 463906 h 917267"/>
                  <a:gd name="connsiteX188" fmla="*/ 860597 w 898843"/>
                  <a:gd name="connsiteY188" fmla="*/ 498171 h 917267"/>
                  <a:gd name="connsiteX189" fmla="*/ 855325 w 898843"/>
                  <a:gd name="connsiteY189" fmla="*/ 520576 h 917267"/>
                  <a:gd name="connsiteX190" fmla="*/ 854008 w 898843"/>
                  <a:gd name="connsiteY190" fmla="*/ 528483 h 917267"/>
                  <a:gd name="connsiteX191" fmla="*/ 854008 w 898843"/>
                  <a:gd name="connsiteY191" fmla="*/ 532437 h 917267"/>
                  <a:gd name="connsiteX192" fmla="*/ 854008 w 898843"/>
                  <a:gd name="connsiteY192" fmla="*/ 535073 h 917267"/>
                  <a:gd name="connsiteX193" fmla="*/ 851372 w 898843"/>
                  <a:gd name="connsiteY193" fmla="*/ 550888 h 917267"/>
                  <a:gd name="connsiteX194" fmla="*/ 850054 w 898843"/>
                  <a:gd name="connsiteY194" fmla="*/ 554841 h 917267"/>
                  <a:gd name="connsiteX195" fmla="*/ 852690 w 898843"/>
                  <a:gd name="connsiteY195" fmla="*/ 575928 h 917267"/>
                  <a:gd name="connsiteX196" fmla="*/ 855325 w 898843"/>
                  <a:gd name="connsiteY196" fmla="*/ 578564 h 917267"/>
                  <a:gd name="connsiteX197" fmla="*/ 861915 w 898843"/>
                  <a:gd name="connsiteY197" fmla="*/ 585153 h 917267"/>
                  <a:gd name="connsiteX198" fmla="*/ 867187 w 898843"/>
                  <a:gd name="connsiteY198" fmla="*/ 603604 h 917267"/>
                  <a:gd name="connsiteX199" fmla="*/ 865869 w 898843"/>
                  <a:gd name="connsiteY199" fmla="*/ 611511 h 917267"/>
                  <a:gd name="connsiteX200" fmla="*/ 865869 w 898843"/>
                  <a:gd name="connsiteY200" fmla="*/ 615466 h 917267"/>
                  <a:gd name="connsiteX201" fmla="*/ 869823 w 898843"/>
                  <a:gd name="connsiteY201" fmla="*/ 623373 h 917267"/>
                  <a:gd name="connsiteX202" fmla="*/ 871141 w 898843"/>
                  <a:gd name="connsiteY202" fmla="*/ 624691 h 917267"/>
                  <a:gd name="connsiteX203" fmla="*/ 881684 w 898843"/>
                  <a:gd name="connsiteY203" fmla="*/ 673454 h 917267"/>
                  <a:gd name="connsiteX204" fmla="*/ 881684 w 898843"/>
                  <a:gd name="connsiteY204" fmla="*/ 680043 h 917267"/>
                  <a:gd name="connsiteX205" fmla="*/ 861915 w 898843"/>
                  <a:gd name="connsiteY205" fmla="*/ 710355 h 917267"/>
                  <a:gd name="connsiteX206" fmla="*/ 860597 w 898843"/>
                  <a:gd name="connsiteY206" fmla="*/ 710355 h 917267"/>
                  <a:gd name="connsiteX207" fmla="*/ 851372 w 898843"/>
                  <a:gd name="connsiteY207" fmla="*/ 710355 h 917267"/>
                  <a:gd name="connsiteX208" fmla="*/ 827650 w 898843"/>
                  <a:gd name="connsiteY208" fmla="*/ 712991 h 917267"/>
                  <a:gd name="connsiteX209" fmla="*/ 811834 w 898843"/>
                  <a:gd name="connsiteY209" fmla="*/ 731442 h 917267"/>
                  <a:gd name="connsiteX210" fmla="*/ 810517 w 898843"/>
                  <a:gd name="connsiteY210" fmla="*/ 735396 h 917267"/>
                  <a:gd name="connsiteX211" fmla="*/ 806563 w 898843"/>
                  <a:gd name="connsiteY211" fmla="*/ 736713 h 917267"/>
                  <a:gd name="connsiteX212" fmla="*/ 805245 w 898843"/>
                  <a:gd name="connsiteY212" fmla="*/ 736713 h 917267"/>
                  <a:gd name="connsiteX213" fmla="*/ 786795 w 898843"/>
                  <a:gd name="connsiteY213" fmla="*/ 753847 h 917267"/>
                  <a:gd name="connsiteX214" fmla="*/ 777569 w 898843"/>
                  <a:gd name="connsiteY214" fmla="*/ 763072 h 917267"/>
                  <a:gd name="connsiteX215" fmla="*/ 764390 w 898843"/>
                  <a:gd name="connsiteY215" fmla="*/ 774933 h 917267"/>
                  <a:gd name="connsiteX216" fmla="*/ 743303 w 898843"/>
                  <a:gd name="connsiteY216" fmla="*/ 796019 h 917267"/>
                  <a:gd name="connsiteX217" fmla="*/ 731442 w 898843"/>
                  <a:gd name="connsiteY217" fmla="*/ 835557 h 917267"/>
                  <a:gd name="connsiteX218" fmla="*/ 732760 w 898843"/>
                  <a:gd name="connsiteY218" fmla="*/ 855325 h 917267"/>
                  <a:gd name="connsiteX219" fmla="*/ 732760 w 898843"/>
                  <a:gd name="connsiteY219" fmla="*/ 883002 h 917267"/>
                  <a:gd name="connsiteX220" fmla="*/ 709037 w 898843"/>
                  <a:gd name="connsiteY220" fmla="*/ 911996 h 917267"/>
                  <a:gd name="connsiteX221" fmla="*/ 703765 w 898843"/>
                  <a:gd name="connsiteY221" fmla="*/ 917268 h 917267"/>
                  <a:gd name="connsiteX222" fmla="*/ 628645 w 898843"/>
                  <a:gd name="connsiteY222" fmla="*/ 850054 h 917267"/>
                  <a:gd name="connsiteX223" fmla="*/ 637870 w 898843"/>
                  <a:gd name="connsiteY223" fmla="*/ 851372 h 917267"/>
                  <a:gd name="connsiteX224" fmla="*/ 658957 w 898843"/>
                  <a:gd name="connsiteY224" fmla="*/ 875094 h 917267"/>
                  <a:gd name="connsiteX225" fmla="*/ 658957 w 898843"/>
                  <a:gd name="connsiteY225" fmla="*/ 876413 h 917267"/>
                  <a:gd name="connsiteX226" fmla="*/ 664228 w 898843"/>
                  <a:gd name="connsiteY226" fmla="*/ 885638 h 917267"/>
                  <a:gd name="connsiteX227" fmla="*/ 697176 w 898843"/>
                  <a:gd name="connsiteY227" fmla="*/ 908042 h 917267"/>
                  <a:gd name="connsiteX228" fmla="*/ 707720 w 898843"/>
                  <a:gd name="connsiteY228" fmla="*/ 909360 h 917267"/>
                  <a:gd name="connsiteX229" fmla="*/ 723534 w 898843"/>
                  <a:gd name="connsiteY229" fmla="*/ 888273 h 917267"/>
                  <a:gd name="connsiteX230" fmla="*/ 723534 w 898843"/>
                  <a:gd name="connsiteY230" fmla="*/ 863233 h 917267"/>
                  <a:gd name="connsiteX231" fmla="*/ 722217 w 898843"/>
                  <a:gd name="connsiteY231" fmla="*/ 840829 h 917267"/>
                  <a:gd name="connsiteX232" fmla="*/ 735396 w 898843"/>
                  <a:gd name="connsiteY232" fmla="*/ 797338 h 917267"/>
                  <a:gd name="connsiteX233" fmla="*/ 757800 w 898843"/>
                  <a:gd name="connsiteY233" fmla="*/ 774933 h 917267"/>
                  <a:gd name="connsiteX234" fmla="*/ 770979 w 898843"/>
                  <a:gd name="connsiteY234" fmla="*/ 763072 h 917267"/>
                  <a:gd name="connsiteX235" fmla="*/ 780205 w 898843"/>
                  <a:gd name="connsiteY235" fmla="*/ 753847 h 917267"/>
                  <a:gd name="connsiteX236" fmla="*/ 799974 w 898843"/>
                  <a:gd name="connsiteY236" fmla="*/ 734078 h 917267"/>
                  <a:gd name="connsiteX237" fmla="*/ 802609 w 898843"/>
                  <a:gd name="connsiteY237" fmla="*/ 732760 h 917267"/>
                  <a:gd name="connsiteX238" fmla="*/ 822378 w 898843"/>
                  <a:gd name="connsiteY238" fmla="*/ 709037 h 917267"/>
                  <a:gd name="connsiteX239" fmla="*/ 842146 w 898843"/>
                  <a:gd name="connsiteY239" fmla="*/ 705084 h 917267"/>
                  <a:gd name="connsiteX240" fmla="*/ 850054 w 898843"/>
                  <a:gd name="connsiteY240" fmla="*/ 705084 h 917267"/>
                  <a:gd name="connsiteX241" fmla="*/ 859280 w 898843"/>
                  <a:gd name="connsiteY241" fmla="*/ 705084 h 917267"/>
                  <a:gd name="connsiteX242" fmla="*/ 860597 w 898843"/>
                  <a:gd name="connsiteY242" fmla="*/ 705084 h 917267"/>
                  <a:gd name="connsiteX243" fmla="*/ 871141 w 898843"/>
                  <a:gd name="connsiteY243" fmla="*/ 685315 h 917267"/>
                  <a:gd name="connsiteX244" fmla="*/ 871141 w 898843"/>
                  <a:gd name="connsiteY244" fmla="*/ 676090 h 917267"/>
                  <a:gd name="connsiteX245" fmla="*/ 861915 w 898843"/>
                  <a:gd name="connsiteY245" fmla="*/ 633916 h 917267"/>
                  <a:gd name="connsiteX246" fmla="*/ 860597 w 898843"/>
                  <a:gd name="connsiteY246" fmla="*/ 632599 h 917267"/>
                  <a:gd name="connsiteX247" fmla="*/ 855325 w 898843"/>
                  <a:gd name="connsiteY247" fmla="*/ 619419 h 917267"/>
                  <a:gd name="connsiteX248" fmla="*/ 856644 w 898843"/>
                  <a:gd name="connsiteY248" fmla="*/ 611511 h 917267"/>
                  <a:gd name="connsiteX249" fmla="*/ 857961 w 898843"/>
                  <a:gd name="connsiteY249" fmla="*/ 606240 h 917267"/>
                  <a:gd name="connsiteX250" fmla="*/ 854008 w 898843"/>
                  <a:gd name="connsiteY250" fmla="*/ 593061 h 917267"/>
                  <a:gd name="connsiteX251" fmla="*/ 850054 w 898843"/>
                  <a:gd name="connsiteY251" fmla="*/ 589108 h 917267"/>
                  <a:gd name="connsiteX252" fmla="*/ 844782 w 898843"/>
                  <a:gd name="connsiteY252" fmla="*/ 583836 h 917267"/>
                  <a:gd name="connsiteX253" fmla="*/ 840829 w 898843"/>
                  <a:gd name="connsiteY253" fmla="*/ 556160 h 917267"/>
                  <a:gd name="connsiteX254" fmla="*/ 842146 w 898843"/>
                  <a:gd name="connsiteY254" fmla="*/ 552205 h 917267"/>
                  <a:gd name="connsiteX255" fmla="*/ 844782 w 898843"/>
                  <a:gd name="connsiteY255" fmla="*/ 539026 h 917267"/>
                  <a:gd name="connsiteX256" fmla="*/ 844782 w 898843"/>
                  <a:gd name="connsiteY256" fmla="*/ 536391 h 917267"/>
                  <a:gd name="connsiteX257" fmla="*/ 844782 w 898843"/>
                  <a:gd name="connsiteY257" fmla="*/ 531119 h 917267"/>
                  <a:gd name="connsiteX258" fmla="*/ 846101 w 898843"/>
                  <a:gd name="connsiteY258" fmla="*/ 524529 h 917267"/>
                  <a:gd name="connsiteX259" fmla="*/ 852690 w 898843"/>
                  <a:gd name="connsiteY259" fmla="*/ 498171 h 917267"/>
                  <a:gd name="connsiteX260" fmla="*/ 856644 w 898843"/>
                  <a:gd name="connsiteY260" fmla="*/ 471813 h 917267"/>
                  <a:gd name="connsiteX261" fmla="*/ 847418 w 898843"/>
                  <a:gd name="connsiteY261" fmla="*/ 448091 h 917267"/>
                  <a:gd name="connsiteX262" fmla="*/ 832922 w 898843"/>
                  <a:gd name="connsiteY262" fmla="*/ 437547 h 917267"/>
                  <a:gd name="connsiteX263" fmla="*/ 825014 w 898843"/>
                  <a:gd name="connsiteY263" fmla="*/ 433593 h 917267"/>
                  <a:gd name="connsiteX264" fmla="*/ 821060 w 898843"/>
                  <a:gd name="connsiteY264" fmla="*/ 430958 h 917267"/>
                  <a:gd name="connsiteX265" fmla="*/ 823696 w 898843"/>
                  <a:gd name="connsiteY265" fmla="*/ 424368 h 917267"/>
                  <a:gd name="connsiteX266" fmla="*/ 834239 w 898843"/>
                  <a:gd name="connsiteY266" fmla="*/ 400645 h 917267"/>
                  <a:gd name="connsiteX267" fmla="*/ 848736 w 898843"/>
                  <a:gd name="connsiteY267" fmla="*/ 386149 h 917267"/>
                  <a:gd name="connsiteX268" fmla="*/ 850054 w 898843"/>
                  <a:gd name="connsiteY268" fmla="*/ 386149 h 917267"/>
                  <a:gd name="connsiteX269" fmla="*/ 857961 w 898843"/>
                  <a:gd name="connsiteY269" fmla="*/ 379559 h 917267"/>
                  <a:gd name="connsiteX270" fmla="*/ 860597 w 898843"/>
                  <a:gd name="connsiteY270" fmla="*/ 376923 h 917267"/>
                  <a:gd name="connsiteX271" fmla="*/ 861915 w 898843"/>
                  <a:gd name="connsiteY271" fmla="*/ 375605 h 917267"/>
                  <a:gd name="connsiteX272" fmla="*/ 869823 w 898843"/>
                  <a:gd name="connsiteY272" fmla="*/ 369016 h 917267"/>
                  <a:gd name="connsiteX273" fmla="*/ 877730 w 898843"/>
                  <a:gd name="connsiteY273" fmla="*/ 366380 h 917267"/>
                  <a:gd name="connsiteX274" fmla="*/ 884320 w 898843"/>
                  <a:gd name="connsiteY274" fmla="*/ 365062 h 917267"/>
                  <a:gd name="connsiteX275" fmla="*/ 890909 w 898843"/>
                  <a:gd name="connsiteY275" fmla="*/ 340022 h 917267"/>
                  <a:gd name="connsiteX276" fmla="*/ 886956 w 898843"/>
                  <a:gd name="connsiteY276" fmla="*/ 314981 h 917267"/>
                  <a:gd name="connsiteX277" fmla="*/ 886956 w 898843"/>
                  <a:gd name="connsiteY277" fmla="*/ 313663 h 917267"/>
                  <a:gd name="connsiteX278" fmla="*/ 880366 w 898843"/>
                  <a:gd name="connsiteY278" fmla="*/ 272808 h 917267"/>
                  <a:gd name="connsiteX279" fmla="*/ 877730 w 898843"/>
                  <a:gd name="connsiteY279" fmla="*/ 238542 h 917267"/>
                  <a:gd name="connsiteX280" fmla="*/ 876413 w 898843"/>
                  <a:gd name="connsiteY280" fmla="*/ 224045 h 917267"/>
                  <a:gd name="connsiteX281" fmla="*/ 875094 w 898843"/>
                  <a:gd name="connsiteY281" fmla="*/ 205594 h 917267"/>
                  <a:gd name="connsiteX282" fmla="*/ 881684 w 898843"/>
                  <a:gd name="connsiteY282" fmla="*/ 173965 h 917267"/>
                  <a:gd name="connsiteX283" fmla="*/ 884320 w 898843"/>
                  <a:gd name="connsiteY283" fmla="*/ 167375 h 917267"/>
                  <a:gd name="connsiteX284" fmla="*/ 872459 w 898843"/>
                  <a:gd name="connsiteY284" fmla="*/ 151560 h 917267"/>
                  <a:gd name="connsiteX285" fmla="*/ 844782 w 898843"/>
                  <a:gd name="connsiteY285" fmla="*/ 114659 h 917267"/>
                  <a:gd name="connsiteX286" fmla="*/ 842146 w 898843"/>
                  <a:gd name="connsiteY286" fmla="*/ 112023 h 917267"/>
                  <a:gd name="connsiteX287" fmla="*/ 835557 w 898843"/>
                  <a:gd name="connsiteY287" fmla="*/ 112023 h 917267"/>
                  <a:gd name="connsiteX288" fmla="*/ 834239 w 898843"/>
                  <a:gd name="connsiteY288" fmla="*/ 112023 h 917267"/>
                  <a:gd name="connsiteX289" fmla="*/ 806563 w 898843"/>
                  <a:gd name="connsiteY289" fmla="*/ 112023 h 917267"/>
                  <a:gd name="connsiteX290" fmla="*/ 780205 w 898843"/>
                  <a:gd name="connsiteY290" fmla="*/ 117294 h 917267"/>
                  <a:gd name="connsiteX291" fmla="*/ 743303 w 898843"/>
                  <a:gd name="connsiteY291" fmla="*/ 122566 h 917267"/>
                  <a:gd name="connsiteX292" fmla="*/ 712991 w 898843"/>
                  <a:gd name="connsiteY292" fmla="*/ 122566 h 917267"/>
                  <a:gd name="connsiteX293" fmla="*/ 711673 w 898843"/>
                  <a:gd name="connsiteY293" fmla="*/ 122566 h 917267"/>
                  <a:gd name="connsiteX294" fmla="*/ 689269 w 898843"/>
                  <a:gd name="connsiteY294" fmla="*/ 118612 h 917267"/>
                  <a:gd name="connsiteX295" fmla="*/ 680043 w 898843"/>
                  <a:gd name="connsiteY295" fmla="*/ 115976 h 917267"/>
                  <a:gd name="connsiteX296" fmla="*/ 672136 w 898843"/>
                  <a:gd name="connsiteY296" fmla="*/ 114659 h 917267"/>
                  <a:gd name="connsiteX297" fmla="*/ 665546 w 898843"/>
                  <a:gd name="connsiteY297" fmla="*/ 114659 h 917267"/>
                  <a:gd name="connsiteX298" fmla="*/ 660274 w 898843"/>
                  <a:gd name="connsiteY298" fmla="*/ 113340 h 917267"/>
                  <a:gd name="connsiteX299" fmla="*/ 658957 w 898843"/>
                  <a:gd name="connsiteY299" fmla="*/ 113340 h 917267"/>
                  <a:gd name="connsiteX300" fmla="*/ 649731 w 898843"/>
                  <a:gd name="connsiteY300" fmla="*/ 112023 h 917267"/>
                  <a:gd name="connsiteX301" fmla="*/ 629963 w 898843"/>
                  <a:gd name="connsiteY301" fmla="*/ 109387 h 917267"/>
                  <a:gd name="connsiteX302" fmla="*/ 616783 w 898843"/>
                  <a:gd name="connsiteY302" fmla="*/ 106751 h 917267"/>
                  <a:gd name="connsiteX303" fmla="*/ 610194 w 898843"/>
                  <a:gd name="connsiteY303" fmla="*/ 105433 h 917267"/>
                  <a:gd name="connsiteX304" fmla="*/ 564067 w 898843"/>
                  <a:gd name="connsiteY304" fmla="*/ 92254 h 917267"/>
                  <a:gd name="connsiteX305" fmla="*/ 529801 w 898843"/>
                  <a:gd name="connsiteY305" fmla="*/ 109387 h 917267"/>
                  <a:gd name="connsiteX306" fmla="*/ 529801 w 898843"/>
                  <a:gd name="connsiteY306" fmla="*/ 109387 h 917267"/>
                  <a:gd name="connsiteX307" fmla="*/ 528483 w 898843"/>
                  <a:gd name="connsiteY307" fmla="*/ 105433 h 917267"/>
                  <a:gd name="connsiteX308" fmla="*/ 524529 w 898843"/>
                  <a:gd name="connsiteY308" fmla="*/ 101480 h 917267"/>
                  <a:gd name="connsiteX309" fmla="*/ 537709 w 898843"/>
                  <a:gd name="connsiteY309" fmla="*/ 88300 h 917267"/>
                  <a:gd name="connsiteX310" fmla="*/ 539026 w 898843"/>
                  <a:gd name="connsiteY310" fmla="*/ 86982 h 917267"/>
                  <a:gd name="connsiteX311" fmla="*/ 558795 w 898843"/>
                  <a:gd name="connsiteY311" fmla="*/ 67213 h 917267"/>
                  <a:gd name="connsiteX312" fmla="*/ 560113 w 898843"/>
                  <a:gd name="connsiteY312" fmla="*/ 65896 h 917267"/>
                  <a:gd name="connsiteX313" fmla="*/ 512668 w 898843"/>
                  <a:gd name="connsiteY313" fmla="*/ 86982 h 917267"/>
                  <a:gd name="connsiteX314" fmla="*/ 510033 w 898843"/>
                  <a:gd name="connsiteY314" fmla="*/ 88300 h 917267"/>
                  <a:gd name="connsiteX315" fmla="*/ 491582 w 898843"/>
                  <a:gd name="connsiteY315" fmla="*/ 97525 h 917267"/>
                  <a:gd name="connsiteX316" fmla="*/ 477085 w 898843"/>
                  <a:gd name="connsiteY316" fmla="*/ 101480 h 917267"/>
                  <a:gd name="connsiteX317" fmla="*/ 437547 w 898843"/>
                  <a:gd name="connsiteY317" fmla="*/ 50081 h 917267"/>
                  <a:gd name="connsiteX318" fmla="*/ 436229 w 898843"/>
                  <a:gd name="connsiteY318" fmla="*/ 42173 h 917267"/>
                  <a:gd name="connsiteX319" fmla="*/ 434911 w 898843"/>
                  <a:gd name="connsiteY319" fmla="*/ 32948 h 917267"/>
                  <a:gd name="connsiteX320" fmla="*/ 442819 w 898843"/>
                  <a:gd name="connsiteY320" fmla="*/ 36901 h 917267"/>
                  <a:gd name="connsiteX321" fmla="*/ 458634 w 898843"/>
                  <a:gd name="connsiteY321" fmla="*/ 51398 h 917267"/>
                  <a:gd name="connsiteX322" fmla="*/ 462587 w 898843"/>
                  <a:gd name="connsiteY322" fmla="*/ 56670 h 917267"/>
                  <a:gd name="connsiteX323" fmla="*/ 474449 w 898843"/>
                  <a:gd name="connsiteY323" fmla="*/ 59306 h 917267"/>
                  <a:gd name="connsiteX324" fmla="*/ 475766 w 898843"/>
                  <a:gd name="connsiteY324" fmla="*/ 56670 h 917267"/>
                  <a:gd name="connsiteX325" fmla="*/ 449408 w 898843"/>
                  <a:gd name="connsiteY325" fmla="*/ 27676 h 917267"/>
                  <a:gd name="connsiteX326" fmla="*/ 446772 w 898843"/>
                  <a:gd name="connsiteY326" fmla="*/ 25040 h 917267"/>
                  <a:gd name="connsiteX327" fmla="*/ 421732 w 898843"/>
                  <a:gd name="connsiteY327" fmla="*/ 14497 h 917267"/>
                  <a:gd name="connsiteX328" fmla="*/ 407235 w 898843"/>
                  <a:gd name="connsiteY328" fmla="*/ 17133 h 917267"/>
                  <a:gd name="connsiteX329" fmla="*/ 401964 w 898843"/>
                  <a:gd name="connsiteY329" fmla="*/ 18450 h 917267"/>
                  <a:gd name="connsiteX330" fmla="*/ 387466 w 898843"/>
                  <a:gd name="connsiteY330" fmla="*/ 23722 h 917267"/>
                  <a:gd name="connsiteX331" fmla="*/ 350565 w 898843"/>
                  <a:gd name="connsiteY331" fmla="*/ 36901 h 917267"/>
                  <a:gd name="connsiteX332" fmla="*/ 300484 w 898843"/>
                  <a:gd name="connsiteY332" fmla="*/ 55353 h 917267"/>
                  <a:gd name="connsiteX333" fmla="*/ 262264 w 898843"/>
                  <a:gd name="connsiteY333" fmla="*/ 69849 h 917267"/>
                  <a:gd name="connsiteX334" fmla="*/ 218773 w 898843"/>
                  <a:gd name="connsiteY334" fmla="*/ 93572 h 917267"/>
                  <a:gd name="connsiteX335" fmla="*/ 179236 w 898843"/>
                  <a:gd name="connsiteY335" fmla="*/ 102797 h 917267"/>
                  <a:gd name="connsiteX336" fmla="*/ 176600 w 898843"/>
                  <a:gd name="connsiteY336" fmla="*/ 102797 h 917267"/>
                  <a:gd name="connsiteX337" fmla="*/ 134427 w 898843"/>
                  <a:gd name="connsiteY337" fmla="*/ 118612 h 917267"/>
                  <a:gd name="connsiteX338" fmla="*/ 112023 w 898843"/>
                  <a:gd name="connsiteY338" fmla="*/ 129155 h 917267"/>
                  <a:gd name="connsiteX339" fmla="*/ 97525 w 898843"/>
                  <a:gd name="connsiteY339" fmla="*/ 139699 h 917267"/>
                  <a:gd name="connsiteX340" fmla="*/ 88300 w 898843"/>
                  <a:gd name="connsiteY340" fmla="*/ 152878 h 917267"/>
                  <a:gd name="connsiteX341" fmla="*/ 77756 w 898843"/>
                  <a:gd name="connsiteY341" fmla="*/ 187144 h 917267"/>
                  <a:gd name="connsiteX342" fmla="*/ 76439 w 898843"/>
                  <a:gd name="connsiteY342" fmla="*/ 202958 h 917267"/>
                  <a:gd name="connsiteX343" fmla="*/ 69849 w 898843"/>
                  <a:gd name="connsiteY343" fmla="*/ 214820 h 917267"/>
                  <a:gd name="connsiteX344" fmla="*/ 63260 w 898843"/>
                  <a:gd name="connsiteY344" fmla="*/ 204277 h 917267"/>
                  <a:gd name="connsiteX345" fmla="*/ 60624 w 898843"/>
                  <a:gd name="connsiteY345" fmla="*/ 200323 h 917267"/>
                  <a:gd name="connsiteX346" fmla="*/ 61942 w 898843"/>
                  <a:gd name="connsiteY346" fmla="*/ 230635 h 917267"/>
                  <a:gd name="connsiteX347" fmla="*/ 60624 w 898843"/>
                  <a:gd name="connsiteY347" fmla="*/ 237224 h 917267"/>
                  <a:gd name="connsiteX348" fmla="*/ 59306 w 898843"/>
                  <a:gd name="connsiteY348" fmla="*/ 242496 h 917267"/>
                  <a:gd name="connsiteX349" fmla="*/ 59306 w 898843"/>
                  <a:gd name="connsiteY349" fmla="*/ 247768 h 917267"/>
                  <a:gd name="connsiteX350" fmla="*/ 59306 w 898843"/>
                  <a:gd name="connsiteY350" fmla="*/ 255675 h 917267"/>
                  <a:gd name="connsiteX351" fmla="*/ 44809 w 898843"/>
                  <a:gd name="connsiteY351" fmla="*/ 271490 h 917267"/>
                  <a:gd name="connsiteX352" fmla="*/ 28994 w 898843"/>
                  <a:gd name="connsiteY352" fmla="*/ 282033 h 917267"/>
                  <a:gd name="connsiteX353" fmla="*/ 18450 w 898843"/>
                  <a:gd name="connsiteY353" fmla="*/ 289941 h 917267"/>
                  <a:gd name="connsiteX354" fmla="*/ 13179 w 898843"/>
                  <a:gd name="connsiteY354" fmla="*/ 301802 h 917267"/>
                  <a:gd name="connsiteX355" fmla="*/ 18450 w 898843"/>
                  <a:gd name="connsiteY355" fmla="*/ 329478 h 917267"/>
                  <a:gd name="connsiteX356" fmla="*/ 18450 w 898843"/>
                  <a:gd name="connsiteY356" fmla="*/ 330796 h 917267"/>
                  <a:gd name="connsiteX357" fmla="*/ 21086 w 898843"/>
                  <a:gd name="connsiteY357" fmla="*/ 338704 h 917267"/>
                  <a:gd name="connsiteX358" fmla="*/ 32948 w 898843"/>
                  <a:gd name="connsiteY358" fmla="*/ 359790 h 917267"/>
                  <a:gd name="connsiteX359" fmla="*/ 48763 w 898843"/>
                  <a:gd name="connsiteY359" fmla="*/ 387466 h 917267"/>
                  <a:gd name="connsiteX360" fmla="*/ 47445 w 898843"/>
                  <a:gd name="connsiteY360" fmla="*/ 404600 h 917267"/>
                  <a:gd name="connsiteX361" fmla="*/ 47445 w 898843"/>
                  <a:gd name="connsiteY361" fmla="*/ 409871 h 917267"/>
                  <a:gd name="connsiteX362" fmla="*/ 44809 w 898843"/>
                  <a:gd name="connsiteY362" fmla="*/ 434911 h 917267"/>
                  <a:gd name="connsiteX363" fmla="*/ 42173 w 898843"/>
                  <a:gd name="connsiteY363" fmla="*/ 454680 h 917267"/>
                  <a:gd name="connsiteX364" fmla="*/ 40855 w 898843"/>
                  <a:gd name="connsiteY364" fmla="*/ 465223 h 917267"/>
                  <a:gd name="connsiteX365" fmla="*/ 39537 w 898843"/>
                  <a:gd name="connsiteY365" fmla="*/ 479720 h 917267"/>
                  <a:gd name="connsiteX366" fmla="*/ 43491 w 898843"/>
                  <a:gd name="connsiteY366" fmla="*/ 511350 h 917267"/>
                  <a:gd name="connsiteX367" fmla="*/ 48763 w 898843"/>
                  <a:gd name="connsiteY367" fmla="*/ 524529 h 917267"/>
                  <a:gd name="connsiteX368" fmla="*/ 55353 w 898843"/>
                  <a:gd name="connsiteY368" fmla="*/ 544298 h 917267"/>
                  <a:gd name="connsiteX369" fmla="*/ 40855 w 898843"/>
                  <a:gd name="connsiteY369" fmla="*/ 582518 h 917267"/>
                  <a:gd name="connsiteX370" fmla="*/ 31629 w 898843"/>
                  <a:gd name="connsiteY370" fmla="*/ 593061 h 917267"/>
                  <a:gd name="connsiteX371" fmla="*/ 30312 w 898843"/>
                  <a:gd name="connsiteY371" fmla="*/ 594379 h 917267"/>
                  <a:gd name="connsiteX372" fmla="*/ 25040 w 898843"/>
                  <a:gd name="connsiteY372" fmla="*/ 599651 h 917267"/>
                  <a:gd name="connsiteX373" fmla="*/ 19769 w 898843"/>
                  <a:gd name="connsiteY373" fmla="*/ 612830 h 917267"/>
                  <a:gd name="connsiteX374" fmla="*/ 21086 w 898843"/>
                  <a:gd name="connsiteY374" fmla="*/ 615466 h 917267"/>
                  <a:gd name="connsiteX375" fmla="*/ 23722 w 898843"/>
                  <a:gd name="connsiteY375" fmla="*/ 614147 h 917267"/>
                  <a:gd name="connsiteX376" fmla="*/ 26358 w 898843"/>
                  <a:gd name="connsiteY376" fmla="*/ 612830 h 917267"/>
                  <a:gd name="connsiteX377" fmla="*/ 34265 w 898843"/>
                  <a:gd name="connsiteY377" fmla="*/ 610194 h 917267"/>
                  <a:gd name="connsiteX378" fmla="*/ 57988 w 898843"/>
                  <a:gd name="connsiteY378" fmla="*/ 615466 h 917267"/>
                  <a:gd name="connsiteX379" fmla="*/ 63260 w 898843"/>
                  <a:gd name="connsiteY379" fmla="*/ 620737 h 917267"/>
                  <a:gd name="connsiteX380" fmla="*/ 80392 w 898843"/>
                  <a:gd name="connsiteY380" fmla="*/ 633916 h 917267"/>
                  <a:gd name="connsiteX381" fmla="*/ 81711 w 898843"/>
                  <a:gd name="connsiteY381" fmla="*/ 633916 h 917267"/>
                  <a:gd name="connsiteX382" fmla="*/ 110704 w 898843"/>
                  <a:gd name="connsiteY382" fmla="*/ 649731 h 917267"/>
                  <a:gd name="connsiteX383" fmla="*/ 130473 w 898843"/>
                  <a:gd name="connsiteY383" fmla="*/ 657638 h 917267"/>
                  <a:gd name="connsiteX384" fmla="*/ 141017 w 898843"/>
                  <a:gd name="connsiteY384" fmla="*/ 661593 h 917267"/>
                  <a:gd name="connsiteX385" fmla="*/ 154196 w 898843"/>
                  <a:gd name="connsiteY385" fmla="*/ 687951 h 917267"/>
                  <a:gd name="connsiteX386" fmla="*/ 166057 w 898843"/>
                  <a:gd name="connsiteY386" fmla="*/ 710355 h 917267"/>
                  <a:gd name="connsiteX387" fmla="*/ 170010 w 898843"/>
                  <a:gd name="connsiteY387" fmla="*/ 712991 h 917267"/>
                  <a:gd name="connsiteX388" fmla="*/ 171329 w 898843"/>
                  <a:gd name="connsiteY388" fmla="*/ 714309 h 917267"/>
                  <a:gd name="connsiteX389" fmla="*/ 189779 w 898843"/>
                  <a:gd name="connsiteY389" fmla="*/ 722217 h 917267"/>
                  <a:gd name="connsiteX390" fmla="*/ 191097 w 898843"/>
                  <a:gd name="connsiteY390" fmla="*/ 722217 h 917267"/>
                  <a:gd name="connsiteX391" fmla="*/ 201641 w 898843"/>
                  <a:gd name="connsiteY391" fmla="*/ 712991 h 917267"/>
                  <a:gd name="connsiteX392" fmla="*/ 210866 w 898843"/>
                  <a:gd name="connsiteY392" fmla="*/ 703765 h 917267"/>
                  <a:gd name="connsiteX393" fmla="*/ 231952 w 898843"/>
                  <a:gd name="connsiteY393" fmla="*/ 710355 h 917267"/>
                  <a:gd name="connsiteX394" fmla="*/ 239860 w 898843"/>
                  <a:gd name="connsiteY394" fmla="*/ 715627 h 917267"/>
                  <a:gd name="connsiteX395" fmla="*/ 251721 w 898843"/>
                  <a:gd name="connsiteY395" fmla="*/ 718263 h 917267"/>
                  <a:gd name="connsiteX396" fmla="*/ 268854 w 898843"/>
                  <a:gd name="connsiteY396" fmla="*/ 724853 h 917267"/>
                  <a:gd name="connsiteX397" fmla="*/ 275443 w 898843"/>
                  <a:gd name="connsiteY397" fmla="*/ 736713 h 917267"/>
                  <a:gd name="connsiteX398" fmla="*/ 282033 w 898843"/>
                  <a:gd name="connsiteY398" fmla="*/ 748575 h 917267"/>
                  <a:gd name="connsiteX399" fmla="*/ 299167 w 898843"/>
                  <a:gd name="connsiteY399" fmla="*/ 753847 h 917267"/>
                  <a:gd name="connsiteX400" fmla="*/ 309710 w 898843"/>
                  <a:gd name="connsiteY400" fmla="*/ 756482 h 917267"/>
                  <a:gd name="connsiteX401" fmla="*/ 320253 w 898843"/>
                  <a:gd name="connsiteY401" fmla="*/ 760436 h 917267"/>
                  <a:gd name="connsiteX402" fmla="*/ 321570 w 898843"/>
                  <a:gd name="connsiteY402" fmla="*/ 760436 h 917267"/>
                  <a:gd name="connsiteX403" fmla="*/ 337386 w 898843"/>
                  <a:gd name="connsiteY403" fmla="*/ 765708 h 917267"/>
                  <a:gd name="connsiteX404" fmla="*/ 341339 w 898843"/>
                  <a:gd name="connsiteY404" fmla="*/ 767026 h 917267"/>
                  <a:gd name="connsiteX405" fmla="*/ 363744 w 898843"/>
                  <a:gd name="connsiteY405" fmla="*/ 780205 h 917267"/>
                  <a:gd name="connsiteX406" fmla="*/ 365062 w 898843"/>
                  <a:gd name="connsiteY406" fmla="*/ 803927 h 917267"/>
                  <a:gd name="connsiteX407" fmla="*/ 363744 w 898843"/>
                  <a:gd name="connsiteY407" fmla="*/ 811834 h 917267"/>
                  <a:gd name="connsiteX408" fmla="*/ 359790 w 898843"/>
                  <a:gd name="connsiteY408" fmla="*/ 811834 h 917267"/>
                  <a:gd name="connsiteX409" fmla="*/ 357154 w 898843"/>
                  <a:gd name="connsiteY409" fmla="*/ 819742 h 917267"/>
                  <a:gd name="connsiteX410" fmla="*/ 357154 w 898843"/>
                  <a:gd name="connsiteY410" fmla="*/ 821060 h 917267"/>
                  <a:gd name="connsiteX411" fmla="*/ 359790 w 898843"/>
                  <a:gd name="connsiteY411" fmla="*/ 825014 h 917267"/>
                  <a:gd name="connsiteX412" fmla="*/ 362426 w 898843"/>
                  <a:gd name="connsiteY412" fmla="*/ 831603 h 917267"/>
                  <a:gd name="connsiteX413" fmla="*/ 369016 w 898843"/>
                  <a:gd name="connsiteY413" fmla="*/ 832922 h 917267"/>
                  <a:gd name="connsiteX414" fmla="*/ 376923 w 898843"/>
                  <a:gd name="connsiteY414" fmla="*/ 834239 h 917267"/>
                  <a:gd name="connsiteX415" fmla="*/ 386149 w 898843"/>
                  <a:gd name="connsiteY415" fmla="*/ 838193 h 917267"/>
                  <a:gd name="connsiteX416" fmla="*/ 391421 w 898843"/>
                  <a:gd name="connsiteY416" fmla="*/ 840829 h 917267"/>
                  <a:gd name="connsiteX417" fmla="*/ 407235 w 898843"/>
                  <a:gd name="connsiteY417" fmla="*/ 842146 h 917267"/>
                  <a:gd name="connsiteX418" fmla="*/ 409871 w 898843"/>
                  <a:gd name="connsiteY418" fmla="*/ 842146 h 917267"/>
                  <a:gd name="connsiteX419" fmla="*/ 425686 w 898843"/>
                  <a:gd name="connsiteY419" fmla="*/ 843465 h 917267"/>
                  <a:gd name="connsiteX420" fmla="*/ 433593 w 898843"/>
                  <a:gd name="connsiteY420" fmla="*/ 847418 h 917267"/>
                  <a:gd name="connsiteX421" fmla="*/ 438865 w 898843"/>
                  <a:gd name="connsiteY421" fmla="*/ 850054 h 917267"/>
                  <a:gd name="connsiteX422" fmla="*/ 449408 w 898843"/>
                  <a:gd name="connsiteY422" fmla="*/ 861915 h 917267"/>
                  <a:gd name="connsiteX423" fmla="*/ 452044 w 898843"/>
                  <a:gd name="connsiteY423" fmla="*/ 871141 h 917267"/>
                  <a:gd name="connsiteX424" fmla="*/ 453362 w 898843"/>
                  <a:gd name="connsiteY424" fmla="*/ 877730 h 917267"/>
                  <a:gd name="connsiteX425" fmla="*/ 455998 w 898843"/>
                  <a:gd name="connsiteY425" fmla="*/ 885638 h 917267"/>
                  <a:gd name="connsiteX426" fmla="*/ 457316 w 898843"/>
                  <a:gd name="connsiteY426" fmla="*/ 889592 h 917267"/>
                  <a:gd name="connsiteX427" fmla="*/ 462587 w 898843"/>
                  <a:gd name="connsiteY427" fmla="*/ 886956 h 917267"/>
                  <a:gd name="connsiteX428" fmla="*/ 466541 w 898843"/>
                  <a:gd name="connsiteY428" fmla="*/ 883002 h 917267"/>
                  <a:gd name="connsiteX429" fmla="*/ 475766 w 898843"/>
                  <a:gd name="connsiteY429" fmla="*/ 881684 h 917267"/>
                  <a:gd name="connsiteX430" fmla="*/ 479720 w 898843"/>
                  <a:gd name="connsiteY430" fmla="*/ 881684 h 917267"/>
                  <a:gd name="connsiteX431" fmla="*/ 498171 w 898843"/>
                  <a:gd name="connsiteY431" fmla="*/ 875094 h 917267"/>
                  <a:gd name="connsiteX432" fmla="*/ 520576 w 898843"/>
                  <a:gd name="connsiteY432" fmla="*/ 867187 h 917267"/>
                  <a:gd name="connsiteX433" fmla="*/ 525847 w 898843"/>
                  <a:gd name="connsiteY433" fmla="*/ 867187 h 917267"/>
                  <a:gd name="connsiteX434" fmla="*/ 536391 w 898843"/>
                  <a:gd name="connsiteY434" fmla="*/ 871141 h 917267"/>
                  <a:gd name="connsiteX435" fmla="*/ 549570 w 898843"/>
                  <a:gd name="connsiteY435" fmla="*/ 875094 h 917267"/>
                  <a:gd name="connsiteX436" fmla="*/ 550888 w 898843"/>
                  <a:gd name="connsiteY436" fmla="*/ 875094 h 917267"/>
                  <a:gd name="connsiteX437" fmla="*/ 565384 w 898843"/>
                  <a:gd name="connsiteY437" fmla="*/ 869823 h 917267"/>
                  <a:gd name="connsiteX438" fmla="*/ 568020 w 898843"/>
                  <a:gd name="connsiteY438" fmla="*/ 868505 h 917267"/>
                  <a:gd name="connsiteX439" fmla="*/ 590425 w 898843"/>
                  <a:gd name="connsiteY439" fmla="*/ 860597 h 917267"/>
                  <a:gd name="connsiteX440" fmla="*/ 602287 w 898843"/>
                  <a:gd name="connsiteY440" fmla="*/ 857961 h 917267"/>
                  <a:gd name="connsiteX441" fmla="*/ 628645 w 898843"/>
                  <a:gd name="connsiteY441" fmla="*/ 850054 h 9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898843" h="917267">
                    <a:moveTo>
                      <a:pt x="703765" y="917268"/>
                    </a:moveTo>
                    <a:cubicBezTo>
                      <a:pt x="699812" y="917268"/>
                      <a:pt x="697176" y="917268"/>
                      <a:pt x="693222" y="914632"/>
                    </a:cubicBezTo>
                    <a:cubicBezTo>
                      <a:pt x="686633" y="911996"/>
                      <a:pt x="664228" y="904088"/>
                      <a:pt x="656321" y="888273"/>
                    </a:cubicBezTo>
                    <a:cubicBezTo>
                      <a:pt x="653685" y="884320"/>
                      <a:pt x="652367" y="880366"/>
                      <a:pt x="651049" y="877730"/>
                    </a:cubicBezTo>
                    <a:lnTo>
                      <a:pt x="651049" y="876413"/>
                    </a:lnTo>
                    <a:cubicBezTo>
                      <a:pt x="647095" y="867187"/>
                      <a:pt x="644459" y="860597"/>
                      <a:pt x="636552" y="859280"/>
                    </a:cubicBezTo>
                    <a:cubicBezTo>
                      <a:pt x="628645" y="857961"/>
                      <a:pt x="618101" y="859280"/>
                      <a:pt x="607558" y="861915"/>
                    </a:cubicBezTo>
                    <a:cubicBezTo>
                      <a:pt x="603604" y="863233"/>
                      <a:pt x="599651" y="863233"/>
                      <a:pt x="595697" y="864551"/>
                    </a:cubicBezTo>
                    <a:cubicBezTo>
                      <a:pt x="589108" y="865869"/>
                      <a:pt x="582518" y="867187"/>
                      <a:pt x="577246" y="871141"/>
                    </a:cubicBezTo>
                    <a:lnTo>
                      <a:pt x="574610" y="872459"/>
                    </a:lnTo>
                    <a:cubicBezTo>
                      <a:pt x="568020" y="876413"/>
                      <a:pt x="561431" y="880366"/>
                      <a:pt x="552205" y="879049"/>
                    </a:cubicBezTo>
                    <a:cubicBezTo>
                      <a:pt x="545616" y="877730"/>
                      <a:pt x="540345" y="876413"/>
                      <a:pt x="536391" y="873777"/>
                    </a:cubicBezTo>
                    <a:cubicBezTo>
                      <a:pt x="533755" y="872459"/>
                      <a:pt x="531119" y="871141"/>
                      <a:pt x="527165" y="869823"/>
                    </a:cubicBezTo>
                    <a:cubicBezTo>
                      <a:pt x="520576" y="868505"/>
                      <a:pt x="513986" y="872459"/>
                      <a:pt x="506078" y="876413"/>
                    </a:cubicBezTo>
                    <a:cubicBezTo>
                      <a:pt x="499489" y="880366"/>
                      <a:pt x="491582" y="884320"/>
                      <a:pt x="483674" y="885638"/>
                    </a:cubicBezTo>
                    <a:cubicBezTo>
                      <a:pt x="482356" y="885638"/>
                      <a:pt x="479720" y="885638"/>
                      <a:pt x="478402" y="885638"/>
                    </a:cubicBezTo>
                    <a:cubicBezTo>
                      <a:pt x="477085" y="885638"/>
                      <a:pt x="475766" y="885638"/>
                      <a:pt x="474449" y="885638"/>
                    </a:cubicBezTo>
                    <a:cubicBezTo>
                      <a:pt x="474449" y="885638"/>
                      <a:pt x="474449" y="885638"/>
                      <a:pt x="474449" y="885638"/>
                    </a:cubicBezTo>
                    <a:cubicBezTo>
                      <a:pt x="473131" y="888273"/>
                      <a:pt x="469177" y="893545"/>
                      <a:pt x="462587" y="893545"/>
                    </a:cubicBezTo>
                    <a:cubicBezTo>
                      <a:pt x="461270" y="893545"/>
                      <a:pt x="458634" y="893545"/>
                      <a:pt x="457316" y="892228"/>
                    </a:cubicBezTo>
                    <a:lnTo>
                      <a:pt x="453362" y="890909"/>
                    </a:lnTo>
                    <a:lnTo>
                      <a:pt x="452044" y="886956"/>
                    </a:lnTo>
                    <a:cubicBezTo>
                      <a:pt x="452044" y="885638"/>
                      <a:pt x="450727" y="884320"/>
                      <a:pt x="450727" y="883002"/>
                    </a:cubicBezTo>
                    <a:cubicBezTo>
                      <a:pt x="449408" y="880366"/>
                      <a:pt x="448091" y="877730"/>
                      <a:pt x="446772" y="873777"/>
                    </a:cubicBezTo>
                    <a:cubicBezTo>
                      <a:pt x="446772" y="871141"/>
                      <a:pt x="445455" y="868505"/>
                      <a:pt x="445455" y="865869"/>
                    </a:cubicBezTo>
                    <a:cubicBezTo>
                      <a:pt x="445455" y="863233"/>
                      <a:pt x="444137" y="860597"/>
                      <a:pt x="444137" y="859280"/>
                    </a:cubicBezTo>
                    <a:cubicBezTo>
                      <a:pt x="442819" y="856644"/>
                      <a:pt x="441501" y="854008"/>
                      <a:pt x="437547" y="852690"/>
                    </a:cubicBezTo>
                    <a:cubicBezTo>
                      <a:pt x="436229" y="851372"/>
                      <a:pt x="433593" y="850054"/>
                      <a:pt x="430958" y="848736"/>
                    </a:cubicBezTo>
                    <a:cubicBezTo>
                      <a:pt x="428322" y="847418"/>
                      <a:pt x="427004" y="846101"/>
                      <a:pt x="424368" y="844782"/>
                    </a:cubicBezTo>
                    <a:cubicBezTo>
                      <a:pt x="421732" y="843465"/>
                      <a:pt x="417779" y="843465"/>
                      <a:pt x="412507" y="843465"/>
                    </a:cubicBezTo>
                    <a:lnTo>
                      <a:pt x="409871" y="843465"/>
                    </a:lnTo>
                    <a:cubicBezTo>
                      <a:pt x="403281" y="843465"/>
                      <a:pt x="396692" y="843465"/>
                      <a:pt x="391421" y="840829"/>
                    </a:cubicBezTo>
                    <a:cubicBezTo>
                      <a:pt x="390102" y="839511"/>
                      <a:pt x="387466" y="839511"/>
                      <a:pt x="386149" y="838193"/>
                    </a:cubicBezTo>
                    <a:cubicBezTo>
                      <a:pt x="383513" y="836875"/>
                      <a:pt x="380877" y="835557"/>
                      <a:pt x="379559" y="835557"/>
                    </a:cubicBezTo>
                    <a:cubicBezTo>
                      <a:pt x="376923" y="835557"/>
                      <a:pt x="374287" y="835557"/>
                      <a:pt x="372969" y="834239"/>
                    </a:cubicBezTo>
                    <a:cubicBezTo>
                      <a:pt x="369016" y="834239"/>
                      <a:pt x="366380" y="834239"/>
                      <a:pt x="363744" y="832922"/>
                    </a:cubicBezTo>
                    <a:lnTo>
                      <a:pt x="358473" y="831603"/>
                    </a:lnTo>
                    <a:lnTo>
                      <a:pt x="357154" y="826332"/>
                    </a:lnTo>
                    <a:cubicBezTo>
                      <a:pt x="357154" y="825014"/>
                      <a:pt x="355837" y="823696"/>
                      <a:pt x="354518" y="822378"/>
                    </a:cubicBezTo>
                    <a:cubicBezTo>
                      <a:pt x="353201" y="819742"/>
                      <a:pt x="351883" y="818424"/>
                      <a:pt x="351883" y="817106"/>
                    </a:cubicBezTo>
                    <a:cubicBezTo>
                      <a:pt x="351883" y="817106"/>
                      <a:pt x="350565" y="814470"/>
                      <a:pt x="350565" y="814470"/>
                    </a:cubicBezTo>
                    <a:cubicBezTo>
                      <a:pt x="349247" y="809198"/>
                      <a:pt x="350565" y="802609"/>
                      <a:pt x="353201" y="798655"/>
                    </a:cubicBezTo>
                    <a:cubicBezTo>
                      <a:pt x="354518" y="797338"/>
                      <a:pt x="355837" y="796019"/>
                      <a:pt x="355837" y="796019"/>
                    </a:cubicBezTo>
                    <a:lnTo>
                      <a:pt x="355837" y="796019"/>
                    </a:lnTo>
                    <a:cubicBezTo>
                      <a:pt x="357154" y="789430"/>
                      <a:pt x="357154" y="781523"/>
                      <a:pt x="355837" y="776251"/>
                    </a:cubicBezTo>
                    <a:cubicBezTo>
                      <a:pt x="354518" y="772297"/>
                      <a:pt x="346611" y="770979"/>
                      <a:pt x="341339" y="769661"/>
                    </a:cubicBezTo>
                    <a:lnTo>
                      <a:pt x="337386" y="768343"/>
                    </a:lnTo>
                    <a:cubicBezTo>
                      <a:pt x="330796" y="767026"/>
                      <a:pt x="325525" y="764390"/>
                      <a:pt x="320253" y="763072"/>
                    </a:cubicBezTo>
                    <a:lnTo>
                      <a:pt x="318935" y="763072"/>
                    </a:lnTo>
                    <a:cubicBezTo>
                      <a:pt x="314981" y="761754"/>
                      <a:pt x="312346" y="760436"/>
                      <a:pt x="308391" y="759118"/>
                    </a:cubicBezTo>
                    <a:cubicBezTo>
                      <a:pt x="305756" y="757800"/>
                      <a:pt x="303120" y="757800"/>
                      <a:pt x="299167" y="757800"/>
                    </a:cubicBezTo>
                    <a:cubicBezTo>
                      <a:pt x="292577" y="756482"/>
                      <a:pt x="284669" y="755164"/>
                      <a:pt x="276762" y="749892"/>
                    </a:cubicBezTo>
                    <a:cubicBezTo>
                      <a:pt x="270172" y="745939"/>
                      <a:pt x="268854" y="739349"/>
                      <a:pt x="266219" y="734078"/>
                    </a:cubicBezTo>
                    <a:cubicBezTo>
                      <a:pt x="264900" y="730124"/>
                      <a:pt x="263583" y="727488"/>
                      <a:pt x="262264" y="726170"/>
                    </a:cubicBezTo>
                    <a:cubicBezTo>
                      <a:pt x="259629" y="723534"/>
                      <a:pt x="255675" y="723534"/>
                      <a:pt x="250404" y="722217"/>
                    </a:cubicBezTo>
                    <a:cubicBezTo>
                      <a:pt x="245132" y="720899"/>
                      <a:pt x="241178" y="720899"/>
                      <a:pt x="235906" y="718263"/>
                    </a:cubicBezTo>
                    <a:cubicBezTo>
                      <a:pt x="233271" y="716945"/>
                      <a:pt x="230635" y="714309"/>
                      <a:pt x="226681" y="712991"/>
                    </a:cubicBezTo>
                    <a:cubicBezTo>
                      <a:pt x="222727" y="710355"/>
                      <a:pt x="218773" y="707720"/>
                      <a:pt x="216137" y="707720"/>
                    </a:cubicBezTo>
                    <a:cubicBezTo>
                      <a:pt x="216137" y="707720"/>
                      <a:pt x="214820" y="707720"/>
                      <a:pt x="214820" y="707720"/>
                    </a:cubicBezTo>
                    <a:cubicBezTo>
                      <a:pt x="213502" y="709037"/>
                      <a:pt x="210866" y="711673"/>
                      <a:pt x="209548" y="714309"/>
                    </a:cubicBezTo>
                    <a:cubicBezTo>
                      <a:pt x="205594" y="719581"/>
                      <a:pt x="200323" y="726170"/>
                      <a:pt x="191097" y="727488"/>
                    </a:cubicBezTo>
                    <a:cubicBezTo>
                      <a:pt x="181872" y="728806"/>
                      <a:pt x="172646" y="722217"/>
                      <a:pt x="164739" y="718263"/>
                    </a:cubicBezTo>
                    <a:lnTo>
                      <a:pt x="163421" y="716945"/>
                    </a:lnTo>
                    <a:cubicBezTo>
                      <a:pt x="162103" y="715627"/>
                      <a:pt x="160786" y="715627"/>
                      <a:pt x="159467" y="714309"/>
                    </a:cubicBezTo>
                    <a:cubicBezTo>
                      <a:pt x="144971" y="707720"/>
                      <a:pt x="143652" y="697176"/>
                      <a:pt x="142335" y="683997"/>
                    </a:cubicBezTo>
                    <a:cubicBezTo>
                      <a:pt x="141017" y="672136"/>
                      <a:pt x="139699" y="668182"/>
                      <a:pt x="134427" y="665546"/>
                    </a:cubicBezTo>
                    <a:cubicBezTo>
                      <a:pt x="130473" y="664228"/>
                      <a:pt x="127838" y="662910"/>
                      <a:pt x="123883" y="661593"/>
                    </a:cubicBezTo>
                    <a:cubicBezTo>
                      <a:pt x="117294" y="658957"/>
                      <a:pt x="109387" y="656321"/>
                      <a:pt x="102797" y="652367"/>
                    </a:cubicBezTo>
                    <a:cubicBezTo>
                      <a:pt x="93572" y="647095"/>
                      <a:pt x="84346" y="641824"/>
                      <a:pt x="75121" y="636552"/>
                    </a:cubicBezTo>
                    <a:lnTo>
                      <a:pt x="73803" y="636552"/>
                    </a:lnTo>
                    <a:cubicBezTo>
                      <a:pt x="65896" y="632599"/>
                      <a:pt x="60624" y="627327"/>
                      <a:pt x="55353" y="622055"/>
                    </a:cubicBezTo>
                    <a:cubicBezTo>
                      <a:pt x="54034" y="620737"/>
                      <a:pt x="51398" y="619419"/>
                      <a:pt x="50081" y="616783"/>
                    </a:cubicBezTo>
                    <a:cubicBezTo>
                      <a:pt x="46127" y="614147"/>
                      <a:pt x="40855" y="612830"/>
                      <a:pt x="34265" y="614147"/>
                    </a:cubicBezTo>
                    <a:cubicBezTo>
                      <a:pt x="32948" y="614147"/>
                      <a:pt x="30312" y="615466"/>
                      <a:pt x="27676" y="615466"/>
                    </a:cubicBezTo>
                    <a:lnTo>
                      <a:pt x="26358" y="615466"/>
                    </a:lnTo>
                    <a:cubicBezTo>
                      <a:pt x="23722" y="616783"/>
                      <a:pt x="22405" y="618101"/>
                      <a:pt x="19769" y="618101"/>
                    </a:cubicBezTo>
                    <a:cubicBezTo>
                      <a:pt x="17133" y="618101"/>
                      <a:pt x="10543" y="616783"/>
                      <a:pt x="9226" y="606240"/>
                    </a:cubicBezTo>
                    <a:cubicBezTo>
                      <a:pt x="7907" y="598332"/>
                      <a:pt x="13179" y="591743"/>
                      <a:pt x="17133" y="586472"/>
                    </a:cubicBezTo>
                    <a:cubicBezTo>
                      <a:pt x="18450" y="585153"/>
                      <a:pt x="19769" y="582518"/>
                      <a:pt x="22405" y="581200"/>
                    </a:cubicBezTo>
                    <a:lnTo>
                      <a:pt x="23722" y="579882"/>
                    </a:lnTo>
                    <a:cubicBezTo>
                      <a:pt x="26358" y="575928"/>
                      <a:pt x="30312" y="573292"/>
                      <a:pt x="32948" y="570656"/>
                    </a:cubicBezTo>
                    <a:cubicBezTo>
                      <a:pt x="43491" y="558795"/>
                      <a:pt x="46127" y="552205"/>
                      <a:pt x="44809" y="540345"/>
                    </a:cubicBezTo>
                    <a:cubicBezTo>
                      <a:pt x="44809" y="535073"/>
                      <a:pt x="42173" y="529801"/>
                      <a:pt x="38219" y="524529"/>
                    </a:cubicBezTo>
                    <a:cubicBezTo>
                      <a:pt x="35584" y="519257"/>
                      <a:pt x="32948" y="513986"/>
                      <a:pt x="31629" y="508714"/>
                    </a:cubicBezTo>
                    <a:cubicBezTo>
                      <a:pt x="28994" y="496854"/>
                      <a:pt x="27676" y="484992"/>
                      <a:pt x="27676" y="475766"/>
                    </a:cubicBezTo>
                    <a:cubicBezTo>
                      <a:pt x="27676" y="470495"/>
                      <a:pt x="28994" y="463906"/>
                      <a:pt x="28994" y="458634"/>
                    </a:cubicBezTo>
                    <a:cubicBezTo>
                      <a:pt x="30312" y="454680"/>
                      <a:pt x="30312" y="452044"/>
                      <a:pt x="30312" y="448091"/>
                    </a:cubicBezTo>
                    <a:cubicBezTo>
                      <a:pt x="30312" y="440183"/>
                      <a:pt x="31629" y="433593"/>
                      <a:pt x="32948" y="427004"/>
                    </a:cubicBezTo>
                    <a:cubicBezTo>
                      <a:pt x="34265" y="419096"/>
                      <a:pt x="35584" y="411189"/>
                      <a:pt x="35584" y="403281"/>
                    </a:cubicBezTo>
                    <a:lnTo>
                      <a:pt x="35584" y="398010"/>
                    </a:lnTo>
                    <a:cubicBezTo>
                      <a:pt x="35584" y="391421"/>
                      <a:pt x="35584" y="386149"/>
                      <a:pt x="36901" y="379559"/>
                    </a:cubicBezTo>
                    <a:cubicBezTo>
                      <a:pt x="38219" y="372969"/>
                      <a:pt x="34265" y="366380"/>
                      <a:pt x="25040" y="361108"/>
                    </a:cubicBezTo>
                    <a:cubicBezTo>
                      <a:pt x="13179" y="354518"/>
                      <a:pt x="10543" y="341339"/>
                      <a:pt x="7907" y="334750"/>
                    </a:cubicBezTo>
                    <a:cubicBezTo>
                      <a:pt x="7907" y="332114"/>
                      <a:pt x="6590" y="329478"/>
                      <a:pt x="5271" y="328160"/>
                    </a:cubicBezTo>
                    <a:lnTo>
                      <a:pt x="5271" y="326842"/>
                    </a:lnTo>
                    <a:cubicBezTo>
                      <a:pt x="2636" y="316299"/>
                      <a:pt x="0" y="307074"/>
                      <a:pt x="0" y="296531"/>
                    </a:cubicBezTo>
                    <a:cubicBezTo>
                      <a:pt x="0" y="287305"/>
                      <a:pt x="1318" y="282033"/>
                      <a:pt x="10543" y="276762"/>
                    </a:cubicBezTo>
                    <a:cubicBezTo>
                      <a:pt x="14497" y="274126"/>
                      <a:pt x="17133" y="272808"/>
                      <a:pt x="21086" y="268854"/>
                    </a:cubicBezTo>
                    <a:cubicBezTo>
                      <a:pt x="26358" y="264900"/>
                      <a:pt x="31629" y="260947"/>
                      <a:pt x="38219" y="258311"/>
                    </a:cubicBezTo>
                    <a:cubicBezTo>
                      <a:pt x="44809" y="255675"/>
                      <a:pt x="46127" y="253040"/>
                      <a:pt x="47445" y="249085"/>
                    </a:cubicBezTo>
                    <a:cubicBezTo>
                      <a:pt x="47445" y="247768"/>
                      <a:pt x="47445" y="246450"/>
                      <a:pt x="47445" y="243814"/>
                    </a:cubicBezTo>
                    <a:cubicBezTo>
                      <a:pt x="47445" y="241178"/>
                      <a:pt x="47445" y="238542"/>
                      <a:pt x="47445" y="235906"/>
                    </a:cubicBezTo>
                    <a:cubicBezTo>
                      <a:pt x="47445" y="233271"/>
                      <a:pt x="48763" y="230635"/>
                      <a:pt x="50081" y="227999"/>
                    </a:cubicBezTo>
                    <a:cubicBezTo>
                      <a:pt x="50081" y="226681"/>
                      <a:pt x="51398" y="225363"/>
                      <a:pt x="51398" y="224045"/>
                    </a:cubicBezTo>
                    <a:cubicBezTo>
                      <a:pt x="52717" y="216137"/>
                      <a:pt x="52717" y="205594"/>
                      <a:pt x="50081" y="195051"/>
                    </a:cubicBezTo>
                    <a:lnTo>
                      <a:pt x="46127" y="176600"/>
                    </a:lnTo>
                    <a:lnTo>
                      <a:pt x="63260" y="187144"/>
                    </a:lnTo>
                    <a:cubicBezTo>
                      <a:pt x="63260" y="185826"/>
                      <a:pt x="63260" y="183190"/>
                      <a:pt x="63260" y="181872"/>
                    </a:cubicBezTo>
                    <a:cubicBezTo>
                      <a:pt x="64577" y="168693"/>
                      <a:pt x="64577" y="152878"/>
                      <a:pt x="76439" y="141017"/>
                    </a:cubicBezTo>
                    <a:cubicBezTo>
                      <a:pt x="81711" y="137063"/>
                      <a:pt x="83028" y="133109"/>
                      <a:pt x="84346" y="130473"/>
                    </a:cubicBezTo>
                    <a:cubicBezTo>
                      <a:pt x="88300" y="123883"/>
                      <a:pt x="90936" y="119930"/>
                      <a:pt x="104115" y="115976"/>
                    </a:cubicBezTo>
                    <a:cubicBezTo>
                      <a:pt x="109387" y="114659"/>
                      <a:pt x="115976" y="110704"/>
                      <a:pt x="123883" y="106751"/>
                    </a:cubicBezTo>
                    <a:lnTo>
                      <a:pt x="125202" y="106751"/>
                    </a:lnTo>
                    <a:cubicBezTo>
                      <a:pt x="141017" y="97525"/>
                      <a:pt x="159467" y="86982"/>
                      <a:pt x="176600" y="89618"/>
                    </a:cubicBezTo>
                    <a:cubicBezTo>
                      <a:pt x="179236" y="89618"/>
                      <a:pt x="183190" y="89618"/>
                      <a:pt x="185826" y="89618"/>
                    </a:cubicBezTo>
                    <a:cubicBezTo>
                      <a:pt x="197687" y="89618"/>
                      <a:pt x="202958" y="86982"/>
                      <a:pt x="209548" y="81711"/>
                    </a:cubicBezTo>
                    <a:cubicBezTo>
                      <a:pt x="217456" y="75121"/>
                      <a:pt x="231952" y="61942"/>
                      <a:pt x="256993" y="56670"/>
                    </a:cubicBezTo>
                    <a:cubicBezTo>
                      <a:pt x="266219" y="54034"/>
                      <a:pt x="279398" y="48763"/>
                      <a:pt x="293895" y="43491"/>
                    </a:cubicBezTo>
                    <a:cubicBezTo>
                      <a:pt x="312346" y="35584"/>
                      <a:pt x="330796" y="27676"/>
                      <a:pt x="345294" y="25040"/>
                    </a:cubicBezTo>
                    <a:cubicBezTo>
                      <a:pt x="359790" y="21086"/>
                      <a:pt x="371652" y="15815"/>
                      <a:pt x="379559" y="11861"/>
                    </a:cubicBezTo>
                    <a:cubicBezTo>
                      <a:pt x="386149" y="9226"/>
                      <a:pt x="391421" y="6590"/>
                      <a:pt x="396692" y="5271"/>
                    </a:cubicBezTo>
                    <a:cubicBezTo>
                      <a:pt x="398010" y="5271"/>
                      <a:pt x="399328" y="3954"/>
                      <a:pt x="400645" y="3954"/>
                    </a:cubicBezTo>
                    <a:cubicBezTo>
                      <a:pt x="405917" y="2636"/>
                      <a:pt x="411189" y="0"/>
                      <a:pt x="417779" y="0"/>
                    </a:cubicBezTo>
                    <a:cubicBezTo>
                      <a:pt x="428322" y="0"/>
                      <a:pt x="438865" y="3954"/>
                      <a:pt x="449408" y="13179"/>
                    </a:cubicBezTo>
                    <a:lnTo>
                      <a:pt x="452044" y="15815"/>
                    </a:lnTo>
                    <a:cubicBezTo>
                      <a:pt x="471813" y="32948"/>
                      <a:pt x="482356" y="42173"/>
                      <a:pt x="482356" y="52717"/>
                    </a:cubicBezTo>
                    <a:cubicBezTo>
                      <a:pt x="482356" y="55353"/>
                      <a:pt x="481038" y="59306"/>
                      <a:pt x="475766" y="63260"/>
                    </a:cubicBezTo>
                    <a:cubicBezTo>
                      <a:pt x="471813" y="65896"/>
                      <a:pt x="469177" y="67213"/>
                      <a:pt x="465223" y="67213"/>
                    </a:cubicBezTo>
                    <a:cubicBezTo>
                      <a:pt x="458634" y="67213"/>
                      <a:pt x="454680" y="63260"/>
                      <a:pt x="450727" y="59306"/>
                    </a:cubicBezTo>
                    <a:lnTo>
                      <a:pt x="446772" y="54034"/>
                    </a:lnTo>
                    <a:cubicBezTo>
                      <a:pt x="445455" y="52717"/>
                      <a:pt x="445455" y="52717"/>
                      <a:pt x="444137" y="51398"/>
                    </a:cubicBezTo>
                    <a:cubicBezTo>
                      <a:pt x="450727" y="71167"/>
                      <a:pt x="458634" y="86982"/>
                      <a:pt x="471813" y="86982"/>
                    </a:cubicBezTo>
                    <a:cubicBezTo>
                      <a:pt x="474449" y="86982"/>
                      <a:pt x="478402" y="85664"/>
                      <a:pt x="482356" y="84346"/>
                    </a:cubicBezTo>
                    <a:cubicBezTo>
                      <a:pt x="487628" y="81711"/>
                      <a:pt x="494218" y="77756"/>
                      <a:pt x="500807" y="75121"/>
                    </a:cubicBezTo>
                    <a:lnTo>
                      <a:pt x="503443" y="73803"/>
                    </a:lnTo>
                    <a:cubicBezTo>
                      <a:pt x="533755" y="57988"/>
                      <a:pt x="548252" y="51398"/>
                      <a:pt x="556160" y="51398"/>
                    </a:cubicBezTo>
                    <a:cubicBezTo>
                      <a:pt x="560113" y="51398"/>
                      <a:pt x="562749" y="52717"/>
                      <a:pt x="565384" y="56670"/>
                    </a:cubicBezTo>
                    <a:cubicBezTo>
                      <a:pt x="566703" y="57988"/>
                      <a:pt x="568020" y="63260"/>
                      <a:pt x="564067" y="68532"/>
                    </a:cubicBezTo>
                    <a:cubicBezTo>
                      <a:pt x="561431" y="72485"/>
                      <a:pt x="556160" y="77756"/>
                      <a:pt x="550888" y="83028"/>
                    </a:cubicBezTo>
                    <a:cubicBezTo>
                      <a:pt x="553524" y="81711"/>
                      <a:pt x="556160" y="80392"/>
                      <a:pt x="557477" y="79075"/>
                    </a:cubicBezTo>
                    <a:lnTo>
                      <a:pt x="561431" y="76439"/>
                    </a:lnTo>
                    <a:lnTo>
                      <a:pt x="565384" y="79075"/>
                    </a:lnTo>
                    <a:cubicBezTo>
                      <a:pt x="577246" y="86982"/>
                      <a:pt x="591743" y="88300"/>
                      <a:pt x="607558" y="90936"/>
                    </a:cubicBezTo>
                    <a:lnTo>
                      <a:pt x="614147" y="92254"/>
                    </a:lnTo>
                    <a:cubicBezTo>
                      <a:pt x="619419" y="92254"/>
                      <a:pt x="623373" y="93572"/>
                      <a:pt x="628645" y="94890"/>
                    </a:cubicBezTo>
                    <a:cubicBezTo>
                      <a:pt x="633916" y="96208"/>
                      <a:pt x="640506" y="97525"/>
                      <a:pt x="647095" y="97525"/>
                    </a:cubicBezTo>
                    <a:cubicBezTo>
                      <a:pt x="651049" y="97525"/>
                      <a:pt x="655003" y="98844"/>
                      <a:pt x="658957" y="100161"/>
                    </a:cubicBezTo>
                    <a:cubicBezTo>
                      <a:pt x="661593" y="100161"/>
                      <a:pt x="662910" y="101480"/>
                      <a:pt x="664228" y="101480"/>
                    </a:cubicBezTo>
                    <a:cubicBezTo>
                      <a:pt x="665546" y="101480"/>
                      <a:pt x="668182" y="101480"/>
                      <a:pt x="669500" y="101480"/>
                    </a:cubicBezTo>
                    <a:cubicBezTo>
                      <a:pt x="672136" y="101480"/>
                      <a:pt x="676090" y="101480"/>
                      <a:pt x="680043" y="102797"/>
                    </a:cubicBezTo>
                    <a:cubicBezTo>
                      <a:pt x="683997" y="104115"/>
                      <a:pt x="686633" y="104115"/>
                      <a:pt x="690586" y="105433"/>
                    </a:cubicBezTo>
                    <a:cubicBezTo>
                      <a:pt x="697176" y="108069"/>
                      <a:pt x="702448" y="109387"/>
                      <a:pt x="709037" y="109387"/>
                    </a:cubicBezTo>
                    <a:lnTo>
                      <a:pt x="710355" y="109387"/>
                    </a:lnTo>
                    <a:cubicBezTo>
                      <a:pt x="720899" y="109387"/>
                      <a:pt x="730124" y="109387"/>
                      <a:pt x="739349" y="109387"/>
                    </a:cubicBezTo>
                    <a:cubicBezTo>
                      <a:pt x="751211" y="108069"/>
                      <a:pt x="763072" y="105433"/>
                      <a:pt x="774933" y="104115"/>
                    </a:cubicBezTo>
                    <a:cubicBezTo>
                      <a:pt x="782840" y="102797"/>
                      <a:pt x="792066" y="100161"/>
                      <a:pt x="801291" y="98844"/>
                    </a:cubicBezTo>
                    <a:cubicBezTo>
                      <a:pt x="810517" y="97525"/>
                      <a:pt x="821060" y="97525"/>
                      <a:pt x="831603" y="98844"/>
                    </a:cubicBezTo>
                    <a:lnTo>
                      <a:pt x="832922" y="98844"/>
                    </a:lnTo>
                    <a:cubicBezTo>
                      <a:pt x="835557" y="98844"/>
                      <a:pt x="838193" y="98844"/>
                      <a:pt x="839511" y="98844"/>
                    </a:cubicBezTo>
                    <a:lnTo>
                      <a:pt x="843465" y="98844"/>
                    </a:lnTo>
                    <a:lnTo>
                      <a:pt x="846101" y="101480"/>
                    </a:lnTo>
                    <a:cubicBezTo>
                      <a:pt x="847418" y="102797"/>
                      <a:pt x="847418" y="104115"/>
                      <a:pt x="848736" y="104115"/>
                    </a:cubicBezTo>
                    <a:cubicBezTo>
                      <a:pt x="857961" y="115976"/>
                      <a:pt x="867187" y="127838"/>
                      <a:pt x="876413" y="141017"/>
                    </a:cubicBezTo>
                    <a:cubicBezTo>
                      <a:pt x="880366" y="146288"/>
                      <a:pt x="884320" y="151560"/>
                      <a:pt x="888273" y="156831"/>
                    </a:cubicBezTo>
                    <a:lnTo>
                      <a:pt x="892228" y="160786"/>
                    </a:lnTo>
                    <a:lnTo>
                      <a:pt x="889592" y="166057"/>
                    </a:lnTo>
                    <a:cubicBezTo>
                      <a:pt x="888273" y="168693"/>
                      <a:pt x="886956" y="170010"/>
                      <a:pt x="886956" y="172646"/>
                    </a:cubicBezTo>
                    <a:cubicBezTo>
                      <a:pt x="884320" y="181872"/>
                      <a:pt x="881684" y="192415"/>
                      <a:pt x="881684" y="201641"/>
                    </a:cubicBezTo>
                    <a:cubicBezTo>
                      <a:pt x="881684" y="206913"/>
                      <a:pt x="881684" y="210866"/>
                      <a:pt x="883002" y="217456"/>
                    </a:cubicBezTo>
                    <a:cubicBezTo>
                      <a:pt x="884320" y="222727"/>
                      <a:pt x="884320" y="227999"/>
                      <a:pt x="884320" y="233271"/>
                    </a:cubicBezTo>
                    <a:cubicBezTo>
                      <a:pt x="884320" y="245132"/>
                      <a:pt x="884320" y="254357"/>
                      <a:pt x="886956" y="266219"/>
                    </a:cubicBezTo>
                    <a:cubicBezTo>
                      <a:pt x="890909" y="280715"/>
                      <a:pt x="892228" y="295212"/>
                      <a:pt x="893545" y="308391"/>
                    </a:cubicBezTo>
                    <a:lnTo>
                      <a:pt x="893545" y="309710"/>
                    </a:lnTo>
                    <a:cubicBezTo>
                      <a:pt x="894863" y="317617"/>
                      <a:pt x="894863" y="326842"/>
                      <a:pt x="897499" y="334750"/>
                    </a:cubicBezTo>
                    <a:cubicBezTo>
                      <a:pt x="898817" y="345294"/>
                      <a:pt x="902771" y="363744"/>
                      <a:pt x="885638" y="371652"/>
                    </a:cubicBezTo>
                    <a:cubicBezTo>
                      <a:pt x="883002" y="372969"/>
                      <a:pt x="880366" y="372969"/>
                      <a:pt x="879049" y="374287"/>
                    </a:cubicBezTo>
                    <a:cubicBezTo>
                      <a:pt x="876413" y="374287"/>
                      <a:pt x="875094" y="375605"/>
                      <a:pt x="873777" y="375605"/>
                    </a:cubicBezTo>
                    <a:cubicBezTo>
                      <a:pt x="872459" y="376923"/>
                      <a:pt x="869823" y="378241"/>
                      <a:pt x="868505" y="380877"/>
                    </a:cubicBezTo>
                    <a:lnTo>
                      <a:pt x="864551" y="378241"/>
                    </a:lnTo>
                    <a:lnTo>
                      <a:pt x="868505" y="382195"/>
                    </a:lnTo>
                    <a:cubicBezTo>
                      <a:pt x="867187" y="383513"/>
                      <a:pt x="865869" y="384831"/>
                      <a:pt x="865869" y="384831"/>
                    </a:cubicBezTo>
                    <a:cubicBezTo>
                      <a:pt x="863233" y="387466"/>
                      <a:pt x="859280" y="390102"/>
                      <a:pt x="856644" y="391421"/>
                    </a:cubicBezTo>
                    <a:lnTo>
                      <a:pt x="855325" y="391421"/>
                    </a:lnTo>
                    <a:cubicBezTo>
                      <a:pt x="850054" y="395374"/>
                      <a:pt x="846101" y="398010"/>
                      <a:pt x="843465" y="401964"/>
                    </a:cubicBezTo>
                    <a:cubicBezTo>
                      <a:pt x="839511" y="408553"/>
                      <a:pt x="836875" y="416460"/>
                      <a:pt x="832922" y="423050"/>
                    </a:cubicBezTo>
                    <a:cubicBezTo>
                      <a:pt x="834239" y="423050"/>
                      <a:pt x="835557" y="424368"/>
                      <a:pt x="836875" y="424368"/>
                    </a:cubicBezTo>
                    <a:cubicBezTo>
                      <a:pt x="842146" y="427004"/>
                      <a:pt x="850054" y="430958"/>
                      <a:pt x="855325" y="437547"/>
                    </a:cubicBezTo>
                    <a:cubicBezTo>
                      <a:pt x="861915" y="446772"/>
                      <a:pt x="864551" y="455998"/>
                      <a:pt x="865869" y="463906"/>
                    </a:cubicBezTo>
                    <a:cubicBezTo>
                      <a:pt x="868505" y="475766"/>
                      <a:pt x="867187" y="486310"/>
                      <a:pt x="860597" y="498171"/>
                    </a:cubicBezTo>
                    <a:cubicBezTo>
                      <a:pt x="856644" y="504761"/>
                      <a:pt x="855325" y="511350"/>
                      <a:pt x="855325" y="520576"/>
                    </a:cubicBezTo>
                    <a:cubicBezTo>
                      <a:pt x="855325" y="523212"/>
                      <a:pt x="855325" y="525847"/>
                      <a:pt x="854008" y="528483"/>
                    </a:cubicBezTo>
                    <a:cubicBezTo>
                      <a:pt x="854008" y="529801"/>
                      <a:pt x="854008" y="531119"/>
                      <a:pt x="854008" y="532437"/>
                    </a:cubicBezTo>
                    <a:lnTo>
                      <a:pt x="854008" y="535073"/>
                    </a:lnTo>
                    <a:cubicBezTo>
                      <a:pt x="854008" y="541662"/>
                      <a:pt x="852690" y="545616"/>
                      <a:pt x="851372" y="550888"/>
                    </a:cubicBezTo>
                    <a:cubicBezTo>
                      <a:pt x="851372" y="552205"/>
                      <a:pt x="850054" y="553524"/>
                      <a:pt x="850054" y="554841"/>
                    </a:cubicBezTo>
                    <a:cubicBezTo>
                      <a:pt x="848736" y="560113"/>
                      <a:pt x="850054" y="569339"/>
                      <a:pt x="852690" y="575928"/>
                    </a:cubicBezTo>
                    <a:cubicBezTo>
                      <a:pt x="852690" y="575928"/>
                      <a:pt x="854008" y="577246"/>
                      <a:pt x="855325" y="578564"/>
                    </a:cubicBezTo>
                    <a:cubicBezTo>
                      <a:pt x="857961" y="579882"/>
                      <a:pt x="860597" y="582518"/>
                      <a:pt x="861915" y="585153"/>
                    </a:cubicBezTo>
                    <a:cubicBezTo>
                      <a:pt x="864551" y="590425"/>
                      <a:pt x="867187" y="599651"/>
                      <a:pt x="867187" y="603604"/>
                    </a:cubicBezTo>
                    <a:cubicBezTo>
                      <a:pt x="867187" y="606240"/>
                      <a:pt x="867187" y="608876"/>
                      <a:pt x="865869" y="611511"/>
                    </a:cubicBezTo>
                    <a:cubicBezTo>
                      <a:pt x="865869" y="612830"/>
                      <a:pt x="864551" y="615466"/>
                      <a:pt x="865869" y="615466"/>
                    </a:cubicBezTo>
                    <a:cubicBezTo>
                      <a:pt x="865869" y="618101"/>
                      <a:pt x="867187" y="620737"/>
                      <a:pt x="869823" y="623373"/>
                    </a:cubicBezTo>
                    <a:lnTo>
                      <a:pt x="871141" y="624691"/>
                    </a:lnTo>
                    <a:cubicBezTo>
                      <a:pt x="881684" y="640506"/>
                      <a:pt x="885638" y="657638"/>
                      <a:pt x="881684" y="673454"/>
                    </a:cubicBezTo>
                    <a:cubicBezTo>
                      <a:pt x="881684" y="674772"/>
                      <a:pt x="881684" y="677407"/>
                      <a:pt x="881684" y="680043"/>
                    </a:cubicBezTo>
                    <a:cubicBezTo>
                      <a:pt x="881684" y="690586"/>
                      <a:pt x="880366" y="709037"/>
                      <a:pt x="861915" y="710355"/>
                    </a:cubicBezTo>
                    <a:lnTo>
                      <a:pt x="860597" y="710355"/>
                    </a:lnTo>
                    <a:cubicBezTo>
                      <a:pt x="857961" y="710355"/>
                      <a:pt x="855325" y="710355"/>
                      <a:pt x="851372" y="710355"/>
                    </a:cubicBezTo>
                    <a:cubicBezTo>
                      <a:pt x="838193" y="710355"/>
                      <a:pt x="832922" y="710355"/>
                      <a:pt x="827650" y="712991"/>
                    </a:cubicBezTo>
                    <a:cubicBezTo>
                      <a:pt x="819742" y="716945"/>
                      <a:pt x="814470" y="723534"/>
                      <a:pt x="811834" y="731442"/>
                    </a:cubicBezTo>
                    <a:lnTo>
                      <a:pt x="810517" y="735396"/>
                    </a:lnTo>
                    <a:lnTo>
                      <a:pt x="806563" y="736713"/>
                    </a:lnTo>
                    <a:cubicBezTo>
                      <a:pt x="806563" y="736713"/>
                      <a:pt x="805245" y="736713"/>
                      <a:pt x="805245" y="736713"/>
                    </a:cubicBezTo>
                    <a:cubicBezTo>
                      <a:pt x="798655" y="741985"/>
                      <a:pt x="793384" y="748575"/>
                      <a:pt x="786795" y="753847"/>
                    </a:cubicBezTo>
                    <a:cubicBezTo>
                      <a:pt x="784159" y="756482"/>
                      <a:pt x="780205" y="760436"/>
                      <a:pt x="777569" y="763072"/>
                    </a:cubicBezTo>
                    <a:cubicBezTo>
                      <a:pt x="773615" y="767026"/>
                      <a:pt x="768343" y="770979"/>
                      <a:pt x="764390" y="774933"/>
                    </a:cubicBezTo>
                    <a:cubicBezTo>
                      <a:pt x="756482" y="781523"/>
                      <a:pt x="748575" y="788112"/>
                      <a:pt x="743303" y="796019"/>
                    </a:cubicBezTo>
                    <a:cubicBezTo>
                      <a:pt x="735396" y="807881"/>
                      <a:pt x="732760" y="826332"/>
                      <a:pt x="731442" y="835557"/>
                    </a:cubicBezTo>
                    <a:cubicBezTo>
                      <a:pt x="731442" y="842146"/>
                      <a:pt x="731442" y="848736"/>
                      <a:pt x="732760" y="855325"/>
                    </a:cubicBezTo>
                    <a:cubicBezTo>
                      <a:pt x="734078" y="864551"/>
                      <a:pt x="735396" y="873777"/>
                      <a:pt x="732760" y="883002"/>
                    </a:cubicBezTo>
                    <a:cubicBezTo>
                      <a:pt x="730124" y="898817"/>
                      <a:pt x="720899" y="909360"/>
                      <a:pt x="709037" y="911996"/>
                    </a:cubicBezTo>
                    <a:cubicBezTo>
                      <a:pt x="706401" y="917268"/>
                      <a:pt x="705084" y="917268"/>
                      <a:pt x="703765" y="917268"/>
                    </a:cubicBezTo>
                    <a:close/>
                    <a:moveTo>
                      <a:pt x="628645" y="850054"/>
                    </a:moveTo>
                    <a:cubicBezTo>
                      <a:pt x="632599" y="850054"/>
                      <a:pt x="635235" y="850054"/>
                      <a:pt x="637870" y="851372"/>
                    </a:cubicBezTo>
                    <a:cubicBezTo>
                      <a:pt x="651049" y="854008"/>
                      <a:pt x="655003" y="864551"/>
                      <a:pt x="658957" y="875094"/>
                    </a:cubicBezTo>
                    <a:lnTo>
                      <a:pt x="658957" y="876413"/>
                    </a:lnTo>
                    <a:cubicBezTo>
                      <a:pt x="660274" y="880366"/>
                      <a:pt x="661593" y="883002"/>
                      <a:pt x="664228" y="885638"/>
                    </a:cubicBezTo>
                    <a:cubicBezTo>
                      <a:pt x="672136" y="898817"/>
                      <a:pt x="693222" y="906724"/>
                      <a:pt x="697176" y="908042"/>
                    </a:cubicBezTo>
                    <a:cubicBezTo>
                      <a:pt x="701130" y="909360"/>
                      <a:pt x="705084" y="909360"/>
                      <a:pt x="707720" y="909360"/>
                    </a:cubicBezTo>
                    <a:cubicBezTo>
                      <a:pt x="715627" y="908042"/>
                      <a:pt x="722217" y="900135"/>
                      <a:pt x="723534" y="888273"/>
                    </a:cubicBezTo>
                    <a:cubicBezTo>
                      <a:pt x="724853" y="880366"/>
                      <a:pt x="723534" y="872459"/>
                      <a:pt x="723534" y="863233"/>
                    </a:cubicBezTo>
                    <a:cubicBezTo>
                      <a:pt x="722217" y="855325"/>
                      <a:pt x="722217" y="848736"/>
                      <a:pt x="722217" y="840829"/>
                    </a:cubicBezTo>
                    <a:cubicBezTo>
                      <a:pt x="723534" y="830286"/>
                      <a:pt x="726170" y="811834"/>
                      <a:pt x="735396" y="797338"/>
                    </a:cubicBezTo>
                    <a:cubicBezTo>
                      <a:pt x="740668" y="788112"/>
                      <a:pt x="749892" y="781523"/>
                      <a:pt x="757800" y="774933"/>
                    </a:cubicBezTo>
                    <a:cubicBezTo>
                      <a:pt x="763072" y="770979"/>
                      <a:pt x="767026" y="767026"/>
                      <a:pt x="770979" y="763072"/>
                    </a:cubicBezTo>
                    <a:cubicBezTo>
                      <a:pt x="773615" y="760436"/>
                      <a:pt x="776251" y="756482"/>
                      <a:pt x="780205" y="753847"/>
                    </a:cubicBezTo>
                    <a:cubicBezTo>
                      <a:pt x="786795" y="747257"/>
                      <a:pt x="793384" y="740668"/>
                      <a:pt x="799974" y="734078"/>
                    </a:cubicBezTo>
                    <a:lnTo>
                      <a:pt x="802609" y="732760"/>
                    </a:lnTo>
                    <a:cubicBezTo>
                      <a:pt x="806563" y="722217"/>
                      <a:pt x="811834" y="714309"/>
                      <a:pt x="822378" y="709037"/>
                    </a:cubicBezTo>
                    <a:cubicBezTo>
                      <a:pt x="827650" y="706401"/>
                      <a:pt x="832922" y="705084"/>
                      <a:pt x="842146" y="705084"/>
                    </a:cubicBezTo>
                    <a:cubicBezTo>
                      <a:pt x="844782" y="705084"/>
                      <a:pt x="847418" y="705084"/>
                      <a:pt x="850054" y="705084"/>
                    </a:cubicBezTo>
                    <a:cubicBezTo>
                      <a:pt x="854008" y="705084"/>
                      <a:pt x="856644" y="705084"/>
                      <a:pt x="859280" y="705084"/>
                    </a:cubicBezTo>
                    <a:lnTo>
                      <a:pt x="860597" y="705084"/>
                    </a:lnTo>
                    <a:cubicBezTo>
                      <a:pt x="868505" y="705084"/>
                      <a:pt x="871141" y="698494"/>
                      <a:pt x="871141" y="685315"/>
                    </a:cubicBezTo>
                    <a:cubicBezTo>
                      <a:pt x="871141" y="681362"/>
                      <a:pt x="871141" y="678726"/>
                      <a:pt x="871141" y="676090"/>
                    </a:cubicBezTo>
                    <a:cubicBezTo>
                      <a:pt x="873777" y="661593"/>
                      <a:pt x="871141" y="647095"/>
                      <a:pt x="861915" y="633916"/>
                    </a:cubicBezTo>
                    <a:lnTo>
                      <a:pt x="860597" y="632599"/>
                    </a:lnTo>
                    <a:cubicBezTo>
                      <a:pt x="857961" y="628645"/>
                      <a:pt x="855325" y="624691"/>
                      <a:pt x="855325" y="619419"/>
                    </a:cubicBezTo>
                    <a:cubicBezTo>
                      <a:pt x="855325" y="616783"/>
                      <a:pt x="855325" y="614147"/>
                      <a:pt x="856644" y="611511"/>
                    </a:cubicBezTo>
                    <a:cubicBezTo>
                      <a:pt x="856644" y="610194"/>
                      <a:pt x="857961" y="607558"/>
                      <a:pt x="857961" y="606240"/>
                    </a:cubicBezTo>
                    <a:cubicBezTo>
                      <a:pt x="857961" y="602287"/>
                      <a:pt x="856644" y="595697"/>
                      <a:pt x="854008" y="593061"/>
                    </a:cubicBezTo>
                    <a:cubicBezTo>
                      <a:pt x="852690" y="591743"/>
                      <a:pt x="851372" y="590425"/>
                      <a:pt x="850054" y="589108"/>
                    </a:cubicBezTo>
                    <a:cubicBezTo>
                      <a:pt x="847418" y="587789"/>
                      <a:pt x="846101" y="586472"/>
                      <a:pt x="844782" y="583836"/>
                    </a:cubicBezTo>
                    <a:cubicBezTo>
                      <a:pt x="840829" y="574610"/>
                      <a:pt x="839511" y="564067"/>
                      <a:pt x="840829" y="556160"/>
                    </a:cubicBezTo>
                    <a:cubicBezTo>
                      <a:pt x="840829" y="554841"/>
                      <a:pt x="842146" y="553524"/>
                      <a:pt x="842146" y="552205"/>
                    </a:cubicBezTo>
                    <a:cubicBezTo>
                      <a:pt x="843465" y="548252"/>
                      <a:pt x="844782" y="544298"/>
                      <a:pt x="844782" y="539026"/>
                    </a:cubicBezTo>
                    <a:lnTo>
                      <a:pt x="844782" y="536391"/>
                    </a:lnTo>
                    <a:cubicBezTo>
                      <a:pt x="844782" y="535073"/>
                      <a:pt x="844782" y="532437"/>
                      <a:pt x="844782" y="531119"/>
                    </a:cubicBezTo>
                    <a:cubicBezTo>
                      <a:pt x="844782" y="528483"/>
                      <a:pt x="844782" y="525847"/>
                      <a:pt x="846101" y="524529"/>
                    </a:cubicBezTo>
                    <a:cubicBezTo>
                      <a:pt x="846101" y="513986"/>
                      <a:pt x="848736" y="506078"/>
                      <a:pt x="852690" y="498171"/>
                    </a:cubicBezTo>
                    <a:cubicBezTo>
                      <a:pt x="857961" y="488946"/>
                      <a:pt x="859280" y="481038"/>
                      <a:pt x="856644" y="471813"/>
                    </a:cubicBezTo>
                    <a:cubicBezTo>
                      <a:pt x="855325" y="463906"/>
                      <a:pt x="852690" y="455998"/>
                      <a:pt x="847418" y="448091"/>
                    </a:cubicBezTo>
                    <a:cubicBezTo>
                      <a:pt x="843465" y="442819"/>
                      <a:pt x="838193" y="440183"/>
                      <a:pt x="832922" y="437547"/>
                    </a:cubicBezTo>
                    <a:cubicBezTo>
                      <a:pt x="830286" y="436229"/>
                      <a:pt x="827650" y="434911"/>
                      <a:pt x="825014" y="433593"/>
                    </a:cubicBezTo>
                    <a:lnTo>
                      <a:pt x="821060" y="430958"/>
                    </a:lnTo>
                    <a:lnTo>
                      <a:pt x="823696" y="424368"/>
                    </a:lnTo>
                    <a:cubicBezTo>
                      <a:pt x="827650" y="416460"/>
                      <a:pt x="830286" y="408553"/>
                      <a:pt x="834239" y="400645"/>
                    </a:cubicBezTo>
                    <a:cubicBezTo>
                      <a:pt x="838193" y="394056"/>
                      <a:pt x="843465" y="390102"/>
                      <a:pt x="848736" y="386149"/>
                    </a:cubicBezTo>
                    <a:lnTo>
                      <a:pt x="850054" y="386149"/>
                    </a:lnTo>
                    <a:cubicBezTo>
                      <a:pt x="852690" y="384831"/>
                      <a:pt x="855325" y="382195"/>
                      <a:pt x="857961" y="379559"/>
                    </a:cubicBezTo>
                    <a:cubicBezTo>
                      <a:pt x="859280" y="378241"/>
                      <a:pt x="859280" y="378241"/>
                      <a:pt x="860597" y="376923"/>
                    </a:cubicBezTo>
                    <a:lnTo>
                      <a:pt x="861915" y="375605"/>
                    </a:lnTo>
                    <a:cubicBezTo>
                      <a:pt x="864551" y="372969"/>
                      <a:pt x="867187" y="370333"/>
                      <a:pt x="869823" y="369016"/>
                    </a:cubicBezTo>
                    <a:cubicBezTo>
                      <a:pt x="872459" y="367697"/>
                      <a:pt x="875094" y="366380"/>
                      <a:pt x="877730" y="366380"/>
                    </a:cubicBezTo>
                    <a:cubicBezTo>
                      <a:pt x="880366" y="366380"/>
                      <a:pt x="881684" y="365062"/>
                      <a:pt x="884320" y="365062"/>
                    </a:cubicBezTo>
                    <a:cubicBezTo>
                      <a:pt x="893545" y="361108"/>
                      <a:pt x="892228" y="351883"/>
                      <a:pt x="890909" y="340022"/>
                    </a:cubicBezTo>
                    <a:cubicBezTo>
                      <a:pt x="889592" y="330796"/>
                      <a:pt x="888273" y="322889"/>
                      <a:pt x="886956" y="314981"/>
                    </a:cubicBezTo>
                    <a:lnTo>
                      <a:pt x="886956" y="313663"/>
                    </a:lnTo>
                    <a:cubicBezTo>
                      <a:pt x="885638" y="300484"/>
                      <a:pt x="884320" y="285987"/>
                      <a:pt x="880366" y="272808"/>
                    </a:cubicBezTo>
                    <a:cubicBezTo>
                      <a:pt x="877730" y="260947"/>
                      <a:pt x="876413" y="250404"/>
                      <a:pt x="877730" y="238542"/>
                    </a:cubicBezTo>
                    <a:cubicBezTo>
                      <a:pt x="877730" y="233271"/>
                      <a:pt x="876413" y="229316"/>
                      <a:pt x="876413" y="224045"/>
                    </a:cubicBezTo>
                    <a:cubicBezTo>
                      <a:pt x="875094" y="218773"/>
                      <a:pt x="875094" y="212184"/>
                      <a:pt x="875094" y="205594"/>
                    </a:cubicBezTo>
                    <a:cubicBezTo>
                      <a:pt x="876413" y="196369"/>
                      <a:pt x="877730" y="184508"/>
                      <a:pt x="881684" y="173965"/>
                    </a:cubicBezTo>
                    <a:cubicBezTo>
                      <a:pt x="883002" y="171329"/>
                      <a:pt x="883002" y="168693"/>
                      <a:pt x="884320" y="167375"/>
                    </a:cubicBezTo>
                    <a:cubicBezTo>
                      <a:pt x="880366" y="162103"/>
                      <a:pt x="876413" y="156831"/>
                      <a:pt x="872459" y="151560"/>
                    </a:cubicBezTo>
                    <a:cubicBezTo>
                      <a:pt x="863233" y="138381"/>
                      <a:pt x="854008" y="126519"/>
                      <a:pt x="844782" y="114659"/>
                    </a:cubicBezTo>
                    <a:cubicBezTo>
                      <a:pt x="843465" y="113340"/>
                      <a:pt x="843465" y="113340"/>
                      <a:pt x="842146" y="112023"/>
                    </a:cubicBezTo>
                    <a:cubicBezTo>
                      <a:pt x="839511" y="112023"/>
                      <a:pt x="838193" y="112023"/>
                      <a:pt x="835557" y="112023"/>
                    </a:cubicBezTo>
                    <a:lnTo>
                      <a:pt x="834239" y="112023"/>
                    </a:lnTo>
                    <a:cubicBezTo>
                      <a:pt x="823696" y="112023"/>
                      <a:pt x="814470" y="112023"/>
                      <a:pt x="806563" y="112023"/>
                    </a:cubicBezTo>
                    <a:cubicBezTo>
                      <a:pt x="797338" y="113340"/>
                      <a:pt x="788112" y="114659"/>
                      <a:pt x="780205" y="117294"/>
                    </a:cubicBezTo>
                    <a:cubicBezTo>
                      <a:pt x="768343" y="119930"/>
                      <a:pt x="756482" y="122566"/>
                      <a:pt x="743303" y="122566"/>
                    </a:cubicBezTo>
                    <a:cubicBezTo>
                      <a:pt x="734078" y="122566"/>
                      <a:pt x="723534" y="122566"/>
                      <a:pt x="712991" y="122566"/>
                    </a:cubicBezTo>
                    <a:lnTo>
                      <a:pt x="711673" y="122566"/>
                    </a:lnTo>
                    <a:cubicBezTo>
                      <a:pt x="703765" y="122566"/>
                      <a:pt x="697176" y="119930"/>
                      <a:pt x="689269" y="118612"/>
                    </a:cubicBezTo>
                    <a:cubicBezTo>
                      <a:pt x="686633" y="117294"/>
                      <a:pt x="682679" y="115976"/>
                      <a:pt x="680043" y="115976"/>
                    </a:cubicBezTo>
                    <a:cubicBezTo>
                      <a:pt x="677407" y="114659"/>
                      <a:pt x="674772" y="114659"/>
                      <a:pt x="672136" y="114659"/>
                    </a:cubicBezTo>
                    <a:cubicBezTo>
                      <a:pt x="669500" y="114659"/>
                      <a:pt x="666864" y="114659"/>
                      <a:pt x="665546" y="114659"/>
                    </a:cubicBezTo>
                    <a:cubicBezTo>
                      <a:pt x="664228" y="114659"/>
                      <a:pt x="661593" y="113340"/>
                      <a:pt x="660274" y="113340"/>
                    </a:cubicBezTo>
                    <a:lnTo>
                      <a:pt x="658957" y="113340"/>
                    </a:lnTo>
                    <a:cubicBezTo>
                      <a:pt x="656321" y="112023"/>
                      <a:pt x="652367" y="112023"/>
                      <a:pt x="649731" y="112023"/>
                    </a:cubicBezTo>
                    <a:cubicBezTo>
                      <a:pt x="643142" y="112023"/>
                      <a:pt x="636552" y="110704"/>
                      <a:pt x="629963" y="109387"/>
                    </a:cubicBezTo>
                    <a:cubicBezTo>
                      <a:pt x="626009" y="108069"/>
                      <a:pt x="620737" y="108069"/>
                      <a:pt x="616783" y="106751"/>
                    </a:cubicBezTo>
                    <a:lnTo>
                      <a:pt x="610194" y="105433"/>
                    </a:lnTo>
                    <a:cubicBezTo>
                      <a:pt x="593061" y="102797"/>
                      <a:pt x="578564" y="101480"/>
                      <a:pt x="564067" y="92254"/>
                    </a:cubicBezTo>
                    <a:cubicBezTo>
                      <a:pt x="552205" y="100161"/>
                      <a:pt x="539026" y="105433"/>
                      <a:pt x="529801" y="109387"/>
                    </a:cubicBezTo>
                    <a:lnTo>
                      <a:pt x="529801" y="109387"/>
                    </a:lnTo>
                    <a:lnTo>
                      <a:pt x="528483" y="105433"/>
                    </a:lnTo>
                    <a:lnTo>
                      <a:pt x="524529" y="101480"/>
                    </a:lnTo>
                    <a:cubicBezTo>
                      <a:pt x="528483" y="97525"/>
                      <a:pt x="533755" y="92254"/>
                      <a:pt x="537709" y="88300"/>
                    </a:cubicBezTo>
                    <a:lnTo>
                      <a:pt x="539026" y="86982"/>
                    </a:lnTo>
                    <a:cubicBezTo>
                      <a:pt x="546934" y="79075"/>
                      <a:pt x="556160" y="71167"/>
                      <a:pt x="558795" y="67213"/>
                    </a:cubicBezTo>
                    <a:cubicBezTo>
                      <a:pt x="560113" y="65896"/>
                      <a:pt x="560113" y="65896"/>
                      <a:pt x="560113" y="65896"/>
                    </a:cubicBezTo>
                    <a:cubicBezTo>
                      <a:pt x="554841" y="65896"/>
                      <a:pt x="532437" y="76439"/>
                      <a:pt x="512668" y="86982"/>
                    </a:cubicBezTo>
                    <a:lnTo>
                      <a:pt x="510033" y="88300"/>
                    </a:lnTo>
                    <a:cubicBezTo>
                      <a:pt x="503443" y="92254"/>
                      <a:pt x="496854" y="94890"/>
                      <a:pt x="491582" y="97525"/>
                    </a:cubicBezTo>
                    <a:cubicBezTo>
                      <a:pt x="486310" y="100161"/>
                      <a:pt x="481038" y="101480"/>
                      <a:pt x="477085" y="101480"/>
                    </a:cubicBezTo>
                    <a:cubicBezTo>
                      <a:pt x="455998" y="101480"/>
                      <a:pt x="445455" y="75121"/>
                      <a:pt x="437547" y="50081"/>
                    </a:cubicBezTo>
                    <a:cubicBezTo>
                      <a:pt x="436229" y="47445"/>
                      <a:pt x="436229" y="44809"/>
                      <a:pt x="436229" y="42173"/>
                    </a:cubicBezTo>
                    <a:lnTo>
                      <a:pt x="434911" y="32948"/>
                    </a:lnTo>
                    <a:lnTo>
                      <a:pt x="442819" y="36901"/>
                    </a:lnTo>
                    <a:cubicBezTo>
                      <a:pt x="445455" y="38219"/>
                      <a:pt x="449408" y="40855"/>
                      <a:pt x="458634" y="51398"/>
                    </a:cubicBezTo>
                    <a:lnTo>
                      <a:pt x="462587" y="56670"/>
                    </a:lnTo>
                    <a:cubicBezTo>
                      <a:pt x="466541" y="61942"/>
                      <a:pt x="469177" y="63260"/>
                      <a:pt x="474449" y="59306"/>
                    </a:cubicBezTo>
                    <a:cubicBezTo>
                      <a:pt x="475766" y="57988"/>
                      <a:pt x="475766" y="57988"/>
                      <a:pt x="475766" y="56670"/>
                    </a:cubicBezTo>
                    <a:cubicBezTo>
                      <a:pt x="475766" y="51398"/>
                      <a:pt x="463906" y="40855"/>
                      <a:pt x="449408" y="27676"/>
                    </a:cubicBezTo>
                    <a:lnTo>
                      <a:pt x="446772" y="25040"/>
                    </a:lnTo>
                    <a:cubicBezTo>
                      <a:pt x="438865" y="17133"/>
                      <a:pt x="430958" y="14497"/>
                      <a:pt x="421732" y="14497"/>
                    </a:cubicBezTo>
                    <a:cubicBezTo>
                      <a:pt x="416460" y="14497"/>
                      <a:pt x="411189" y="15815"/>
                      <a:pt x="407235" y="17133"/>
                    </a:cubicBezTo>
                    <a:cubicBezTo>
                      <a:pt x="404600" y="18450"/>
                      <a:pt x="403281" y="18450"/>
                      <a:pt x="401964" y="18450"/>
                    </a:cubicBezTo>
                    <a:cubicBezTo>
                      <a:pt x="398010" y="19769"/>
                      <a:pt x="392738" y="21086"/>
                      <a:pt x="387466" y="23722"/>
                    </a:cubicBezTo>
                    <a:cubicBezTo>
                      <a:pt x="378241" y="27676"/>
                      <a:pt x="366380" y="34265"/>
                      <a:pt x="350565" y="36901"/>
                    </a:cubicBezTo>
                    <a:cubicBezTo>
                      <a:pt x="336068" y="39537"/>
                      <a:pt x="317617" y="47445"/>
                      <a:pt x="300484" y="55353"/>
                    </a:cubicBezTo>
                    <a:cubicBezTo>
                      <a:pt x="285987" y="61942"/>
                      <a:pt x="271490" y="67213"/>
                      <a:pt x="262264" y="69849"/>
                    </a:cubicBezTo>
                    <a:cubicBezTo>
                      <a:pt x="239860" y="75121"/>
                      <a:pt x="225363" y="86982"/>
                      <a:pt x="218773" y="93572"/>
                    </a:cubicBezTo>
                    <a:cubicBezTo>
                      <a:pt x="209548" y="101480"/>
                      <a:pt x="200323" y="105433"/>
                      <a:pt x="179236" y="102797"/>
                    </a:cubicBezTo>
                    <a:cubicBezTo>
                      <a:pt x="177918" y="102797"/>
                      <a:pt x="177918" y="102797"/>
                      <a:pt x="176600" y="102797"/>
                    </a:cubicBezTo>
                    <a:cubicBezTo>
                      <a:pt x="163421" y="102797"/>
                      <a:pt x="147606" y="112023"/>
                      <a:pt x="134427" y="118612"/>
                    </a:cubicBezTo>
                    <a:cubicBezTo>
                      <a:pt x="125202" y="123883"/>
                      <a:pt x="118612" y="127838"/>
                      <a:pt x="112023" y="129155"/>
                    </a:cubicBezTo>
                    <a:cubicBezTo>
                      <a:pt x="101480" y="133109"/>
                      <a:pt x="100161" y="135745"/>
                      <a:pt x="97525" y="139699"/>
                    </a:cubicBezTo>
                    <a:cubicBezTo>
                      <a:pt x="96208" y="142335"/>
                      <a:pt x="93572" y="147606"/>
                      <a:pt x="88300" y="152878"/>
                    </a:cubicBezTo>
                    <a:cubicBezTo>
                      <a:pt x="79075" y="162103"/>
                      <a:pt x="77756" y="173965"/>
                      <a:pt x="77756" y="187144"/>
                    </a:cubicBezTo>
                    <a:cubicBezTo>
                      <a:pt x="77756" y="192415"/>
                      <a:pt x="76439" y="197687"/>
                      <a:pt x="76439" y="202958"/>
                    </a:cubicBezTo>
                    <a:lnTo>
                      <a:pt x="69849" y="214820"/>
                    </a:lnTo>
                    <a:lnTo>
                      <a:pt x="63260" y="204277"/>
                    </a:lnTo>
                    <a:cubicBezTo>
                      <a:pt x="63260" y="202958"/>
                      <a:pt x="61942" y="201641"/>
                      <a:pt x="60624" y="200323"/>
                    </a:cubicBezTo>
                    <a:cubicBezTo>
                      <a:pt x="61942" y="212184"/>
                      <a:pt x="63260" y="221409"/>
                      <a:pt x="61942" y="230635"/>
                    </a:cubicBezTo>
                    <a:cubicBezTo>
                      <a:pt x="61942" y="233271"/>
                      <a:pt x="60624" y="234588"/>
                      <a:pt x="60624" y="237224"/>
                    </a:cubicBezTo>
                    <a:cubicBezTo>
                      <a:pt x="60624" y="238542"/>
                      <a:pt x="59306" y="241178"/>
                      <a:pt x="59306" y="242496"/>
                    </a:cubicBezTo>
                    <a:cubicBezTo>
                      <a:pt x="59306" y="243814"/>
                      <a:pt x="59306" y="246450"/>
                      <a:pt x="59306" y="247768"/>
                    </a:cubicBezTo>
                    <a:cubicBezTo>
                      <a:pt x="59306" y="250404"/>
                      <a:pt x="59306" y="253040"/>
                      <a:pt x="59306" y="255675"/>
                    </a:cubicBezTo>
                    <a:cubicBezTo>
                      <a:pt x="56670" y="263583"/>
                      <a:pt x="52717" y="267536"/>
                      <a:pt x="44809" y="271490"/>
                    </a:cubicBezTo>
                    <a:cubicBezTo>
                      <a:pt x="39537" y="274126"/>
                      <a:pt x="34265" y="278079"/>
                      <a:pt x="28994" y="282033"/>
                    </a:cubicBezTo>
                    <a:cubicBezTo>
                      <a:pt x="25040" y="284669"/>
                      <a:pt x="22405" y="287305"/>
                      <a:pt x="18450" y="289941"/>
                    </a:cubicBezTo>
                    <a:cubicBezTo>
                      <a:pt x="13179" y="292577"/>
                      <a:pt x="13179" y="295212"/>
                      <a:pt x="13179" y="301802"/>
                    </a:cubicBezTo>
                    <a:cubicBezTo>
                      <a:pt x="13179" y="311027"/>
                      <a:pt x="15815" y="320253"/>
                      <a:pt x="18450" y="329478"/>
                    </a:cubicBezTo>
                    <a:lnTo>
                      <a:pt x="18450" y="330796"/>
                    </a:lnTo>
                    <a:cubicBezTo>
                      <a:pt x="19769" y="333432"/>
                      <a:pt x="19769" y="336068"/>
                      <a:pt x="21086" y="338704"/>
                    </a:cubicBezTo>
                    <a:cubicBezTo>
                      <a:pt x="23722" y="346611"/>
                      <a:pt x="26358" y="354518"/>
                      <a:pt x="32948" y="359790"/>
                    </a:cubicBezTo>
                    <a:cubicBezTo>
                      <a:pt x="44809" y="367697"/>
                      <a:pt x="50081" y="376923"/>
                      <a:pt x="48763" y="387466"/>
                    </a:cubicBezTo>
                    <a:cubicBezTo>
                      <a:pt x="47445" y="392738"/>
                      <a:pt x="47445" y="398010"/>
                      <a:pt x="47445" y="404600"/>
                    </a:cubicBezTo>
                    <a:lnTo>
                      <a:pt x="47445" y="409871"/>
                    </a:lnTo>
                    <a:cubicBezTo>
                      <a:pt x="47445" y="417779"/>
                      <a:pt x="46127" y="425686"/>
                      <a:pt x="44809" y="434911"/>
                    </a:cubicBezTo>
                    <a:cubicBezTo>
                      <a:pt x="43491" y="441501"/>
                      <a:pt x="42173" y="448091"/>
                      <a:pt x="42173" y="454680"/>
                    </a:cubicBezTo>
                    <a:cubicBezTo>
                      <a:pt x="42173" y="458634"/>
                      <a:pt x="40855" y="462587"/>
                      <a:pt x="40855" y="465223"/>
                    </a:cubicBezTo>
                    <a:cubicBezTo>
                      <a:pt x="39537" y="470495"/>
                      <a:pt x="39537" y="474449"/>
                      <a:pt x="39537" y="479720"/>
                    </a:cubicBezTo>
                    <a:cubicBezTo>
                      <a:pt x="39537" y="488946"/>
                      <a:pt x="40855" y="499489"/>
                      <a:pt x="43491" y="511350"/>
                    </a:cubicBezTo>
                    <a:cubicBezTo>
                      <a:pt x="44809" y="516622"/>
                      <a:pt x="47445" y="520576"/>
                      <a:pt x="48763" y="524529"/>
                    </a:cubicBezTo>
                    <a:cubicBezTo>
                      <a:pt x="51398" y="529801"/>
                      <a:pt x="55353" y="536391"/>
                      <a:pt x="55353" y="544298"/>
                    </a:cubicBezTo>
                    <a:cubicBezTo>
                      <a:pt x="56670" y="560113"/>
                      <a:pt x="51398" y="569339"/>
                      <a:pt x="40855" y="582518"/>
                    </a:cubicBezTo>
                    <a:cubicBezTo>
                      <a:pt x="38219" y="586472"/>
                      <a:pt x="34265" y="589108"/>
                      <a:pt x="31629" y="593061"/>
                    </a:cubicBezTo>
                    <a:lnTo>
                      <a:pt x="30312" y="594379"/>
                    </a:lnTo>
                    <a:cubicBezTo>
                      <a:pt x="28994" y="595697"/>
                      <a:pt x="27676" y="598332"/>
                      <a:pt x="25040" y="599651"/>
                    </a:cubicBezTo>
                    <a:cubicBezTo>
                      <a:pt x="22405" y="603604"/>
                      <a:pt x="18450" y="607558"/>
                      <a:pt x="19769" y="612830"/>
                    </a:cubicBezTo>
                    <a:cubicBezTo>
                      <a:pt x="19769" y="615466"/>
                      <a:pt x="19769" y="615466"/>
                      <a:pt x="21086" y="615466"/>
                    </a:cubicBezTo>
                    <a:cubicBezTo>
                      <a:pt x="21086" y="615466"/>
                      <a:pt x="22405" y="614147"/>
                      <a:pt x="23722" y="614147"/>
                    </a:cubicBezTo>
                    <a:cubicBezTo>
                      <a:pt x="25040" y="614147"/>
                      <a:pt x="25040" y="612830"/>
                      <a:pt x="26358" y="612830"/>
                    </a:cubicBezTo>
                    <a:cubicBezTo>
                      <a:pt x="28994" y="611511"/>
                      <a:pt x="31629" y="611511"/>
                      <a:pt x="34265" y="610194"/>
                    </a:cubicBezTo>
                    <a:cubicBezTo>
                      <a:pt x="43491" y="607558"/>
                      <a:pt x="52717" y="610194"/>
                      <a:pt x="57988" y="615466"/>
                    </a:cubicBezTo>
                    <a:cubicBezTo>
                      <a:pt x="59306" y="616783"/>
                      <a:pt x="61942" y="618101"/>
                      <a:pt x="63260" y="620737"/>
                    </a:cubicBezTo>
                    <a:cubicBezTo>
                      <a:pt x="68532" y="626009"/>
                      <a:pt x="73803" y="629963"/>
                      <a:pt x="80392" y="633916"/>
                    </a:cubicBezTo>
                    <a:lnTo>
                      <a:pt x="81711" y="633916"/>
                    </a:lnTo>
                    <a:cubicBezTo>
                      <a:pt x="90936" y="639188"/>
                      <a:pt x="101480" y="644459"/>
                      <a:pt x="110704" y="649731"/>
                    </a:cubicBezTo>
                    <a:cubicBezTo>
                      <a:pt x="117294" y="653685"/>
                      <a:pt x="123883" y="656321"/>
                      <a:pt x="130473" y="657638"/>
                    </a:cubicBezTo>
                    <a:cubicBezTo>
                      <a:pt x="134427" y="658957"/>
                      <a:pt x="137063" y="660274"/>
                      <a:pt x="141017" y="661593"/>
                    </a:cubicBezTo>
                    <a:cubicBezTo>
                      <a:pt x="152878" y="666864"/>
                      <a:pt x="154196" y="677407"/>
                      <a:pt x="154196" y="687951"/>
                    </a:cubicBezTo>
                    <a:cubicBezTo>
                      <a:pt x="155514" y="699812"/>
                      <a:pt x="156831" y="705084"/>
                      <a:pt x="166057" y="710355"/>
                    </a:cubicBezTo>
                    <a:cubicBezTo>
                      <a:pt x="167375" y="710355"/>
                      <a:pt x="168693" y="711673"/>
                      <a:pt x="170010" y="712991"/>
                    </a:cubicBezTo>
                    <a:lnTo>
                      <a:pt x="171329" y="714309"/>
                    </a:lnTo>
                    <a:cubicBezTo>
                      <a:pt x="176600" y="718263"/>
                      <a:pt x="184508" y="722217"/>
                      <a:pt x="189779" y="722217"/>
                    </a:cubicBezTo>
                    <a:cubicBezTo>
                      <a:pt x="189779" y="722217"/>
                      <a:pt x="189779" y="722217"/>
                      <a:pt x="191097" y="722217"/>
                    </a:cubicBezTo>
                    <a:cubicBezTo>
                      <a:pt x="196369" y="722217"/>
                      <a:pt x="199005" y="716945"/>
                      <a:pt x="201641" y="712991"/>
                    </a:cubicBezTo>
                    <a:cubicBezTo>
                      <a:pt x="204277" y="709037"/>
                      <a:pt x="206913" y="705084"/>
                      <a:pt x="210866" y="703765"/>
                    </a:cubicBezTo>
                    <a:cubicBezTo>
                      <a:pt x="217456" y="701130"/>
                      <a:pt x="225363" y="705084"/>
                      <a:pt x="231952" y="710355"/>
                    </a:cubicBezTo>
                    <a:cubicBezTo>
                      <a:pt x="234588" y="711673"/>
                      <a:pt x="237224" y="714309"/>
                      <a:pt x="239860" y="715627"/>
                    </a:cubicBezTo>
                    <a:cubicBezTo>
                      <a:pt x="242496" y="716945"/>
                      <a:pt x="246450" y="718263"/>
                      <a:pt x="251721" y="718263"/>
                    </a:cubicBezTo>
                    <a:cubicBezTo>
                      <a:pt x="258311" y="719581"/>
                      <a:pt x="264900" y="720899"/>
                      <a:pt x="268854" y="724853"/>
                    </a:cubicBezTo>
                    <a:cubicBezTo>
                      <a:pt x="272808" y="728806"/>
                      <a:pt x="274126" y="732760"/>
                      <a:pt x="275443" y="736713"/>
                    </a:cubicBezTo>
                    <a:cubicBezTo>
                      <a:pt x="276762" y="740668"/>
                      <a:pt x="279398" y="745939"/>
                      <a:pt x="282033" y="748575"/>
                    </a:cubicBezTo>
                    <a:cubicBezTo>
                      <a:pt x="287305" y="752528"/>
                      <a:pt x="293895" y="753847"/>
                      <a:pt x="299167" y="753847"/>
                    </a:cubicBezTo>
                    <a:cubicBezTo>
                      <a:pt x="303120" y="753847"/>
                      <a:pt x="305756" y="755164"/>
                      <a:pt x="309710" y="756482"/>
                    </a:cubicBezTo>
                    <a:cubicBezTo>
                      <a:pt x="313663" y="757800"/>
                      <a:pt x="317617" y="759118"/>
                      <a:pt x="320253" y="760436"/>
                    </a:cubicBezTo>
                    <a:lnTo>
                      <a:pt x="321570" y="760436"/>
                    </a:lnTo>
                    <a:cubicBezTo>
                      <a:pt x="326842" y="761754"/>
                      <a:pt x="332114" y="764390"/>
                      <a:pt x="337386" y="765708"/>
                    </a:cubicBezTo>
                    <a:lnTo>
                      <a:pt x="341339" y="767026"/>
                    </a:lnTo>
                    <a:cubicBezTo>
                      <a:pt x="349247" y="768343"/>
                      <a:pt x="359790" y="770979"/>
                      <a:pt x="363744" y="780205"/>
                    </a:cubicBezTo>
                    <a:cubicBezTo>
                      <a:pt x="366380" y="786795"/>
                      <a:pt x="365062" y="796019"/>
                      <a:pt x="365062" y="803927"/>
                    </a:cubicBezTo>
                    <a:lnTo>
                      <a:pt x="363744" y="811834"/>
                    </a:lnTo>
                    <a:lnTo>
                      <a:pt x="359790" y="811834"/>
                    </a:lnTo>
                    <a:cubicBezTo>
                      <a:pt x="358473" y="814470"/>
                      <a:pt x="357154" y="817106"/>
                      <a:pt x="357154" y="819742"/>
                    </a:cubicBezTo>
                    <a:cubicBezTo>
                      <a:pt x="357154" y="819742"/>
                      <a:pt x="357154" y="821060"/>
                      <a:pt x="357154" y="821060"/>
                    </a:cubicBezTo>
                    <a:cubicBezTo>
                      <a:pt x="358473" y="822378"/>
                      <a:pt x="358473" y="823696"/>
                      <a:pt x="359790" y="825014"/>
                    </a:cubicBezTo>
                    <a:cubicBezTo>
                      <a:pt x="361108" y="827650"/>
                      <a:pt x="362426" y="828967"/>
                      <a:pt x="362426" y="831603"/>
                    </a:cubicBezTo>
                    <a:cubicBezTo>
                      <a:pt x="365062" y="831603"/>
                      <a:pt x="366380" y="831603"/>
                      <a:pt x="369016" y="832922"/>
                    </a:cubicBezTo>
                    <a:cubicBezTo>
                      <a:pt x="371652" y="832922"/>
                      <a:pt x="374287" y="832922"/>
                      <a:pt x="376923" y="834239"/>
                    </a:cubicBezTo>
                    <a:cubicBezTo>
                      <a:pt x="380877" y="834239"/>
                      <a:pt x="383513" y="836875"/>
                      <a:pt x="386149" y="838193"/>
                    </a:cubicBezTo>
                    <a:cubicBezTo>
                      <a:pt x="387466" y="839511"/>
                      <a:pt x="388785" y="839511"/>
                      <a:pt x="391421" y="840829"/>
                    </a:cubicBezTo>
                    <a:cubicBezTo>
                      <a:pt x="395374" y="842146"/>
                      <a:pt x="400645" y="842146"/>
                      <a:pt x="407235" y="842146"/>
                    </a:cubicBezTo>
                    <a:lnTo>
                      <a:pt x="409871" y="842146"/>
                    </a:lnTo>
                    <a:cubicBezTo>
                      <a:pt x="415143" y="842146"/>
                      <a:pt x="420414" y="842146"/>
                      <a:pt x="425686" y="843465"/>
                    </a:cubicBezTo>
                    <a:cubicBezTo>
                      <a:pt x="428322" y="844782"/>
                      <a:pt x="430958" y="846101"/>
                      <a:pt x="433593" y="847418"/>
                    </a:cubicBezTo>
                    <a:cubicBezTo>
                      <a:pt x="436229" y="848736"/>
                      <a:pt x="437547" y="850054"/>
                      <a:pt x="438865" y="850054"/>
                    </a:cubicBezTo>
                    <a:cubicBezTo>
                      <a:pt x="444137" y="852690"/>
                      <a:pt x="448091" y="856644"/>
                      <a:pt x="449408" y="861915"/>
                    </a:cubicBezTo>
                    <a:cubicBezTo>
                      <a:pt x="450727" y="864551"/>
                      <a:pt x="450727" y="867187"/>
                      <a:pt x="452044" y="871141"/>
                    </a:cubicBezTo>
                    <a:cubicBezTo>
                      <a:pt x="452044" y="873777"/>
                      <a:pt x="453362" y="876413"/>
                      <a:pt x="453362" y="877730"/>
                    </a:cubicBezTo>
                    <a:cubicBezTo>
                      <a:pt x="454680" y="880366"/>
                      <a:pt x="454680" y="883002"/>
                      <a:pt x="455998" y="885638"/>
                    </a:cubicBezTo>
                    <a:cubicBezTo>
                      <a:pt x="455998" y="886956"/>
                      <a:pt x="457316" y="888273"/>
                      <a:pt x="457316" y="889592"/>
                    </a:cubicBezTo>
                    <a:cubicBezTo>
                      <a:pt x="459951" y="889592"/>
                      <a:pt x="461270" y="889592"/>
                      <a:pt x="462587" y="886956"/>
                    </a:cubicBezTo>
                    <a:cubicBezTo>
                      <a:pt x="463906" y="885638"/>
                      <a:pt x="465223" y="883002"/>
                      <a:pt x="466541" y="883002"/>
                    </a:cubicBezTo>
                    <a:cubicBezTo>
                      <a:pt x="467859" y="881684"/>
                      <a:pt x="471813" y="881684"/>
                      <a:pt x="475766" y="881684"/>
                    </a:cubicBezTo>
                    <a:cubicBezTo>
                      <a:pt x="478402" y="881684"/>
                      <a:pt x="478402" y="881684"/>
                      <a:pt x="479720" y="881684"/>
                    </a:cubicBezTo>
                    <a:cubicBezTo>
                      <a:pt x="486310" y="880366"/>
                      <a:pt x="491582" y="877730"/>
                      <a:pt x="498171" y="875094"/>
                    </a:cubicBezTo>
                    <a:cubicBezTo>
                      <a:pt x="506078" y="871141"/>
                      <a:pt x="512668" y="867187"/>
                      <a:pt x="520576" y="867187"/>
                    </a:cubicBezTo>
                    <a:cubicBezTo>
                      <a:pt x="521893" y="867187"/>
                      <a:pt x="524529" y="867187"/>
                      <a:pt x="525847" y="867187"/>
                    </a:cubicBezTo>
                    <a:cubicBezTo>
                      <a:pt x="529801" y="868505"/>
                      <a:pt x="532437" y="869823"/>
                      <a:pt x="536391" y="871141"/>
                    </a:cubicBezTo>
                    <a:cubicBezTo>
                      <a:pt x="540345" y="872459"/>
                      <a:pt x="544298" y="875094"/>
                      <a:pt x="549570" y="875094"/>
                    </a:cubicBezTo>
                    <a:cubicBezTo>
                      <a:pt x="549570" y="875094"/>
                      <a:pt x="550888" y="875094"/>
                      <a:pt x="550888" y="875094"/>
                    </a:cubicBezTo>
                    <a:cubicBezTo>
                      <a:pt x="556160" y="875094"/>
                      <a:pt x="561431" y="872459"/>
                      <a:pt x="565384" y="869823"/>
                    </a:cubicBezTo>
                    <a:lnTo>
                      <a:pt x="568020" y="868505"/>
                    </a:lnTo>
                    <a:cubicBezTo>
                      <a:pt x="574610" y="864551"/>
                      <a:pt x="582518" y="861915"/>
                      <a:pt x="590425" y="860597"/>
                    </a:cubicBezTo>
                    <a:cubicBezTo>
                      <a:pt x="594379" y="860597"/>
                      <a:pt x="598332" y="859280"/>
                      <a:pt x="602287" y="857961"/>
                    </a:cubicBezTo>
                    <a:cubicBezTo>
                      <a:pt x="611511" y="851372"/>
                      <a:pt x="620737" y="850054"/>
                      <a:pt x="628645" y="850054"/>
                    </a:cubicBezTo>
                    <a:close/>
                  </a:path>
                </a:pathLst>
              </a:custGeom>
              <a:grpFill/>
              <a:ln w="6350" cap="flat">
                <a:solidFill>
                  <a:srgbClr val="94C33D"/>
                </a:solidFill>
                <a:prstDash val="solid"/>
                <a:miter/>
              </a:ln>
            </p:spPr>
            <p:txBody>
              <a:bodyPr rtlCol="0" anchor="ctr"/>
              <a:lstStyle/>
              <a:p>
                <a:endParaRPr lang="en-US"/>
              </a:p>
            </p:txBody>
          </p:sp>
        </p:grpSp>
        <p:grpSp>
          <p:nvGrpSpPr>
            <p:cNvPr id="41" name="Graphic 5">
              <a:extLst>
                <a:ext uri="{FF2B5EF4-FFF2-40B4-BE49-F238E27FC236}">
                  <a16:creationId xmlns:a16="http://schemas.microsoft.com/office/drawing/2014/main" id="{0DC19F42-4676-31D5-C2C5-5FFCF0249267}"/>
                </a:ext>
              </a:extLst>
            </p:cNvPr>
            <p:cNvGrpSpPr/>
            <p:nvPr/>
          </p:nvGrpSpPr>
          <p:grpSpPr>
            <a:xfrm>
              <a:off x="6923805" y="6724512"/>
              <a:ext cx="1717382" cy="1198618"/>
              <a:chOff x="6923805" y="6724512"/>
              <a:chExt cx="1717382" cy="1198618"/>
            </a:xfrm>
            <a:grpFill/>
          </p:grpSpPr>
          <p:sp>
            <p:nvSpPr>
              <p:cNvPr id="43" name="Freeform 42">
                <a:extLst>
                  <a:ext uri="{FF2B5EF4-FFF2-40B4-BE49-F238E27FC236}">
                    <a16:creationId xmlns:a16="http://schemas.microsoft.com/office/drawing/2014/main" id="{32017A91-C375-4175-8CD9-23E452C331A9}"/>
                  </a:ext>
                </a:extLst>
              </p:cNvPr>
              <p:cNvSpPr/>
              <p:nvPr/>
            </p:nvSpPr>
            <p:spPr>
              <a:xfrm>
                <a:off x="6933030" y="6737009"/>
                <a:ext cx="1701568" cy="1180851"/>
              </a:xfrm>
              <a:custGeom>
                <a:avLst/>
                <a:gdLst>
                  <a:gd name="connsiteX0" fmla="*/ 1109683 w 1701568"/>
                  <a:gd name="connsiteY0" fmla="*/ 1180851 h 1180851"/>
                  <a:gd name="connsiteX1" fmla="*/ 1104411 w 1701568"/>
                  <a:gd name="connsiteY1" fmla="*/ 1180851 h 1180851"/>
                  <a:gd name="connsiteX2" fmla="*/ 1096504 w 1701568"/>
                  <a:gd name="connsiteY2" fmla="*/ 1180851 h 1180851"/>
                  <a:gd name="connsiteX3" fmla="*/ 1091232 w 1701568"/>
                  <a:gd name="connsiteY3" fmla="*/ 1180851 h 1180851"/>
                  <a:gd name="connsiteX4" fmla="*/ 1087279 w 1701568"/>
                  <a:gd name="connsiteY4" fmla="*/ 1180851 h 1180851"/>
                  <a:gd name="connsiteX5" fmla="*/ 1071464 w 1701568"/>
                  <a:gd name="connsiteY5" fmla="*/ 1172943 h 1180851"/>
                  <a:gd name="connsiteX6" fmla="*/ 1058285 w 1701568"/>
                  <a:gd name="connsiteY6" fmla="*/ 1163718 h 1180851"/>
                  <a:gd name="connsiteX7" fmla="*/ 1037197 w 1701568"/>
                  <a:gd name="connsiteY7" fmla="*/ 1145267 h 1180851"/>
                  <a:gd name="connsiteX8" fmla="*/ 1039833 w 1701568"/>
                  <a:gd name="connsiteY8" fmla="*/ 1136042 h 1180851"/>
                  <a:gd name="connsiteX9" fmla="*/ 1055649 w 1701568"/>
                  <a:gd name="connsiteY9" fmla="*/ 1099140 h 1180851"/>
                  <a:gd name="connsiteX10" fmla="*/ 1055649 w 1701568"/>
                  <a:gd name="connsiteY10" fmla="*/ 1092551 h 1180851"/>
                  <a:gd name="connsiteX11" fmla="*/ 1037197 w 1701568"/>
                  <a:gd name="connsiteY11" fmla="*/ 1071464 h 1180851"/>
                  <a:gd name="connsiteX12" fmla="*/ 1014793 w 1701568"/>
                  <a:gd name="connsiteY12" fmla="*/ 1054331 h 1180851"/>
                  <a:gd name="connsiteX13" fmla="*/ 1010839 w 1701568"/>
                  <a:gd name="connsiteY13" fmla="*/ 1047741 h 1180851"/>
                  <a:gd name="connsiteX14" fmla="*/ 988435 w 1701568"/>
                  <a:gd name="connsiteY14" fmla="*/ 1006886 h 1180851"/>
                  <a:gd name="connsiteX15" fmla="*/ 996342 w 1701568"/>
                  <a:gd name="connsiteY15" fmla="*/ 995025 h 1180851"/>
                  <a:gd name="connsiteX16" fmla="*/ 1010839 w 1701568"/>
                  <a:gd name="connsiteY16" fmla="*/ 980528 h 1180851"/>
                  <a:gd name="connsiteX17" fmla="*/ 1025337 w 1701568"/>
                  <a:gd name="connsiteY17" fmla="*/ 969985 h 1180851"/>
                  <a:gd name="connsiteX18" fmla="*/ 1037197 w 1701568"/>
                  <a:gd name="connsiteY18" fmla="*/ 968667 h 1180851"/>
                  <a:gd name="connsiteX19" fmla="*/ 1070145 w 1701568"/>
                  <a:gd name="connsiteY19" fmla="*/ 959441 h 1180851"/>
                  <a:gd name="connsiteX20" fmla="*/ 1070145 w 1701568"/>
                  <a:gd name="connsiteY20" fmla="*/ 954170 h 1180851"/>
                  <a:gd name="connsiteX21" fmla="*/ 1067510 w 1701568"/>
                  <a:gd name="connsiteY21" fmla="*/ 950216 h 1180851"/>
                  <a:gd name="connsiteX22" fmla="*/ 1062238 w 1701568"/>
                  <a:gd name="connsiteY22" fmla="*/ 931765 h 1180851"/>
                  <a:gd name="connsiteX23" fmla="*/ 1062238 w 1701568"/>
                  <a:gd name="connsiteY23" fmla="*/ 930448 h 1180851"/>
                  <a:gd name="connsiteX24" fmla="*/ 1062238 w 1701568"/>
                  <a:gd name="connsiteY24" fmla="*/ 925176 h 1180851"/>
                  <a:gd name="connsiteX25" fmla="*/ 1055649 w 1701568"/>
                  <a:gd name="connsiteY25" fmla="*/ 922540 h 1180851"/>
                  <a:gd name="connsiteX26" fmla="*/ 1051695 w 1701568"/>
                  <a:gd name="connsiteY26" fmla="*/ 922540 h 1180851"/>
                  <a:gd name="connsiteX27" fmla="*/ 1018747 w 1701568"/>
                  <a:gd name="connsiteY27" fmla="*/ 925176 h 1180851"/>
                  <a:gd name="connsiteX28" fmla="*/ 1008204 w 1701568"/>
                  <a:gd name="connsiteY28" fmla="*/ 926493 h 1180851"/>
                  <a:gd name="connsiteX29" fmla="*/ 993706 w 1701568"/>
                  <a:gd name="connsiteY29" fmla="*/ 931765 h 1180851"/>
                  <a:gd name="connsiteX30" fmla="*/ 976574 w 1701568"/>
                  <a:gd name="connsiteY30" fmla="*/ 937037 h 1180851"/>
                  <a:gd name="connsiteX31" fmla="*/ 968667 w 1701568"/>
                  <a:gd name="connsiteY31" fmla="*/ 934401 h 1180851"/>
                  <a:gd name="connsiteX32" fmla="*/ 954169 w 1701568"/>
                  <a:gd name="connsiteY32" fmla="*/ 926493 h 1180851"/>
                  <a:gd name="connsiteX33" fmla="*/ 935719 w 1701568"/>
                  <a:gd name="connsiteY33" fmla="*/ 914632 h 1180851"/>
                  <a:gd name="connsiteX34" fmla="*/ 930447 w 1701568"/>
                  <a:gd name="connsiteY34" fmla="*/ 911996 h 1180851"/>
                  <a:gd name="connsiteX35" fmla="*/ 925175 w 1701568"/>
                  <a:gd name="connsiteY35" fmla="*/ 913314 h 1180851"/>
                  <a:gd name="connsiteX36" fmla="*/ 919904 w 1701568"/>
                  <a:gd name="connsiteY36" fmla="*/ 914632 h 1180851"/>
                  <a:gd name="connsiteX37" fmla="*/ 914632 w 1701568"/>
                  <a:gd name="connsiteY37" fmla="*/ 913314 h 1180851"/>
                  <a:gd name="connsiteX38" fmla="*/ 911996 w 1701568"/>
                  <a:gd name="connsiteY38" fmla="*/ 908043 h 1180851"/>
                  <a:gd name="connsiteX39" fmla="*/ 915950 w 1701568"/>
                  <a:gd name="connsiteY39" fmla="*/ 892228 h 1180851"/>
                  <a:gd name="connsiteX40" fmla="*/ 918585 w 1701568"/>
                  <a:gd name="connsiteY40" fmla="*/ 885638 h 1180851"/>
                  <a:gd name="connsiteX41" fmla="*/ 909360 w 1701568"/>
                  <a:gd name="connsiteY41" fmla="*/ 885638 h 1180851"/>
                  <a:gd name="connsiteX42" fmla="*/ 877730 w 1701568"/>
                  <a:gd name="connsiteY42" fmla="*/ 876413 h 1180851"/>
                  <a:gd name="connsiteX43" fmla="*/ 880366 w 1701568"/>
                  <a:gd name="connsiteY43" fmla="*/ 868505 h 1180851"/>
                  <a:gd name="connsiteX44" fmla="*/ 900135 w 1701568"/>
                  <a:gd name="connsiteY44" fmla="*/ 861916 h 1180851"/>
                  <a:gd name="connsiteX45" fmla="*/ 910678 w 1701568"/>
                  <a:gd name="connsiteY45" fmla="*/ 861916 h 1180851"/>
                  <a:gd name="connsiteX46" fmla="*/ 927811 w 1701568"/>
                  <a:gd name="connsiteY46" fmla="*/ 863233 h 1180851"/>
                  <a:gd name="connsiteX47" fmla="*/ 938354 w 1701568"/>
                  <a:gd name="connsiteY47" fmla="*/ 861916 h 1180851"/>
                  <a:gd name="connsiteX48" fmla="*/ 937036 w 1701568"/>
                  <a:gd name="connsiteY48" fmla="*/ 860597 h 1180851"/>
                  <a:gd name="connsiteX49" fmla="*/ 929129 w 1701568"/>
                  <a:gd name="connsiteY49" fmla="*/ 851373 h 1180851"/>
                  <a:gd name="connsiteX50" fmla="*/ 921221 w 1701568"/>
                  <a:gd name="connsiteY50" fmla="*/ 830286 h 1180851"/>
                  <a:gd name="connsiteX51" fmla="*/ 922540 w 1701568"/>
                  <a:gd name="connsiteY51" fmla="*/ 826332 h 1180851"/>
                  <a:gd name="connsiteX52" fmla="*/ 915950 w 1701568"/>
                  <a:gd name="connsiteY52" fmla="*/ 834239 h 1180851"/>
                  <a:gd name="connsiteX53" fmla="*/ 880366 w 1701568"/>
                  <a:gd name="connsiteY53" fmla="*/ 854008 h 1180851"/>
                  <a:gd name="connsiteX54" fmla="*/ 875094 w 1701568"/>
                  <a:gd name="connsiteY54" fmla="*/ 854008 h 1180851"/>
                  <a:gd name="connsiteX55" fmla="*/ 857961 w 1701568"/>
                  <a:gd name="connsiteY55" fmla="*/ 852690 h 1180851"/>
                  <a:gd name="connsiteX56" fmla="*/ 805245 w 1701568"/>
                  <a:gd name="connsiteY56" fmla="*/ 876413 h 1180851"/>
                  <a:gd name="connsiteX57" fmla="*/ 793383 w 1701568"/>
                  <a:gd name="connsiteY57" fmla="*/ 915950 h 1180851"/>
                  <a:gd name="connsiteX58" fmla="*/ 782840 w 1701568"/>
                  <a:gd name="connsiteY58" fmla="*/ 935719 h 1180851"/>
                  <a:gd name="connsiteX59" fmla="*/ 782840 w 1701568"/>
                  <a:gd name="connsiteY59" fmla="*/ 935719 h 1180851"/>
                  <a:gd name="connsiteX60" fmla="*/ 753846 w 1701568"/>
                  <a:gd name="connsiteY60" fmla="*/ 904089 h 1180851"/>
                  <a:gd name="connsiteX61" fmla="*/ 752528 w 1701568"/>
                  <a:gd name="connsiteY61" fmla="*/ 902771 h 1180851"/>
                  <a:gd name="connsiteX62" fmla="*/ 747256 w 1701568"/>
                  <a:gd name="connsiteY62" fmla="*/ 897500 h 1180851"/>
                  <a:gd name="connsiteX63" fmla="*/ 747256 w 1701568"/>
                  <a:gd name="connsiteY63" fmla="*/ 901453 h 1180851"/>
                  <a:gd name="connsiteX64" fmla="*/ 756482 w 1701568"/>
                  <a:gd name="connsiteY64" fmla="*/ 921222 h 1180851"/>
                  <a:gd name="connsiteX65" fmla="*/ 763072 w 1701568"/>
                  <a:gd name="connsiteY65" fmla="*/ 946262 h 1180851"/>
                  <a:gd name="connsiteX66" fmla="*/ 735396 w 1701568"/>
                  <a:gd name="connsiteY66" fmla="*/ 969985 h 1180851"/>
                  <a:gd name="connsiteX67" fmla="*/ 734077 w 1701568"/>
                  <a:gd name="connsiteY67" fmla="*/ 969985 h 1180851"/>
                  <a:gd name="connsiteX68" fmla="*/ 714309 w 1701568"/>
                  <a:gd name="connsiteY68" fmla="*/ 979210 h 1180851"/>
                  <a:gd name="connsiteX69" fmla="*/ 695858 w 1701568"/>
                  <a:gd name="connsiteY69" fmla="*/ 1009522 h 1180851"/>
                  <a:gd name="connsiteX70" fmla="*/ 691905 w 1701568"/>
                  <a:gd name="connsiteY70" fmla="*/ 1005568 h 1180851"/>
                  <a:gd name="connsiteX71" fmla="*/ 685315 w 1701568"/>
                  <a:gd name="connsiteY71" fmla="*/ 964713 h 1180851"/>
                  <a:gd name="connsiteX72" fmla="*/ 681361 w 1701568"/>
                  <a:gd name="connsiteY72" fmla="*/ 996343 h 1180851"/>
                  <a:gd name="connsiteX73" fmla="*/ 687950 w 1701568"/>
                  <a:gd name="connsiteY73" fmla="*/ 1013476 h 1180851"/>
                  <a:gd name="connsiteX74" fmla="*/ 691905 w 1701568"/>
                  <a:gd name="connsiteY74" fmla="*/ 1018747 h 1180851"/>
                  <a:gd name="connsiteX75" fmla="*/ 693222 w 1701568"/>
                  <a:gd name="connsiteY75" fmla="*/ 1047741 h 1180851"/>
                  <a:gd name="connsiteX76" fmla="*/ 690586 w 1701568"/>
                  <a:gd name="connsiteY76" fmla="*/ 1051695 h 1180851"/>
                  <a:gd name="connsiteX77" fmla="*/ 689269 w 1701568"/>
                  <a:gd name="connsiteY77" fmla="*/ 1055649 h 1180851"/>
                  <a:gd name="connsiteX78" fmla="*/ 686633 w 1701568"/>
                  <a:gd name="connsiteY78" fmla="*/ 1053013 h 1180851"/>
                  <a:gd name="connsiteX79" fmla="*/ 640506 w 1701568"/>
                  <a:gd name="connsiteY79" fmla="*/ 1038516 h 1180851"/>
                  <a:gd name="connsiteX80" fmla="*/ 614147 w 1701568"/>
                  <a:gd name="connsiteY80" fmla="*/ 1043788 h 1180851"/>
                  <a:gd name="connsiteX81" fmla="*/ 600968 w 1701568"/>
                  <a:gd name="connsiteY81" fmla="*/ 1049060 h 1180851"/>
                  <a:gd name="connsiteX82" fmla="*/ 554841 w 1701568"/>
                  <a:gd name="connsiteY82" fmla="*/ 1062239 h 1180851"/>
                  <a:gd name="connsiteX83" fmla="*/ 548252 w 1701568"/>
                  <a:gd name="connsiteY83" fmla="*/ 1062239 h 1180851"/>
                  <a:gd name="connsiteX84" fmla="*/ 529801 w 1701568"/>
                  <a:gd name="connsiteY84" fmla="*/ 1049060 h 1180851"/>
                  <a:gd name="connsiteX85" fmla="*/ 537709 w 1701568"/>
                  <a:gd name="connsiteY85" fmla="*/ 1020065 h 1180851"/>
                  <a:gd name="connsiteX86" fmla="*/ 539026 w 1701568"/>
                  <a:gd name="connsiteY86" fmla="*/ 1018747 h 1180851"/>
                  <a:gd name="connsiteX87" fmla="*/ 565384 w 1701568"/>
                  <a:gd name="connsiteY87" fmla="*/ 998978 h 1180851"/>
                  <a:gd name="connsiteX88" fmla="*/ 589107 w 1701568"/>
                  <a:gd name="connsiteY88" fmla="*/ 981846 h 1180851"/>
                  <a:gd name="connsiteX89" fmla="*/ 608875 w 1701568"/>
                  <a:gd name="connsiteY89" fmla="*/ 938355 h 1180851"/>
                  <a:gd name="connsiteX90" fmla="*/ 612830 w 1701568"/>
                  <a:gd name="connsiteY90" fmla="*/ 923858 h 1180851"/>
                  <a:gd name="connsiteX91" fmla="*/ 651049 w 1701568"/>
                  <a:gd name="connsiteY91" fmla="*/ 873777 h 1180851"/>
                  <a:gd name="connsiteX92" fmla="*/ 657638 w 1701568"/>
                  <a:gd name="connsiteY92" fmla="*/ 873777 h 1180851"/>
                  <a:gd name="connsiteX93" fmla="*/ 674771 w 1701568"/>
                  <a:gd name="connsiteY93" fmla="*/ 876413 h 1180851"/>
                  <a:gd name="connsiteX94" fmla="*/ 690586 w 1701568"/>
                  <a:gd name="connsiteY94" fmla="*/ 879049 h 1180851"/>
                  <a:gd name="connsiteX95" fmla="*/ 699812 w 1701568"/>
                  <a:gd name="connsiteY95" fmla="*/ 877731 h 1180851"/>
                  <a:gd name="connsiteX96" fmla="*/ 715627 w 1701568"/>
                  <a:gd name="connsiteY96" fmla="*/ 830286 h 1180851"/>
                  <a:gd name="connsiteX97" fmla="*/ 687950 w 1701568"/>
                  <a:gd name="connsiteY97" fmla="*/ 761754 h 1180851"/>
                  <a:gd name="connsiteX98" fmla="*/ 660274 w 1701568"/>
                  <a:gd name="connsiteY98" fmla="*/ 705084 h 1180851"/>
                  <a:gd name="connsiteX99" fmla="*/ 656321 w 1701568"/>
                  <a:gd name="connsiteY99" fmla="*/ 695858 h 1180851"/>
                  <a:gd name="connsiteX100" fmla="*/ 626009 w 1701568"/>
                  <a:gd name="connsiteY100" fmla="*/ 644460 h 1180851"/>
                  <a:gd name="connsiteX101" fmla="*/ 577246 w 1701568"/>
                  <a:gd name="connsiteY101" fmla="*/ 632599 h 1180851"/>
                  <a:gd name="connsiteX102" fmla="*/ 561431 w 1701568"/>
                  <a:gd name="connsiteY102" fmla="*/ 632599 h 1180851"/>
                  <a:gd name="connsiteX103" fmla="*/ 507397 w 1701568"/>
                  <a:gd name="connsiteY103" fmla="*/ 619419 h 1180851"/>
                  <a:gd name="connsiteX104" fmla="*/ 482356 w 1701568"/>
                  <a:gd name="connsiteY104" fmla="*/ 611512 h 1180851"/>
                  <a:gd name="connsiteX105" fmla="*/ 470495 w 1701568"/>
                  <a:gd name="connsiteY105" fmla="*/ 610194 h 1180851"/>
                  <a:gd name="connsiteX106" fmla="*/ 436229 w 1701568"/>
                  <a:gd name="connsiteY106" fmla="*/ 629963 h 1180851"/>
                  <a:gd name="connsiteX107" fmla="*/ 432276 w 1701568"/>
                  <a:gd name="connsiteY107" fmla="*/ 633917 h 1180851"/>
                  <a:gd name="connsiteX108" fmla="*/ 369016 w 1701568"/>
                  <a:gd name="connsiteY108" fmla="*/ 673454 h 1180851"/>
                  <a:gd name="connsiteX109" fmla="*/ 358472 w 1701568"/>
                  <a:gd name="connsiteY109" fmla="*/ 674772 h 1180851"/>
                  <a:gd name="connsiteX110" fmla="*/ 351882 w 1701568"/>
                  <a:gd name="connsiteY110" fmla="*/ 676090 h 1180851"/>
                  <a:gd name="connsiteX111" fmla="*/ 349247 w 1701568"/>
                  <a:gd name="connsiteY111" fmla="*/ 676090 h 1180851"/>
                  <a:gd name="connsiteX112" fmla="*/ 337386 w 1701568"/>
                  <a:gd name="connsiteY112" fmla="*/ 672136 h 1180851"/>
                  <a:gd name="connsiteX113" fmla="*/ 332114 w 1701568"/>
                  <a:gd name="connsiteY113" fmla="*/ 669500 h 1180851"/>
                  <a:gd name="connsiteX114" fmla="*/ 329478 w 1701568"/>
                  <a:gd name="connsiteY114" fmla="*/ 669500 h 1180851"/>
                  <a:gd name="connsiteX115" fmla="*/ 320253 w 1701568"/>
                  <a:gd name="connsiteY115" fmla="*/ 665546 h 1180851"/>
                  <a:gd name="connsiteX116" fmla="*/ 317617 w 1701568"/>
                  <a:gd name="connsiteY116" fmla="*/ 662910 h 1180851"/>
                  <a:gd name="connsiteX117" fmla="*/ 313663 w 1701568"/>
                  <a:gd name="connsiteY117" fmla="*/ 661593 h 1180851"/>
                  <a:gd name="connsiteX118" fmla="*/ 303120 w 1701568"/>
                  <a:gd name="connsiteY118" fmla="*/ 669500 h 1180851"/>
                  <a:gd name="connsiteX119" fmla="*/ 300484 w 1701568"/>
                  <a:gd name="connsiteY119" fmla="*/ 672136 h 1180851"/>
                  <a:gd name="connsiteX120" fmla="*/ 293895 w 1701568"/>
                  <a:gd name="connsiteY120" fmla="*/ 678726 h 1180851"/>
                  <a:gd name="connsiteX121" fmla="*/ 287305 w 1701568"/>
                  <a:gd name="connsiteY121" fmla="*/ 685315 h 1180851"/>
                  <a:gd name="connsiteX122" fmla="*/ 284669 w 1701568"/>
                  <a:gd name="connsiteY122" fmla="*/ 687951 h 1180851"/>
                  <a:gd name="connsiteX123" fmla="*/ 271490 w 1701568"/>
                  <a:gd name="connsiteY123" fmla="*/ 699813 h 1180851"/>
                  <a:gd name="connsiteX124" fmla="*/ 263583 w 1701568"/>
                  <a:gd name="connsiteY124" fmla="*/ 701130 h 1180851"/>
                  <a:gd name="connsiteX125" fmla="*/ 250404 w 1701568"/>
                  <a:gd name="connsiteY125" fmla="*/ 694541 h 1180851"/>
                  <a:gd name="connsiteX126" fmla="*/ 247768 w 1701568"/>
                  <a:gd name="connsiteY126" fmla="*/ 691905 h 1180851"/>
                  <a:gd name="connsiteX127" fmla="*/ 225363 w 1701568"/>
                  <a:gd name="connsiteY127" fmla="*/ 662910 h 1180851"/>
                  <a:gd name="connsiteX128" fmla="*/ 221409 w 1701568"/>
                  <a:gd name="connsiteY128" fmla="*/ 660275 h 1180851"/>
                  <a:gd name="connsiteX129" fmla="*/ 217456 w 1701568"/>
                  <a:gd name="connsiteY129" fmla="*/ 658957 h 1180851"/>
                  <a:gd name="connsiteX130" fmla="*/ 216137 w 1701568"/>
                  <a:gd name="connsiteY130" fmla="*/ 658957 h 1180851"/>
                  <a:gd name="connsiteX131" fmla="*/ 209548 w 1701568"/>
                  <a:gd name="connsiteY131" fmla="*/ 661593 h 1180851"/>
                  <a:gd name="connsiteX132" fmla="*/ 195051 w 1701568"/>
                  <a:gd name="connsiteY132" fmla="*/ 673454 h 1180851"/>
                  <a:gd name="connsiteX133" fmla="*/ 192415 w 1701568"/>
                  <a:gd name="connsiteY133" fmla="*/ 676090 h 1180851"/>
                  <a:gd name="connsiteX134" fmla="*/ 176600 w 1701568"/>
                  <a:gd name="connsiteY134" fmla="*/ 682679 h 1180851"/>
                  <a:gd name="connsiteX135" fmla="*/ 175282 w 1701568"/>
                  <a:gd name="connsiteY135" fmla="*/ 682679 h 1180851"/>
                  <a:gd name="connsiteX136" fmla="*/ 159467 w 1701568"/>
                  <a:gd name="connsiteY136" fmla="*/ 680044 h 1180851"/>
                  <a:gd name="connsiteX137" fmla="*/ 154195 w 1701568"/>
                  <a:gd name="connsiteY137" fmla="*/ 678726 h 1180851"/>
                  <a:gd name="connsiteX138" fmla="*/ 147606 w 1701568"/>
                  <a:gd name="connsiteY138" fmla="*/ 677408 h 1180851"/>
                  <a:gd name="connsiteX139" fmla="*/ 133109 w 1701568"/>
                  <a:gd name="connsiteY139" fmla="*/ 673454 h 1180851"/>
                  <a:gd name="connsiteX140" fmla="*/ 123883 w 1701568"/>
                  <a:gd name="connsiteY140" fmla="*/ 665546 h 1180851"/>
                  <a:gd name="connsiteX141" fmla="*/ 113340 w 1701568"/>
                  <a:gd name="connsiteY141" fmla="*/ 657639 h 1180851"/>
                  <a:gd name="connsiteX142" fmla="*/ 110704 w 1701568"/>
                  <a:gd name="connsiteY142" fmla="*/ 656321 h 1180851"/>
                  <a:gd name="connsiteX143" fmla="*/ 97525 w 1701568"/>
                  <a:gd name="connsiteY143" fmla="*/ 653686 h 1180851"/>
                  <a:gd name="connsiteX144" fmla="*/ 88300 w 1701568"/>
                  <a:gd name="connsiteY144" fmla="*/ 656321 h 1180851"/>
                  <a:gd name="connsiteX145" fmla="*/ 83028 w 1701568"/>
                  <a:gd name="connsiteY145" fmla="*/ 658957 h 1180851"/>
                  <a:gd name="connsiteX146" fmla="*/ 80392 w 1701568"/>
                  <a:gd name="connsiteY146" fmla="*/ 660275 h 1180851"/>
                  <a:gd name="connsiteX147" fmla="*/ 79075 w 1701568"/>
                  <a:gd name="connsiteY147" fmla="*/ 657639 h 1180851"/>
                  <a:gd name="connsiteX148" fmla="*/ 55352 w 1701568"/>
                  <a:gd name="connsiteY148" fmla="*/ 636552 h 1180851"/>
                  <a:gd name="connsiteX149" fmla="*/ 40855 w 1701568"/>
                  <a:gd name="connsiteY149" fmla="*/ 631281 h 1180851"/>
                  <a:gd name="connsiteX150" fmla="*/ 28993 w 1701568"/>
                  <a:gd name="connsiteY150" fmla="*/ 627327 h 1180851"/>
                  <a:gd name="connsiteX151" fmla="*/ 14497 w 1701568"/>
                  <a:gd name="connsiteY151" fmla="*/ 610194 h 1180851"/>
                  <a:gd name="connsiteX152" fmla="*/ 11861 w 1701568"/>
                  <a:gd name="connsiteY152" fmla="*/ 606240 h 1180851"/>
                  <a:gd name="connsiteX153" fmla="*/ 0 w 1701568"/>
                  <a:gd name="connsiteY153" fmla="*/ 571975 h 1180851"/>
                  <a:gd name="connsiteX154" fmla="*/ 3954 w 1701568"/>
                  <a:gd name="connsiteY154" fmla="*/ 553524 h 1180851"/>
                  <a:gd name="connsiteX155" fmla="*/ 32948 w 1701568"/>
                  <a:gd name="connsiteY155" fmla="*/ 510033 h 1180851"/>
                  <a:gd name="connsiteX156" fmla="*/ 35583 w 1701568"/>
                  <a:gd name="connsiteY156" fmla="*/ 507397 h 1180851"/>
                  <a:gd name="connsiteX157" fmla="*/ 47445 w 1701568"/>
                  <a:gd name="connsiteY157" fmla="*/ 487628 h 1180851"/>
                  <a:gd name="connsiteX158" fmla="*/ 48762 w 1701568"/>
                  <a:gd name="connsiteY158" fmla="*/ 482357 h 1180851"/>
                  <a:gd name="connsiteX159" fmla="*/ 48762 w 1701568"/>
                  <a:gd name="connsiteY159" fmla="*/ 479721 h 1180851"/>
                  <a:gd name="connsiteX160" fmla="*/ 51398 w 1701568"/>
                  <a:gd name="connsiteY160" fmla="*/ 479721 h 1180851"/>
                  <a:gd name="connsiteX161" fmla="*/ 65896 w 1701568"/>
                  <a:gd name="connsiteY161" fmla="*/ 459952 h 1180851"/>
                  <a:gd name="connsiteX162" fmla="*/ 65896 w 1701568"/>
                  <a:gd name="connsiteY162" fmla="*/ 436230 h 1180851"/>
                  <a:gd name="connsiteX163" fmla="*/ 64577 w 1701568"/>
                  <a:gd name="connsiteY163" fmla="*/ 413825 h 1180851"/>
                  <a:gd name="connsiteX164" fmla="*/ 77756 w 1701568"/>
                  <a:gd name="connsiteY164" fmla="*/ 370334 h 1180851"/>
                  <a:gd name="connsiteX165" fmla="*/ 100161 w 1701568"/>
                  <a:gd name="connsiteY165" fmla="*/ 346611 h 1180851"/>
                  <a:gd name="connsiteX166" fmla="*/ 113340 w 1701568"/>
                  <a:gd name="connsiteY166" fmla="*/ 334750 h 1180851"/>
                  <a:gd name="connsiteX167" fmla="*/ 122566 w 1701568"/>
                  <a:gd name="connsiteY167" fmla="*/ 325525 h 1180851"/>
                  <a:gd name="connsiteX168" fmla="*/ 143652 w 1701568"/>
                  <a:gd name="connsiteY168" fmla="*/ 305756 h 1180851"/>
                  <a:gd name="connsiteX169" fmla="*/ 143652 w 1701568"/>
                  <a:gd name="connsiteY169" fmla="*/ 305756 h 1180851"/>
                  <a:gd name="connsiteX170" fmla="*/ 144971 w 1701568"/>
                  <a:gd name="connsiteY170" fmla="*/ 305756 h 1180851"/>
                  <a:gd name="connsiteX171" fmla="*/ 164739 w 1701568"/>
                  <a:gd name="connsiteY171" fmla="*/ 282034 h 1180851"/>
                  <a:gd name="connsiteX172" fmla="*/ 184508 w 1701568"/>
                  <a:gd name="connsiteY172" fmla="*/ 278080 h 1180851"/>
                  <a:gd name="connsiteX173" fmla="*/ 193733 w 1701568"/>
                  <a:gd name="connsiteY173" fmla="*/ 278080 h 1180851"/>
                  <a:gd name="connsiteX174" fmla="*/ 201641 w 1701568"/>
                  <a:gd name="connsiteY174" fmla="*/ 278080 h 1180851"/>
                  <a:gd name="connsiteX175" fmla="*/ 202958 w 1701568"/>
                  <a:gd name="connsiteY175" fmla="*/ 278080 h 1180851"/>
                  <a:gd name="connsiteX176" fmla="*/ 210866 w 1701568"/>
                  <a:gd name="connsiteY176" fmla="*/ 260947 h 1180851"/>
                  <a:gd name="connsiteX177" fmla="*/ 210866 w 1701568"/>
                  <a:gd name="connsiteY177" fmla="*/ 251722 h 1180851"/>
                  <a:gd name="connsiteX178" fmla="*/ 201641 w 1701568"/>
                  <a:gd name="connsiteY178" fmla="*/ 210866 h 1180851"/>
                  <a:gd name="connsiteX179" fmla="*/ 200322 w 1701568"/>
                  <a:gd name="connsiteY179" fmla="*/ 209549 h 1180851"/>
                  <a:gd name="connsiteX180" fmla="*/ 193733 w 1701568"/>
                  <a:gd name="connsiteY180" fmla="*/ 196369 h 1180851"/>
                  <a:gd name="connsiteX181" fmla="*/ 195051 w 1701568"/>
                  <a:gd name="connsiteY181" fmla="*/ 188461 h 1180851"/>
                  <a:gd name="connsiteX182" fmla="*/ 196369 w 1701568"/>
                  <a:gd name="connsiteY182" fmla="*/ 183190 h 1180851"/>
                  <a:gd name="connsiteX183" fmla="*/ 193733 w 1701568"/>
                  <a:gd name="connsiteY183" fmla="*/ 170011 h 1180851"/>
                  <a:gd name="connsiteX184" fmla="*/ 189779 w 1701568"/>
                  <a:gd name="connsiteY184" fmla="*/ 166058 h 1180851"/>
                  <a:gd name="connsiteX185" fmla="*/ 183190 w 1701568"/>
                  <a:gd name="connsiteY185" fmla="*/ 159468 h 1180851"/>
                  <a:gd name="connsiteX186" fmla="*/ 179236 w 1701568"/>
                  <a:gd name="connsiteY186" fmla="*/ 130474 h 1180851"/>
                  <a:gd name="connsiteX187" fmla="*/ 180554 w 1701568"/>
                  <a:gd name="connsiteY187" fmla="*/ 126520 h 1180851"/>
                  <a:gd name="connsiteX188" fmla="*/ 183190 w 1701568"/>
                  <a:gd name="connsiteY188" fmla="*/ 114659 h 1180851"/>
                  <a:gd name="connsiteX189" fmla="*/ 183190 w 1701568"/>
                  <a:gd name="connsiteY189" fmla="*/ 112023 h 1180851"/>
                  <a:gd name="connsiteX190" fmla="*/ 183190 w 1701568"/>
                  <a:gd name="connsiteY190" fmla="*/ 109387 h 1180851"/>
                  <a:gd name="connsiteX191" fmla="*/ 185826 w 1701568"/>
                  <a:gd name="connsiteY191" fmla="*/ 109387 h 1180851"/>
                  <a:gd name="connsiteX192" fmla="*/ 196369 w 1701568"/>
                  <a:gd name="connsiteY192" fmla="*/ 104115 h 1180851"/>
                  <a:gd name="connsiteX193" fmla="*/ 197687 w 1701568"/>
                  <a:gd name="connsiteY193" fmla="*/ 102797 h 1180851"/>
                  <a:gd name="connsiteX194" fmla="*/ 212184 w 1701568"/>
                  <a:gd name="connsiteY194" fmla="*/ 98844 h 1180851"/>
                  <a:gd name="connsiteX195" fmla="*/ 230635 w 1701568"/>
                  <a:gd name="connsiteY195" fmla="*/ 101480 h 1180851"/>
                  <a:gd name="connsiteX196" fmla="*/ 247768 w 1701568"/>
                  <a:gd name="connsiteY196" fmla="*/ 104115 h 1180851"/>
                  <a:gd name="connsiteX197" fmla="*/ 251721 w 1701568"/>
                  <a:gd name="connsiteY197" fmla="*/ 104115 h 1180851"/>
                  <a:gd name="connsiteX198" fmla="*/ 270172 w 1701568"/>
                  <a:gd name="connsiteY198" fmla="*/ 90936 h 1180851"/>
                  <a:gd name="connsiteX199" fmla="*/ 283351 w 1701568"/>
                  <a:gd name="connsiteY199" fmla="*/ 79075 h 1180851"/>
                  <a:gd name="connsiteX200" fmla="*/ 322889 w 1701568"/>
                  <a:gd name="connsiteY200" fmla="*/ 67214 h 1180851"/>
                  <a:gd name="connsiteX201" fmla="*/ 332114 w 1701568"/>
                  <a:gd name="connsiteY201" fmla="*/ 67214 h 1180851"/>
                  <a:gd name="connsiteX202" fmla="*/ 347929 w 1701568"/>
                  <a:gd name="connsiteY202" fmla="*/ 69849 h 1180851"/>
                  <a:gd name="connsiteX203" fmla="*/ 366380 w 1701568"/>
                  <a:gd name="connsiteY203" fmla="*/ 72485 h 1180851"/>
                  <a:gd name="connsiteX204" fmla="*/ 376923 w 1701568"/>
                  <a:gd name="connsiteY204" fmla="*/ 71168 h 1180851"/>
                  <a:gd name="connsiteX205" fmla="*/ 404599 w 1701568"/>
                  <a:gd name="connsiteY205" fmla="*/ 67214 h 1180851"/>
                  <a:gd name="connsiteX206" fmla="*/ 424368 w 1701568"/>
                  <a:gd name="connsiteY206" fmla="*/ 69849 h 1180851"/>
                  <a:gd name="connsiteX207" fmla="*/ 441501 w 1701568"/>
                  <a:gd name="connsiteY207" fmla="*/ 80393 h 1180851"/>
                  <a:gd name="connsiteX208" fmla="*/ 461270 w 1701568"/>
                  <a:gd name="connsiteY208" fmla="*/ 90936 h 1180851"/>
                  <a:gd name="connsiteX209" fmla="*/ 462587 w 1701568"/>
                  <a:gd name="connsiteY209" fmla="*/ 90936 h 1180851"/>
                  <a:gd name="connsiteX210" fmla="*/ 483674 w 1701568"/>
                  <a:gd name="connsiteY210" fmla="*/ 86983 h 1180851"/>
                  <a:gd name="connsiteX211" fmla="*/ 506078 w 1701568"/>
                  <a:gd name="connsiteY211" fmla="*/ 83028 h 1180851"/>
                  <a:gd name="connsiteX212" fmla="*/ 507397 w 1701568"/>
                  <a:gd name="connsiteY212" fmla="*/ 83028 h 1180851"/>
                  <a:gd name="connsiteX213" fmla="*/ 536390 w 1701568"/>
                  <a:gd name="connsiteY213" fmla="*/ 104115 h 1180851"/>
                  <a:gd name="connsiteX214" fmla="*/ 541662 w 1701568"/>
                  <a:gd name="connsiteY214" fmla="*/ 110705 h 1180851"/>
                  <a:gd name="connsiteX215" fmla="*/ 565384 w 1701568"/>
                  <a:gd name="connsiteY215" fmla="*/ 131791 h 1180851"/>
                  <a:gd name="connsiteX216" fmla="*/ 579882 w 1701568"/>
                  <a:gd name="connsiteY216" fmla="*/ 135745 h 1180851"/>
                  <a:gd name="connsiteX217" fmla="*/ 589107 w 1701568"/>
                  <a:gd name="connsiteY217" fmla="*/ 135745 h 1180851"/>
                  <a:gd name="connsiteX218" fmla="*/ 593061 w 1701568"/>
                  <a:gd name="connsiteY218" fmla="*/ 135745 h 1180851"/>
                  <a:gd name="connsiteX219" fmla="*/ 606240 w 1701568"/>
                  <a:gd name="connsiteY219" fmla="*/ 135745 h 1180851"/>
                  <a:gd name="connsiteX220" fmla="*/ 622055 w 1701568"/>
                  <a:gd name="connsiteY220" fmla="*/ 135745 h 1180851"/>
                  <a:gd name="connsiteX221" fmla="*/ 628644 w 1701568"/>
                  <a:gd name="connsiteY221" fmla="*/ 135745 h 1180851"/>
                  <a:gd name="connsiteX222" fmla="*/ 645778 w 1701568"/>
                  <a:gd name="connsiteY222" fmla="*/ 143653 h 1180851"/>
                  <a:gd name="connsiteX223" fmla="*/ 653685 w 1701568"/>
                  <a:gd name="connsiteY223" fmla="*/ 148924 h 1180851"/>
                  <a:gd name="connsiteX224" fmla="*/ 681361 w 1701568"/>
                  <a:gd name="connsiteY224" fmla="*/ 138381 h 1180851"/>
                  <a:gd name="connsiteX225" fmla="*/ 681361 w 1701568"/>
                  <a:gd name="connsiteY225" fmla="*/ 122566 h 1180851"/>
                  <a:gd name="connsiteX226" fmla="*/ 689269 w 1701568"/>
                  <a:gd name="connsiteY226" fmla="*/ 141017 h 1180851"/>
                  <a:gd name="connsiteX227" fmla="*/ 702448 w 1701568"/>
                  <a:gd name="connsiteY227" fmla="*/ 162103 h 1180851"/>
                  <a:gd name="connsiteX228" fmla="*/ 709037 w 1701568"/>
                  <a:gd name="connsiteY228" fmla="*/ 163422 h 1180851"/>
                  <a:gd name="connsiteX229" fmla="*/ 716945 w 1701568"/>
                  <a:gd name="connsiteY229" fmla="*/ 162103 h 1180851"/>
                  <a:gd name="connsiteX230" fmla="*/ 727488 w 1701568"/>
                  <a:gd name="connsiteY230" fmla="*/ 160786 h 1180851"/>
                  <a:gd name="connsiteX231" fmla="*/ 730124 w 1701568"/>
                  <a:gd name="connsiteY231" fmla="*/ 160786 h 1180851"/>
                  <a:gd name="connsiteX232" fmla="*/ 744621 w 1701568"/>
                  <a:gd name="connsiteY232" fmla="*/ 162103 h 1180851"/>
                  <a:gd name="connsiteX233" fmla="*/ 767025 w 1701568"/>
                  <a:gd name="connsiteY233" fmla="*/ 158150 h 1180851"/>
                  <a:gd name="connsiteX234" fmla="*/ 781523 w 1701568"/>
                  <a:gd name="connsiteY234" fmla="*/ 155514 h 1180851"/>
                  <a:gd name="connsiteX235" fmla="*/ 789430 w 1701568"/>
                  <a:gd name="connsiteY235" fmla="*/ 156832 h 1180851"/>
                  <a:gd name="connsiteX236" fmla="*/ 797338 w 1701568"/>
                  <a:gd name="connsiteY236" fmla="*/ 164739 h 1180851"/>
                  <a:gd name="connsiteX237" fmla="*/ 803927 w 1701568"/>
                  <a:gd name="connsiteY237" fmla="*/ 171329 h 1180851"/>
                  <a:gd name="connsiteX238" fmla="*/ 807881 w 1701568"/>
                  <a:gd name="connsiteY238" fmla="*/ 150242 h 1180851"/>
                  <a:gd name="connsiteX239" fmla="*/ 809198 w 1701568"/>
                  <a:gd name="connsiteY239" fmla="*/ 139699 h 1180851"/>
                  <a:gd name="connsiteX240" fmla="*/ 815788 w 1701568"/>
                  <a:gd name="connsiteY240" fmla="*/ 122566 h 1180851"/>
                  <a:gd name="connsiteX241" fmla="*/ 821060 w 1701568"/>
                  <a:gd name="connsiteY241" fmla="*/ 109387 h 1180851"/>
                  <a:gd name="connsiteX242" fmla="*/ 826331 w 1701568"/>
                  <a:gd name="connsiteY242" fmla="*/ 73804 h 1180851"/>
                  <a:gd name="connsiteX243" fmla="*/ 825014 w 1701568"/>
                  <a:gd name="connsiteY243" fmla="*/ 56670 h 1180851"/>
                  <a:gd name="connsiteX244" fmla="*/ 823696 w 1701568"/>
                  <a:gd name="connsiteY244" fmla="*/ 52717 h 1180851"/>
                  <a:gd name="connsiteX245" fmla="*/ 821060 w 1701568"/>
                  <a:gd name="connsiteY245" fmla="*/ 40856 h 1180851"/>
                  <a:gd name="connsiteX246" fmla="*/ 822378 w 1701568"/>
                  <a:gd name="connsiteY246" fmla="*/ 36901 h 1180851"/>
                  <a:gd name="connsiteX247" fmla="*/ 826331 w 1701568"/>
                  <a:gd name="connsiteY247" fmla="*/ 38220 h 1180851"/>
                  <a:gd name="connsiteX248" fmla="*/ 838193 w 1701568"/>
                  <a:gd name="connsiteY248" fmla="*/ 39537 h 1180851"/>
                  <a:gd name="connsiteX249" fmla="*/ 850054 w 1701568"/>
                  <a:gd name="connsiteY249" fmla="*/ 38220 h 1180851"/>
                  <a:gd name="connsiteX250" fmla="*/ 860597 w 1701568"/>
                  <a:gd name="connsiteY250" fmla="*/ 38220 h 1180851"/>
                  <a:gd name="connsiteX251" fmla="*/ 871141 w 1701568"/>
                  <a:gd name="connsiteY251" fmla="*/ 38220 h 1180851"/>
                  <a:gd name="connsiteX252" fmla="*/ 883002 w 1701568"/>
                  <a:gd name="connsiteY252" fmla="*/ 38220 h 1180851"/>
                  <a:gd name="connsiteX253" fmla="*/ 894863 w 1701568"/>
                  <a:gd name="connsiteY253" fmla="*/ 36901 h 1180851"/>
                  <a:gd name="connsiteX254" fmla="*/ 911996 w 1701568"/>
                  <a:gd name="connsiteY254" fmla="*/ 27677 h 1180851"/>
                  <a:gd name="connsiteX255" fmla="*/ 921221 w 1701568"/>
                  <a:gd name="connsiteY255" fmla="*/ 21087 h 1180851"/>
                  <a:gd name="connsiteX256" fmla="*/ 925175 w 1701568"/>
                  <a:gd name="connsiteY256" fmla="*/ 18451 h 1180851"/>
                  <a:gd name="connsiteX257" fmla="*/ 927811 w 1701568"/>
                  <a:gd name="connsiteY257" fmla="*/ 17133 h 1180851"/>
                  <a:gd name="connsiteX258" fmla="*/ 929129 w 1701568"/>
                  <a:gd name="connsiteY258" fmla="*/ 19769 h 1180851"/>
                  <a:gd name="connsiteX259" fmla="*/ 935719 w 1701568"/>
                  <a:gd name="connsiteY259" fmla="*/ 28994 h 1180851"/>
                  <a:gd name="connsiteX260" fmla="*/ 942308 w 1701568"/>
                  <a:gd name="connsiteY260" fmla="*/ 30312 h 1180851"/>
                  <a:gd name="connsiteX261" fmla="*/ 951533 w 1701568"/>
                  <a:gd name="connsiteY261" fmla="*/ 28994 h 1180851"/>
                  <a:gd name="connsiteX262" fmla="*/ 987117 w 1701568"/>
                  <a:gd name="connsiteY262" fmla="*/ 10543 h 1180851"/>
                  <a:gd name="connsiteX263" fmla="*/ 988435 w 1701568"/>
                  <a:gd name="connsiteY263" fmla="*/ 9226 h 1180851"/>
                  <a:gd name="connsiteX264" fmla="*/ 1005568 w 1701568"/>
                  <a:gd name="connsiteY264" fmla="*/ 0 h 1180851"/>
                  <a:gd name="connsiteX265" fmla="*/ 1010839 w 1701568"/>
                  <a:gd name="connsiteY265" fmla="*/ 0 h 1180851"/>
                  <a:gd name="connsiteX266" fmla="*/ 1025337 w 1701568"/>
                  <a:gd name="connsiteY266" fmla="*/ 3954 h 1180851"/>
                  <a:gd name="connsiteX267" fmla="*/ 1041152 w 1701568"/>
                  <a:gd name="connsiteY267" fmla="*/ 6590 h 1180851"/>
                  <a:gd name="connsiteX268" fmla="*/ 1053013 w 1701568"/>
                  <a:gd name="connsiteY268" fmla="*/ 6590 h 1180851"/>
                  <a:gd name="connsiteX269" fmla="*/ 1064874 w 1701568"/>
                  <a:gd name="connsiteY269" fmla="*/ 5272 h 1180851"/>
                  <a:gd name="connsiteX270" fmla="*/ 1068828 w 1701568"/>
                  <a:gd name="connsiteY270" fmla="*/ 5272 h 1180851"/>
                  <a:gd name="connsiteX271" fmla="*/ 1080689 w 1701568"/>
                  <a:gd name="connsiteY271" fmla="*/ 6590 h 1180851"/>
                  <a:gd name="connsiteX272" fmla="*/ 1093868 w 1701568"/>
                  <a:gd name="connsiteY272" fmla="*/ 7908 h 1180851"/>
                  <a:gd name="connsiteX273" fmla="*/ 1093868 w 1701568"/>
                  <a:gd name="connsiteY273" fmla="*/ 7908 h 1180851"/>
                  <a:gd name="connsiteX274" fmla="*/ 1111001 w 1701568"/>
                  <a:gd name="connsiteY274" fmla="*/ 3954 h 1180851"/>
                  <a:gd name="connsiteX275" fmla="*/ 1112319 w 1701568"/>
                  <a:gd name="connsiteY275" fmla="*/ 3954 h 1180851"/>
                  <a:gd name="connsiteX276" fmla="*/ 1130770 w 1701568"/>
                  <a:gd name="connsiteY276" fmla="*/ 0 h 1180851"/>
                  <a:gd name="connsiteX277" fmla="*/ 1150538 w 1701568"/>
                  <a:gd name="connsiteY277" fmla="*/ 11862 h 1180851"/>
                  <a:gd name="connsiteX278" fmla="*/ 1159764 w 1701568"/>
                  <a:gd name="connsiteY278" fmla="*/ 38220 h 1180851"/>
                  <a:gd name="connsiteX279" fmla="*/ 1163718 w 1701568"/>
                  <a:gd name="connsiteY279" fmla="*/ 50081 h 1180851"/>
                  <a:gd name="connsiteX280" fmla="*/ 1171625 w 1701568"/>
                  <a:gd name="connsiteY280" fmla="*/ 71168 h 1180851"/>
                  <a:gd name="connsiteX281" fmla="*/ 1172943 w 1701568"/>
                  <a:gd name="connsiteY281" fmla="*/ 75121 h 1180851"/>
                  <a:gd name="connsiteX282" fmla="*/ 1179533 w 1701568"/>
                  <a:gd name="connsiteY282" fmla="*/ 90936 h 1180851"/>
                  <a:gd name="connsiteX283" fmla="*/ 1178214 w 1701568"/>
                  <a:gd name="connsiteY283" fmla="*/ 117295 h 1180851"/>
                  <a:gd name="connsiteX284" fmla="*/ 1175578 w 1701568"/>
                  <a:gd name="connsiteY284" fmla="*/ 133110 h 1180851"/>
                  <a:gd name="connsiteX285" fmla="*/ 1197983 w 1701568"/>
                  <a:gd name="connsiteY285" fmla="*/ 162103 h 1180851"/>
                  <a:gd name="connsiteX286" fmla="*/ 1204573 w 1701568"/>
                  <a:gd name="connsiteY286" fmla="*/ 164739 h 1180851"/>
                  <a:gd name="connsiteX287" fmla="*/ 1219070 w 1701568"/>
                  <a:gd name="connsiteY287" fmla="*/ 172647 h 1180851"/>
                  <a:gd name="connsiteX288" fmla="*/ 1226977 w 1701568"/>
                  <a:gd name="connsiteY288" fmla="*/ 179237 h 1180851"/>
                  <a:gd name="connsiteX289" fmla="*/ 1233567 w 1701568"/>
                  <a:gd name="connsiteY289" fmla="*/ 184508 h 1180851"/>
                  <a:gd name="connsiteX290" fmla="*/ 1252018 w 1701568"/>
                  <a:gd name="connsiteY290" fmla="*/ 192416 h 1180851"/>
                  <a:gd name="connsiteX291" fmla="*/ 1253336 w 1701568"/>
                  <a:gd name="connsiteY291" fmla="*/ 192416 h 1180851"/>
                  <a:gd name="connsiteX292" fmla="*/ 1269151 w 1701568"/>
                  <a:gd name="connsiteY292" fmla="*/ 201641 h 1180851"/>
                  <a:gd name="connsiteX293" fmla="*/ 1273104 w 1701568"/>
                  <a:gd name="connsiteY293" fmla="*/ 222728 h 1180851"/>
                  <a:gd name="connsiteX294" fmla="*/ 1273104 w 1701568"/>
                  <a:gd name="connsiteY294" fmla="*/ 229317 h 1180851"/>
                  <a:gd name="connsiteX295" fmla="*/ 1274422 w 1701568"/>
                  <a:gd name="connsiteY295" fmla="*/ 251722 h 1180851"/>
                  <a:gd name="connsiteX296" fmla="*/ 1298145 w 1701568"/>
                  <a:gd name="connsiteY296" fmla="*/ 284670 h 1180851"/>
                  <a:gd name="connsiteX297" fmla="*/ 1308688 w 1701568"/>
                  <a:gd name="connsiteY297" fmla="*/ 287305 h 1180851"/>
                  <a:gd name="connsiteX298" fmla="*/ 1323185 w 1701568"/>
                  <a:gd name="connsiteY298" fmla="*/ 284670 h 1180851"/>
                  <a:gd name="connsiteX299" fmla="*/ 1339000 w 1701568"/>
                  <a:gd name="connsiteY299" fmla="*/ 282034 h 1180851"/>
                  <a:gd name="connsiteX300" fmla="*/ 1339000 w 1701568"/>
                  <a:gd name="connsiteY300" fmla="*/ 282034 h 1180851"/>
                  <a:gd name="connsiteX301" fmla="*/ 1374584 w 1701568"/>
                  <a:gd name="connsiteY301" fmla="*/ 296531 h 1180851"/>
                  <a:gd name="connsiteX302" fmla="*/ 1381173 w 1701568"/>
                  <a:gd name="connsiteY302" fmla="*/ 300484 h 1180851"/>
                  <a:gd name="connsiteX303" fmla="*/ 1393034 w 1701568"/>
                  <a:gd name="connsiteY303" fmla="*/ 305756 h 1180851"/>
                  <a:gd name="connsiteX304" fmla="*/ 1403578 w 1701568"/>
                  <a:gd name="connsiteY304" fmla="*/ 307074 h 1180851"/>
                  <a:gd name="connsiteX305" fmla="*/ 1416757 w 1701568"/>
                  <a:gd name="connsiteY305" fmla="*/ 305756 h 1180851"/>
                  <a:gd name="connsiteX306" fmla="*/ 1441797 w 1701568"/>
                  <a:gd name="connsiteY306" fmla="*/ 300484 h 1180851"/>
                  <a:gd name="connsiteX307" fmla="*/ 1451023 w 1701568"/>
                  <a:gd name="connsiteY307" fmla="*/ 296531 h 1180851"/>
                  <a:gd name="connsiteX308" fmla="*/ 1457612 w 1701568"/>
                  <a:gd name="connsiteY308" fmla="*/ 292577 h 1180851"/>
                  <a:gd name="connsiteX309" fmla="*/ 1464202 w 1701568"/>
                  <a:gd name="connsiteY309" fmla="*/ 291259 h 1180851"/>
                  <a:gd name="connsiteX310" fmla="*/ 1480017 w 1701568"/>
                  <a:gd name="connsiteY310" fmla="*/ 313663 h 1180851"/>
                  <a:gd name="connsiteX311" fmla="*/ 1481334 w 1701568"/>
                  <a:gd name="connsiteY311" fmla="*/ 316299 h 1180851"/>
                  <a:gd name="connsiteX312" fmla="*/ 1490560 w 1701568"/>
                  <a:gd name="connsiteY312" fmla="*/ 336068 h 1180851"/>
                  <a:gd name="connsiteX313" fmla="*/ 1491878 w 1701568"/>
                  <a:gd name="connsiteY313" fmla="*/ 338704 h 1180851"/>
                  <a:gd name="connsiteX314" fmla="*/ 1493196 w 1701568"/>
                  <a:gd name="connsiteY314" fmla="*/ 340022 h 1180851"/>
                  <a:gd name="connsiteX315" fmla="*/ 1497150 w 1701568"/>
                  <a:gd name="connsiteY315" fmla="*/ 346611 h 1180851"/>
                  <a:gd name="connsiteX316" fmla="*/ 1502422 w 1701568"/>
                  <a:gd name="connsiteY316" fmla="*/ 351883 h 1180851"/>
                  <a:gd name="connsiteX317" fmla="*/ 1507693 w 1701568"/>
                  <a:gd name="connsiteY317" fmla="*/ 355837 h 1180851"/>
                  <a:gd name="connsiteX318" fmla="*/ 1520872 w 1701568"/>
                  <a:gd name="connsiteY318" fmla="*/ 361109 h 1180851"/>
                  <a:gd name="connsiteX319" fmla="*/ 1531415 w 1701568"/>
                  <a:gd name="connsiteY319" fmla="*/ 358473 h 1180851"/>
                  <a:gd name="connsiteX320" fmla="*/ 1536687 w 1701568"/>
                  <a:gd name="connsiteY320" fmla="*/ 355837 h 1180851"/>
                  <a:gd name="connsiteX321" fmla="*/ 1561728 w 1701568"/>
                  <a:gd name="connsiteY321" fmla="*/ 346611 h 1180851"/>
                  <a:gd name="connsiteX322" fmla="*/ 1568317 w 1701568"/>
                  <a:gd name="connsiteY322" fmla="*/ 347930 h 1180851"/>
                  <a:gd name="connsiteX323" fmla="*/ 1589404 w 1701568"/>
                  <a:gd name="connsiteY323" fmla="*/ 372969 h 1180851"/>
                  <a:gd name="connsiteX324" fmla="*/ 1592040 w 1701568"/>
                  <a:gd name="connsiteY324" fmla="*/ 379559 h 1180851"/>
                  <a:gd name="connsiteX325" fmla="*/ 1614444 w 1701568"/>
                  <a:gd name="connsiteY325" fmla="*/ 394056 h 1180851"/>
                  <a:gd name="connsiteX326" fmla="*/ 1650027 w 1701568"/>
                  <a:gd name="connsiteY326" fmla="*/ 409872 h 1180851"/>
                  <a:gd name="connsiteX327" fmla="*/ 1651346 w 1701568"/>
                  <a:gd name="connsiteY327" fmla="*/ 411189 h 1180851"/>
                  <a:gd name="connsiteX328" fmla="*/ 1677704 w 1701568"/>
                  <a:gd name="connsiteY328" fmla="*/ 430958 h 1180851"/>
                  <a:gd name="connsiteX329" fmla="*/ 1701426 w 1701568"/>
                  <a:gd name="connsiteY329" fmla="*/ 458634 h 1180851"/>
                  <a:gd name="connsiteX330" fmla="*/ 1681657 w 1701568"/>
                  <a:gd name="connsiteY330" fmla="*/ 491582 h 1180851"/>
                  <a:gd name="connsiteX331" fmla="*/ 1677704 w 1701568"/>
                  <a:gd name="connsiteY331" fmla="*/ 494218 h 1180851"/>
                  <a:gd name="connsiteX332" fmla="*/ 1659253 w 1701568"/>
                  <a:gd name="connsiteY332" fmla="*/ 511350 h 1180851"/>
                  <a:gd name="connsiteX333" fmla="*/ 1653982 w 1701568"/>
                  <a:gd name="connsiteY333" fmla="*/ 541663 h 1180851"/>
                  <a:gd name="connsiteX334" fmla="*/ 1661889 w 1701568"/>
                  <a:gd name="connsiteY334" fmla="*/ 553524 h 1180851"/>
                  <a:gd name="connsiteX335" fmla="*/ 1669796 w 1701568"/>
                  <a:gd name="connsiteY335" fmla="*/ 562749 h 1180851"/>
                  <a:gd name="connsiteX336" fmla="*/ 1669796 w 1701568"/>
                  <a:gd name="connsiteY336" fmla="*/ 603604 h 1180851"/>
                  <a:gd name="connsiteX337" fmla="*/ 1664525 w 1701568"/>
                  <a:gd name="connsiteY337" fmla="*/ 616783 h 1180851"/>
                  <a:gd name="connsiteX338" fmla="*/ 1656617 w 1701568"/>
                  <a:gd name="connsiteY338" fmla="*/ 641824 h 1180851"/>
                  <a:gd name="connsiteX339" fmla="*/ 1655299 w 1701568"/>
                  <a:gd name="connsiteY339" fmla="*/ 644460 h 1180851"/>
                  <a:gd name="connsiteX340" fmla="*/ 1642120 w 1701568"/>
                  <a:gd name="connsiteY340" fmla="*/ 668182 h 1180851"/>
                  <a:gd name="connsiteX341" fmla="*/ 1618398 w 1701568"/>
                  <a:gd name="connsiteY341" fmla="*/ 672136 h 1180851"/>
                  <a:gd name="connsiteX342" fmla="*/ 1615762 w 1701568"/>
                  <a:gd name="connsiteY342" fmla="*/ 672136 h 1180851"/>
                  <a:gd name="connsiteX343" fmla="*/ 1605219 w 1701568"/>
                  <a:gd name="connsiteY343" fmla="*/ 672136 h 1180851"/>
                  <a:gd name="connsiteX344" fmla="*/ 1577542 w 1701568"/>
                  <a:gd name="connsiteY344" fmla="*/ 689269 h 1180851"/>
                  <a:gd name="connsiteX345" fmla="*/ 1547230 w 1701568"/>
                  <a:gd name="connsiteY345" fmla="*/ 709037 h 1180851"/>
                  <a:gd name="connsiteX346" fmla="*/ 1530097 w 1701568"/>
                  <a:gd name="connsiteY346" fmla="*/ 727488 h 1180851"/>
                  <a:gd name="connsiteX347" fmla="*/ 1524825 w 1701568"/>
                  <a:gd name="connsiteY347" fmla="*/ 764390 h 1180851"/>
                  <a:gd name="connsiteX348" fmla="*/ 1524825 w 1701568"/>
                  <a:gd name="connsiteY348" fmla="*/ 767026 h 1180851"/>
                  <a:gd name="connsiteX349" fmla="*/ 1524825 w 1701568"/>
                  <a:gd name="connsiteY349" fmla="*/ 784159 h 1180851"/>
                  <a:gd name="connsiteX350" fmla="*/ 1524825 w 1701568"/>
                  <a:gd name="connsiteY350" fmla="*/ 786795 h 1180851"/>
                  <a:gd name="connsiteX351" fmla="*/ 1522190 w 1701568"/>
                  <a:gd name="connsiteY351" fmla="*/ 786795 h 1180851"/>
                  <a:gd name="connsiteX352" fmla="*/ 1514282 w 1701568"/>
                  <a:gd name="connsiteY352" fmla="*/ 788112 h 1180851"/>
                  <a:gd name="connsiteX353" fmla="*/ 1472109 w 1701568"/>
                  <a:gd name="connsiteY353" fmla="*/ 799974 h 1180851"/>
                  <a:gd name="connsiteX354" fmla="*/ 1458930 w 1701568"/>
                  <a:gd name="connsiteY354" fmla="*/ 807881 h 1180851"/>
                  <a:gd name="connsiteX355" fmla="*/ 1447069 w 1701568"/>
                  <a:gd name="connsiteY355" fmla="*/ 815789 h 1180851"/>
                  <a:gd name="connsiteX356" fmla="*/ 1428618 w 1701568"/>
                  <a:gd name="connsiteY356" fmla="*/ 821060 h 1180851"/>
                  <a:gd name="connsiteX357" fmla="*/ 1396988 w 1701568"/>
                  <a:gd name="connsiteY357" fmla="*/ 831604 h 1180851"/>
                  <a:gd name="connsiteX358" fmla="*/ 1373265 w 1701568"/>
                  <a:gd name="connsiteY358" fmla="*/ 840829 h 1180851"/>
                  <a:gd name="connsiteX359" fmla="*/ 1341636 w 1701568"/>
                  <a:gd name="connsiteY359" fmla="*/ 856644 h 1180851"/>
                  <a:gd name="connsiteX360" fmla="*/ 1333728 w 1701568"/>
                  <a:gd name="connsiteY360" fmla="*/ 868505 h 1180851"/>
                  <a:gd name="connsiteX361" fmla="*/ 1327138 w 1701568"/>
                  <a:gd name="connsiteY361" fmla="*/ 875095 h 1180851"/>
                  <a:gd name="connsiteX362" fmla="*/ 1327138 w 1701568"/>
                  <a:gd name="connsiteY362" fmla="*/ 875095 h 1180851"/>
                  <a:gd name="connsiteX363" fmla="*/ 1321867 w 1701568"/>
                  <a:gd name="connsiteY363" fmla="*/ 868505 h 1180851"/>
                  <a:gd name="connsiteX364" fmla="*/ 1321867 w 1701568"/>
                  <a:gd name="connsiteY364" fmla="*/ 859280 h 1180851"/>
                  <a:gd name="connsiteX365" fmla="*/ 1321867 w 1701568"/>
                  <a:gd name="connsiteY365" fmla="*/ 854008 h 1180851"/>
                  <a:gd name="connsiteX366" fmla="*/ 1316595 w 1701568"/>
                  <a:gd name="connsiteY366" fmla="*/ 852690 h 1180851"/>
                  <a:gd name="connsiteX367" fmla="*/ 1313959 w 1701568"/>
                  <a:gd name="connsiteY367" fmla="*/ 852690 h 1180851"/>
                  <a:gd name="connsiteX368" fmla="*/ 1282330 w 1701568"/>
                  <a:gd name="connsiteY368" fmla="*/ 871141 h 1180851"/>
                  <a:gd name="connsiteX369" fmla="*/ 1279694 w 1701568"/>
                  <a:gd name="connsiteY369" fmla="*/ 875095 h 1180851"/>
                  <a:gd name="connsiteX370" fmla="*/ 1270468 w 1701568"/>
                  <a:gd name="connsiteY370" fmla="*/ 883002 h 1180851"/>
                  <a:gd name="connsiteX371" fmla="*/ 1266515 w 1701568"/>
                  <a:gd name="connsiteY371" fmla="*/ 883002 h 1180851"/>
                  <a:gd name="connsiteX372" fmla="*/ 1262561 w 1701568"/>
                  <a:gd name="connsiteY372" fmla="*/ 883002 h 1180851"/>
                  <a:gd name="connsiteX373" fmla="*/ 1252018 w 1701568"/>
                  <a:gd name="connsiteY373" fmla="*/ 877731 h 1180851"/>
                  <a:gd name="connsiteX374" fmla="*/ 1245428 w 1701568"/>
                  <a:gd name="connsiteY374" fmla="*/ 873777 h 1180851"/>
                  <a:gd name="connsiteX375" fmla="*/ 1244110 w 1701568"/>
                  <a:gd name="connsiteY375" fmla="*/ 873777 h 1180851"/>
                  <a:gd name="connsiteX376" fmla="*/ 1244110 w 1701568"/>
                  <a:gd name="connsiteY376" fmla="*/ 879049 h 1180851"/>
                  <a:gd name="connsiteX377" fmla="*/ 1246746 w 1701568"/>
                  <a:gd name="connsiteY377" fmla="*/ 888274 h 1180851"/>
                  <a:gd name="connsiteX378" fmla="*/ 1248064 w 1701568"/>
                  <a:gd name="connsiteY378" fmla="*/ 904089 h 1180851"/>
                  <a:gd name="connsiteX379" fmla="*/ 1244110 w 1701568"/>
                  <a:gd name="connsiteY379" fmla="*/ 905407 h 1180851"/>
                  <a:gd name="connsiteX380" fmla="*/ 1236203 w 1701568"/>
                  <a:gd name="connsiteY380" fmla="*/ 901453 h 1180851"/>
                  <a:gd name="connsiteX381" fmla="*/ 1228295 w 1701568"/>
                  <a:gd name="connsiteY381" fmla="*/ 894864 h 1180851"/>
                  <a:gd name="connsiteX382" fmla="*/ 1220388 w 1701568"/>
                  <a:gd name="connsiteY382" fmla="*/ 889592 h 1180851"/>
                  <a:gd name="connsiteX383" fmla="*/ 1216434 w 1701568"/>
                  <a:gd name="connsiteY383" fmla="*/ 892228 h 1180851"/>
                  <a:gd name="connsiteX384" fmla="*/ 1213798 w 1701568"/>
                  <a:gd name="connsiteY384" fmla="*/ 894864 h 1180851"/>
                  <a:gd name="connsiteX385" fmla="*/ 1167671 w 1701568"/>
                  <a:gd name="connsiteY385" fmla="*/ 921222 h 1180851"/>
                  <a:gd name="connsiteX386" fmla="*/ 1162399 w 1701568"/>
                  <a:gd name="connsiteY386" fmla="*/ 921222 h 1180851"/>
                  <a:gd name="connsiteX387" fmla="*/ 1158446 w 1701568"/>
                  <a:gd name="connsiteY387" fmla="*/ 921222 h 1180851"/>
                  <a:gd name="connsiteX388" fmla="*/ 1146585 w 1701568"/>
                  <a:gd name="connsiteY388" fmla="*/ 910679 h 1180851"/>
                  <a:gd name="connsiteX389" fmla="*/ 1137359 w 1701568"/>
                  <a:gd name="connsiteY389" fmla="*/ 904089 h 1180851"/>
                  <a:gd name="connsiteX390" fmla="*/ 1133406 w 1701568"/>
                  <a:gd name="connsiteY390" fmla="*/ 905407 h 1180851"/>
                  <a:gd name="connsiteX391" fmla="*/ 1113637 w 1701568"/>
                  <a:gd name="connsiteY391" fmla="*/ 913314 h 1180851"/>
                  <a:gd name="connsiteX392" fmla="*/ 1105729 w 1701568"/>
                  <a:gd name="connsiteY392" fmla="*/ 910679 h 1180851"/>
                  <a:gd name="connsiteX393" fmla="*/ 1101775 w 1701568"/>
                  <a:gd name="connsiteY393" fmla="*/ 906724 h 1180851"/>
                  <a:gd name="connsiteX394" fmla="*/ 1103093 w 1701568"/>
                  <a:gd name="connsiteY394" fmla="*/ 909360 h 1180851"/>
                  <a:gd name="connsiteX395" fmla="*/ 1114955 w 1701568"/>
                  <a:gd name="connsiteY395" fmla="*/ 925176 h 1180851"/>
                  <a:gd name="connsiteX396" fmla="*/ 1122862 w 1701568"/>
                  <a:gd name="connsiteY396" fmla="*/ 942308 h 1180851"/>
                  <a:gd name="connsiteX397" fmla="*/ 1122862 w 1701568"/>
                  <a:gd name="connsiteY397" fmla="*/ 946262 h 1180851"/>
                  <a:gd name="connsiteX398" fmla="*/ 1122862 w 1701568"/>
                  <a:gd name="connsiteY398" fmla="*/ 946262 h 1180851"/>
                  <a:gd name="connsiteX399" fmla="*/ 1124180 w 1701568"/>
                  <a:gd name="connsiteY399" fmla="*/ 946262 h 1180851"/>
                  <a:gd name="connsiteX400" fmla="*/ 1125498 w 1701568"/>
                  <a:gd name="connsiteY400" fmla="*/ 946262 h 1180851"/>
                  <a:gd name="connsiteX401" fmla="*/ 1130770 w 1701568"/>
                  <a:gd name="connsiteY401" fmla="*/ 944944 h 1180851"/>
                  <a:gd name="connsiteX402" fmla="*/ 1142630 w 1701568"/>
                  <a:gd name="connsiteY402" fmla="*/ 942308 h 1180851"/>
                  <a:gd name="connsiteX403" fmla="*/ 1154492 w 1701568"/>
                  <a:gd name="connsiteY403" fmla="*/ 947580 h 1180851"/>
                  <a:gd name="connsiteX404" fmla="*/ 1167671 w 1701568"/>
                  <a:gd name="connsiteY404" fmla="*/ 960759 h 1180851"/>
                  <a:gd name="connsiteX405" fmla="*/ 1216434 w 1701568"/>
                  <a:gd name="connsiteY405" fmla="*/ 1016112 h 1180851"/>
                  <a:gd name="connsiteX406" fmla="*/ 1219070 w 1701568"/>
                  <a:gd name="connsiteY406" fmla="*/ 1031926 h 1180851"/>
                  <a:gd name="connsiteX407" fmla="*/ 1220388 w 1701568"/>
                  <a:gd name="connsiteY407" fmla="*/ 1033245 h 1180851"/>
                  <a:gd name="connsiteX408" fmla="*/ 1229613 w 1701568"/>
                  <a:gd name="connsiteY408" fmla="*/ 1035881 h 1180851"/>
                  <a:gd name="connsiteX409" fmla="*/ 1245428 w 1701568"/>
                  <a:gd name="connsiteY409" fmla="*/ 1039834 h 1180851"/>
                  <a:gd name="connsiteX410" fmla="*/ 1246746 w 1701568"/>
                  <a:gd name="connsiteY410" fmla="*/ 1039834 h 1180851"/>
                  <a:gd name="connsiteX411" fmla="*/ 1263879 w 1701568"/>
                  <a:gd name="connsiteY411" fmla="*/ 1035881 h 1180851"/>
                  <a:gd name="connsiteX412" fmla="*/ 1266515 w 1701568"/>
                  <a:gd name="connsiteY412" fmla="*/ 1033245 h 1180851"/>
                  <a:gd name="connsiteX413" fmla="*/ 1273104 w 1701568"/>
                  <a:gd name="connsiteY413" fmla="*/ 1029291 h 1180851"/>
                  <a:gd name="connsiteX414" fmla="*/ 1286283 w 1701568"/>
                  <a:gd name="connsiteY414" fmla="*/ 1022701 h 1180851"/>
                  <a:gd name="connsiteX415" fmla="*/ 1294191 w 1701568"/>
                  <a:gd name="connsiteY415" fmla="*/ 1026655 h 1180851"/>
                  <a:gd name="connsiteX416" fmla="*/ 1302099 w 1701568"/>
                  <a:gd name="connsiteY416" fmla="*/ 1033245 h 1180851"/>
                  <a:gd name="connsiteX417" fmla="*/ 1303416 w 1701568"/>
                  <a:gd name="connsiteY417" fmla="*/ 1030609 h 1180851"/>
                  <a:gd name="connsiteX418" fmla="*/ 1321867 w 1701568"/>
                  <a:gd name="connsiteY418" fmla="*/ 1014793 h 1180851"/>
                  <a:gd name="connsiteX419" fmla="*/ 1329774 w 1701568"/>
                  <a:gd name="connsiteY419" fmla="*/ 1017429 h 1180851"/>
                  <a:gd name="connsiteX420" fmla="*/ 1335046 w 1701568"/>
                  <a:gd name="connsiteY420" fmla="*/ 1020065 h 1180851"/>
                  <a:gd name="connsiteX421" fmla="*/ 1369312 w 1701568"/>
                  <a:gd name="connsiteY421" fmla="*/ 1047741 h 1180851"/>
                  <a:gd name="connsiteX422" fmla="*/ 1365358 w 1701568"/>
                  <a:gd name="connsiteY422" fmla="*/ 1055649 h 1180851"/>
                  <a:gd name="connsiteX423" fmla="*/ 1354815 w 1701568"/>
                  <a:gd name="connsiteY423" fmla="*/ 1064874 h 1180851"/>
                  <a:gd name="connsiteX424" fmla="*/ 1346907 w 1701568"/>
                  <a:gd name="connsiteY424" fmla="*/ 1074100 h 1180851"/>
                  <a:gd name="connsiteX425" fmla="*/ 1331093 w 1701568"/>
                  <a:gd name="connsiteY425" fmla="*/ 1095187 h 1180851"/>
                  <a:gd name="connsiteX426" fmla="*/ 1325821 w 1701568"/>
                  <a:gd name="connsiteY426" fmla="*/ 1089915 h 1180851"/>
                  <a:gd name="connsiteX427" fmla="*/ 1317914 w 1701568"/>
                  <a:gd name="connsiteY427" fmla="*/ 1082008 h 1180851"/>
                  <a:gd name="connsiteX428" fmla="*/ 1313959 w 1701568"/>
                  <a:gd name="connsiteY428" fmla="*/ 1084643 h 1180851"/>
                  <a:gd name="connsiteX429" fmla="*/ 1295509 w 1701568"/>
                  <a:gd name="connsiteY429" fmla="*/ 1095187 h 1180851"/>
                  <a:gd name="connsiteX430" fmla="*/ 1284966 w 1701568"/>
                  <a:gd name="connsiteY430" fmla="*/ 1092551 h 1180851"/>
                  <a:gd name="connsiteX431" fmla="*/ 1274422 w 1701568"/>
                  <a:gd name="connsiteY431" fmla="*/ 1085961 h 1180851"/>
                  <a:gd name="connsiteX432" fmla="*/ 1269151 w 1701568"/>
                  <a:gd name="connsiteY432" fmla="*/ 1082008 h 1180851"/>
                  <a:gd name="connsiteX433" fmla="*/ 1269151 w 1701568"/>
                  <a:gd name="connsiteY433" fmla="*/ 1084643 h 1180851"/>
                  <a:gd name="connsiteX434" fmla="*/ 1252018 w 1701568"/>
                  <a:gd name="connsiteY434" fmla="*/ 1112319 h 1180851"/>
                  <a:gd name="connsiteX435" fmla="*/ 1249382 w 1701568"/>
                  <a:gd name="connsiteY435" fmla="*/ 1112319 h 1180851"/>
                  <a:gd name="connsiteX436" fmla="*/ 1246746 w 1701568"/>
                  <a:gd name="connsiteY436" fmla="*/ 1112319 h 1180851"/>
                  <a:gd name="connsiteX437" fmla="*/ 1232249 w 1701568"/>
                  <a:gd name="connsiteY437" fmla="*/ 1120227 h 1180851"/>
                  <a:gd name="connsiteX438" fmla="*/ 1217752 w 1701568"/>
                  <a:gd name="connsiteY438" fmla="*/ 1125499 h 1180851"/>
                  <a:gd name="connsiteX439" fmla="*/ 1205891 w 1701568"/>
                  <a:gd name="connsiteY439" fmla="*/ 1121545 h 1180851"/>
                  <a:gd name="connsiteX440" fmla="*/ 1196665 w 1701568"/>
                  <a:gd name="connsiteY440" fmla="*/ 1120227 h 1180851"/>
                  <a:gd name="connsiteX441" fmla="*/ 1145266 w 1701568"/>
                  <a:gd name="connsiteY441" fmla="*/ 1149221 h 1180851"/>
                  <a:gd name="connsiteX442" fmla="*/ 1109683 w 1701568"/>
                  <a:gd name="connsiteY442" fmla="*/ 1180851 h 11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Lst>
                <a:rect l="l" t="t" r="r" b="b"/>
                <a:pathLst>
                  <a:path w="1701568" h="1180851">
                    <a:moveTo>
                      <a:pt x="1109683" y="1180851"/>
                    </a:moveTo>
                    <a:cubicBezTo>
                      <a:pt x="1108365" y="1180851"/>
                      <a:pt x="1105729" y="1180851"/>
                      <a:pt x="1104411" y="1180851"/>
                    </a:cubicBezTo>
                    <a:cubicBezTo>
                      <a:pt x="1101775" y="1180851"/>
                      <a:pt x="1099140" y="1180851"/>
                      <a:pt x="1096504" y="1180851"/>
                    </a:cubicBezTo>
                    <a:cubicBezTo>
                      <a:pt x="1095186" y="1180851"/>
                      <a:pt x="1092550" y="1180851"/>
                      <a:pt x="1091232" y="1180851"/>
                    </a:cubicBezTo>
                    <a:cubicBezTo>
                      <a:pt x="1089914" y="1180851"/>
                      <a:pt x="1088596" y="1180851"/>
                      <a:pt x="1087279" y="1180851"/>
                    </a:cubicBezTo>
                    <a:cubicBezTo>
                      <a:pt x="1080689" y="1180851"/>
                      <a:pt x="1075417" y="1180851"/>
                      <a:pt x="1071464" y="1172943"/>
                    </a:cubicBezTo>
                    <a:cubicBezTo>
                      <a:pt x="1070145" y="1170307"/>
                      <a:pt x="1063556" y="1166354"/>
                      <a:pt x="1058285" y="1163718"/>
                    </a:cubicBezTo>
                    <a:cubicBezTo>
                      <a:pt x="1049059" y="1158446"/>
                      <a:pt x="1038516" y="1153174"/>
                      <a:pt x="1037197" y="1145267"/>
                    </a:cubicBezTo>
                    <a:cubicBezTo>
                      <a:pt x="1037197" y="1142631"/>
                      <a:pt x="1037197" y="1139995"/>
                      <a:pt x="1039833" y="1136042"/>
                    </a:cubicBezTo>
                    <a:cubicBezTo>
                      <a:pt x="1049059" y="1124180"/>
                      <a:pt x="1058285" y="1112319"/>
                      <a:pt x="1055649" y="1099140"/>
                    </a:cubicBezTo>
                    <a:cubicBezTo>
                      <a:pt x="1055649" y="1096504"/>
                      <a:pt x="1055649" y="1093868"/>
                      <a:pt x="1055649" y="1092551"/>
                    </a:cubicBezTo>
                    <a:cubicBezTo>
                      <a:pt x="1055649" y="1082008"/>
                      <a:pt x="1055649" y="1076736"/>
                      <a:pt x="1037197" y="1071464"/>
                    </a:cubicBezTo>
                    <a:cubicBezTo>
                      <a:pt x="1020065" y="1066192"/>
                      <a:pt x="1017429" y="1060920"/>
                      <a:pt x="1014793" y="1054331"/>
                    </a:cubicBezTo>
                    <a:cubicBezTo>
                      <a:pt x="1013475" y="1051695"/>
                      <a:pt x="1013475" y="1049060"/>
                      <a:pt x="1010839" y="1047741"/>
                    </a:cubicBezTo>
                    <a:cubicBezTo>
                      <a:pt x="1006886" y="1043788"/>
                      <a:pt x="987117" y="1022701"/>
                      <a:pt x="988435" y="1006886"/>
                    </a:cubicBezTo>
                    <a:cubicBezTo>
                      <a:pt x="988435" y="1001614"/>
                      <a:pt x="991070" y="997661"/>
                      <a:pt x="996342" y="995025"/>
                    </a:cubicBezTo>
                    <a:cubicBezTo>
                      <a:pt x="1004250" y="989754"/>
                      <a:pt x="1008204" y="984482"/>
                      <a:pt x="1010839" y="980528"/>
                    </a:cubicBezTo>
                    <a:cubicBezTo>
                      <a:pt x="1014793" y="975256"/>
                      <a:pt x="1017429" y="971303"/>
                      <a:pt x="1025337" y="969985"/>
                    </a:cubicBezTo>
                    <a:cubicBezTo>
                      <a:pt x="1027973" y="969985"/>
                      <a:pt x="1031926" y="968667"/>
                      <a:pt x="1037197" y="968667"/>
                    </a:cubicBezTo>
                    <a:cubicBezTo>
                      <a:pt x="1047741" y="967349"/>
                      <a:pt x="1067510" y="966031"/>
                      <a:pt x="1070145" y="959441"/>
                    </a:cubicBezTo>
                    <a:cubicBezTo>
                      <a:pt x="1070145" y="959441"/>
                      <a:pt x="1071464" y="956806"/>
                      <a:pt x="1070145" y="954170"/>
                    </a:cubicBezTo>
                    <a:lnTo>
                      <a:pt x="1067510" y="950216"/>
                    </a:lnTo>
                    <a:cubicBezTo>
                      <a:pt x="1060920" y="937037"/>
                      <a:pt x="1060920" y="937037"/>
                      <a:pt x="1062238" y="931765"/>
                    </a:cubicBezTo>
                    <a:lnTo>
                      <a:pt x="1062238" y="930448"/>
                    </a:lnTo>
                    <a:cubicBezTo>
                      <a:pt x="1062238" y="929129"/>
                      <a:pt x="1063556" y="926493"/>
                      <a:pt x="1062238" y="925176"/>
                    </a:cubicBezTo>
                    <a:cubicBezTo>
                      <a:pt x="1060920" y="923858"/>
                      <a:pt x="1058285" y="922540"/>
                      <a:pt x="1055649" y="922540"/>
                    </a:cubicBezTo>
                    <a:cubicBezTo>
                      <a:pt x="1054331" y="922540"/>
                      <a:pt x="1053013" y="922540"/>
                      <a:pt x="1051695" y="922540"/>
                    </a:cubicBezTo>
                    <a:cubicBezTo>
                      <a:pt x="1042469" y="922540"/>
                      <a:pt x="1029290" y="923858"/>
                      <a:pt x="1018747" y="925176"/>
                    </a:cubicBezTo>
                    <a:cubicBezTo>
                      <a:pt x="1014793" y="925176"/>
                      <a:pt x="1010839" y="926493"/>
                      <a:pt x="1008204" y="926493"/>
                    </a:cubicBezTo>
                    <a:cubicBezTo>
                      <a:pt x="1004250" y="926493"/>
                      <a:pt x="998978" y="929129"/>
                      <a:pt x="993706" y="931765"/>
                    </a:cubicBezTo>
                    <a:cubicBezTo>
                      <a:pt x="987117" y="934401"/>
                      <a:pt x="981846" y="937037"/>
                      <a:pt x="976574" y="937037"/>
                    </a:cubicBezTo>
                    <a:cubicBezTo>
                      <a:pt x="973938" y="937037"/>
                      <a:pt x="969984" y="935719"/>
                      <a:pt x="968667" y="934401"/>
                    </a:cubicBezTo>
                    <a:cubicBezTo>
                      <a:pt x="964712" y="931765"/>
                      <a:pt x="959441" y="929129"/>
                      <a:pt x="954169" y="926493"/>
                    </a:cubicBezTo>
                    <a:cubicBezTo>
                      <a:pt x="947579" y="923858"/>
                      <a:pt x="939672" y="921222"/>
                      <a:pt x="935719" y="914632"/>
                    </a:cubicBezTo>
                    <a:cubicBezTo>
                      <a:pt x="934400" y="913314"/>
                      <a:pt x="933083" y="911996"/>
                      <a:pt x="930447" y="911996"/>
                    </a:cubicBezTo>
                    <a:cubicBezTo>
                      <a:pt x="929129" y="911996"/>
                      <a:pt x="926493" y="911996"/>
                      <a:pt x="925175" y="913314"/>
                    </a:cubicBezTo>
                    <a:cubicBezTo>
                      <a:pt x="923857" y="913314"/>
                      <a:pt x="921221" y="914632"/>
                      <a:pt x="919904" y="914632"/>
                    </a:cubicBezTo>
                    <a:cubicBezTo>
                      <a:pt x="917268" y="914632"/>
                      <a:pt x="915950" y="914632"/>
                      <a:pt x="914632" y="913314"/>
                    </a:cubicBezTo>
                    <a:cubicBezTo>
                      <a:pt x="913314" y="911996"/>
                      <a:pt x="911996" y="910679"/>
                      <a:pt x="911996" y="908043"/>
                    </a:cubicBezTo>
                    <a:cubicBezTo>
                      <a:pt x="911996" y="902771"/>
                      <a:pt x="914632" y="897500"/>
                      <a:pt x="915950" y="892228"/>
                    </a:cubicBezTo>
                    <a:cubicBezTo>
                      <a:pt x="917268" y="889592"/>
                      <a:pt x="918585" y="886956"/>
                      <a:pt x="918585" y="885638"/>
                    </a:cubicBezTo>
                    <a:cubicBezTo>
                      <a:pt x="915950" y="885638"/>
                      <a:pt x="911996" y="885638"/>
                      <a:pt x="909360" y="885638"/>
                    </a:cubicBezTo>
                    <a:cubicBezTo>
                      <a:pt x="890909" y="884321"/>
                      <a:pt x="879048" y="884321"/>
                      <a:pt x="877730" y="876413"/>
                    </a:cubicBezTo>
                    <a:cubicBezTo>
                      <a:pt x="877730" y="873777"/>
                      <a:pt x="879048" y="869823"/>
                      <a:pt x="880366" y="868505"/>
                    </a:cubicBezTo>
                    <a:cubicBezTo>
                      <a:pt x="884320" y="863233"/>
                      <a:pt x="893545" y="861916"/>
                      <a:pt x="900135" y="861916"/>
                    </a:cubicBezTo>
                    <a:cubicBezTo>
                      <a:pt x="902771" y="861916"/>
                      <a:pt x="906724" y="861916"/>
                      <a:pt x="910678" y="861916"/>
                    </a:cubicBezTo>
                    <a:cubicBezTo>
                      <a:pt x="915950" y="861916"/>
                      <a:pt x="922540" y="863233"/>
                      <a:pt x="927811" y="863233"/>
                    </a:cubicBezTo>
                    <a:cubicBezTo>
                      <a:pt x="935719" y="863233"/>
                      <a:pt x="938354" y="861916"/>
                      <a:pt x="938354" y="861916"/>
                    </a:cubicBezTo>
                    <a:cubicBezTo>
                      <a:pt x="938354" y="861916"/>
                      <a:pt x="938354" y="861916"/>
                      <a:pt x="937036" y="860597"/>
                    </a:cubicBezTo>
                    <a:cubicBezTo>
                      <a:pt x="934400" y="856644"/>
                      <a:pt x="931764" y="854008"/>
                      <a:pt x="929129" y="851373"/>
                    </a:cubicBezTo>
                    <a:cubicBezTo>
                      <a:pt x="923857" y="846101"/>
                      <a:pt x="918585" y="840829"/>
                      <a:pt x="921221" y="830286"/>
                    </a:cubicBezTo>
                    <a:cubicBezTo>
                      <a:pt x="921221" y="828968"/>
                      <a:pt x="921221" y="827650"/>
                      <a:pt x="922540" y="826332"/>
                    </a:cubicBezTo>
                    <a:cubicBezTo>
                      <a:pt x="921221" y="827650"/>
                      <a:pt x="918585" y="830286"/>
                      <a:pt x="915950" y="834239"/>
                    </a:cubicBezTo>
                    <a:cubicBezTo>
                      <a:pt x="908042" y="846101"/>
                      <a:pt x="893545" y="854008"/>
                      <a:pt x="880366" y="854008"/>
                    </a:cubicBezTo>
                    <a:cubicBezTo>
                      <a:pt x="879048" y="854008"/>
                      <a:pt x="876413" y="854008"/>
                      <a:pt x="875094" y="854008"/>
                    </a:cubicBezTo>
                    <a:cubicBezTo>
                      <a:pt x="873777" y="854008"/>
                      <a:pt x="867187" y="852690"/>
                      <a:pt x="857961" y="852690"/>
                    </a:cubicBezTo>
                    <a:cubicBezTo>
                      <a:pt x="843465" y="852690"/>
                      <a:pt x="815788" y="855326"/>
                      <a:pt x="805245" y="876413"/>
                    </a:cubicBezTo>
                    <a:cubicBezTo>
                      <a:pt x="797338" y="890910"/>
                      <a:pt x="794702" y="905407"/>
                      <a:pt x="793383" y="915950"/>
                    </a:cubicBezTo>
                    <a:cubicBezTo>
                      <a:pt x="792066" y="926493"/>
                      <a:pt x="790748" y="934401"/>
                      <a:pt x="782840" y="935719"/>
                    </a:cubicBezTo>
                    <a:lnTo>
                      <a:pt x="782840" y="935719"/>
                    </a:lnTo>
                    <a:cubicBezTo>
                      <a:pt x="772297" y="935719"/>
                      <a:pt x="763072" y="919904"/>
                      <a:pt x="753846" y="904089"/>
                    </a:cubicBezTo>
                    <a:lnTo>
                      <a:pt x="752528" y="902771"/>
                    </a:lnTo>
                    <a:cubicBezTo>
                      <a:pt x="751211" y="900135"/>
                      <a:pt x="747256" y="897500"/>
                      <a:pt x="747256" y="897500"/>
                    </a:cubicBezTo>
                    <a:cubicBezTo>
                      <a:pt x="747256" y="897500"/>
                      <a:pt x="747256" y="898817"/>
                      <a:pt x="747256" y="901453"/>
                    </a:cubicBezTo>
                    <a:cubicBezTo>
                      <a:pt x="748575" y="906724"/>
                      <a:pt x="752528" y="914632"/>
                      <a:pt x="756482" y="921222"/>
                    </a:cubicBezTo>
                    <a:cubicBezTo>
                      <a:pt x="763072" y="933083"/>
                      <a:pt x="768343" y="942308"/>
                      <a:pt x="763072" y="946262"/>
                    </a:cubicBezTo>
                    <a:cubicBezTo>
                      <a:pt x="760436" y="948898"/>
                      <a:pt x="740667" y="969985"/>
                      <a:pt x="735396" y="969985"/>
                    </a:cubicBezTo>
                    <a:lnTo>
                      <a:pt x="734077" y="969985"/>
                    </a:lnTo>
                    <a:cubicBezTo>
                      <a:pt x="722217" y="971303"/>
                      <a:pt x="715627" y="973938"/>
                      <a:pt x="714309" y="979210"/>
                    </a:cubicBezTo>
                    <a:cubicBezTo>
                      <a:pt x="714309" y="979210"/>
                      <a:pt x="702448" y="1009522"/>
                      <a:pt x="695858" y="1009522"/>
                    </a:cubicBezTo>
                    <a:cubicBezTo>
                      <a:pt x="694540" y="1009522"/>
                      <a:pt x="691905" y="1008204"/>
                      <a:pt x="691905" y="1005568"/>
                    </a:cubicBezTo>
                    <a:cubicBezTo>
                      <a:pt x="691905" y="997661"/>
                      <a:pt x="687950" y="972620"/>
                      <a:pt x="685315" y="964713"/>
                    </a:cubicBezTo>
                    <a:cubicBezTo>
                      <a:pt x="682679" y="969985"/>
                      <a:pt x="680043" y="981846"/>
                      <a:pt x="681361" y="996343"/>
                    </a:cubicBezTo>
                    <a:cubicBezTo>
                      <a:pt x="682679" y="1006886"/>
                      <a:pt x="685315" y="1010840"/>
                      <a:pt x="687950" y="1013476"/>
                    </a:cubicBezTo>
                    <a:cubicBezTo>
                      <a:pt x="689269" y="1014793"/>
                      <a:pt x="690586" y="1017429"/>
                      <a:pt x="691905" y="1018747"/>
                    </a:cubicBezTo>
                    <a:cubicBezTo>
                      <a:pt x="694540" y="1024019"/>
                      <a:pt x="701129" y="1035881"/>
                      <a:pt x="693222" y="1047741"/>
                    </a:cubicBezTo>
                    <a:cubicBezTo>
                      <a:pt x="691905" y="1049060"/>
                      <a:pt x="690586" y="1050377"/>
                      <a:pt x="690586" y="1051695"/>
                    </a:cubicBezTo>
                    <a:lnTo>
                      <a:pt x="689269" y="1055649"/>
                    </a:lnTo>
                    <a:lnTo>
                      <a:pt x="686633" y="1053013"/>
                    </a:lnTo>
                    <a:cubicBezTo>
                      <a:pt x="670818" y="1042470"/>
                      <a:pt x="655002" y="1038516"/>
                      <a:pt x="640506" y="1038516"/>
                    </a:cubicBezTo>
                    <a:cubicBezTo>
                      <a:pt x="631280" y="1038516"/>
                      <a:pt x="623373" y="1039834"/>
                      <a:pt x="614147" y="1043788"/>
                    </a:cubicBezTo>
                    <a:cubicBezTo>
                      <a:pt x="610194" y="1045105"/>
                      <a:pt x="604922" y="1047741"/>
                      <a:pt x="600968" y="1049060"/>
                    </a:cubicBezTo>
                    <a:cubicBezTo>
                      <a:pt x="586472" y="1055649"/>
                      <a:pt x="570656" y="1062239"/>
                      <a:pt x="554841" y="1062239"/>
                    </a:cubicBezTo>
                    <a:cubicBezTo>
                      <a:pt x="552205" y="1062239"/>
                      <a:pt x="550888" y="1062239"/>
                      <a:pt x="548252" y="1062239"/>
                    </a:cubicBezTo>
                    <a:cubicBezTo>
                      <a:pt x="536390" y="1060920"/>
                      <a:pt x="531119" y="1054331"/>
                      <a:pt x="529801" y="1049060"/>
                    </a:cubicBezTo>
                    <a:cubicBezTo>
                      <a:pt x="527165" y="1041152"/>
                      <a:pt x="529801" y="1029291"/>
                      <a:pt x="537709" y="1020065"/>
                    </a:cubicBezTo>
                    <a:cubicBezTo>
                      <a:pt x="537709" y="1020065"/>
                      <a:pt x="539026" y="1018747"/>
                      <a:pt x="539026" y="1018747"/>
                    </a:cubicBezTo>
                    <a:cubicBezTo>
                      <a:pt x="546934" y="1010840"/>
                      <a:pt x="556159" y="1004250"/>
                      <a:pt x="565384" y="998978"/>
                    </a:cubicBezTo>
                    <a:cubicBezTo>
                      <a:pt x="574610" y="993707"/>
                      <a:pt x="582517" y="988435"/>
                      <a:pt x="589107" y="981846"/>
                    </a:cubicBezTo>
                    <a:cubicBezTo>
                      <a:pt x="599651" y="969985"/>
                      <a:pt x="604922" y="954170"/>
                      <a:pt x="608875" y="938355"/>
                    </a:cubicBezTo>
                    <a:cubicBezTo>
                      <a:pt x="610194" y="933083"/>
                      <a:pt x="611511" y="927812"/>
                      <a:pt x="612830" y="923858"/>
                    </a:cubicBezTo>
                    <a:cubicBezTo>
                      <a:pt x="618101" y="906724"/>
                      <a:pt x="627327" y="879049"/>
                      <a:pt x="651049" y="873777"/>
                    </a:cubicBezTo>
                    <a:cubicBezTo>
                      <a:pt x="653685" y="873777"/>
                      <a:pt x="655002" y="873777"/>
                      <a:pt x="657638" y="873777"/>
                    </a:cubicBezTo>
                    <a:cubicBezTo>
                      <a:pt x="662910" y="873777"/>
                      <a:pt x="669500" y="875095"/>
                      <a:pt x="674771" y="876413"/>
                    </a:cubicBezTo>
                    <a:cubicBezTo>
                      <a:pt x="680043" y="877731"/>
                      <a:pt x="685315" y="879049"/>
                      <a:pt x="690586" y="879049"/>
                    </a:cubicBezTo>
                    <a:cubicBezTo>
                      <a:pt x="694540" y="879049"/>
                      <a:pt x="697176" y="879049"/>
                      <a:pt x="699812" y="877731"/>
                    </a:cubicBezTo>
                    <a:cubicBezTo>
                      <a:pt x="719581" y="871141"/>
                      <a:pt x="716945" y="842147"/>
                      <a:pt x="715627" y="830286"/>
                    </a:cubicBezTo>
                    <a:cubicBezTo>
                      <a:pt x="711673" y="805246"/>
                      <a:pt x="699812" y="782841"/>
                      <a:pt x="687950" y="761754"/>
                    </a:cubicBezTo>
                    <a:cubicBezTo>
                      <a:pt x="676090" y="740668"/>
                      <a:pt x="668182" y="722217"/>
                      <a:pt x="660274" y="705084"/>
                    </a:cubicBezTo>
                    <a:cubicBezTo>
                      <a:pt x="658957" y="702448"/>
                      <a:pt x="657638" y="698494"/>
                      <a:pt x="656321" y="695858"/>
                    </a:cubicBezTo>
                    <a:cubicBezTo>
                      <a:pt x="648413" y="676090"/>
                      <a:pt x="640506" y="656321"/>
                      <a:pt x="626009" y="644460"/>
                    </a:cubicBezTo>
                    <a:cubicBezTo>
                      <a:pt x="612830" y="633917"/>
                      <a:pt x="594379" y="632599"/>
                      <a:pt x="577246" y="632599"/>
                    </a:cubicBezTo>
                    <a:cubicBezTo>
                      <a:pt x="571974" y="632599"/>
                      <a:pt x="566703" y="632599"/>
                      <a:pt x="561431" y="632599"/>
                    </a:cubicBezTo>
                    <a:cubicBezTo>
                      <a:pt x="541662" y="631281"/>
                      <a:pt x="524529" y="624691"/>
                      <a:pt x="507397" y="619419"/>
                    </a:cubicBezTo>
                    <a:cubicBezTo>
                      <a:pt x="499489" y="616783"/>
                      <a:pt x="491582" y="614148"/>
                      <a:pt x="482356" y="611512"/>
                    </a:cubicBezTo>
                    <a:cubicBezTo>
                      <a:pt x="478402" y="610194"/>
                      <a:pt x="474449" y="610194"/>
                      <a:pt x="470495" y="610194"/>
                    </a:cubicBezTo>
                    <a:cubicBezTo>
                      <a:pt x="457315" y="610194"/>
                      <a:pt x="446772" y="618102"/>
                      <a:pt x="436229" y="629963"/>
                    </a:cubicBezTo>
                    <a:cubicBezTo>
                      <a:pt x="434911" y="631281"/>
                      <a:pt x="433593" y="632599"/>
                      <a:pt x="432276" y="633917"/>
                    </a:cubicBezTo>
                    <a:cubicBezTo>
                      <a:pt x="416460" y="652367"/>
                      <a:pt x="398009" y="670818"/>
                      <a:pt x="369016" y="673454"/>
                    </a:cubicBezTo>
                    <a:cubicBezTo>
                      <a:pt x="365061" y="673454"/>
                      <a:pt x="362426" y="674772"/>
                      <a:pt x="358472" y="674772"/>
                    </a:cubicBezTo>
                    <a:cubicBezTo>
                      <a:pt x="355837" y="674772"/>
                      <a:pt x="354518" y="676090"/>
                      <a:pt x="351882" y="676090"/>
                    </a:cubicBezTo>
                    <a:cubicBezTo>
                      <a:pt x="350565" y="676090"/>
                      <a:pt x="350565" y="676090"/>
                      <a:pt x="349247" y="676090"/>
                    </a:cubicBezTo>
                    <a:cubicBezTo>
                      <a:pt x="345293" y="676090"/>
                      <a:pt x="341339" y="673454"/>
                      <a:pt x="337386" y="672136"/>
                    </a:cubicBezTo>
                    <a:cubicBezTo>
                      <a:pt x="336068" y="670818"/>
                      <a:pt x="333432" y="670818"/>
                      <a:pt x="332114" y="669500"/>
                    </a:cubicBezTo>
                    <a:lnTo>
                      <a:pt x="329478" y="669500"/>
                    </a:lnTo>
                    <a:cubicBezTo>
                      <a:pt x="326842" y="668182"/>
                      <a:pt x="322889" y="668182"/>
                      <a:pt x="320253" y="665546"/>
                    </a:cubicBezTo>
                    <a:cubicBezTo>
                      <a:pt x="318934" y="664229"/>
                      <a:pt x="318934" y="664229"/>
                      <a:pt x="317617" y="662910"/>
                    </a:cubicBezTo>
                    <a:cubicBezTo>
                      <a:pt x="316299" y="661593"/>
                      <a:pt x="314981" y="661593"/>
                      <a:pt x="313663" y="661593"/>
                    </a:cubicBezTo>
                    <a:cubicBezTo>
                      <a:pt x="309710" y="661593"/>
                      <a:pt x="305755" y="665546"/>
                      <a:pt x="303120" y="669500"/>
                    </a:cubicBezTo>
                    <a:cubicBezTo>
                      <a:pt x="301802" y="670818"/>
                      <a:pt x="301802" y="670818"/>
                      <a:pt x="300484" y="672136"/>
                    </a:cubicBezTo>
                    <a:cubicBezTo>
                      <a:pt x="297848" y="674772"/>
                      <a:pt x="296531" y="676090"/>
                      <a:pt x="293895" y="678726"/>
                    </a:cubicBezTo>
                    <a:cubicBezTo>
                      <a:pt x="291259" y="681362"/>
                      <a:pt x="288623" y="682679"/>
                      <a:pt x="287305" y="685315"/>
                    </a:cubicBezTo>
                    <a:cubicBezTo>
                      <a:pt x="285987" y="686633"/>
                      <a:pt x="285987" y="687951"/>
                      <a:pt x="284669" y="687951"/>
                    </a:cubicBezTo>
                    <a:cubicBezTo>
                      <a:pt x="280715" y="691905"/>
                      <a:pt x="276762" y="697177"/>
                      <a:pt x="271490" y="699813"/>
                    </a:cubicBezTo>
                    <a:cubicBezTo>
                      <a:pt x="268854" y="701130"/>
                      <a:pt x="266218" y="701130"/>
                      <a:pt x="263583" y="701130"/>
                    </a:cubicBezTo>
                    <a:cubicBezTo>
                      <a:pt x="258311" y="701130"/>
                      <a:pt x="254357" y="698494"/>
                      <a:pt x="250404" y="694541"/>
                    </a:cubicBezTo>
                    <a:cubicBezTo>
                      <a:pt x="249085" y="693223"/>
                      <a:pt x="249085" y="693223"/>
                      <a:pt x="247768" y="691905"/>
                    </a:cubicBezTo>
                    <a:cubicBezTo>
                      <a:pt x="239860" y="685315"/>
                      <a:pt x="230635" y="674772"/>
                      <a:pt x="225363" y="662910"/>
                    </a:cubicBezTo>
                    <a:cubicBezTo>
                      <a:pt x="224045" y="662910"/>
                      <a:pt x="222727" y="661593"/>
                      <a:pt x="221409" y="660275"/>
                    </a:cubicBezTo>
                    <a:cubicBezTo>
                      <a:pt x="220091" y="658957"/>
                      <a:pt x="218773" y="658957"/>
                      <a:pt x="217456" y="658957"/>
                    </a:cubicBezTo>
                    <a:cubicBezTo>
                      <a:pt x="217456" y="658957"/>
                      <a:pt x="216137" y="658957"/>
                      <a:pt x="216137" y="658957"/>
                    </a:cubicBezTo>
                    <a:cubicBezTo>
                      <a:pt x="213501" y="658957"/>
                      <a:pt x="212184" y="660275"/>
                      <a:pt x="209548" y="661593"/>
                    </a:cubicBezTo>
                    <a:cubicBezTo>
                      <a:pt x="204277" y="665546"/>
                      <a:pt x="199005" y="669500"/>
                      <a:pt x="195051" y="673454"/>
                    </a:cubicBezTo>
                    <a:lnTo>
                      <a:pt x="192415" y="676090"/>
                    </a:lnTo>
                    <a:cubicBezTo>
                      <a:pt x="188461" y="680044"/>
                      <a:pt x="184508" y="682679"/>
                      <a:pt x="176600" y="682679"/>
                    </a:cubicBezTo>
                    <a:lnTo>
                      <a:pt x="175282" y="682679"/>
                    </a:lnTo>
                    <a:cubicBezTo>
                      <a:pt x="168693" y="682679"/>
                      <a:pt x="164739" y="681362"/>
                      <a:pt x="159467" y="680044"/>
                    </a:cubicBezTo>
                    <a:cubicBezTo>
                      <a:pt x="158150" y="680044"/>
                      <a:pt x="155514" y="678726"/>
                      <a:pt x="154195" y="678726"/>
                    </a:cubicBezTo>
                    <a:cubicBezTo>
                      <a:pt x="151560" y="678726"/>
                      <a:pt x="150242" y="677408"/>
                      <a:pt x="147606" y="677408"/>
                    </a:cubicBezTo>
                    <a:cubicBezTo>
                      <a:pt x="143652" y="676090"/>
                      <a:pt x="138381" y="676090"/>
                      <a:pt x="133109" y="673454"/>
                    </a:cubicBezTo>
                    <a:cubicBezTo>
                      <a:pt x="129155" y="670818"/>
                      <a:pt x="126519" y="668182"/>
                      <a:pt x="123883" y="665546"/>
                    </a:cubicBezTo>
                    <a:cubicBezTo>
                      <a:pt x="119930" y="661593"/>
                      <a:pt x="117294" y="658957"/>
                      <a:pt x="113340" y="657639"/>
                    </a:cubicBezTo>
                    <a:lnTo>
                      <a:pt x="110704" y="656321"/>
                    </a:lnTo>
                    <a:cubicBezTo>
                      <a:pt x="105433" y="655003"/>
                      <a:pt x="101479" y="653686"/>
                      <a:pt x="97525" y="653686"/>
                    </a:cubicBezTo>
                    <a:cubicBezTo>
                      <a:pt x="94889" y="653686"/>
                      <a:pt x="90936" y="655003"/>
                      <a:pt x="88300" y="656321"/>
                    </a:cubicBezTo>
                    <a:cubicBezTo>
                      <a:pt x="86982" y="657639"/>
                      <a:pt x="84346" y="657639"/>
                      <a:pt x="83028" y="658957"/>
                    </a:cubicBezTo>
                    <a:lnTo>
                      <a:pt x="80392" y="660275"/>
                    </a:lnTo>
                    <a:lnTo>
                      <a:pt x="79075" y="657639"/>
                    </a:lnTo>
                    <a:cubicBezTo>
                      <a:pt x="73803" y="649731"/>
                      <a:pt x="64577" y="643142"/>
                      <a:pt x="55352" y="636552"/>
                    </a:cubicBezTo>
                    <a:cubicBezTo>
                      <a:pt x="51398" y="633917"/>
                      <a:pt x="46127" y="632599"/>
                      <a:pt x="40855" y="631281"/>
                    </a:cubicBezTo>
                    <a:cubicBezTo>
                      <a:pt x="36901" y="629963"/>
                      <a:pt x="32948" y="629963"/>
                      <a:pt x="28993" y="627327"/>
                    </a:cubicBezTo>
                    <a:cubicBezTo>
                      <a:pt x="21086" y="623373"/>
                      <a:pt x="17133" y="616783"/>
                      <a:pt x="14497" y="610194"/>
                    </a:cubicBezTo>
                    <a:cubicBezTo>
                      <a:pt x="13179" y="608876"/>
                      <a:pt x="13179" y="607559"/>
                      <a:pt x="11861" y="606240"/>
                    </a:cubicBezTo>
                    <a:cubicBezTo>
                      <a:pt x="3954" y="593061"/>
                      <a:pt x="0" y="582518"/>
                      <a:pt x="0" y="571975"/>
                    </a:cubicBezTo>
                    <a:cubicBezTo>
                      <a:pt x="0" y="565385"/>
                      <a:pt x="1318" y="558796"/>
                      <a:pt x="3954" y="553524"/>
                    </a:cubicBezTo>
                    <a:cubicBezTo>
                      <a:pt x="11861" y="537709"/>
                      <a:pt x="22404" y="521894"/>
                      <a:pt x="32948" y="510033"/>
                    </a:cubicBezTo>
                    <a:lnTo>
                      <a:pt x="35583" y="507397"/>
                    </a:lnTo>
                    <a:cubicBezTo>
                      <a:pt x="40855" y="500807"/>
                      <a:pt x="44809" y="495536"/>
                      <a:pt x="47445" y="487628"/>
                    </a:cubicBezTo>
                    <a:cubicBezTo>
                      <a:pt x="48762" y="486310"/>
                      <a:pt x="48762" y="483674"/>
                      <a:pt x="48762" y="482357"/>
                    </a:cubicBezTo>
                    <a:lnTo>
                      <a:pt x="48762" y="479721"/>
                    </a:lnTo>
                    <a:lnTo>
                      <a:pt x="51398" y="479721"/>
                    </a:lnTo>
                    <a:cubicBezTo>
                      <a:pt x="60624" y="478402"/>
                      <a:pt x="64577" y="467859"/>
                      <a:pt x="65896" y="459952"/>
                    </a:cubicBezTo>
                    <a:cubicBezTo>
                      <a:pt x="67213" y="452044"/>
                      <a:pt x="65896" y="444137"/>
                      <a:pt x="65896" y="436230"/>
                    </a:cubicBezTo>
                    <a:cubicBezTo>
                      <a:pt x="64577" y="428322"/>
                      <a:pt x="64577" y="421732"/>
                      <a:pt x="64577" y="413825"/>
                    </a:cubicBezTo>
                    <a:cubicBezTo>
                      <a:pt x="65896" y="400646"/>
                      <a:pt x="68531" y="383513"/>
                      <a:pt x="77756" y="370334"/>
                    </a:cubicBezTo>
                    <a:cubicBezTo>
                      <a:pt x="83028" y="361109"/>
                      <a:pt x="92254" y="354519"/>
                      <a:pt x="100161" y="346611"/>
                    </a:cubicBezTo>
                    <a:cubicBezTo>
                      <a:pt x="105433" y="342658"/>
                      <a:pt x="109387" y="338704"/>
                      <a:pt x="113340" y="334750"/>
                    </a:cubicBezTo>
                    <a:cubicBezTo>
                      <a:pt x="115976" y="332114"/>
                      <a:pt x="118612" y="328161"/>
                      <a:pt x="122566" y="325525"/>
                    </a:cubicBezTo>
                    <a:cubicBezTo>
                      <a:pt x="129155" y="318935"/>
                      <a:pt x="135745" y="311028"/>
                      <a:pt x="143652" y="305756"/>
                    </a:cubicBezTo>
                    <a:lnTo>
                      <a:pt x="143652" y="305756"/>
                    </a:lnTo>
                    <a:cubicBezTo>
                      <a:pt x="143652" y="305756"/>
                      <a:pt x="144971" y="305756"/>
                      <a:pt x="144971" y="305756"/>
                    </a:cubicBezTo>
                    <a:cubicBezTo>
                      <a:pt x="148924" y="295213"/>
                      <a:pt x="155514" y="287305"/>
                      <a:pt x="164739" y="282034"/>
                    </a:cubicBezTo>
                    <a:cubicBezTo>
                      <a:pt x="171329" y="278080"/>
                      <a:pt x="179236" y="278080"/>
                      <a:pt x="184508" y="278080"/>
                    </a:cubicBezTo>
                    <a:cubicBezTo>
                      <a:pt x="187143" y="278080"/>
                      <a:pt x="191097" y="278080"/>
                      <a:pt x="193733" y="278080"/>
                    </a:cubicBezTo>
                    <a:cubicBezTo>
                      <a:pt x="196369" y="278080"/>
                      <a:pt x="199005" y="278080"/>
                      <a:pt x="201641" y="278080"/>
                    </a:cubicBezTo>
                    <a:lnTo>
                      <a:pt x="202958" y="278080"/>
                    </a:lnTo>
                    <a:cubicBezTo>
                      <a:pt x="209548" y="278080"/>
                      <a:pt x="210866" y="272808"/>
                      <a:pt x="210866" y="260947"/>
                    </a:cubicBezTo>
                    <a:cubicBezTo>
                      <a:pt x="210866" y="256993"/>
                      <a:pt x="210866" y="254357"/>
                      <a:pt x="210866" y="251722"/>
                    </a:cubicBezTo>
                    <a:cubicBezTo>
                      <a:pt x="213501" y="238543"/>
                      <a:pt x="210866" y="224045"/>
                      <a:pt x="201641" y="210866"/>
                    </a:cubicBezTo>
                    <a:lnTo>
                      <a:pt x="200322" y="209549"/>
                    </a:lnTo>
                    <a:cubicBezTo>
                      <a:pt x="197687" y="205595"/>
                      <a:pt x="195051" y="201641"/>
                      <a:pt x="193733" y="196369"/>
                    </a:cubicBezTo>
                    <a:cubicBezTo>
                      <a:pt x="193733" y="193733"/>
                      <a:pt x="193733" y="189780"/>
                      <a:pt x="195051" y="188461"/>
                    </a:cubicBezTo>
                    <a:cubicBezTo>
                      <a:pt x="195051" y="187144"/>
                      <a:pt x="196369" y="185826"/>
                      <a:pt x="196369" y="183190"/>
                    </a:cubicBezTo>
                    <a:cubicBezTo>
                      <a:pt x="196369" y="180554"/>
                      <a:pt x="195051" y="172647"/>
                      <a:pt x="193733" y="170011"/>
                    </a:cubicBezTo>
                    <a:cubicBezTo>
                      <a:pt x="192415" y="168693"/>
                      <a:pt x="191097" y="167375"/>
                      <a:pt x="189779" y="166058"/>
                    </a:cubicBezTo>
                    <a:cubicBezTo>
                      <a:pt x="187143" y="164739"/>
                      <a:pt x="185826" y="162103"/>
                      <a:pt x="183190" y="159468"/>
                    </a:cubicBezTo>
                    <a:cubicBezTo>
                      <a:pt x="179236" y="151560"/>
                      <a:pt x="176600" y="139699"/>
                      <a:pt x="179236" y="130474"/>
                    </a:cubicBezTo>
                    <a:cubicBezTo>
                      <a:pt x="179236" y="129155"/>
                      <a:pt x="180554" y="127838"/>
                      <a:pt x="180554" y="126520"/>
                    </a:cubicBezTo>
                    <a:cubicBezTo>
                      <a:pt x="181872" y="122566"/>
                      <a:pt x="183190" y="118612"/>
                      <a:pt x="183190" y="114659"/>
                    </a:cubicBezTo>
                    <a:lnTo>
                      <a:pt x="183190" y="112023"/>
                    </a:lnTo>
                    <a:lnTo>
                      <a:pt x="183190" y="109387"/>
                    </a:lnTo>
                    <a:lnTo>
                      <a:pt x="185826" y="109387"/>
                    </a:lnTo>
                    <a:cubicBezTo>
                      <a:pt x="189779" y="108069"/>
                      <a:pt x="192415" y="106751"/>
                      <a:pt x="196369" y="104115"/>
                    </a:cubicBezTo>
                    <a:lnTo>
                      <a:pt x="197687" y="102797"/>
                    </a:lnTo>
                    <a:cubicBezTo>
                      <a:pt x="201641" y="100162"/>
                      <a:pt x="206912" y="98844"/>
                      <a:pt x="212184" y="98844"/>
                    </a:cubicBezTo>
                    <a:cubicBezTo>
                      <a:pt x="218773" y="98844"/>
                      <a:pt x="224045" y="100162"/>
                      <a:pt x="230635" y="101480"/>
                    </a:cubicBezTo>
                    <a:cubicBezTo>
                      <a:pt x="237224" y="102797"/>
                      <a:pt x="242496" y="104115"/>
                      <a:pt x="247768" y="104115"/>
                    </a:cubicBezTo>
                    <a:cubicBezTo>
                      <a:pt x="249085" y="104115"/>
                      <a:pt x="250404" y="104115"/>
                      <a:pt x="251721" y="104115"/>
                    </a:cubicBezTo>
                    <a:cubicBezTo>
                      <a:pt x="259628" y="102797"/>
                      <a:pt x="264900" y="97526"/>
                      <a:pt x="270172" y="90936"/>
                    </a:cubicBezTo>
                    <a:cubicBezTo>
                      <a:pt x="274126" y="86983"/>
                      <a:pt x="278079" y="81711"/>
                      <a:pt x="283351" y="79075"/>
                    </a:cubicBezTo>
                    <a:cubicBezTo>
                      <a:pt x="296531" y="71168"/>
                      <a:pt x="308391" y="67214"/>
                      <a:pt x="322889" y="67214"/>
                    </a:cubicBezTo>
                    <a:cubicBezTo>
                      <a:pt x="325524" y="67214"/>
                      <a:pt x="328160" y="67214"/>
                      <a:pt x="332114" y="67214"/>
                    </a:cubicBezTo>
                    <a:cubicBezTo>
                      <a:pt x="337386" y="67214"/>
                      <a:pt x="342658" y="68532"/>
                      <a:pt x="347929" y="69849"/>
                    </a:cubicBezTo>
                    <a:cubicBezTo>
                      <a:pt x="354518" y="71168"/>
                      <a:pt x="359790" y="72485"/>
                      <a:pt x="366380" y="72485"/>
                    </a:cubicBezTo>
                    <a:cubicBezTo>
                      <a:pt x="370333" y="72485"/>
                      <a:pt x="372969" y="72485"/>
                      <a:pt x="376923" y="71168"/>
                    </a:cubicBezTo>
                    <a:cubicBezTo>
                      <a:pt x="387466" y="68532"/>
                      <a:pt x="395374" y="67214"/>
                      <a:pt x="404599" y="67214"/>
                    </a:cubicBezTo>
                    <a:cubicBezTo>
                      <a:pt x="411188" y="67214"/>
                      <a:pt x="417778" y="68532"/>
                      <a:pt x="424368" y="69849"/>
                    </a:cubicBezTo>
                    <a:cubicBezTo>
                      <a:pt x="432276" y="72485"/>
                      <a:pt x="437547" y="76439"/>
                      <a:pt x="441501" y="80393"/>
                    </a:cubicBezTo>
                    <a:cubicBezTo>
                      <a:pt x="448091" y="85664"/>
                      <a:pt x="453362" y="89618"/>
                      <a:pt x="461270" y="90936"/>
                    </a:cubicBezTo>
                    <a:cubicBezTo>
                      <a:pt x="461270" y="90936"/>
                      <a:pt x="462587" y="90936"/>
                      <a:pt x="462587" y="90936"/>
                    </a:cubicBezTo>
                    <a:cubicBezTo>
                      <a:pt x="469177" y="90936"/>
                      <a:pt x="475766" y="89618"/>
                      <a:pt x="483674" y="86983"/>
                    </a:cubicBezTo>
                    <a:cubicBezTo>
                      <a:pt x="490263" y="85664"/>
                      <a:pt x="498171" y="83028"/>
                      <a:pt x="506078" y="83028"/>
                    </a:cubicBezTo>
                    <a:lnTo>
                      <a:pt x="507397" y="83028"/>
                    </a:lnTo>
                    <a:cubicBezTo>
                      <a:pt x="521893" y="83028"/>
                      <a:pt x="528483" y="93572"/>
                      <a:pt x="536390" y="104115"/>
                    </a:cubicBezTo>
                    <a:cubicBezTo>
                      <a:pt x="537709" y="106751"/>
                      <a:pt x="540345" y="109387"/>
                      <a:pt x="541662" y="110705"/>
                    </a:cubicBezTo>
                    <a:cubicBezTo>
                      <a:pt x="549569" y="121248"/>
                      <a:pt x="557477" y="127838"/>
                      <a:pt x="565384" y="131791"/>
                    </a:cubicBezTo>
                    <a:cubicBezTo>
                      <a:pt x="570656" y="134427"/>
                      <a:pt x="574610" y="135745"/>
                      <a:pt x="579882" y="135745"/>
                    </a:cubicBezTo>
                    <a:cubicBezTo>
                      <a:pt x="582517" y="135745"/>
                      <a:pt x="585153" y="135745"/>
                      <a:pt x="589107" y="135745"/>
                    </a:cubicBezTo>
                    <a:lnTo>
                      <a:pt x="593061" y="135745"/>
                    </a:lnTo>
                    <a:cubicBezTo>
                      <a:pt x="597015" y="135745"/>
                      <a:pt x="600968" y="135745"/>
                      <a:pt x="606240" y="135745"/>
                    </a:cubicBezTo>
                    <a:cubicBezTo>
                      <a:pt x="611511" y="135745"/>
                      <a:pt x="616783" y="135745"/>
                      <a:pt x="622055" y="135745"/>
                    </a:cubicBezTo>
                    <a:lnTo>
                      <a:pt x="628644" y="135745"/>
                    </a:lnTo>
                    <a:cubicBezTo>
                      <a:pt x="635234" y="135745"/>
                      <a:pt x="641823" y="139699"/>
                      <a:pt x="645778" y="143653"/>
                    </a:cubicBezTo>
                    <a:cubicBezTo>
                      <a:pt x="648413" y="146289"/>
                      <a:pt x="652367" y="148924"/>
                      <a:pt x="653685" y="148924"/>
                    </a:cubicBezTo>
                    <a:cubicBezTo>
                      <a:pt x="656321" y="148924"/>
                      <a:pt x="676090" y="141017"/>
                      <a:pt x="681361" y="138381"/>
                    </a:cubicBezTo>
                    <a:lnTo>
                      <a:pt x="681361" y="122566"/>
                    </a:lnTo>
                    <a:lnTo>
                      <a:pt x="689269" y="141017"/>
                    </a:lnTo>
                    <a:cubicBezTo>
                      <a:pt x="693222" y="148924"/>
                      <a:pt x="695858" y="158150"/>
                      <a:pt x="702448" y="162103"/>
                    </a:cubicBezTo>
                    <a:cubicBezTo>
                      <a:pt x="705084" y="163422"/>
                      <a:pt x="706401" y="163422"/>
                      <a:pt x="709037" y="163422"/>
                    </a:cubicBezTo>
                    <a:cubicBezTo>
                      <a:pt x="711673" y="163422"/>
                      <a:pt x="714309" y="163422"/>
                      <a:pt x="716945" y="162103"/>
                    </a:cubicBezTo>
                    <a:cubicBezTo>
                      <a:pt x="720898" y="160786"/>
                      <a:pt x="723534" y="160786"/>
                      <a:pt x="727488" y="160786"/>
                    </a:cubicBezTo>
                    <a:cubicBezTo>
                      <a:pt x="728806" y="160786"/>
                      <a:pt x="728806" y="160786"/>
                      <a:pt x="730124" y="160786"/>
                    </a:cubicBezTo>
                    <a:cubicBezTo>
                      <a:pt x="735396" y="160786"/>
                      <a:pt x="740667" y="162103"/>
                      <a:pt x="744621" y="162103"/>
                    </a:cubicBezTo>
                    <a:cubicBezTo>
                      <a:pt x="752528" y="162103"/>
                      <a:pt x="760436" y="160786"/>
                      <a:pt x="767025" y="158150"/>
                    </a:cubicBezTo>
                    <a:cubicBezTo>
                      <a:pt x="770979" y="156832"/>
                      <a:pt x="776251" y="155514"/>
                      <a:pt x="781523" y="155514"/>
                    </a:cubicBezTo>
                    <a:cubicBezTo>
                      <a:pt x="785476" y="155514"/>
                      <a:pt x="788112" y="155514"/>
                      <a:pt x="789430" y="156832"/>
                    </a:cubicBezTo>
                    <a:cubicBezTo>
                      <a:pt x="793383" y="158150"/>
                      <a:pt x="794702" y="162103"/>
                      <a:pt x="797338" y="164739"/>
                    </a:cubicBezTo>
                    <a:cubicBezTo>
                      <a:pt x="799973" y="167375"/>
                      <a:pt x="801291" y="170011"/>
                      <a:pt x="803927" y="171329"/>
                    </a:cubicBezTo>
                    <a:cubicBezTo>
                      <a:pt x="806563" y="166058"/>
                      <a:pt x="806563" y="158150"/>
                      <a:pt x="807881" y="150242"/>
                    </a:cubicBezTo>
                    <a:cubicBezTo>
                      <a:pt x="807881" y="146289"/>
                      <a:pt x="807881" y="142335"/>
                      <a:pt x="809198" y="139699"/>
                    </a:cubicBezTo>
                    <a:cubicBezTo>
                      <a:pt x="810517" y="133110"/>
                      <a:pt x="813152" y="127838"/>
                      <a:pt x="815788" y="122566"/>
                    </a:cubicBezTo>
                    <a:cubicBezTo>
                      <a:pt x="818424" y="118612"/>
                      <a:pt x="821060" y="113341"/>
                      <a:pt x="821060" y="109387"/>
                    </a:cubicBezTo>
                    <a:cubicBezTo>
                      <a:pt x="823696" y="96208"/>
                      <a:pt x="826331" y="85664"/>
                      <a:pt x="826331" y="73804"/>
                    </a:cubicBezTo>
                    <a:cubicBezTo>
                      <a:pt x="826331" y="67214"/>
                      <a:pt x="826331" y="61942"/>
                      <a:pt x="825014" y="56670"/>
                    </a:cubicBezTo>
                    <a:cubicBezTo>
                      <a:pt x="825014" y="55353"/>
                      <a:pt x="823696" y="54035"/>
                      <a:pt x="823696" y="52717"/>
                    </a:cubicBezTo>
                    <a:cubicBezTo>
                      <a:pt x="822378" y="48763"/>
                      <a:pt x="821060" y="44809"/>
                      <a:pt x="821060" y="40856"/>
                    </a:cubicBezTo>
                    <a:lnTo>
                      <a:pt x="822378" y="36901"/>
                    </a:lnTo>
                    <a:lnTo>
                      <a:pt x="826331" y="38220"/>
                    </a:lnTo>
                    <a:cubicBezTo>
                      <a:pt x="828967" y="39537"/>
                      <a:pt x="832921" y="39537"/>
                      <a:pt x="838193" y="39537"/>
                    </a:cubicBezTo>
                    <a:cubicBezTo>
                      <a:pt x="842146" y="39537"/>
                      <a:pt x="846100" y="39537"/>
                      <a:pt x="850054" y="38220"/>
                    </a:cubicBezTo>
                    <a:cubicBezTo>
                      <a:pt x="854008" y="38220"/>
                      <a:pt x="856644" y="38220"/>
                      <a:pt x="860597" y="38220"/>
                    </a:cubicBezTo>
                    <a:cubicBezTo>
                      <a:pt x="864551" y="38220"/>
                      <a:pt x="867187" y="38220"/>
                      <a:pt x="871141" y="38220"/>
                    </a:cubicBezTo>
                    <a:cubicBezTo>
                      <a:pt x="875094" y="38220"/>
                      <a:pt x="879048" y="38220"/>
                      <a:pt x="883002" y="38220"/>
                    </a:cubicBezTo>
                    <a:cubicBezTo>
                      <a:pt x="888273" y="38220"/>
                      <a:pt x="892227" y="38220"/>
                      <a:pt x="894863" y="36901"/>
                    </a:cubicBezTo>
                    <a:cubicBezTo>
                      <a:pt x="901452" y="35584"/>
                      <a:pt x="906724" y="31630"/>
                      <a:pt x="911996" y="27677"/>
                    </a:cubicBezTo>
                    <a:cubicBezTo>
                      <a:pt x="914632" y="25041"/>
                      <a:pt x="917268" y="23722"/>
                      <a:pt x="921221" y="21087"/>
                    </a:cubicBezTo>
                    <a:cubicBezTo>
                      <a:pt x="922540" y="21087"/>
                      <a:pt x="923857" y="19769"/>
                      <a:pt x="925175" y="18451"/>
                    </a:cubicBezTo>
                    <a:lnTo>
                      <a:pt x="927811" y="17133"/>
                    </a:lnTo>
                    <a:lnTo>
                      <a:pt x="929129" y="19769"/>
                    </a:lnTo>
                    <a:cubicBezTo>
                      <a:pt x="931764" y="25041"/>
                      <a:pt x="933083" y="27677"/>
                      <a:pt x="935719" y="28994"/>
                    </a:cubicBezTo>
                    <a:cubicBezTo>
                      <a:pt x="937036" y="30312"/>
                      <a:pt x="939672" y="30312"/>
                      <a:pt x="942308" y="30312"/>
                    </a:cubicBezTo>
                    <a:cubicBezTo>
                      <a:pt x="944943" y="30312"/>
                      <a:pt x="947579" y="30312"/>
                      <a:pt x="951533" y="28994"/>
                    </a:cubicBezTo>
                    <a:cubicBezTo>
                      <a:pt x="963395" y="25041"/>
                      <a:pt x="975256" y="18451"/>
                      <a:pt x="987117" y="10543"/>
                    </a:cubicBezTo>
                    <a:lnTo>
                      <a:pt x="988435" y="9226"/>
                    </a:lnTo>
                    <a:cubicBezTo>
                      <a:pt x="993706" y="5272"/>
                      <a:pt x="998978" y="1318"/>
                      <a:pt x="1005568" y="0"/>
                    </a:cubicBezTo>
                    <a:cubicBezTo>
                      <a:pt x="1006886" y="0"/>
                      <a:pt x="1009522" y="0"/>
                      <a:pt x="1010839" y="0"/>
                    </a:cubicBezTo>
                    <a:cubicBezTo>
                      <a:pt x="1016111" y="0"/>
                      <a:pt x="1021383" y="1318"/>
                      <a:pt x="1025337" y="3954"/>
                    </a:cubicBezTo>
                    <a:cubicBezTo>
                      <a:pt x="1029290" y="5272"/>
                      <a:pt x="1034562" y="6590"/>
                      <a:pt x="1041152" y="6590"/>
                    </a:cubicBezTo>
                    <a:cubicBezTo>
                      <a:pt x="1045105" y="6590"/>
                      <a:pt x="1049059" y="6590"/>
                      <a:pt x="1053013" y="6590"/>
                    </a:cubicBezTo>
                    <a:cubicBezTo>
                      <a:pt x="1056966" y="6590"/>
                      <a:pt x="1060920" y="5272"/>
                      <a:pt x="1064874" y="5272"/>
                    </a:cubicBezTo>
                    <a:cubicBezTo>
                      <a:pt x="1066192" y="5272"/>
                      <a:pt x="1067510" y="5272"/>
                      <a:pt x="1068828" y="5272"/>
                    </a:cubicBezTo>
                    <a:cubicBezTo>
                      <a:pt x="1072781" y="5272"/>
                      <a:pt x="1076735" y="6590"/>
                      <a:pt x="1080689" y="6590"/>
                    </a:cubicBezTo>
                    <a:cubicBezTo>
                      <a:pt x="1084643" y="7908"/>
                      <a:pt x="1089914" y="7908"/>
                      <a:pt x="1093868" y="7908"/>
                    </a:cubicBezTo>
                    <a:cubicBezTo>
                      <a:pt x="1093868" y="7908"/>
                      <a:pt x="1093868" y="7908"/>
                      <a:pt x="1093868" y="7908"/>
                    </a:cubicBezTo>
                    <a:cubicBezTo>
                      <a:pt x="1100458" y="7908"/>
                      <a:pt x="1105729" y="5272"/>
                      <a:pt x="1111001" y="3954"/>
                    </a:cubicBezTo>
                    <a:lnTo>
                      <a:pt x="1112319" y="3954"/>
                    </a:lnTo>
                    <a:cubicBezTo>
                      <a:pt x="1118908" y="1318"/>
                      <a:pt x="1125498" y="0"/>
                      <a:pt x="1130770" y="0"/>
                    </a:cubicBezTo>
                    <a:cubicBezTo>
                      <a:pt x="1139995" y="0"/>
                      <a:pt x="1146585" y="3954"/>
                      <a:pt x="1150538" y="11862"/>
                    </a:cubicBezTo>
                    <a:cubicBezTo>
                      <a:pt x="1154492" y="19769"/>
                      <a:pt x="1157128" y="28994"/>
                      <a:pt x="1159764" y="38220"/>
                    </a:cubicBezTo>
                    <a:cubicBezTo>
                      <a:pt x="1161082" y="42173"/>
                      <a:pt x="1162399" y="46127"/>
                      <a:pt x="1163718" y="50081"/>
                    </a:cubicBezTo>
                    <a:cubicBezTo>
                      <a:pt x="1166354" y="56670"/>
                      <a:pt x="1168989" y="64578"/>
                      <a:pt x="1171625" y="71168"/>
                    </a:cubicBezTo>
                    <a:cubicBezTo>
                      <a:pt x="1171625" y="72485"/>
                      <a:pt x="1172943" y="73804"/>
                      <a:pt x="1172943" y="75121"/>
                    </a:cubicBezTo>
                    <a:cubicBezTo>
                      <a:pt x="1175578" y="80393"/>
                      <a:pt x="1178214" y="85664"/>
                      <a:pt x="1179533" y="90936"/>
                    </a:cubicBezTo>
                    <a:cubicBezTo>
                      <a:pt x="1182168" y="100162"/>
                      <a:pt x="1179533" y="109387"/>
                      <a:pt x="1178214" y="117295"/>
                    </a:cubicBezTo>
                    <a:cubicBezTo>
                      <a:pt x="1176897" y="122566"/>
                      <a:pt x="1175578" y="127838"/>
                      <a:pt x="1175578" y="133110"/>
                    </a:cubicBezTo>
                    <a:cubicBezTo>
                      <a:pt x="1175578" y="144971"/>
                      <a:pt x="1182168" y="152878"/>
                      <a:pt x="1197983" y="162103"/>
                    </a:cubicBezTo>
                    <a:cubicBezTo>
                      <a:pt x="1200619" y="163422"/>
                      <a:pt x="1201937" y="164739"/>
                      <a:pt x="1204573" y="164739"/>
                    </a:cubicBezTo>
                    <a:cubicBezTo>
                      <a:pt x="1209845" y="167375"/>
                      <a:pt x="1213798" y="170011"/>
                      <a:pt x="1219070" y="172647"/>
                    </a:cubicBezTo>
                    <a:cubicBezTo>
                      <a:pt x="1221705" y="175282"/>
                      <a:pt x="1224341" y="176601"/>
                      <a:pt x="1226977" y="179237"/>
                    </a:cubicBezTo>
                    <a:cubicBezTo>
                      <a:pt x="1229613" y="181872"/>
                      <a:pt x="1230931" y="183190"/>
                      <a:pt x="1233567" y="184508"/>
                    </a:cubicBezTo>
                    <a:cubicBezTo>
                      <a:pt x="1238839" y="188461"/>
                      <a:pt x="1244110" y="191097"/>
                      <a:pt x="1252018" y="192416"/>
                    </a:cubicBezTo>
                    <a:lnTo>
                      <a:pt x="1253336" y="192416"/>
                    </a:lnTo>
                    <a:cubicBezTo>
                      <a:pt x="1258608" y="193733"/>
                      <a:pt x="1265197" y="195051"/>
                      <a:pt x="1269151" y="201641"/>
                    </a:cubicBezTo>
                    <a:cubicBezTo>
                      <a:pt x="1273104" y="208230"/>
                      <a:pt x="1273104" y="216138"/>
                      <a:pt x="1273104" y="222728"/>
                    </a:cubicBezTo>
                    <a:lnTo>
                      <a:pt x="1273104" y="229317"/>
                    </a:lnTo>
                    <a:cubicBezTo>
                      <a:pt x="1273104" y="237224"/>
                      <a:pt x="1273104" y="243814"/>
                      <a:pt x="1274422" y="251722"/>
                    </a:cubicBezTo>
                    <a:cubicBezTo>
                      <a:pt x="1277058" y="264901"/>
                      <a:pt x="1286283" y="278080"/>
                      <a:pt x="1298145" y="284670"/>
                    </a:cubicBezTo>
                    <a:cubicBezTo>
                      <a:pt x="1302099" y="287305"/>
                      <a:pt x="1304735" y="287305"/>
                      <a:pt x="1308688" y="287305"/>
                    </a:cubicBezTo>
                    <a:cubicBezTo>
                      <a:pt x="1313959" y="287305"/>
                      <a:pt x="1317914" y="285987"/>
                      <a:pt x="1323185" y="284670"/>
                    </a:cubicBezTo>
                    <a:cubicBezTo>
                      <a:pt x="1328457" y="283351"/>
                      <a:pt x="1333728" y="282034"/>
                      <a:pt x="1339000" y="282034"/>
                    </a:cubicBezTo>
                    <a:cubicBezTo>
                      <a:pt x="1339000" y="282034"/>
                      <a:pt x="1339000" y="282034"/>
                      <a:pt x="1339000" y="282034"/>
                    </a:cubicBezTo>
                    <a:cubicBezTo>
                      <a:pt x="1352179" y="282034"/>
                      <a:pt x="1364041" y="289941"/>
                      <a:pt x="1374584" y="296531"/>
                    </a:cubicBezTo>
                    <a:lnTo>
                      <a:pt x="1381173" y="300484"/>
                    </a:lnTo>
                    <a:cubicBezTo>
                      <a:pt x="1385127" y="303120"/>
                      <a:pt x="1389080" y="305756"/>
                      <a:pt x="1393034" y="305756"/>
                    </a:cubicBezTo>
                    <a:cubicBezTo>
                      <a:pt x="1395670" y="307074"/>
                      <a:pt x="1399624" y="307074"/>
                      <a:pt x="1403578" y="307074"/>
                    </a:cubicBezTo>
                    <a:cubicBezTo>
                      <a:pt x="1408849" y="307074"/>
                      <a:pt x="1412803" y="307074"/>
                      <a:pt x="1416757" y="305756"/>
                    </a:cubicBezTo>
                    <a:cubicBezTo>
                      <a:pt x="1424664" y="304439"/>
                      <a:pt x="1433890" y="303120"/>
                      <a:pt x="1441797" y="300484"/>
                    </a:cubicBezTo>
                    <a:cubicBezTo>
                      <a:pt x="1444433" y="299167"/>
                      <a:pt x="1448387" y="297849"/>
                      <a:pt x="1451023" y="296531"/>
                    </a:cubicBezTo>
                    <a:cubicBezTo>
                      <a:pt x="1453659" y="295213"/>
                      <a:pt x="1454976" y="293895"/>
                      <a:pt x="1457612" y="292577"/>
                    </a:cubicBezTo>
                    <a:cubicBezTo>
                      <a:pt x="1460248" y="291259"/>
                      <a:pt x="1462884" y="291259"/>
                      <a:pt x="1464202" y="291259"/>
                    </a:cubicBezTo>
                    <a:cubicBezTo>
                      <a:pt x="1474745" y="291259"/>
                      <a:pt x="1478698" y="304439"/>
                      <a:pt x="1480017" y="313663"/>
                    </a:cubicBezTo>
                    <a:cubicBezTo>
                      <a:pt x="1480017" y="314982"/>
                      <a:pt x="1480017" y="316299"/>
                      <a:pt x="1481334" y="316299"/>
                    </a:cubicBezTo>
                    <a:cubicBezTo>
                      <a:pt x="1482653" y="322889"/>
                      <a:pt x="1486606" y="329478"/>
                      <a:pt x="1490560" y="336068"/>
                    </a:cubicBezTo>
                    <a:lnTo>
                      <a:pt x="1491878" y="338704"/>
                    </a:lnTo>
                    <a:lnTo>
                      <a:pt x="1493196" y="340022"/>
                    </a:lnTo>
                    <a:cubicBezTo>
                      <a:pt x="1494514" y="342658"/>
                      <a:pt x="1495832" y="343976"/>
                      <a:pt x="1497150" y="346611"/>
                    </a:cubicBezTo>
                    <a:cubicBezTo>
                      <a:pt x="1498467" y="347930"/>
                      <a:pt x="1501103" y="349247"/>
                      <a:pt x="1502422" y="351883"/>
                    </a:cubicBezTo>
                    <a:cubicBezTo>
                      <a:pt x="1503739" y="353201"/>
                      <a:pt x="1506375" y="354519"/>
                      <a:pt x="1507693" y="355837"/>
                    </a:cubicBezTo>
                    <a:cubicBezTo>
                      <a:pt x="1512965" y="359790"/>
                      <a:pt x="1516918" y="361109"/>
                      <a:pt x="1520872" y="361109"/>
                    </a:cubicBezTo>
                    <a:cubicBezTo>
                      <a:pt x="1523508" y="361109"/>
                      <a:pt x="1527461" y="359790"/>
                      <a:pt x="1531415" y="358473"/>
                    </a:cubicBezTo>
                    <a:cubicBezTo>
                      <a:pt x="1532733" y="357155"/>
                      <a:pt x="1534051" y="357155"/>
                      <a:pt x="1536687" y="355837"/>
                    </a:cubicBezTo>
                    <a:cubicBezTo>
                      <a:pt x="1544594" y="351883"/>
                      <a:pt x="1552502" y="346611"/>
                      <a:pt x="1561728" y="346611"/>
                    </a:cubicBezTo>
                    <a:cubicBezTo>
                      <a:pt x="1564363" y="346611"/>
                      <a:pt x="1566999" y="346611"/>
                      <a:pt x="1568317" y="347930"/>
                    </a:cubicBezTo>
                    <a:cubicBezTo>
                      <a:pt x="1580178" y="351883"/>
                      <a:pt x="1585450" y="362426"/>
                      <a:pt x="1589404" y="372969"/>
                    </a:cubicBezTo>
                    <a:cubicBezTo>
                      <a:pt x="1590721" y="375605"/>
                      <a:pt x="1590721" y="376924"/>
                      <a:pt x="1592040" y="379559"/>
                    </a:cubicBezTo>
                    <a:cubicBezTo>
                      <a:pt x="1597311" y="388785"/>
                      <a:pt x="1602583" y="391421"/>
                      <a:pt x="1614444" y="394056"/>
                    </a:cubicBezTo>
                    <a:cubicBezTo>
                      <a:pt x="1628941" y="396692"/>
                      <a:pt x="1639484" y="401964"/>
                      <a:pt x="1650027" y="409872"/>
                    </a:cubicBezTo>
                    <a:lnTo>
                      <a:pt x="1651346" y="411189"/>
                    </a:lnTo>
                    <a:cubicBezTo>
                      <a:pt x="1659253" y="419096"/>
                      <a:pt x="1667161" y="425686"/>
                      <a:pt x="1677704" y="430958"/>
                    </a:cubicBezTo>
                    <a:cubicBezTo>
                      <a:pt x="1685611" y="436230"/>
                      <a:pt x="1700109" y="444137"/>
                      <a:pt x="1701426" y="458634"/>
                    </a:cubicBezTo>
                    <a:cubicBezTo>
                      <a:pt x="1702744" y="470495"/>
                      <a:pt x="1694837" y="482357"/>
                      <a:pt x="1681657" y="491582"/>
                    </a:cubicBezTo>
                    <a:cubicBezTo>
                      <a:pt x="1680340" y="492900"/>
                      <a:pt x="1679021" y="492900"/>
                      <a:pt x="1677704" y="494218"/>
                    </a:cubicBezTo>
                    <a:cubicBezTo>
                      <a:pt x="1669796" y="499490"/>
                      <a:pt x="1663206" y="503443"/>
                      <a:pt x="1659253" y="511350"/>
                    </a:cubicBezTo>
                    <a:cubicBezTo>
                      <a:pt x="1653982" y="521894"/>
                      <a:pt x="1651346" y="533755"/>
                      <a:pt x="1653982" y="541663"/>
                    </a:cubicBezTo>
                    <a:cubicBezTo>
                      <a:pt x="1655299" y="546934"/>
                      <a:pt x="1657935" y="549570"/>
                      <a:pt x="1661889" y="553524"/>
                    </a:cubicBezTo>
                    <a:cubicBezTo>
                      <a:pt x="1664525" y="556160"/>
                      <a:pt x="1667161" y="558796"/>
                      <a:pt x="1669796" y="562749"/>
                    </a:cubicBezTo>
                    <a:cubicBezTo>
                      <a:pt x="1677704" y="577246"/>
                      <a:pt x="1673750" y="593061"/>
                      <a:pt x="1669796" y="603604"/>
                    </a:cubicBezTo>
                    <a:cubicBezTo>
                      <a:pt x="1668478" y="607559"/>
                      <a:pt x="1665842" y="612830"/>
                      <a:pt x="1664525" y="616783"/>
                    </a:cubicBezTo>
                    <a:cubicBezTo>
                      <a:pt x="1660571" y="624691"/>
                      <a:pt x="1657935" y="632599"/>
                      <a:pt x="1656617" y="641824"/>
                    </a:cubicBezTo>
                    <a:lnTo>
                      <a:pt x="1655299" y="644460"/>
                    </a:lnTo>
                    <a:cubicBezTo>
                      <a:pt x="1653982" y="653686"/>
                      <a:pt x="1651346" y="662910"/>
                      <a:pt x="1642120" y="668182"/>
                    </a:cubicBezTo>
                    <a:cubicBezTo>
                      <a:pt x="1635530" y="672136"/>
                      <a:pt x="1627623" y="672136"/>
                      <a:pt x="1618398" y="672136"/>
                    </a:cubicBezTo>
                    <a:lnTo>
                      <a:pt x="1615762" y="672136"/>
                    </a:lnTo>
                    <a:cubicBezTo>
                      <a:pt x="1611808" y="672136"/>
                      <a:pt x="1607855" y="672136"/>
                      <a:pt x="1605219" y="672136"/>
                    </a:cubicBezTo>
                    <a:cubicBezTo>
                      <a:pt x="1593357" y="673454"/>
                      <a:pt x="1585450" y="680044"/>
                      <a:pt x="1577542" y="689269"/>
                    </a:cubicBezTo>
                    <a:cubicBezTo>
                      <a:pt x="1569635" y="697177"/>
                      <a:pt x="1560409" y="703766"/>
                      <a:pt x="1547230" y="709037"/>
                    </a:cubicBezTo>
                    <a:cubicBezTo>
                      <a:pt x="1538005" y="712992"/>
                      <a:pt x="1532733" y="719581"/>
                      <a:pt x="1530097" y="727488"/>
                    </a:cubicBezTo>
                    <a:cubicBezTo>
                      <a:pt x="1527461" y="739350"/>
                      <a:pt x="1526144" y="752529"/>
                      <a:pt x="1524825" y="764390"/>
                    </a:cubicBezTo>
                    <a:lnTo>
                      <a:pt x="1524825" y="767026"/>
                    </a:lnTo>
                    <a:cubicBezTo>
                      <a:pt x="1524825" y="773615"/>
                      <a:pt x="1524825" y="778887"/>
                      <a:pt x="1524825" y="784159"/>
                    </a:cubicBezTo>
                    <a:lnTo>
                      <a:pt x="1524825" y="786795"/>
                    </a:lnTo>
                    <a:lnTo>
                      <a:pt x="1522190" y="786795"/>
                    </a:lnTo>
                    <a:cubicBezTo>
                      <a:pt x="1519554" y="786795"/>
                      <a:pt x="1516918" y="788112"/>
                      <a:pt x="1514282" y="788112"/>
                    </a:cubicBezTo>
                    <a:cubicBezTo>
                      <a:pt x="1503739" y="793384"/>
                      <a:pt x="1482653" y="798656"/>
                      <a:pt x="1472109" y="799974"/>
                    </a:cubicBezTo>
                    <a:cubicBezTo>
                      <a:pt x="1466838" y="801291"/>
                      <a:pt x="1462884" y="803927"/>
                      <a:pt x="1458930" y="807881"/>
                    </a:cubicBezTo>
                    <a:cubicBezTo>
                      <a:pt x="1454976" y="810517"/>
                      <a:pt x="1451023" y="814470"/>
                      <a:pt x="1447069" y="815789"/>
                    </a:cubicBezTo>
                    <a:cubicBezTo>
                      <a:pt x="1443115" y="818425"/>
                      <a:pt x="1436526" y="819742"/>
                      <a:pt x="1428618" y="821060"/>
                    </a:cubicBezTo>
                    <a:cubicBezTo>
                      <a:pt x="1418075" y="823696"/>
                      <a:pt x="1404896" y="827650"/>
                      <a:pt x="1396988" y="831604"/>
                    </a:cubicBezTo>
                    <a:cubicBezTo>
                      <a:pt x="1390399" y="835558"/>
                      <a:pt x="1382491" y="838194"/>
                      <a:pt x="1373265" y="840829"/>
                    </a:cubicBezTo>
                    <a:cubicBezTo>
                      <a:pt x="1360086" y="844783"/>
                      <a:pt x="1346907" y="848737"/>
                      <a:pt x="1341636" y="856644"/>
                    </a:cubicBezTo>
                    <a:cubicBezTo>
                      <a:pt x="1337682" y="861916"/>
                      <a:pt x="1335046" y="864552"/>
                      <a:pt x="1333728" y="868505"/>
                    </a:cubicBezTo>
                    <a:cubicBezTo>
                      <a:pt x="1331093" y="872459"/>
                      <a:pt x="1329774" y="875095"/>
                      <a:pt x="1327138" y="875095"/>
                    </a:cubicBezTo>
                    <a:lnTo>
                      <a:pt x="1327138" y="875095"/>
                    </a:lnTo>
                    <a:cubicBezTo>
                      <a:pt x="1323185" y="875095"/>
                      <a:pt x="1323185" y="871141"/>
                      <a:pt x="1321867" y="868505"/>
                    </a:cubicBezTo>
                    <a:cubicBezTo>
                      <a:pt x="1321867" y="865869"/>
                      <a:pt x="1321867" y="861916"/>
                      <a:pt x="1321867" y="859280"/>
                    </a:cubicBezTo>
                    <a:cubicBezTo>
                      <a:pt x="1321867" y="856644"/>
                      <a:pt x="1321867" y="854008"/>
                      <a:pt x="1321867" y="854008"/>
                    </a:cubicBezTo>
                    <a:cubicBezTo>
                      <a:pt x="1321867" y="854008"/>
                      <a:pt x="1320549" y="852690"/>
                      <a:pt x="1316595" y="852690"/>
                    </a:cubicBezTo>
                    <a:cubicBezTo>
                      <a:pt x="1315278" y="852690"/>
                      <a:pt x="1315278" y="852690"/>
                      <a:pt x="1313959" y="852690"/>
                    </a:cubicBezTo>
                    <a:cubicBezTo>
                      <a:pt x="1295509" y="854008"/>
                      <a:pt x="1287601" y="863233"/>
                      <a:pt x="1282330" y="871141"/>
                    </a:cubicBezTo>
                    <a:lnTo>
                      <a:pt x="1279694" y="875095"/>
                    </a:lnTo>
                    <a:cubicBezTo>
                      <a:pt x="1277058" y="880366"/>
                      <a:pt x="1274422" y="883002"/>
                      <a:pt x="1270468" y="883002"/>
                    </a:cubicBezTo>
                    <a:cubicBezTo>
                      <a:pt x="1269151" y="883002"/>
                      <a:pt x="1267832" y="883002"/>
                      <a:pt x="1266515" y="883002"/>
                    </a:cubicBezTo>
                    <a:cubicBezTo>
                      <a:pt x="1265197" y="883002"/>
                      <a:pt x="1263879" y="883002"/>
                      <a:pt x="1262561" y="883002"/>
                    </a:cubicBezTo>
                    <a:cubicBezTo>
                      <a:pt x="1258608" y="883002"/>
                      <a:pt x="1255972" y="883002"/>
                      <a:pt x="1252018" y="877731"/>
                    </a:cubicBezTo>
                    <a:cubicBezTo>
                      <a:pt x="1249382" y="875095"/>
                      <a:pt x="1246746" y="873777"/>
                      <a:pt x="1245428" y="873777"/>
                    </a:cubicBezTo>
                    <a:cubicBezTo>
                      <a:pt x="1244110" y="873777"/>
                      <a:pt x="1244110" y="873777"/>
                      <a:pt x="1244110" y="873777"/>
                    </a:cubicBezTo>
                    <a:cubicBezTo>
                      <a:pt x="1244110" y="873777"/>
                      <a:pt x="1242792" y="875095"/>
                      <a:pt x="1244110" y="879049"/>
                    </a:cubicBezTo>
                    <a:cubicBezTo>
                      <a:pt x="1244110" y="881685"/>
                      <a:pt x="1245428" y="885638"/>
                      <a:pt x="1246746" y="888274"/>
                    </a:cubicBezTo>
                    <a:cubicBezTo>
                      <a:pt x="1249382" y="896181"/>
                      <a:pt x="1250700" y="901453"/>
                      <a:pt x="1248064" y="904089"/>
                    </a:cubicBezTo>
                    <a:cubicBezTo>
                      <a:pt x="1246746" y="905407"/>
                      <a:pt x="1245428" y="905407"/>
                      <a:pt x="1244110" y="905407"/>
                    </a:cubicBezTo>
                    <a:cubicBezTo>
                      <a:pt x="1241474" y="905407"/>
                      <a:pt x="1238839" y="904089"/>
                      <a:pt x="1236203" y="901453"/>
                    </a:cubicBezTo>
                    <a:cubicBezTo>
                      <a:pt x="1232249" y="898817"/>
                      <a:pt x="1229613" y="896181"/>
                      <a:pt x="1228295" y="894864"/>
                    </a:cubicBezTo>
                    <a:cubicBezTo>
                      <a:pt x="1224341" y="892228"/>
                      <a:pt x="1223024" y="889592"/>
                      <a:pt x="1220388" y="889592"/>
                    </a:cubicBezTo>
                    <a:cubicBezTo>
                      <a:pt x="1219070" y="889592"/>
                      <a:pt x="1217752" y="890910"/>
                      <a:pt x="1216434" y="892228"/>
                    </a:cubicBezTo>
                    <a:lnTo>
                      <a:pt x="1213798" y="894864"/>
                    </a:lnTo>
                    <a:cubicBezTo>
                      <a:pt x="1203255" y="904089"/>
                      <a:pt x="1182168" y="921222"/>
                      <a:pt x="1167671" y="921222"/>
                    </a:cubicBezTo>
                    <a:lnTo>
                      <a:pt x="1162399" y="921222"/>
                    </a:lnTo>
                    <a:cubicBezTo>
                      <a:pt x="1161082" y="921222"/>
                      <a:pt x="1159764" y="921222"/>
                      <a:pt x="1158446" y="921222"/>
                    </a:cubicBezTo>
                    <a:cubicBezTo>
                      <a:pt x="1150538" y="921222"/>
                      <a:pt x="1149220" y="918586"/>
                      <a:pt x="1146585" y="910679"/>
                    </a:cubicBezTo>
                    <a:cubicBezTo>
                      <a:pt x="1143949" y="904089"/>
                      <a:pt x="1138677" y="904089"/>
                      <a:pt x="1137359" y="904089"/>
                    </a:cubicBezTo>
                    <a:cubicBezTo>
                      <a:pt x="1136041" y="904089"/>
                      <a:pt x="1134723" y="904089"/>
                      <a:pt x="1133406" y="905407"/>
                    </a:cubicBezTo>
                    <a:cubicBezTo>
                      <a:pt x="1130770" y="906724"/>
                      <a:pt x="1121544" y="913314"/>
                      <a:pt x="1113637" y="913314"/>
                    </a:cubicBezTo>
                    <a:cubicBezTo>
                      <a:pt x="1109683" y="913314"/>
                      <a:pt x="1107047" y="911996"/>
                      <a:pt x="1105729" y="910679"/>
                    </a:cubicBezTo>
                    <a:cubicBezTo>
                      <a:pt x="1104411" y="909360"/>
                      <a:pt x="1103093" y="908043"/>
                      <a:pt x="1101775" y="906724"/>
                    </a:cubicBezTo>
                    <a:cubicBezTo>
                      <a:pt x="1101775" y="908043"/>
                      <a:pt x="1103093" y="908043"/>
                      <a:pt x="1103093" y="909360"/>
                    </a:cubicBezTo>
                    <a:cubicBezTo>
                      <a:pt x="1107047" y="915950"/>
                      <a:pt x="1111001" y="921222"/>
                      <a:pt x="1114955" y="925176"/>
                    </a:cubicBezTo>
                    <a:cubicBezTo>
                      <a:pt x="1120227" y="931765"/>
                      <a:pt x="1124180" y="937037"/>
                      <a:pt x="1122862" y="942308"/>
                    </a:cubicBezTo>
                    <a:cubicBezTo>
                      <a:pt x="1122862" y="944944"/>
                      <a:pt x="1122862" y="946262"/>
                      <a:pt x="1122862" y="946262"/>
                    </a:cubicBezTo>
                    <a:lnTo>
                      <a:pt x="1122862" y="946262"/>
                    </a:lnTo>
                    <a:cubicBezTo>
                      <a:pt x="1122862" y="946262"/>
                      <a:pt x="1122862" y="946262"/>
                      <a:pt x="1124180" y="946262"/>
                    </a:cubicBezTo>
                    <a:cubicBezTo>
                      <a:pt x="1124180" y="946262"/>
                      <a:pt x="1125498" y="946262"/>
                      <a:pt x="1125498" y="946262"/>
                    </a:cubicBezTo>
                    <a:cubicBezTo>
                      <a:pt x="1126816" y="946262"/>
                      <a:pt x="1128134" y="946262"/>
                      <a:pt x="1130770" y="944944"/>
                    </a:cubicBezTo>
                    <a:cubicBezTo>
                      <a:pt x="1134723" y="943627"/>
                      <a:pt x="1138677" y="942308"/>
                      <a:pt x="1142630" y="942308"/>
                    </a:cubicBezTo>
                    <a:cubicBezTo>
                      <a:pt x="1147902" y="942308"/>
                      <a:pt x="1150538" y="943627"/>
                      <a:pt x="1154492" y="947580"/>
                    </a:cubicBezTo>
                    <a:cubicBezTo>
                      <a:pt x="1155810" y="948898"/>
                      <a:pt x="1161082" y="954170"/>
                      <a:pt x="1167671" y="960759"/>
                    </a:cubicBezTo>
                    <a:cubicBezTo>
                      <a:pt x="1209845" y="1002933"/>
                      <a:pt x="1216434" y="1012158"/>
                      <a:pt x="1216434" y="1016112"/>
                    </a:cubicBezTo>
                    <a:cubicBezTo>
                      <a:pt x="1215116" y="1020065"/>
                      <a:pt x="1216434" y="1027973"/>
                      <a:pt x="1219070" y="1031926"/>
                    </a:cubicBezTo>
                    <a:cubicBezTo>
                      <a:pt x="1220388" y="1033245"/>
                      <a:pt x="1220388" y="1033245"/>
                      <a:pt x="1220388" y="1033245"/>
                    </a:cubicBezTo>
                    <a:cubicBezTo>
                      <a:pt x="1224341" y="1033245"/>
                      <a:pt x="1226977" y="1034562"/>
                      <a:pt x="1229613" y="1035881"/>
                    </a:cubicBezTo>
                    <a:cubicBezTo>
                      <a:pt x="1233567" y="1037198"/>
                      <a:pt x="1238839" y="1039834"/>
                      <a:pt x="1245428" y="1039834"/>
                    </a:cubicBezTo>
                    <a:lnTo>
                      <a:pt x="1246746" y="1039834"/>
                    </a:lnTo>
                    <a:cubicBezTo>
                      <a:pt x="1257289" y="1039834"/>
                      <a:pt x="1258608" y="1038516"/>
                      <a:pt x="1263879" y="1035881"/>
                    </a:cubicBezTo>
                    <a:lnTo>
                      <a:pt x="1266515" y="1033245"/>
                    </a:lnTo>
                    <a:cubicBezTo>
                      <a:pt x="1269151" y="1031926"/>
                      <a:pt x="1270468" y="1030609"/>
                      <a:pt x="1273104" y="1029291"/>
                    </a:cubicBezTo>
                    <a:cubicBezTo>
                      <a:pt x="1277058" y="1026655"/>
                      <a:pt x="1282330" y="1022701"/>
                      <a:pt x="1286283" y="1022701"/>
                    </a:cubicBezTo>
                    <a:cubicBezTo>
                      <a:pt x="1288919" y="1022701"/>
                      <a:pt x="1291555" y="1024019"/>
                      <a:pt x="1294191" y="1026655"/>
                    </a:cubicBezTo>
                    <a:cubicBezTo>
                      <a:pt x="1299463" y="1031926"/>
                      <a:pt x="1300780" y="1033245"/>
                      <a:pt x="1302099" y="1033245"/>
                    </a:cubicBezTo>
                    <a:cubicBezTo>
                      <a:pt x="1302099" y="1033245"/>
                      <a:pt x="1303416" y="1033245"/>
                      <a:pt x="1303416" y="1030609"/>
                    </a:cubicBezTo>
                    <a:cubicBezTo>
                      <a:pt x="1307370" y="1020065"/>
                      <a:pt x="1313959" y="1014793"/>
                      <a:pt x="1321867" y="1014793"/>
                    </a:cubicBezTo>
                    <a:cubicBezTo>
                      <a:pt x="1324503" y="1014793"/>
                      <a:pt x="1327138" y="1016112"/>
                      <a:pt x="1329774" y="1017429"/>
                    </a:cubicBezTo>
                    <a:cubicBezTo>
                      <a:pt x="1331093" y="1018747"/>
                      <a:pt x="1333728" y="1018747"/>
                      <a:pt x="1335046" y="1020065"/>
                    </a:cubicBezTo>
                    <a:cubicBezTo>
                      <a:pt x="1352179" y="1029291"/>
                      <a:pt x="1367994" y="1038516"/>
                      <a:pt x="1369312" y="1047741"/>
                    </a:cubicBezTo>
                    <a:cubicBezTo>
                      <a:pt x="1369312" y="1050377"/>
                      <a:pt x="1369312" y="1053013"/>
                      <a:pt x="1365358" y="1055649"/>
                    </a:cubicBezTo>
                    <a:cubicBezTo>
                      <a:pt x="1361405" y="1059603"/>
                      <a:pt x="1357451" y="1062239"/>
                      <a:pt x="1354815" y="1064874"/>
                    </a:cubicBezTo>
                    <a:cubicBezTo>
                      <a:pt x="1349543" y="1068828"/>
                      <a:pt x="1346907" y="1071464"/>
                      <a:pt x="1346907" y="1074100"/>
                    </a:cubicBezTo>
                    <a:cubicBezTo>
                      <a:pt x="1346907" y="1080689"/>
                      <a:pt x="1339000" y="1095187"/>
                      <a:pt x="1331093" y="1095187"/>
                    </a:cubicBezTo>
                    <a:cubicBezTo>
                      <a:pt x="1329774" y="1095187"/>
                      <a:pt x="1327138" y="1095187"/>
                      <a:pt x="1325821" y="1089915"/>
                    </a:cubicBezTo>
                    <a:cubicBezTo>
                      <a:pt x="1324503" y="1084643"/>
                      <a:pt x="1320549" y="1082008"/>
                      <a:pt x="1317914" y="1082008"/>
                    </a:cubicBezTo>
                    <a:cubicBezTo>
                      <a:pt x="1316595" y="1082008"/>
                      <a:pt x="1315278" y="1083325"/>
                      <a:pt x="1313959" y="1084643"/>
                    </a:cubicBezTo>
                    <a:cubicBezTo>
                      <a:pt x="1308688" y="1089915"/>
                      <a:pt x="1303416" y="1095187"/>
                      <a:pt x="1295509" y="1095187"/>
                    </a:cubicBezTo>
                    <a:cubicBezTo>
                      <a:pt x="1292873" y="1095187"/>
                      <a:pt x="1288919" y="1093868"/>
                      <a:pt x="1284966" y="1092551"/>
                    </a:cubicBezTo>
                    <a:cubicBezTo>
                      <a:pt x="1281011" y="1091232"/>
                      <a:pt x="1277058" y="1088597"/>
                      <a:pt x="1274422" y="1085961"/>
                    </a:cubicBezTo>
                    <a:cubicBezTo>
                      <a:pt x="1273104" y="1084643"/>
                      <a:pt x="1270468" y="1083325"/>
                      <a:pt x="1269151" y="1082008"/>
                    </a:cubicBezTo>
                    <a:cubicBezTo>
                      <a:pt x="1269151" y="1082008"/>
                      <a:pt x="1269151" y="1083325"/>
                      <a:pt x="1269151" y="1084643"/>
                    </a:cubicBezTo>
                    <a:cubicBezTo>
                      <a:pt x="1267832" y="1097822"/>
                      <a:pt x="1261243" y="1112319"/>
                      <a:pt x="1252018" y="1112319"/>
                    </a:cubicBezTo>
                    <a:cubicBezTo>
                      <a:pt x="1250700" y="1112319"/>
                      <a:pt x="1250700" y="1112319"/>
                      <a:pt x="1249382" y="1112319"/>
                    </a:cubicBezTo>
                    <a:cubicBezTo>
                      <a:pt x="1248064" y="1112319"/>
                      <a:pt x="1248064" y="1112319"/>
                      <a:pt x="1246746" y="1112319"/>
                    </a:cubicBezTo>
                    <a:cubicBezTo>
                      <a:pt x="1241474" y="1112319"/>
                      <a:pt x="1236203" y="1116273"/>
                      <a:pt x="1232249" y="1120227"/>
                    </a:cubicBezTo>
                    <a:cubicBezTo>
                      <a:pt x="1229613" y="1124180"/>
                      <a:pt x="1223024" y="1125499"/>
                      <a:pt x="1217752" y="1125499"/>
                    </a:cubicBezTo>
                    <a:cubicBezTo>
                      <a:pt x="1212481" y="1125499"/>
                      <a:pt x="1208526" y="1124180"/>
                      <a:pt x="1205891" y="1121545"/>
                    </a:cubicBezTo>
                    <a:cubicBezTo>
                      <a:pt x="1205891" y="1121545"/>
                      <a:pt x="1203255" y="1120227"/>
                      <a:pt x="1196665" y="1120227"/>
                    </a:cubicBezTo>
                    <a:cubicBezTo>
                      <a:pt x="1182168" y="1120227"/>
                      <a:pt x="1153174" y="1126816"/>
                      <a:pt x="1145266" y="1149221"/>
                    </a:cubicBezTo>
                    <a:cubicBezTo>
                      <a:pt x="1128134" y="1170307"/>
                      <a:pt x="1125498" y="1180851"/>
                      <a:pt x="1109683" y="1180851"/>
                    </a:cubicBezTo>
                    <a:close/>
                  </a:path>
                </a:pathLst>
              </a:custGeom>
              <a:grpFill/>
              <a:ln w="6350" cap="flat">
                <a:solidFill>
                  <a:srgbClr val="94C33D"/>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8889D07-C03B-47EC-AD6B-56F845E4627D}"/>
                  </a:ext>
                </a:extLst>
              </p:cNvPr>
              <p:cNvSpPr/>
              <p:nvPr/>
            </p:nvSpPr>
            <p:spPr>
              <a:xfrm>
                <a:off x="6923805" y="6724512"/>
                <a:ext cx="1717382" cy="1198618"/>
              </a:xfrm>
              <a:custGeom>
                <a:avLst/>
                <a:gdLst>
                  <a:gd name="connsiteX0" fmla="*/ 1118908 w 1717382"/>
                  <a:gd name="connsiteY0" fmla="*/ 1198619 h 1198618"/>
                  <a:gd name="connsiteX1" fmla="*/ 1113637 w 1717382"/>
                  <a:gd name="connsiteY1" fmla="*/ 1198619 h 1198618"/>
                  <a:gd name="connsiteX2" fmla="*/ 1100458 w 1717382"/>
                  <a:gd name="connsiteY2" fmla="*/ 1198619 h 1198618"/>
                  <a:gd name="connsiteX3" fmla="*/ 1096504 w 1717382"/>
                  <a:gd name="connsiteY3" fmla="*/ 1198619 h 1198618"/>
                  <a:gd name="connsiteX4" fmla="*/ 1076736 w 1717382"/>
                  <a:gd name="connsiteY4" fmla="*/ 1188076 h 1198618"/>
                  <a:gd name="connsiteX5" fmla="*/ 1064874 w 1717382"/>
                  <a:gd name="connsiteY5" fmla="*/ 1180169 h 1198618"/>
                  <a:gd name="connsiteX6" fmla="*/ 1042469 w 1717382"/>
                  <a:gd name="connsiteY6" fmla="*/ 1159082 h 1198618"/>
                  <a:gd name="connsiteX7" fmla="*/ 1046423 w 1717382"/>
                  <a:gd name="connsiteY7" fmla="*/ 1145903 h 1198618"/>
                  <a:gd name="connsiteX8" fmla="*/ 1062238 w 1717382"/>
                  <a:gd name="connsiteY8" fmla="*/ 1112955 h 1198618"/>
                  <a:gd name="connsiteX9" fmla="*/ 1062238 w 1717382"/>
                  <a:gd name="connsiteY9" fmla="*/ 1105048 h 1198618"/>
                  <a:gd name="connsiteX10" fmla="*/ 1047741 w 1717382"/>
                  <a:gd name="connsiteY10" fmla="*/ 1089232 h 1198618"/>
                  <a:gd name="connsiteX11" fmla="*/ 1021383 w 1717382"/>
                  <a:gd name="connsiteY11" fmla="*/ 1069464 h 1198618"/>
                  <a:gd name="connsiteX12" fmla="*/ 1017429 w 1717382"/>
                  <a:gd name="connsiteY12" fmla="*/ 1064192 h 1198618"/>
                  <a:gd name="connsiteX13" fmla="*/ 993706 w 1717382"/>
                  <a:gd name="connsiteY13" fmla="*/ 1019383 h 1198618"/>
                  <a:gd name="connsiteX14" fmla="*/ 1004250 w 1717382"/>
                  <a:gd name="connsiteY14" fmla="*/ 1003568 h 1198618"/>
                  <a:gd name="connsiteX15" fmla="*/ 1017429 w 1717382"/>
                  <a:gd name="connsiteY15" fmla="*/ 990389 h 1198618"/>
                  <a:gd name="connsiteX16" fmla="*/ 1034562 w 1717382"/>
                  <a:gd name="connsiteY16" fmla="*/ 977210 h 1198618"/>
                  <a:gd name="connsiteX17" fmla="*/ 1046423 w 1717382"/>
                  <a:gd name="connsiteY17" fmla="*/ 975892 h 1198618"/>
                  <a:gd name="connsiteX18" fmla="*/ 1075417 w 1717382"/>
                  <a:gd name="connsiteY18" fmla="*/ 969303 h 1198618"/>
                  <a:gd name="connsiteX19" fmla="*/ 1075417 w 1717382"/>
                  <a:gd name="connsiteY19" fmla="*/ 967984 h 1198618"/>
                  <a:gd name="connsiteX20" fmla="*/ 1072781 w 1717382"/>
                  <a:gd name="connsiteY20" fmla="*/ 964031 h 1198618"/>
                  <a:gd name="connsiteX21" fmla="*/ 1066192 w 1717382"/>
                  <a:gd name="connsiteY21" fmla="*/ 942944 h 1198618"/>
                  <a:gd name="connsiteX22" fmla="*/ 1066192 w 1717382"/>
                  <a:gd name="connsiteY22" fmla="*/ 941626 h 1198618"/>
                  <a:gd name="connsiteX23" fmla="*/ 1066192 w 1717382"/>
                  <a:gd name="connsiteY23" fmla="*/ 940308 h 1198618"/>
                  <a:gd name="connsiteX24" fmla="*/ 1063556 w 1717382"/>
                  <a:gd name="connsiteY24" fmla="*/ 940308 h 1198618"/>
                  <a:gd name="connsiteX25" fmla="*/ 1027973 w 1717382"/>
                  <a:gd name="connsiteY25" fmla="*/ 941626 h 1198618"/>
                  <a:gd name="connsiteX26" fmla="*/ 1026654 w 1717382"/>
                  <a:gd name="connsiteY26" fmla="*/ 941626 h 1198618"/>
                  <a:gd name="connsiteX27" fmla="*/ 1016111 w 1717382"/>
                  <a:gd name="connsiteY27" fmla="*/ 942944 h 1198618"/>
                  <a:gd name="connsiteX28" fmla="*/ 1002932 w 1717382"/>
                  <a:gd name="connsiteY28" fmla="*/ 948215 h 1198618"/>
                  <a:gd name="connsiteX29" fmla="*/ 983163 w 1717382"/>
                  <a:gd name="connsiteY29" fmla="*/ 954805 h 1198618"/>
                  <a:gd name="connsiteX30" fmla="*/ 971303 w 1717382"/>
                  <a:gd name="connsiteY30" fmla="*/ 950851 h 1198618"/>
                  <a:gd name="connsiteX31" fmla="*/ 958123 w 1717382"/>
                  <a:gd name="connsiteY31" fmla="*/ 944262 h 1198618"/>
                  <a:gd name="connsiteX32" fmla="*/ 937036 w 1717382"/>
                  <a:gd name="connsiteY32" fmla="*/ 931083 h 1198618"/>
                  <a:gd name="connsiteX33" fmla="*/ 935719 w 1717382"/>
                  <a:gd name="connsiteY33" fmla="*/ 931083 h 1198618"/>
                  <a:gd name="connsiteX34" fmla="*/ 931765 w 1717382"/>
                  <a:gd name="connsiteY34" fmla="*/ 931083 h 1198618"/>
                  <a:gd name="connsiteX35" fmla="*/ 925176 w 1717382"/>
                  <a:gd name="connsiteY35" fmla="*/ 932400 h 1198618"/>
                  <a:gd name="connsiteX36" fmla="*/ 915950 w 1717382"/>
                  <a:gd name="connsiteY36" fmla="*/ 928447 h 1198618"/>
                  <a:gd name="connsiteX37" fmla="*/ 911996 w 1717382"/>
                  <a:gd name="connsiteY37" fmla="*/ 919221 h 1198618"/>
                  <a:gd name="connsiteX38" fmla="*/ 917268 w 1717382"/>
                  <a:gd name="connsiteY38" fmla="*/ 902088 h 1198618"/>
                  <a:gd name="connsiteX39" fmla="*/ 917268 w 1717382"/>
                  <a:gd name="connsiteY39" fmla="*/ 902088 h 1198618"/>
                  <a:gd name="connsiteX40" fmla="*/ 914632 w 1717382"/>
                  <a:gd name="connsiteY40" fmla="*/ 902088 h 1198618"/>
                  <a:gd name="connsiteX41" fmla="*/ 879049 w 1717382"/>
                  <a:gd name="connsiteY41" fmla="*/ 888909 h 1198618"/>
                  <a:gd name="connsiteX42" fmla="*/ 883002 w 1717382"/>
                  <a:gd name="connsiteY42" fmla="*/ 877049 h 1198618"/>
                  <a:gd name="connsiteX43" fmla="*/ 890909 w 1717382"/>
                  <a:gd name="connsiteY43" fmla="*/ 871777 h 1198618"/>
                  <a:gd name="connsiteX44" fmla="*/ 880366 w 1717382"/>
                  <a:gd name="connsiteY44" fmla="*/ 871777 h 1198618"/>
                  <a:gd name="connsiteX45" fmla="*/ 863233 w 1717382"/>
                  <a:gd name="connsiteY45" fmla="*/ 870459 h 1198618"/>
                  <a:gd name="connsiteX46" fmla="*/ 814470 w 1717382"/>
                  <a:gd name="connsiteY46" fmla="*/ 891545 h 1198618"/>
                  <a:gd name="connsiteX47" fmla="*/ 802609 w 1717382"/>
                  <a:gd name="connsiteY47" fmla="*/ 929765 h 1198618"/>
                  <a:gd name="connsiteX48" fmla="*/ 788112 w 1717382"/>
                  <a:gd name="connsiteY48" fmla="*/ 953487 h 1198618"/>
                  <a:gd name="connsiteX49" fmla="*/ 788112 w 1717382"/>
                  <a:gd name="connsiteY49" fmla="*/ 953487 h 1198618"/>
                  <a:gd name="connsiteX50" fmla="*/ 772297 w 1717382"/>
                  <a:gd name="connsiteY50" fmla="*/ 945579 h 1198618"/>
                  <a:gd name="connsiteX51" fmla="*/ 772297 w 1717382"/>
                  <a:gd name="connsiteY51" fmla="*/ 964031 h 1198618"/>
                  <a:gd name="connsiteX52" fmla="*/ 741985 w 1717382"/>
                  <a:gd name="connsiteY52" fmla="*/ 989071 h 1198618"/>
                  <a:gd name="connsiteX53" fmla="*/ 724853 w 1717382"/>
                  <a:gd name="connsiteY53" fmla="*/ 995661 h 1198618"/>
                  <a:gd name="connsiteX54" fmla="*/ 724853 w 1717382"/>
                  <a:gd name="connsiteY54" fmla="*/ 995661 h 1198618"/>
                  <a:gd name="connsiteX55" fmla="*/ 702448 w 1717382"/>
                  <a:gd name="connsiteY55" fmla="*/ 1028609 h 1198618"/>
                  <a:gd name="connsiteX56" fmla="*/ 702448 w 1717382"/>
                  <a:gd name="connsiteY56" fmla="*/ 1028609 h 1198618"/>
                  <a:gd name="connsiteX57" fmla="*/ 703765 w 1717382"/>
                  <a:gd name="connsiteY57" fmla="*/ 1031244 h 1198618"/>
                  <a:gd name="connsiteX58" fmla="*/ 705084 w 1717382"/>
                  <a:gd name="connsiteY58" fmla="*/ 1064192 h 1198618"/>
                  <a:gd name="connsiteX59" fmla="*/ 702448 w 1717382"/>
                  <a:gd name="connsiteY59" fmla="*/ 1068146 h 1198618"/>
                  <a:gd name="connsiteX60" fmla="*/ 698494 w 1717382"/>
                  <a:gd name="connsiteY60" fmla="*/ 1076053 h 1198618"/>
                  <a:gd name="connsiteX61" fmla="*/ 690586 w 1717382"/>
                  <a:gd name="connsiteY61" fmla="*/ 1070781 h 1198618"/>
                  <a:gd name="connsiteX62" fmla="*/ 622055 w 1717382"/>
                  <a:gd name="connsiteY62" fmla="*/ 1061557 h 1198618"/>
                  <a:gd name="connsiteX63" fmla="*/ 608876 w 1717382"/>
                  <a:gd name="connsiteY63" fmla="*/ 1066828 h 1198618"/>
                  <a:gd name="connsiteX64" fmla="*/ 553524 w 1717382"/>
                  <a:gd name="connsiteY64" fmla="*/ 1080007 h 1198618"/>
                  <a:gd name="connsiteX65" fmla="*/ 531119 w 1717382"/>
                  <a:gd name="connsiteY65" fmla="*/ 1064192 h 1198618"/>
                  <a:gd name="connsiteX66" fmla="*/ 540345 w 1717382"/>
                  <a:gd name="connsiteY66" fmla="*/ 1029926 h 1198618"/>
                  <a:gd name="connsiteX67" fmla="*/ 541662 w 1717382"/>
                  <a:gd name="connsiteY67" fmla="*/ 1028609 h 1198618"/>
                  <a:gd name="connsiteX68" fmla="*/ 569339 w 1717382"/>
                  <a:gd name="connsiteY68" fmla="*/ 1007522 h 1198618"/>
                  <a:gd name="connsiteX69" fmla="*/ 593061 w 1717382"/>
                  <a:gd name="connsiteY69" fmla="*/ 990389 h 1198618"/>
                  <a:gd name="connsiteX70" fmla="*/ 611511 w 1717382"/>
                  <a:gd name="connsiteY70" fmla="*/ 948215 h 1198618"/>
                  <a:gd name="connsiteX71" fmla="*/ 615466 w 1717382"/>
                  <a:gd name="connsiteY71" fmla="*/ 932400 h 1198618"/>
                  <a:gd name="connsiteX72" fmla="*/ 656321 w 1717382"/>
                  <a:gd name="connsiteY72" fmla="*/ 879684 h 1198618"/>
                  <a:gd name="connsiteX73" fmla="*/ 681362 w 1717382"/>
                  <a:gd name="connsiteY73" fmla="*/ 881002 h 1198618"/>
                  <a:gd name="connsiteX74" fmla="*/ 705084 w 1717382"/>
                  <a:gd name="connsiteY74" fmla="*/ 882320 h 1198618"/>
                  <a:gd name="connsiteX75" fmla="*/ 716945 w 1717382"/>
                  <a:gd name="connsiteY75" fmla="*/ 840146 h 1198618"/>
                  <a:gd name="connsiteX76" fmla="*/ 690586 w 1717382"/>
                  <a:gd name="connsiteY76" fmla="*/ 772933 h 1198618"/>
                  <a:gd name="connsiteX77" fmla="*/ 662910 w 1717382"/>
                  <a:gd name="connsiteY77" fmla="*/ 714945 h 1198618"/>
                  <a:gd name="connsiteX78" fmla="*/ 658957 w 1717382"/>
                  <a:gd name="connsiteY78" fmla="*/ 705720 h 1198618"/>
                  <a:gd name="connsiteX79" fmla="*/ 629963 w 1717382"/>
                  <a:gd name="connsiteY79" fmla="*/ 655638 h 1198618"/>
                  <a:gd name="connsiteX80" fmla="*/ 583836 w 1717382"/>
                  <a:gd name="connsiteY80" fmla="*/ 645095 h 1198618"/>
                  <a:gd name="connsiteX81" fmla="*/ 568020 w 1717382"/>
                  <a:gd name="connsiteY81" fmla="*/ 645095 h 1198618"/>
                  <a:gd name="connsiteX82" fmla="*/ 512668 w 1717382"/>
                  <a:gd name="connsiteY82" fmla="*/ 631916 h 1198618"/>
                  <a:gd name="connsiteX83" fmla="*/ 487628 w 1717382"/>
                  <a:gd name="connsiteY83" fmla="*/ 624009 h 1198618"/>
                  <a:gd name="connsiteX84" fmla="*/ 446772 w 1717382"/>
                  <a:gd name="connsiteY84" fmla="*/ 639824 h 1198618"/>
                  <a:gd name="connsiteX85" fmla="*/ 445455 w 1717382"/>
                  <a:gd name="connsiteY85" fmla="*/ 641142 h 1198618"/>
                  <a:gd name="connsiteX86" fmla="*/ 442819 w 1717382"/>
                  <a:gd name="connsiteY86" fmla="*/ 645095 h 1198618"/>
                  <a:gd name="connsiteX87" fmla="*/ 376923 w 1717382"/>
                  <a:gd name="connsiteY87" fmla="*/ 685951 h 1198618"/>
                  <a:gd name="connsiteX88" fmla="*/ 366380 w 1717382"/>
                  <a:gd name="connsiteY88" fmla="*/ 687269 h 1198618"/>
                  <a:gd name="connsiteX89" fmla="*/ 359790 w 1717382"/>
                  <a:gd name="connsiteY89" fmla="*/ 688586 h 1198618"/>
                  <a:gd name="connsiteX90" fmla="*/ 343975 w 1717382"/>
                  <a:gd name="connsiteY90" fmla="*/ 684633 h 1198618"/>
                  <a:gd name="connsiteX91" fmla="*/ 342658 w 1717382"/>
                  <a:gd name="connsiteY91" fmla="*/ 684633 h 1198618"/>
                  <a:gd name="connsiteX92" fmla="*/ 338704 w 1717382"/>
                  <a:gd name="connsiteY92" fmla="*/ 683315 h 1198618"/>
                  <a:gd name="connsiteX93" fmla="*/ 336068 w 1717382"/>
                  <a:gd name="connsiteY93" fmla="*/ 683315 h 1198618"/>
                  <a:gd name="connsiteX94" fmla="*/ 325525 w 1717382"/>
                  <a:gd name="connsiteY94" fmla="*/ 678043 h 1198618"/>
                  <a:gd name="connsiteX95" fmla="*/ 322889 w 1717382"/>
                  <a:gd name="connsiteY95" fmla="*/ 675407 h 1198618"/>
                  <a:gd name="connsiteX96" fmla="*/ 321570 w 1717382"/>
                  <a:gd name="connsiteY96" fmla="*/ 674090 h 1198618"/>
                  <a:gd name="connsiteX97" fmla="*/ 314981 w 1717382"/>
                  <a:gd name="connsiteY97" fmla="*/ 679362 h 1198618"/>
                  <a:gd name="connsiteX98" fmla="*/ 313663 w 1717382"/>
                  <a:gd name="connsiteY98" fmla="*/ 680679 h 1198618"/>
                  <a:gd name="connsiteX99" fmla="*/ 312346 w 1717382"/>
                  <a:gd name="connsiteY99" fmla="*/ 681997 h 1198618"/>
                  <a:gd name="connsiteX100" fmla="*/ 305756 w 1717382"/>
                  <a:gd name="connsiteY100" fmla="*/ 688586 h 1198618"/>
                  <a:gd name="connsiteX101" fmla="*/ 299167 w 1717382"/>
                  <a:gd name="connsiteY101" fmla="*/ 693858 h 1198618"/>
                  <a:gd name="connsiteX102" fmla="*/ 296531 w 1717382"/>
                  <a:gd name="connsiteY102" fmla="*/ 696494 h 1198618"/>
                  <a:gd name="connsiteX103" fmla="*/ 282033 w 1717382"/>
                  <a:gd name="connsiteY103" fmla="*/ 709673 h 1198618"/>
                  <a:gd name="connsiteX104" fmla="*/ 272808 w 1717382"/>
                  <a:gd name="connsiteY104" fmla="*/ 712309 h 1198618"/>
                  <a:gd name="connsiteX105" fmla="*/ 255675 w 1717382"/>
                  <a:gd name="connsiteY105" fmla="*/ 704401 h 1198618"/>
                  <a:gd name="connsiteX106" fmla="*/ 253040 w 1717382"/>
                  <a:gd name="connsiteY106" fmla="*/ 703084 h 1198618"/>
                  <a:gd name="connsiteX107" fmla="*/ 229316 w 1717382"/>
                  <a:gd name="connsiteY107" fmla="*/ 674090 h 1198618"/>
                  <a:gd name="connsiteX108" fmla="*/ 226681 w 1717382"/>
                  <a:gd name="connsiteY108" fmla="*/ 672772 h 1198618"/>
                  <a:gd name="connsiteX109" fmla="*/ 224045 w 1717382"/>
                  <a:gd name="connsiteY109" fmla="*/ 671454 h 1198618"/>
                  <a:gd name="connsiteX110" fmla="*/ 220092 w 1717382"/>
                  <a:gd name="connsiteY110" fmla="*/ 672772 h 1198618"/>
                  <a:gd name="connsiteX111" fmla="*/ 205594 w 1717382"/>
                  <a:gd name="connsiteY111" fmla="*/ 683315 h 1198618"/>
                  <a:gd name="connsiteX112" fmla="*/ 202958 w 1717382"/>
                  <a:gd name="connsiteY112" fmla="*/ 684633 h 1198618"/>
                  <a:gd name="connsiteX113" fmla="*/ 184508 w 1717382"/>
                  <a:gd name="connsiteY113" fmla="*/ 692541 h 1198618"/>
                  <a:gd name="connsiteX114" fmla="*/ 183190 w 1717382"/>
                  <a:gd name="connsiteY114" fmla="*/ 692541 h 1198618"/>
                  <a:gd name="connsiteX115" fmla="*/ 166057 w 1717382"/>
                  <a:gd name="connsiteY115" fmla="*/ 688586 h 1198618"/>
                  <a:gd name="connsiteX116" fmla="*/ 160786 w 1717382"/>
                  <a:gd name="connsiteY116" fmla="*/ 687269 h 1198618"/>
                  <a:gd name="connsiteX117" fmla="*/ 155514 w 1717382"/>
                  <a:gd name="connsiteY117" fmla="*/ 685951 h 1198618"/>
                  <a:gd name="connsiteX118" fmla="*/ 139699 w 1717382"/>
                  <a:gd name="connsiteY118" fmla="*/ 680679 h 1198618"/>
                  <a:gd name="connsiteX119" fmla="*/ 129155 w 1717382"/>
                  <a:gd name="connsiteY119" fmla="*/ 671454 h 1198618"/>
                  <a:gd name="connsiteX120" fmla="*/ 119930 w 1717382"/>
                  <a:gd name="connsiteY120" fmla="*/ 664864 h 1198618"/>
                  <a:gd name="connsiteX121" fmla="*/ 117294 w 1717382"/>
                  <a:gd name="connsiteY121" fmla="*/ 663546 h 1198618"/>
                  <a:gd name="connsiteX122" fmla="*/ 97525 w 1717382"/>
                  <a:gd name="connsiteY122" fmla="*/ 662228 h 1198618"/>
                  <a:gd name="connsiteX123" fmla="*/ 92254 w 1717382"/>
                  <a:gd name="connsiteY123" fmla="*/ 664864 h 1198618"/>
                  <a:gd name="connsiteX124" fmla="*/ 85664 w 1717382"/>
                  <a:gd name="connsiteY124" fmla="*/ 667500 h 1198618"/>
                  <a:gd name="connsiteX125" fmla="*/ 81711 w 1717382"/>
                  <a:gd name="connsiteY125" fmla="*/ 662228 h 1198618"/>
                  <a:gd name="connsiteX126" fmla="*/ 59306 w 1717382"/>
                  <a:gd name="connsiteY126" fmla="*/ 642459 h 1198618"/>
                  <a:gd name="connsiteX127" fmla="*/ 46127 w 1717382"/>
                  <a:gd name="connsiteY127" fmla="*/ 637188 h 1198618"/>
                  <a:gd name="connsiteX128" fmla="*/ 32948 w 1717382"/>
                  <a:gd name="connsiteY128" fmla="*/ 633235 h 1198618"/>
                  <a:gd name="connsiteX129" fmla="*/ 15815 w 1717382"/>
                  <a:gd name="connsiteY129" fmla="*/ 614783 h 1198618"/>
                  <a:gd name="connsiteX130" fmla="*/ 13179 w 1717382"/>
                  <a:gd name="connsiteY130" fmla="*/ 610830 h 1198618"/>
                  <a:gd name="connsiteX131" fmla="*/ 0 w 1717382"/>
                  <a:gd name="connsiteY131" fmla="*/ 573928 h 1198618"/>
                  <a:gd name="connsiteX132" fmla="*/ 5271 w 1717382"/>
                  <a:gd name="connsiteY132" fmla="*/ 552841 h 1198618"/>
                  <a:gd name="connsiteX133" fmla="*/ 34265 w 1717382"/>
                  <a:gd name="connsiteY133" fmla="*/ 508033 h 1198618"/>
                  <a:gd name="connsiteX134" fmla="*/ 36901 w 1717382"/>
                  <a:gd name="connsiteY134" fmla="*/ 505397 h 1198618"/>
                  <a:gd name="connsiteX135" fmla="*/ 48763 w 1717382"/>
                  <a:gd name="connsiteY135" fmla="*/ 486946 h 1198618"/>
                  <a:gd name="connsiteX136" fmla="*/ 50081 w 1717382"/>
                  <a:gd name="connsiteY136" fmla="*/ 482992 h 1198618"/>
                  <a:gd name="connsiteX137" fmla="*/ 51398 w 1717382"/>
                  <a:gd name="connsiteY137" fmla="*/ 477720 h 1198618"/>
                  <a:gd name="connsiteX138" fmla="*/ 56670 w 1717382"/>
                  <a:gd name="connsiteY138" fmla="*/ 476403 h 1198618"/>
                  <a:gd name="connsiteX139" fmla="*/ 67213 w 1717382"/>
                  <a:gd name="connsiteY139" fmla="*/ 460587 h 1198618"/>
                  <a:gd name="connsiteX140" fmla="*/ 67213 w 1717382"/>
                  <a:gd name="connsiteY140" fmla="*/ 438183 h 1198618"/>
                  <a:gd name="connsiteX141" fmla="*/ 65896 w 1717382"/>
                  <a:gd name="connsiteY141" fmla="*/ 414460 h 1198618"/>
                  <a:gd name="connsiteX142" fmla="*/ 79075 w 1717382"/>
                  <a:gd name="connsiteY142" fmla="*/ 368333 h 1198618"/>
                  <a:gd name="connsiteX143" fmla="*/ 102797 w 1717382"/>
                  <a:gd name="connsiteY143" fmla="*/ 343294 h 1198618"/>
                  <a:gd name="connsiteX144" fmla="*/ 115976 w 1717382"/>
                  <a:gd name="connsiteY144" fmla="*/ 332750 h 1198618"/>
                  <a:gd name="connsiteX145" fmla="*/ 123883 w 1717382"/>
                  <a:gd name="connsiteY145" fmla="*/ 323525 h 1198618"/>
                  <a:gd name="connsiteX146" fmla="*/ 144971 w 1717382"/>
                  <a:gd name="connsiteY146" fmla="*/ 302438 h 1198618"/>
                  <a:gd name="connsiteX147" fmla="*/ 146288 w 1717382"/>
                  <a:gd name="connsiteY147" fmla="*/ 302438 h 1198618"/>
                  <a:gd name="connsiteX148" fmla="*/ 167375 w 1717382"/>
                  <a:gd name="connsiteY148" fmla="*/ 278715 h 1198618"/>
                  <a:gd name="connsiteX149" fmla="*/ 189779 w 1717382"/>
                  <a:gd name="connsiteY149" fmla="*/ 273444 h 1198618"/>
                  <a:gd name="connsiteX150" fmla="*/ 199005 w 1717382"/>
                  <a:gd name="connsiteY150" fmla="*/ 273444 h 1198618"/>
                  <a:gd name="connsiteX151" fmla="*/ 200323 w 1717382"/>
                  <a:gd name="connsiteY151" fmla="*/ 273444 h 1198618"/>
                  <a:gd name="connsiteX152" fmla="*/ 206913 w 1717382"/>
                  <a:gd name="connsiteY152" fmla="*/ 273444 h 1198618"/>
                  <a:gd name="connsiteX153" fmla="*/ 208230 w 1717382"/>
                  <a:gd name="connsiteY153" fmla="*/ 273444 h 1198618"/>
                  <a:gd name="connsiteX154" fmla="*/ 212184 w 1717382"/>
                  <a:gd name="connsiteY154" fmla="*/ 260264 h 1198618"/>
                  <a:gd name="connsiteX155" fmla="*/ 213502 w 1717382"/>
                  <a:gd name="connsiteY155" fmla="*/ 249721 h 1198618"/>
                  <a:gd name="connsiteX156" fmla="*/ 205594 w 1717382"/>
                  <a:gd name="connsiteY156" fmla="*/ 212820 h 1198618"/>
                  <a:gd name="connsiteX157" fmla="*/ 204277 w 1717382"/>
                  <a:gd name="connsiteY157" fmla="*/ 211502 h 1198618"/>
                  <a:gd name="connsiteX158" fmla="*/ 197687 w 1717382"/>
                  <a:gd name="connsiteY158" fmla="*/ 195687 h 1198618"/>
                  <a:gd name="connsiteX159" fmla="*/ 199005 w 1717382"/>
                  <a:gd name="connsiteY159" fmla="*/ 186462 h 1198618"/>
                  <a:gd name="connsiteX160" fmla="*/ 200323 w 1717382"/>
                  <a:gd name="connsiteY160" fmla="*/ 182508 h 1198618"/>
                  <a:gd name="connsiteX161" fmla="*/ 197687 w 1717382"/>
                  <a:gd name="connsiteY161" fmla="*/ 171965 h 1198618"/>
                  <a:gd name="connsiteX162" fmla="*/ 195051 w 1717382"/>
                  <a:gd name="connsiteY162" fmla="*/ 169329 h 1198618"/>
                  <a:gd name="connsiteX163" fmla="*/ 187144 w 1717382"/>
                  <a:gd name="connsiteY163" fmla="*/ 161421 h 1198618"/>
                  <a:gd name="connsiteX164" fmla="*/ 183190 w 1717382"/>
                  <a:gd name="connsiteY164" fmla="*/ 128473 h 1198618"/>
                  <a:gd name="connsiteX165" fmla="*/ 184508 w 1717382"/>
                  <a:gd name="connsiteY165" fmla="*/ 125838 h 1198618"/>
                  <a:gd name="connsiteX166" fmla="*/ 184508 w 1717382"/>
                  <a:gd name="connsiteY166" fmla="*/ 124519 h 1198618"/>
                  <a:gd name="connsiteX167" fmla="*/ 187144 w 1717382"/>
                  <a:gd name="connsiteY167" fmla="*/ 113976 h 1198618"/>
                  <a:gd name="connsiteX168" fmla="*/ 188461 w 1717382"/>
                  <a:gd name="connsiteY168" fmla="*/ 104751 h 1198618"/>
                  <a:gd name="connsiteX169" fmla="*/ 193733 w 1717382"/>
                  <a:gd name="connsiteY169" fmla="*/ 103433 h 1198618"/>
                  <a:gd name="connsiteX170" fmla="*/ 202958 w 1717382"/>
                  <a:gd name="connsiteY170" fmla="*/ 98161 h 1198618"/>
                  <a:gd name="connsiteX171" fmla="*/ 204277 w 1717382"/>
                  <a:gd name="connsiteY171" fmla="*/ 96844 h 1198618"/>
                  <a:gd name="connsiteX172" fmla="*/ 221409 w 1717382"/>
                  <a:gd name="connsiteY172" fmla="*/ 92890 h 1198618"/>
                  <a:gd name="connsiteX173" fmla="*/ 241178 w 1717382"/>
                  <a:gd name="connsiteY173" fmla="*/ 95525 h 1198618"/>
                  <a:gd name="connsiteX174" fmla="*/ 259629 w 1717382"/>
                  <a:gd name="connsiteY174" fmla="*/ 98161 h 1198618"/>
                  <a:gd name="connsiteX175" fmla="*/ 274126 w 1717382"/>
                  <a:gd name="connsiteY175" fmla="*/ 86300 h 1198618"/>
                  <a:gd name="connsiteX176" fmla="*/ 288623 w 1717382"/>
                  <a:gd name="connsiteY176" fmla="*/ 73121 h 1198618"/>
                  <a:gd name="connsiteX177" fmla="*/ 340022 w 1717382"/>
                  <a:gd name="connsiteY177" fmla="*/ 61260 h 1198618"/>
                  <a:gd name="connsiteX178" fmla="*/ 357154 w 1717382"/>
                  <a:gd name="connsiteY178" fmla="*/ 65213 h 1198618"/>
                  <a:gd name="connsiteX179" fmla="*/ 383513 w 1717382"/>
                  <a:gd name="connsiteY179" fmla="*/ 66532 h 1198618"/>
                  <a:gd name="connsiteX180" fmla="*/ 433593 w 1717382"/>
                  <a:gd name="connsiteY180" fmla="*/ 65213 h 1198618"/>
                  <a:gd name="connsiteX181" fmla="*/ 453362 w 1717382"/>
                  <a:gd name="connsiteY181" fmla="*/ 77075 h 1198618"/>
                  <a:gd name="connsiteX182" fmla="*/ 470495 w 1717382"/>
                  <a:gd name="connsiteY182" fmla="*/ 86300 h 1198618"/>
                  <a:gd name="connsiteX183" fmla="*/ 471813 w 1717382"/>
                  <a:gd name="connsiteY183" fmla="*/ 86300 h 1198618"/>
                  <a:gd name="connsiteX184" fmla="*/ 491582 w 1717382"/>
                  <a:gd name="connsiteY184" fmla="*/ 82346 h 1198618"/>
                  <a:gd name="connsiteX185" fmla="*/ 515304 w 1717382"/>
                  <a:gd name="connsiteY185" fmla="*/ 78392 h 1198618"/>
                  <a:gd name="connsiteX186" fmla="*/ 516622 w 1717382"/>
                  <a:gd name="connsiteY186" fmla="*/ 78392 h 1198618"/>
                  <a:gd name="connsiteX187" fmla="*/ 549570 w 1717382"/>
                  <a:gd name="connsiteY187" fmla="*/ 100797 h 1198618"/>
                  <a:gd name="connsiteX188" fmla="*/ 554841 w 1717382"/>
                  <a:gd name="connsiteY188" fmla="*/ 107387 h 1198618"/>
                  <a:gd name="connsiteX189" fmla="*/ 575928 w 1717382"/>
                  <a:gd name="connsiteY189" fmla="*/ 127155 h 1198618"/>
                  <a:gd name="connsiteX190" fmla="*/ 597015 w 1717382"/>
                  <a:gd name="connsiteY190" fmla="*/ 129791 h 1198618"/>
                  <a:gd name="connsiteX191" fmla="*/ 600968 w 1717382"/>
                  <a:gd name="connsiteY191" fmla="*/ 129791 h 1198618"/>
                  <a:gd name="connsiteX192" fmla="*/ 629963 w 1717382"/>
                  <a:gd name="connsiteY192" fmla="*/ 129791 h 1198618"/>
                  <a:gd name="connsiteX193" fmla="*/ 636552 w 1717382"/>
                  <a:gd name="connsiteY193" fmla="*/ 129791 h 1198618"/>
                  <a:gd name="connsiteX194" fmla="*/ 656321 w 1717382"/>
                  <a:gd name="connsiteY194" fmla="*/ 139017 h 1198618"/>
                  <a:gd name="connsiteX195" fmla="*/ 661593 w 1717382"/>
                  <a:gd name="connsiteY195" fmla="*/ 142971 h 1198618"/>
                  <a:gd name="connsiteX196" fmla="*/ 683997 w 1717382"/>
                  <a:gd name="connsiteY196" fmla="*/ 133745 h 1198618"/>
                  <a:gd name="connsiteX197" fmla="*/ 683997 w 1717382"/>
                  <a:gd name="connsiteY197" fmla="*/ 96844 h 1198618"/>
                  <a:gd name="connsiteX198" fmla="*/ 701130 w 1717382"/>
                  <a:gd name="connsiteY198" fmla="*/ 137699 h 1198618"/>
                  <a:gd name="connsiteX199" fmla="*/ 712991 w 1717382"/>
                  <a:gd name="connsiteY199" fmla="*/ 156150 h 1198618"/>
                  <a:gd name="connsiteX200" fmla="*/ 724853 w 1717382"/>
                  <a:gd name="connsiteY200" fmla="*/ 156150 h 1198618"/>
                  <a:gd name="connsiteX201" fmla="*/ 739349 w 1717382"/>
                  <a:gd name="connsiteY201" fmla="*/ 154831 h 1198618"/>
                  <a:gd name="connsiteX202" fmla="*/ 753847 w 1717382"/>
                  <a:gd name="connsiteY202" fmla="*/ 156150 h 1198618"/>
                  <a:gd name="connsiteX203" fmla="*/ 774933 w 1717382"/>
                  <a:gd name="connsiteY203" fmla="*/ 152196 h 1198618"/>
                  <a:gd name="connsiteX204" fmla="*/ 801291 w 1717382"/>
                  <a:gd name="connsiteY204" fmla="*/ 150878 h 1198618"/>
                  <a:gd name="connsiteX205" fmla="*/ 811834 w 1717382"/>
                  <a:gd name="connsiteY205" fmla="*/ 160103 h 1198618"/>
                  <a:gd name="connsiteX206" fmla="*/ 811834 w 1717382"/>
                  <a:gd name="connsiteY206" fmla="*/ 160103 h 1198618"/>
                  <a:gd name="connsiteX207" fmla="*/ 813153 w 1717382"/>
                  <a:gd name="connsiteY207" fmla="*/ 148242 h 1198618"/>
                  <a:gd name="connsiteX208" fmla="*/ 814470 w 1717382"/>
                  <a:gd name="connsiteY208" fmla="*/ 136381 h 1198618"/>
                  <a:gd name="connsiteX209" fmla="*/ 822378 w 1717382"/>
                  <a:gd name="connsiteY209" fmla="*/ 117930 h 1198618"/>
                  <a:gd name="connsiteX210" fmla="*/ 827650 w 1717382"/>
                  <a:gd name="connsiteY210" fmla="*/ 106069 h 1198618"/>
                  <a:gd name="connsiteX211" fmla="*/ 832922 w 1717382"/>
                  <a:gd name="connsiteY211" fmla="*/ 70485 h 1198618"/>
                  <a:gd name="connsiteX212" fmla="*/ 831603 w 1717382"/>
                  <a:gd name="connsiteY212" fmla="*/ 54670 h 1198618"/>
                  <a:gd name="connsiteX213" fmla="*/ 830286 w 1717382"/>
                  <a:gd name="connsiteY213" fmla="*/ 52034 h 1198618"/>
                  <a:gd name="connsiteX214" fmla="*/ 827650 w 1717382"/>
                  <a:gd name="connsiteY214" fmla="*/ 37537 h 1198618"/>
                  <a:gd name="connsiteX215" fmla="*/ 830286 w 1717382"/>
                  <a:gd name="connsiteY215" fmla="*/ 28312 h 1198618"/>
                  <a:gd name="connsiteX216" fmla="*/ 839511 w 1717382"/>
                  <a:gd name="connsiteY216" fmla="*/ 32265 h 1198618"/>
                  <a:gd name="connsiteX217" fmla="*/ 861915 w 1717382"/>
                  <a:gd name="connsiteY217" fmla="*/ 33584 h 1198618"/>
                  <a:gd name="connsiteX218" fmla="*/ 872459 w 1717382"/>
                  <a:gd name="connsiteY218" fmla="*/ 33584 h 1198618"/>
                  <a:gd name="connsiteX219" fmla="*/ 883002 w 1717382"/>
                  <a:gd name="connsiteY219" fmla="*/ 33584 h 1198618"/>
                  <a:gd name="connsiteX220" fmla="*/ 905407 w 1717382"/>
                  <a:gd name="connsiteY220" fmla="*/ 33584 h 1198618"/>
                  <a:gd name="connsiteX221" fmla="*/ 919904 w 1717382"/>
                  <a:gd name="connsiteY221" fmla="*/ 25676 h 1198618"/>
                  <a:gd name="connsiteX222" fmla="*/ 929129 w 1717382"/>
                  <a:gd name="connsiteY222" fmla="*/ 19086 h 1198618"/>
                  <a:gd name="connsiteX223" fmla="*/ 934400 w 1717382"/>
                  <a:gd name="connsiteY223" fmla="*/ 16450 h 1198618"/>
                  <a:gd name="connsiteX224" fmla="*/ 942308 w 1717382"/>
                  <a:gd name="connsiteY224" fmla="*/ 13815 h 1198618"/>
                  <a:gd name="connsiteX225" fmla="*/ 946262 w 1717382"/>
                  <a:gd name="connsiteY225" fmla="*/ 21722 h 1198618"/>
                  <a:gd name="connsiteX226" fmla="*/ 951534 w 1717382"/>
                  <a:gd name="connsiteY226" fmla="*/ 29629 h 1198618"/>
                  <a:gd name="connsiteX227" fmla="*/ 962077 w 1717382"/>
                  <a:gd name="connsiteY227" fmla="*/ 29629 h 1198618"/>
                  <a:gd name="connsiteX228" fmla="*/ 996342 w 1717382"/>
                  <a:gd name="connsiteY228" fmla="*/ 11179 h 1198618"/>
                  <a:gd name="connsiteX229" fmla="*/ 997661 w 1717382"/>
                  <a:gd name="connsiteY229" fmla="*/ 9861 h 1198618"/>
                  <a:gd name="connsiteX230" fmla="*/ 1016111 w 1717382"/>
                  <a:gd name="connsiteY230" fmla="*/ 636 h 1198618"/>
                  <a:gd name="connsiteX231" fmla="*/ 1038516 w 1717382"/>
                  <a:gd name="connsiteY231" fmla="*/ 4590 h 1198618"/>
                  <a:gd name="connsiteX232" fmla="*/ 1062238 w 1717382"/>
                  <a:gd name="connsiteY232" fmla="*/ 5907 h 1198618"/>
                  <a:gd name="connsiteX233" fmla="*/ 1080689 w 1717382"/>
                  <a:gd name="connsiteY233" fmla="*/ 5907 h 1198618"/>
                  <a:gd name="connsiteX234" fmla="*/ 1091232 w 1717382"/>
                  <a:gd name="connsiteY234" fmla="*/ 7226 h 1198618"/>
                  <a:gd name="connsiteX235" fmla="*/ 1092550 w 1717382"/>
                  <a:gd name="connsiteY235" fmla="*/ 7226 h 1198618"/>
                  <a:gd name="connsiteX236" fmla="*/ 1105729 w 1717382"/>
                  <a:gd name="connsiteY236" fmla="*/ 8543 h 1198618"/>
                  <a:gd name="connsiteX237" fmla="*/ 1120227 w 1717382"/>
                  <a:gd name="connsiteY237" fmla="*/ 4590 h 1198618"/>
                  <a:gd name="connsiteX238" fmla="*/ 1121544 w 1717382"/>
                  <a:gd name="connsiteY238" fmla="*/ 4590 h 1198618"/>
                  <a:gd name="connsiteX239" fmla="*/ 1166354 w 1717382"/>
                  <a:gd name="connsiteY239" fmla="*/ 15133 h 1198618"/>
                  <a:gd name="connsiteX240" fmla="*/ 1175579 w 1717382"/>
                  <a:gd name="connsiteY240" fmla="*/ 41491 h 1198618"/>
                  <a:gd name="connsiteX241" fmla="*/ 1176897 w 1717382"/>
                  <a:gd name="connsiteY241" fmla="*/ 45445 h 1198618"/>
                  <a:gd name="connsiteX242" fmla="*/ 1179533 w 1717382"/>
                  <a:gd name="connsiteY242" fmla="*/ 53353 h 1198618"/>
                  <a:gd name="connsiteX243" fmla="*/ 1187440 w 1717382"/>
                  <a:gd name="connsiteY243" fmla="*/ 74439 h 1198618"/>
                  <a:gd name="connsiteX244" fmla="*/ 1188758 w 1717382"/>
                  <a:gd name="connsiteY244" fmla="*/ 78392 h 1198618"/>
                  <a:gd name="connsiteX245" fmla="*/ 1195348 w 1717382"/>
                  <a:gd name="connsiteY245" fmla="*/ 95525 h 1198618"/>
                  <a:gd name="connsiteX246" fmla="*/ 1194029 w 1717382"/>
                  <a:gd name="connsiteY246" fmla="*/ 124519 h 1198618"/>
                  <a:gd name="connsiteX247" fmla="*/ 1194029 w 1717382"/>
                  <a:gd name="connsiteY247" fmla="*/ 125838 h 1198618"/>
                  <a:gd name="connsiteX248" fmla="*/ 1191393 w 1717382"/>
                  <a:gd name="connsiteY248" fmla="*/ 140335 h 1198618"/>
                  <a:gd name="connsiteX249" fmla="*/ 1211162 w 1717382"/>
                  <a:gd name="connsiteY249" fmla="*/ 164057 h 1198618"/>
                  <a:gd name="connsiteX250" fmla="*/ 1216434 w 1717382"/>
                  <a:gd name="connsiteY250" fmla="*/ 166693 h 1198618"/>
                  <a:gd name="connsiteX251" fmla="*/ 1230931 w 1717382"/>
                  <a:gd name="connsiteY251" fmla="*/ 174600 h 1198618"/>
                  <a:gd name="connsiteX252" fmla="*/ 1238839 w 1717382"/>
                  <a:gd name="connsiteY252" fmla="*/ 181190 h 1198618"/>
                  <a:gd name="connsiteX253" fmla="*/ 1245428 w 1717382"/>
                  <a:gd name="connsiteY253" fmla="*/ 186462 h 1198618"/>
                  <a:gd name="connsiteX254" fmla="*/ 1261244 w 1717382"/>
                  <a:gd name="connsiteY254" fmla="*/ 194369 h 1198618"/>
                  <a:gd name="connsiteX255" fmla="*/ 1262561 w 1717382"/>
                  <a:gd name="connsiteY255" fmla="*/ 194369 h 1198618"/>
                  <a:gd name="connsiteX256" fmla="*/ 1281012 w 1717382"/>
                  <a:gd name="connsiteY256" fmla="*/ 206230 h 1198618"/>
                  <a:gd name="connsiteX257" fmla="*/ 1284966 w 1717382"/>
                  <a:gd name="connsiteY257" fmla="*/ 229953 h 1198618"/>
                  <a:gd name="connsiteX258" fmla="*/ 1284966 w 1717382"/>
                  <a:gd name="connsiteY258" fmla="*/ 236542 h 1198618"/>
                  <a:gd name="connsiteX259" fmla="*/ 1286283 w 1717382"/>
                  <a:gd name="connsiteY259" fmla="*/ 257629 h 1198618"/>
                  <a:gd name="connsiteX260" fmla="*/ 1307370 w 1717382"/>
                  <a:gd name="connsiteY260" fmla="*/ 287941 h 1198618"/>
                  <a:gd name="connsiteX261" fmla="*/ 1329774 w 1717382"/>
                  <a:gd name="connsiteY261" fmla="*/ 287941 h 1198618"/>
                  <a:gd name="connsiteX262" fmla="*/ 1346908 w 1717382"/>
                  <a:gd name="connsiteY262" fmla="*/ 285305 h 1198618"/>
                  <a:gd name="connsiteX263" fmla="*/ 1385127 w 1717382"/>
                  <a:gd name="connsiteY263" fmla="*/ 301120 h 1198618"/>
                  <a:gd name="connsiteX264" fmla="*/ 1391716 w 1717382"/>
                  <a:gd name="connsiteY264" fmla="*/ 305074 h 1198618"/>
                  <a:gd name="connsiteX265" fmla="*/ 1402260 w 1717382"/>
                  <a:gd name="connsiteY265" fmla="*/ 310346 h 1198618"/>
                  <a:gd name="connsiteX266" fmla="*/ 1423347 w 1717382"/>
                  <a:gd name="connsiteY266" fmla="*/ 310346 h 1198618"/>
                  <a:gd name="connsiteX267" fmla="*/ 1448387 w 1717382"/>
                  <a:gd name="connsiteY267" fmla="*/ 305074 h 1198618"/>
                  <a:gd name="connsiteX268" fmla="*/ 1456295 w 1717382"/>
                  <a:gd name="connsiteY268" fmla="*/ 301120 h 1198618"/>
                  <a:gd name="connsiteX269" fmla="*/ 1462884 w 1717382"/>
                  <a:gd name="connsiteY269" fmla="*/ 297167 h 1198618"/>
                  <a:gd name="connsiteX270" fmla="*/ 1472110 w 1717382"/>
                  <a:gd name="connsiteY270" fmla="*/ 294531 h 1198618"/>
                  <a:gd name="connsiteX271" fmla="*/ 1493196 w 1717382"/>
                  <a:gd name="connsiteY271" fmla="*/ 320889 h 1198618"/>
                  <a:gd name="connsiteX272" fmla="*/ 1493196 w 1717382"/>
                  <a:gd name="connsiteY272" fmla="*/ 323525 h 1198618"/>
                  <a:gd name="connsiteX273" fmla="*/ 1502422 w 1717382"/>
                  <a:gd name="connsiteY273" fmla="*/ 341975 h 1198618"/>
                  <a:gd name="connsiteX274" fmla="*/ 1506375 w 1717382"/>
                  <a:gd name="connsiteY274" fmla="*/ 347247 h 1198618"/>
                  <a:gd name="connsiteX275" fmla="*/ 1510329 w 1717382"/>
                  <a:gd name="connsiteY275" fmla="*/ 352518 h 1198618"/>
                  <a:gd name="connsiteX276" fmla="*/ 1515601 w 1717382"/>
                  <a:gd name="connsiteY276" fmla="*/ 357790 h 1198618"/>
                  <a:gd name="connsiteX277" fmla="*/ 1520872 w 1717382"/>
                  <a:gd name="connsiteY277" fmla="*/ 363062 h 1198618"/>
                  <a:gd name="connsiteX278" fmla="*/ 1539323 w 1717382"/>
                  <a:gd name="connsiteY278" fmla="*/ 365697 h 1198618"/>
                  <a:gd name="connsiteX279" fmla="*/ 1543277 w 1717382"/>
                  <a:gd name="connsiteY279" fmla="*/ 363062 h 1198618"/>
                  <a:gd name="connsiteX280" fmla="*/ 1544595 w 1717382"/>
                  <a:gd name="connsiteY280" fmla="*/ 361744 h 1198618"/>
                  <a:gd name="connsiteX281" fmla="*/ 1572271 w 1717382"/>
                  <a:gd name="connsiteY281" fmla="*/ 351201 h 1198618"/>
                  <a:gd name="connsiteX282" fmla="*/ 1580178 w 1717382"/>
                  <a:gd name="connsiteY282" fmla="*/ 352518 h 1198618"/>
                  <a:gd name="connsiteX283" fmla="*/ 1603901 w 1717382"/>
                  <a:gd name="connsiteY283" fmla="*/ 380195 h 1198618"/>
                  <a:gd name="connsiteX284" fmla="*/ 1606536 w 1717382"/>
                  <a:gd name="connsiteY284" fmla="*/ 385466 h 1198618"/>
                  <a:gd name="connsiteX285" fmla="*/ 1626305 w 1717382"/>
                  <a:gd name="connsiteY285" fmla="*/ 397328 h 1198618"/>
                  <a:gd name="connsiteX286" fmla="*/ 1664525 w 1717382"/>
                  <a:gd name="connsiteY286" fmla="*/ 414460 h 1198618"/>
                  <a:gd name="connsiteX287" fmla="*/ 1665842 w 1717382"/>
                  <a:gd name="connsiteY287" fmla="*/ 415779 h 1198618"/>
                  <a:gd name="connsiteX288" fmla="*/ 1690883 w 1717382"/>
                  <a:gd name="connsiteY288" fmla="*/ 435548 h 1198618"/>
                  <a:gd name="connsiteX289" fmla="*/ 1717241 w 1717382"/>
                  <a:gd name="connsiteY289" fmla="*/ 467177 h 1198618"/>
                  <a:gd name="connsiteX290" fmla="*/ 1694837 w 1717382"/>
                  <a:gd name="connsiteY290" fmla="*/ 504078 h 1198618"/>
                  <a:gd name="connsiteX291" fmla="*/ 1690883 w 1717382"/>
                  <a:gd name="connsiteY291" fmla="*/ 506714 h 1198618"/>
                  <a:gd name="connsiteX292" fmla="*/ 1673750 w 1717382"/>
                  <a:gd name="connsiteY292" fmla="*/ 522529 h 1198618"/>
                  <a:gd name="connsiteX293" fmla="*/ 1668478 w 1717382"/>
                  <a:gd name="connsiteY293" fmla="*/ 548888 h 1198618"/>
                  <a:gd name="connsiteX294" fmla="*/ 1675068 w 1717382"/>
                  <a:gd name="connsiteY294" fmla="*/ 559431 h 1198618"/>
                  <a:gd name="connsiteX295" fmla="*/ 1682976 w 1717382"/>
                  <a:gd name="connsiteY295" fmla="*/ 569974 h 1198618"/>
                  <a:gd name="connsiteX296" fmla="*/ 1682976 w 1717382"/>
                  <a:gd name="connsiteY296" fmla="*/ 614783 h 1198618"/>
                  <a:gd name="connsiteX297" fmla="*/ 1677704 w 1717382"/>
                  <a:gd name="connsiteY297" fmla="*/ 627963 h 1198618"/>
                  <a:gd name="connsiteX298" fmla="*/ 1669797 w 1717382"/>
                  <a:gd name="connsiteY298" fmla="*/ 653003 h 1198618"/>
                  <a:gd name="connsiteX299" fmla="*/ 1668478 w 1717382"/>
                  <a:gd name="connsiteY299" fmla="*/ 655638 h 1198618"/>
                  <a:gd name="connsiteX300" fmla="*/ 1652663 w 1717382"/>
                  <a:gd name="connsiteY300" fmla="*/ 683315 h 1198618"/>
                  <a:gd name="connsiteX301" fmla="*/ 1626305 w 1717382"/>
                  <a:gd name="connsiteY301" fmla="*/ 687269 h 1198618"/>
                  <a:gd name="connsiteX302" fmla="*/ 1623670 w 1717382"/>
                  <a:gd name="connsiteY302" fmla="*/ 687269 h 1198618"/>
                  <a:gd name="connsiteX303" fmla="*/ 1613126 w 1717382"/>
                  <a:gd name="connsiteY303" fmla="*/ 687269 h 1198618"/>
                  <a:gd name="connsiteX304" fmla="*/ 1588086 w 1717382"/>
                  <a:gd name="connsiteY304" fmla="*/ 703084 h 1198618"/>
                  <a:gd name="connsiteX305" fmla="*/ 1556456 w 1717382"/>
                  <a:gd name="connsiteY305" fmla="*/ 724170 h 1198618"/>
                  <a:gd name="connsiteX306" fmla="*/ 1541959 w 1717382"/>
                  <a:gd name="connsiteY306" fmla="*/ 739985 h 1198618"/>
                  <a:gd name="connsiteX307" fmla="*/ 1536687 w 1717382"/>
                  <a:gd name="connsiteY307" fmla="*/ 776887 h 1198618"/>
                  <a:gd name="connsiteX308" fmla="*/ 1536687 w 1717382"/>
                  <a:gd name="connsiteY308" fmla="*/ 779523 h 1198618"/>
                  <a:gd name="connsiteX309" fmla="*/ 1536687 w 1717382"/>
                  <a:gd name="connsiteY309" fmla="*/ 795338 h 1198618"/>
                  <a:gd name="connsiteX310" fmla="*/ 1536687 w 1717382"/>
                  <a:gd name="connsiteY310" fmla="*/ 803245 h 1198618"/>
                  <a:gd name="connsiteX311" fmla="*/ 1528780 w 1717382"/>
                  <a:gd name="connsiteY311" fmla="*/ 803245 h 1198618"/>
                  <a:gd name="connsiteX312" fmla="*/ 1522190 w 1717382"/>
                  <a:gd name="connsiteY312" fmla="*/ 804563 h 1198618"/>
                  <a:gd name="connsiteX313" fmla="*/ 1478699 w 1717382"/>
                  <a:gd name="connsiteY313" fmla="*/ 816424 h 1198618"/>
                  <a:gd name="connsiteX314" fmla="*/ 1468155 w 1717382"/>
                  <a:gd name="connsiteY314" fmla="*/ 823014 h 1198618"/>
                  <a:gd name="connsiteX315" fmla="*/ 1454976 w 1717382"/>
                  <a:gd name="connsiteY315" fmla="*/ 832239 h 1198618"/>
                  <a:gd name="connsiteX316" fmla="*/ 1436526 w 1717382"/>
                  <a:gd name="connsiteY316" fmla="*/ 837511 h 1198618"/>
                  <a:gd name="connsiteX317" fmla="*/ 1406214 w 1717382"/>
                  <a:gd name="connsiteY317" fmla="*/ 848054 h 1198618"/>
                  <a:gd name="connsiteX318" fmla="*/ 1382491 w 1717382"/>
                  <a:gd name="connsiteY318" fmla="*/ 857280 h 1198618"/>
                  <a:gd name="connsiteX319" fmla="*/ 1353497 w 1717382"/>
                  <a:gd name="connsiteY319" fmla="*/ 870459 h 1198618"/>
                  <a:gd name="connsiteX320" fmla="*/ 1345590 w 1717382"/>
                  <a:gd name="connsiteY320" fmla="*/ 881002 h 1198618"/>
                  <a:gd name="connsiteX321" fmla="*/ 1335046 w 1717382"/>
                  <a:gd name="connsiteY321" fmla="*/ 888909 h 1198618"/>
                  <a:gd name="connsiteX322" fmla="*/ 1325821 w 1717382"/>
                  <a:gd name="connsiteY322" fmla="*/ 878366 h 1198618"/>
                  <a:gd name="connsiteX323" fmla="*/ 1325821 w 1717382"/>
                  <a:gd name="connsiteY323" fmla="*/ 867823 h 1198618"/>
                  <a:gd name="connsiteX324" fmla="*/ 1325821 w 1717382"/>
                  <a:gd name="connsiteY324" fmla="*/ 866505 h 1198618"/>
                  <a:gd name="connsiteX325" fmla="*/ 1323185 w 1717382"/>
                  <a:gd name="connsiteY325" fmla="*/ 866505 h 1198618"/>
                  <a:gd name="connsiteX326" fmla="*/ 1295509 w 1717382"/>
                  <a:gd name="connsiteY326" fmla="*/ 882320 h 1198618"/>
                  <a:gd name="connsiteX327" fmla="*/ 1292873 w 1717382"/>
                  <a:gd name="connsiteY327" fmla="*/ 886273 h 1198618"/>
                  <a:gd name="connsiteX328" fmla="*/ 1278376 w 1717382"/>
                  <a:gd name="connsiteY328" fmla="*/ 896817 h 1198618"/>
                  <a:gd name="connsiteX329" fmla="*/ 1274423 w 1717382"/>
                  <a:gd name="connsiteY329" fmla="*/ 896817 h 1198618"/>
                  <a:gd name="connsiteX330" fmla="*/ 1270468 w 1717382"/>
                  <a:gd name="connsiteY330" fmla="*/ 896817 h 1198618"/>
                  <a:gd name="connsiteX331" fmla="*/ 1255972 w 1717382"/>
                  <a:gd name="connsiteY331" fmla="*/ 890228 h 1198618"/>
                  <a:gd name="connsiteX332" fmla="*/ 1257289 w 1717382"/>
                  <a:gd name="connsiteY332" fmla="*/ 896817 h 1198618"/>
                  <a:gd name="connsiteX333" fmla="*/ 1257289 w 1717382"/>
                  <a:gd name="connsiteY333" fmla="*/ 917904 h 1198618"/>
                  <a:gd name="connsiteX334" fmla="*/ 1249382 w 1717382"/>
                  <a:gd name="connsiteY334" fmla="*/ 921857 h 1198618"/>
                  <a:gd name="connsiteX335" fmla="*/ 1237520 w 1717382"/>
                  <a:gd name="connsiteY335" fmla="*/ 916586 h 1198618"/>
                  <a:gd name="connsiteX336" fmla="*/ 1229613 w 1717382"/>
                  <a:gd name="connsiteY336" fmla="*/ 909996 h 1198618"/>
                  <a:gd name="connsiteX337" fmla="*/ 1228296 w 1717382"/>
                  <a:gd name="connsiteY337" fmla="*/ 908678 h 1198618"/>
                  <a:gd name="connsiteX338" fmla="*/ 1224341 w 1717382"/>
                  <a:gd name="connsiteY338" fmla="*/ 904724 h 1198618"/>
                  <a:gd name="connsiteX339" fmla="*/ 1223024 w 1717382"/>
                  <a:gd name="connsiteY339" fmla="*/ 906042 h 1198618"/>
                  <a:gd name="connsiteX340" fmla="*/ 1220388 w 1717382"/>
                  <a:gd name="connsiteY340" fmla="*/ 908678 h 1198618"/>
                  <a:gd name="connsiteX341" fmla="*/ 1170307 w 1717382"/>
                  <a:gd name="connsiteY341" fmla="*/ 936355 h 1198618"/>
                  <a:gd name="connsiteX342" fmla="*/ 1165035 w 1717382"/>
                  <a:gd name="connsiteY342" fmla="*/ 936355 h 1198618"/>
                  <a:gd name="connsiteX343" fmla="*/ 1161082 w 1717382"/>
                  <a:gd name="connsiteY343" fmla="*/ 936355 h 1198618"/>
                  <a:gd name="connsiteX344" fmla="*/ 1143949 w 1717382"/>
                  <a:gd name="connsiteY344" fmla="*/ 923176 h 1198618"/>
                  <a:gd name="connsiteX345" fmla="*/ 1137359 w 1717382"/>
                  <a:gd name="connsiteY345" fmla="*/ 920540 h 1198618"/>
                  <a:gd name="connsiteX346" fmla="*/ 1116273 w 1717382"/>
                  <a:gd name="connsiteY346" fmla="*/ 928447 h 1198618"/>
                  <a:gd name="connsiteX347" fmla="*/ 1120227 w 1717382"/>
                  <a:gd name="connsiteY347" fmla="*/ 932400 h 1198618"/>
                  <a:gd name="connsiteX348" fmla="*/ 1130770 w 1717382"/>
                  <a:gd name="connsiteY348" fmla="*/ 950851 h 1198618"/>
                  <a:gd name="connsiteX349" fmla="*/ 1130770 w 1717382"/>
                  <a:gd name="connsiteY349" fmla="*/ 950851 h 1198618"/>
                  <a:gd name="connsiteX350" fmla="*/ 1143949 w 1717382"/>
                  <a:gd name="connsiteY350" fmla="*/ 948215 h 1198618"/>
                  <a:gd name="connsiteX351" fmla="*/ 1158446 w 1717382"/>
                  <a:gd name="connsiteY351" fmla="*/ 954805 h 1198618"/>
                  <a:gd name="connsiteX352" fmla="*/ 1171625 w 1717382"/>
                  <a:gd name="connsiteY352" fmla="*/ 967984 h 1198618"/>
                  <a:gd name="connsiteX353" fmla="*/ 1221706 w 1717382"/>
                  <a:gd name="connsiteY353" fmla="*/ 1028609 h 1198618"/>
                  <a:gd name="connsiteX354" fmla="*/ 1223024 w 1717382"/>
                  <a:gd name="connsiteY354" fmla="*/ 1039152 h 1198618"/>
                  <a:gd name="connsiteX355" fmla="*/ 1232249 w 1717382"/>
                  <a:gd name="connsiteY355" fmla="*/ 1041788 h 1198618"/>
                  <a:gd name="connsiteX356" fmla="*/ 1246746 w 1717382"/>
                  <a:gd name="connsiteY356" fmla="*/ 1044423 h 1198618"/>
                  <a:gd name="connsiteX357" fmla="*/ 1248064 w 1717382"/>
                  <a:gd name="connsiteY357" fmla="*/ 1044423 h 1198618"/>
                  <a:gd name="connsiteX358" fmla="*/ 1262561 w 1717382"/>
                  <a:gd name="connsiteY358" fmla="*/ 1040469 h 1198618"/>
                  <a:gd name="connsiteX359" fmla="*/ 1265197 w 1717382"/>
                  <a:gd name="connsiteY359" fmla="*/ 1039152 h 1198618"/>
                  <a:gd name="connsiteX360" fmla="*/ 1270468 w 1717382"/>
                  <a:gd name="connsiteY360" fmla="*/ 1035198 h 1198618"/>
                  <a:gd name="connsiteX361" fmla="*/ 1286283 w 1717382"/>
                  <a:gd name="connsiteY361" fmla="*/ 1027290 h 1198618"/>
                  <a:gd name="connsiteX362" fmla="*/ 1296827 w 1717382"/>
                  <a:gd name="connsiteY362" fmla="*/ 1032562 h 1198618"/>
                  <a:gd name="connsiteX363" fmla="*/ 1299463 w 1717382"/>
                  <a:gd name="connsiteY363" fmla="*/ 1035198 h 1198618"/>
                  <a:gd name="connsiteX364" fmla="*/ 1332410 w 1717382"/>
                  <a:gd name="connsiteY364" fmla="*/ 1022019 h 1198618"/>
                  <a:gd name="connsiteX365" fmla="*/ 1337682 w 1717382"/>
                  <a:gd name="connsiteY365" fmla="*/ 1024654 h 1198618"/>
                  <a:gd name="connsiteX366" fmla="*/ 1373266 w 1717382"/>
                  <a:gd name="connsiteY366" fmla="*/ 1056285 h 1198618"/>
                  <a:gd name="connsiteX367" fmla="*/ 1367994 w 1717382"/>
                  <a:gd name="connsiteY367" fmla="*/ 1069464 h 1198618"/>
                  <a:gd name="connsiteX368" fmla="*/ 1357451 w 1717382"/>
                  <a:gd name="connsiteY368" fmla="*/ 1078689 h 1198618"/>
                  <a:gd name="connsiteX369" fmla="*/ 1350861 w 1717382"/>
                  <a:gd name="connsiteY369" fmla="*/ 1083960 h 1198618"/>
                  <a:gd name="connsiteX370" fmla="*/ 1331093 w 1717382"/>
                  <a:gd name="connsiteY370" fmla="*/ 1110319 h 1198618"/>
                  <a:gd name="connsiteX371" fmla="*/ 1320550 w 1717382"/>
                  <a:gd name="connsiteY371" fmla="*/ 1102412 h 1198618"/>
                  <a:gd name="connsiteX372" fmla="*/ 1317914 w 1717382"/>
                  <a:gd name="connsiteY372" fmla="*/ 1097140 h 1198618"/>
                  <a:gd name="connsiteX373" fmla="*/ 1317914 w 1717382"/>
                  <a:gd name="connsiteY373" fmla="*/ 1097140 h 1198618"/>
                  <a:gd name="connsiteX374" fmla="*/ 1296827 w 1717382"/>
                  <a:gd name="connsiteY374" fmla="*/ 1110319 h 1198618"/>
                  <a:gd name="connsiteX375" fmla="*/ 1284966 w 1717382"/>
                  <a:gd name="connsiteY375" fmla="*/ 1107683 h 1198618"/>
                  <a:gd name="connsiteX376" fmla="*/ 1274423 w 1717382"/>
                  <a:gd name="connsiteY376" fmla="*/ 1101094 h 1198618"/>
                  <a:gd name="connsiteX377" fmla="*/ 1253336 w 1717382"/>
                  <a:gd name="connsiteY377" fmla="*/ 1127452 h 1198618"/>
                  <a:gd name="connsiteX378" fmla="*/ 1249382 w 1717382"/>
                  <a:gd name="connsiteY378" fmla="*/ 1126134 h 1198618"/>
                  <a:gd name="connsiteX379" fmla="*/ 1248064 w 1717382"/>
                  <a:gd name="connsiteY379" fmla="*/ 1126134 h 1198618"/>
                  <a:gd name="connsiteX380" fmla="*/ 1237520 w 1717382"/>
                  <a:gd name="connsiteY380" fmla="*/ 1132723 h 1198618"/>
                  <a:gd name="connsiteX381" fmla="*/ 1204573 w 1717382"/>
                  <a:gd name="connsiteY381" fmla="*/ 1135359 h 1198618"/>
                  <a:gd name="connsiteX382" fmla="*/ 1197983 w 1717382"/>
                  <a:gd name="connsiteY382" fmla="*/ 1135359 h 1198618"/>
                  <a:gd name="connsiteX383" fmla="*/ 1151856 w 1717382"/>
                  <a:gd name="connsiteY383" fmla="*/ 1161718 h 1198618"/>
                  <a:gd name="connsiteX384" fmla="*/ 1118908 w 1717382"/>
                  <a:gd name="connsiteY384" fmla="*/ 1198619 h 1198618"/>
                  <a:gd name="connsiteX385" fmla="*/ 1104411 w 1717382"/>
                  <a:gd name="connsiteY385" fmla="*/ 1188076 h 1198618"/>
                  <a:gd name="connsiteX386" fmla="*/ 1113637 w 1717382"/>
                  <a:gd name="connsiteY386" fmla="*/ 1188076 h 1198618"/>
                  <a:gd name="connsiteX387" fmla="*/ 1118908 w 1717382"/>
                  <a:gd name="connsiteY387" fmla="*/ 1188076 h 1198618"/>
                  <a:gd name="connsiteX388" fmla="*/ 1143949 w 1717382"/>
                  <a:gd name="connsiteY388" fmla="*/ 1153810 h 1198618"/>
                  <a:gd name="connsiteX389" fmla="*/ 1199301 w 1717382"/>
                  <a:gd name="connsiteY389" fmla="*/ 1120863 h 1198618"/>
                  <a:gd name="connsiteX390" fmla="*/ 1211162 w 1717382"/>
                  <a:gd name="connsiteY390" fmla="*/ 1123498 h 1198618"/>
                  <a:gd name="connsiteX391" fmla="*/ 1232249 w 1717382"/>
                  <a:gd name="connsiteY391" fmla="*/ 1122180 h 1198618"/>
                  <a:gd name="connsiteX392" fmla="*/ 1253336 w 1717382"/>
                  <a:gd name="connsiteY392" fmla="*/ 1112955 h 1198618"/>
                  <a:gd name="connsiteX393" fmla="*/ 1254654 w 1717382"/>
                  <a:gd name="connsiteY393" fmla="*/ 1112955 h 1198618"/>
                  <a:gd name="connsiteX394" fmla="*/ 1267833 w 1717382"/>
                  <a:gd name="connsiteY394" fmla="*/ 1089232 h 1198618"/>
                  <a:gd name="connsiteX395" fmla="*/ 1267833 w 1717382"/>
                  <a:gd name="connsiteY395" fmla="*/ 1086596 h 1198618"/>
                  <a:gd name="connsiteX396" fmla="*/ 1269151 w 1717382"/>
                  <a:gd name="connsiteY396" fmla="*/ 1081325 h 1198618"/>
                  <a:gd name="connsiteX397" fmla="*/ 1274423 w 1717382"/>
                  <a:gd name="connsiteY397" fmla="*/ 1083960 h 1198618"/>
                  <a:gd name="connsiteX398" fmla="*/ 1279694 w 1717382"/>
                  <a:gd name="connsiteY398" fmla="*/ 1087915 h 1198618"/>
                  <a:gd name="connsiteX399" fmla="*/ 1281012 w 1717382"/>
                  <a:gd name="connsiteY399" fmla="*/ 1087915 h 1198618"/>
                  <a:gd name="connsiteX400" fmla="*/ 1291555 w 1717382"/>
                  <a:gd name="connsiteY400" fmla="*/ 1094504 h 1198618"/>
                  <a:gd name="connsiteX401" fmla="*/ 1313960 w 1717382"/>
                  <a:gd name="connsiteY401" fmla="*/ 1086596 h 1198618"/>
                  <a:gd name="connsiteX402" fmla="*/ 1333729 w 1717382"/>
                  <a:gd name="connsiteY402" fmla="*/ 1094504 h 1198618"/>
                  <a:gd name="connsiteX403" fmla="*/ 1335046 w 1717382"/>
                  <a:gd name="connsiteY403" fmla="*/ 1095822 h 1198618"/>
                  <a:gd name="connsiteX404" fmla="*/ 1345590 w 1717382"/>
                  <a:gd name="connsiteY404" fmla="*/ 1078689 h 1198618"/>
                  <a:gd name="connsiteX405" fmla="*/ 1354815 w 1717382"/>
                  <a:gd name="connsiteY405" fmla="*/ 1066828 h 1198618"/>
                  <a:gd name="connsiteX406" fmla="*/ 1365358 w 1717382"/>
                  <a:gd name="connsiteY406" fmla="*/ 1058921 h 1198618"/>
                  <a:gd name="connsiteX407" fmla="*/ 1366677 w 1717382"/>
                  <a:gd name="connsiteY407" fmla="*/ 1054967 h 1198618"/>
                  <a:gd name="connsiteX408" fmla="*/ 1335046 w 1717382"/>
                  <a:gd name="connsiteY408" fmla="*/ 1031244 h 1198618"/>
                  <a:gd name="connsiteX409" fmla="*/ 1329774 w 1717382"/>
                  <a:gd name="connsiteY409" fmla="*/ 1028609 h 1198618"/>
                  <a:gd name="connsiteX410" fmla="*/ 1323185 w 1717382"/>
                  <a:gd name="connsiteY410" fmla="*/ 1027290 h 1198618"/>
                  <a:gd name="connsiteX411" fmla="*/ 1310006 w 1717382"/>
                  <a:gd name="connsiteY411" fmla="*/ 1040469 h 1198618"/>
                  <a:gd name="connsiteX412" fmla="*/ 1303416 w 1717382"/>
                  <a:gd name="connsiteY412" fmla="*/ 1045741 h 1198618"/>
                  <a:gd name="connsiteX413" fmla="*/ 1292873 w 1717382"/>
                  <a:gd name="connsiteY413" fmla="*/ 1037833 h 1198618"/>
                  <a:gd name="connsiteX414" fmla="*/ 1288919 w 1717382"/>
                  <a:gd name="connsiteY414" fmla="*/ 1036516 h 1198618"/>
                  <a:gd name="connsiteX415" fmla="*/ 1278376 w 1717382"/>
                  <a:gd name="connsiteY415" fmla="*/ 1041788 h 1198618"/>
                  <a:gd name="connsiteX416" fmla="*/ 1271787 w 1717382"/>
                  <a:gd name="connsiteY416" fmla="*/ 1045741 h 1198618"/>
                  <a:gd name="connsiteX417" fmla="*/ 1269151 w 1717382"/>
                  <a:gd name="connsiteY417" fmla="*/ 1047059 h 1198618"/>
                  <a:gd name="connsiteX418" fmla="*/ 1249382 w 1717382"/>
                  <a:gd name="connsiteY418" fmla="*/ 1052331 h 1198618"/>
                  <a:gd name="connsiteX419" fmla="*/ 1248064 w 1717382"/>
                  <a:gd name="connsiteY419" fmla="*/ 1052331 h 1198618"/>
                  <a:gd name="connsiteX420" fmla="*/ 1230931 w 1717382"/>
                  <a:gd name="connsiteY420" fmla="*/ 1048377 h 1198618"/>
                  <a:gd name="connsiteX421" fmla="*/ 1223024 w 1717382"/>
                  <a:gd name="connsiteY421" fmla="*/ 1045741 h 1198618"/>
                  <a:gd name="connsiteX422" fmla="*/ 1217752 w 1717382"/>
                  <a:gd name="connsiteY422" fmla="*/ 1043105 h 1198618"/>
                  <a:gd name="connsiteX423" fmla="*/ 1213798 w 1717382"/>
                  <a:gd name="connsiteY423" fmla="*/ 1023337 h 1198618"/>
                  <a:gd name="connsiteX424" fmla="*/ 1166354 w 1717382"/>
                  <a:gd name="connsiteY424" fmla="*/ 971938 h 1198618"/>
                  <a:gd name="connsiteX425" fmla="*/ 1153174 w 1717382"/>
                  <a:gd name="connsiteY425" fmla="*/ 957441 h 1198618"/>
                  <a:gd name="connsiteX426" fmla="*/ 1145266 w 1717382"/>
                  <a:gd name="connsiteY426" fmla="*/ 954805 h 1198618"/>
                  <a:gd name="connsiteX427" fmla="*/ 1134723 w 1717382"/>
                  <a:gd name="connsiteY427" fmla="*/ 956123 h 1198618"/>
                  <a:gd name="connsiteX428" fmla="*/ 1129452 w 1717382"/>
                  <a:gd name="connsiteY428" fmla="*/ 957441 h 1198618"/>
                  <a:gd name="connsiteX429" fmla="*/ 1125498 w 1717382"/>
                  <a:gd name="connsiteY429" fmla="*/ 957441 h 1198618"/>
                  <a:gd name="connsiteX430" fmla="*/ 1124180 w 1717382"/>
                  <a:gd name="connsiteY430" fmla="*/ 957441 h 1198618"/>
                  <a:gd name="connsiteX431" fmla="*/ 1122863 w 1717382"/>
                  <a:gd name="connsiteY431" fmla="*/ 954805 h 1198618"/>
                  <a:gd name="connsiteX432" fmla="*/ 1122863 w 1717382"/>
                  <a:gd name="connsiteY432" fmla="*/ 946898 h 1198618"/>
                  <a:gd name="connsiteX433" fmla="*/ 1114955 w 1717382"/>
                  <a:gd name="connsiteY433" fmla="*/ 933719 h 1198618"/>
                  <a:gd name="connsiteX434" fmla="*/ 1103094 w 1717382"/>
                  <a:gd name="connsiteY434" fmla="*/ 917904 h 1198618"/>
                  <a:gd name="connsiteX435" fmla="*/ 1100458 w 1717382"/>
                  <a:gd name="connsiteY435" fmla="*/ 913950 h 1198618"/>
                  <a:gd name="connsiteX436" fmla="*/ 1091232 w 1717382"/>
                  <a:gd name="connsiteY436" fmla="*/ 898135 h 1198618"/>
                  <a:gd name="connsiteX437" fmla="*/ 1107047 w 1717382"/>
                  <a:gd name="connsiteY437" fmla="*/ 907360 h 1198618"/>
                  <a:gd name="connsiteX438" fmla="*/ 1112319 w 1717382"/>
                  <a:gd name="connsiteY438" fmla="*/ 911314 h 1198618"/>
                  <a:gd name="connsiteX439" fmla="*/ 1134723 w 1717382"/>
                  <a:gd name="connsiteY439" fmla="*/ 906042 h 1198618"/>
                  <a:gd name="connsiteX440" fmla="*/ 1155810 w 1717382"/>
                  <a:gd name="connsiteY440" fmla="*/ 913950 h 1198618"/>
                  <a:gd name="connsiteX441" fmla="*/ 1166354 w 1717382"/>
                  <a:gd name="connsiteY441" fmla="*/ 920540 h 1198618"/>
                  <a:gd name="connsiteX442" fmla="*/ 1172943 w 1717382"/>
                  <a:gd name="connsiteY442" fmla="*/ 920540 h 1198618"/>
                  <a:gd name="connsiteX443" fmla="*/ 1216434 w 1717382"/>
                  <a:gd name="connsiteY443" fmla="*/ 895499 h 1198618"/>
                  <a:gd name="connsiteX444" fmla="*/ 1219070 w 1717382"/>
                  <a:gd name="connsiteY444" fmla="*/ 892863 h 1198618"/>
                  <a:gd name="connsiteX445" fmla="*/ 1236203 w 1717382"/>
                  <a:gd name="connsiteY445" fmla="*/ 895499 h 1198618"/>
                  <a:gd name="connsiteX446" fmla="*/ 1237520 w 1717382"/>
                  <a:gd name="connsiteY446" fmla="*/ 896817 h 1198618"/>
                  <a:gd name="connsiteX447" fmla="*/ 1244110 w 1717382"/>
                  <a:gd name="connsiteY447" fmla="*/ 903407 h 1198618"/>
                  <a:gd name="connsiteX448" fmla="*/ 1249382 w 1717382"/>
                  <a:gd name="connsiteY448" fmla="*/ 906042 h 1198618"/>
                  <a:gd name="connsiteX449" fmla="*/ 1246746 w 1717382"/>
                  <a:gd name="connsiteY449" fmla="*/ 894181 h 1198618"/>
                  <a:gd name="connsiteX450" fmla="*/ 1244110 w 1717382"/>
                  <a:gd name="connsiteY450" fmla="*/ 884956 h 1198618"/>
                  <a:gd name="connsiteX451" fmla="*/ 1245428 w 1717382"/>
                  <a:gd name="connsiteY451" fmla="*/ 875730 h 1198618"/>
                  <a:gd name="connsiteX452" fmla="*/ 1250700 w 1717382"/>
                  <a:gd name="connsiteY452" fmla="*/ 873094 h 1198618"/>
                  <a:gd name="connsiteX453" fmla="*/ 1261244 w 1717382"/>
                  <a:gd name="connsiteY453" fmla="*/ 878366 h 1198618"/>
                  <a:gd name="connsiteX454" fmla="*/ 1269151 w 1717382"/>
                  <a:gd name="connsiteY454" fmla="*/ 882320 h 1198618"/>
                  <a:gd name="connsiteX455" fmla="*/ 1274423 w 1717382"/>
                  <a:gd name="connsiteY455" fmla="*/ 882320 h 1198618"/>
                  <a:gd name="connsiteX456" fmla="*/ 1277058 w 1717382"/>
                  <a:gd name="connsiteY456" fmla="*/ 882320 h 1198618"/>
                  <a:gd name="connsiteX457" fmla="*/ 1282330 w 1717382"/>
                  <a:gd name="connsiteY457" fmla="*/ 877049 h 1198618"/>
                  <a:gd name="connsiteX458" fmla="*/ 1284966 w 1717382"/>
                  <a:gd name="connsiteY458" fmla="*/ 873094 h 1198618"/>
                  <a:gd name="connsiteX459" fmla="*/ 1319231 w 1717382"/>
                  <a:gd name="connsiteY459" fmla="*/ 853325 h 1198618"/>
                  <a:gd name="connsiteX460" fmla="*/ 1329774 w 1717382"/>
                  <a:gd name="connsiteY460" fmla="*/ 855961 h 1198618"/>
                  <a:gd name="connsiteX461" fmla="*/ 1331093 w 1717382"/>
                  <a:gd name="connsiteY461" fmla="*/ 865187 h 1198618"/>
                  <a:gd name="connsiteX462" fmla="*/ 1331093 w 1717382"/>
                  <a:gd name="connsiteY462" fmla="*/ 873094 h 1198618"/>
                  <a:gd name="connsiteX463" fmla="*/ 1331093 w 1717382"/>
                  <a:gd name="connsiteY463" fmla="*/ 875730 h 1198618"/>
                  <a:gd name="connsiteX464" fmla="*/ 1333729 w 1717382"/>
                  <a:gd name="connsiteY464" fmla="*/ 873094 h 1198618"/>
                  <a:gd name="connsiteX465" fmla="*/ 1341636 w 1717382"/>
                  <a:gd name="connsiteY465" fmla="*/ 861233 h 1198618"/>
                  <a:gd name="connsiteX466" fmla="*/ 1375901 w 1717382"/>
                  <a:gd name="connsiteY466" fmla="*/ 844101 h 1198618"/>
                  <a:gd name="connsiteX467" fmla="*/ 1398306 w 1717382"/>
                  <a:gd name="connsiteY467" fmla="*/ 836193 h 1198618"/>
                  <a:gd name="connsiteX468" fmla="*/ 1431254 w 1717382"/>
                  <a:gd name="connsiteY468" fmla="*/ 824332 h 1198618"/>
                  <a:gd name="connsiteX469" fmla="*/ 1448387 w 1717382"/>
                  <a:gd name="connsiteY469" fmla="*/ 819060 h 1198618"/>
                  <a:gd name="connsiteX470" fmla="*/ 1458931 w 1717382"/>
                  <a:gd name="connsiteY470" fmla="*/ 811153 h 1198618"/>
                  <a:gd name="connsiteX471" fmla="*/ 1474745 w 1717382"/>
                  <a:gd name="connsiteY471" fmla="*/ 801927 h 1198618"/>
                  <a:gd name="connsiteX472" fmla="*/ 1515601 w 1717382"/>
                  <a:gd name="connsiteY472" fmla="*/ 791384 h 1198618"/>
                  <a:gd name="connsiteX473" fmla="*/ 1523508 w 1717382"/>
                  <a:gd name="connsiteY473" fmla="*/ 788748 h 1198618"/>
                  <a:gd name="connsiteX474" fmla="*/ 1523508 w 1717382"/>
                  <a:gd name="connsiteY474" fmla="*/ 772933 h 1198618"/>
                  <a:gd name="connsiteX475" fmla="*/ 1523508 w 1717382"/>
                  <a:gd name="connsiteY475" fmla="*/ 770297 h 1198618"/>
                  <a:gd name="connsiteX476" fmla="*/ 1528780 w 1717382"/>
                  <a:gd name="connsiteY476" fmla="*/ 732078 h 1198618"/>
                  <a:gd name="connsiteX477" fmla="*/ 1548549 w 1717382"/>
                  <a:gd name="connsiteY477" fmla="*/ 709673 h 1198618"/>
                  <a:gd name="connsiteX478" fmla="*/ 1577543 w 1717382"/>
                  <a:gd name="connsiteY478" fmla="*/ 689905 h 1198618"/>
                  <a:gd name="connsiteX479" fmla="*/ 1607855 w 1717382"/>
                  <a:gd name="connsiteY479" fmla="*/ 671454 h 1198618"/>
                  <a:gd name="connsiteX480" fmla="*/ 1619715 w 1717382"/>
                  <a:gd name="connsiteY480" fmla="*/ 671454 h 1198618"/>
                  <a:gd name="connsiteX481" fmla="*/ 1622351 w 1717382"/>
                  <a:gd name="connsiteY481" fmla="*/ 671454 h 1198618"/>
                  <a:gd name="connsiteX482" fmla="*/ 1643438 w 1717382"/>
                  <a:gd name="connsiteY482" fmla="*/ 667500 h 1198618"/>
                  <a:gd name="connsiteX483" fmla="*/ 1653982 w 1717382"/>
                  <a:gd name="connsiteY483" fmla="*/ 646414 h 1198618"/>
                  <a:gd name="connsiteX484" fmla="*/ 1655299 w 1717382"/>
                  <a:gd name="connsiteY484" fmla="*/ 642459 h 1198618"/>
                  <a:gd name="connsiteX485" fmla="*/ 1664525 w 1717382"/>
                  <a:gd name="connsiteY485" fmla="*/ 616101 h 1198618"/>
                  <a:gd name="connsiteX486" fmla="*/ 1669797 w 1717382"/>
                  <a:gd name="connsiteY486" fmla="*/ 602922 h 1198618"/>
                  <a:gd name="connsiteX487" fmla="*/ 1671114 w 1717382"/>
                  <a:gd name="connsiteY487" fmla="*/ 566020 h 1198618"/>
                  <a:gd name="connsiteX488" fmla="*/ 1664525 w 1717382"/>
                  <a:gd name="connsiteY488" fmla="*/ 558113 h 1198618"/>
                  <a:gd name="connsiteX489" fmla="*/ 1655299 w 1717382"/>
                  <a:gd name="connsiteY489" fmla="*/ 543616 h 1198618"/>
                  <a:gd name="connsiteX490" fmla="*/ 1660571 w 1717382"/>
                  <a:gd name="connsiteY490" fmla="*/ 510668 h 1198618"/>
                  <a:gd name="connsiteX491" fmla="*/ 1680340 w 1717382"/>
                  <a:gd name="connsiteY491" fmla="*/ 490899 h 1198618"/>
                  <a:gd name="connsiteX492" fmla="*/ 1684293 w 1717382"/>
                  <a:gd name="connsiteY492" fmla="*/ 488264 h 1198618"/>
                  <a:gd name="connsiteX493" fmla="*/ 1701426 w 1717382"/>
                  <a:gd name="connsiteY493" fmla="*/ 459270 h 1198618"/>
                  <a:gd name="connsiteX494" fmla="*/ 1680340 w 1717382"/>
                  <a:gd name="connsiteY494" fmla="*/ 435548 h 1198618"/>
                  <a:gd name="connsiteX495" fmla="*/ 1653982 w 1717382"/>
                  <a:gd name="connsiteY495" fmla="*/ 414460 h 1198618"/>
                  <a:gd name="connsiteX496" fmla="*/ 1652663 w 1717382"/>
                  <a:gd name="connsiteY496" fmla="*/ 413143 h 1198618"/>
                  <a:gd name="connsiteX497" fmla="*/ 1619715 w 1717382"/>
                  <a:gd name="connsiteY497" fmla="*/ 398645 h 1198618"/>
                  <a:gd name="connsiteX498" fmla="*/ 1593357 w 1717382"/>
                  <a:gd name="connsiteY498" fmla="*/ 381513 h 1198618"/>
                  <a:gd name="connsiteX499" fmla="*/ 1590722 w 1717382"/>
                  <a:gd name="connsiteY499" fmla="*/ 374923 h 1198618"/>
                  <a:gd name="connsiteX500" fmla="*/ 1572271 w 1717382"/>
                  <a:gd name="connsiteY500" fmla="*/ 352518 h 1198618"/>
                  <a:gd name="connsiteX501" fmla="*/ 1543277 w 1717382"/>
                  <a:gd name="connsiteY501" fmla="*/ 360426 h 1198618"/>
                  <a:gd name="connsiteX502" fmla="*/ 1541959 w 1717382"/>
                  <a:gd name="connsiteY502" fmla="*/ 361744 h 1198618"/>
                  <a:gd name="connsiteX503" fmla="*/ 1538005 w 1717382"/>
                  <a:gd name="connsiteY503" fmla="*/ 364380 h 1198618"/>
                  <a:gd name="connsiteX504" fmla="*/ 1509011 w 1717382"/>
                  <a:gd name="connsiteY504" fmla="*/ 361744 h 1198618"/>
                  <a:gd name="connsiteX505" fmla="*/ 1503739 w 1717382"/>
                  <a:gd name="connsiteY505" fmla="*/ 356473 h 1198618"/>
                  <a:gd name="connsiteX506" fmla="*/ 1498468 w 1717382"/>
                  <a:gd name="connsiteY506" fmla="*/ 351201 h 1198618"/>
                  <a:gd name="connsiteX507" fmla="*/ 1493196 w 1717382"/>
                  <a:gd name="connsiteY507" fmla="*/ 344611 h 1198618"/>
                  <a:gd name="connsiteX508" fmla="*/ 1490560 w 1717382"/>
                  <a:gd name="connsiteY508" fmla="*/ 339339 h 1198618"/>
                  <a:gd name="connsiteX509" fmla="*/ 1480017 w 1717382"/>
                  <a:gd name="connsiteY509" fmla="*/ 318253 h 1198618"/>
                  <a:gd name="connsiteX510" fmla="*/ 1478699 w 1717382"/>
                  <a:gd name="connsiteY510" fmla="*/ 315617 h 1198618"/>
                  <a:gd name="connsiteX511" fmla="*/ 1466838 w 1717382"/>
                  <a:gd name="connsiteY511" fmla="*/ 295848 h 1198618"/>
                  <a:gd name="connsiteX512" fmla="*/ 1461566 w 1717382"/>
                  <a:gd name="connsiteY512" fmla="*/ 297167 h 1198618"/>
                  <a:gd name="connsiteX513" fmla="*/ 1456295 w 1717382"/>
                  <a:gd name="connsiteY513" fmla="*/ 299802 h 1198618"/>
                  <a:gd name="connsiteX514" fmla="*/ 1447069 w 1717382"/>
                  <a:gd name="connsiteY514" fmla="*/ 305074 h 1198618"/>
                  <a:gd name="connsiteX515" fmla="*/ 1420711 w 1717382"/>
                  <a:gd name="connsiteY515" fmla="*/ 311663 h 1198618"/>
                  <a:gd name="connsiteX516" fmla="*/ 1395670 w 1717382"/>
                  <a:gd name="connsiteY516" fmla="*/ 311663 h 1198618"/>
                  <a:gd name="connsiteX517" fmla="*/ 1382491 w 1717382"/>
                  <a:gd name="connsiteY517" fmla="*/ 305074 h 1198618"/>
                  <a:gd name="connsiteX518" fmla="*/ 1375901 w 1717382"/>
                  <a:gd name="connsiteY518" fmla="*/ 301120 h 1198618"/>
                  <a:gd name="connsiteX519" fmla="*/ 1342954 w 1717382"/>
                  <a:gd name="connsiteY519" fmla="*/ 287941 h 1198618"/>
                  <a:gd name="connsiteX520" fmla="*/ 1328457 w 1717382"/>
                  <a:gd name="connsiteY520" fmla="*/ 290577 h 1198618"/>
                  <a:gd name="connsiteX521" fmla="*/ 1299463 w 1717382"/>
                  <a:gd name="connsiteY521" fmla="*/ 289259 h 1198618"/>
                  <a:gd name="connsiteX522" fmla="*/ 1274423 w 1717382"/>
                  <a:gd name="connsiteY522" fmla="*/ 252357 h 1198618"/>
                  <a:gd name="connsiteX523" fmla="*/ 1273104 w 1717382"/>
                  <a:gd name="connsiteY523" fmla="*/ 229953 h 1198618"/>
                  <a:gd name="connsiteX524" fmla="*/ 1273104 w 1717382"/>
                  <a:gd name="connsiteY524" fmla="*/ 223363 h 1198618"/>
                  <a:gd name="connsiteX525" fmla="*/ 1270468 w 1717382"/>
                  <a:gd name="connsiteY525" fmla="*/ 204913 h 1198618"/>
                  <a:gd name="connsiteX526" fmla="*/ 1257289 w 1717382"/>
                  <a:gd name="connsiteY526" fmla="*/ 198323 h 1198618"/>
                  <a:gd name="connsiteX527" fmla="*/ 1255972 w 1717382"/>
                  <a:gd name="connsiteY527" fmla="*/ 198323 h 1198618"/>
                  <a:gd name="connsiteX528" fmla="*/ 1236203 w 1717382"/>
                  <a:gd name="connsiteY528" fmla="*/ 189098 h 1198618"/>
                  <a:gd name="connsiteX529" fmla="*/ 1229613 w 1717382"/>
                  <a:gd name="connsiteY529" fmla="*/ 182508 h 1198618"/>
                  <a:gd name="connsiteX530" fmla="*/ 1221706 w 1717382"/>
                  <a:gd name="connsiteY530" fmla="*/ 175918 h 1198618"/>
                  <a:gd name="connsiteX531" fmla="*/ 1208527 w 1717382"/>
                  <a:gd name="connsiteY531" fmla="*/ 168010 h 1198618"/>
                  <a:gd name="connsiteX532" fmla="*/ 1201937 w 1717382"/>
                  <a:gd name="connsiteY532" fmla="*/ 165375 h 1198618"/>
                  <a:gd name="connsiteX533" fmla="*/ 1176897 w 1717382"/>
                  <a:gd name="connsiteY533" fmla="*/ 132427 h 1198618"/>
                  <a:gd name="connsiteX534" fmla="*/ 1179533 w 1717382"/>
                  <a:gd name="connsiteY534" fmla="*/ 116612 h 1198618"/>
                  <a:gd name="connsiteX535" fmla="*/ 1184804 w 1717382"/>
                  <a:gd name="connsiteY535" fmla="*/ 116612 h 1198618"/>
                  <a:gd name="connsiteX536" fmla="*/ 1179533 w 1717382"/>
                  <a:gd name="connsiteY536" fmla="*/ 115294 h 1198618"/>
                  <a:gd name="connsiteX537" fmla="*/ 1180850 w 1717382"/>
                  <a:gd name="connsiteY537" fmla="*/ 91572 h 1198618"/>
                  <a:gd name="connsiteX538" fmla="*/ 1175579 w 1717382"/>
                  <a:gd name="connsiteY538" fmla="*/ 77075 h 1198618"/>
                  <a:gd name="connsiteX539" fmla="*/ 1172943 w 1717382"/>
                  <a:gd name="connsiteY539" fmla="*/ 73121 h 1198618"/>
                  <a:gd name="connsiteX540" fmla="*/ 1165035 w 1717382"/>
                  <a:gd name="connsiteY540" fmla="*/ 52034 h 1198618"/>
                  <a:gd name="connsiteX541" fmla="*/ 1162400 w 1717382"/>
                  <a:gd name="connsiteY541" fmla="*/ 44127 h 1198618"/>
                  <a:gd name="connsiteX542" fmla="*/ 1161082 w 1717382"/>
                  <a:gd name="connsiteY542" fmla="*/ 40173 h 1198618"/>
                  <a:gd name="connsiteX543" fmla="*/ 1151856 w 1717382"/>
                  <a:gd name="connsiteY543" fmla="*/ 15133 h 1198618"/>
                  <a:gd name="connsiteX544" fmla="*/ 1118908 w 1717382"/>
                  <a:gd name="connsiteY544" fmla="*/ 9861 h 1198618"/>
                  <a:gd name="connsiteX545" fmla="*/ 1117591 w 1717382"/>
                  <a:gd name="connsiteY545" fmla="*/ 9861 h 1198618"/>
                  <a:gd name="connsiteX546" fmla="*/ 1099140 w 1717382"/>
                  <a:gd name="connsiteY546" fmla="*/ 15133 h 1198618"/>
                  <a:gd name="connsiteX547" fmla="*/ 1084643 w 1717382"/>
                  <a:gd name="connsiteY547" fmla="*/ 13815 h 1198618"/>
                  <a:gd name="connsiteX548" fmla="*/ 1083325 w 1717382"/>
                  <a:gd name="connsiteY548" fmla="*/ 13815 h 1198618"/>
                  <a:gd name="connsiteX549" fmla="*/ 1074100 w 1717382"/>
                  <a:gd name="connsiteY549" fmla="*/ 12497 h 1198618"/>
                  <a:gd name="connsiteX550" fmla="*/ 1058285 w 1717382"/>
                  <a:gd name="connsiteY550" fmla="*/ 12497 h 1198618"/>
                  <a:gd name="connsiteX551" fmla="*/ 1029290 w 1717382"/>
                  <a:gd name="connsiteY551" fmla="*/ 9861 h 1198618"/>
                  <a:gd name="connsiteX552" fmla="*/ 1012158 w 1717382"/>
                  <a:gd name="connsiteY552" fmla="*/ 7226 h 1198618"/>
                  <a:gd name="connsiteX553" fmla="*/ 996342 w 1717382"/>
                  <a:gd name="connsiteY553" fmla="*/ 15133 h 1198618"/>
                  <a:gd name="connsiteX554" fmla="*/ 995025 w 1717382"/>
                  <a:gd name="connsiteY554" fmla="*/ 16450 h 1198618"/>
                  <a:gd name="connsiteX555" fmla="*/ 958123 w 1717382"/>
                  <a:gd name="connsiteY555" fmla="*/ 36219 h 1198618"/>
                  <a:gd name="connsiteX556" fmla="*/ 939672 w 1717382"/>
                  <a:gd name="connsiteY556" fmla="*/ 36219 h 1198618"/>
                  <a:gd name="connsiteX557" fmla="*/ 930447 w 1717382"/>
                  <a:gd name="connsiteY557" fmla="*/ 25676 h 1198618"/>
                  <a:gd name="connsiteX558" fmla="*/ 927811 w 1717382"/>
                  <a:gd name="connsiteY558" fmla="*/ 26994 h 1198618"/>
                  <a:gd name="connsiteX559" fmla="*/ 919904 w 1717382"/>
                  <a:gd name="connsiteY559" fmla="*/ 32265 h 1198618"/>
                  <a:gd name="connsiteX560" fmla="*/ 901452 w 1717382"/>
                  <a:gd name="connsiteY560" fmla="*/ 41491 h 1198618"/>
                  <a:gd name="connsiteX561" fmla="*/ 876413 w 1717382"/>
                  <a:gd name="connsiteY561" fmla="*/ 41491 h 1198618"/>
                  <a:gd name="connsiteX562" fmla="*/ 865869 w 1717382"/>
                  <a:gd name="connsiteY562" fmla="*/ 41491 h 1198618"/>
                  <a:gd name="connsiteX563" fmla="*/ 856644 w 1717382"/>
                  <a:gd name="connsiteY563" fmla="*/ 41491 h 1198618"/>
                  <a:gd name="connsiteX564" fmla="*/ 843465 w 1717382"/>
                  <a:gd name="connsiteY564" fmla="*/ 42809 h 1198618"/>
                  <a:gd name="connsiteX565" fmla="*/ 831603 w 1717382"/>
                  <a:gd name="connsiteY565" fmla="*/ 41491 h 1198618"/>
                  <a:gd name="connsiteX566" fmla="*/ 832922 w 1717382"/>
                  <a:gd name="connsiteY566" fmla="*/ 48081 h 1198618"/>
                  <a:gd name="connsiteX567" fmla="*/ 834239 w 1717382"/>
                  <a:gd name="connsiteY567" fmla="*/ 52034 h 1198618"/>
                  <a:gd name="connsiteX568" fmla="*/ 835557 w 1717382"/>
                  <a:gd name="connsiteY568" fmla="*/ 70485 h 1198618"/>
                  <a:gd name="connsiteX569" fmla="*/ 830286 w 1717382"/>
                  <a:gd name="connsiteY569" fmla="*/ 107387 h 1198618"/>
                  <a:gd name="connsiteX570" fmla="*/ 823696 w 1717382"/>
                  <a:gd name="connsiteY570" fmla="*/ 121883 h 1198618"/>
                  <a:gd name="connsiteX571" fmla="*/ 817106 w 1717382"/>
                  <a:gd name="connsiteY571" fmla="*/ 137699 h 1198618"/>
                  <a:gd name="connsiteX572" fmla="*/ 815788 w 1717382"/>
                  <a:gd name="connsiteY572" fmla="*/ 148242 h 1198618"/>
                  <a:gd name="connsiteX573" fmla="*/ 811834 w 1717382"/>
                  <a:gd name="connsiteY573" fmla="*/ 170646 h 1198618"/>
                  <a:gd name="connsiteX574" fmla="*/ 810517 w 1717382"/>
                  <a:gd name="connsiteY574" fmla="*/ 174600 h 1198618"/>
                  <a:gd name="connsiteX575" fmla="*/ 806563 w 1717382"/>
                  <a:gd name="connsiteY575" fmla="*/ 173282 h 1198618"/>
                  <a:gd name="connsiteX576" fmla="*/ 798655 w 1717382"/>
                  <a:gd name="connsiteY576" fmla="*/ 165375 h 1198618"/>
                  <a:gd name="connsiteX577" fmla="*/ 792066 w 1717382"/>
                  <a:gd name="connsiteY577" fmla="*/ 158786 h 1198618"/>
                  <a:gd name="connsiteX578" fmla="*/ 773615 w 1717382"/>
                  <a:gd name="connsiteY578" fmla="*/ 160103 h 1198618"/>
                  <a:gd name="connsiteX579" fmla="*/ 749892 w 1717382"/>
                  <a:gd name="connsiteY579" fmla="*/ 164057 h 1198618"/>
                  <a:gd name="connsiteX580" fmla="*/ 734078 w 1717382"/>
                  <a:gd name="connsiteY580" fmla="*/ 162739 h 1198618"/>
                  <a:gd name="connsiteX581" fmla="*/ 722217 w 1717382"/>
                  <a:gd name="connsiteY581" fmla="*/ 164057 h 1198618"/>
                  <a:gd name="connsiteX582" fmla="*/ 703765 w 1717382"/>
                  <a:gd name="connsiteY582" fmla="*/ 162739 h 1198618"/>
                  <a:gd name="connsiteX583" fmla="*/ 687951 w 1717382"/>
                  <a:gd name="connsiteY583" fmla="*/ 139017 h 1198618"/>
                  <a:gd name="connsiteX584" fmla="*/ 687951 w 1717382"/>
                  <a:gd name="connsiteY584" fmla="*/ 137699 h 1198618"/>
                  <a:gd name="connsiteX585" fmla="*/ 687951 w 1717382"/>
                  <a:gd name="connsiteY585" fmla="*/ 137699 h 1198618"/>
                  <a:gd name="connsiteX586" fmla="*/ 658957 w 1717382"/>
                  <a:gd name="connsiteY586" fmla="*/ 149560 h 1198618"/>
                  <a:gd name="connsiteX587" fmla="*/ 647095 w 1717382"/>
                  <a:gd name="connsiteY587" fmla="*/ 142971 h 1198618"/>
                  <a:gd name="connsiteX588" fmla="*/ 632599 w 1717382"/>
                  <a:gd name="connsiteY588" fmla="*/ 136381 h 1198618"/>
                  <a:gd name="connsiteX589" fmla="*/ 626009 w 1717382"/>
                  <a:gd name="connsiteY589" fmla="*/ 136381 h 1198618"/>
                  <a:gd name="connsiteX590" fmla="*/ 598332 w 1717382"/>
                  <a:gd name="connsiteY590" fmla="*/ 136381 h 1198618"/>
                  <a:gd name="connsiteX591" fmla="*/ 594379 w 1717382"/>
                  <a:gd name="connsiteY591" fmla="*/ 136381 h 1198618"/>
                  <a:gd name="connsiteX592" fmla="*/ 568020 w 1717382"/>
                  <a:gd name="connsiteY592" fmla="*/ 132427 h 1198618"/>
                  <a:gd name="connsiteX593" fmla="*/ 542981 w 1717382"/>
                  <a:gd name="connsiteY593" fmla="*/ 110023 h 1198618"/>
                  <a:gd name="connsiteX594" fmla="*/ 537709 w 1717382"/>
                  <a:gd name="connsiteY594" fmla="*/ 102115 h 1198618"/>
                  <a:gd name="connsiteX595" fmla="*/ 512668 w 1717382"/>
                  <a:gd name="connsiteY595" fmla="*/ 83664 h 1198618"/>
                  <a:gd name="connsiteX596" fmla="*/ 511350 w 1717382"/>
                  <a:gd name="connsiteY596" fmla="*/ 83664 h 1198618"/>
                  <a:gd name="connsiteX597" fmla="*/ 490264 w 1717382"/>
                  <a:gd name="connsiteY597" fmla="*/ 87618 h 1198618"/>
                  <a:gd name="connsiteX598" fmla="*/ 467859 w 1717382"/>
                  <a:gd name="connsiteY598" fmla="*/ 91572 h 1198618"/>
                  <a:gd name="connsiteX599" fmla="*/ 465223 w 1717382"/>
                  <a:gd name="connsiteY599" fmla="*/ 91572 h 1198618"/>
                  <a:gd name="connsiteX600" fmla="*/ 441501 w 1717382"/>
                  <a:gd name="connsiteY600" fmla="*/ 79711 h 1198618"/>
                  <a:gd name="connsiteX601" fmla="*/ 425686 w 1717382"/>
                  <a:gd name="connsiteY601" fmla="*/ 69167 h 1198618"/>
                  <a:gd name="connsiteX602" fmla="*/ 380877 w 1717382"/>
                  <a:gd name="connsiteY602" fmla="*/ 70485 h 1198618"/>
                  <a:gd name="connsiteX603" fmla="*/ 350565 w 1717382"/>
                  <a:gd name="connsiteY603" fmla="*/ 69167 h 1198618"/>
                  <a:gd name="connsiteX604" fmla="*/ 334750 w 1717382"/>
                  <a:gd name="connsiteY604" fmla="*/ 66532 h 1198618"/>
                  <a:gd name="connsiteX605" fmla="*/ 289941 w 1717382"/>
                  <a:gd name="connsiteY605" fmla="*/ 77075 h 1198618"/>
                  <a:gd name="connsiteX606" fmla="*/ 278079 w 1717382"/>
                  <a:gd name="connsiteY606" fmla="*/ 88936 h 1198618"/>
                  <a:gd name="connsiteX607" fmla="*/ 256993 w 1717382"/>
                  <a:gd name="connsiteY607" fmla="*/ 103433 h 1198618"/>
                  <a:gd name="connsiteX608" fmla="*/ 234588 w 1717382"/>
                  <a:gd name="connsiteY608" fmla="*/ 100797 h 1198618"/>
                  <a:gd name="connsiteX609" fmla="*/ 204277 w 1717382"/>
                  <a:gd name="connsiteY609" fmla="*/ 100797 h 1198618"/>
                  <a:gd name="connsiteX610" fmla="*/ 202958 w 1717382"/>
                  <a:gd name="connsiteY610" fmla="*/ 102115 h 1198618"/>
                  <a:gd name="connsiteX611" fmla="*/ 192415 w 1717382"/>
                  <a:gd name="connsiteY611" fmla="*/ 107387 h 1198618"/>
                  <a:gd name="connsiteX612" fmla="*/ 192415 w 1717382"/>
                  <a:gd name="connsiteY612" fmla="*/ 108704 h 1198618"/>
                  <a:gd name="connsiteX613" fmla="*/ 189779 w 1717382"/>
                  <a:gd name="connsiteY613" fmla="*/ 121883 h 1198618"/>
                  <a:gd name="connsiteX614" fmla="*/ 189779 w 1717382"/>
                  <a:gd name="connsiteY614" fmla="*/ 123202 h 1198618"/>
                  <a:gd name="connsiteX615" fmla="*/ 188461 w 1717382"/>
                  <a:gd name="connsiteY615" fmla="*/ 125838 h 1198618"/>
                  <a:gd name="connsiteX616" fmla="*/ 191097 w 1717382"/>
                  <a:gd name="connsiteY616" fmla="*/ 152196 h 1198618"/>
                  <a:gd name="connsiteX617" fmla="*/ 196369 w 1717382"/>
                  <a:gd name="connsiteY617" fmla="*/ 157467 h 1198618"/>
                  <a:gd name="connsiteX618" fmla="*/ 201641 w 1717382"/>
                  <a:gd name="connsiteY618" fmla="*/ 162739 h 1198618"/>
                  <a:gd name="connsiteX619" fmla="*/ 205594 w 1717382"/>
                  <a:gd name="connsiteY619" fmla="*/ 177236 h 1198618"/>
                  <a:gd name="connsiteX620" fmla="*/ 204277 w 1717382"/>
                  <a:gd name="connsiteY620" fmla="*/ 182508 h 1198618"/>
                  <a:gd name="connsiteX621" fmla="*/ 202958 w 1717382"/>
                  <a:gd name="connsiteY621" fmla="*/ 189098 h 1198618"/>
                  <a:gd name="connsiteX622" fmla="*/ 208230 w 1717382"/>
                  <a:gd name="connsiteY622" fmla="*/ 200958 h 1198618"/>
                  <a:gd name="connsiteX623" fmla="*/ 209548 w 1717382"/>
                  <a:gd name="connsiteY623" fmla="*/ 203594 h 1198618"/>
                  <a:gd name="connsiteX624" fmla="*/ 220092 w 1717382"/>
                  <a:gd name="connsiteY624" fmla="*/ 248404 h 1198618"/>
                  <a:gd name="connsiteX625" fmla="*/ 220092 w 1717382"/>
                  <a:gd name="connsiteY625" fmla="*/ 256311 h 1198618"/>
                  <a:gd name="connsiteX626" fmla="*/ 206913 w 1717382"/>
                  <a:gd name="connsiteY626" fmla="*/ 278715 h 1198618"/>
                  <a:gd name="connsiteX627" fmla="*/ 205594 w 1717382"/>
                  <a:gd name="connsiteY627" fmla="*/ 278715 h 1198618"/>
                  <a:gd name="connsiteX628" fmla="*/ 197687 w 1717382"/>
                  <a:gd name="connsiteY628" fmla="*/ 278715 h 1198618"/>
                  <a:gd name="connsiteX629" fmla="*/ 196369 w 1717382"/>
                  <a:gd name="connsiteY629" fmla="*/ 278715 h 1198618"/>
                  <a:gd name="connsiteX630" fmla="*/ 187144 w 1717382"/>
                  <a:gd name="connsiteY630" fmla="*/ 278715 h 1198618"/>
                  <a:gd name="connsiteX631" fmla="*/ 168693 w 1717382"/>
                  <a:gd name="connsiteY631" fmla="*/ 282669 h 1198618"/>
                  <a:gd name="connsiteX632" fmla="*/ 150242 w 1717382"/>
                  <a:gd name="connsiteY632" fmla="*/ 303756 h 1198618"/>
                  <a:gd name="connsiteX633" fmla="*/ 148924 w 1717382"/>
                  <a:gd name="connsiteY633" fmla="*/ 306391 h 1198618"/>
                  <a:gd name="connsiteX634" fmla="*/ 146288 w 1717382"/>
                  <a:gd name="connsiteY634" fmla="*/ 306391 h 1198618"/>
                  <a:gd name="connsiteX635" fmla="*/ 126519 w 1717382"/>
                  <a:gd name="connsiteY635" fmla="*/ 324842 h 1198618"/>
                  <a:gd name="connsiteX636" fmla="*/ 117294 w 1717382"/>
                  <a:gd name="connsiteY636" fmla="*/ 334068 h 1198618"/>
                  <a:gd name="connsiteX637" fmla="*/ 104115 w 1717382"/>
                  <a:gd name="connsiteY637" fmla="*/ 345929 h 1198618"/>
                  <a:gd name="connsiteX638" fmla="*/ 83028 w 1717382"/>
                  <a:gd name="connsiteY638" fmla="*/ 368333 h 1198618"/>
                  <a:gd name="connsiteX639" fmla="*/ 71167 w 1717382"/>
                  <a:gd name="connsiteY639" fmla="*/ 410507 h 1198618"/>
                  <a:gd name="connsiteX640" fmla="*/ 72485 w 1717382"/>
                  <a:gd name="connsiteY640" fmla="*/ 431593 h 1198618"/>
                  <a:gd name="connsiteX641" fmla="*/ 72485 w 1717382"/>
                  <a:gd name="connsiteY641" fmla="*/ 457951 h 1198618"/>
                  <a:gd name="connsiteX642" fmla="*/ 55353 w 1717382"/>
                  <a:gd name="connsiteY642" fmla="*/ 481674 h 1198618"/>
                  <a:gd name="connsiteX643" fmla="*/ 54034 w 1717382"/>
                  <a:gd name="connsiteY643" fmla="*/ 486946 h 1198618"/>
                  <a:gd name="connsiteX644" fmla="*/ 40855 w 1717382"/>
                  <a:gd name="connsiteY644" fmla="*/ 508033 h 1198618"/>
                  <a:gd name="connsiteX645" fmla="*/ 38219 w 1717382"/>
                  <a:gd name="connsiteY645" fmla="*/ 510668 h 1198618"/>
                  <a:gd name="connsiteX646" fmla="*/ 10543 w 1717382"/>
                  <a:gd name="connsiteY646" fmla="*/ 552841 h 1198618"/>
                  <a:gd name="connsiteX647" fmla="*/ 6590 w 1717382"/>
                  <a:gd name="connsiteY647" fmla="*/ 569974 h 1198618"/>
                  <a:gd name="connsiteX648" fmla="*/ 18450 w 1717382"/>
                  <a:gd name="connsiteY648" fmla="*/ 601604 h 1198618"/>
                  <a:gd name="connsiteX649" fmla="*/ 21086 w 1717382"/>
                  <a:gd name="connsiteY649" fmla="*/ 605558 h 1198618"/>
                  <a:gd name="connsiteX650" fmla="*/ 34265 w 1717382"/>
                  <a:gd name="connsiteY650" fmla="*/ 620055 h 1198618"/>
                  <a:gd name="connsiteX651" fmla="*/ 44809 w 1717382"/>
                  <a:gd name="connsiteY651" fmla="*/ 622691 h 1198618"/>
                  <a:gd name="connsiteX652" fmla="*/ 61942 w 1717382"/>
                  <a:gd name="connsiteY652" fmla="*/ 629280 h 1198618"/>
                  <a:gd name="connsiteX653" fmla="*/ 85664 w 1717382"/>
                  <a:gd name="connsiteY653" fmla="*/ 650367 h 1198618"/>
                  <a:gd name="connsiteX654" fmla="*/ 90936 w 1717382"/>
                  <a:gd name="connsiteY654" fmla="*/ 647731 h 1198618"/>
                  <a:gd name="connsiteX655" fmla="*/ 117294 w 1717382"/>
                  <a:gd name="connsiteY655" fmla="*/ 647731 h 1198618"/>
                  <a:gd name="connsiteX656" fmla="*/ 119930 w 1717382"/>
                  <a:gd name="connsiteY656" fmla="*/ 649049 h 1198618"/>
                  <a:gd name="connsiteX657" fmla="*/ 133109 w 1717382"/>
                  <a:gd name="connsiteY657" fmla="*/ 658274 h 1198618"/>
                  <a:gd name="connsiteX658" fmla="*/ 141017 w 1717382"/>
                  <a:gd name="connsiteY658" fmla="*/ 666182 h 1198618"/>
                  <a:gd name="connsiteX659" fmla="*/ 152878 w 1717382"/>
                  <a:gd name="connsiteY659" fmla="*/ 670136 h 1198618"/>
                  <a:gd name="connsiteX660" fmla="*/ 159467 w 1717382"/>
                  <a:gd name="connsiteY660" fmla="*/ 671454 h 1198618"/>
                  <a:gd name="connsiteX661" fmla="*/ 164739 w 1717382"/>
                  <a:gd name="connsiteY661" fmla="*/ 672772 h 1198618"/>
                  <a:gd name="connsiteX662" fmla="*/ 179236 w 1717382"/>
                  <a:gd name="connsiteY662" fmla="*/ 675407 h 1198618"/>
                  <a:gd name="connsiteX663" fmla="*/ 180554 w 1717382"/>
                  <a:gd name="connsiteY663" fmla="*/ 675407 h 1198618"/>
                  <a:gd name="connsiteX664" fmla="*/ 192415 w 1717382"/>
                  <a:gd name="connsiteY664" fmla="*/ 670136 h 1198618"/>
                  <a:gd name="connsiteX665" fmla="*/ 195051 w 1717382"/>
                  <a:gd name="connsiteY665" fmla="*/ 667500 h 1198618"/>
                  <a:gd name="connsiteX666" fmla="*/ 210866 w 1717382"/>
                  <a:gd name="connsiteY666" fmla="*/ 655638 h 1198618"/>
                  <a:gd name="connsiteX667" fmla="*/ 222727 w 1717382"/>
                  <a:gd name="connsiteY667" fmla="*/ 653003 h 1198618"/>
                  <a:gd name="connsiteX668" fmla="*/ 227999 w 1717382"/>
                  <a:gd name="connsiteY668" fmla="*/ 655638 h 1198618"/>
                  <a:gd name="connsiteX669" fmla="*/ 231952 w 1717382"/>
                  <a:gd name="connsiteY669" fmla="*/ 656957 h 1198618"/>
                  <a:gd name="connsiteX670" fmla="*/ 234588 w 1717382"/>
                  <a:gd name="connsiteY670" fmla="*/ 658274 h 1198618"/>
                  <a:gd name="connsiteX671" fmla="*/ 235906 w 1717382"/>
                  <a:gd name="connsiteY671" fmla="*/ 660910 h 1198618"/>
                  <a:gd name="connsiteX672" fmla="*/ 256993 w 1717382"/>
                  <a:gd name="connsiteY672" fmla="*/ 687269 h 1198618"/>
                  <a:gd name="connsiteX673" fmla="*/ 259629 w 1717382"/>
                  <a:gd name="connsiteY673" fmla="*/ 688586 h 1198618"/>
                  <a:gd name="connsiteX674" fmla="*/ 275443 w 1717382"/>
                  <a:gd name="connsiteY674" fmla="*/ 692541 h 1198618"/>
                  <a:gd name="connsiteX675" fmla="*/ 285987 w 1717382"/>
                  <a:gd name="connsiteY675" fmla="*/ 681997 h 1198618"/>
                  <a:gd name="connsiteX676" fmla="*/ 288623 w 1717382"/>
                  <a:gd name="connsiteY676" fmla="*/ 678043 h 1198618"/>
                  <a:gd name="connsiteX677" fmla="*/ 295212 w 1717382"/>
                  <a:gd name="connsiteY677" fmla="*/ 671454 h 1198618"/>
                  <a:gd name="connsiteX678" fmla="*/ 301802 w 1717382"/>
                  <a:gd name="connsiteY678" fmla="*/ 666182 h 1198618"/>
                  <a:gd name="connsiteX679" fmla="*/ 303120 w 1717382"/>
                  <a:gd name="connsiteY679" fmla="*/ 663546 h 1198618"/>
                  <a:gd name="connsiteX680" fmla="*/ 317617 w 1717382"/>
                  <a:gd name="connsiteY680" fmla="*/ 654321 h 1198618"/>
                  <a:gd name="connsiteX681" fmla="*/ 317617 w 1717382"/>
                  <a:gd name="connsiteY681" fmla="*/ 654321 h 1198618"/>
                  <a:gd name="connsiteX682" fmla="*/ 324206 w 1717382"/>
                  <a:gd name="connsiteY682" fmla="*/ 656957 h 1198618"/>
                  <a:gd name="connsiteX683" fmla="*/ 325525 w 1717382"/>
                  <a:gd name="connsiteY683" fmla="*/ 658274 h 1198618"/>
                  <a:gd name="connsiteX684" fmla="*/ 333432 w 1717382"/>
                  <a:gd name="connsiteY684" fmla="*/ 662228 h 1198618"/>
                  <a:gd name="connsiteX685" fmla="*/ 336068 w 1717382"/>
                  <a:gd name="connsiteY685" fmla="*/ 663546 h 1198618"/>
                  <a:gd name="connsiteX686" fmla="*/ 341339 w 1717382"/>
                  <a:gd name="connsiteY686" fmla="*/ 666182 h 1198618"/>
                  <a:gd name="connsiteX687" fmla="*/ 351883 w 1717382"/>
                  <a:gd name="connsiteY687" fmla="*/ 668818 h 1198618"/>
                  <a:gd name="connsiteX688" fmla="*/ 358473 w 1717382"/>
                  <a:gd name="connsiteY688" fmla="*/ 667500 h 1198618"/>
                  <a:gd name="connsiteX689" fmla="*/ 369016 w 1717382"/>
                  <a:gd name="connsiteY689" fmla="*/ 666182 h 1198618"/>
                  <a:gd name="connsiteX690" fmla="*/ 429640 w 1717382"/>
                  <a:gd name="connsiteY690" fmla="*/ 627963 h 1198618"/>
                  <a:gd name="connsiteX691" fmla="*/ 432276 w 1717382"/>
                  <a:gd name="connsiteY691" fmla="*/ 624009 h 1198618"/>
                  <a:gd name="connsiteX692" fmla="*/ 433593 w 1717382"/>
                  <a:gd name="connsiteY692" fmla="*/ 622691 h 1198618"/>
                  <a:gd name="connsiteX693" fmla="*/ 470495 w 1717382"/>
                  <a:gd name="connsiteY693" fmla="*/ 601604 h 1198618"/>
                  <a:gd name="connsiteX694" fmla="*/ 483674 w 1717382"/>
                  <a:gd name="connsiteY694" fmla="*/ 602922 h 1198618"/>
                  <a:gd name="connsiteX695" fmla="*/ 508714 w 1717382"/>
                  <a:gd name="connsiteY695" fmla="*/ 610830 h 1198618"/>
                  <a:gd name="connsiteX696" fmla="*/ 562749 w 1717382"/>
                  <a:gd name="connsiteY696" fmla="*/ 624009 h 1198618"/>
                  <a:gd name="connsiteX697" fmla="*/ 577246 w 1717382"/>
                  <a:gd name="connsiteY697" fmla="*/ 624009 h 1198618"/>
                  <a:gd name="connsiteX698" fmla="*/ 629963 w 1717382"/>
                  <a:gd name="connsiteY698" fmla="*/ 637188 h 1198618"/>
                  <a:gd name="connsiteX699" fmla="*/ 661593 w 1717382"/>
                  <a:gd name="connsiteY699" fmla="*/ 691222 h 1198618"/>
                  <a:gd name="connsiteX700" fmla="*/ 665546 w 1717382"/>
                  <a:gd name="connsiteY700" fmla="*/ 700448 h 1198618"/>
                  <a:gd name="connsiteX701" fmla="*/ 693222 w 1717382"/>
                  <a:gd name="connsiteY701" fmla="*/ 757118 h 1198618"/>
                  <a:gd name="connsiteX702" fmla="*/ 720899 w 1717382"/>
                  <a:gd name="connsiteY702" fmla="*/ 828286 h 1198618"/>
                  <a:gd name="connsiteX703" fmla="*/ 702448 w 1717382"/>
                  <a:gd name="connsiteY703" fmla="*/ 881002 h 1198618"/>
                  <a:gd name="connsiteX704" fmla="*/ 674772 w 1717382"/>
                  <a:gd name="connsiteY704" fmla="*/ 881002 h 1198618"/>
                  <a:gd name="connsiteX705" fmla="*/ 652367 w 1717382"/>
                  <a:gd name="connsiteY705" fmla="*/ 879684 h 1198618"/>
                  <a:gd name="connsiteX706" fmla="*/ 618101 w 1717382"/>
                  <a:gd name="connsiteY706" fmla="*/ 925811 h 1198618"/>
                  <a:gd name="connsiteX707" fmla="*/ 614147 w 1717382"/>
                  <a:gd name="connsiteY707" fmla="*/ 940308 h 1198618"/>
                  <a:gd name="connsiteX708" fmla="*/ 593061 w 1717382"/>
                  <a:gd name="connsiteY708" fmla="*/ 987753 h 1198618"/>
                  <a:gd name="connsiteX709" fmla="*/ 568020 w 1717382"/>
                  <a:gd name="connsiteY709" fmla="*/ 1006204 h 1198618"/>
                  <a:gd name="connsiteX710" fmla="*/ 541662 w 1717382"/>
                  <a:gd name="connsiteY710" fmla="*/ 1025973 h 1198618"/>
                  <a:gd name="connsiteX711" fmla="*/ 540345 w 1717382"/>
                  <a:gd name="connsiteY711" fmla="*/ 1027290 h 1198618"/>
                  <a:gd name="connsiteX712" fmla="*/ 532437 w 1717382"/>
                  <a:gd name="connsiteY712" fmla="*/ 1051013 h 1198618"/>
                  <a:gd name="connsiteX713" fmla="*/ 546934 w 1717382"/>
                  <a:gd name="connsiteY713" fmla="*/ 1060238 h 1198618"/>
                  <a:gd name="connsiteX714" fmla="*/ 597015 w 1717382"/>
                  <a:gd name="connsiteY714" fmla="*/ 1047059 h 1198618"/>
                  <a:gd name="connsiteX715" fmla="*/ 610194 w 1717382"/>
                  <a:gd name="connsiteY715" fmla="*/ 1041788 h 1198618"/>
                  <a:gd name="connsiteX716" fmla="*/ 685315 w 1717382"/>
                  <a:gd name="connsiteY716" fmla="*/ 1051013 h 1198618"/>
                  <a:gd name="connsiteX717" fmla="*/ 687951 w 1717382"/>
                  <a:gd name="connsiteY717" fmla="*/ 1047059 h 1198618"/>
                  <a:gd name="connsiteX718" fmla="*/ 686633 w 1717382"/>
                  <a:gd name="connsiteY718" fmla="*/ 1023337 h 1198618"/>
                  <a:gd name="connsiteX719" fmla="*/ 683997 w 1717382"/>
                  <a:gd name="connsiteY719" fmla="*/ 1018065 h 1198618"/>
                  <a:gd name="connsiteX720" fmla="*/ 676090 w 1717382"/>
                  <a:gd name="connsiteY720" fmla="*/ 998296 h 1198618"/>
                  <a:gd name="connsiteX721" fmla="*/ 680043 w 1717382"/>
                  <a:gd name="connsiteY721" fmla="*/ 964031 h 1198618"/>
                  <a:gd name="connsiteX722" fmla="*/ 685315 w 1717382"/>
                  <a:gd name="connsiteY722" fmla="*/ 953487 h 1198618"/>
                  <a:gd name="connsiteX723" fmla="*/ 689269 w 1717382"/>
                  <a:gd name="connsiteY723" fmla="*/ 965348 h 1198618"/>
                  <a:gd name="connsiteX724" fmla="*/ 695858 w 1717382"/>
                  <a:gd name="connsiteY724" fmla="*/ 1006204 h 1198618"/>
                  <a:gd name="connsiteX725" fmla="*/ 709037 w 1717382"/>
                  <a:gd name="connsiteY725" fmla="*/ 979846 h 1198618"/>
                  <a:gd name="connsiteX726" fmla="*/ 732760 w 1717382"/>
                  <a:gd name="connsiteY726" fmla="*/ 967984 h 1198618"/>
                  <a:gd name="connsiteX727" fmla="*/ 734078 w 1717382"/>
                  <a:gd name="connsiteY727" fmla="*/ 967984 h 1198618"/>
                  <a:gd name="connsiteX728" fmla="*/ 757800 w 1717382"/>
                  <a:gd name="connsiteY728" fmla="*/ 945579 h 1198618"/>
                  <a:gd name="connsiteX729" fmla="*/ 749892 w 1717382"/>
                  <a:gd name="connsiteY729" fmla="*/ 925811 h 1198618"/>
                  <a:gd name="connsiteX730" fmla="*/ 740668 w 1717382"/>
                  <a:gd name="connsiteY730" fmla="*/ 903407 h 1198618"/>
                  <a:gd name="connsiteX731" fmla="*/ 740668 w 1717382"/>
                  <a:gd name="connsiteY731" fmla="*/ 899452 h 1198618"/>
                  <a:gd name="connsiteX732" fmla="*/ 739349 w 1717382"/>
                  <a:gd name="connsiteY732" fmla="*/ 894181 h 1198618"/>
                  <a:gd name="connsiteX733" fmla="*/ 745939 w 1717382"/>
                  <a:gd name="connsiteY733" fmla="*/ 894181 h 1198618"/>
                  <a:gd name="connsiteX734" fmla="*/ 755164 w 1717382"/>
                  <a:gd name="connsiteY734" fmla="*/ 902088 h 1198618"/>
                  <a:gd name="connsiteX735" fmla="*/ 756482 w 1717382"/>
                  <a:gd name="connsiteY735" fmla="*/ 903407 h 1198618"/>
                  <a:gd name="connsiteX736" fmla="*/ 781523 w 1717382"/>
                  <a:gd name="connsiteY736" fmla="*/ 932400 h 1198618"/>
                  <a:gd name="connsiteX737" fmla="*/ 788112 w 1717382"/>
                  <a:gd name="connsiteY737" fmla="*/ 916586 h 1198618"/>
                  <a:gd name="connsiteX738" fmla="*/ 801291 w 1717382"/>
                  <a:gd name="connsiteY738" fmla="*/ 875730 h 1198618"/>
                  <a:gd name="connsiteX739" fmla="*/ 859280 w 1717382"/>
                  <a:gd name="connsiteY739" fmla="*/ 849372 h 1198618"/>
                  <a:gd name="connsiteX740" fmla="*/ 877730 w 1717382"/>
                  <a:gd name="connsiteY740" fmla="*/ 850690 h 1198618"/>
                  <a:gd name="connsiteX741" fmla="*/ 881684 w 1717382"/>
                  <a:gd name="connsiteY741" fmla="*/ 850690 h 1198618"/>
                  <a:gd name="connsiteX742" fmla="*/ 913314 w 1717382"/>
                  <a:gd name="connsiteY742" fmla="*/ 833557 h 1198618"/>
                  <a:gd name="connsiteX743" fmla="*/ 921221 w 1717382"/>
                  <a:gd name="connsiteY743" fmla="*/ 824332 h 1198618"/>
                  <a:gd name="connsiteX744" fmla="*/ 930447 w 1717382"/>
                  <a:gd name="connsiteY744" fmla="*/ 815106 h 1198618"/>
                  <a:gd name="connsiteX745" fmla="*/ 929129 w 1717382"/>
                  <a:gd name="connsiteY745" fmla="*/ 828286 h 1198618"/>
                  <a:gd name="connsiteX746" fmla="*/ 927811 w 1717382"/>
                  <a:gd name="connsiteY746" fmla="*/ 832239 h 1198618"/>
                  <a:gd name="connsiteX747" fmla="*/ 934400 w 1717382"/>
                  <a:gd name="connsiteY747" fmla="*/ 848054 h 1198618"/>
                  <a:gd name="connsiteX748" fmla="*/ 942308 w 1717382"/>
                  <a:gd name="connsiteY748" fmla="*/ 857280 h 1198618"/>
                  <a:gd name="connsiteX749" fmla="*/ 943626 w 1717382"/>
                  <a:gd name="connsiteY749" fmla="*/ 858597 h 1198618"/>
                  <a:gd name="connsiteX750" fmla="*/ 947579 w 1717382"/>
                  <a:gd name="connsiteY750" fmla="*/ 862551 h 1198618"/>
                  <a:gd name="connsiteX751" fmla="*/ 942308 w 1717382"/>
                  <a:gd name="connsiteY751" fmla="*/ 865187 h 1198618"/>
                  <a:gd name="connsiteX752" fmla="*/ 929129 w 1717382"/>
                  <a:gd name="connsiteY752" fmla="*/ 867823 h 1198618"/>
                  <a:gd name="connsiteX753" fmla="*/ 911996 w 1717382"/>
                  <a:gd name="connsiteY753" fmla="*/ 866505 h 1198618"/>
                  <a:gd name="connsiteX754" fmla="*/ 901452 w 1717382"/>
                  <a:gd name="connsiteY754" fmla="*/ 866505 h 1198618"/>
                  <a:gd name="connsiteX755" fmla="*/ 885638 w 1717382"/>
                  <a:gd name="connsiteY755" fmla="*/ 870459 h 1198618"/>
                  <a:gd name="connsiteX756" fmla="*/ 884320 w 1717382"/>
                  <a:gd name="connsiteY756" fmla="*/ 875730 h 1198618"/>
                  <a:gd name="connsiteX757" fmla="*/ 910678 w 1717382"/>
                  <a:gd name="connsiteY757" fmla="*/ 881002 h 1198618"/>
                  <a:gd name="connsiteX758" fmla="*/ 921221 w 1717382"/>
                  <a:gd name="connsiteY758" fmla="*/ 881002 h 1198618"/>
                  <a:gd name="connsiteX759" fmla="*/ 926493 w 1717382"/>
                  <a:gd name="connsiteY759" fmla="*/ 882320 h 1198618"/>
                  <a:gd name="connsiteX760" fmla="*/ 925176 w 1717382"/>
                  <a:gd name="connsiteY760" fmla="*/ 887592 h 1198618"/>
                  <a:gd name="connsiteX761" fmla="*/ 922540 w 1717382"/>
                  <a:gd name="connsiteY761" fmla="*/ 894181 h 1198618"/>
                  <a:gd name="connsiteX762" fmla="*/ 918586 w 1717382"/>
                  <a:gd name="connsiteY762" fmla="*/ 908678 h 1198618"/>
                  <a:gd name="connsiteX763" fmla="*/ 918586 w 1717382"/>
                  <a:gd name="connsiteY763" fmla="*/ 911314 h 1198618"/>
                  <a:gd name="connsiteX764" fmla="*/ 919904 w 1717382"/>
                  <a:gd name="connsiteY764" fmla="*/ 911314 h 1198618"/>
                  <a:gd name="connsiteX765" fmla="*/ 923857 w 1717382"/>
                  <a:gd name="connsiteY765" fmla="*/ 911314 h 1198618"/>
                  <a:gd name="connsiteX766" fmla="*/ 939672 w 1717382"/>
                  <a:gd name="connsiteY766" fmla="*/ 913950 h 1198618"/>
                  <a:gd name="connsiteX767" fmla="*/ 956805 w 1717382"/>
                  <a:gd name="connsiteY767" fmla="*/ 924493 h 1198618"/>
                  <a:gd name="connsiteX768" fmla="*/ 972620 w 1717382"/>
                  <a:gd name="connsiteY768" fmla="*/ 932400 h 1198618"/>
                  <a:gd name="connsiteX769" fmla="*/ 992389 w 1717382"/>
                  <a:gd name="connsiteY769" fmla="*/ 928447 h 1198618"/>
                  <a:gd name="connsiteX770" fmla="*/ 1009522 w 1717382"/>
                  <a:gd name="connsiteY770" fmla="*/ 921857 h 1198618"/>
                  <a:gd name="connsiteX771" fmla="*/ 1020065 w 1717382"/>
                  <a:gd name="connsiteY771" fmla="*/ 920540 h 1198618"/>
                  <a:gd name="connsiteX772" fmla="*/ 1021383 w 1717382"/>
                  <a:gd name="connsiteY772" fmla="*/ 920540 h 1198618"/>
                  <a:gd name="connsiteX773" fmla="*/ 1058285 w 1717382"/>
                  <a:gd name="connsiteY773" fmla="*/ 919221 h 1198618"/>
                  <a:gd name="connsiteX774" fmla="*/ 1068828 w 1717382"/>
                  <a:gd name="connsiteY774" fmla="*/ 923176 h 1198618"/>
                  <a:gd name="connsiteX775" fmla="*/ 1070146 w 1717382"/>
                  <a:gd name="connsiteY775" fmla="*/ 932400 h 1198618"/>
                  <a:gd name="connsiteX776" fmla="*/ 1070146 w 1717382"/>
                  <a:gd name="connsiteY776" fmla="*/ 933719 h 1198618"/>
                  <a:gd name="connsiteX777" fmla="*/ 1075417 w 1717382"/>
                  <a:gd name="connsiteY777" fmla="*/ 948215 h 1198618"/>
                  <a:gd name="connsiteX778" fmla="*/ 1078053 w 1717382"/>
                  <a:gd name="connsiteY778" fmla="*/ 953487 h 1198618"/>
                  <a:gd name="connsiteX779" fmla="*/ 1078053 w 1717382"/>
                  <a:gd name="connsiteY779" fmla="*/ 962713 h 1198618"/>
                  <a:gd name="connsiteX780" fmla="*/ 1041152 w 1717382"/>
                  <a:gd name="connsiteY780" fmla="*/ 974574 h 1198618"/>
                  <a:gd name="connsiteX781" fmla="*/ 1029290 w 1717382"/>
                  <a:gd name="connsiteY781" fmla="*/ 975892 h 1198618"/>
                  <a:gd name="connsiteX782" fmla="*/ 1017429 w 1717382"/>
                  <a:gd name="connsiteY782" fmla="*/ 985117 h 1198618"/>
                  <a:gd name="connsiteX783" fmla="*/ 1001614 w 1717382"/>
                  <a:gd name="connsiteY783" fmla="*/ 1000932 h 1198618"/>
                  <a:gd name="connsiteX784" fmla="*/ 996342 w 1717382"/>
                  <a:gd name="connsiteY784" fmla="*/ 1008840 h 1198618"/>
                  <a:gd name="connsiteX785" fmla="*/ 1017429 w 1717382"/>
                  <a:gd name="connsiteY785" fmla="*/ 1045741 h 1198618"/>
                  <a:gd name="connsiteX786" fmla="*/ 1022701 w 1717382"/>
                  <a:gd name="connsiteY786" fmla="*/ 1054967 h 1198618"/>
                  <a:gd name="connsiteX787" fmla="*/ 1042469 w 1717382"/>
                  <a:gd name="connsiteY787" fmla="*/ 1069464 h 1198618"/>
                  <a:gd name="connsiteX788" fmla="*/ 1063556 w 1717382"/>
                  <a:gd name="connsiteY788" fmla="*/ 1094504 h 1198618"/>
                  <a:gd name="connsiteX789" fmla="*/ 1063556 w 1717382"/>
                  <a:gd name="connsiteY789" fmla="*/ 1101094 h 1198618"/>
                  <a:gd name="connsiteX790" fmla="*/ 1046423 w 1717382"/>
                  <a:gd name="connsiteY790" fmla="*/ 1140631 h 1198618"/>
                  <a:gd name="connsiteX791" fmla="*/ 1045105 w 1717382"/>
                  <a:gd name="connsiteY791" fmla="*/ 1145903 h 1198618"/>
                  <a:gd name="connsiteX792" fmla="*/ 1063556 w 1717382"/>
                  <a:gd name="connsiteY792" fmla="*/ 1160400 h 1198618"/>
                  <a:gd name="connsiteX793" fmla="*/ 1079371 w 1717382"/>
                  <a:gd name="connsiteY793" fmla="*/ 1172261 h 1198618"/>
                  <a:gd name="connsiteX794" fmla="*/ 1091232 w 1717382"/>
                  <a:gd name="connsiteY794" fmla="*/ 1177533 h 1198618"/>
                  <a:gd name="connsiteX795" fmla="*/ 1095186 w 1717382"/>
                  <a:gd name="connsiteY795" fmla="*/ 1177533 h 1198618"/>
                  <a:gd name="connsiteX796" fmla="*/ 1104411 w 1717382"/>
                  <a:gd name="connsiteY796" fmla="*/ 1188076 h 1198618"/>
                  <a:gd name="connsiteX797" fmla="*/ 906724 w 1717382"/>
                  <a:gd name="connsiteY797" fmla="*/ 866505 h 1198618"/>
                  <a:gd name="connsiteX798" fmla="*/ 917268 w 1717382"/>
                  <a:gd name="connsiteY798" fmla="*/ 866505 h 1198618"/>
                  <a:gd name="connsiteX799" fmla="*/ 935719 w 1717382"/>
                  <a:gd name="connsiteY799" fmla="*/ 867823 h 1198618"/>
                  <a:gd name="connsiteX800" fmla="*/ 933083 w 1717382"/>
                  <a:gd name="connsiteY800" fmla="*/ 865187 h 1198618"/>
                  <a:gd name="connsiteX801" fmla="*/ 923857 w 1717382"/>
                  <a:gd name="connsiteY801" fmla="*/ 852008 h 1198618"/>
                  <a:gd name="connsiteX802" fmla="*/ 901452 w 1717382"/>
                  <a:gd name="connsiteY802" fmla="*/ 867823 h 1198618"/>
                  <a:gd name="connsiteX803" fmla="*/ 906724 w 1717382"/>
                  <a:gd name="connsiteY803" fmla="*/ 866505 h 119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Lst>
                <a:rect l="l" t="t" r="r" b="b"/>
                <a:pathLst>
                  <a:path w="1717382" h="1198618">
                    <a:moveTo>
                      <a:pt x="1118908" y="1198619"/>
                    </a:moveTo>
                    <a:cubicBezTo>
                      <a:pt x="1117591" y="1198619"/>
                      <a:pt x="1114955" y="1198619"/>
                      <a:pt x="1113637" y="1198619"/>
                    </a:cubicBezTo>
                    <a:cubicBezTo>
                      <a:pt x="1108365" y="1198619"/>
                      <a:pt x="1104411" y="1198619"/>
                      <a:pt x="1100458" y="1198619"/>
                    </a:cubicBezTo>
                    <a:lnTo>
                      <a:pt x="1096504" y="1198619"/>
                    </a:lnTo>
                    <a:cubicBezTo>
                      <a:pt x="1091232" y="1198619"/>
                      <a:pt x="1082007" y="1198619"/>
                      <a:pt x="1076736" y="1188076"/>
                    </a:cubicBezTo>
                    <a:cubicBezTo>
                      <a:pt x="1075417" y="1186758"/>
                      <a:pt x="1068828" y="1182804"/>
                      <a:pt x="1064874" y="1180169"/>
                    </a:cubicBezTo>
                    <a:cubicBezTo>
                      <a:pt x="1054331" y="1173579"/>
                      <a:pt x="1043788" y="1168307"/>
                      <a:pt x="1042469" y="1159082"/>
                    </a:cubicBezTo>
                    <a:cubicBezTo>
                      <a:pt x="1041152" y="1155128"/>
                      <a:pt x="1042469" y="1149856"/>
                      <a:pt x="1046423" y="1145903"/>
                    </a:cubicBezTo>
                    <a:cubicBezTo>
                      <a:pt x="1055649" y="1134042"/>
                      <a:pt x="1063556" y="1123498"/>
                      <a:pt x="1062238" y="1112955"/>
                    </a:cubicBezTo>
                    <a:cubicBezTo>
                      <a:pt x="1062238" y="1110319"/>
                      <a:pt x="1062238" y="1107683"/>
                      <a:pt x="1062238" y="1105048"/>
                    </a:cubicBezTo>
                    <a:cubicBezTo>
                      <a:pt x="1062238" y="1095822"/>
                      <a:pt x="1062238" y="1093186"/>
                      <a:pt x="1047741" y="1089232"/>
                    </a:cubicBezTo>
                    <a:cubicBezTo>
                      <a:pt x="1030609" y="1083960"/>
                      <a:pt x="1025337" y="1078689"/>
                      <a:pt x="1021383" y="1069464"/>
                    </a:cubicBezTo>
                    <a:cubicBezTo>
                      <a:pt x="1020065" y="1066828"/>
                      <a:pt x="1020065" y="1065510"/>
                      <a:pt x="1017429" y="1064192"/>
                    </a:cubicBezTo>
                    <a:cubicBezTo>
                      <a:pt x="1010840" y="1057602"/>
                      <a:pt x="991071" y="1036516"/>
                      <a:pt x="993706" y="1019383"/>
                    </a:cubicBezTo>
                    <a:cubicBezTo>
                      <a:pt x="995025" y="1012794"/>
                      <a:pt x="997661" y="1007522"/>
                      <a:pt x="1004250" y="1003568"/>
                    </a:cubicBezTo>
                    <a:cubicBezTo>
                      <a:pt x="1010840" y="999614"/>
                      <a:pt x="1014793" y="994342"/>
                      <a:pt x="1017429" y="990389"/>
                    </a:cubicBezTo>
                    <a:cubicBezTo>
                      <a:pt x="1021383" y="985117"/>
                      <a:pt x="1025337" y="978527"/>
                      <a:pt x="1034562" y="977210"/>
                    </a:cubicBezTo>
                    <a:cubicBezTo>
                      <a:pt x="1037198" y="977210"/>
                      <a:pt x="1041152" y="975892"/>
                      <a:pt x="1046423" y="975892"/>
                    </a:cubicBezTo>
                    <a:cubicBezTo>
                      <a:pt x="1063556" y="974574"/>
                      <a:pt x="1074100" y="971938"/>
                      <a:pt x="1075417" y="969303"/>
                    </a:cubicBezTo>
                    <a:cubicBezTo>
                      <a:pt x="1075417" y="969303"/>
                      <a:pt x="1075417" y="969303"/>
                      <a:pt x="1075417" y="967984"/>
                    </a:cubicBezTo>
                    <a:lnTo>
                      <a:pt x="1072781" y="964031"/>
                    </a:lnTo>
                    <a:cubicBezTo>
                      <a:pt x="1066192" y="950851"/>
                      <a:pt x="1064874" y="948215"/>
                      <a:pt x="1066192" y="942944"/>
                    </a:cubicBezTo>
                    <a:lnTo>
                      <a:pt x="1066192" y="941626"/>
                    </a:lnTo>
                    <a:cubicBezTo>
                      <a:pt x="1066192" y="940308"/>
                      <a:pt x="1066192" y="940308"/>
                      <a:pt x="1066192" y="940308"/>
                    </a:cubicBezTo>
                    <a:cubicBezTo>
                      <a:pt x="1066192" y="940308"/>
                      <a:pt x="1064874" y="940308"/>
                      <a:pt x="1063556" y="940308"/>
                    </a:cubicBezTo>
                    <a:cubicBezTo>
                      <a:pt x="1055649" y="940308"/>
                      <a:pt x="1041152" y="941626"/>
                      <a:pt x="1027973" y="941626"/>
                    </a:cubicBezTo>
                    <a:lnTo>
                      <a:pt x="1026654" y="941626"/>
                    </a:lnTo>
                    <a:cubicBezTo>
                      <a:pt x="1022701" y="941626"/>
                      <a:pt x="1018747" y="942944"/>
                      <a:pt x="1016111" y="942944"/>
                    </a:cubicBezTo>
                    <a:cubicBezTo>
                      <a:pt x="1012158" y="942944"/>
                      <a:pt x="1008204" y="945579"/>
                      <a:pt x="1002932" y="948215"/>
                    </a:cubicBezTo>
                    <a:cubicBezTo>
                      <a:pt x="996342" y="952169"/>
                      <a:pt x="989753" y="954805"/>
                      <a:pt x="983163" y="954805"/>
                    </a:cubicBezTo>
                    <a:cubicBezTo>
                      <a:pt x="979210" y="954805"/>
                      <a:pt x="975256" y="953487"/>
                      <a:pt x="971303" y="950851"/>
                    </a:cubicBezTo>
                    <a:cubicBezTo>
                      <a:pt x="968667" y="948215"/>
                      <a:pt x="963395" y="946898"/>
                      <a:pt x="958123" y="944262"/>
                    </a:cubicBezTo>
                    <a:cubicBezTo>
                      <a:pt x="951534" y="941626"/>
                      <a:pt x="942308" y="937672"/>
                      <a:pt x="937036" y="931083"/>
                    </a:cubicBezTo>
                    <a:cubicBezTo>
                      <a:pt x="937036" y="931083"/>
                      <a:pt x="937036" y="931083"/>
                      <a:pt x="935719" y="931083"/>
                    </a:cubicBezTo>
                    <a:cubicBezTo>
                      <a:pt x="934400" y="931083"/>
                      <a:pt x="933083" y="931083"/>
                      <a:pt x="931765" y="931083"/>
                    </a:cubicBezTo>
                    <a:cubicBezTo>
                      <a:pt x="929129" y="931083"/>
                      <a:pt x="927811" y="932400"/>
                      <a:pt x="925176" y="932400"/>
                    </a:cubicBezTo>
                    <a:cubicBezTo>
                      <a:pt x="921221" y="932400"/>
                      <a:pt x="918586" y="931083"/>
                      <a:pt x="915950" y="928447"/>
                    </a:cubicBezTo>
                    <a:cubicBezTo>
                      <a:pt x="913314" y="925811"/>
                      <a:pt x="911996" y="923176"/>
                      <a:pt x="911996" y="919221"/>
                    </a:cubicBezTo>
                    <a:cubicBezTo>
                      <a:pt x="911996" y="912632"/>
                      <a:pt x="914632" y="907360"/>
                      <a:pt x="917268" y="902088"/>
                    </a:cubicBezTo>
                    <a:cubicBezTo>
                      <a:pt x="917268" y="902088"/>
                      <a:pt x="917268" y="902088"/>
                      <a:pt x="917268" y="902088"/>
                    </a:cubicBezTo>
                    <a:cubicBezTo>
                      <a:pt x="915950" y="902088"/>
                      <a:pt x="914632" y="902088"/>
                      <a:pt x="914632" y="902088"/>
                    </a:cubicBezTo>
                    <a:cubicBezTo>
                      <a:pt x="897499" y="902088"/>
                      <a:pt x="879049" y="900771"/>
                      <a:pt x="879049" y="888909"/>
                    </a:cubicBezTo>
                    <a:cubicBezTo>
                      <a:pt x="879049" y="884956"/>
                      <a:pt x="880366" y="879684"/>
                      <a:pt x="883002" y="877049"/>
                    </a:cubicBezTo>
                    <a:cubicBezTo>
                      <a:pt x="885638" y="874413"/>
                      <a:pt x="888273" y="873094"/>
                      <a:pt x="890909" y="871777"/>
                    </a:cubicBezTo>
                    <a:cubicBezTo>
                      <a:pt x="886956" y="871777"/>
                      <a:pt x="884320" y="871777"/>
                      <a:pt x="880366" y="871777"/>
                    </a:cubicBezTo>
                    <a:cubicBezTo>
                      <a:pt x="880366" y="871777"/>
                      <a:pt x="873777" y="870459"/>
                      <a:pt x="863233" y="870459"/>
                    </a:cubicBezTo>
                    <a:cubicBezTo>
                      <a:pt x="848736" y="870459"/>
                      <a:pt x="823696" y="873094"/>
                      <a:pt x="814470" y="891545"/>
                    </a:cubicBezTo>
                    <a:cubicBezTo>
                      <a:pt x="806563" y="906042"/>
                      <a:pt x="803927" y="920540"/>
                      <a:pt x="802609" y="929765"/>
                    </a:cubicBezTo>
                    <a:cubicBezTo>
                      <a:pt x="799974" y="941626"/>
                      <a:pt x="798655" y="952169"/>
                      <a:pt x="788112" y="953487"/>
                    </a:cubicBezTo>
                    <a:lnTo>
                      <a:pt x="788112" y="953487"/>
                    </a:lnTo>
                    <a:cubicBezTo>
                      <a:pt x="782840" y="953487"/>
                      <a:pt x="777569" y="950851"/>
                      <a:pt x="772297" y="945579"/>
                    </a:cubicBezTo>
                    <a:cubicBezTo>
                      <a:pt x="774933" y="953487"/>
                      <a:pt x="776251" y="958759"/>
                      <a:pt x="772297" y="964031"/>
                    </a:cubicBezTo>
                    <a:cubicBezTo>
                      <a:pt x="756482" y="981163"/>
                      <a:pt x="747257" y="989071"/>
                      <a:pt x="741985" y="989071"/>
                    </a:cubicBezTo>
                    <a:cubicBezTo>
                      <a:pt x="727488" y="990389"/>
                      <a:pt x="724853" y="994342"/>
                      <a:pt x="724853" y="995661"/>
                    </a:cubicBezTo>
                    <a:lnTo>
                      <a:pt x="724853" y="995661"/>
                    </a:lnTo>
                    <a:cubicBezTo>
                      <a:pt x="724853" y="995661"/>
                      <a:pt x="712991" y="1028609"/>
                      <a:pt x="702448" y="1028609"/>
                    </a:cubicBezTo>
                    <a:cubicBezTo>
                      <a:pt x="702448" y="1028609"/>
                      <a:pt x="702448" y="1028609"/>
                      <a:pt x="702448" y="1028609"/>
                    </a:cubicBezTo>
                    <a:cubicBezTo>
                      <a:pt x="702448" y="1028609"/>
                      <a:pt x="703765" y="1029926"/>
                      <a:pt x="703765" y="1031244"/>
                    </a:cubicBezTo>
                    <a:cubicBezTo>
                      <a:pt x="706401" y="1036516"/>
                      <a:pt x="714309" y="1051013"/>
                      <a:pt x="705084" y="1064192"/>
                    </a:cubicBezTo>
                    <a:cubicBezTo>
                      <a:pt x="703765" y="1065510"/>
                      <a:pt x="703765" y="1066828"/>
                      <a:pt x="702448" y="1068146"/>
                    </a:cubicBezTo>
                    <a:lnTo>
                      <a:pt x="698494" y="1076053"/>
                    </a:lnTo>
                    <a:lnTo>
                      <a:pt x="690586" y="1070781"/>
                    </a:lnTo>
                    <a:cubicBezTo>
                      <a:pt x="665546" y="1056285"/>
                      <a:pt x="644459" y="1052331"/>
                      <a:pt x="622055" y="1061557"/>
                    </a:cubicBezTo>
                    <a:cubicBezTo>
                      <a:pt x="618101" y="1062874"/>
                      <a:pt x="612830" y="1065510"/>
                      <a:pt x="608876" y="1066828"/>
                    </a:cubicBezTo>
                    <a:cubicBezTo>
                      <a:pt x="591743" y="1074736"/>
                      <a:pt x="573292" y="1082643"/>
                      <a:pt x="553524" y="1080007"/>
                    </a:cubicBezTo>
                    <a:cubicBezTo>
                      <a:pt x="537709" y="1077371"/>
                      <a:pt x="532437" y="1069464"/>
                      <a:pt x="531119" y="1064192"/>
                    </a:cubicBezTo>
                    <a:cubicBezTo>
                      <a:pt x="527165" y="1053649"/>
                      <a:pt x="531119" y="1041788"/>
                      <a:pt x="540345" y="1029926"/>
                    </a:cubicBezTo>
                    <a:cubicBezTo>
                      <a:pt x="540345" y="1029926"/>
                      <a:pt x="541662" y="1028609"/>
                      <a:pt x="541662" y="1028609"/>
                    </a:cubicBezTo>
                    <a:cubicBezTo>
                      <a:pt x="549570" y="1019383"/>
                      <a:pt x="558795" y="1014111"/>
                      <a:pt x="569339" y="1007522"/>
                    </a:cubicBezTo>
                    <a:cubicBezTo>
                      <a:pt x="578564" y="1002250"/>
                      <a:pt x="586472" y="996978"/>
                      <a:pt x="593061" y="990389"/>
                    </a:cubicBezTo>
                    <a:cubicBezTo>
                      <a:pt x="603604" y="979846"/>
                      <a:pt x="607558" y="964031"/>
                      <a:pt x="611511" y="948215"/>
                    </a:cubicBezTo>
                    <a:cubicBezTo>
                      <a:pt x="612830" y="942944"/>
                      <a:pt x="614147" y="937672"/>
                      <a:pt x="615466" y="932400"/>
                    </a:cubicBezTo>
                    <a:cubicBezTo>
                      <a:pt x="620737" y="913950"/>
                      <a:pt x="631280" y="883638"/>
                      <a:pt x="656321" y="879684"/>
                    </a:cubicBezTo>
                    <a:cubicBezTo>
                      <a:pt x="664228" y="878366"/>
                      <a:pt x="673454" y="879684"/>
                      <a:pt x="681362" y="881002"/>
                    </a:cubicBezTo>
                    <a:cubicBezTo>
                      <a:pt x="691905" y="883638"/>
                      <a:pt x="698494" y="883638"/>
                      <a:pt x="705084" y="882320"/>
                    </a:cubicBezTo>
                    <a:cubicBezTo>
                      <a:pt x="722217" y="877049"/>
                      <a:pt x="719581" y="850690"/>
                      <a:pt x="716945" y="840146"/>
                    </a:cubicBezTo>
                    <a:cubicBezTo>
                      <a:pt x="712991" y="816424"/>
                      <a:pt x="702448" y="794019"/>
                      <a:pt x="690586" y="772933"/>
                    </a:cubicBezTo>
                    <a:cubicBezTo>
                      <a:pt x="678726" y="751847"/>
                      <a:pt x="670818" y="733396"/>
                      <a:pt x="662910" y="714945"/>
                    </a:cubicBezTo>
                    <a:lnTo>
                      <a:pt x="658957" y="705720"/>
                    </a:lnTo>
                    <a:cubicBezTo>
                      <a:pt x="651049" y="687269"/>
                      <a:pt x="644459" y="667500"/>
                      <a:pt x="629963" y="655638"/>
                    </a:cubicBezTo>
                    <a:cubicBezTo>
                      <a:pt x="618101" y="645095"/>
                      <a:pt x="600968" y="645095"/>
                      <a:pt x="583836" y="645095"/>
                    </a:cubicBezTo>
                    <a:cubicBezTo>
                      <a:pt x="578564" y="645095"/>
                      <a:pt x="573292" y="645095"/>
                      <a:pt x="568020" y="645095"/>
                    </a:cubicBezTo>
                    <a:cubicBezTo>
                      <a:pt x="548252" y="643778"/>
                      <a:pt x="529801" y="637188"/>
                      <a:pt x="512668" y="631916"/>
                    </a:cubicBezTo>
                    <a:cubicBezTo>
                      <a:pt x="504761" y="629280"/>
                      <a:pt x="496854" y="626645"/>
                      <a:pt x="487628" y="624009"/>
                    </a:cubicBezTo>
                    <a:cubicBezTo>
                      <a:pt x="470495" y="618737"/>
                      <a:pt x="459951" y="626645"/>
                      <a:pt x="446772" y="639824"/>
                    </a:cubicBezTo>
                    <a:lnTo>
                      <a:pt x="445455" y="641142"/>
                    </a:lnTo>
                    <a:cubicBezTo>
                      <a:pt x="444137" y="642459"/>
                      <a:pt x="442819" y="643778"/>
                      <a:pt x="442819" y="645095"/>
                    </a:cubicBezTo>
                    <a:cubicBezTo>
                      <a:pt x="425686" y="663546"/>
                      <a:pt x="407235" y="683315"/>
                      <a:pt x="376923" y="685951"/>
                    </a:cubicBezTo>
                    <a:cubicBezTo>
                      <a:pt x="372969" y="685951"/>
                      <a:pt x="370333" y="687269"/>
                      <a:pt x="366380" y="687269"/>
                    </a:cubicBezTo>
                    <a:cubicBezTo>
                      <a:pt x="363744" y="687269"/>
                      <a:pt x="361108" y="688586"/>
                      <a:pt x="359790" y="688586"/>
                    </a:cubicBezTo>
                    <a:cubicBezTo>
                      <a:pt x="353201" y="689905"/>
                      <a:pt x="347929" y="687269"/>
                      <a:pt x="343975" y="684633"/>
                    </a:cubicBezTo>
                    <a:lnTo>
                      <a:pt x="342658" y="684633"/>
                    </a:lnTo>
                    <a:cubicBezTo>
                      <a:pt x="341339" y="683315"/>
                      <a:pt x="340022" y="683315"/>
                      <a:pt x="338704" y="683315"/>
                    </a:cubicBezTo>
                    <a:lnTo>
                      <a:pt x="336068" y="683315"/>
                    </a:lnTo>
                    <a:cubicBezTo>
                      <a:pt x="333432" y="681997"/>
                      <a:pt x="329478" y="680679"/>
                      <a:pt x="325525" y="678043"/>
                    </a:cubicBezTo>
                    <a:cubicBezTo>
                      <a:pt x="324206" y="678043"/>
                      <a:pt x="324206" y="676726"/>
                      <a:pt x="322889" y="675407"/>
                    </a:cubicBezTo>
                    <a:cubicBezTo>
                      <a:pt x="322889" y="675407"/>
                      <a:pt x="322889" y="675407"/>
                      <a:pt x="321570" y="674090"/>
                    </a:cubicBezTo>
                    <a:cubicBezTo>
                      <a:pt x="318935" y="674090"/>
                      <a:pt x="317617" y="678043"/>
                      <a:pt x="314981" y="679362"/>
                    </a:cubicBezTo>
                    <a:lnTo>
                      <a:pt x="313663" y="680679"/>
                    </a:lnTo>
                    <a:cubicBezTo>
                      <a:pt x="313663" y="680679"/>
                      <a:pt x="312346" y="681997"/>
                      <a:pt x="312346" y="681997"/>
                    </a:cubicBezTo>
                    <a:cubicBezTo>
                      <a:pt x="309710" y="684633"/>
                      <a:pt x="307074" y="685951"/>
                      <a:pt x="305756" y="688586"/>
                    </a:cubicBezTo>
                    <a:cubicBezTo>
                      <a:pt x="303120" y="689905"/>
                      <a:pt x="301802" y="692541"/>
                      <a:pt x="299167" y="693858"/>
                    </a:cubicBezTo>
                    <a:cubicBezTo>
                      <a:pt x="297848" y="695176"/>
                      <a:pt x="297848" y="695176"/>
                      <a:pt x="296531" y="696494"/>
                    </a:cubicBezTo>
                    <a:cubicBezTo>
                      <a:pt x="292577" y="701765"/>
                      <a:pt x="288623" y="707037"/>
                      <a:pt x="282033" y="709673"/>
                    </a:cubicBezTo>
                    <a:cubicBezTo>
                      <a:pt x="279398" y="710991"/>
                      <a:pt x="275443" y="712309"/>
                      <a:pt x="272808" y="712309"/>
                    </a:cubicBezTo>
                    <a:cubicBezTo>
                      <a:pt x="264900" y="712309"/>
                      <a:pt x="260947" y="708355"/>
                      <a:pt x="255675" y="704401"/>
                    </a:cubicBezTo>
                    <a:cubicBezTo>
                      <a:pt x="254357" y="703084"/>
                      <a:pt x="254357" y="703084"/>
                      <a:pt x="253040" y="703084"/>
                    </a:cubicBezTo>
                    <a:cubicBezTo>
                      <a:pt x="245132" y="697812"/>
                      <a:pt x="235906" y="685951"/>
                      <a:pt x="229316" y="674090"/>
                    </a:cubicBezTo>
                    <a:cubicBezTo>
                      <a:pt x="227999" y="674090"/>
                      <a:pt x="226681" y="672772"/>
                      <a:pt x="226681" y="672772"/>
                    </a:cubicBezTo>
                    <a:cubicBezTo>
                      <a:pt x="225363" y="672772"/>
                      <a:pt x="225363" y="671454"/>
                      <a:pt x="224045" y="671454"/>
                    </a:cubicBezTo>
                    <a:cubicBezTo>
                      <a:pt x="222727" y="671454"/>
                      <a:pt x="222727" y="671454"/>
                      <a:pt x="220092" y="672772"/>
                    </a:cubicBezTo>
                    <a:cubicBezTo>
                      <a:pt x="214820" y="676726"/>
                      <a:pt x="209548" y="680679"/>
                      <a:pt x="205594" y="683315"/>
                    </a:cubicBezTo>
                    <a:lnTo>
                      <a:pt x="202958" y="684633"/>
                    </a:lnTo>
                    <a:cubicBezTo>
                      <a:pt x="199005" y="688586"/>
                      <a:pt x="193733" y="692541"/>
                      <a:pt x="184508" y="692541"/>
                    </a:cubicBezTo>
                    <a:lnTo>
                      <a:pt x="183190" y="692541"/>
                    </a:lnTo>
                    <a:cubicBezTo>
                      <a:pt x="176600" y="692541"/>
                      <a:pt x="171329" y="691222"/>
                      <a:pt x="166057" y="688586"/>
                    </a:cubicBezTo>
                    <a:cubicBezTo>
                      <a:pt x="164739" y="688586"/>
                      <a:pt x="162103" y="687269"/>
                      <a:pt x="160786" y="687269"/>
                    </a:cubicBezTo>
                    <a:cubicBezTo>
                      <a:pt x="159467" y="687269"/>
                      <a:pt x="156831" y="685951"/>
                      <a:pt x="155514" y="685951"/>
                    </a:cubicBezTo>
                    <a:cubicBezTo>
                      <a:pt x="150242" y="684633"/>
                      <a:pt x="144971" y="684633"/>
                      <a:pt x="139699" y="680679"/>
                    </a:cubicBezTo>
                    <a:cubicBezTo>
                      <a:pt x="135745" y="678043"/>
                      <a:pt x="131791" y="674090"/>
                      <a:pt x="129155" y="671454"/>
                    </a:cubicBezTo>
                    <a:cubicBezTo>
                      <a:pt x="126519" y="667500"/>
                      <a:pt x="123883" y="664864"/>
                      <a:pt x="119930" y="664864"/>
                    </a:cubicBezTo>
                    <a:lnTo>
                      <a:pt x="117294" y="663546"/>
                    </a:lnTo>
                    <a:cubicBezTo>
                      <a:pt x="109387" y="660910"/>
                      <a:pt x="105433" y="659593"/>
                      <a:pt x="97525" y="662228"/>
                    </a:cubicBezTo>
                    <a:cubicBezTo>
                      <a:pt x="96208" y="663546"/>
                      <a:pt x="93572" y="663546"/>
                      <a:pt x="92254" y="664864"/>
                    </a:cubicBezTo>
                    <a:lnTo>
                      <a:pt x="85664" y="667500"/>
                    </a:lnTo>
                    <a:lnTo>
                      <a:pt x="81711" y="662228"/>
                    </a:lnTo>
                    <a:cubicBezTo>
                      <a:pt x="76439" y="654321"/>
                      <a:pt x="67213" y="649049"/>
                      <a:pt x="59306" y="642459"/>
                    </a:cubicBezTo>
                    <a:cubicBezTo>
                      <a:pt x="55353" y="639824"/>
                      <a:pt x="51398" y="638506"/>
                      <a:pt x="46127" y="637188"/>
                    </a:cubicBezTo>
                    <a:cubicBezTo>
                      <a:pt x="42173" y="635870"/>
                      <a:pt x="36901" y="635870"/>
                      <a:pt x="32948" y="633235"/>
                    </a:cubicBezTo>
                    <a:cubicBezTo>
                      <a:pt x="23722" y="629280"/>
                      <a:pt x="19769" y="621373"/>
                      <a:pt x="15815" y="614783"/>
                    </a:cubicBezTo>
                    <a:cubicBezTo>
                      <a:pt x="14497" y="613466"/>
                      <a:pt x="14497" y="612147"/>
                      <a:pt x="13179" y="610830"/>
                    </a:cubicBezTo>
                    <a:cubicBezTo>
                      <a:pt x="5271" y="597651"/>
                      <a:pt x="0" y="585789"/>
                      <a:pt x="0" y="573928"/>
                    </a:cubicBezTo>
                    <a:cubicBezTo>
                      <a:pt x="0" y="567339"/>
                      <a:pt x="1318" y="559431"/>
                      <a:pt x="5271" y="552841"/>
                    </a:cubicBezTo>
                    <a:cubicBezTo>
                      <a:pt x="13179" y="535709"/>
                      <a:pt x="25040" y="521212"/>
                      <a:pt x="34265" y="508033"/>
                    </a:cubicBezTo>
                    <a:lnTo>
                      <a:pt x="36901" y="505397"/>
                    </a:lnTo>
                    <a:cubicBezTo>
                      <a:pt x="42173" y="500125"/>
                      <a:pt x="46127" y="493535"/>
                      <a:pt x="48763" y="486946"/>
                    </a:cubicBezTo>
                    <a:cubicBezTo>
                      <a:pt x="48763" y="485628"/>
                      <a:pt x="50081" y="484310"/>
                      <a:pt x="50081" y="482992"/>
                    </a:cubicBezTo>
                    <a:lnTo>
                      <a:pt x="51398" y="477720"/>
                    </a:lnTo>
                    <a:lnTo>
                      <a:pt x="56670" y="476403"/>
                    </a:lnTo>
                    <a:cubicBezTo>
                      <a:pt x="63260" y="475085"/>
                      <a:pt x="65896" y="467177"/>
                      <a:pt x="67213" y="460587"/>
                    </a:cubicBezTo>
                    <a:cubicBezTo>
                      <a:pt x="68532" y="453998"/>
                      <a:pt x="67213" y="446091"/>
                      <a:pt x="67213" y="438183"/>
                    </a:cubicBezTo>
                    <a:cubicBezTo>
                      <a:pt x="65896" y="430276"/>
                      <a:pt x="65896" y="422368"/>
                      <a:pt x="65896" y="414460"/>
                    </a:cubicBezTo>
                    <a:cubicBezTo>
                      <a:pt x="67213" y="401281"/>
                      <a:pt x="71167" y="382831"/>
                      <a:pt x="79075" y="368333"/>
                    </a:cubicBezTo>
                    <a:cubicBezTo>
                      <a:pt x="85664" y="357790"/>
                      <a:pt x="93572" y="351201"/>
                      <a:pt x="102797" y="343294"/>
                    </a:cubicBezTo>
                    <a:cubicBezTo>
                      <a:pt x="108069" y="339339"/>
                      <a:pt x="112023" y="335386"/>
                      <a:pt x="115976" y="332750"/>
                    </a:cubicBezTo>
                    <a:cubicBezTo>
                      <a:pt x="118612" y="330114"/>
                      <a:pt x="121248" y="326160"/>
                      <a:pt x="123883" y="323525"/>
                    </a:cubicBezTo>
                    <a:cubicBezTo>
                      <a:pt x="130473" y="315617"/>
                      <a:pt x="137063" y="309027"/>
                      <a:pt x="144971" y="302438"/>
                    </a:cubicBezTo>
                    <a:lnTo>
                      <a:pt x="146288" y="302438"/>
                    </a:lnTo>
                    <a:cubicBezTo>
                      <a:pt x="150242" y="291895"/>
                      <a:pt x="158150" y="283987"/>
                      <a:pt x="167375" y="278715"/>
                    </a:cubicBezTo>
                    <a:cubicBezTo>
                      <a:pt x="175282" y="274762"/>
                      <a:pt x="183190" y="273444"/>
                      <a:pt x="189779" y="273444"/>
                    </a:cubicBezTo>
                    <a:cubicBezTo>
                      <a:pt x="192415" y="273444"/>
                      <a:pt x="196369" y="273444"/>
                      <a:pt x="199005" y="273444"/>
                    </a:cubicBezTo>
                    <a:lnTo>
                      <a:pt x="200323" y="273444"/>
                    </a:lnTo>
                    <a:cubicBezTo>
                      <a:pt x="202958" y="273444"/>
                      <a:pt x="205594" y="273444"/>
                      <a:pt x="206913" y="273444"/>
                    </a:cubicBezTo>
                    <a:lnTo>
                      <a:pt x="208230" y="273444"/>
                    </a:lnTo>
                    <a:cubicBezTo>
                      <a:pt x="209548" y="273444"/>
                      <a:pt x="212184" y="273444"/>
                      <a:pt x="212184" y="260264"/>
                    </a:cubicBezTo>
                    <a:cubicBezTo>
                      <a:pt x="212184" y="256311"/>
                      <a:pt x="212184" y="253675"/>
                      <a:pt x="213502" y="249721"/>
                    </a:cubicBezTo>
                    <a:cubicBezTo>
                      <a:pt x="216137" y="237860"/>
                      <a:pt x="213502" y="224681"/>
                      <a:pt x="205594" y="212820"/>
                    </a:cubicBezTo>
                    <a:lnTo>
                      <a:pt x="204277" y="211502"/>
                    </a:lnTo>
                    <a:cubicBezTo>
                      <a:pt x="201641" y="207548"/>
                      <a:pt x="199005" y="202277"/>
                      <a:pt x="197687" y="195687"/>
                    </a:cubicBezTo>
                    <a:cubicBezTo>
                      <a:pt x="197687" y="191733"/>
                      <a:pt x="197687" y="189098"/>
                      <a:pt x="199005" y="186462"/>
                    </a:cubicBezTo>
                    <a:cubicBezTo>
                      <a:pt x="199005" y="183826"/>
                      <a:pt x="200323" y="182508"/>
                      <a:pt x="200323" y="182508"/>
                    </a:cubicBezTo>
                    <a:cubicBezTo>
                      <a:pt x="200323" y="179872"/>
                      <a:pt x="199005" y="173282"/>
                      <a:pt x="197687" y="171965"/>
                    </a:cubicBezTo>
                    <a:cubicBezTo>
                      <a:pt x="197687" y="170646"/>
                      <a:pt x="196369" y="170646"/>
                      <a:pt x="195051" y="169329"/>
                    </a:cubicBezTo>
                    <a:cubicBezTo>
                      <a:pt x="192415" y="168010"/>
                      <a:pt x="189779" y="165375"/>
                      <a:pt x="187144" y="161421"/>
                    </a:cubicBezTo>
                    <a:cubicBezTo>
                      <a:pt x="183190" y="153514"/>
                      <a:pt x="179236" y="140335"/>
                      <a:pt x="183190" y="128473"/>
                    </a:cubicBezTo>
                    <a:cubicBezTo>
                      <a:pt x="183190" y="127155"/>
                      <a:pt x="183190" y="127155"/>
                      <a:pt x="184508" y="125838"/>
                    </a:cubicBezTo>
                    <a:lnTo>
                      <a:pt x="184508" y="124519"/>
                    </a:lnTo>
                    <a:cubicBezTo>
                      <a:pt x="185826" y="120566"/>
                      <a:pt x="187144" y="117930"/>
                      <a:pt x="187144" y="113976"/>
                    </a:cubicBezTo>
                    <a:lnTo>
                      <a:pt x="188461" y="104751"/>
                    </a:lnTo>
                    <a:lnTo>
                      <a:pt x="193733" y="103433"/>
                    </a:lnTo>
                    <a:cubicBezTo>
                      <a:pt x="196369" y="102115"/>
                      <a:pt x="199005" y="100797"/>
                      <a:pt x="202958" y="98161"/>
                    </a:cubicBezTo>
                    <a:lnTo>
                      <a:pt x="204277" y="96844"/>
                    </a:lnTo>
                    <a:cubicBezTo>
                      <a:pt x="209548" y="94208"/>
                      <a:pt x="214820" y="92890"/>
                      <a:pt x="221409" y="92890"/>
                    </a:cubicBezTo>
                    <a:cubicBezTo>
                      <a:pt x="227999" y="92890"/>
                      <a:pt x="234588" y="94208"/>
                      <a:pt x="241178" y="95525"/>
                    </a:cubicBezTo>
                    <a:cubicBezTo>
                      <a:pt x="249085" y="96844"/>
                      <a:pt x="254357" y="98161"/>
                      <a:pt x="259629" y="98161"/>
                    </a:cubicBezTo>
                    <a:cubicBezTo>
                      <a:pt x="264900" y="96844"/>
                      <a:pt x="270172" y="92890"/>
                      <a:pt x="274126" y="86300"/>
                    </a:cubicBezTo>
                    <a:cubicBezTo>
                      <a:pt x="278079" y="81028"/>
                      <a:pt x="282033" y="75756"/>
                      <a:pt x="288623" y="73121"/>
                    </a:cubicBezTo>
                    <a:cubicBezTo>
                      <a:pt x="304438" y="62577"/>
                      <a:pt x="320253" y="59942"/>
                      <a:pt x="340022" y="61260"/>
                    </a:cubicBezTo>
                    <a:cubicBezTo>
                      <a:pt x="346611" y="61260"/>
                      <a:pt x="351883" y="62577"/>
                      <a:pt x="357154" y="65213"/>
                    </a:cubicBezTo>
                    <a:cubicBezTo>
                      <a:pt x="366380" y="67849"/>
                      <a:pt x="375605" y="69167"/>
                      <a:pt x="383513" y="66532"/>
                    </a:cubicBezTo>
                    <a:cubicBezTo>
                      <a:pt x="403281" y="61260"/>
                      <a:pt x="417779" y="59942"/>
                      <a:pt x="433593" y="65213"/>
                    </a:cubicBezTo>
                    <a:cubicBezTo>
                      <a:pt x="441501" y="67849"/>
                      <a:pt x="448091" y="73121"/>
                      <a:pt x="453362" y="77075"/>
                    </a:cubicBezTo>
                    <a:cubicBezTo>
                      <a:pt x="458634" y="82346"/>
                      <a:pt x="463906" y="86300"/>
                      <a:pt x="470495" y="86300"/>
                    </a:cubicBezTo>
                    <a:lnTo>
                      <a:pt x="471813" y="86300"/>
                    </a:lnTo>
                    <a:cubicBezTo>
                      <a:pt x="478402" y="86300"/>
                      <a:pt x="484992" y="84982"/>
                      <a:pt x="491582" y="82346"/>
                    </a:cubicBezTo>
                    <a:cubicBezTo>
                      <a:pt x="499489" y="79711"/>
                      <a:pt x="507397" y="78392"/>
                      <a:pt x="515304" y="78392"/>
                    </a:cubicBezTo>
                    <a:lnTo>
                      <a:pt x="516622" y="78392"/>
                    </a:lnTo>
                    <a:cubicBezTo>
                      <a:pt x="533755" y="78392"/>
                      <a:pt x="541662" y="90254"/>
                      <a:pt x="549570" y="100797"/>
                    </a:cubicBezTo>
                    <a:cubicBezTo>
                      <a:pt x="550888" y="103433"/>
                      <a:pt x="552205" y="106069"/>
                      <a:pt x="554841" y="107387"/>
                    </a:cubicBezTo>
                    <a:cubicBezTo>
                      <a:pt x="562749" y="116612"/>
                      <a:pt x="569339" y="123202"/>
                      <a:pt x="575928" y="127155"/>
                    </a:cubicBezTo>
                    <a:cubicBezTo>
                      <a:pt x="583836" y="131109"/>
                      <a:pt x="589108" y="131109"/>
                      <a:pt x="597015" y="129791"/>
                    </a:cubicBezTo>
                    <a:lnTo>
                      <a:pt x="600968" y="129791"/>
                    </a:lnTo>
                    <a:cubicBezTo>
                      <a:pt x="608876" y="128473"/>
                      <a:pt x="619419" y="129791"/>
                      <a:pt x="629963" y="129791"/>
                    </a:cubicBezTo>
                    <a:lnTo>
                      <a:pt x="636552" y="129791"/>
                    </a:lnTo>
                    <a:cubicBezTo>
                      <a:pt x="645778" y="129791"/>
                      <a:pt x="651049" y="135063"/>
                      <a:pt x="656321" y="139017"/>
                    </a:cubicBezTo>
                    <a:cubicBezTo>
                      <a:pt x="657638" y="140335"/>
                      <a:pt x="661593" y="142971"/>
                      <a:pt x="661593" y="142971"/>
                    </a:cubicBezTo>
                    <a:cubicBezTo>
                      <a:pt x="662910" y="142971"/>
                      <a:pt x="677407" y="137699"/>
                      <a:pt x="683997" y="133745"/>
                    </a:cubicBezTo>
                    <a:lnTo>
                      <a:pt x="683997" y="96844"/>
                    </a:lnTo>
                    <a:lnTo>
                      <a:pt x="701130" y="137699"/>
                    </a:lnTo>
                    <a:cubicBezTo>
                      <a:pt x="703765" y="145607"/>
                      <a:pt x="707720" y="152196"/>
                      <a:pt x="712991" y="156150"/>
                    </a:cubicBezTo>
                    <a:cubicBezTo>
                      <a:pt x="715627" y="157467"/>
                      <a:pt x="719581" y="157467"/>
                      <a:pt x="724853" y="156150"/>
                    </a:cubicBezTo>
                    <a:cubicBezTo>
                      <a:pt x="730124" y="154831"/>
                      <a:pt x="734078" y="153514"/>
                      <a:pt x="739349" y="154831"/>
                    </a:cubicBezTo>
                    <a:cubicBezTo>
                      <a:pt x="743303" y="154831"/>
                      <a:pt x="748575" y="156150"/>
                      <a:pt x="753847" y="156150"/>
                    </a:cubicBezTo>
                    <a:cubicBezTo>
                      <a:pt x="761754" y="156150"/>
                      <a:pt x="768343" y="154831"/>
                      <a:pt x="774933" y="152196"/>
                    </a:cubicBezTo>
                    <a:cubicBezTo>
                      <a:pt x="784159" y="148242"/>
                      <a:pt x="794702" y="148242"/>
                      <a:pt x="801291" y="150878"/>
                    </a:cubicBezTo>
                    <a:cubicBezTo>
                      <a:pt x="805245" y="153514"/>
                      <a:pt x="809198" y="156150"/>
                      <a:pt x="811834" y="160103"/>
                    </a:cubicBezTo>
                    <a:cubicBezTo>
                      <a:pt x="811834" y="160103"/>
                      <a:pt x="811834" y="160103"/>
                      <a:pt x="811834" y="160103"/>
                    </a:cubicBezTo>
                    <a:cubicBezTo>
                      <a:pt x="811834" y="156150"/>
                      <a:pt x="813153" y="152196"/>
                      <a:pt x="813153" y="148242"/>
                    </a:cubicBezTo>
                    <a:cubicBezTo>
                      <a:pt x="813153" y="144288"/>
                      <a:pt x="813153" y="140335"/>
                      <a:pt x="814470" y="136381"/>
                    </a:cubicBezTo>
                    <a:cubicBezTo>
                      <a:pt x="815788" y="128473"/>
                      <a:pt x="818424" y="123202"/>
                      <a:pt x="822378" y="117930"/>
                    </a:cubicBezTo>
                    <a:cubicBezTo>
                      <a:pt x="825014" y="113976"/>
                      <a:pt x="826332" y="110023"/>
                      <a:pt x="827650" y="106069"/>
                    </a:cubicBezTo>
                    <a:cubicBezTo>
                      <a:pt x="830286" y="94208"/>
                      <a:pt x="832922" y="83664"/>
                      <a:pt x="832922" y="70485"/>
                    </a:cubicBezTo>
                    <a:cubicBezTo>
                      <a:pt x="832922" y="63896"/>
                      <a:pt x="832922" y="59942"/>
                      <a:pt x="831603" y="54670"/>
                    </a:cubicBezTo>
                    <a:cubicBezTo>
                      <a:pt x="831603" y="54670"/>
                      <a:pt x="831603" y="53353"/>
                      <a:pt x="830286" y="52034"/>
                    </a:cubicBezTo>
                    <a:cubicBezTo>
                      <a:pt x="828967" y="48081"/>
                      <a:pt x="826332" y="42809"/>
                      <a:pt x="827650" y="37537"/>
                    </a:cubicBezTo>
                    <a:lnTo>
                      <a:pt x="830286" y="28312"/>
                    </a:lnTo>
                    <a:lnTo>
                      <a:pt x="839511" y="32265"/>
                    </a:lnTo>
                    <a:cubicBezTo>
                      <a:pt x="843465" y="33584"/>
                      <a:pt x="852690" y="33584"/>
                      <a:pt x="861915" y="33584"/>
                    </a:cubicBezTo>
                    <a:cubicBezTo>
                      <a:pt x="865869" y="33584"/>
                      <a:pt x="869823" y="33584"/>
                      <a:pt x="872459" y="33584"/>
                    </a:cubicBezTo>
                    <a:cubicBezTo>
                      <a:pt x="876413" y="33584"/>
                      <a:pt x="879049" y="33584"/>
                      <a:pt x="883002" y="33584"/>
                    </a:cubicBezTo>
                    <a:cubicBezTo>
                      <a:pt x="890909" y="33584"/>
                      <a:pt x="900135" y="33584"/>
                      <a:pt x="905407" y="33584"/>
                    </a:cubicBezTo>
                    <a:cubicBezTo>
                      <a:pt x="910678" y="32265"/>
                      <a:pt x="914632" y="29629"/>
                      <a:pt x="919904" y="25676"/>
                    </a:cubicBezTo>
                    <a:cubicBezTo>
                      <a:pt x="922540" y="23040"/>
                      <a:pt x="925176" y="21722"/>
                      <a:pt x="929129" y="19086"/>
                    </a:cubicBezTo>
                    <a:cubicBezTo>
                      <a:pt x="930447" y="19086"/>
                      <a:pt x="931765" y="17769"/>
                      <a:pt x="934400" y="16450"/>
                    </a:cubicBezTo>
                    <a:lnTo>
                      <a:pt x="942308" y="13815"/>
                    </a:lnTo>
                    <a:lnTo>
                      <a:pt x="946262" y="21722"/>
                    </a:lnTo>
                    <a:cubicBezTo>
                      <a:pt x="947579" y="25676"/>
                      <a:pt x="950215" y="28312"/>
                      <a:pt x="951534" y="29629"/>
                    </a:cubicBezTo>
                    <a:cubicBezTo>
                      <a:pt x="954169" y="30948"/>
                      <a:pt x="956805" y="30948"/>
                      <a:pt x="962077" y="29629"/>
                    </a:cubicBezTo>
                    <a:cubicBezTo>
                      <a:pt x="972620" y="25676"/>
                      <a:pt x="985799" y="19086"/>
                      <a:pt x="996342" y="11179"/>
                    </a:cubicBezTo>
                    <a:lnTo>
                      <a:pt x="997661" y="9861"/>
                    </a:lnTo>
                    <a:cubicBezTo>
                      <a:pt x="1002932" y="5907"/>
                      <a:pt x="1008204" y="1954"/>
                      <a:pt x="1016111" y="636"/>
                    </a:cubicBezTo>
                    <a:cubicBezTo>
                      <a:pt x="1024019" y="-682"/>
                      <a:pt x="1031926" y="1954"/>
                      <a:pt x="1038516" y="4590"/>
                    </a:cubicBezTo>
                    <a:cubicBezTo>
                      <a:pt x="1045105" y="7226"/>
                      <a:pt x="1053013" y="7226"/>
                      <a:pt x="1062238" y="5907"/>
                    </a:cubicBezTo>
                    <a:cubicBezTo>
                      <a:pt x="1068828" y="5907"/>
                      <a:pt x="1074100" y="4590"/>
                      <a:pt x="1080689" y="5907"/>
                    </a:cubicBezTo>
                    <a:cubicBezTo>
                      <a:pt x="1084643" y="5907"/>
                      <a:pt x="1087279" y="7226"/>
                      <a:pt x="1091232" y="7226"/>
                    </a:cubicBezTo>
                    <a:lnTo>
                      <a:pt x="1092550" y="7226"/>
                    </a:lnTo>
                    <a:cubicBezTo>
                      <a:pt x="1096504" y="8543"/>
                      <a:pt x="1100458" y="8543"/>
                      <a:pt x="1105729" y="8543"/>
                    </a:cubicBezTo>
                    <a:cubicBezTo>
                      <a:pt x="1111001" y="8543"/>
                      <a:pt x="1116273" y="7226"/>
                      <a:pt x="1120227" y="4590"/>
                    </a:cubicBezTo>
                    <a:lnTo>
                      <a:pt x="1121544" y="4590"/>
                    </a:lnTo>
                    <a:cubicBezTo>
                      <a:pt x="1142631" y="-4636"/>
                      <a:pt x="1158446" y="636"/>
                      <a:pt x="1166354" y="15133"/>
                    </a:cubicBezTo>
                    <a:cubicBezTo>
                      <a:pt x="1170307" y="23040"/>
                      <a:pt x="1172943" y="32265"/>
                      <a:pt x="1175579" y="41491"/>
                    </a:cubicBezTo>
                    <a:lnTo>
                      <a:pt x="1176897" y="45445"/>
                    </a:lnTo>
                    <a:cubicBezTo>
                      <a:pt x="1178214" y="48081"/>
                      <a:pt x="1178214" y="50717"/>
                      <a:pt x="1179533" y="53353"/>
                    </a:cubicBezTo>
                    <a:cubicBezTo>
                      <a:pt x="1182169" y="59942"/>
                      <a:pt x="1184804" y="66532"/>
                      <a:pt x="1187440" y="74439"/>
                    </a:cubicBezTo>
                    <a:lnTo>
                      <a:pt x="1188758" y="78392"/>
                    </a:lnTo>
                    <a:cubicBezTo>
                      <a:pt x="1191393" y="83664"/>
                      <a:pt x="1194029" y="88936"/>
                      <a:pt x="1195348" y="95525"/>
                    </a:cubicBezTo>
                    <a:cubicBezTo>
                      <a:pt x="1197983" y="106069"/>
                      <a:pt x="1195348" y="115294"/>
                      <a:pt x="1194029" y="124519"/>
                    </a:cubicBezTo>
                    <a:lnTo>
                      <a:pt x="1194029" y="125838"/>
                    </a:lnTo>
                    <a:cubicBezTo>
                      <a:pt x="1192712" y="131109"/>
                      <a:pt x="1191393" y="135063"/>
                      <a:pt x="1191393" y="140335"/>
                    </a:cubicBezTo>
                    <a:cubicBezTo>
                      <a:pt x="1191393" y="146924"/>
                      <a:pt x="1192712" y="154831"/>
                      <a:pt x="1211162" y="164057"/>
                    </a:cubicBezTo>
                    <a:lnTo>
                      <a:pt x="1216434" y="166693"/>
                    </a:lnTo>
                    <a:cubicBezTo>
                      <a:pt x="1220388" y="169329"/>
                      <a:pt x="1225660" y="171965"/>
                      <a:pt x="1230931" y="174600"/>
                    </a:cubicBezTo>
                    <a:cubicBezTo>
                      <a:pt x="1233567" y="177236"/>
                      <a:pt x="1237520" y="179872"/>
                      <a:pt x="1238839" y="181190"/>
                    </a:cubicBezTo>
                    <a:cubicBezTo>
                      <a:pt x="1241475" y="182508"/>
                      <a:pt x="1242792" y="185144"/>
                      <a:pt x="1245428" y="186462"/>
                    </a:cubicBezTo>
                    <a:cubicBezTo>
                      <a:pt x="1249382" y="190415"/>
                      <a:pt x="1254654" y="191733"/>
                      <a:pt x="1261244" y="194369"/>
                    </a:cubicBezTo>
                    <a:lnTo>
                      <a:pt x="1262561" y="194369"/>
                    </a:lnTo>
                    <a:cubicBezTo>
                      <a:pt x="1267833" y="195687"/>
                      <a:pt x="1277058" y="198323"/>
                      <a:pt x="1281012" y="206230"/>
                    </a:cubicBezTo>
                    <a:cubicBezTo>
                      <a:pt x="1284966" y="214137"/>
                      <a:pt x="1284966" y="223363"/>
                      <a:pt x="1284966" y="229953"/>
                    </a:cubicBezTo>
                    <a:lnTo>
                      <a:pt x="1284966" y="236542"/>
                    </a:lnTo>
                    <a:cubicBezTo>
                      <a:pt x="1284966" y="244450"/>
                      <a:pt x="1284966" y="251040"/>
                      <a:pt x="1286283" y="257629"/>
                    </a:cubicBezTo>
                    <a:cubicBezTo>
                      <a:pt x="1288919" y="269490"/>
                      <a:pt x="1298145" y="281351"/>
                      <a:pt x="1307370" y="287941"/>
                    </a:cubicBezTo>
                    <a:cubicBezTo>
                      <a:pt x="1312642" y="291895"/>
                      <a:pt x="1320550" y="290577"/>
                      <a:pt x="1329774" y="287941"/>
                    </a:cubicBezTo>
                    <a:cubicBezTo>
                      <a:pt x="1335046" y="286623"/>
                      <a:pt x="1340318" y="285305"/>
                      <a:pt x="1346908" y="285305"/>
                    </a:cubicBezTo>
                    <a:cubicBezTo>
                      <a:pt x="1361405" y="285305"/>
                      <a:pt x="1374584" y="293212"/>
                      <a:pt x="1385127" y="301120"/>
                    </a:cubicBezTo>
                    <a:lnTo>
                      <a:pt x="1391716" y="305074"/>
                    </a:lnTo>
                    <a:cubicBezTo>
                      <a:pt x="1395670" y="307710"/>
                      <a:pt x="1398306" y="309027"/>
                      <a:pt x="1402260" y="310346"/>
                    </a:cubicBezTo>
                    <a:cubicBezTo>
                      <a:pt x="1407532" y="311663"/>
                      <a:pt x="1418075" y="311663"/>
                      <a:pt x="1423347" y="310346"/>
                    </a:cubicBezTo>
                    <a:cubicBezTo>
                      <a:pt x="1431254" y="309027"/>
                      <a:pt x="1440479" y="307710"/>
                      <a:pt x="1448387" y="305074"/>
                    </a:cubicBezTo>
                    <a:cubicBezTo>
                      <a:pt x="1451023" y="303756"/>
                      <a:pt x="1453659" y="302438"/>
                      <a:pt x="1456295" y="301120"/>
                    </a:cubicBezTo>
                    <a:cubicBezTo>
                      <a:pt x="1458931" y="299802"/>
                      <a:pt x="1460248" y="298484"/>
                      <a:pt x="1462884" y="297167"/>
                    </a:cubicBezTo>
                    <a:cubicBezTo>
                      <a:pt x="1466838" y="295848"/>
                      <a:pt x="1469474" y="294531"/>
                      <a:pt x="1472110" y="294531"/>
                    </a:cubicBezTo>
                    <a:cubicBezTo>
                      <a:pt x="1486606" y="294531"/>
                      <a:pt x="1490560" y="311663"/>
                      <a:pt x="1493196" y="320889"/>
                    </a:cubicBezTo>
                    <a:cubicBezTo>
                      <a:pt x="1493196" y="322206"/>
                      <a:pt x="1493196" y="322206"/>
                      <a:pt x="1493196" y="323525"/>
                    </a:cubicBezTo>
                    <a:cubicBezTo>
                      <a:pt x="1494514" y="330114"/>
                      <a:pt x="1498468" y="335386"/>
                      <a:pt x="1502422" y="341975"/>
                    </a:cubicBezTo>
                    <a:lnTo>
                      <a:pt x="1506375" y="347247"/>
                    </a:lnTo>
                    <a:cubicBezTo>
                      <a:pt x="1507693" y="349883"/>
                      <a:pt x="1509011" y="351201"/>
                      <a:pt x="1510329" y="352518"/>
                    </a:cubicBezTo>
                    <a:cubicBezTo>
                      <a:pt x="1511647" y="353837"/>
                      <a:pt x="1514282" y="355154"/>
                      <a:pt x="1515601" y="357790"/>
                    </a:cubicBezTo>
                    <a:cubicBezTo>
                      <a:pt x="1518237" y="359108"/>
                      <a:pt x="1519554" y="361744"/>
                      <a:pt x="1520872" y="363062"/>
                    </a:cubicBezTo>
                    <a:cubicBezTo>
                      <a:pt x="1527461" y="368333"/>
                      <a:pt x="1532733" y="369652"/>
                      <a:pt x="1539323" y="365697"/>
                    </a:cubicBezTo>
                    <a:cubicBezTo>
                      <a:pt x="1540641" y="365697"/>
                      <a:pt x="1541959" y="364380"/>
                      <a:pt x="1543277" y="363062"/>
                    </a:cubicBezTo>
                    <a:lnTo>
                      <a:pt x="1544595" y="361744"/>
                    </a:lnTo>
                    <a:cubicBezTo>
                      <a:pt x="1552502" y="357790"/>
                      <a:pt x="1561728" y="351201"/>
                      <a:pt x="1572271" y="351201"/>
                    </a:cubicBezTo>
                    <a:cubicBezTo>
                      <a:pt x="1574907" y="351201"/>
                      <a:pt x="1577543" y="351201"/>
                      <a:pt x="1580178" y="352518"/>
                    </a:cubicBezTo>
                    <a:cubicBezTo>
                      <a:pt x="1594675" y="356473"/>
                      <a:pt x="1599947" y="369652"/>
                      <a:pt x="1603901" y="380195"/>
                    </a:cubicBezTo>
                    <a:lnTo>
                      <a:pt x="1606536" y="385466"/>
                    </a:lnTo>
                    <a:cubicBezTo>
                      <a:pt x="1610491" y="392056"/>
                      <a:pt x="1614444" y="394692"/>
                      <a:pt x="1626305" y="397328"/>
                    </a:cubicBezTo>
                    <a:cubicBezTo>
                      <a:pt x="1642120" y="399964"/>
                      <a:pt x="1653982" y="405235"/>
                      <a:pt x="1664525" y="414460"/>
                    </a:cubicBezTo>
                    <a:lnTo>
                      <a:pt x="1665842" y="415779"/>
                    </a:lnTo>
                    <a:cubicBezTo>
                      <a:pt x="1673750" y="423686"/>
                      <a:pt x="1681657" y="430276"/>
                      <a:pt x="1690883" y="435548"/>
                    </a:cubicBezTo>
                    <a:cubicBezTo>
                      <a:pt x="1700109" y="440819"/>
                      <a:pt x="1715924" y="450044"/>
                      <a:pt x="1717241" y="467177"/>
                    </a:cubicBezTo>
                    <a:cubicBezTo>
                      <a:pt x="1718559" y="480356"/>
                      <a:pt x="1710652" y="493535"/>
                      <a:pt x="1694837" y="504078"/>
                    </a:cubicBezTo>
                    <a:lnTo>
                      <a:pt x="1690883" y="506714"/>
                    </a:lnTo>
                    <a:cubicBezTo>
                      <a:pt x="1682976" y="511986"/>
                      <a:pt x="1677704" y="515940"/>
                      <a:pt x="1673750" y="522529"/>
                    </a:cubicBezTo>
                    <a:cubicBezTo>
                      <a:pt x="1668478" y="531755"/>
                      <a:pt x="1667161" y="542298"/>
                      <a:pt x="1668478" y="548888"/>
                    </a:cubicBezTo>
                    <a:cubicBezTo>
                      <a:pt x="1669797" y="552841"/>
                      <a:pt x="1672432" y="555477"/>
                      <a:pt x="1675068" y="559431"/>
                    </a:cubicBezTo>
                    <a:cubicBezTo>
                      <a:pt x="1677704" y="563385"/>
                      <a:pt x="1680340" y="566020"/>
                      <a:pt x="1682976" y="569974"/>
                    </a:cubicBezTo>
                    <a:cubicBezTo>
                      <a:pt x="1692201" y="585789"/>
                      <a:pt x="1686929" y="602922"/>
                      <a:pt x="1682976" y="614783"/>
                    </a:cubicBezTo>
                    <a:cubicBezTo>
                      <a:pt x="1681657" y="618737"/>
                      <a:pt x="1680340" y="622691"/>
                      <a:pt x="1677704" y="627963"/>
                    </a:cubicBezTo>
                    <a:cubicBezTo>
                      <a:pt x="1673750" y="637188"/>
                      <a:pt x="1671114" y="645095"/>
                      <a:pt x="1669797" y="653003"/>
                    </a:cubicBezTo>
                    <a:lnTo>
                      <a:pt x="1668478" y="655638"/>
                    </a:lnTo>
                    <a:cubicBezTo>
                      <a:pt x="1667161" y="664864"/>
                      <a:pt x="1664525" y="676726"/>
                      <a:pt x="1652663" y="683315"/>
                    </a:cubicBezTo>
                    <a:cubicBezTo>
                      <a:pt x="1644756" y="687269"/>
                      <a:pt x="1635530" y="687269"/>
                      <a:pt x="1626305" y="687269"/>
                    </a:cubicBezTo>
                    <a:lnTo>
                      <a:pt x="1623670" y="687269"/>
                    </a:lnTo>
                    <a:cubicBezTo>
                      <a:pt x="1619715" y="687269"/>
                      <a:pt x="1617080" y="687269"/>
                      <a:pt x="1613126" y="687269"/>
                    </a:cubicBezTo>
                    <a:cubicBezTo>
                      <a:pt x="1602583" y="688586"/>
                      <a:pt x="1595993" y="693858"/>
                      <a:pt x="1588086" y="703084"/>
                    </a:cubicBezTo>
                    <a:cubicBezTo>
                      <a:pt x="1578860" y="710991"/>
                      <a:pt x="1569635" y="717581"/>
                      <a:pt x="1556456" y="724170"/>
                    </a:cubicBezTo>
                    <a:cubicBezTo>
                      <a:pt x="1548549" y="728124"/>
                      <a:pt x="1544595" y="732078"/>
                      <a:pt x="1541959" y="739985"/>
                    </a:cubicBezTo>
                    <a:cubicBezTo>
                      <a:pt x="1539323" y="751847"/>
                      <a:pt x="1538005" y="765026"/>
                      <a:pt x="1536687" y="776887"/>
                    </a:cubicBezTo>
                    <a:lnTo>
                      <a:pt x="1536687" y="779523"/>
                    </a:lnTo>
                    <a:cubicBezTo>
                      <a:pt x="1536687" y="786112"/>
                      <a:pt x="1536687" y="791384"/>
                      <a:pt x="1536687" y="795338"/>
                    </a:cubicBezTo>
                    <a:lnTo>
                      <a:pt x="1536687" y="803245"/>
                    </a:lnTo>
                    <a:lnTo>
                      <a:pt x="1528780" y="803245"/>
                    </a:lnTo>
                    <a:cubicBezTo>
                      <a:pt x="1526144" y="803245"/>
                      <a:pt x="1523508" y="803245"/>
                      <a:pt x="1522190" y="804563"/>
                    </a:cubicBezTo>
                    <a:cubicBezTo>
                      <a:pt x="1510329" y="809835"/>
                      <a:pt x="1487924" y="815106"/>
                      <a:pt x="1478699" y="816424"/>
                    </a:cubicBezTo>
                    <a:cubicBezTo>
                      <a:pt x="1476063" y="816424"/>
                      <a:pt x="1472110" y="820378"/>
                      <a:pt x="1468155" y="823014"/>
                    </a:cubicBezTo>
                    <a:cubicBezTo>
                      <a:pt x="1464202" y="825650"/>
                      <a:pt x="1460248" y="829603"/>
                      <a:pt x="1454976" y="832239"/>
                    </a:cubicBezTo>
                    <a:cubicBezTo>
                      <a:pt x="1451023" y="834875"/>
                      <a:pt x="1444433" y="836193"/>
                      <a:pt x="1436526" y="837511"/>
                    </a:cubicBezTo>
                    <a:cubicBezTo>
                      <a:pt x="1425983" y="840146"/>
                      <a:pt x="1412804" y="842782"/>
                      <a:pt x="1406214" y="848054"/>
                    </a:cubicBezTo>
                    <a:cubicBezTo>
                      <a:pt x="1399624" y="852008"/>
                      <a:pt x="1390399" y="854644"/>
                      <a:pt x="1382491" y="857280"/>
                    </a:cubicBezTo>
                    <a:cubicBezTo>
                      <a:pt x="1370630" y="861233"/>
                      <a:pt x="1357451" y="865187"/>
                      <a:pt x="1353497" y="870459"/>
                    </a:cubicBezTo>
                    <a:cubicBezTo>
                      <a:pt x="1349543" y="874413"/>
                      <a:pt x="1348225" y="878366"/>
                      <a:pt x="1345590" y="881002"/>
                    </a:cubicBezTo>
                    <a:cubicBezTo>
                      <a:pt x="1342954" y="884956"/>
                      <a:pt x="1340318" y="888909"/>
                      <a:pt x="1335046" y="888909"/>
                    </a:cubicBezTo>
                    <a:cubicBezTo>
                      <a:pt x="1327139" y="888909"/>
                      <a:pt x="1325821" y="881002"/>
                      <a:pt x="1325821" y="878366"/>
                    </a:cubicBezTo>
                    <a:cubicBezTo>
                      <a:pt x="1324503" y="874413"/>
                      <a:pt x="1325821" y="870459"/>
                      <a:pt x="1325821" y="867823"/>
                    </a:cubicBezTo>
                    <a:cubicBezTo>
                      <a:pt x="1325821" y="867823"/>
                      <a:pt x="1325821" y="866505"/>
                      <a:pt x="1325821" y="866505"/>
                    </a:cubicBezTo>
                    <a:cubicBezTo>
                      <a:pt x="1324503" y="866505"/>
                      <a:pt x="1324503" y="866505"/>
                      <a:pt x="1323185" y="866505"/>
                    </a:cubicBezTo>
                    <a:cubicBezTo>
                      <a:pt x="1310006" y="867823"/>
                      <a:pt x="1300781" y="873094"/>
                      <a:pt x="1295509" y="882320"/>
                    </a:cubicBezTo>
                    <a:lnTo>
                      <a:pt x="1292873" y="886273"/>
                    </a:lnTo>
                    <a:cubicBezTo>
                      <a:pt x="1290237" y="891545"/>
                      <a:pt x="1287602" y="896817"/>
                      <a:pt x="1278376" y="896817"/>
                    </a:cubicBezTo>
                    <a:cubicBezTo>
                      <a:pt x="1277058" y="896817"/>
                      <a:pt x="1275740" y="896817"/>
                      <a:pt x="1274423" y="896817"/>
                    </a:cubicBezTo>
                    <a:cubicBezTo>
                      <a:pt x="1273104" y="896817"/>
                      <a:pt x="1271787" y="896817"/>
                      <a:pt x="1270468" y="896817"/>
                    </a:cubicBezTo>
                    <a:cubicBezTo>
                      <a:pt x="1265197" y="896817"/>
                      <a:pt x="1262561" y="895499"/>
                      <a:pt x="1255972" y="890228"/>
                    </a:cubicBezTo>
                    <a:cubicBezTo>
                      <a:pt x="1255972" y="892863"/>
                      <a:pt x="1257289" y="894181"/>
                      <a:pt x="1257289" y="896817"/>
                    </a:cubicBezTo>
                    <a:cubicBezTo>
                      <a:pt x="1259925" y="906042"/>
                      <a:pt x="1261244" y="912632"/>
                      <a:pt x="1257289" y="917904"/>
                    </a:cubicBezTo>
                    <a:cubicBezTo>
                      <a:pt x="1255972" y="920540"/>
                      <a:pt x="1252018" y="921857"/>
                      <a:pt x="1249382" y="921857"/>
                    </a:cubicBezTo>
                    <a:cubicBezTo>
                      <a:pt x="1245428" y="921857"/>
                      <a:pt x="1242792" y="920540"/>
                      <a:pt x="1237520" y="916586"/>
                    </a:cubicBezTo>
                    <a:cubicBezTo>
                      <a:pt x="1234885" y="913950"/>
                      <a:pt x="1232249" y="912632"/>
                      <a:pt x="1229613" y="909996"/>
                    </a:cubicBezTo>
                    <a:lnTo>
                      <a:pt x="1228296" y="908678"/>
                    </a:lnTo>
                    <a:cubicBezTo>
                      <a:pt x="1226977" y="907360"/>
                      <a:pt x="1224341" y="906042"/>
                      <a:pt x="1224341" y="904724"/>
                    </a:cubicBezTo>
                    <a:cubicBezTo>
                      <a:pt x="1224341" y="904724"/>
                      <a:pt x="1223024" y="904724"/>
                      <a:pt x="1223024" y="906042"/>
                    </a:cubicBezTo>
                    <a:lnTo>
                      <a:pt x="1220388" y="908678"/>
                    </a:lnTo>
                    <a:cubicBezTo>
                      <a:pt x="1208527" y="917904"/>
                      <a:pt x="1187440" y="936355"/>
                      <a:pt x="1170307" y="936355"/>
                    </a:cubicBezTo>
                    <a:lnTo>
                      <a:pt x="1165035" y="936355"/>
                    </a:lnTo>
                    <a:cubicBezTo>
                      <a:pt x="1163718" y="936355"/>
                      <a:pt x="1162400" y="936355"/>
                      <a:pt x="1161082" y="936355"/>
                    </a:cubicBezTo>
                    <a:cubicBezTo>
                      <a:pt x="1149221" y="936355"/>
                      <a:pt x="1146585" y="929765"/>
                      <a:pt x="1143949" y="923176"/>
                    </a:cubicBezTo>
                    <a:cubicBezTo>
                      <a:pt x="1142631" y="919221"/>
                      <a:pt x="1138677" y="919221"/>
                      <a:pt x="1137359" y="920540"/>
                    </a:cubicBezTo>
                    <a:cubicBezTo>
                      <a:pt x="1134723" y="921857"/>
                      <a:pt x="1125498" y="928447"/>
                      <a:pt x="1116273" y="928447"/>
                    </a:cubicBezTo>
                    <a:cubicBezTo>
                      <a:pt x="1117591" y="929765"/>
                      <a:pt x="1118908" y="931083"/>
                      <a:pt x="1120227" y="932400"/>
                    </a:cubicBezTo>
                    <a:cubicBezTo>
                      <a:pt x="1125498" y="938990"/>
                      <a:pt x="1130770" y="944262"/>
                      <a:pt x="1130770" y="950851"/>
                    </a:cubicBezTo>
                    <a:cubicBezTo>
                      <a:pt x="1130770" y="950851"/>
                      <a:pt x="1130770" y="950851"/>
                      <a:pt x="1130770" y="950851"/>
                    </a:cubicBezTo>
                    <a:cubicBezTo>
                      <a:pt x="1134723" y="949534"/>
                      <a:pt x="1138677" y="948215"/>
                      <a:pt x="1143949" y="948215"/>
                    </a:cubicBezTo>
                    <a:cubicBezTo>
                      <a:pt x="1150538" y="948215"/>
                      <a:pt x="1155810" y="950851"/>
                      <a:pt x="1158446" y="954805"/>
                    </a:cubicBezTo>
                    <a:cubicBezTo>
                      <a:pt x="1159764" y="956123"/>
                      <a:pt x="1166354" y="962713"/>
                      <a:pt x="1171625" y="967984"/>
                    </a:cubicBezTo>
                    <a:cubicBezTo>
                      <a:pt x="1219070" y="1015430"/>
                      <a:pt x="1223024" y="1022019"/>
                      <a:pt x="1221706" y="1028609"/>
                    </a:cubicBezTo>
                    <a:cubicBezTo>
                      <a:pt x="1220388" y="1031244"/>
                      <a:pt x="1221706" y="1036516"/>
                      <a:pt x="1223024" y="1039152"/>
                    </a:cubicBezTo>
                    <a:cubicBezTo>
                      <a:pt x="1226977" y="1039152"/>
                      <a:pt x="1229613" y="1040469"/>
                      <a:pt x="1232249" y="1041788"/>
                    </a:cubicBezTo>
                    <a:cubicBezTo>
                      <a:pt x="1236203" y="1043105"/>
                      <a:pt x="1240156" y="1044423"/>
                      <a:pt x="1246746" y="1044423"/>
                    </a:cubicBezTo>
                    <a:lnTo>
                      <a:pt x="1248064" y="1044423"/>
                    </a:lnTo>
                    <a:cubicBezTo>
                      <a:pt x="1257289" y="1044423"/>
                      <a:pt x="1257289" y="1044423"/>
                      <a:pt x="1262561" y="1040469"/>
                    </a:cubicBezTo>
                    <a:lnTo>
                      <a:pt x="1265197" y="1039152"/>
                    </a:lnTo>
                    <a:cubicBezTo>
                      <a:pt x="1267833" y="1037833"/>
                      <a:pt x="1269151" y="1036516"/>
                      <a:pt x="1270468" y="1035198"/>
                    </a:cubicBezTo>
                    <a:cubicBezTo>
                      <a:pt x="1275740" y="1031244"/>
                      <a:pt x="1281012" y="1027290"/>
                      <a:pt x="1286283" y="1027290"/>
                    </a:cubicBezTo>
                    <a:cubicBezTo>
                      <a:pt x="1290237" y="1027290"/>
                      <a:pt x="1294191" y="1028609"/>
                      <a:pt x="1296827" y="1032562"/>
                    </a:cubicBezTo>
                    <a:cubicBezTo>
                      <a:pt x="1298145" y="1033880"/>
                      <a:pt x="1298145" y="1033880"/>
                      <a:pt x="1299463" y="1035198"/>
                    </a:cubicBezTo>
                    <a:cubicBezTo>
                      <a:pt x="1306052" y="1020701"/>
                      <a:pt x="1319231" y="1014111"/>
                      <a:pt x="1332410" y="1022019"/>
                    </a:cubicBezTo>
                    <a:cubicBezTo>
                      <a:pt x="1333729" y="1023337"/>
                      <a:pt x="1336364" y="1023337"/>
                      <a:pt x="1337682" y="1024654"/>
                    </a:cubicBezTo>
                    <a:cubicBezTo>
                      <a:pt x="1356133" y="1035198"/>
                      <a:pt x="1371948" y="1044423"/>
                      <a:pt x="1373266" y="1056285"/>
                    </a:cubicBezTo>
                    <a:cubicBezTo>
                      <a:pt x="1373266" y="1061557"/>
                      <a:pt x="1371948" y="1065510"/>
                      <a:pt x="1367994" y="1069464"/>
                    </a:cubicBezTo>
                    <a:cubicBezTo>
                      <a:pt x="1364041" y="1073417"/>
                      <a:pt x="1360087" y="1076053"/>
                      <a:pt x="1357451" y="1078689"/>
                    </a:cubicBezTo>
                    <a:cubicBezTo>
                      <a:pt x="1353497" y="1082643"/>
                      <a:pt x="1350861" y="1083960"/>
                      <a:pt x="1350861" y="1083960"/>
                    </a:cubicBezTo>
                    <a:cubicBezTo>
                      <a:pt x="1350861" y="1090550"/>
                      <a:pt x="1341636" y="1110319"/>
                      <a:pt x="1331093" y="1110319"/>
                    </a:cubicBezTo>
                    <a:cubicBezTo>
                      <a:pt x="1327139" y="1110319"/>
                      <a:pt x="1323185" y="1107683"/>
                      <a:pt x="1320550" y="1102412"/>
                    </a:cubicBezTo>
                    <a:cubicBezTo>
                      <a:pt x="1319231" y="1099776"/>
                      <a:pt x="1317914" y="1098458"/>
                      <a:pt x="1317914" y="1097140"/>
                    </a:cubicBezTo>
                    <a:cubicBezTo>
                      <a:pt x="1317914" y="1097140"/>
                      <a:pt x="1317914" y="1097140"/>
                      <a:pt x="1317914" y="1097140"/>
                    </a:cubicBezTo>
                    <a:cubicBezTo>
                      <a:pt x="1312642" y="1103729"/>
                      <a:pt x="1306052" y="1110319"/>
                      <a:pt x="1296827" y="1110319"/>
                    </a:cubicBezTo>
                    <a:cubicBezTo>
                      <a:pt x="1292873" y="1110319"/>
                      <a:pt x="1288919" y="1109001"/>
                      <a:pt x="1284966" y="1107683"/>
                    </a:cubicBezTo>
                    <a:cubicBezTo>
                      <a:pt x="1281012" y="1106365"/>
                      <a:pt x="1277058" y="1103729"/>
                      <a:pt x="1274423" y="1101094"/>
                    </a:cubicBezTo>
                    <a:cubicBezTo>
                      <a:pt x="1271787" y="1115591"/>
                      <a:pt x="1263879" y="1127452"/>
                      <a:pt x="1253336" y="1127452"/>
                    </a:cubicBezTo>
                    <a:cubicBezTo>
                      <a:pt x="1252018" y="1127452"/>
                      <a:pt x="1250700" y="1127452"/>
                      <a:pt x="1249382" y="1126134"/>
                    </a:cubicBezTo>
                    <a:cubicBezTo>
                      <a:pt x="1249382" y="1126134"/>
                      <a:pt x="1249382" y="1126134"/>
                      <a:pt x="1248064" y="1126134"/>
                    </a:cubicBezTo>
                    <a:cubicBezTo>
                      <a:pt x="1245428" y="1126134"/>
                      <a:pt x="1241475" y="1128770"/>
                      <a:pt x="1237520" y="1132723"/>
                    </a:cubicBezTo>
                    <a:cubicBezTo>
                      <a:pt x="1230931" y="1140631"/>
                      <a:pt x="1212481" y="1141949"/>
                      <a:pt x="1204573" y="1135359"/>
                    </a:cubicBezTo>
                    <a:cubicBezTo>
                      <a:pt x="1203255" y="1135359"/>
                      <a:pt x="1201937" y="1135359"/>
                      <a:pt x="1197983" y="1135359"/>
                    </a:cubicBezTo>
                    <a:cubicBezTo>
                      <a:pt x="1184804" y="1135359"/>
                      <a:pt x="1158446" y="1140631"/>
                      <a:pt x="1151856" y="1161718"/>
                    </a:cubicBezTo>
                    <a:cubicBezTo>
                      <a:pt x="1142631" y="1185440"/>
                      <a:pt x="1137359" y="1198619"/>
                      <a:pt x="1118908" y="1198619"/>
                    </a:cubicBezTo>
                    <a:close/>
                    <a:moveTo>
                      <a:pt x="1104411" y="1188076"/>
                    </a:moveTo>
                    <a:cubicBezTo>
                      <a:pt x="1107047" y="1188076"/>
                      <a:pt x="1109683" y="1188076"/>
                      <a:pt x="1113637" y="1188076"/>
                    </a:cubicBezTo>
                    <a:cubicBezTo>
                      <a:pt x="1114955" y="1188076"/>
                      <a:pt x="1117591" y="1188076"/>
                      <a:pt x="1118908" y="1188076"/>
                    </a:cubicBezTo>
                    <a:cubicBezTo>
                      <a:pt x="1130770" y="1188076"/>
                      <a:pt x="1133406" y="1181486"/>
                      <a:pt x="1143949" y="1153810"/>
                    </a:cubicBezTo>
                    <a:cubicBezTo>
                      <a:pt x="1153174" y="1127452"/>
                      <a:pt x="1184804" y="1120863"/>
                      <a:pt x="1199301" y="1120863"/>
                    </a:cubicBezTo>
                    <a:cubicBezTo>
                      <a:pt x="1204573" y="1120863"/>
                      <a:pt x="1209845" y="1122180"/>
                      <a:pt x="1211162" y="1123498"/>
                    </a:cubicBezTo>
                    <a:cubicBezTo>
                      <a:pt x="1216434" y="1128770"/>
                      <a:pt x="1228296" y="1127452"/>
                      <a:pt x="1232249" y="1122180"/>
                    </a:cubicBezTo>
                    <a:cubicBezTo>
                      <a:pt x="1234885" y="1119544"/>
                      <a:pt x="1244110" y="1110319"/>
                      <a:pt x="1253336" y="1112955"/>
                    </a:cubicBezTo>
                    <a:cubicBezTo>
                      <a:pt x="1253336" y="1112955"/>
                      <a:pt x="1254654" y="1112955"/>
                      <a:pt x="1254654" y="1112955"/>
                    </a:cubicBezTo>
                    <a:cubicBezTo>
                      <a:pt x="1259925" y="1112955"/>
                      <a:pt x="1266515" y="1101094"/>
                      <a:pt x="1267833" y="1089232"/>
                    </a:cubicBezTo>
                    <a:cubicBezTo>
                      <a:pt x="1267833" y="1087915"/>
                      <a:pt x="1267833" y="1086596"/>
                      <a:pt x="1267833" y="1086596"/>
                    </a:cubicBezTo>
                    <a:lnTo>
                      <a:pt x="1269151" y="1081325"/>
                    </a:lnTo>
                    <a:lnTo>
                      <a:pt x="1274423" y="1083960"/>
                    </a:lnTo>
                    <a:cubicBezTo>
                      <a:pt x="1275740" y="1083960"/>
                      <a:pt x="1278376" y="1086596"/>
                      <a:pt x="1279694" y="1087915"/>
                    </a:cubicBezTo>
                    <a:lnTo>
                      <a:pt x="1281012" y="1087915"/>
                    </a:lnTo>
                    <a:cubicBezTo>
                      <a:pt x="1283647" y="1090550"/>
                      <a:pt x="1287602" y="1091868"/>
                      <a:pt x="1291555" y="1094504"/>
                    </a:cubicBezTo>
                    <a:cubicBezTo>
                      <a:pt x="1302099" y="1099776"/>
                      <a:pt x="1306052" y="1095822"/>
                      <a:pt x="1313960" y="1086596"/>
                    </a:cubicBezTo>
                    <a:cubicBezTo>
                      <a:pt x="1320550" y="1078689"/>
                      <a:pt x="1329774" y="1082643"/>
                      <a:pt x="1333729" y="1094504"/>
                    </a:cubicBezTo>
                    <a:cubicBezTo>
                      <a:pt x="1333729" y="1095822"/>
                      <a:pt x="1335046" y="1095822"/>
                      <a:pt x="1335046" y="1095822"/>
                    </a:cubicBezTo>
                    <a:cubicBezTo>
                      <a:pt x="1339000" y="1095822"/>
                      <a:pt x="1345590" y="1083960"/>
                      <a:pt x="1345590" y="1078689"/>
                    </a:cubicBezTo>
                    <a:cubicBezTo>
                      <a:pt x="1345590" y="1073417"/>
                      <a:pt x="1349543" y="1070781"/>
                      <a:pt x="1354815" y="1066828"/>
                    </a:cubicBezTo>
                    <a:cubicBezTo>
                      <a:pt x="1357451" y="1064192"/>
                      <a:pt x="1361405" y="1061557"/>
                      <a:pt x="1365358" y="1058921"/>
                    </a:cubicBezTo>
                    <a:cubicBezTo>
                      <a:pt x="1366677" y="1057602"/>
                      <a:pt x="1367994" y="1056285"/>
                      <a:pt x="1366677" y="1054967"/>
                    </a:cubicBezTo>
                    <a:cubicBezTo>
                      <a:pt x="1365358" y="1047059"/>
                      <a:pt x="1346908" y="1037833"/>
                      <a:pt x="1335046" y="1031244"/>
                    </a:cubicBezTo>
                    <a:cubicBezTo>
                      <a:pt x="1332410" y="1029926"/>
                      <a:pt x="1331093" y="1028609"/>
                      <a:pt x="1329774" y="1028609"/>
                    </a:cubicBezTo>
                    <a:cubicBezTo>
                      <a:pt x="1327139" y="1027290"/>
                      <a:pt x="1325821" y="1027290"/>
                      <a:pt x="1323185" y="1027290"/>
                    </a:cubicBezTo>
                    <a:cubicBezTo>
                      <a:pt x="1315278" y="1027290"/>
                      <a:pt x="1311324" y="1035198"/>
                      <a:pt x="1310006" y="1040469"/>
                    </a:cubicBezTo>
                    <a:cubicBezTo>
                      <a:pt x="1308688" y="1044423"/>
                      <a:pt x="1306052" y="1045741"/>
                      <a:pt x="1303416" y="1045741"/>
                    </a:cubicBezTo>
                    <a:cubicBezTo>
                      <a:pt x="1300781" y="1045741"/>
                      <a:pt x="1298145" y="1044423"/>
                      <a:pt x="1292873" y="1037833"/>
                    </a:cubicBezTo>
                    <a:cubicBezTo>
                      <a:pt x="1291555" y="1036516"/>
                      <a:pt x="1290237" y="1036516"/>
                      <a:pt x="1288919" y="1036516"/>
                    </a:cubicBezTo>
                    <a:cubicBezTo>
                      <a:pt x="1286283" y="1036516"/>
                      <a:pt x="1282330" y="1039152"/>
                      <a:pt x="1278376" y="1041788"/>
                    </a:cubicBezTo>
                    <a:cubicBezTo>
                      <a:pt x="1275740" y="1043105"/>
                      <a:pt x="1274423" y="1044423"/>
                      <a:pt x="1271787" y="1045741"/>
                    </a:cubicBezTo>
                    <a:lnTo>
                      <a:pt x="1269151" y="1047059"/>
                    </a:lnTo>
                    <a:cubicBezTo>
                      <a:pt x="1262561" y="1051013"/>
                      <a:pt x="1261244" y="1052331"/>
                      <a:pt x="1249382" y="1052331"/>
                    </a:cubicBezTo>
                    <a:lnTo>
                      <a:pt x="1248064" y="1052331"/>
                    </a:lnTo>
                    <a:cubicBezTo>
                      <a:pt x="1240156" y="1052331"/>
                      <a:pt x="1234885" y="1049695"/>
                      <a:pt x="1230931" y="1048377"/>
                    </a:cubicBezTo>
                    <a:cubicBezTo>
                      <a:pt x="1228296" y="1047059"/>
                      <a:pt x="1225660" y="1045741"/>
                      <a:pt x="1223024" y="1045741"/>
                    </a:cubicBezTo>
                    <a:cubicBezTo>
                      <a:pt x="1221706" y="1045741"/>
                      <a:pt x="1219070" y="1044423"/>
                      <a:pt x="1217752" y="1043105"/>
                    </a:cubicBezTo>
                    <a:cubicBezTo>
                      <a:pt x="1213798" y="1037833"/>
                      <a:pt x="1213798" y="1028609"/>
                      <a:pt x="1213798" y="1023337"/>
                    </a:cubicBezTo>
                    <a:cubicBezTo>
                      <a:pt x="1213798" y="1018065"/>
                      <a:pt x="1182169" y="986435"/>
                      <a:pt x="1166354" y="971938"/>
                    </a:cubicBezTo>
                    <a:cubicBezTo>
                      <a:pt x="1159764" y="965348"/>
                      <a:pt x="1154492" y="960077"/>
                      <a:pt x="1153174" y="957441"/>
                    </a:cubicBezTo>
                    <a:cubicBezTo>
                      <a:pt x="1151856" y="954805"/>
                      <a:pt x="1149221" y="954805"/>
                      <a:pt x="1145266" y="954805"/>
                    </a:cubicBezTo>
                    <a:cubicBezTo>
                      <a:pt x="1141313" y="954805"/>
                      <a:pt x="1137359" y="956123"/>
                      <a:pt x="1134723" y="956123"/>
                    </a:cubicBezTo>
                    <a:cubicBezTo>
                      <a:pt x="1132087" y="956123"/>
                      <a:pt x="1130770" y="957441"/>
                      <a:pt x="1129452" y="957441"/>
                    </a:cubicBezTo>
                    <a:cubicBezTo>
                      <a:pt x="1128134" y="957441"/>
                      <a:pt x="1126816" y="957441"/>
                      <a:pt x="1125498" y="957441"/>
                    </a:cubicBezTo>
                    <a:lnTo>
                      <a:pt x="1124180" y="957441"/>
                    </a:lnTo>
                    <a:lnTo>
                      <a:pt x="1122863" y="954805"/>
                    </a:lnTo>
                    <a:cubicBezTo>
                      <a:pt x="1121544" y="953487"/>
                      <a:pt x="1121544" y="950851"/>
                      <a:pt x="1122863" y="946898"/>
                    </a:cubicBezTo>
                    <a:cubicBezTo>
                      <a:pt x="1122863" y="944262"/>
                      <a:pt x="1120227" y="938990"/>
                      <a:pt x="1114955" y="933719"/>
                    </a:cubicBezTo>
                    <a:cubicBezTo>
                      <a:pt x="1111001" y="928447"/>
                      <a:pt x="1107047" y="923176"/>
                      <a:pt x="1103094" y="917904"/>
                    </a:cubicBezTo>
                    <a:cubicBezTo>
                      <a:pt x="1101775" y="916586"/>
                      <a:pt x="1101775" y="915268"/>
                      <a:pt x="1100458" y="913950"/>
                    </a:cubicBezTo>
                    <a:lnTo>
                      <a:pt x="1091232" y="898135"/>
                    </a:lnTo>
                    <a:lnTo>
                      <a:pt x="1107047" y="907360"/>
                    </a:lnTo>
                    <a:cubicBezTo>
                      <a:pt x="1108365" y="908678"/>
                      <a:pt x="1109683" y="909996"/>
                      <a:pt x="1112319" y="911314"/>
                    </a:cubicBezTo>
                    <a:cubicBezTo>
                      <a:pt x="1116273" y="915268"/>
                      <a:pt x="1128134" y="909996"/>
                      <a:pt x="1134723" y="906042"/>
                    </a:cubicBezTo>
                    <a:cubicBezTo>
                      <a:pt x="1139995" y="902088"/>
                      <a:pt x="1151856" y="903407"/>
                      <a:pt x="1155810" y="913950"/>
                    </a:cubicBezTo>
                    <a:cubicBezTo>
                      <a:pt x="1158446" y="921857"/>
                      <a:pt x="1158446" y="921857"/>
                      <a:pt x="1166354" y="920540"/>
                    </a:cubicBezTo>
                    <a:lnTo>
                      <a:pt x="1172943" y="920540"/>
                    </a:lnTo>
                    <a:cubicBezTo>
                      <a:pt x="1186122" y="920540"/>
                      <a:pt x="1207209" y="902088"/>
                      <a:pt x="1216434" y="895499"/>
                    </a:cubicBezTo>
                    <a:lnTo>
                      <a:pt x="1219070" y="892863"/>
                    </a:lnTo>
                    <a:cubicBezTo>
                      <a:pt x="1225660" y="887592"/>
                      <a:pt x="1229613" y="890228"/>
                      <a:pt x="1236203" y="895499"/>
                    </a:cubicBezTo>
                    <a:lnTo>
                      <a:pt x="1237520" y="896817"/>
                    </a:lnTo>
                    <a:cubicBezTo>
                      <a:pt x="1240156" y="898135"/>
                      <a:pt x="1241475" y="900771"/>
                      <a:pt x="1244110" y="903407"/>
                    </a:cubicBezTo>
                    <a:cubicBezTo>
                      <a:pt x="1248064" y="906042"/>
                      <a:pt x="1249382" y="906042"/>
                      <a:pt x="1249382" y="906042"/>
                    </a:cubicBezTo>
                    <a:cubicBezTo>
                      <a:pt x="1250700" y="904724"/>
                      <a:pt x="1248064" y="899452"/>
                      <a:pt x="1246746" y="894181"/>
                    </a:cubicBezTo>
                    <a:cubicBezTo>
                      <a:pt x="1245428" y="890228"/>
                      <a:pt x="1245428" y="887592"/>
                      <a:pt x="1244110" y="884956"/>
                    </a:cubicBezTo>
                    <a:cubicBezTo>
                      <a:pt x="1242792" y="881002"/>
                      <a:pt x="1244110" y="878366"/>
                      <a:pt x="1245428" y="875730"/>
                    </a:cubicBezTo>
                    <a:cubicBezTo>
                      <a:pt x="1246746" y="874413"/>
                      <a:pt x="1248064" y="873094"/>
                      <a:pt x="1250700" y="873094"/>
                    </a:cubicBezTo>
                    <a:cubicBezTo>
                      <a:pt x="1254654" y="873094"/>
                      <a:pt x="1258608" y="875730"/>
                      <a:pt x="1261244" y="878366"/>
                    </a:cubicBezTo>
                    <a:cubicBezTo>
                      <a:pt x="1265197" y="882320"/>
                      <a:pt x="1266515" y="882320"/>
                      <a:pt x="1269151" y="882320"/>
                    </a:cubicBezTo>
                    <a:cubicBezTo>
                      <a:pt x="1270468" y="882320"/>
                      <a:pt x="1271787" y="882320"/>
                      <a:pt x="1274423" y="882320"/>
                    </a:cubicBezTo>
                    <a:cubicBezTo>
                      <a:pt x="1275740" y="882320"/>
                      <a:pt x="1277058" y="882320"/>
                      <a:pt x="1277058" y="882320"/>
                    </a:cubicBezTo>
                    <a:cubicBezTo>
                      <a:pt x="1278376" y="882320"/>
                      <a:pt x="1279694" y="882320"/>
                      <a:pt x="1282330" y="877049"/>
                    </a:cubicBezTo>
                    <a:lnTo>
                      <a:pt x="1284966" y="873094"/>
                    </a:lnTo>
                    <a:cubicBezTo>
                      <a:pt x="1290237" y="865187"/>
                      <a:pt x="1299463" y="854644"/>
                      <a:pt x="1319231" y="853325"/>
                    </a:cubicBezTo>
                    <a:cubicBezTo>
                      <a:pt x="1324503" y="853325"/>
                      <a:pt x="1328457" y="853325"/>
                      <a:pt x="1329774" y="855961"/>
                    </a:cubicBezTo>
                    <a:cubicBezTo>
                      <a:pt x="1332410" y="858597"/>
                      <a:pt x="1332410" y="862551"/>
                      <a:pt x="1331093" y="865187"/>
                    </a:cubicBezTo>
                    <a:cubicBezTo>
                      <a:pt x="1331093" y="867823"/>
                      <a:pt x="1331093" y="870459"/>
                      <a:pt x="1331093" y="873094"/>
                    </a:cubicBezTo>
                    <a:cubicBezTo>
                      <a:pt x="1331093" y="873094"/>
                      <a:pt x="1331093" y="874413"/>
                      <a:pt x="1331093" y="875730"/>
                    </a:cubicBezTo>
                    <a:cubicBezTo>
                      <a:pt x="1331093" y="874413"/>
                      <a:pt x="1332410" y="873094"/>
                      <a:pt x="1333729" y="873094"/>
                    </a:cubicBezTo>
                    <a:cubicBezTo>
                      <a:pt x="1335046" y="870459"/>
                      <a:pt x="1337682" y="866505"/>
                      <a:pt x="1341636" y="861233"/>
                    </a:cubicBezTo>
                    <a:cubicBezTo>
                      <a:pt x="1348225" y="853325"/>
                      <a:pt x="1362722" y="848054"/>
                      <a:pt x="1375901" y="844101"/>
                    </a:cubicBezTo>
                    <a:cubicBezTo>
                      <a:pt x="1383809" y="841465"/>
                      <a:pt x="1393035" y="838829"/>
                      <a:pt x="1398306" y="836193"/>
                    </a:cubicBezTo>
                    <a:cubicBezTo>
                      <a:pt x="1407532" y="830922"/>
                      <a:pt x="1419393" y="826967"/>
                      <a:pt x="1431254" y="824332"/>
                    </a:cubicBezTo>
                    <a:cubicBezTo>
                      <a:pt x="1439162" y="823014"/>
                      <a:pt x="1444433" y="820378"/>
                      <a:pt x="1448387" y="819060"/>
                    </a:cubicBezTo>
                    <a:cubicBezTo>
                      <a:pt x="1452341" y="817742"/>
                      <a:pt x="1456295" y="813788"/>
                      <a:pt x="1458931" y="811153"/>
                    </a:cubicBezTo>
                    <a:cubicBezTo>
                      <a:pt x="1464202" y="807199"/>
                      <a:pt x="1468155" y="803245"/>
                      <a:pt x="1474745" y="801927"/>
                    </a:cubicBezTo>
                    <a:cubicBezTo>
                      <a:pt x="1483970" y="800609"/>
                      <a:pt x="1505058" y="795338"/>
                      <a:pt x="1515601" y="791384"/>
                    </a:cubicBezTo>
                    <a:cubicBezTo>
                      <a:pt x="1518237" y="790066"/>
                      <a:pt x="1520872" y="790066"/>
                      <a:pt x="1523508" y="788748"/>
                    </a:cubicBezTo>
                    <a:cubicBezTo>
                      <a:pt x="1523508" y="783476"/>
                      <a:pt x="1523508" y="779523"/>
                      <a:pt x="1523508" y="772933"/>
                    </a:cubicBezTo>
                    <a:lnTo>
                      <a:pt x="1523508" y="770297"/>
                    </a:lnTo>
                    <a:cubicBezTo>
                      <a:pt x="1524826" y="758436"/>
                      <a:pt x="1524826" y="745257"/>
                      <a:pt x="1528780" y="732078"/>
                    </a:cubicBezTo>
                    <a:cubicBezTo>
                      <a:pt x="1531416" y="721534"/>
                      <a:pt x="1538005" y="714945"/>
                      <a:pt x="1548549" y="709673"/>
                    </a:cubicBezTo>
                    <a:cubicBezTo>
                      <a:pt x="1560409" y="704401"/>
                      <a:pt x="1569635" y="697812"/>
                      <a:pt x="1577543" y="689905"/>
                    </a:cubicBezTo>
                    <a:cubicBezTo>
                      <a:pt x="1586768" y="680679"/>
                      <a:pt x="1595993" y="674090"/>
                      <a:pt x="1607855" y="671454"/>
                    </a:cubicBezTo>
                    <a:cubicBezTo>
                      <a:pt x="1611808" y="671454"/>
                      <a:pt x="1615762" y="671454"/>
                      <a:pt x="1619715" y="671454"/>
                    </a:cubicBezTo>
                    <a:lnTo>
                      <a:pt x="1622351" y="671454"/>
                    </a:lnTo>
                    <a:cubicBezTo>
                      <a:pt x="1630259" y="671454"/>
                      <a:pt x="1638166" y="671454"/>
                      <a:pt x="1643438" y="667500"/>
                    </a:cubicBezTo>
                    <a:cubicBezTo>
                      <a:pt x="1651346" y="663546"/>
                      <a:pt x="1652663" y="655638"/>
                      <a:pt x="1653982" y="646414"/>
                    </a:cubicBezTo>
                    <a:lnTo>
                      <a:pt x="1655299" y="642459"/>
                    </a:lnTo>
                    <a:cubicBezTo>
                      <a:pt x="1656618" y="633235"/>
                      <a:pt x="1660571" y="626645"/>
                      <a:pt x="1664525" y="616101"/>
                    </a:cubicBezTo>
                    <a:cubicBezTo>
                      <a:pt x="1665842" y="612147"/>
                      <a:pt x="1668478" y="608194"/>
                      <a:pt x="1669797" y="602922"/>
                    </a:cubicBezTo>
                    <a:cubicBezTo>
                      <a:pt x="1673750" y="592379"/>
                      <a:pt x="1677704" y="577882"/>
                      <a:pt x="1671114" y="566020"/>
                    </a:cubicBezTo>
                    <a:cubicBezTo>
                      <a:pt x="1669797" y="563385"/>
                      <a:pt x="1667161" y="560749"/>
                      <a:pt x="1664525" y="558113"/>
                    </a:cubicBezTo>
                    <a:cubicBezTo>
                      <a:pt x="1660571" y="552841"/>
                      <a:pt x="1656618" y="548888"/>
                      <a:pt x="1655299" y="543616"/>
                    </a:cubicBezTo>
                    <a:cubicBezTo>
                      <a:pt x="1652663" y="534391"/>
                      <a:pt x="1655299" y="522529"/>
                      <a:pt x="1660571" y="510668"/>
                    </a:cubicBezTo>
                    <a:cubicBezTo>
                      <a:pt x="1665842" y="501443"/>
                      <a:pt x="1672432" y="496171"/>
                      <a:pt x="1680340" y="490899"/>
                    </a:cubicBezTo>
                    <a:lnTo>
                      <a:pt x="1684293" y="488264"/>
                    </a:lnTo>
                    <a:cubicBezTo>
                      <a:pt x="1696155" y="480356"/>
                      <a:pt x="1702745" y="469813"/>
                      <a:pt x="1701426" y="459270"/>
                    </a:cubicBezTo>
                    <a:cubicBezTo>
                      <a:pt x="1700109" y="446091"/>
                      <a:pt x="1688247" y="439501"/>
                      <a:pt x="1680340" y="435548"/>
                    </a:cubicBezTo>
                    <a:cubicBezTo>
                      <a:pt x="1669797" y="430276"/>
                      <a:pt x="1661889" y="422368"/>
                      <a:pt x="1653982" y="414460"/>
                    </a:cubicBezTo>
                    <a:lnTo>
                      <a:pt x="1652663" y="413143"/>
                    </a:lnTo>
                    <a:cubicBezTo>
                      <a:pt x="1643438" y="405235"/>
                      <a:pt x="1632895" y="399964"/>
                      <a:pt x="1619715" y="398645"/>
                    </a:cubicBezTo>
                    <a:cubicBezTo>
                      <a:pt x="1606536" y="396010"/>
                      <a:pt x="1598629" y="393374"/>
                      <a:pt x="1593357" y="381513"/>
                    </a:cubicBezTo>
                    <a:lnTo>
                      <a:pt x="1590722" y="374923"/>
                    </a:lnTo>
                    <a:cubicBezTo>
                      <a:pt x="1586768" y="365697"/>
                      <a:pt x="1582814" y="355154"/>
                      <a:pt x="1572271" y="352518"/>
                    </a:cubicBezTo>
                    <a:cubicBezTo>
                      <a:pt x="1563045" y="349883"/>
                      <a:pt x="1552502" y="355154"/>
                      <a:pt x="1543277" y="360426"/>
                    </a:cubicBezTo>
                    <a:lnTo>
                      <a:pt x="1541959" y="361744"/>
                    </a:lnTo>
                    <a:cubicBezTo>
                      <a:pt x="1540641" y="363062"/>
                      <a:pt x="1539323" y="363062"/>
                      <a:pt x="1538005" y="364380"/>
                    </a:cubicBezTo>
                    <a:cubicBezTo>
                      <a:pt x="1527461" y="370969"/>
                      <a:pt x="1519554" y="369652"/>
                      <a:pt x="1509011" y="361744"/>
                    </a:cubicBezTo>
                    <a:cubicBezTo>
                      <a:pt x="1507693" y="360426"/>
                      <a:pt x="1505058" y="359108"/>
                      <a:pt x="1503739" y="356473"/>
                    </a:cubicBezTo>
                    <a:cubicBezTo>
                      <a:pt x="1501103" y="355154"/>
                      <a:pt x="1499786" y="352518"/>
                      <a:pt x="1498468" y="351201"/>
                    </a:cubicBezTo>
                    <a:cubicBezTo>
                      <a:pt x="1495832" y="348565"/>
                      <a:pt x="1494514" y="345929"/>
                      <a:pt x="1493196" y="344611"/>
                    </a:cubicBezTo>
                    <a:lnTo>
                      <a:pt x="1490560" y="339339"/>
                    </a:lnTo>
                    <a:cubicBezTo>
                      <a:pt x="1486606" y="332750"/>
                      <a:pt x="1482653" y="326160"/>
                      <a:pt x="1480017" y="318253"/>
                    </a:cubicBezTo>
                    <a:lnTo>
                      <a:pt x="1478699" y="315617"/>
                    </a:lnTo>
                    <a:cubicBezTo>
                      <a:pt x="1476063" y="305074"/>
                      <a:pt x="1473427" y="295848"/>
                      <a:pt x="1466838" y="295848"/>
                    </a:cubicBezTo>
                    <a:cubicBezTo>
                      <a:pt x="1465520" y="295848"/>
                      <a:pt x="1464202" y="295848"/>
                      <a:pt x="1461566" y="297167"/>
                    </a:cubicBezTo>
                    <a:cubicBezTo>
                      <a:pt x="1460248" y="298484"/>
                      <a:pt x="1457612" y="299802"/>
                      <a:pt x="1456295" y="299802"/>
                    </a:cubicBezTo>
                    <a:cubicBezTo>
                      <a:pt x="1453659" y="301120"/>
                      <a:pt x="1449705" y="303756"/>
                      <a:pt x="1447069" y="305074"/>
                    </a:cubicBezTo>
                    <a:cubicBezTo>
                      <a:pt x="1439162" y="307710"/>
                      <a:pt x="1428618" y="310346"/>
                      <a:pt x="1420711" y="311663"/>
                    </a:cubicBezTo>
                    <a:cubicBezTo>
                      <a:pt x="1414121" y="312981"/>
                      <a:pt x="1402260" y="312981"/>
                      <a:pt x="1395670" y="311663"/>
                    </a:cubicBezTo>
                    <a:cubicBezTo>
                      <a:pt x="1390399" y="310346"/>
                      <a:pt x="1386445" y="307710"/>
                      <a:pt x="1382491" y="305074"/>
                    </a:cubicBezTo>
                    <a:lnTo>
                      <a:pt x="1375901" y="301120"/>
                    </a:lnTo>
                    <a:cubicBezTo>
                      <a:pt x="1366677" y="294531"/>
                      <a:pt x="1354815" y="287941"/>
                      <a:pt x="1342954" y="287941"/>
                    </a:cubicBezTo>
                    <a:cubicBezTo>
                      <a:pt x="1337682" y="287941"/>
                      <a:pt x="1332410" y="289259"/>
                      <a:pt x="1328457" y="290577"/>
                    </a:cubicBezTo>
                    <a:cubicBezTo>
                      <a:pt x="1317914" y="293212"/>
                      <a:pt x="1307370" y="294531"/>
                      <a:pt x="1299463" y="289259"/>
                    </a:cubicBezTo>
                    <a:cubicBezTo>
                      <a:pt x="1287602" y="281351"/>
                      <a:pt x="1277058" y="266854"/>
                      <a:pt x="1274423" y="252357"/>
                    </a:cubicBezTo>
                    <a:cubicBezTo>
                      <a:pt x="1273104" y="244450"/>
                      <a:pt x="1273104" y="236542"/>
                      <a:pt x="1273104" y="229953"/>
                    </a:cubicBezTo>
                    <a:lnTo>
                      <a:pt x="1273104" y="223363"/>
                    </a:lnTo>
                    <a:cubicBezTo>
                      <a:pt x="1273104" y="216773"/>
                      <a:pt x="1273104" y="210184"/>
                      <a:pt x="1270468" y="204913"/>
                    </a:cubicBezTo>
                    <a:cubicBezTo>
                      <a:pt x="1267833" y="200958"/>
                      <a:pt x="1262561" y="199641"/>
                      <a:pt x="1257289" y="198323"/>
                    </a:cubicBezTo>
                    <a:lnTo>
                      <a:pt x="1255972" y="198323"/>
                    </a:lnTo>
                    <a:cubicBezTo>
                      <a:pt x="1248064" y="195687"/>
                      <a:pt x="1241475" y="194369"/>
                      <a:pt x="1236203" y="189098"/>
                    </a:cubicBezTo>
                    <a:cubicBezTo>
                      <a:pt x="1233567" y="187779"/>
                      <a:pt x="1230931" y="185144"/>
                      <a:pt x="1229613" y="182508"/>
                    </a:cubicBezTo>
                    <a:cubicBezTo>
                      <a:pt x="1226977" y="179872"/>
                      <a:pt x="1224341" y="178554"/>
                      <a:pt x="1221706" y="175918"/>
                    </a:cubicBezTo>
                    <a:cubicBezTo>
                      <a:pt x="1217752" y="173282"/>
                      <a:pt x="1212481" y="170646"/>
                      <a:pt x="1208527" y="168010"/>
                    </a:cubicBezTo>
                    <a:lnTo>
                      <a:pt x="1201937" y="165375"/>
                    </a:lnTo>
                    <a:cubicBezTo>
                      <a:pt x="1184804" y="156150"/>
                      <a:pt x="1176897" y="145607"/>
                      <a:pt x="1176897" y="132427"/>
                    </a:cubicBezTo>
                    <a:cubicBezTo>
                      <a:pt x="1176897" y="127155"/>
                      <a:pt x="1178214" y="121883"/>
                      <a:pt x="1179533" y="116612"/>
                    </a:cubicBezTo>
                    <a:lnTo>
                      <a:pt x="1184804" y="116612"/>
                    </a:lnTo>
                    <a:lnTo>
                      <a:pt x="1179533" y="115294"/>
                    </a:lnTo>
                    <a:cubicBezTo>
                      <a:pt x="1180850" y="107387"/>
                      <a:pt x="1183486" y="99480"/>
                      <a:pt x="1180850" y="91572"/>
                    </a:cubicBezTo>
                    <a:cubicBezTo>
                      <a:pt x="1179533" y="86300"/>
                      <a:pt x="1176897" y="81028"/>
                      <a:pt x="1175579" y="77075"/>
                    </a:cubicBezTo>
                    <a:lnTo>
                      <a:pt x="1172943" y="73121"/>
                    </a:lnTo>
                    <a:cubicBezTo>
                      <a:pt x="1170307" y="66532"/>
                      <a:pt x="1166354" y="58624"/>
                      <a:pt x="1165035" y="52034"/>
                    </a:cubicBezTo>
                    <a:cubicBezTo>
                      <a:pt x="1163718" y="49398"/>
                      <a:pt x="1163718" y="46763"/>
                      <a:pt x="1162400" y="44127"/>
                    </a:cubicBezTo>
                    <a:lnTo>
                      <a:pt x="1161082" y="40173"/>
                    </a:lnTo>
                    <a:cubicBezTo>
                      <a:pt x="1158446" y="30948"/>
                      <a:pt x="1155810" y="21722"/>
                      <a:pt x="1151856" y="15133"/>
                    </a:cubicBezTo>
                    <a:cubicBezTo>
                      <a:pt x="1146585" y="4590"/>
                      <a:pt x="1136042" y="1954"/>
                      <a:pt x="1118908" y="9861"/>
                    </a:cubicBezTo>
                    <a:lnTo>
                      <a:pt x="1117591" y="9861"/>
                    </a:lnTo>
                    <a:cubicBezTo>
                      <a:pt x="1112319" y="12497"/>
                      <a:pt x="1105729" y="15133"/>
                      <a:pt x="1099140" y="15133"/>
                    </a:cubicBezTo>
                    <a:cubicBezTo>
                      <a:pt x="1093868" y="15133"/>
                      <a:pt x="1089915" y="13815"/>
                      <a:pt x="1084643" y="13815"/>
                    </a:cubicBezTo>
                    <a:lnTo>
                      <a:pt x="1083325" y="13815"/>
                    </a:lnTo>
                    <a:cubicBezTo>
                      <a:pt x="1080689" y="13815"/>
                      <a:pt x="1076736" y="12497"/>
                      <a:pt x="1074100" y="12497"/>
                    </a:cubicBezTo>
                    <a:cubicBezTo>
                      <a:pt x="1068828" y="12497"/>
                      <a:pt x="1063556" y="12497"/>
                      <a:pt x="1058285" y="12497"/>
                    </a:cubicBezTo>
                    <a:cubicBezTo>
                      <a:pt x="1045105" y="13815"/>
                      <a:pt x="1037198" y="13815"/>
                      <a:pt x="1029290" y="9861"/>
                    </a:cubicBezTo>
                    <a:cubicBezTo>
                      <a:pt x="1024019" y="7226"/>
                      <a:pt x="1017429" y="5907"/>
                      <a:pt x="1012158" y="7226"/>
                    </a:cubicBezTo>
                    <a:cubicBezTo>
                      <a:pt x="1006886" y="8543"/>
                      <a:pt x="1001614" y="12497"/>
                      <a:pt x="996342" y="15133"/>
                    </a:cubicBezTo>
                    <a:lnTo>
                      <a:pt x="995025" y="16450"/>
                    </a:lnTo>
                    <a:cubicBezTo>
                      <a:pt x="983163" y="24358"/>
                      <a:pt x="969984" y="30948"/>
                      <a:pt x="958123" y="36219"/>
                    </a:cubicBezTo>
                    <a:cubicBezTo>
                      <a:pt x="950215" y="38855"/>
                      <a:pt x="943626" y="38855"/>
                      <a:pt x="939672" y="36219"/>
                    </a:cubicBezTo>
                    <a:cubicBezTo>
                      <a:pt x="935719" y="33584"/>
                      <a:pt x="933083" y="30948"/>
                      <a:pt x="930447" y="25676"/>
                    </a:cubicBezTo>
                    <a:cubicBezTo>
                      <a:pt x="929129" y="25676"/>
                      <a:pt x="927811" y="26994"/>
                      <a:pt x="927811" y="26994"/>
                    </a:cubicBezTo>
                    <a:cubicBezTo>
                      <a:pt x="925176" y="28312"/>
                      <a:pt x="922540" y="30948"/>
                      <a:pt x="919904" y="32265"/>
                    </a:cubicBezTo>
                    <a:cubicBezTo>
                      <a:pt x="914632" y="36219"/>
                      <a:pt x="908042" y="41491"/>
                      <a:pt x="901452" y="41491"/>
                    </a:cubicBezTo>
                    <a:cubicBezTo>
                      <a:pt x="894863" y="42809"/>
                      <a:pt x="885638" y="42809"/>
                      <a:pt x="876413" y="41491"/>
                    </a:cubicBezTo>
                    <a:cubicBezTo>
                      <a:pt x="872459" y="41491"/>
                      <a:pt x="869823" y="41491"/>
                      <a:pt x="865869" y="41491"/>
                    </a:cubicBezTo>
                    <a:cubicBezTo>
                      <a:pt x="863233" y="41491"/>
                      <a:pt x="859280" y="41491"/>
                      <a:pt x="856644" y="41491"/>
                    </a:cubicBezTo>
                    <a:cubicBezTo>
                      <a:pt x="852690" y="41491"/>
                      <a:pt x="847418" y="42809"/>
                      <a:pt x="843465" y="42809"/>
                    </a:cubicBezTo>
                    <a:cubicBezTo>
                      <a:pt x="838193" y="42809"/>
                      <a:pt x="834239" y="42809"/>
                      <a:pt x="831603" y="41491"/>
                    </a:cubicBezTo>
                    <a:cubicBezTo>
                      <a:pt x="831603" y="44127"/>
                      <a:pt x="832922" y="46763"/>
                      <a:pt x="832922" y="48081"/>
                    </a:cubicBezTo>
                    <a:cubicBezTo>
                      <a:pt x="832922" y="49398"/>
                      <a:pt x="834239" y="50717"/>
                      <a:pt x="834239" y="52034"/>
                    </a:cubicBezTo>
                    <a:cubicBezTo>
                      <a:pt x="835557" y="58624"/>
                      <a:pt x="835557" y="63896"/>
                      <a:pt x="835557" y="70485"/>
                    </a:cubicBezTo>
                    <a:cubicBezTo>
                      <a:pt x="835557" y="83664"/>
                      <a:pt x="832922" y="94208"/>
                      <a:pt x="830286" y="107387"/>
                    </a:cubicBezTo>
                    <a:cubicBezTo>
                      <a:pt x="828967" y="112659"/>
                      <a:pt x="826332" y="117930"/>
                      <a:pt x="823696" y="121883"/>
                    </a:cubicBezTo>
                    <a:cubicBezTo>
                      <a:pt x="821060" y="127155"/>
                      <a:pt x="818424" y="132427"/>
                      <a:pt x="817106" y="137699"/>
                    </a:cubicBezTo>
                    <a:cubicBezTo>
                      <a:pt x="817106" y="140335"/>
                      <a:pt x="815788" y="144288"/>
                      <a:pt x="815788" y="148242"/>
                    </a:cubicBezTo>
                    <a:cubicBezTo>
                      <a:pt x="815788" y="156150"/>
                      <a:pt x="814470" y="164057"/>
                      <a:pt x="811834" y="170646"/>
                    </a:cubicBezTo>
                    <a:lnTo>
                      <a:pt x="810517" y="174600"/>
                    </a:lnTo>
                    <a:lnTo>
                      <a:pt x="806563" y="173282"/>
                    </a:lnTo>
                    <a:cubicBezTo>
                      <a:pt x="802609" y="171965"/>
                      <a:pt x="799974" y="169329"/>
                      <a:pt x="798655" y="165375"/>
                    </a:cubicBezTo>
                    <a:cubicBezTo>
                      <a:pt x="796019" y="162739"/>
                      <a:pt x="794702" y="160103"/>
                      <a:pt x="792066" y="158786"/>
                    </a:cubicBezTo>
                    <a:cubicBezTo>
                      <a:pt x="788112" y="156150"/>
                      <a:pt x="778887" y="157467"/>
                      <a:pt x="773615" y="160103"/>
                    </a:cubicBezTo>
                    <a:cubicBezTo>
                      <a:pt x="765708" y="162739"/>
                      <a:pt x="757800" y="164057"/>
                      <a:pt x="749892" y="164057"/>
                    </a:cubicBezTo>
                    <a:cubicBezTo>
                      <a:pt x="744621" y="164057"/>
                      <a:pt x="738032" y="164057"/>
                      <a:pt x="734078" y="162739"/>
                    </a:cubicBezTo>
                    <a:cubicBezTo>
                      <a:pt x="730124" y="162739"/>
                      <a:pt x="726170" y="162739"/>
                      <a:pt x="722217" y="164057"/>
                    </a:cubicBezTo>
                    <a:cubicBezTo>
                      <a:pt x="714309" y="165375"/>
                      <a:pt x="709037" y="166693"/>
                      <a:pt x="703765" y="162739"/>
                    </a:cubicBezTo>
                    <a:cubicBezTo>
                      <a:pt x="695858" y="157467"/>
                      <a:pt x="691905" y="148242"/>
                      <a:pt x="687951" y="139017"/>
                    </a:cubicBezTo>
                    <a:lnTo>
                      <a:pt x="687951" y="137699"/>
                    </a:lnTo>
                    <a:lnTo>
                      <a:pt x="687951" y="137699"/>
                    </a:lnTo>
                    <a:cubicBezTo>
                      <a:pt x="682679" y="140335"/>
                      <a:pt x="662910" y="148242"/>
                      <a:pt x="658957" y="149560"/>
                    </a:cubicBezTo>
                    <a:cubicBezTo>
                      <a:pt x="653685" y="149560"/>
                      <a:pt x="651049" y="146924"/>
                      <a:pt x="647095" y="142971"/>
                    </a:cubicBezTo>
                    <a:cubicBezTo>
                      <a:pt x="643142" y="140335"/>
                      <a:pt x="639188" y="136381"/>
                      <a:pt x="632599" y="136381"/>
                    </a:cubicBezTo>
                    <a:lnTo>
                      <a:pt x="626009" y="136381"/>
                    </a:lnTo>
                    <a:cubicBezTo>
                      <a:pt x="616783" y="136381"/>
                      <a:pt x="606240" y="136381"/>
                      <a:pt x="598332" y="136381"/>
                    </a:cubicBezTo>
                    <a:lnTo>
                      <a:pt x="594379" y="136381"/>
                    </a:lnTo>
                    <a:cubicBezTo>
                      <a:pt x="583836" y="137699"/>
                      <a:pt x="577246" y="137699"/>
                      <a:pt x="568020" y="132427"/>
                    </a:cubicBezTo>
                    <a:cubicBezTo>
                      <a:pt x="558795" y="128473"/>
                      <a:pt x="550888" y="120566"/>
                      <a:pt x="542981" y="110023"/>
                    </a:cubicBezTo>
                    <a:cubicBezTo>
                      <a:pt x="541662" y="107387"/>
                      <a:pt x="539026" y="104751"/>
                      <a:pt x="537709" y="102115"/>
                    </a:cubicBezTo>
                    <a:cubicBezTo>
                      <a:pt x="531119" y="92890"/>
                      <a:pt x="525847" y="83664"/>
                      <a:pt x="512668" y="83664"/>
                    </a:cubicBezTo>
                    <a:lnTo>
                      <a:pt x="511350" y="83664"/>
                    </a:lnTo>
                    <a:cubicBezTo>
                      <a:pt x="504761" y="83664"/>
                      <a:pt x="496854" y="84982"/>
                      <a:pt x="490264" y="87618"/>
                    </a:cubicBezTo>
                    <a:cubicBezTo>
                      <a:pt x="482356" y="88936"/>
                      <a:pt x="475766" y="91572"/>
                      <a:pt x="467859" y="91572"/>
                    </a:cubicBezTo>
                    <a:lnTo>
                      <a:pt x="465223" y="91572"/>
                    </a:lnTo>
                    <a:cubicBezTo>
                      <a:pt x="454680" y="91572"/>
                      <a:pt x="448091" y="84982"/>
                      <a:pt x="441501" y="79711"/>
                    </a:cubicBezTo>
                    <a:cubicBezTo>
                      <a:pt x="436229" y="75756"/>
                      <a:pt x="432276" y="71803"/>
                      <a:pt x="425686" y="69167"/>
                    </a:cubicBezTo>
                    <a:cubicBezTo>
                      <a:pt x="411189" y="65213"/>
                      <a:pt x="399328" y="65213"/>
                      <a:pt x="380877" y="70485"/>
                    </a:cubicBezTo>
                    <a:cubicBezTo>
                      <a:pt x="371652" y="73121"/>
                      <a:pt x="361108" y="71803"/>
                      <a:pt x="350565" y="69167"/>
                    </a:cubicBezTo>
                    <a:cubicBezTo>
                      <a:pt x="345294" y="67849"/>
                      <a:pt x="340022" y="66532"/>
                      <a:pt x="334750" y="66532"/>
                    </a:cubicBezTo>
                    <a:cubicBezTo>
                      <a:pt x="318935" y="65213"/>
                      <a:pt x="304438" y="67849"/>
                      <a:pt x="289941" y="77075"/>
                    </a:cubicBezTo>
                    <a:cubicBezTo>
                      <a:pt x="285987" y="79711"/>
                      <a:pt x="282033" y="83664"/>
                      <a:pt x="278079" y="88936"/>
                    </a:cubicBezTo>
                    <a:cubicBezTo>
                      <a:pt x="272808" y="95525"/>
                      <a:pt x="266219" y="102115"/>
                      <a:pt x="256993" y="103433"/>
                    </a:cubicBezTo>
                    <a:cubicBezTo>
                      <a:pt x="250404" y="104751"/>
                      <a:pt x="242496" y="103433"/>
                      <a:pt x="234588" y="100797"/>
                    </a:cubicBezTo>
                    <a:cubicBezTo>
                      <a:pt x="222727" y="98161"/>
                      <a:pt x="212184" y="96844"/>
                      <a:pt x="204277" y="100797"/>
                    </a:cubicBezTo>
                    <a:lnTo>
                      <a:pt x="202958" y="102115"/>
                    </a:lnTo>
                    <a:cubicBezTo>
                      <a:pt x="199005" y="104751"/>
                      <a:pt x="195051" y="106069"/>
                      <a:pt x="192415" y="107387"/>
                    </a:cubicBezTo>
                    <a:lnTo>
                      <a:pt x="192415" y="108704"/>
                    </a:lnTo>
                    <a:cubicBezTo>
                      <a:pt x="192415" y="113976"/>
                      <a:pt x="191097" y="117930"/>
                      <a:pt x="189779" y="121883"/>
                    </a:cubicBezTo>
                    <a:lnTo>
                      <a:pt x="189779" y="123202"/>
                    </a:lnTo>
                    <a:cubicBezTo>
                      <a:pt x="189779" y="124519"/>
                      <a:pt x="189779" y="124519"/>
                      <a:pt x="188461" y="125838"/>
                    </a:cubicBezTo>
                    <a:cubicBezTo>
                      <a:pt x="185826" y="135063"/>
                      <a:pt x="188461" y="145607"/>
                      <a:pt x="191097" y="152196"/>
                    </a:cubicBezTo>
                    <a:cubicBezTo>
                      <a:pt x="192415" y="154831"/>
                      <a:pt x="193733" y="156150"/>
                      <a:pt x="196369" y="157467"/>
                    </a:cubicBezTo>
                    <a:cubicBezTo>
                      <a:pt x="197687" y="158786"/>
                      <a:pt x="200323" y="160103"/>
                      <a:pt x="201641" y="162739"/>
                    </a:cubicBezTo>
                    <a:cubicBezTo>
                      <a:pt x="204277" y="166693"/>
                      <a:pt x="205594" y="174600"/>
                      <a:pt x="205594" y="177236"/>
                    </a:cubicBezTo>
                    <a:cubicBezTo>
                      <a:pt x="205594" y="178554"/>
                      <a:pt x="205594" y="181190"/>
                      <a:pt x="204277" y="182508"/>
                    </a:cubicBezTo>
                    <a:cubicBezTo>
                      <a:pt x="204277" y="185144"/>
                      <a:pt x="202958" y="187779"/>
                      <a:pt x="202958" y="189098"/>
                    </a:cubicBezTo>
                    <a:cubicBezTo>
                      <a:pt x="202958" y="194369"/>
                      <a:pt x="205594" y="197005"/>
                      <a:pt x="208230" y="200958"/>
                    </a:cubicBezTo>
                    <a:lnTo>
                      <a:pt x="209548" y="203594"/>
                    </a:lnTo>
                    <a:cubicBezTo>
                      <a:pt x="218773" y="218092"/>
                      <a:pt x="222727" y="232588"/>
                      <a:pt x="220092" y="248404"/>
                    </a:cubicBezTo>
                    <a:cubicBezTo>
                      <a:pt x="220092" y="251040"/>
                      <a:pt x="220092" y="253675"/>
                      <a:pt x="220092" y="256311"/>
                    </a:cubicBezTo>
                    <a:cubicBezTo>
                      <a:pt x="220092" y="265536"/>
                      <a:pt x="220092" y="278715"/>
                      <a:pt x="206913" y="278715"/>
                    </a:cubicBezTo>
                    <a:lnTo>
                      <a:pt x="205594" y="278715"/>
                    </a:lnTo>
                    <a:cubicBezTo>
                      <a:pt x="202958" y="278715"/>
                      <a:pt x="200323" y="278715"/>
                      <a:pt x="197687" y="278715"/>
                    </a:cubicBezTo>
                    <a:lnTo>
                      <a:pt x="196369" y="278715"/>
                    </a:lnTo>
                    <a:cubicBezTo>
                      <a:pt x="193733" y="278715"/>
                      <a:pt x="189779" y="278715"/>
                      <a:pt x="187144" y="278715"/>
                    </a:cubicBezTo>
                    <a:cubicBezTo>
                      <a:pt x="181872" y="278715"/>
                      <a:pt x="175282" y="278715"/>
                      <a:pt x="168693" y="282669"/>
                    </a:cubicBezTo>
                    <a:cubicBezTo>
                      <a:pt x="159467" y="287941"/>
                      <a:pt x="154196" y="294531"/>
                      <a:pt x="150242" y="303756"/>
                    </a:cubicBezTo>
                    <a:lnTo>
                      <a:pt x="148924" y="306391"/>
                    </a:lnTo>
                    <a:lnTo>
                      <a:pt x="146288" y="306391"/>
                    </a:lnTo>
                    <a:cubicBezTo>
                      <a:pt x="139699" y="311663"/>
                      <a:pt x="133109" y="318253"/>
                      <a:pt x="126519" y="324842"/>
                    </a:cubicBezTo>
                    <a:cubicBezTo>
                      <a:pt x="122566" y="328796"/>
                      <a:pt x="119930" y="331432"/>
                      <a:pt x="117294" y="334068"/>
                    </a:cubicBezTo>
                    <a:cubicBezTo>
                      <a:pt x="113340" y="338022"/>
                      <a:pt x="109387" y="341975"/>
                      <a:pt x="104115" y="345929"/>
                    </a:cubicBezTo>
                    <a:cubicBezTo>
                      <a:pt x="96208" y="352518"/>
                      <a:pt x="88300" y="359108"/>
                      <a:pt x="83028" y="368333"/>
                    </a:cubicBezTo>
                    <a:cubicBezTo>
                      <a:pt x="75121" y="381513"/>
                      <a:pt x="72485" y="398645"/>
                      <a:pt x="71167" y="410507"/>
                    </a:cubicBezTo>
                    <a:cubicBezTo>
                      <a:pt x="69849" y="417096"/>
                      <a:pt x="71167" y="425004"/>
                      <a:pt x="72485" y="431593"/>
                    </a:cubicBezTo>
                    <a:cubicBezTo>
                      <a:pt x="73803" y="440819"/>
                      <a:pt x="75121" y="448727"/>
                      <a:pt x="72485" y="457951"/>
                    </a:cubicBezTo>
                    <a:cubicBezTo>
                      <a:pt x="71167" y="467177"/>
                      <a:pt x="65896" y="479039"/>
                      <a:pt x="55353" y="481674"/>
                    </a:cubicBezTo>
                    <a:cubicBezTo>
                      <a:pt x="55353" y="482992"/>
                      <a:pt x="54034" y="485628"/>
                      <a:pt x="54034" y="486946"/>
                    </a:cubicBezTo>
                    <a:cubicBezTo>
                      <a:pt x="51398" y="494854"/>
                      <a:pt x="46127" y="501443"/>
                      <a:pt x="40855" y="508033"/>
                    </a:cubicBezTo>
                    <a:lnTo>
                      <a:pt x="38219" y="510668"/>
                    </a:lnTo>
                    <a:cubicBezTo>
                      <a:pt x="28994" y="522529"/>
                      <a:pt x="18450" y="537026"/>
                      <a:pt x="10543" y="552841"/>
                    </a:cubicBezTo>
                    <a:cubicBezTo>
                      <a:pt x="7907" y="558113"/>
                      <a:pt x="6590" y="563385"/>
                      <a:pt x="6590" y="569974"/>
                    </a:cubicBezTo>
                    <a:cubicBezTo>
                      <a:pt x="6590" y="579200"/>
                      <a:pt x="10543" y="589743"/>
                      <a:pt x="18450" y="601604"/>
                    </a:cubicBezTo>
                    <a:cubicBezTo>
                      <a:pt x="19769" y="602922"/>
                      <a:pt x="19769" y="604240"/>
                      <a:pt x="21086" y="605558"/>
                    </a:cubicBezTo>
                    <a:cubicBezTo>
                      <a:pt x="25040" y="612147"/>
                      <a:pt x="27676" y="617419"/>
                      <a:pt x="34265" y="620055"/>
                    </a:cubicBezTo>
                    <a:cubicBezTo>
                      <a:pt x="38219" y="621373"/>
                      <a:pt x="40855" y="622691"/>
                      <a:pt x="44809" y="622691"/>
                    </a:cubicBezTo>
                    <a:cubicBezTo>
                      <a:pt x="50081" y="624009"/>
                      <a:pt x="56670" y="625327"/>
                      <a:pt x="61942" y="629280"/>
                    </a:cubicBezTo>
                    <a:cubicBezTo>
                      <a:pt x="69849" y="634552"/>
                      <a:pt x="79075" y="641142"/>
                      <a:pt x="85664" y="650367"/>
                    </a:cubicBezTo>
                    <a:cubicBezTo>
                      <a:pt x="86982" y="649049"/>
                      <a:pt x="89618" y="649049"/>
                      <a:pt x="90936" y="647731"/>
                    </a:cubicBezTo>
                    <a:cubicBezTo>
                      <a:pt x="101480" y="643778"/>
                      <a:pt x="106751" y="645095"/>
                      <a:pt x="117294" y="647731"/>
                    </a:cubicBezTo>
                    <a:lnTo>
                      <a:pt x="119930" y="649049"/>
                    </a:lnTo>
                    <a:cubicBezTo>
                      <a:pt x="125202" y="650367"/>
                      <a:pt x="129155" y="654321"/>
                      <a:pt x="133109" y="658274"/>
                    </a:cubicBezTo>
                    <a:cubicBezTo>
                      <a:pt x="135745" y="660910"/>
                      <a:pt x="138381" y="663546"/>
                      <a:pt x="141017" y="666182"/>
                    </a:cubicBezTo>
                    <a:cubicBezTo>
                      <a:pt x="144971" y="668818"/>
                      <a:pt x="148924" y="668818"/>
                      <a:pt x="152878" y="670136"/>
                    </a:cubicBezTo>
                    <a:cubicBezTo>
                      <a:pt x="155514" y="670136"/>
                      <a:pt x="158150" y="671454"/>
                      <a:pt x="159467" y="671454"/>
                    </a:cubicBezTo>
                    <a:cubicBezTo>
                      <a:pt x="162103" y="671454"/>
                      <a:pt x="163421" y="672772"/>
                      <a:pt x="164739" y="672772"/>
                    </a:cubicBezTo>
                    <a:cubicBezTo>
                      <a:pt x="170010" y="674090"/>
                      <a:pt x="173965" y="675407"/>
                      <a:pt x="179236" y="675407"/>
                    </a:cubicBezTo>
                    <a:lnTo>
                      <a:pt x="180554" y="675407"/>
                    </a:lnTo>
                    <a:cubicBezTo>
                      <a:pt x="187144" y="675407"/>
                      <a:pt x="188461" y="672772"/>
                      <a:pt x="192415" y="670136"/>
                    </a:cubicBezTo>
                    <a:lnTo>
                      <a:pt x="195051" y="667500"/>
                    </a:lnTo>
                    <a:cubicBezTo>
                      <a:pt x="200323" y="663546"/>
                      <a:pt x="205594" y="659593"/>
                      <a:pt x="210866" y="655638"/>
                    </a:cubicBezTo>
                    <a:cubicBezTo>
                      <a:pt x="214820" y="653003"/>
                      <a:pt x="217456" y="651685"/>
                      <a:pt x="222727" y="653003"/>
                    </a:cubicBezTo>
                    <a:cubicBezTo>
                      <a:pt x="225363" y="653003"/>
                      <a:pt x="226681" y="654321"/>
                      <a:pt x="227999" y="655638"/>
                    </a:cubicBezTo>
                    <a:cubicBezTo>
                      <a:pt x="229316" y="656957"/>
                      <a:pt x="230635" y="656957"/>
                      <a:pt x="231952" y="656957"/>
                    </a:cubicBezTo>
                    <a:lnTo>
                      <a:pt x="234588" y="658274"/>
                    </a:lnTo>
                    <a:lnTo>
                      <a:pt x="235906" y="660910"/>
                    </a:lnTo>
                    <a:cubicBezTo>
                      <a:pt x="239860" y="671454"/>
                      <a:pt x="249085" y="681997"/>
                      <a:pt x="256993" y="687269"/>
                    </a:cubicBezTo>
                    <a:cubicBezTo>
                      <a:pt x="258311" y="687269"/>
                      <a:pt x="258311" y="688586"/>
                      <a:pt x="259629" y="688586"/>
                    </a:cubicBezTo>
                    <a:cubicBezTo>
                      <a:pt x="266219" y="693858"/>
                      <a:pt x="268854" y="695176"/>
                      <a:pt x="275443" y="692541"/>
                    </a:cubicBezTo>
                    <a:cubicBezTo>
                      <a:pt x="279398" y="691222"/>
                      <a:pt x="283351" y="685951"/>
                      <a:pt x="285987" y="681997"/>
                    </a:cubicBezTo>
                    <a:cubicBezTo>
                      <a:pt x="287305" y="680679"/>
                      <a:pt x="288623" y="679362"/>
                      <a:pt x="288623" y="678043"/>
                    </a:cubicBezTo>
                    <a:cubicBezTo>
                      <a:pt x="291259" y="675407"/>
                      <a:pt x="292577" y="674090"/>
                      <a:pt x="295212" y="671454"/>
                    </a:cubicBezTo>
                    <a:cubicBezTo>
                      <a:pt x="297848" y="670136"/>
                      <a:pt x="299167" y="667500"/>
                      <a:pt x="301802" y="666182"/>
                    </a:cubicBezTo>
                    <a:lnTo>
                      <a:pt x="303120" y="663546"/>
                    </a:lnTo>
                    <a:cubicBezTo>
                      <a:pt x="307074" y="659593"/>
                      <a:pt x="311027" y="654321"/>
                      <a:pt x="317617" y="654321"/>
                    </a:cubicBezTo>
                    <a:cubicBezTo>
                      <a:pt x="317617" y="654321"/>
                      <a:pt x="317617" y="654321"/>
                      <a:pt x="317617" y="654321"/>
                    </a:cubicBezTo>
                    <a:cubicBezTo>
                      <a:pt x="321570" y="654321"/>
                      <a:pt x="322889" y="655638"/>
                      <a:pt x="324206" y="656957"/>
                    </a:cubicBezTo>
                    <a:cubicBezTo>
                      <a:pt x="325525" y="658274"/>
                      <a:pt x="325525" y="658274"/>
                      <a:pt x="325525" y="658274"/>
                    </a:cubicBezTo>
                    <a:cubicBezTo>
                      <a:pt x="328160" y="660910"/>
                      <a:pt x="330796" y="660910"/>
                      <a:pt x="333432" y="662228"/>
                    </a:cubicBezTo>
                    <a:lnTo>
                      <a:pt x="336068" y="663546"/>
                    </a:lnTo>
                    <a:cubicBezTo>
                      <a:pt x="337386" y="663546"/>
                      <a:pt x="340022" y="664864"/>
                      <a:pt x="341339" y="666182"/>
                    </a:cubicBezTo>
                    <a:cubicBezTo>
                      <a:pt x="345294" y="668818"/>
                      <a:pt x="349247" y="670136"/>
                      <a:pt x="351883" y="668818"/>
                    </a:cubicBezTo>
                    <a:cubicBezTo>
                      <a:pt x="354518" y="668818"/>
                      <a:pt x="355837" y="667500"/>
                      <a:pt x="358473" y="667500"/>
                    </a:cubicBezTo>
                    <a:cubicBezTo>
                      <a:pt x="362426" y="667500"/>
                      <a:pt x="365062" y="666182"/>
                      <a:pt x="369016" y="666182"/>
                    </a:cubicBezTo>
                    <a:cubicBezTo>
                      <a:pt x="396692" y="663546"/>
                      <a:pt x="413824" y="646414"/>
                      <a:pt x="429640" y="627963"/>
                    </a:cubicBezTo>
                    <a:cubicBezTo>
                      <a:pt x="430958" y="626645"/>
                      <a:pt x="432276" y="625327"/>
                      <a:pt x="432276" y="624009"/>
                    </a:cubicBezTo>
                    <a:lnTo>
                      <a:pt x="433593" y="622691"/>
                    </a:lnTo>
                    <a:cubicBezTo>
                      <a:pt x="445455" y="609511"/>
                      <a:pt x="455998" y="601604"/>
                      <a:pt x="470495" y="601604"/>
                    </a:cubicBezTo>
                    <a:cubicBezTo>
                      <a:pt x="474449" y="601604"/>
                      <a:pt x="479720" y="601604"/>
                      <a:pt x="483674" y="602922"/>
                    </a:cubicBezTo>
                    <a:cubicBezTo>
                      <a:pt x="491582" y="605558"/>
                      <a:pt x="500807" y="608194"/>
                      <a:pt x="508714" y="610830"/>
                    </a:cubicBezTo>
                    <a:cubicBezTo>
                      <a:pt x="525847" y="616101"/>
                      <a:pt x="542981" y="622691"/>
                      <a:pt x="562749" y="624009"/>
                    </a:cubicBezTo>
                    <a:cubicBezTo>
                      <a:pt x="568020" y="624009"/>
                      <a:pt x="571974" y="624009"/>
                      <a:pt x="577246" y="624009"/>
                    </a:cubicBezTo>
                    <a:cubicBezTo>
                      <a:pt x="595697" y="624009"/>
                      <a:pt x="615466" y="625327"/>
                      <a:pt x="629963" y="637188"/>
                    </a:cubicBezTo>
                    <a:cubicBezTo>
                      <a:pt x="645778" y="650367"/>
                      <a:pt x="653685" y="671454"/>
                      <a:pt x="661593" y="691222"/>
                    </a:cubicBezTo>
                    <a:lnTo>
                      <a:pt x="665546" y="700448"/>
                    </a:lnTo>
                    <a:cubicBezTo>
                      <a:pt x="673454" y="717581"/>
                      <a:pt x="681362" y="736032"/>
                      <a:pt x="693222" y="757118"/>
                    </a:cubicBezTo>
                    <a:cubicBezTo>
                      <a:pt x="705084" y="778205"/>
                      <a:pt x="716945" y="801927"/>
                      <a:pt x="720899" y="828286"/>
                    </a:cubicBezTo>
                    <a:cubicBezTo>
                      <a:pt x="726170" y="855961"/>
                      <a:pt x="718263" y="875730"/>
                      <a:pt x="702448" y="881002"/>
                    </a:cubicBezTo>
                    <a:cubicBezTo>
                      <a:pt x="694541" y="883638"/>
                      <a:pt x="683997" y="882320"/>
                      <a:pt x="674772" y="881002"/>
                    </a:cubicBezTo>
                    <a:cubicBezTo>
                      <a:pt x="666864" y="879684"/>
                      <a:pt x="658957" y="878366"/>
                      <a:pt x="652367" y="879684"/>
                    </a:cubicBezTo>
                    <a:cubicBezTo>
                      <a:pt x="632599" y="883638"/>
                      <a:pt x="623373" y="909996"/>
                      <a:pt x="618101" y="925811"/>
                    </a:cubicBezTo>
                    <a:cubicBezTo>
                      <a:pt x="616783" y="931083"/>
                      <a:pt x="615466" y="935036"/>
                      <a:pt x="614147" y="940308"/>
                    </a:cubicBezTo>
                    <a:cubicBezTo>
                      <a:pt x="610194" y="957441"/>
                      <a:pt x="604922" y="974574"/>
                      <a:pt x="593061" y="987753"/>
                    </a:cubicBezTo>
                    <a:cubicBezTo>
                      <a:pt x="585153" y="995661"/>
                      <a:pt x="577246" y="1000932"/>
                      <a:pt x="568020" y="1006204"/>
                    </a:cubicBezTo>
                    <a:cubicBezTo>
                      <a:pt x="558795" y="1011475"/>
                      <a:pt x="549570" y="1018065"/>
                      <a:pt x="541662" y="1025973"/>
                    </a:cubicBezTo>
                    <a:cubicBezTo>
                      <a:pt x="541662" y="1025973"/>
                      <a:pt x="540345" y="1027290"/>
                      <a:pt x="540345" y="1027290"/>
                    </a:cubicBezTo>
                    <a:cubicBezTo>
                      <a:pt x="532437" y="1035198"/>
                      <a:pt x="529801" y="1044423"/>
                      <a:pt x="532437" y="1051013"/>
                    </a:cubicBezTo>
                    <a:cubicBezTo>
                      <a:pt x="535073" y="1056285"/>
                      <a:pt x="539026" y="1058921"/>
                      <a:pt x="546934" y="1060238"/>
                    </a:cubicBezTo>
                    <a:cubicBezTo>
                      <a:pt x="564067" y="1062874"/>
                      <a:pt x="581200" y="1054967"/>
                      <a:pt x="597015" y="1047059"/>
                    </a:cubicBezTo>
                    <a:cubicBezTo>
                      <a:pt x="600968" y="1044423"/>
                      <a:pt x="606240" y="1043105"/>
                      <a:pt x="610194" y="1041788"/>
                    </a:cubicBezTo>
                    <a:cubicBezTo>
                      <a:pt x="633916" y="1032562"/>
                      <a:pt x="658957" y="1035198"/>
                      <a:pt x="685315" y="1051013"/>
                    </a:cubicBezTo>
                    <a:cubicBezTo>
                      <a:pt x="685315" y="1049695"/>
                      <a:pt x="686633" y="1048377"/>
                      <a:pt x="687951" y="1047059"/>
                    </a:cubicBezTo>
                    <a:cubicBezTo>
                      <a:pt x="693222" y="1037833"/>
                      <a:pt x="687951" y="1028609"/>
                      <a:pt x="686633" y="1023337"/>
                    </a:cubicBezTo>
                    <a:cubicBezTo>
                      <a:pt x="685315" y="1022019"/>
                      <a:pt x="683997" y="1020701"/>
                      <a:pt x="683997" y="1018065"/>
                    </a:cubicBezTo>
                    <a:cubicBezTo>
                      <a:pt x="680043" y="1014111"/>
                      <a:pt x="677407" y="1010158"/>
                      <a:pt x="676090" y="998296"/>
                    </a:cubicBezTo>
                    <a:cubicBezTo>
                      <a:pt x="674772" y="983799"/>
                      <a:pt x="677407" y="970620"/>
                      <a:pt x="680043" y="964031"/>
                    </a:cubicBezTo>
                    <a:lnTo>
                      <a:pt x="685315" y="953487"/>
                    </a:lnTo>
                    <a:lnTo>
                      <a:pt x="689269" y="965348"/>
                    </a:lnTo>
                    <a:cubicBezTo>
                      <a:pt x="691905" y="974574"/>
                      <a:pt x="694541" y="996978"/>
                      <a:pt x="695858" y="1006204"/>
                    </a:cubicBezTo>
                    <a:cubicBezTo>
                      <a:pt x="699812" y="1002250"/>
                      <a:pt x="706401" y="989071"/>
                      <a:pt x="709037" y="979846"/>
                    </a:cubicBezTo>
                    <a:cubicBezTo>
                      <a:pt x="711673" y="973256"/>
                      <a:pt x="719581" y="969303"/>
                      <a:pt x="732760" y="967984"/>
                    </a:cubicBezTo>
                    <a:lnTo>
                      <a:pt x="734078" y="967984"/>
                    </a:lnTo>
                    <a:cubicBezTo>
                      <a:pt x="736713" y="966667"/>
                      <a:pt x="747257" y="957441"/>
                      <a:pt x="757800" y="945579"/>
                    </a:cubicBezTo>
                    <a:cubicBezTo>
                      <a:pt x="760436" y="942944"/>
                      <a:pt x="755164" y="933719"/>
                      <a:pt x="749892" y="925811"/>
                    </a:cubicBezTo>
                    <a:cubicBezTo>
                      <a:pt x="745939" y="917904"/>
                      <a:pt x="740668" y="909996"/>
                      <a:pt x="740668" y="903407"/>
                    </a:cubicBezTo>
                    <a:cubicBezTo>
                      <a:pt x="740668" y="902088"/>
                      <a:pt x="740668" y="900771"/>
                      <a:pt x="740668" y="899452"/>
                    </a:cubicBezTo>
                    <a:lnTo>
                      <a:pt x="739349" y="894181"/>
                    </a:lnTo>
                    <a:lnTo>
                      <a:pt x="745939" y="894181"/>
                    </a:lnTo>
                    <a:cubicBezTo>
                      <a:pt x="748575" y="894181"/>
                      <a:pt x="753847" y="898135"/>
                      <a:pt x="755164" y="902088"/>
                    </a:cubicBezTo>
                    <a:lnTo>
                      <a:pt x="756482" y="903407"/>
                    </a:lnTo>
                    <a:cubicBezTo>
                      <a:pt x="761754" y="911314"/>
                      <a:pt x="772297" y="932400"/>
                      <a:pt x="781523" y="932400"/>
                    </a:cubicBezTo>
                    <a:cubicBezTo>
                      <a:pt x="784159" y="932400"/>
                      <a:pt x="785476" y="928447"/>
                      <a:pt x="788112" y="916586"/>
                    </a:cubicBezTo>
                    <a:cubicBezTo>
                      <a:pt x="789430" y="907360"/>
                      <a:pt x="792066" y="891545"/>
                      <a:pt x="801291" y="875730"/>
                    </a:cubicBezTo>
                    <a:cubicBezTo>
                      <a:pt x="813153" y="853325"/>
                      <a:pt x="842146" y="849372"/>
                      <a:pt x="859280" y="849372"/>
                    </a:cubicBezTo>
                    <a:cubicBezTo>
                      <a:pt x="869823" y="849372"/>
                      <a:pt x="876413" y="850690"/>
                      <a:pt x="877730" y="850690"/>
                    </a:cubicBezTo>
                    <a:cubicBezTo>
                      <a:pt x="879049" y="850690"/>
                      <a:pt x="880366" y="850690"/>
                      <a:pt x="881684" y="850690"/>
                    </a:cubicBezTo>
                    <a:cubicBezTo>
                      <a:pt x="893545" y="850690"/>
                      <a:pt x="905407" y="844101"/>
                      <a:pt x="913314" y="833557"/>
                    </a:cubicBezTo>
                    <a:cubicBezTo>
                      <a:pt x="915950" y="829603"/>
                      <a:pt x="918586" y="826967"/>
                      <a:pt x="921221" y="824332"/>
                    </a:cubicBezTo>
                    <a:lnTo>
                      <a:pt x="930447" y="815106"/>
                    </a:lnTo>
                    <a:lnTo>
                      <a:pt x="929129" y="828286"/>
                    </a:lnTo>
                    <a:cubicBezTo>
                      <a:pt x="929129" y="829603"/>
                      <a:pt x="929129" y="830922"/>
                      <a:pt x="927811" y="832239"/>
                    </a:cubicBezTo>
                    <a:cubicBezTo>
                      <a:pt x="925176" y="840146"/>
                      <a:pt x="929129" y="842782"/>
                      <a:pt x="934400" y="848054"/>
                    </a:cubicBezTo>
                    <a:cubicBezTo>
                      <a:pt x="937036" y="850690"/>
                      <a:pt x="939672" y="853325"/>
                      <a:pt x="942308" y="857280"/>
                    </a:cubicBezTo>
                    <a:lnTo>
                      <a:pt x="943626" y="858597"/>
                    </a:lnTo>
                    <a:lnTo>
                      <a:pt x="947579" y="862551"/>
                    </a:lnTo>
                    <a:lnTo>
                      <a:pt x="942308" y="865187"/>
                    </a:lnTo>
                    <a:cubicBezTo>
                      <a:pt x="939672" y="866505"/>
                      <a:pt x="935719" y="867823"/>
                      <a:pt x="929129" y="867823"/>
                    </a:cubicBezTo>
                    <a:cubicBezTo>
                      <a:pt x="923857" y="867823"/>
                      <a:pt x="917268" y="867823"/>
                      <a:pt x="911996" y="866505"/>
                    </a:cubicBezTo>
                    <a:cubicBezTo>
                      <a:pt x="906724" y="866505"/>
                      <a:pt x="904088" y="866505"/>
                      <a:pt x="901452" y="866505"/>
                    </a:cubicBezTo>
                    <a:cubicBezTo>
                      <a:pt x="893545" y="866505"/>
                      <a:pt x="888273" y="867823"/>
                      <a:pt x="885638" y="870459"/>
                    </a:cubicBezTo>
                    <a:cubicBezTo>
                      <a:pt x="884320" y="871777"/>
                      <a:pt x="884320" y="873094"/>
                      <a:pt x="884320" y="875730"/>
                    </a:cubicBezTo>
                    <a:cubicBezTo>
                      <a:pt x="884320" y="879684"/>
                      <a:pt x="902771" y="881002"/>
                      <a:pt x="910678" y="881002"/>
                    </a:cubicBezTo>
                    <a:cubicBezTo>
                      <a:pt x="914632" y="881002"/>
                      <a:pt x="918586" y="881002"/>
                      <a:pt x="921221" y="881002"/>
                    </a:cubicBezTo>
                    <a:lnTo>
                      <a:pt x="926493" y="882320"/>
                    </a:lnTo>
                    <a:lnTo>
                      <a:pt x="925176" y="887592"/>
                    </a:lnTo>
                    <a:cubicBezTo>
                      <a:pt x="925176" y="888909"/>
                      <a:pt x="923857" y="891545"/>
                      <a:pt x="922540" y="894181"/>
                    </a:cubicBezTo>
                    <a:cubicBezTo>
                      <a:pt x="919904" y="899452"/>
                      <a:pt x="918586" y="904724"/>
                      <a:pt x="918586" y="908678"/>
                    </a:cubicBezTo>
                    <a:cubicBezTo>
                      <a:pt x="918586" y="909996"/>
                      <a:pt x="918586" y="909996"/>
                      <a:pt x="918586" y="911314"/>
                    </a:cubicBezTo>
                    <a:cubicBezTo>
                      <a:pt x="918586" y="911314"/>
                      <a:pt x="919904" y="911314"/>
                      <a:pt x="919904" y="911314"/>
                    </a:cubicBezTo>
                    <a:cubicBezTo>
                      <a:pt x="921221" y="911314"/>
                      <a:pt x="922540" y="911314"/>
                      <a:pt x="923857" y="911314"/>
                    </a:cubicBezTo>
                    <a:cubicBezTo>
                      <a:pt x="931765" y="909996"/>
                      <a:pt x="937036" y="909996"/>
                      <a:pt x="939672" y="913950"/>
                    </a:cubicBezTo>
                    <a:cubicBezTo>
                      <a:pt x="943626" y="919221"/>
                      <a:pt x="950215" y="921857"/>
                      <a:pt x="956805" y="924493"/>
                    </a:cubicBezTo>
                    <a:cubicBezTo>
                      <a:pt x="962077" y="927129"/>
                      <a:pt x="967348" y="928447"/>
                      <a:pt x="972620" y="932400"/>
                    </a:cubicBezTo>
                    <a:cubicBezTo>
                      <a:pt x="977892" y="936355"/>
                      <a:pt x="984482" y="932400"/>
                      <a:pt x="992389" y="928447"/>
                    </a:cubicBezTo>
                    <a:cubicBezTo>
                      <a:pt x="997661" y="925811"/>
                      <a:pt x="1004250" y="923176"/>
                      <a:pt x="1009522" y="921857"/>
                    </a:cubicBezTo>
                    <a:cubicBezTo>
                      <a:pt x="1012158" y="921857"/>
                      <a:pt x="1016111" y="921857"/>
                      <a:pt x="1020065" y="920540"/>
                    </a:cubicBezTo>
                    <a:lnTo>
                      <a:pt x="1021383" y="920540"/>
                    </a:lnTo>
                    <a:cubicBezTo>
                      <a:pt x="1034562" y="919221"/>
                      <a:pt x="1050377" y="917904"/>
                      <a:pt x="1058285" y="919221"/>
                    </a:cubicBezTo>
                    <a:cubicBezTo>
                      <a:pt x="1063556" y="919221"/>
                      <a:pt x="1066192" y="920540"/>
                      <a:pt x="1068828" y="923176"/>
                    </a:cubicBezTo>
                    <a:cubicBezTo>
                      <a:pt x="1071464" y="927129"/>
                      <a:pt x="1070146" y="931083"/>
                      <a:pt x="1070146" y="932400"/>
                    </a:cubicBezTo>
                    <a:lnTo>
                      <a:pt x="1070146" y="933719"/>
                    </a:lnTo>
                    <a:cubicBezTo>
                      <a:pt x="1068828" y="936355"/>
                      <a:pt x="1068828" y="936355"/>
                      <a:pt x="1075417" y="948215"/>
                    </a:cubicBezTo>
                    <a:lnTo>
                      <a:pt x="1078053" y="953487"/>
                    </a:lnTo>
                    <a:cubicBezTo>
                      <a:pt x="1079371" y="957441"/>
                      <a:pt x="1080689" y="960077"/>
                      <a:pt x="1078053" y="962713"/>
                    </a:cubicBezTo>
                    <a:cubicBezTo>
                      <a:pt x="1074100" y="970620"/>
                      <a:pt x="1058285" y="971938"/>
                      <a:pt x="1041152" y="974574"/>
                    </a:cubicBezTo>
                    <a:cubicBezTo>
                      <a:pt x="1037198" y="974574"/>
                      <a:pt x="1031926" y="975892"/>
                      <a:pt x="1029290" y="975892"/>
                    </a:cubicBezTo>
                    <a:cubicBezTo>
                      <a:pt x="1024019" y="977210"/>
                      <a:pt x="1021383" y="979846"/>
                      <a:pt x="1017429" y="985117"/>
                    </a:cubicBezTo>
                    <a:cubicBezTo>
                      <a:pt x="1013475" y="990389"/>
                      <a:pt x="1009522" y="995661"/>
                      <a:pt x="1001614" y="1000932"/>
                    </a:cubicBezTo>
                    <a:cubicBezTo>
                      <a:pt x="998978" y="1003568"/>
                      <a:pt x="996342" y="1006204"/>
                      <a:pt x="996342" y="1008840"/>
                    </a:cubicBezTo>
                    <a:cubicBezTo>
                      <a:pt x="995025" y="1019383"/>
                      <a:pt x="1006886" y="1035198"/>
                      <a:pt x="1017429" y="1045741"/>
                    </a:cubicBezTo>
                    <a:cubicBezTo>
                      <a:pt x="1020065" y="1048377"/>
                      <a:pt x="1021383" y="1052331"/>
                      <a:pt x="1022701" y="1054967"/>
                    </a:cubicBezTo>
                    <a:cubicBezTo>
                      <a:pt x="1025337" y="1060238"/>
                      <a:pt x="1026654" y="1064192"/>
                      <a:pt x="1042469" y="1069464"/>
                    </a:cubicBezTo>
                    <a:cubicBezTo>
                      <a:pt x="1062238" y="1074736"/>
                      <a:pt x="1063556" y="1082643"/>
                      <a:pt x="1063556" y="1094504"/>
                    </a:cubicBezTo>
                    <a:cubicBezTo>
                      <a:pt x="1063556" y="1097140"/>
                      <a:pt x="1063556" y="1098458"/>
                      <a:pt x="1063556" y="1101094"/>
                    </a:cubicBezTo>
                    <a:cubicBezTo>
                      <a:pt x="1064874" y="1115591"/>
                      <a:pt x="1056967" y="1127452"/>
                      <a:pt x="1046423" y="1140631"/>
                    </a:cubicBezTo>
                    <a:cubicBezTo>
                      <a:pt x="1045105" y="1141949"/>
                      <a:pt x="1045105" y="1143267"/>
                      <a:pt x="1045105" y="1145903"/>
                    </a:cubicBezTo>
                    <a:cubicBezTo>
                      <a:pt x="1046423" y="1151174"/>
                      <a:pt x="1055649" y="1156446"/>
                      <a:pt x="1063556" y="1160400"/>
                    </a:cubicBezTo>
                    <a:cubicBezTo>
                      <a:pt x="1071464" y="1165671"/>
                      <a:pt x="1078053" y="1168307"/>
                      <a:pt x="1079371" y="1172261"/>
                    </a:cubicBezTo>
                    <a:cubicBezTo>
                      <a:pt x="1082007" y="1176214"/>
                      <a:pt x="1084643" y="1177533"/>
                      <a:pt x="1091232" y="1177533"/>
                    </a:cubicBezTo>
                    <a:lnTo>
                      <a:pt x="1095186" y="1177533"/>
                    </a:lnTo>
                    <a:cubicBezTo>
                      <a:pt x="1100458" y="1188076"/>
                      <a:pt x="1103094" y="1188076"/>
                      <a:pt x="1104411" y="1188076"/>
                    </a:cubicBezTo>
                    <a:close/>
                    <a:moveTo>
                      <a:pt x="906724" y="866505"/>
                    </a:moveTo>
                    <a:cubicBezTo>
                      <a:pt x="909360" y="866505"/>
                      <a:pt x="913314" y="866505"/>
                      <a:pt x="917268" y="866505"/>
                    </a:cubicBezTo>
                    <a:cubicBezTo>
                      <a:pt x="923857" y="866505"/>
                      <a:pt x="931765" y="867823"/>
                      <a:pt x="935719" y="867823"/>
                    </a:cubicBezTo>
                    <a:cubicBezTo>
                      <a:pt x="934400" y="866505"/>
                      <a:pt x="934400" y="866505"/>
                      <a:pt x="933083" y="865187"/>
                    </a:cubicBezTo>
                    <a:cubicBezTo>
                      <a:pt x="929129" y="861233"/>
                      <a:pt x="925176" y="857280"/>
                      <a:pt x="923857" y="852008"/>
                    </a:cubicBezTo>
                    <a:cubicBezTo>
                      <a:pt x="917268" y="858597"/>
                      <a:pt x="909360" y="863869"/>
                      <a:pt x="901452" y="867823"/>
                    </a:cubicBezTo>
                    <a:cubicBezTo>
                      <a:pt x="902771" y="866505"/>
                      <a:pt x="904088" y="866505"/>
                      <a:pt x="906724" y="866505"/>
                    </a:cubicBezTo>
                    <a:close/>
                  </a:path>
                </a:pathLst>
              </a:custGeom>
              <a:grpFill/>
              <a:ln w="6350" cap="flat">
                <a:solidFill>
                  <a:srgbClr val="94C33D"/>
                </a:solidFill>
                <a:prstDash val="solid"/>
                <a:miter/>
              </a:ln>
            </p:spPr>
            <p:txBody>
              <a:bodyPr rtlCol="0" anchor="ctr"/>
              <a:lstStyle/>
              <a:p>
                <a:endParaRPr lang="en-US"/>
              </a:p>
            </p:txBody>
          </p:sp>
        </p:grpSp>
        <p:grpSp>
          <p:nvGrpSpPr>
            <p:cNvPr id="45" name="Graphic 5">
              <a:extLst>
                <a:ext uri="{FF2B5EF4-FFF2-40B4-BE49-F238E27FC236}">
                  <a16:creationId xmlns:a16="http://schemas.microsoft.com/office/drawing/2014/main" id="{6A8EDBEF-DA25-97A1-C1FD-F22AD4D88221}"/>
                </a:ext>
              </a:extLst>
            </p:cNvPr>
            <p:cNvGrpSpPr/>
            <p:nvPr/>
          </p:nvGrpSpPr>
          <p:grpSpPr>
            <a:xfrm>
              <a:off x="7191341" y="8246020"/>
              <a:ext cx="332608" cy="287305"/>
              <a:chOff x="7191341" y="8246020"/>
              <a:chExt cx="332608" cy="287305"/>
            </a:xfrm>
            <a:grpFill/>
          </p:grpSpPr>
          <p:sp>
            <p:nvSpPr>
              <p:cNvPr id="46" name="Freeform 45">
                <a:extLst>
                  <a:ext uri="{FF2B5EF4-FFF2-40B4-BE49-F238E27FC236}">
                    <a16:creationId xmlns:a16="http://schemas.microsoft.com/office/drawing/2014/main" id="{1BE5E667-811C-EC5E-6D38-9CA226C4764A}"/>
                  </a:ext>
                </a:extLst>
              </p:cNvPr>
              <p:cNvSpPr/>
              <p:nvPr/>
            </p:nvSpPr>
            <p:spPr>
              <a:xfrm>
                <a:off x="7201884" y="8253928"/>
                <a:ext cx="322065" cy="274125"/>
              </a:xfrm>
              <a:custGeom>
                <a:avLst/>
                <a:gdLst>
                  <a:gd name="connsiteX0" fmla="*/ 32948 w 322065"/>
                  <a:gd name="connsiteY0" fmla="*/ 274126 h 274125"/>
                  <a:gd name="connsiteX1" fmla="*/ 27677 w 322065"/>
                  <a:gd name="connsiteY1" fmla="*/ 271490 h 274125"/>
                  <a:gd name="connsiteX2" fmla="*/ 28994 w 322065"/>
                  <a:gd name="connsiteY2" fmla="*/ 259628 h 274125"/>
                  <a:gd name="connsiteX3" fmla="*/ 35584 w 322065"/>
                  <a:gd name="connsiteY3" fmla="*/ 254357 h 274125"/>
                  <a:gd name="connsiteX4" fmla="*/ 55353 w 322065"/>
                  <a:gd name="connsiteY4" fmla="*/ 235906 h 274125"/>
                  <a:gd name="connsiteX5" fmla="*/ 55353 w 322065"/>
                  <a:gd name="connsiteY5" fmla="*/ 234588 h 274125"/>
                  <a:gd name="connsiteX6" fmla="*/ 64578 w 322065"/>
                  <a:gd name="connsiteY6" fmla="*/ 221409 h 274125"/>
                  <a:gd name="connsiteX7" fmla="*/ 88300 w 322065"/>
                  <a:gd name="connsiteY7" fmla="*/ 205594 h 274125"/>
                  <a:gd name="connsiteX8" fmla="*/ 83028 w 322065"/>
                  <a:gd name="connsiteY8" fmla="*/ 204277 h 274125"/>
                  <a:gd name="connsiteX9" fmla="*/ 73804 w 322065"/>
                  <a:gd name="connsiteY9" fmla="*/ 208230 h 274125"/>
                  <a:gd name="connsiteX10" fmla="*/ 32948 w 322065"/>
                  <a:gd name="connsiteY10" fmla="*/ 218773 h 274125"/>
                  <a:gd name="connsiteX11" fmla="*/ 26358 w 322065"/>
                  <a:gd name="connsiteY11" fmla="*/ 217456 h 274125"/>
                  <a:gd name="connsiteX12" fmla="*/ 17133 w 322065"/>
                  <a:gd name="connsiteY12" fmla="*/ 206912 h 274125"/>
                  <a:gd name="connsiteX13" fmla="*/ 2636 w 322065"/>
                  <a:gd name="connsiteY13" fmla="*/ 187143 h 274125"/>
                  <a:gd name="connsiteX14" fmla="*/ 0 w 322065"/>
                  <a:gd name="connsiteY14" fmla="*/ 184508 h 274125"/>
                  <a:gd name="connsiteX15" fmla="*/ 3954 w 322065"/>
                  <a:gd name="connsiteY15" fmla="*/ 181872 h 274125"/>
                  <a:gd name="connsiteX16" fmla="*/ 32948 w 322065"/>
                  <a:gd name="connsiteY16" fmla="*/ 159467 h 274125"/>
                  <a:gd name="connsiteX17" fmla="*/ 52717 w 322065"/>
                  <a:gd name="connsiteY17" fmla="*/ 126519 h 274125"/>
                  <a:gd name="connsiteX18" fmla="*/ 55353 w 322065"/>
                  <a:gd name="connsiteY18" fmla="*/ 119930 h 274125"/>
                  <a:gd name="connsiteX19" fmla="*/ 60625 w 322065"/>
                  <a:gd name="connsiteY19" fmla="*/ 108068 h 274125"/>
                  <a:gd name="connsiteX20" fmla="*/ 67214 w 322065"/>
                  <a:gd name="connsiteY20" fmla="*/ 97525 h 274125"/>
                  <a:gd name="connsiteX21" fmla="*/ 72485 w 322065"/>
                  <a:gd name="connsiteY21" fmla="*/ 90936 h 274125"/>
                  <a:gd name="connsiteX22" fmla="*/ 75121 w 322065"/>
                  <a:gd name="connsiteY22" fmla="*/ 79075 h 274125"/>
                  <a:gd name="connsiteX23" fmla="*/ 61942 w 322065"/>
                  <a:gd name="connsiteY23" fmla="*/ 72485 h 274125"/>
                  <a:gd name="connsiteX24" fmla="*/ 60625 w 322065"/>
                  <a:gd name="connsiteY24" fmla="*/ 72485 h 274125"/>
                  <a:gd name="connsiteX25" fmla="*/ 40856 w 322065"/>
                  <a:gd name="connsiteY25" fmla="*/ 67213 h 274125"/>
                  <a:gd name="connsiteX26" fmla="*/ 36901 w 322065"/>
                  <a:gd name="connsiteY26" fmla="*/ 65896 h 274125"/>
                  <a:gd name="connsiteX27" fmla="*/ 38220 w 322065"/>
                  <a:gd name="connsiteY27" fmla="*/ 61941 h 274125"/>
                  <a:gd name="connsiteX28" fmla="*/ 40856 w 322065"/>
                  <a:gd name="connsiteY28" fmla="*/ 56670 h 274125"/>
                  <a:gd name="connsiteX29" fmla="*/ 50081 w 322065"/>
                  <a:gd name="connsiteY29" fmla="*/ 43491 h 274125"/>
                  <a:gd name="connsiteX30" fmla="*/ 60625 w 322065"/>
                  <a:gd name="connsiteY30" fmla="*/ 36901 h 274125"/>
                  <a:gd name="connsiteX31" fmla="*/ 69849 w 322065"/>
                  <a:gd name="connsiteY31" fmla="*/ 32948 h 274125"/>
                  <a:gd name="connsiteX32" fmla="*/ 75121 w 322065"/>
                  <a:gd name="connsiteY32" fmla="*/ 30312 h 274125"/>
                  <a:gd name="connsiteX33" fmla="*/ 80393 w 322065"/>
                  <a:gd name="connsiteY33" fmla="*/ 25040 h 274125"/>
                  <a:gd name="connsiteX34" fmla="*/ 83028 w 322065"/>
                  <a:gd name="connsiteY34" fmla="*/ 21086 h 274125"/>
                  <a:gd name="connsiteX35" fmla="*/ 98844 w 322065"/>
                  <a:gd name="connsiteY35" fmla="*/ 10543 h 274125"/>
                  <a:gd name="connsiteX36" fmla="*/ 105433 w 322065"/>
                  <a:gd name="connsiteY36" fmla="*/ 6590 h 274125"/>
                  <a:gd name="connsiteX37" fmla="*/ 121248 w 322065"/>
                  <a:gd name="connsiteY37" fmla="*/ 0 h 274125"/>
                  <a:gd name="connsiteX38" fmla="*/ 127838 w 322065"/>
                  <a:gd name="connsiteY38" fmla="*/ 1318 h 274125"/>
                  <a:gd name="connsiteX39" fmla="*/ 134427 w 322065"/>
                  <a:gd name="connsiteY39" fmla="*/ 3954 h 274125"/>
                  <a:gd name="connsiteX40" fmla="*/ 139699 w 322065"/>
                  <a:gd name="connsiteY40" fmla="*/ 6590 h 274125"/>
                  <a:gd name="connsiteX41" fmla="*/ 146289 w 322065"/>
                  <a:gd name="connsiteY41" fmla="*/ 9225 h 274125"/>
                  <a:gd name="connsiteX42" fmla="*/ 154196 w 322065"/>
                  <a:gd name="connsiteY42" fmla="*/ 11861 h 274125"/>
                  <a:gd name="connsiteX43" fmla="*/ 171329 w 322065"/>
                  <a:gd name="connsiteY43" fmla="*/ 14497 h 274125"/>
                  <a:gd name="connsiteX44" fmla="*/ 180554 w 322065"/>
                  <a:gd name="connsiteY44" fmla="*/ 14497 h 274125"/>
                  <a:gd name="connsiteX45" fmla="*/ 184508 w 322065"/>
                  <a:gd name="connsiteY45" fmla="*/ 14497 h 274125"/>
                  <a:gd name="connsiteX46" fmla="*/ 193733 w 322065"/>
                  <a:gd name="connsiteY46" fmla="*/ 13179 h 274125"/>
                  <a:gd name="connsiteX47" fmla="*/ 201641 w 322065"/>
                  <a:gd name="connsiteY47" fmla="*/ 9225 h 274125"/>
                  <a:gd name="connsiteX48" fmla="*/ 204277 w 322065"/>
                  <a:gd name="connsiteY48" fmla="*/ 7907 h 274125"/>
                  <a:gd name="connsiteX49" fmla="*/ 210866 w 322065"/>
                  <a:gd name="connsiteY49" fmla="*/ 5271 h 274125"/>
                  <a:gd name="connsiteX50" fmla="*/ 214820 w 322065"/>
                  <a:gd name="connsiteY50" fmla="*/ 3954 h 274125"/>
                  <a:gd name="connsiteX51" fmla="*/ 217456 w 322065"/>
                  <a:gd name="connsiteY51" fmla="*/ 2635 h 274125"/>
                  <a:gd name="connsiteX52" fmla="*/ 218774 w 322065"/>
                  <a:gd name="connsiteY52" fmla="*/ 5271 h 274125"/>
                  <a:gd name="connsiteX53" fmla="*/ 221409 w 322065"/>
                  <a:gd name="connsiteY53" fmla="*/ 9225 h 274125"/>
                  <a:gd name="connsiteX54" fmla="*/ 231953 w 322065"/>
                  <a:gd name="connsiteY54" fmla="*/ 46127 h 274125"/>
                  <a:gd name="connsiteX55" fmla="*/ 246450 w 322065"/>
                  <a:gd name="connsiteY55" fmla="*/ 80392 h 274125"/>
                  <a:gd name="connsiteX56" fmla="*/ 249086 w 322065"/>
                  <a:gd name="connsiteY56" fmla="*/ 81710 h 274125"/>
                  <a:gd name="connsiteX57" fmla="*/ 251722 w 322065"/>
                  <a:gd name="connsiteY57" fmla="*/ 81710 h 274125"/>
                  <a:gd name="connsiteX58" fmla="*/ 256993 w 322065"/>
                  <a:gd name="connsiteY58" fmla="*/ 80392 h 274125"/>
                  <a:gd name="connsiteX59" fmla="*/ 263583 w 322065"/>
                  <a:gd name="connsiteY59" fmla="*/ 79075 h 274125"/>
                  <a:gd name="connsiteX60" fmla="*/ 271491 w 322065"/>
                  <a:gd name="connsiteY60" fmla="*/ 81710 h 274125"/>
                  <a:gd name="connsiteX61" fmla="*/ 280715 w 322065"/>
                  <a:gd name="connsiteY61" fmla="*/ 98844 h 274125"/>
                  <a:gd name="connsiteX62" fmla="*/ 284670 w 322065"/>
                  <a:gd name="connsiteY62" fmla="*/ 108068 h 274125"/>
                  <a:gd name="connsiteX63" fmla="*/ 293895 w 322065"/>
                  <a:gd name="connsiteY63" fmla="*/ 115976 h 274125"/>
                  <a:gd name="connsiteX64" fmla="*/ 300484 w 322065"/>
                  <a:gd name="connsiteY64" fmla="*/ 119930 h 274125"/>
                  <a:gd name="connsiteX65" fmla="*/ 307074 w 322065"/>
                  <a:gd name="connsiteY65" fmla="*/ 123883 h 274125"/>
                  <a:gd name="connsiteX66" fmla="*/ 321571 w 322065"/>
                  <a:gd name="connsiteY66" fmla="*/ 134427 h 274125"/>
                  <a:gd name="connsiteX67" fmla="*/ 317618 w 322065"/>
                  <a:gd name="connsiteY67" fmla="*/ 144971 h 274125"/>
                  <a:gd name="connsiteX68" fmla="*/ 293895 w 322065"/>
                  <a:gd name="connsiteY68" fmla="*/ 156831 h 274125"/>
                  <a:gd name="connsiteX69" fmla="*/ 283351 w 322065"/>
                  <a:gd name="connsiteY69" fmla="*/ 155514 h 274125"/>
                  <a:gd name="connsiteX70" fmla="*/ 278080 w 322065"/>
                  <a:gd name="connsiteY70" fmla="*/ 155514 h 274125"/>
                  <a:gd name="connsiteX71" fmla="*/ 260947 w 322065"/>
                  <a:gd name="connsiteY71" fmla="*/ 156831 h 274125"/>
                  <a:gd name="connsiteX72" fmla="*/ 250404 w 322065"/>
                  <a:gd name="connsiteY72" fmla="*/ 158150 h 274125"/>
                  <a:gd name="connsiteX73" fmla="*/ 249086 w 322065"/>
                  <a:gd name="connsiteY73" fmla="*/ 158150 h 274125"/>
                  <a:gd name="connsiteX74" fmla="*/ 243814 w 322065"/>
                  <a:gd name="connsiteY74" fmla="*/ 156831 h 274125"/>
                  <a:gd name="connsiteX75" fmla="*/ 234588 w 322065"/>
                  <a:gd name="connsiteY75" fmla="*/ 155514 h 274125"/>
                  <a:gd name="connsiteX76" fmla="*/ 224045 w 322065"/>
                  <a:gd name="connsiteY76" fmla="*/ 159467 h 274125"/>
                  <a:gd name="connsiteX77" fmla="*/ 209549 w 322065"/>
                  <a:gd name="connsiteY77" fmla="*/ 166057 h 274125"/>
                  <a:gd name="connsiteX78" fmla="*/ 196369 w 322065"/>
                  <a:gd name="connsiteY78" fmla="*/ 160785 h 274125"/>
                  <a:gd name="connsiteX79" fmla="*/ 188461 w 322065"/>
                  <a:gd name="connsiteY79" fmla="*/ 159467 h 274125"/>
                  <a:gd name="connsiteX80" fmla="*/ 167375 w 322065"/>
                  <a:gd name="connsiteY80" fmla="*/ 173964 h 274125"/>
                  <a:gd name="connsiteX81" fmla="*/ 141017 w 322065"/>
                  <a:gd name="connsiteY81" fmla="*/ 208230 h 274125"/>
                  <a:gd name="connsiteX82" fmla="*/ 126520 w 322065"/>
                  <a:gd name="connsiteY82" fmla="*/ 216137 h 274125"/>
                  <a:gd name="connsiteX83" fmla="*/ 105433 w 322065"/>
                  <a:gd name="connsiteY83" fmla="*/ 229316 h 274125"/>
                  <a:gd name="connsiteX84" fmla="*/ 69849 w 322065"/>
                  <a:gd name="connsiteY84" fmla="*/ 251721 h 274125"/>
                  <a:gd name="connsiteX85" fmla="*/ 65896 w 322065"/>
                  <a:gd name="connsiteY85" fmla="*/ 254357 h 274125"/>
                  <a:gd name="connsiteX86" fmla="*/ 32948 w 322065"/>
                  <a:gd name="connsiteY86" fmla="*/ 274126 h 274125"/>
                  <a:gd name="connsiteX87" fmla="*/ 32948 w 322065"/>
                  <a:gd name="connsiteY87" fmla="*/ 274126 h 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22065" h="274125">
                    <a:moveTo>
                      <a:pt x="32948" y="274126"/>
                    </a:moveTo>
                    <a:cubicBezTo>
                      <a:pt x="30312" y="274126"/>
                      <a:pt x="28994" y="272807"/>
                      <a:pt x="27677" y="271490"/>
                    </a:cubicBezTo>
                    <a:cubicBezTo>
                      <a:pt x="23722" y="264900"/>
                      <a:pt x="26358" y="260947"/>
                      <a:pt x="28994" y="259628"/>
                    </a:cubicBezTo>
                    <a:cubicBezTo>
                      <a:pt x="30312" y="258311"/>
                      <a:pt x="31630" y="256993"/>
                      <a:pt x="35584" y="254357"/>
                    </a:cubicBezTo>
                    <a:cubicBezTo>
                      <a:pt x="40856" y="250404"/>
                      <a:pt x="54035" y="239860"/>
                      <a:pt x="55353" y="235906"/>
                    </a:cubicBezTo>
                    <a:lnTo>
                      <a:pt x="55353" y="234588"/>
                    </a:lnTo>
                    <a:cubicBezTo>
                      <a:pt x="56670" y="226681"/>
                      <a:pt x="57989" y="221409"/>
                      <a:pt x="64578" y="221409"/>
                    </a:cubicBezTo>
                    <a:cubicBezTo>
                      <a:pt x="68532" y="221409"/>
                      <a:pt x="86983" y="209548"/>
                      <a:pt x="88300" y="205594"/>
                    </a:cubicBezTo>
                    <a:cubicBezTo>
                      <a:pt x="86983" y="204277"/>
                      <a:pt x="85664" y="204277"/>
                      <a:pt x="83028" y="204277"/>
                    </a:cubicBezTo>
                    <a:cubicBezTo>
                      <a:pt x="80393" y="204277"/>
                      <a:pt x="76439" y="205594"/>
                      <a:pt x="73804" y="208230"/>
                    </a:cubicBezTo>
                    <a:cubicBezTo>
                      <a:pt x="67214" y="212184"/>
                      <a:pt x="43491" y="218773"/>
                      <a:pt x="32948" y="218773"/>
                    </a:cubicBezTo>
                    <a:cubicBezTo>
                      <a:pt x="30312" y="218773"/>
                      <a:pt x="27677" y="218773"/>
                      <a:pt x="26358" y="217456"/>
                    </a:cubicBezTo>
                    <a:cubicBezTo>
                      <a:pt x="23722" y="216137"/>
                      <a:pt x="22405" y="213501"/>
                      <a:pt x="17133" y="206912"/>
                    </a:cubicBezTo>
                    <a:cubicBezTo>
                      <a:pt x="13179" y="200322"/>
                      <a:pt x="7908" y="193733"/>
                      <a:pt x="2636" y="187143"/>
                    </a:cubicBezTo>
                    <a:lnTo>
                      <a:pt x="0" y="184508"/>
                    </a:lnTo>
                    <a:lnTo>
                      <a:pt x="3954" y="181872"/>
                    </a:lnTo>
                    <a:cubicBezTo>
                      <a:pt x="15815" y="175282"/>
                      <a:pt x="25041" y="168693"/>
                      <a:pt x="32948" y="159467"/>
                    </a:cubicBezTo>
                    <a:cubicBezTo>
                      <a:pt x="42173" y="148924"/>
                      <a:pt x="48763" y="135745"/>
                      <a:pt x="52717" y="126519"/>
                    </a:cubicBezTo>
                    <a:cubicBezTo>
                      <a:pt x="54035" y="123883"/>
                      <a:pt x="54035" y="122566"/>
                      <a:pt x="55353" y="119930"/>
                    </a:cubicBezTo>
                    <a:cubicBezTo>
                      <a:pt x="56670" y="115976"/>
                      <a:pt x="57989" y="112023"/>
                      <a:pt x="60625" y="108068"/>
                    </a:cubicBezTo>
                    <a:cubicBezTo>
                      <a:pt x="61942" y="104115"/>
                      <a:pt x="64578" y="101479"/>
                      <a:pt x="67214" y="97525"/>
                    </a:cubicBezTo>
                    <a:cubicBezTo>
                      <a:pt x="68532" y="94889"/>
                      <a:pt x="71168" y="92254"/>
                      <a:pt x="72485" y="90936"/>
                    </a:cubicBezTo>
                    <a:cubicBezTo>
                      <a:pt x="76439" y="85664"/>
                      <a:pt x="76439" y="81710"/>
                      <a:pt x="75121" y="79075"/>
                    </a:cubicBezTo>
                    <a:cubicBezTo>
                      <a:pt x="72485" y="75120"/>
                      <a:pt x="67214" y="73803"/>
                      <a:pt x="61942" y="72485"/>
                    </a:cubicBezTo>
                    <a:lnTo>
                      <a:pt x="60625" y="72485"/>
                    </a:lnTo>
                    <a:cubicBezTo>
                      <a:pt x="55353" y="71167"/>
                      <a:pt x="48763" y="69849"/>
                      <a:pt x="40856" y="67213"/>
                    </a:cubicBezTo>
                    <a:lnTo>
                      <a:pt x="36901" y="65896"/>
                    </a:lnTo>
                    <a:lnTo>
                      <a:pt x="38220" y="61941"/>
                    </a:lnTo>
                    <a:cubicBezTo>
                      <a:pt x="39537" y="60624"/>
                      <a:pt x="39537" y="59306"/>
                      <a:pt x="40856" y="56670"/>
                    </a:cubicBezTo>
                    <a:cubicBezTo>
                      <a:pt x="42173" y="51398"/>
                      <a:pt x="44809" y="46127"/>
                      <a:pt x="50081" y="43491"/>
                    </a:cubicBezTo>
                    <a:cubicBezTo>
                      <a:pt x="54035" y="40855"/>
                      <a:pt x="56670" y="39537"/>
                      <a:pt x="60625" y="36901"/>
                    </a:cubicBezTo>
                    <a:cubicBezTo>
                      <a:pt x="63260" y="34265"/>
                      <a:pt x="67214" y="34265"/>
                      <a:pt x="69849" y="32948"/>
                    </a:cubicBezTo>
                    <a:cubicBezTo>
                      <a:pt x="72485" y="32948"/>
                      <a:pt x="73804" y="31629"/>
                      <a:pt x="75121" y="30312"/>
                    </a:cubicBezTo>
                    <a:cubicBezTo>
                      <a:pt x="77757" y="28993"/>
                      <a:pt x="79075" y="27676"/>
                      <a:pt x="80393" y="25040"/>
                    </a:cubicBezTo>
                    <a:cubicBezTo>
                      <a:pt x="81711" y="23722"/>
                      <a:pt x="81711" y="22404"/>
                      <a:pt x="83028" y="21086"/>
                    </a:cubicBezTo>
                    <a:cubicBezTo>
                      <a:pt x="86983" y="15814"/>
                      <a:pt x="93572" y="13179"/>
                      <a:pt x="98844" y="10543"/>
                    </a:cubicBezTo>
                    <a:cubicBezTo>
                      <a:pt x="101480" y="9225"/>
                      <a:pt x="104115" y="7907"/>
                      <a:pt x="105433" y="6590"/>
                    </a:cubicBezTo>
                    <a:cubicBezTo>
                      <a:pt x="109387" y="3954"/>
                      <a:pt x="114659" y="0"/>
                      <a:pt x="121248" y="0"/>
                    </a:cubicBezTo>
                    <a:cubicBezTo>
                      <a:pt x="123884" y="0"/>
                      <a:pt x="125202" y="0"/>
                      <a:pt x="127838" y="1318"/>
                    </a:cubicBezTo>
                    <a:cubicBezTo>
                      <a:pt x="130474" y="2635"/>
                      <a:pt x="131791" y="2635"/>
                      <a:pt x="134427" y="3954"/>
                    </a:cubicBezTo>
                    <a:cubicBezTo>
                      <a:pt x="135745" y="5271"/>
                      <a:pt x="138381" y="5271"/>
                      <a:pt x="139699" y="6590"/>
                    </a:cubicBezTo>
                    <a:cubicBezTo>
                      <a:pt x="142335" y="7907"/>
                      <a:pt x="143653" y="7907"/>
                      <a:pt x="146289" y="9225"/>
                    </a:cubicBezTo>
                    <a:cubicBezTo>
                      <a:pt x="148924" y="10543"/>
                      <a:pt x="151560" y="10543"/>
                      <a:pt x="154196" y="11861"/>
                    </a:cubicBezTo>
                    <a:cubicBezTo>
                      <a:pt x="159468" y="14497"/>
                      <a:pt x="166058" y="14497"/>
                      <a:pt x="171329" y="14497"/>
                    </a:cubicBezTo>
                    <a:cubicBezTo>
                      <a:pt x="173965" y="14497"/>
                      <a:pt x="177918" y="14497"/>
                      <a:pt x="180554" y="14497"/>
                    </a:cubicBezTo>
                    <a:cubicBezTo>
                      <a:pt x="181872" y="14497"/>
                      <a:pt x="183190" y="14497"/>
                      <a:pt x="184508" y="14497"/>
                    </a:cubicBezTo>
                    <a:cubicBezTo>
                      <a:pt x="188461" y="14497"/>
                      <a:pt x="191097" y="14497"/>
                      <a:pt x="193733" y="13179"/>
                    </a:cubicBezTo>
                    <a:cubicBezTo>
                      <a:pt x="196369" y="13179"/>
                      <a:pt x="199005" y="11861"/>
                      <a:pt x="201641" y="9225"/>
                    </a:cubicBezTo>
                    <a:cubicBezTo>
                      <a:pt x="202959" y="9225"/>
                      <a:pt x="204277" y="7907"/>
                      <a:pt x="204277" y="7907"/>
                    </a:cubicBezTo>
                    <a:cubicBezTo>
                      <a:pt x="206913" y="6590"/>
                      <a:pt x="208230" y="5271"/>
                      <a:pt x="210866" y="5271"/>
                    </a:cubicBezTo>
                    <a:cubicBezTo>
                      <a:pt x="212185" y="5271"/>
                      <a:pt x="213502" y="3954"/>
                      <a:pt x="214820" y="3954"/>
                    </a:cubicBezTo>
                    <a:lnTo>
                      <a:pt x="217456" y="2635"/>
                    </a:lnTo>
                    <a:lnTo>
                      <a:pt x="218774" y="5271"/>
                    </a:lnTo>
                    <a:cubicBezTo>
                      <a:pt x="220092" y="6590"/>
                      <a:pt x="220092" y="7907"/>
                      <a:pt x="221409" y="9225"/>
                    </a:cubicBezTo>
                    <a:cubicBezTo>
                      <a:pt x="226681" y="18450"/>
                      <a:pt x="231953" y="28993"/>
                      <a:pt x="231953" y="46127"/>
                    </a:cubicBezTo>
                    <a:cubicBezTo>
                      <a:pt x="231953" y="71167"/>
                      <a:pt x="239860" y="76439"/>
                      <a:pt x="246450" y="80392"/>
                    </a:cubicBezTo>
                    <a:cubicBezTo>
                      <a:pt x="247768" y="80392"/>
                      <a:pt x="247768" y="81710"/>
                      <a:pt x="249086" y="81710"/>
                    </a:cubicBezTo>
                    <a:cubicBezTo>
                      <a:pt x="249086" y="81710"/>
                      <a:pt x="250404" y="81710"/>
                      <a:pt x="251722" y="81710"/>
                    </a:cubicBezTo>
                    <a:cubicBezTo>
                      <a:pt x="253040" y="81710"/>
                      <a:pt x="254357" y="81710"/>
                      <a:pt x="256993" y="80392"/>
                    </a:cubicBezTo>
                    <a:cubicBezTo>
                      <a:pt x="259629" y="80392"/>
                      <a:pt x="260947" y="79075"/>
                      <a:pt x="263583" y="79075"/>
                    </a:cubicBezTo>
                    <a:cubicBezTo>
                      <a:pt x="266219" y="79075"/>
                      <a:pt x="268855" y="80392"/>
                      <a:pt x="271491" y="81710"/>
                    </a:cubicBezTo>
                    <a:cubicBezTo>
                      <a:pt x="276762" y="85664"/>
                      <a:pt x="279398" y="92254"/>
                      <a:pt x="280715" y="98844"/>
                    </a:cubicBezTo>
                    <a:cubicBezTo>
                      <a:pt x="282034" y="101479"/>
                      <a:pt x="283351" y="105433"/>
                      <a:pt x="284670" y="108068"/>
                    </a:cubicBezTo>
                    <a:cubicBezTo>
                      <a:pt x="287305" y="113340"/>
                      <a:pt x="289941" y="114658"/>
                      <a:pt x="293895" y="115976"/>
                    </a:cubicBezTo>
                    <a:cubicBezTo>
                      <a:pt x="296531" y="117294"/>
                      <a:pt x="299167" y="118612"/>
                      <a:pt x="300484" y="119930"/>
                    </a:cubicBezTo>
                    <a:cubicBezTo>
                      <a:pt x="301803" y="121247"/>
                      <a:pt x="304439" y="122566"/>
                      <a:pt x="307074" y="123883"/>
                    </a:cubicBezTo>
                    <a:cubicBezTo>
                      <a:pt x="313663" y="126519"/>
                      <a:pt x="320253" y="129155"/>
                      <a:pt x="321571" y="134427"/>
                    </a:cubicBezTo>
                    <a:cubicBezTo>
                      <a:pt x="322889" y="137063"/>
                      <a:pt x="321571" y="141016"/>
                      <a:pt x="317618" y="144971"/>
                    </a:cubicBezTo>
                    <a:cubicBezTo>
                      <a:pt x="311028" y="152878"/>
                      <a:pt x="303120" y="156831"/>
                      <a:pt x="293895" y="156831"/>
                    </a:cubicBezTo>
                    <a:cubicBezTo>
                      <a:pt x="289941" y="156831"/>
                      <a:pt x="287305" y="156831"/>
                      <a:pt x="283351" y="155514"/>
                    </a:cubicBezTo>
                    <a:cubicBezTo>
                      <a:pt x="282034" y="155514"/>
                      <a:pt x="280715" y="155514"/>
                      <a:pt x="278080" y="155514"/>
                    </a:cubicBezTo>
                    <a:cubicBezTo>
                      <a:pt x="272808" y="155514"/>
                      <a:pt x="267536" y="156831"/>
                      <a:pt x="260947" y="156831"/>
                    </a:cubicBezTo>
                    <a:cubicBezTo>
                      <a:pt x="256993" y="156831"/>
                      <a:pt x="253040" y="158150"/>
                      <a:pt x="250404" y="158150"/>
                    </a:cubicBezTo>
                    <a:lnTo>
                      <a:pt x="249086" y="158150"/>
                    </a:lnTo>
                    <a:cubicBezTo>
                      <a:pt x="247768" y="158150"/>
                      <a:pt x="246450" y="158150"/>
                      <a:pt x="243814" y="156831"/>
                    </a:cubicBezTo>
                    <a:cubicBezTo>
                      <a:pt x="241178" y="155514"/>
                      <a:pt x="237224" y="155514"/>
                      <a:pt x="234588" y="155514"/>
                    </a:cubicBezTo>
                    <a:cubicBezTo>
                      <a:pt x="230635" y="155514"/>
                      <a:pt x="226681" y="156831"/>
                      <a:pt x="224045" y="159467"/>
                    </a:cubicBezTo>
                    <a:cubicBezTo>
                      <a:pt x="218774" y="163421"/>
                      <a:pt x="214820" y="166057"/>
                      <a:pt x="209549" y="166057"/>
                    </a:cubicBezTo>
                    <a:cubicBezTo>
                      <a:pt x="205595" y="166057"/>
                      <a:pt x="201641" y="164739"/>
                      <a:pt x="196369" y="160785"/>
                    </a:cubicBezTo>
                    <a:cubicBezTo>
                      <a:pt x="195051" y="159467"/>
                      <a:pt x="192416" y="159467"/>
                      <a:pt x="188461" y="159467"/>
                    </a:cubicBezTo>
                    <a:cubicBezTo>
                      <a:pt x="180554" y="159467"/>
                      <a:pt x="168693" y="166057"/>
                      <a:pt x="167375" y="173964"/>
                    </a:cubicBezTo>
                    <a:cubicBezTo>
                      <a:pt x="164739" y="188461"/>
                      <a:pt x="156832" y="199005"/>
                      <a:pt x="141017" y="208230"/>
                    </a:cubicBezTo>
                    <a:cubicBezTo>
                      <a:pt x="135745" y="210866"/>
                      <a:pt x="131791" y="213501"/>
                      <a:pt x="126520" y="216137"/>
                    </a:cubicBezTo>
                    <a:cubicBezTo>
                      <a:pt x="112023" y="225363"/>
                      <a:pt x="106751" y="227999"/>
                      <a:pt x="105433" y="229316"/>
                    </a:cubicBezTo>
                    <a:cubicBezTo>
                      <a:pt x="102797" y="230635"/>
                      <a:pt x="73804" y="249085"/>
                      <a:pt x="69849" y="251721"/>
                    </a:cubicBezTo>
                    <a:cubicBezTo>
                      <a:pt x="68532" y="251721"/>
                      <a:pt x="67214" y="253039"/>
                      <a:pt x="65896" y="254357"/>
                    </a:cubicBezTo>
                    <a:cubicBezTo>
                      <a:pt x="50081" y="266218"/>
                      <a:pt x="38220" y="274126"/>
                      <a:pt x="32948" y="274126"/>
                    </a:cubicBezTo>
                    <a:lnTo>
                      <a:pt x="32948" y="274126"/>
                    </a:lnTo>
                    <a:close/>
                  </a:path>
                </a:pathLst>
              </a:custGeom>
              <a:grpFill/>
              <a:ln w="6350" cap="flat">
                <a:solidFill>
                  <a:srgbClr val="94C33D"/>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5966CCA-4B43-A140-7C6A-130D6784B376}"/>
                  </a:ext>
                </a:extLst>
              </p:cNvPr>
              <p:cNvSpPr/>
              <p:nvPr/>
            </p:nvSpPr>
            <p:spPr>
              <a:xfrm>
                <a:off x="7191341" y="8246020"/>
                <a:ext cx="332589" cy="287305"/>
              </a:xfrm>
              <a:custGeom>
                <a:avLst/>
                <a:gdLst>
                  <a:gd name="connsiteX0" fmla="*/ 43491 w 332589"/>
                  <a:gd name="connsiteY0" fmla="*/ 287305 h 287305"/>
                  <a:gd name="connsiteX1" fmla="*/ 34265 w 332589"/>
                  <a:gd name="connsiteY1" fmla="*/ 282034 h 287305"/>
                  <a:gd name="connsiteX2" fmla="*/ 35584 w 332589"/>
                  <a:gd name="connsiteY2" fmla="*/ 264901 h 287305"/>
                  <a:gd name="connsiteX3" fmla="*/ 42173 w 332589"/>
                  <a:gd name="connsiteY3" fmla="*/ 258312 h 287305"/>
                  <a:gd name="connsiteX4" fmla="*/ 59306 w 332589"/>
                  <a:gd name="connsiteY4" fmla="*/ 242496 h 287305"/>
                  <a:gd name="connsiteX5" fmla="*/ 59306 w 332589"/>
                  <a:gd name="connsiteY5" fmla="*/ 241178 h 287305"/>
                  <a:gd name="connsiteX6" fmla="*/ 67213 w 332589"/>
                  <a:gd name="connsiteY6" fmla="*/ 225364 h 287305"/>
                  <a:gd name="connsiteX7" fmla="*/ 40855 w 332589"/>
                  <a:gd name="connsiteY7" fmla="*/ 229317 h 287305"/>
                  <a:gd name="connsiteX8" fmla="*/ 31630 w 332589"/>
                  <a:gd name="connsiteY8" fmla="*/ 227999 h 287305"/>
                  <a:gd name="connsiteX9" fmla="*/ 21086 w 332589"/>
                  <a:gd name="connsiteY9" fmla="*/ 214820 h 287305"/>
                  <a:gd name="connsiteX10" fmla="*/ 6590 w 332589"/>
                  <a:gd name="connsiteY10" fmla="*/ 196369 h 287305"/>
                  <a:gd name="connsiteX11" fmla="*/ 0 w 332589"/>
                  <a:gd name="connsiteY11" fmla="*/ 188461 h 287305"/>
                  <a:gd name="connsiteX12" fmla="*/ 9226 w 332589"/>
                  <a:gd name="connsiteY12" fmla="*/ 183190 h 287305"/>
                  <a:gd name="connsiteX13" fmla="*/ 36901 w 332589"/>
                  <a:gd name="connsiteY13" fmla="*/ 162103 h 287305"/>
                  <a:gd name="connsiteX14" fmla="*/ 55353 w 332589"/>
                  <a:gd name="connsiteY14" fmla="*/ 130474 h 287305"/>
                  <a:gd name="connsiteX15" fmla="*/ 57989 w 332589"/>
                  <a:gd name="connsiteY15" fmla="*/ 123884 h 287305"/>
                  <a:gd name="connsiteX16" fmla="*/ 63260 w 332589"/>
                  <a:gd name="connsiteY16" fmla="*/ 112023 h 287305"/>
                  <a:gd name="connsiteX17" fmla="*/ 69849 w 332589"/>
                  <a:gd name="connsiteY17" fmla="*/ 101480 h 287305"/>
                  <a:gd name="connsiteX18" fmla="*/ 69849 w 332589"/>
                  <a:gd name="connsiteY18" fmla="*/ 100162 h 287305"/>
                  <a:gd name="connsiteX19" fmla="*/ 73803 w 332589"/>
                  <a:gd name="connsiteY19" fmla="*/ 93572 h 287305"/>
                  <a:gd name="connsiteX20" fmla="*/ 76439 w 332589"/>
                  <a:gd name="connsiteY20" fmla="*/ 86983 h 287305"/>
                  <a:gd name="connsiteX21" fmla="*/ 65896 w 332589"/>
                  <a:gd name="connsiteY21" fmla="*/ 83028 h 287305"/>
                  <a:gd name="connsiteX22" fmla="*/ 44809 w 332589"/>
                  <a:gd name="connsiteY22" fmla="*/ 77757 h 287305"/>
                  <a:gd name="connsiteX23" fmla="*/ 35584 w 332589"/>
                  <a:gd name="connsiteY23" fmla="*/ 75121 h 287305"/>
                  <a:gd name="connsiteX24" fmla="*/ 39537 w 332589"/>
                  <a:gd name="connsiteY24" fmla="*/ 65896 h 287305"/>
                  <a:gd name="connsiteX25" fmla="*/ 40855 w 332589"/>
                  <a:gd name="connsiteY25" fmla="*/ 61942 h 287305"/>
                  <a:gd name="connsiteX26" fmla="*/ 52717 w 332589"/>
                  <a:gd name="connsiteY26" fmla="*/ 44809 h 287305"/>
                  <a:gd name="connsiteX27" fmla="*/ 61942 w 332589"/>
                  <a:gd name="connsiteY27" fmla="*/ 38220 h 287305"/>
                  <a:gd name="connsiteX28" fmla="*/ 72485 w 332589"/>
                  <a:gd name="connsiteY28" fmla="*/ 34266 h 287305"/>
                  <a:gd name="connsiteX29" fmla="*/ 76439 w 332589"/>
                  <a:gd name="connsiteY29" fmla="*/ 32948 h 287305"/>
                  <a:gd name="connsiteX30" fmla="*/ 79075 w 332589"/>
                  <a:gd name="connsiteY30" fmla="*/ 28994 h 287305"/>
                  <a:gd name="connsiteX31" fmla="*/ 80392 w 332589"/>
                  <a:gd name="connsiteY31" fmla="*/ 27677 h 287305"/>
                  <a:gd name="connsiteX32" fmla="*/ 83028 w 332589"/>
                  <a:gd name="connsiteY32" fmla="*/ 23722 h 287305"/>
                  <a:gd name="connsiteX33" fmla="*/ 100161 w 332589"/>
                  <a:gd name="connsiteY33" fmla="*/ 11862 h 287305"/>
                  <a:gd name="connsiteX34" fmla="*/ 105433 w 332589"/>
                  <a:gd name="connsiteY34" fmla="*/ 9226 h 287305"/>
                  <a:gd name="connsiteX35" fmla="*/ 106751 w 332589"/>
                  <a:gd name="connsiteY35" fmla="*/ 7908 h 287305"/>
                  <a:gd name="connsiteX36" fmla="*/ 125202 w 332589"/>
                  <a:gd name="connsiteY36" fmla="*/ 1318 h 287305"/>
                  <a:gd name="connsiteX37" fmla="*/ 133109 w 332589"/>
                  <a:gd name="connsiteY37" fmla="*/ 2636 h 287305"/>
                  <a:gd name="connsiteX38" fmla="*/ 139699 w 332589"/>
                  <a:gd name="connsiteY38" fmla="*/ 5272 h 287305"/>
                  <a:gd name="connsiteX39" fmla="*/ 144971 w 332589"/>
                  <a:gd name="connsiteY39" fmla="*/ 7908 h 287305"/>
                  <a:gd name="connsiteX40" fmla="*/ 150242 w 332589"/>
                  <a:gd name="connsiteY40" fmla="*/ 9226 h 287305"/>
                  <a:gd name="connsiteX41" fmla="*/ 151560 w 332589"/>
                  <a:gd name="connsiteY41" fmla="*/ 9226 h 287305"/>
                  <a:gd name="connsiteX42" fmla="*/ 159467 w 332589"/>
                  <a:gd name="connsiteY42" fmla="*/ 11862 h 287305"/>
                  <a:gd name="connsiteX43" fmla="*/ 184508 w 332589"/>
                  <a:gd name="connsiteY43" fmla="*/ 14498 h 287305"/>
                  <a:gd name="connsiteX44" fmla="*/ 188461 w 332589"/>
                  <a:gd name="connsiteY44" fmla="*/ 14498 h 287305"/>
                  <a:gd name="connsiteX45" fmla="*/ 197687 w 332589"/>
                  <a:gd name="connsiteY45" fmla="*/ 13179 h 287305"/>
                  <a:gd name="connsiteX46" fmla="*/ 204277 w 332589"/>
                  <a:gd name="connsiteY46" fmla="*/ 10543 h 287305"/>
                  <a:gd name="connsiteX47" fmla="*/ 208230 w 332589"/>
                  <a:gd name="connsiteY47" fmla="*/ 9226 h 287305"/>
                  <a:gd name="connsiteX48" fmla="*/ 216138 w 332589"/>
                  <a:gd name="connsiteY48" fmla="*/ 5272 h 287305"/>
                  <a:gd name="connsiteX49" fmla="*/ 226681 w 332589"/>
                  <a:gd name="connsiteY49" fmla="*/ 0 h 287305"/>
                  <a:gd name="connsiteX50" fmla="*/ 233271 w 332589"/>
                  <a:gd name="connsiteY50" fmla="*/ 10543 h 287305"/>
                  <a:gd name="connsiteX51" fmla="*/ 245132 w 332589"/>
                  <a:gd name="connsiteY51" fmla="*/ 50081 h 287305"/>
                  <a:gd name="connsiteX52" fmla="*/ 256993 w 332589"/>
                  <a:gd name="connsiteY52" fmla="*/ 80393 h 287305"/>
                  <a:gd name="connsiteX53" fmla="*/ 258311 w 332589"/>
                  <a:gd name="connsiteY53" fmla="*/ 80393 h 287305"/>
                  <a:gd name="connsiteX54" fmla="*/ 259629 w 332589"/>
                  <a:gd name="connsiteY54" fmla="*/ 81711 h 287305"/>
                  <a:gd name="connsiteX55" fmla="*/ 262265 w 332589"/>
                  <a:gd name="connsiteY55" fmla="*/ 80393 h 287305"/>
                  <a:gd name="connsiteX56" fmla="*/ 263583 w 332589"/>
                  <a:gd name="connsiteY56" fmla="*/ 80393 h 287305"/>
                  <a:gd name="connsiteX57" fmla="*/ 271490 w 332589"/>
                  <a:gd name="connsiteY57" fmla="*/ 79075 h 287305"/>
                  <a:gd name="connsiteX58" fmla="*/ 282034 w 332589"/>
                  <a:gd name="connsiteY58" fmla="*/ 83028 h 287305"/>
                  <a:gd name="connsiteX59" fmla="*/ 292577 w 332589"/>
                  <a:gd name="connsiteY59" fmla="*/ 101480 h 287305"/>
                  <a:gd name="connsiteX60" fmla="*/ 295213 w 332589"/>
                  <a:gd name="connsiteY60" fmla="*/ 110705 h 287305"/>
                  <a:gd name="connsiteX61" fmla="*/ 301803 w 332589"/>
                  <a:gd name="connsiteY61" fmla="*/ 115976 h 287305"/>
                  <a:gd name="connsiteX62" fmla="*/ 309710 w 332589"/>
                  <a:gd name="connsiteY62" fmla="*/ 121248 h 287305"/>
                  <a:gd name="connsiteX63" fmla="*/ 314982 w 332589"/>
                  <a:gd name="connsiteY63" fmla="*/ 123884 h 287305"/>
                  <a:gd name="connsiteX64" fmla="*/ 332114 w 332589"/>
                  <a:gd name="connsiteY64" fmla="*/ 138381 h 287305"/>
                  <a:gd name="connsiteX65" fmla="*/ 326842 w 332589"/>
                  <a:gd name="connsiteY65" fmla="*/ 152878 h 287305"/>
                  <a:gd name="connsiteX66" fmla="*/ 287305 w 332589"/>
                  <a:gd name="connsiteY66" fmla="*/ 163422 h 287305"/>
                  <a:gd name="connsiteX67" fmla="*/ 267536 w 332589"/>
                  <a:gd name="connsiteY67" fmla="*/ 164739 h 287305"/>
                  <a:gd name="connsiteX68" fmla="*/ 266219 w 332589"/>
                  <a:gd name="connsiteY68" fmla="*/ 164739 h 287305"/>
                  <a:gd name="connsiteX69" fmla="*/ 256993 w 332589"/>
                  <a:gd name="connsiteY69" fmla="*/ 166058 h 287305"/>
                  <a:gd name="connsiteX70" fmla="*/ 255676 w 332589"/>
                  <a:gd name="connsiteY70" fmla="*/ 166058 h 287305"/>
                  <a:gd name="connsiteX71" fmla="*/ 249086 w 332589"/>
                  <a:gd name="connsiteY71" fmla="*/ 164739 h 287305"/>
                  <a:gd name="connsiteX72" fmla="*/ 233271 w 332589"/>
                  <a:gd name="connsiteY72" fmla="*/ 166058 h 287305"/>
                  <a:gd name="connsiteX73" fmla="*/ 216138 w 332589"/>
                  <a:gd name="connsiteY73" fmla="*/ 173965 h 287305"/>
                  <a:gd name="connsiteX74" fmla="*/ 200323 w 332589"/>
                  <a:gd name="connsiteY74" fmla="*/ 168693 h 287305"/>
                  <a:gd name="connsiteX75" fmla="*/ 179236 w 332589"/>
                  <a:gd name="connsiteY75" fmla="*/ 177918 h 287305"/>
                  <a:gd name="connsiteX76" fmla="*/ 151560 w 332589"/>
                  <a:gd name="connsiteY76" fmla="*/ 216138 h 287305"/>
                  <a:gd name="connsiteX77" fmla="*/ 137063 w 332589"/>
                  <a:gd name="connsiteY77" fmla="*/ 224045 h 287305"/>
                  <a:gd name="connsiteX78" fmla="*/ 114659 w 332589"/>
                  <a:gd name="connsiteY78" fmla="*/ 237224 h 287305"/>
                  <a:gd name="connsiteX79" fmla="*/ 80392 w 332589"/>
                  <a:gd name="connsiteY79" fmla="*/ 258312 h 287305"/>
                  <a:gd name="connsiteX80" fmla="*/ 77757 w 332589"/>
                  <a:gd name="connsiteY80" fmla="*/ 260947 h 287305"/>
                  <a:gd name="connsiteX81" fmla="*/ 43491 w 332589"/>
                  <a:gd name="connsiteY81" fmla="*/ 287305 h 287305"/>
                  <a:gd name="connsiteX82" fmla="*/ 92254 w 332589"/>
                  <a:gd name="connsiteY82" fmla="*/ 205595 h 287305"/>
                  <a:gd name="connsiteX83" fmla="*/ 100161 w 332589"/>
                  <a:gd name="connsiteY83" fmla="*/ 209549 h 287305"/>
                  <a:gd name="connsiteX84" fmla="*/ 102797 w 332589"/>
                  <a:gd name="connsiteY84" fmla="*/ 212185 h 287305"/>
                  <a:gd name="connsiteX85" fmla="*/ 101480 w 332589"/>
                  <a:gd name="connsiteY85" fmla="*/ 214820 h 287305"/>
                  <a:gd name="connsiteX86" fmla="*/ 73803 w 332589"/>
                  <a:gd name="connsiteY86" fmla="*/ 233271 h 287305"/>
                  <a:gd name="connsiteX87" fmla="*/ 68532 w 332589"/>
                  <a:gd name="connsiteY87" fmla="*/ 242496 h 287305"/>
                  <a:gd name="connsiteX88" fmla="*/ 68532 w 332589"/>
                  <a:gd name="connsiteY88" fmla="*/ 243814 h 287305"/>
                  <a:gd name="connsiteX89" fmla="*/ 47445 w 332589"/>
                  <a:gd name="connsiteY89" fmla="*/ 266219 h 287305"/>
                  <a:gd name="connsiteX90" fmla="*/ 42173 w 332589"/>
                  <a:gd name="connsiteY90" fmla="*/ 270172 h 287305"/>
                  <a:gd name="connsiteX91" fmla="*/ 42173 w 332589"/>
                  <a:gd name="connsiteY91" fmla="*/ 278080 h 287305"/>
                  <a:gd name="connsiteX92" fmla="*/ 42173 w 332589"/>
                  <a:gd name="connsiteY92" fmla="*/ 278080 h 287305"/>
                  <a:gd name="connsiteX93" fmla="*/ 72485 w 332589"/>
                  <a:gd name="connsiteY93" fmla="*/ 256993 h 287305"/>
                  <a:gd name="connsiteX94" fmla="*/ 76439 w 332589"/>
                  <a:gd name="connsiteY94" fmla="*/ 253040 h 287305"/>
                  <a:gd name="connsiteX95" fmla="*/ 113340 w 332589"/>
                  <a:gd name="connsiteY95" fmla="*/ 230635 h 287305"/>
                  <a:gd name="connsiteX96" fmla="*/ 134427 w 332589"/>
                  <a:gd name="connsiteY96" fmla="*/ 217456 h 287305"/>
                  <a:gd name="connsiteX97" fmla="*/ 148924 w 332589"/>
                  <a:gd name="connsiteY97" fmla="*/ 209549 h 287305"/>
                  <a:gd name="connsiteX98" fmla="*/ 172646 w 332589"/>
                  <a:gd name="connsiteY98" fmla="*/ 177918 h 287305"/>
                  <a:gd name="connsiteX99" fmla="*/ 197687 w 332589"/>
                  <a:gd name="connsiteY99" fmla="*/ 159468 h 287305"/>
                  <a:gd name="connsiteX100" fmla="*/ 206913 w 332589"/>
                  <a:gd name="connsiteY100" fmla="*/ 162103 h 287305"/>
                  <a:gd name="connsiteX101" fmla="*/ 217456 w 332589"/>
                  <a:gd name="connsiteY101" fmla="*/ 166058 h 287305"/>
                  <a:gd name="connsiteX102" fmla="*/ 229317 w 332589"/>
                  <a:gd name="connsiteY102" fmla="*/ 159468 h 287305"/>
                  <a:gd name="connsiteX103" fmla="*/ 253040 w 332589"/>
                  <a:gd name="connsiteY103" fmla="*/ 156832 h 287305"/>
                  <a:gd name="connsiteX104" fmla="*/ 256993 w 332589"/>
                  <a:gd name="connsiteY104" fmla="*/ 158150 h 287305"/>
                  <a:gd name="connsiteX105" fmla="*/ 266219 w 332589"/>
                  <a:gd name="connsiteY105" fmla="*/ 156832 h 287305"/>
                  <a:gd name="connsiteX106" fmla="*/ 267536 w 332589"/>
                  <a:gd name="connsiteY106" fmla="*/ 156832 h 287305"/>
                  <a:gd name="connsiteX107" fmla="*/ 291259 w 332589"/>
                  <a:gd name="connsiteY107" fmla="*/ 155514 h 287305"/>
                  <a:gd name="connsiteX108" fmla="*/ 320253 w 332589"/>
                  <a:gd name="connsiteY108" fmla="*/ 147606 h 287305"/>
                  <a:gd name="connsiteX109" fmla="*/ 322889 w 332589"/>
                  <a:gd name="connsiteY109" fmla="*/ 142335 h 287305"/>
                  <a:gd name="connsiteX110" fmla="*/ 311027 w 332589"/>
                  <a:gd name="connsiteY110" fmla="*/ 134427 h 287305"/>
                  <a:gd name="connsiteX111" fmla="*/ 303120 w 332589"/>
                  <a:gd name="connsiteY111" fmla="*/ 130474 h 287305"/>
                  <a:gd name="connsiteX112" fmla="*/ 297848 w 332589"/>
                  <a:gd name="connsiteY112" fmla="*/ 126520 h 287305"/>
                  <a:gd name="connsiteX113" fmla="*/ 287305 w 332589"/>
                  <a:gd name="connsiteY113" fmla="*/ 115976 h 287305"/>
                  <a:gd name="connsiteX114" fmla="*/ 283351 w 332589"/>
                  <a:gd name="connsiteY114" fmla="*/ 106751 h 287305"/>
                  <a:gd name="connsiteX115" fmla="*/ 275444 w 332589"/>
                  <a:gd name="connsiteY115" fmla="*/ 92254 h 287305"/>
                  <a:gd name="connsiteX116" fmla="*/ 264900 w 332589"/>
                  <a:gd name="connsiteY116" fmla="*/ 92254 h 287305"/>
                  <a:gd name="connsiteX117" fmla="*/ 263583 w 332589"/>
                  <a:gd name="connsiteY117" fmla="*/ 92254 h 287305"/>
                  <a:gd name="connsiteX118" fmla="*/ 254357 w 332589"/>
                  <a:gd name="connsiteY118" fmla="*/ 92254 h 287305"/>
                  <a:gd name="connsiteX119" fmla="*/ 251721 w 332589"/>
                  <a:gd name="connsiteY119" fmla="*/ 90936 h 287305"/>
                  <a:gd name="connsiteX120" fmla="*/ 235907 w 332589"/>
                  <a:gd name="connsiteY120" fmla="*/ 52717 h 287305"/>
                  <a:gd name="connsiteX121" fmla="*/ 225363 w 332589"/>
                  <a:gd name="connsiteY121" fmla="*/ 18451 h 287305"/>
                  <a:gd name="connsiteX122" fmla="*/ 222728 w 332589"/>
                  <a:gd name="connsiteY122" fmla="*/ 14498 h 287305"/>
                  <a:gd name="connsiteX123" fmla="*/ 220092 w 332589"/>
                  <a:gd name="connsiteY123" fmla="*/ 15815 h 287305"/>
                  <a:gd name="connsiteX124" fmla="*/ 213502 w 332589"/>
                  <a:gd name="connsiteY124" fmla="*/ 18451 h 287305"/>
                  <a:gd name="connsiteX125" fmla="*/ 210866 w 332589"/>
                  <a:gd name="connsiteY125" fmla="*/ 19769 h 287305"/>
                  <a:gd name="connsiteX126" fmla="*/ 201641 w 332589"/>
                  <a:gd name="connsiteY126" fmla="*/ 23722 h 287305"/>
                  <a:gd name="connsiteX127" fmla="*/ 191097 w 332589"/>
                  <a:gd name="connsiteY127" fmla="*/ 25041 h 287305"/>
                  <a:gd name="connsiteX128" fmla="*/ 187144 w 332589"/>
                  <a:gd name="connsiteY128" fmla="*/ 25041 h 287305"/>
                  <a:gd name="connsiteX129" fmla="*/ 158150 w 332589"/>
                  <a:gd name="connsiteY129" fmla="*/ 22405 h 287305"/>
                  <a:gd name="connsiteX130" fmla="*/ 151560 w 332589"/>
                  <a:gd name="connsiteY130" fmla="*/ 19769 h 287305"/>
                  <a:gd name="connsiteX131" fmla="*/ 151560 w 332589"/>
                  <a:gd name="connsiteY131" fmla="*/ 14498 h 287305"/>
                  <a:gd name="connsiteX132" fmla="*/ 150242 w 332589"/>
                  <a:gd name="connsiteY132" fmla="*/ 19769 h 287305"/>
                  <a:gd name="connsiteX133" fmla="*/ 143653 w 332589"/>
                  <a:gd name="connsiteY133" fmla="*/ 18451 h 287305"/>
                  <a:gd name="connsiteX134" fmla="*/ 138381 w 332589"/>
                  <a:gd name="connsiteY134" fmla="*/ 15815 h 287305"/>
                  <a:gd name="connsiteX135" fmla="*/ 131791 w 332589"/>
                  <a:gd name="connsiteY135" fmla="*/ 13179 h 287305"/>
                  <a:gd name="connsiteX136" fmla="*/ 114659 w 332589"/>
                  <a:gd name="connsiteY136" fmla="*/ 17133 h 287305"/>
                  <a:gd name="connsiteX137" fmla="*/ 113340 w 332589"/>
                  <a:gd name="connsiteY137" fmla="*/ 18451 h 287305"/>
                  <a:gd name="connsiteX138" fmla="*/ 106751 w 332589"/>
                  <a:gd name="connsiteY138" fmla="*/ 22405 h 287305"/>
                  <a:gd name="connsiteX139" fmla="*/ 93572 w 332589"/>
                  <a:gd name="connsiteY139" fmla="*/ 31630 h 287305"/>
                  <a:gd name="connsiteX140" fmla="*/ 92254 w 332589"/>
                  <a:gd name="connsiteY140" fmla="*/ 34266 h 287305"/>
                  <a:gd name="connsiteX141" fmla="*/ 90936 w 332589"/>
                  <a:gd name="connsiteY141" fmla="*/ 35584 h 287305"/>
                  <a:gd name="connsiteX142" fmla="*/ 84347 w 332589"/>
                  <a:gd name="connsiteY142" fmla="*/ 42173 h 287305"/>
                  <a:gd name="connsiteX143" fmla="*/ 77757 w 332589"/>
                  <a:gd name="connsiteY143" fmla="*/ 44809 h 287305"/>
                  <a:gd name="connsiteX144" fmla="*/ 71168 w 332589"/>
                  <a:gd name="connsiteY144" fmla="*/ 47445 h 287305"/>
                  <a:gd name="connsiteX145" fmla="*/ 60624 w 332589"/>
                  <a:gd name="connsiteY145" fmla="*/ 54035 h 287305"/>
                  <a:gd name="connsiteX146" fmla="*/ 54034 w 332589"/>
                  <a:gd name="connsiteY146" fmla="*/ 64578 h 287305"/>
                  <a:gd name="connsiteX147" fmla="*/ 52717 w 332589"/>
                  <a:gd name="connsiteY147" fmla="*/ 68532 h 287305"/>
                  <a:gd name="connsiteX148" fmla="*/ 71168 w 332589"/>
                  <a:gd name="connsiteY148" fmla="*/ 73804 h 287305"/>
                  <a:gd name="connsiteX149" fmla="*/ 72485 w 332589"/>
                  <a:gd name="connsiteY149" fmla="*/ 73804 h 287305"/>
                  <a:gd name="connsiteX150" fmla="*/ 88300 w 332589"/>
                  <a:gd name="connsiteY150" fmla="*/ 81711 h 287305"/>
                  <a:gd name="connsiteX151" fmla="*/ 85664 w 332589"/>
                  <a:gd name="connsiteY151" fmla="*/ 98844 h 287305"/>
                  <a:gd name="connsiteX152" fmla="*/ 80392 w 332589"/>
                  <a:gd name="connsiteY152" fmla="*/ 105433 h 287305"/>
                  <a:gd name="connsiteX153" fmla="*/ 73803 w 332589"/>
                  <a:gd name="connsiteY153" fmla="*/ 114659 h 287305"/>
                  <a:gd name="connsiteX154" fmla="*/ 68532 w 332589"/>
                  <a:gd name="connsiteY154" fmla="*/ 125202 h 287305"/>
                  <a:gd name="connsiteX155" fmla="*/ 65896 w 332589"/>
                  <a:gd name="connsiteY155" fmla="*/ 131791 h 287305"/>
                  <a:gd name="connsiteX156" fmla="*/ 46127 w 332589"/>
                  <a:gd name="connsiteY156" fmla="*/ 166058 h 287305"/>
                  <a:gd name="connsiteX157" fmla="*/ 18451 w 332589"/>
                  <a:gd name="connsiteY157" fmla="*/ 188461 h 287305"/>
                  <a:gd name="connsiteX158" fmla="*/ 32948 w 332589"/>
                  <a:gd name="connsiteY158" fmla="*/ 206913 h 287305"/>
                  <a:gd name="connsiteX159" fmla="*/ 40855 w 332589"/>
                  <a:gd name="connsiteY159" fmla="*/ 216138 h 287305"/>
                  <a:gd name="connsiteX160" fmla="*/ 44809 w 332589"/>
                  <a:gd name="connsiteY160" fmla="*/ 216138 h 287305"/>
                  <a:gd name="connsiteX161" fmla="*/ 83028 w 332589"/>
                  <a:gd name="connsiteY161" fmla="*/ 206913 h 287305"/>
                  <a:gd name="connsiteX162" fmla="*/ 92254 w 332589"/>
                  <a:gd name="connsiteY162" fmla="*/ 205595 h 287305"/>
                  <a:gd name="connsiteX163" fmla="*/ 77757 w 332589"/>
                  <a:gd name="connsiteY163" fmla="*/ 222728 h 287305"/>
                  <a:gd name="connsiteX164" fmla="*/ 72485 w 332589"/>
                  <a:gd name="connsiteY164" fmla="*/ 224045 h 287305"/>
                  <a:gd name="connsiteX165" fmla="*/ 73803 w 332589"/>
                  <a:gd name="connsiteY165" fmla="*/ 224045 h 287305"/>
                  <a:gd name="connsiteX166" fmla="*/ 77757 w 332589"/>
                  <a:gd name="connsiteY166" fmla="*/ 222728 h 28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32589" h="287305">
                    <a:moveTo>
                      <a:pt x="43491" y="287305"/>
                    </a:moveTo>
                    <a:cubicBezTo>
                      <a:pt x="39537" y="287305"/>
                      <a:pt x="35584" y="284670"/>
                      <a:pt x="34265" y="282034"/>
                    </a:cubicBezTo>
                    <a:cubicBezTo>
                      <a:pt x="28994" y="272808"/>
                      <a:pt x="34265" y="266219"/>
                      <a:pt x="35584" y="264901"/>
                    </a:cubicBezTo>
                    <a:cubicBezTo>
                      <a:pt x="36901" y="263583"/>
                      <a:pt x="38220" y="262265"/>
                      <a:pt x="42173" y="258312"/>
                    </a:cubicBezTo>
                    <a:cubicBezTo>
                      <a:pt x="56670" y="247768"/>
                      <a:pt x="59306" y="243814"/>
                      <a:pt x="59306" y="242496"/>
                    </a:cubicBezTo>
                    <a:lnTo>
                      <a:pt x="59306" y="241178"/>
                    </a:lnTo>
                    <a:cubicBezTo>
                      <a:pt x="60624" y="235907"/>
                      <a:pt x="61942" y="227999"/>
                      <a:pt x="67213" y="225364"/>
                    </a:cubicBezTo>
                    <a:cubicBezTo>
                      <a:pt x="57989" y="227999"/>
                      <a:pt x="47445" y="229317"/>
                      <a:pt x="40855" y="229317"/>
                    </a:cubicBezTo>
                    <a:cubicBezTo>
                      <a:pt x="36901" y="229317"/>
                      <a:pt x="34265" y="229317"/>
                      <a:pt x="31630" y="227999"/>
                    </a:cubicBezTo>
                    <a:cubicBezTo>
                      <a:pt x="28994" y="226681"/>
                      <a:pt x="26358" y="222728"/>
                      <a:pt x="21086" y="214820"/>
                    </a:cubicBezTo>
                    <a:cubicBezTo>
                      <a:pt x="17133" y="209549"/>
                      <a:pt x="11862" y="201641"/>
                      <a:pt x="6590" y="196369"/>
                    </a:cubicBezTo>
                    <a:lnTo>
                      <a:pt x="0" y="188461"/>
                    </a:lnTo>
                    <a:lnTo>
                      <a:pt x="9226" y="183190"/>
                    </a:lnTo>
                    <a:cubicBezTo>
                      <a:pt x="21086" y="176601"/>
                      <a:pt x="28994" y="170011"/>
                      <a:pt x="36901" y="162103"/>
                    </a:cubicBezTo>
                    <a:cubicBezTo>
                      <a:pt x="46127" y="150242"/>
                      <a:pt x="52717" y="137063"/>
                      <a:pt x="55353" y="130474"/>
                    </a:cubicBezTo>
                    <a:cubicBezTo>
                      <a:pt x="56670" y="127838"/>
                      <a:pt x="56670" y="126520"/>
                      <a:pt x="57989" y="123884"/>
                    </a:cubicBezTo>
                    <a:cubicBezTo>
                      <a:pt x="59306" y="119931"/>
                      <a:pt x="60624" y="115976"/>
                      <a:pt x="63260" y="112023"/>
                    </a:cubicBezTo>
                    <a:cubicBezTo>
                      <a:pt x="64578" y="108069"/>
                      <a:pt x="67213" y="105433"/>
                      <a:pt x="69849" y="101480"/>
                    </a:cubicBezTo>
                    <a:lnTo>
                      <a:pt x="69849" y="100162"/>
                    </a:lnTo>
                    <a:cubicBezTo>
                      <a:pt x="71168" y="97526"/>
                      <a:pt x="72485" y="96208"/>
                      <a:pt x="73803" y="93572"/>
                    </a:cubicBezTo>
                    <a:cubicBezTo>
                      <a:pt x="76439" y="89618"/>
                      <a:pt x="76439" y="86983"/>
                      <a:pt x="76439" y="86983"/>
                    </a:cubicBezTo>
                    <a:cubicBezTo>
                      <a:pt x="75121" y="84347"/>
                      <a:pt x="69849" y="84347"/>
                      <a:pt x="65896" y="83028"/>
                    </a:cubicBezTo>
                    <a:cubicBezTo>
                      <a:pt x="59306" y="81711"/>
                      <a:pt x="52717" y="80393"/>
                      <a:pt x="44809" y="77757"/>
                    </a:cubicBezTo>
                    <a:lnTo>
                      <a:pt x="35584" y="75121"/>
                    </a:lnTo>
                    <a:lnTo>
                      <a:pt x="39537" y="65896"/>
                    </a:lnTo>
                    <a:cubicBezTo>
                      <a:pt x="39537" y="64578"/>
                      <a:pt x="40855" y="63260"/>
                      <a:pt x="40855" y="61942"/>
                    </a:cubicBezTo>
                    <a:cubicBezTo>
                      <a:pt x="43491" y="55353"/>
                      <a:pt x="46127" y="48763"/>
                      <a:pt x="52717" y="44809"/>
                    </a:cubicBezTo>
                    <a:cubicBezTo>
                      <a:pt x="56670" y="43491"/>
                      <a:pt x="59306" y="40856"/>
                      <a:pt x="61942" y="38220"/>
                    </a:cubicBezTo>
                    <a:cubicBezTo>
                      <a:pt x="65896" y="35584"/>
                      <a:pt x="69849" y="34266"/>
                      <a:pt x="72485" y="34266"/>
                    </a:cubicBezTo>
                    <a:cubicBezTo>
                      <a:pt x="73803" y="34266"/>
                      <a:pt x="76439" y="32948"/>
                      <a:pt x="76439" y="32948"/>
                    </a:cubicBezTo>
                    <a:cubicBezTo>
                      <a:pt x="77757" y="32948"/>
                      <a:pt x="79075" y="31630"/>
                      <a:pt x="79075" y="28994"/>
                    </a:cubicBezTo>
                    <a:lnTo>
                      <a:pt x="80392" y="27677"/>
                    </a:lnTo>
                    <a:cubicBezTo>
                      <a:pt x="81711" y="26358"/>
                      <a:pt x="81711" y="25041"/>
                      <a:pt x="83028" y="23722"/>
                    </a:cubicBezTo>
                    <a:cubicBezTo>
                      <a:pt x="88300" y="18451"/>
                      <a:pt x="94890" y="14498"/>
                      <a:pt x="100161" y="11862"/>
                    </a:cubicBezTo>
                    <a:cubicBezTo>
                      <a:pt x="101480" y="10543"/>
                      <a:pt x="104115" y="10543"/>
                      <a:pt x="105433" y="9226"/>
                    </a:cubicBezTo>
                    <a:lnTo>
                      <a:pt x="106751" y="7908"/>
                    </a:lnTo>
                    <a:cubicBezTo>
                      <a:pt x="110705" y="5272"/>
                      <a:pt x="117295" y="1318"/>
                      <a:pt x="125202" y="1318"/>
                    </a:cubicBezTo>
                    <a:cubicBezTo>
                      <a:pt x="127838" y="1318"/>
                      <a:pt x="130474" y="1318"/>
                      <a:pt x="133109" y="2636"/>
                    </a:cubicBezTo>
                    <a:cubicBezTo>
                      <a:pt x="135745" y="3954"/>
                      <a:pt x="137063" y="3954"/>
                      <a:pt x="139699" y="5272"/>
                    </a:cubicBezTo>
                    <a:cubicBezTo>
                      <a:pt x="142335" y="6590"/>
                      <a:pt x="143653" y="6590"/>
                      <a:pt x="144971" y="7908"/>
                    </a:cubicBezTo>
                    <a:cubicBezTo>
                      <a:pt x="146288" y="9226"/>
                      <a:pt x="148924" y="9226"/>
                      <a:pt x="150242" y="9226"/>
                    </a:cubicBezTo>
                    <a:lnTo>
                      <a:pt x="151560" y="9226"/>
                    </a:lnTo>
                    <a:cubicBezTo>
                      <a:pt x="154196" y="10543"/>
                      <a:pt x="156832" y="10543"/>
                      <a:pt x="159467" y="11862"/>
                    </a:cubicBezTo>
                    <a:cubicBezTo>
                      <a:pt x="167375" y="14498"/>
                      <a:pt x="175282" y="14498"/>
                      <a:pt x="184508" y="14498"/>
                    </a:cubicBezTo>
                    <a:lnTo>
                      <a:pt x="188461" y="14498"/>
                    </a:lnTo>
                    <a:cubicBezTo>
                      <a:pt x="192415" y="14498"/>
                      <a:pt x="195051" y="14498"/>
                      <a:pt x="197687" y="13179"/>
                    </a:cubicBezTo>
                    <a:cubicBezTo>
                      <a:pt x="199005" y="13179"/>
                      <a:pt x="201641" y="11862"/>
                      <a:pt x="204277" y="10543"/>
                    </a:cubicBezTo>
                    <a:cubicBezTo>
                      <a:pt x="205594" y="9226"/>
                      <a:pt x="206913" y="9226"/>
                      <a:pt x="208230" y="9226"/>
                    </a:cubicBezTo>
                    <a:cubicBezTo>
                      <a:pt x="210866" y="7908"/>
                      <a:pt x="213502" y="6590"/>
                      <a:pt x="216138" y="5272"/>
                    </a:cubicBezTo>
                    <a:lnTo>
                      <a:pt x="226681" y="0"/>
                    </a:lnTo>
                    <a:lnTo>
                      <a:pt x="233271" y="10543"/>
                    </a:lnTo>
                    <a:cubicBezTo>
                      <a:pt x="238542" y="21087"/>
                      <a:pt x="245132" y="31630"/>
                      <a:pt x="245132" y="50081"/>
                    </a:cubicBezTo>
                    <a:cubicBezTo>
                      <a:pt x="245132" y="72485"/>
                      <a:pt x="251721" y="77757"/>
                      <a:pt x="256993" y="80393"/>
                    </a:cubicBezTo>
                    <a:lnTo>
                      <a:pt x="258311" y="80393"/>
                    </a:lnTo>
                    <a:cubicBezTo>
                      <a:pt x="258311" y="80393"/>
                      <a:pt x="259629" y="81711"/>
                      <a:pt x="259629" y="81711"/>
                    </a:cubicBezTo>
                    <a:cubicBezTo>
                      <a:pt x="259629" y="81711"/>
                      <a:pt x="260947" y="80393"/>
                      <a:pt x="262265" y="80393"/>
                    </a:cubicBezTo>
                    <a:lnTo>
                      <a:pt x="263583" y="80393"/>
                    </a:lnTo>
                    <a:cubicBezTo>
                      <a:pt x="266219" y="80393"/>
                      <a:pt x="268855" y="79075"/>
                      <a:pt x="271490" y="79075"/>
                    </a:cubicBezTo>
                    <a:cubicBezTo>
                      <a:pt x="275444" y="79075"/>
                      <a:pt x="279398" y="80393"/>
                      <a:pt x="282034" y="83028"/>
                    </a:cubicBezTo>
                    <a:cubicBezTo>
                      <a:pt x="288623" y="88300"/>
                      <a:pt x="291259" y="94890"/>
                      <a:pt x="292577" y="101480"/>
                    </a:cubicBezTo>
                    <a:cubicBezTo>
                      <a:pt x="293895" y="105433"/>
                      <a:pt x="295213" y="108069"/>
                      <a:pt x="295213" y="110705"/>
                    </a:cubicBezTo>
                    <a:cubicBezTo>
                      <a:pt x="296531" y="114659"/>
                      <a:pt x="297848" y="114659"/>
                      <a:pt x="301803" y="115976"/>
                    </a:cubicBezTo>
                    <a:cubicBezTo>
                      <a:pt x="304438" y="117295"/>
                      <a:pt x="307074" y="118612"/>
                      <a:pt x="309710" y="121248"/>
                    </a:cubicBezTo>
                    <a:cubicBezTo>
                      <a:pt x="309710" y="121248"/>
                      <a:pt x="313663" y="122566"/>
                      <a:pt x="314982" y="123884"/>
                    </a:cubicBezTo>
                    <a:cubicBezTo>
                      <a:pt x="321571" y="126520"/>
                      <a:pt x="330796" y="130474"/>
                      <a:pt x="332114" y="138381"/>
                    </a:cubicBezTo>
                    <a:cubicBezTo>
                      <a:pt x="333432" y="142335"/>
                      <a:pt x="332114" y="147606"/>
                      <a:pt x="326842" y="152878"/>
                    </a:cubicBezTo>
                    <a:cubicBezTo>
                      <a:pt x="316299" y="164739"/>
                      <a:pt x="303120" y="168693"/>
                      <a:pt x="287305" y="163422"/>
                    </a:cubicBezTo>
                    <a:cubicBezTo>
                      <a:pt x="285987" y="163422"/>
                      <a:pt x="275444" y="163422"/>
                      <a:pt x="267536" y="164739"/>
                    </a:cubicBezTo>
                    <a:lnTo>
                      <a:pt x="266219" y="164739"/>
                    </a:lnTo>
                    <a:cubicBezTo>
                      <a:pt x="262265" y="164739"/>
                      <a:pt x="258311" y="166058"/>
                      <a:pt x="256993" y="166058"/>
                    </a:cubicBezTo>
                    <a:lnTo>
                      <a:pt x="255676" y="166058"/>
                    </a:lnTo>
                    <a:cubicBezTo>
                      <a:pt x="254357" y="166058"/>
                      <a:pt x="251721" y="166058"/>
                      <a:pt x="249086" y="164739"/>
                    </a:cubicBezTo>
                    <a:cubicBezTo>
                      <a:pt x="243814" y="163422"/>
                      <a:pt x="237224" y="162103"/>
                      <a:pt x="233271" y="166058"/>
                    </a:cubicBezTo>
                    <a:cubicBezTo>
                      <a:pt x="226681" y="171329"/>
                      <a:pt x="222728" y="173965"/>
                      <a:pt x="216138" y="173965"/>
                    </a:cubicBezTo>
                    <a:cubicBezTo>
                      <a:pt x="210866" y="173965"/>
                      <a:pt x="206913" y="171329"/>
                      <a:pt x="200323" y="168693"/>
                    </a:cubicBezTo>
                    <a:cubicBezTo>
                      <a:pt x="195051" y="166058"/>
                      <a:pt x="180554" y="170011"/>
                      <a:pt x="179236" y="177918"/>
                    </a:cubicBezTo>
                    <a:cubicBezTo>
                      <a:pt x="176601" y="193733"/>
                      <a:pt x="167375" y="205595"/>
                      <a:pt x="151560" y="216138"/>
                    </a:cubicBezTo>
                    <a:cubicBezTo>
                      <a:pt x="146288" y="218774"/>
                      <a:pt x="142335" y="221409"/>
                      <a:pt x="137063" y="224045"/>
                    </a:cubicBezTo>
                    <a:cubicBezTo>
                      <a:pt x="121248" y="234588"/>
                      <a:pt x="117295" y="235907"/>
                      <a:pt x="114659" y="237224"/>
                    </a:cubicBezTo>
                    <a:cubicBezTo>
                      <a:pt x="112023" y="238543"/>
                      <a:pt x="83028" y="255676"/>
                      <a:pt x="80392" y="258312"/>
                    </a:cubicBezTo>
                    <a:cubicBezTo>
                      <a:pt x="80392" y="258312"/>
                      <a:pt x="79075" y="259629"/>
                      <a:pt x="77757" y="260947"/>
                    </a:cubicBezTo>
                    <a:cubicBezTo>
                      <a:pt x="59306" y="280715"/>
                      <a:pt x="50081" y="287305"/>
                      <a:pt x="43491" y="287305"/>
                    </a:cubicBezTo>
                    <a:close/>
                    <a:moveTo>
                      <a:pt x="92254" y="205595"/>
                    </a:moveTo>
                    <a:cubicBezTo>
                      <a:pt x="96208" y="205595"/>
                      <a:pt x="98844" y="206913"/>
                      <a:pt x="100161" y="209549"/>
                    </a:cubicBezTo>
                    <a:lnTo>
                      <a:pt x="102797" y="212185"/>
                    </a:lnTo>
                    <a:lnTo>
                      <a:pt x="101480" y="214820"/>
                    </a:lnTo>
                    <a:cubicBezTo>
                      <a:pt x="98844" y="221409"/>
                      <a:pt x="79075" y="233271"/>
                      <a:pt x="73803" y="233271"/>
                    </a:cubicBezTo>
                    <a:cubicBezTo>
                      <a:pt x="71168" y="233271"/>
                      <a:pt x="69849" y="233271"/>
                      <a:pt x="68532" y="242496"/>
                    </a:cubicBezTo>
                    <a:lnTo>
                      <a:pt x="68532" y="243814"/>
                    </a:lnTo>
                    <a:cubicBezTo>
                      <a:pt x="67213" y="249086"/>
                      <a:pt x="61942" y="254357"/>
                      <a:pt x="47445" y="266219"/>
                    </a:cubicBezTo>
                    <a:cubicBezTo>
                      <a:pt x="43491" y="268855"/>
                      <a:pt x="42173" y="270172"/>
                      <a:pt x="42173" y="270172"/>
                    </a:cubicBezTo>
                    <a:cubicBezTo>
                      <a:pt x="40855" y="271491"/>
                      <a:pt x="39537" y="272808"/>
                      <a:pt x="42173" y="278080"/>
                    </a:cubicBezTo>
                    <a:lnTo>
                      <a:pt x="42173" y="278080"/>
                    </a:lnTo>
                    <a:cubicBezTo>
                      <a:pt x="47445" y="278080"/>
                      <a:pt x="65896" y="263583"/>
                      <a:pt x="72485" y="256993"/>
                    </a:cubicBezTo>
                    <a:cubicBezTo>
                      <a:pt x="75121" y="254357"/>
                      <a:pt x="76439" y="254357"/>
                      <a:pt x="76439" y="253040"/>
                    </a:cubicBezTo>
                    <a:cubicBezTo>
                      <a:pt x="80392" y="250404"/>
                      <a:pt x="109387" y="231953"/>
                      <a:pt x="113340" y="230635"/>
                    </a:cubicBezTo>
                    <a:cubicBezTo>
                      <a:pt x="114659" y="229317"/>
                      <a:pt x="123884" y="224045"/>
                      <a:pt x="134427" y="217456"/>
                    </a:cubicBezTo>
                    <a:cubicBezTo>
                      <a:pt x="138381" y="214820"/>
                      <a:pt x="143653" y="212185"/>
                      <a:pt x="148924" y="209549"/>
                    </a:cubicBezTo>
                    <a:cubicBezTo>
                      <a:pt x="163422" y="200323"/>
                      <a:pt x="170011" y="192416"/>
                      <a:pt x="172646" y="177918"/>
                    </a:cubicBezTo>
                    <a:cubicBezTo>
                      <a:pt x="173965" y="167375"/>
                      <a:pt x="187144" y="159468"/>
                      <a:pt x="197687" y="159468"/>
                    </a:cubicBezTo>
                    <a:cubicBezTo>
                      <a:pt x="201641" y="159468"/>
                      <a:pt x="204277" y="160786"/>
                      <a:pt x="206913" y="162103"/>
                    </a:cubicBezTo>
                    <a:cubicBezTo>
                      <a:pt x="210866" y="164739"/>
                      <a:pt x="214820" y="166058"/>
                      <a:pt x="217456" y="166058"/>
                    </a:cubicBezTo>
                    <a:cubicBezTo>
                      <a:pt x="220092" y="166058"/>
                      <a:pt x="222728" y="164739"/>
                      <a:pt x="229317" y="159468"/>
                    </a:cubicBezTo>
                    <a:cubicBezTo>
                      <a:pt x="235907" y="154196"/>
                      <a:pt x="245132" y="154196"/>
                      <a:pt x="253040" y="156832"/>
                    </a:cubicBezTo>
                    <a:cubicBezTo>
                      <a:pt x="254357" y="156832"/>
                      <a:pt x="255676" y="158150"/>
                      <a:pt x="256993" y="158150"/>
                    </a:cubicBezTo>
                    <a:cubicBezTo>
                      <a:pt x="259629" y="158150"/>
                      <a:pt x="262265" y="158150"/>
                      <a:pt x="266219" y="156832"/>
                    </a:cubicBezTo>
                    <a:lnTo>
                      <a:pt x="267536" y="156832"/>
                    </a:lnTo>
                    <a:cubicBezTo>
                      <a:pt x="275444" y="155514"/>
                      <a:pt x="285987" y="154196"/>
                      <a:pt x="291259" y="155514"/>
                    </a:cubicBezTo>
                    <a:cubicBezTo>
                      <a:pt x="303120" y="159468"/>
                      <a:pt x="312346" y="156832"/>
                      <a:pt x="320253" y="147606"/>
                    </a:cubicBezTo>
                    <a:cubicBezTo>
                      <a:pt x="321571" y="146289"/>
                      <a:pt x="322889" y="143653"/>
                      <a:pt x="322889" y="142335"/>
                    </a:cubicBezTo>
                    <a:cubicBezTo>
                      <a:pt x="321571" y="139699"/>
                      <a:pt x="316299" y="137063"/>
                      <a:pt x="311027" y="134427"/>
                    </a:cubicBezTo>
                    <a:cubicBezTo>
                      <a:pt x="307074" y="133110"/>
                      <a:pt x="304438" y="131791"/>
                      <a:pt x="303120" y="130474"/>
                    </a:cubicBezTo>
                    <a:cubicBezTo>
                      <a:pt x="301803" y="129155"/>
                      <a:pt x="299167" y="127838"/>
                      <a:pt x="297848" y="126520"/>
                    </a:cubicBezTo>
                    <a:cubicBezTo>
                      <a:pt x="293895" y="125202"/>
                      <a:pt x="289941" y="122566"/>
                      <a:pt x="287305" y="115976"/>
                    </a:cubicBezTo>
                    <a:cubicBezTo>
                      <a:pt x="285987" y="113341"/>
                      <a:pt x="284669" y="109387"/>
                      <a:pt x="283351" y="106751"/>
                    </a:cubicBezTo>
                    <a:cubicBezTo>
                      <a:pt x="280715" y="100162"/>
                      <a:pt x="279398" y="94890"/>
                      <a:pt x="275444" y="92254"/>
                    </a:cubicBezTo>
                    <a:cubicBezTo>
                      <a:pt x="272808" y="89618"/>
                      <a:pt x="268855" y="90936"/>
                      <a:pt x="264900" y="92254"/>
                    </a:cubicBezTo>
                    <a:lnTo>
                      <a:pt x="263583" y="92254"/>
                    </a:lnTo>
                    <a:cubicBezTo>
                      <a:pt x="260947" y="93572"/>
                      <a:pt x="256993" y="93572"/>
                      <a:pt x="254357" y="92254"/>
                    </a:cubicBezTo>
                    <a:lnTo>
                      <a:pt x="251721" y="90936"/>
                    </a:lnTo>
                    <a:cubicBezTo>
                      <a:pt x="243814" y="85664"/>
                      <a:pt x="234588" y="77757"/>
                      <a:pt x="235907" y="52717"/>
                    </a:cubicBezTo>
                    <a:cubicBezTo>
                      <a:pt x="235907" y="36901"/>
                      <a:pt x="230635" y="28994"/>
                      <a:pt x="225363" y="18451"/>
                    </a:cubicBezTo>
                    <a:lnTo>
                      <a:pt x="222728" y="14498"/>
                    </a:lnTo>
                    <a:lnTo>
                      <a:pt x="220092" y="15815"/>
                    </a:lnTo>
                    <a:cubicBezTo>
                      <a:pt x="217456" y="17133"/>
                      <a:pt x="216138" y="17133"/>
                      <a:pt x="213502" y="18451"/>
                    </a:cubicBezTo>
                    <a:lnTo>
                      <a:pt x="210866" y="19769"/>
                    </a:lnTo>
                    <a:cubicBezTo>
                      <a:pt x="206913" y="21087"/>
                      <a:pt x="204277" y="23722"/>
                      <a:pt x="201641" y="23722"/>
                    </a:cubicBezTo>
                    <a:cubicBezTo>
                      <a:pt x="197687" y="25041"/>
                      <a:pt x="195051" y="25041"/>
                      <a:pt x="191097" y="25041"/>
                    </a:cubicBezTo>
                    <a:lnTo>
                      <a:pt x="187144" y="25041"/>
                    </a:lnTo>
                    <a:cubicBezTo>
                      <a:pt x="175282" y="26358"/>
                      <a:pt x="166057" y="25041"/>
                      <a:pt x="158150" y="22405"/>
                    </a:cubicBezTo>
                    <a:cubicBezTo>
                      <a:pt x="155514" y="21087"/>
                      <a:pt x="152878" y="21087"/>
                      <a:pt x="151560" y="19769"/>
                    </a:cubicBezTo>
                    <a:lnTo>
                      <a:pt x="151560" y="14498"/>
                    </a:lnTo>
                    <a:lnTo>
                      <a:pt x="150242" y="19769"/>
                    </a:lnTo>
                    <a:cubicBezTo>
                      <a:pt x="147606" y="19769"/>
                      <a:pt x="146288" y="18451"/>
                      <a:pt x="143653" y="18451"/>
                    </a:cubicBezTo>
                    <a:cubicBezTo>
                      <a:pt x="142335" y="17133"/>
                      <a:pt x="139699" y="17133"/>
                      <a:pt x="138381" y="15815"/>
                    </a:cubicBezTo>
                    <a:cubicBezTo>
                      <a:pt x="135745" y="14498"/>
                      <a:pt x="134427" y="14498"/>
                      <a:pt x="131791" y="13179"/>
                    </a:cubicBezTo>
                    <a:cubicBezTo>
                      <a:pt x="125202" y="10543"/>
                      <a:pt x="119930" y="14498"/>
                      <a:pt x="114659" y="17133"/>
                    </a:cubicBezTo>
                    <a:lnTo>
                      <a:pt x="113340" y="18451"/>
                    </a:lnTo>
                    <a:cubicBezTo>
                      <a:pt x="110705" y="19769"/>
                      <a:pt x="109387" y="21087"/>
                      <a:pt x="106751" y="22405"/>
                    </a:cubicBezTo>
                    <a:cubicBezTo>
                      <a:pt x="101480" y="25041"/>
                      <a:pt x="96208" y="27677"/>
                      <a:pt x="93572" y="31630"/>
                    </a:cubicBezTo>
                    <a:cubicBezTo>
                      <a:pt x="93572" y="32948"/>
                      <a:pt x="92254" y="32948"/>
                      <a:pt x="92254" y="34266"/>
                    </a:cubicBezTo>
                    <a:lnTo>
                      <a:pt x="90936" y="35584"/>
                    </a:lnTo>
                    <a:cubicBezTo>
                      <a:pt x="89618" y="38220"/>
                      <a:pt x="88300" y="40856"/>
                      <a:pt x="84347" y="42173"/>
                    </a:cubicBezTo>
                    <a:cubicBezTo>
                      <a:pt x="81711" y="43491"/>
                      <a:pt x="80392" y="43491"/>
                      <a:pt x="77757" y="44809"/>
                    </a:cubicBezTo>
                    <a:cubicBezTo>
                      <a:pt x="75121" y="46127"/>
                      <a:pt x="72485" y="46127"/>
                      <a:pt x="71168" y="47445"/>
                    </a:cubicBezTo>
                    <a:cubicBezTo>
                      <a:pt x="67213" y="50081"/>
                      <a:pt x="64578" y="52717"/>
                      <a:pt x="60624" y="54035"/>
                    </a:cubicBezTo>
                    <a:cubicBezTo>
                      <a:pt x="56670" y="55353"/>
                      <a:pt x="55353" y="59306"/>
                      <a:pt x="54034" y="64578"/>
                    </a:cubicBezTo>
                    <a:cubicBezTo>
                      <a:pt x="54034" y="65896"/>
                      <a:pt x="52717" y="67214"/>
                      <a:pt x="52717" y="68532"/>
                    </a:cubicBezTo>
                    <a:cubicBezTo>
                      <a:pt x="59306" y="71168"/>
                      <a:pt x="65896" y="72485"/>
                      <a:pt x="71168" y="73804"/>
                    </a:cubicBezTo>
                    <a:lnTo>
                      <a:pt x="72485" y="73804"/>
                    </a:lnTo>
                    <a:cubicBezTo>
                      <a:pt x="77757" y="75121"/>
                      <a:pt x="84347" y="76439"/>
                      <a:pt x="88300" y="81711"/>
                    </a:cubicBezTo>
                    <a:cubicBezTo>
                      <a:pt x="93572" y="88300"/>
                      <a:pt x="88300" y="96208"/>
                      <a:pt x="85664" y="98844"/>
                    </a:cubicBezTo>
                    <a:cubicBezTo>
                      <a:pt x="84347" y="101480"/>
                      <a:pt x="83028" y="104115"/>
                      <a:pt x="80392" y="105433"/>
                    </a:cubicBezTo>
                    <a:cubicBezTo>
                      <a:pt x="77757" y="109387"/>
                      <a:pt x="75121" y="112023"/>
                      <a:pt x="73803" y="114659"/>
                    </a:cubicBezTo>
                    <a:cubicBezTo>
                      <a:pt x="71168" y="118612"/>
                      <a:pt x="69849" y="122566"/>
                      <a:pt x="68532" y="125202"/>
                    </a:cubicBezTo>
                    <a:cubicBezTo>
                      <a:pt x="67213" y="127838"/>
                      <a:pt x="67213" y="129155"/>
                      <a:pt x="65896" y="131791"/>
                    </a:cubicBezTo>
                    <a:cubicBezTo>
                      <a:pt x="61942" y="141017"/>
                      <a:pt x="55353" y="154196"/>
                      <a:pt x="46127" y="166058"/>
                    </a:cubicBezTo>
                    <a:cubicBezTo>
                      <a:pt x="39537" y="173965"/>
                      <a:pt x="30312" y="181872"/>
                      <a:pt x="18451" y="188461"/>
                    </a:cubicBezTo>
                    <a:cubicBezTo>
                      <a:pt x="23722" y="195051"/>
                      <a:pt x="28994" y="201641"/>
                      <a:pt x="32948" y="206913"/>
                    </a:cubicBezTo>
                    <a:cubicBezTo>
                      <a:pt x="36901" y="212185"/>
                      <a:pt x="39537" y="216138"/>
                      <a:pt x="40855" y="216138"/>
                    </a:cubicBezTo>
                    <a:cubicBezTo>
                      <a:pt x="40855" y="216138"/>
                      <a:pt x="42173" y="216138"/>
                      <a:pt x="44809" y="216138"/>
                    </a:cubicBezTo>
                    <a:cubicBezTo>
                      <a:pt x="55353" y="216138"/>
                      <a:pt x="77757" y="209549"/>
                      <a:pt x="83028" y="206913"/>
                    </a:cubicBezTo>
                    <a:cubicBezTo>
                      <a:pt x="83028" y="208230"/>
                      <a:pt x="88300" y="205595"/>
                      <a:pt x="92254" y="205595"/>
                    </a:cubicBezTo>
                    <a:close/>
                    <a:moveTo>
                      <a:pt x="77757" y="222728"/>
                    </a:moveTo>
                    <a:cubicBezTo>
                      <a:pt x="76439" y="222728"/>
                      <a:pt x="75121" y="224045"/>
                      <a:pt x="72485" y="224045"/>
                    </a:cubicBezTo>
                    <a:cubicBezTo>
                      <a:pt x="72485" y="224045"/>
                      <a:pt x="73803" y="224045"/>
                      <a:pt x="73803" y="224045"/>
                    </a:cubicBezTo>
                    <a:cubicBezTo>
                      <a:pt x="75121" y="224045"/>
                      <a:pt x="75121" y="222728"/>
                      <a:pt x="77757" y="222728"/>
                    </a:cubicBezTo>
                    <a:close/>
                  </a:path>
                </a:pathLst>
              </a:custGeom>
              <a:grpFill/>
              <a:ln w="6350" cap="flat">
                <a:solidFill>
                  <a:srgbClr val="94C33D"/>
                </a:solidFill>
                <a:prstDash val="solid"/>
                <a:miter/>
              </a:ln>
            </p:spPr>
            <p:txBody>
              <a:bodyPr rtlCol="0" anchor="ctr"/>
              <a:lstStyle/>
              <a:p>
                <a:endParaRPr lang="en-US"/>
              </a:p>
            </p:txBody>
          </p:sp>
        </p:grpSp>
        <p:grpSp>
          <p:nvGrpSpPr>
            <p:cNvPr id="48" name="Graphic 5">
              <a:extLst>
                <a:ext uri="{FF2B5EF4-FFF2-40B4-BE49-F238E27FC236}">
                  <a16:creationId xmlns:a16="http://schemas.microsoft.com/office/drawing/2014/main" id="{542B01CE-211A-5CAD-0793-14A725193CBB}"/>
                </a:ext>
              </a:extLst>
            </p:cNvPr>
            <p:cNvGrpSpPr/>
            <p:nvPr/>
          </p:nvGrpSpPr>
          <p:grpSpPr>
            <a:xfrm>
              <a:off x="6876359" y="7937628"/>
              <a:ext cx="624691" cy="432275"/>
              <a:chOff x="6876359" y="7937628"/>
              <a:chExt cx="624691" cy="432275"/>
            </a:xfrm>
            <a:grpFill/>
          </p:grpSpPr>
          <p:sp>
            <p:nvSpPr>
              <p:cNvPr id="49" name="Freeform 48">
                <a:extLst>
                  <a:ext uri="{FF2B5EF4-FFF2-40B4-BE49-F238E27FC236}">
                    <a16:creationId xmlns:a16="http://schemas.microsoft.com/office/drawing/2014/main" id="{6BE690DC-EAE6-2D47-A8DC-2144C1C7BF33}"/>
                  </a:ext>
                </a:extLst>
              </p:cNvPr>
              <p:cNvSpPr/>
              <p:nvPr/>
            </p:nvSpPr>
            <p:spPr>
              <a:xfrm>
                <a:off x="6877678" y="7944218"/>
                <a:ext cx="618100" cy="420413"/>
              </a:xfrm>
              <a:custGeom>
                <a:avLst/>
                <a:gdLst>
                  <a:gd name="connsiteX0" fmla="*/ 295212 w 618100"/>
                  <a:gd name="connsiteY0" fmla="*/ 420414 h 420413"/>
                  <a:gd name="connsiteX1" fmla="*/ 287305 w 618100"/>
                  <a:gd name="connsiteY1" fmla="*/ 419096 h 420413"/>
                  <a:gd name="connsiteX2" fmla="*/ 276762 w 618100"/>
                  <a:gd name="connsiteY2" fmla="*/ 417778 h 420413"/>
                  <a:gd name="connsiteX3" fmla="*/ 271490 w 618100"/>
                  <a:gd name="connsiteY3" fmla="*/ 417778 h 420413"/>
                  <a:gd name="connsiteX4" fmla="*/ 270172 w 618100"/>
                  <a:gd name="connsiteY4" fmla="*/ 417778 h 420413"/>
                  <a:gd name="connsiteX5" fmla="*/ 256993 w 618100"/>
                  <a:gd name="connsiteY5" fmla="*/ 416460 h 420413"/>
                  <a:gd name="connsiteX6" fmla="*/ 253040 w 618100"/>
                  <a:gd name="connsiteY6" fmla="*/ 416460 h 420413"/>
                  <a:gd name="connsiteX7" fmla="*/ 251721 w 618100"/>
                  <a:gd name="connsiteY7" fmla="*/ 416460 h 420413"/>
                  <a:gd name="connsiteX8" fmla="*/ 243814 w 618100"/>
                  <a:gd name="connsiteY8" fmla="*/ 415143 h 420413"/>
                  <a:gd name="connsiteX9" fmla="*/ 237224 w 618100"/>
                  <a:gd name="connsiteY9" fmla="*/ 413824 h 420413"/>
                  <a:gd name="connsiteX10" fmla="*/ 233271 w 618100"/>
                  <a:gd name="connsiteY10" fmla="*/ 413824 h 420413"/>
                  <a:gd name="connsiteX11" fmla="*/ 227999 w 618100"/>
                  <a:gd name="connsiteY11" fmla="*/ 413824 h 420413"/>
                  <a:gd name="connsiteX12" fmla="*/ 220092 w 618100"/>
                  <a:gd name="connsiteY12" fmla="*/ 411188 h 420413"/>
                  <a:gd name="connsiteX13" fmla="*/ 213502 w 618100"/>
                  <a:gd name="connsiteY13" fmla="*/ 401964 h 420413"/>
                  <a:gd name="connsiteX14" fmla="*/ 209548 w 618100"/>
                  <a:gd name="connsiteY14" fmla="*/ 395374 h 420413"/>
                  <a:gd name="connsiteX15" fmla="*/ 197687 w 618100"/>
                  <a:gd name="connsiteY15" fmla="*/ 388785 h 420413"/>
                  <a:gd name="connsiteX16" fmla="*/ 195051 w 618100"/>
                  <a:gd name="connsiteY16" fmla="*/ 387466 h 420413"/>
                  <a:gd name="connsiteX17" fmla="*/ 183190 w 618100"/>
                  <a:gd name="connsiteY17" fmla="*/ 384830 h 420413"/>
                  <a:gd name="connsiteX18" fmla="*/ 181872 w 618100"/>
                  <a:gd name="connsiteY18" fmla="*/ 384830 h 420413"/>
                  <a:gd name="connsiteX19" fmla="*/ 175282 w 618100"/>
                  <a:gd name="connsiteY19" fmla="*/ 386149 h 420413"/>
                  <a:gd name="connsiteX20" fmla="*/ 172646 w 618100"/>
                  <a:gd name="connsiteY20" fmla="*/ 388785 h 420413"/>
                  <a:gd name="connsiteX21" fmla="*/ 171329 w 618100"/>
                  <a:gd name="connsiteY21" fmla="*/ 391420 h 420413"/>
                  <a:gd name="connsiteX22" fmla="*/ 156831 w 618100"/>
                  <a:gd name="connsiteY22" fmla="*/ 396692 h 420413"/>
                  <a:gd name="connsiteX23" fmla="*/ 152878 w 618100"/>
                  <a:gd name="connsiteY23" fmla="*/ 396692 h 420413"/>
                  <a:gd name="connsiteX24" fmla="*/ 134427 w 618100"/>
                  <a:gd name="connsiteY24" fmla="*/ 403281 h 420413"/>
                  <a:gd name="connsiteX25" fmla="*/ 113340 w 618100"/>
                  <a:gd name="connsiteY25" fmla="*/ 408553 h 420413"/>
                  <a:gd name="connsiteX26" fmla="*/ 106751 w 618100"/>
                  <a:gd name="connsiteY26" fmla="*/ 408553 h 420413"/>
                  <a:gd name="connsiteX27" fmla="*/ 102797 w 618100"/>
                  <a:gd name="connsiteY27" fmla="*/ 408553 h 420413"/>
                  <a:gd name="connsiteX28" fmla="*/ 81711 w 618100"/>
                  <a:gd name="connsiteY28" fmla="*/ 413824 h 420413"/>
                  <a:gd name="connsiteX29" fmla="*/ 67213 w 618100"/>
                  <a:gd name="connsiteY29" fmla="*/ 416460 h 420413"/>
                  <a:gd name="connsiteX30" fmla="*/ 54034 w 618100"/>
                  <a:gd name="connsiteY30" fmla="*/ 415143 h 420413"/>
                  <a:gd name="connsiteX31" fmla="*/ 51398 w 618100"/>
                  <a:gd name="connsiteY31" fmla="*/ 415143 h 420413"/>
                  <a:gd name="connsiteX32" fmla="*/ 39537 w 618100"/>
                  <a:gd name="connsiteY32" fmla="*/ 412507 h 420413"/>
                  <a:gd name="connsiteX33" fmla="*/ 36901 w 618100"/>
                  <a:gd name="connsiteY33" fmla="*/ 412507 h 420413"/>
                  <a:gd name="connsiteX34" fmla="*/ 36901 w 618100"/>
                  <a:gd name="connsiteY34" fmla="*/ 409871 h 420413"/>
                  <a:gd name="connsiteX35" fmla="*/ 36901 w 618100"/>
                  <a:gd name="connsiteY35" fmla="*/ 392738 h 420413"/>
                  <a:gd name="connsiteX36" fmla="*/ 35584 w 618100"/>
                  <a:gd name="connsiteY36" fmla="*/ 337386 h 420413"/>
                  <a:gd name="connsiteX37" fmla="*/ 21086 w 618100"/>
                  <a:gd name="connsiteY37" fmla="*/ 301802 h 420413"/>
                  <a:gd name="connsiteX38" fmla="*/ 2636 w 618100"/>
                  <a:gd name="connsiteY38" fmla="*/ 288623 h 420413"/>
                  <a:gd name="connsiteX39" fmla="*/ 0 w 618100"/>
                  <a:gd name="connsiteY39" fmla="*/ 287305 h 420413"/>
                  <a:gd name="connsiteX40" fmla="*/ 0 w 618100"/>
                  <a:gd name="connsiteY40" fmla="*/ 284669 h 420413"/>
                  <a:gd name="connsiteX41" fmla="*/ 1318 w 618100"/>
                  <a:gd name="connsiteY41" fmla="*/ 255675 h 420413"/>
                  <a:gd name="connsiteX42" fmla="*/ 1318 w 618100"/>
                  <a:gd name="connsiteY42" fmla="*/ 245132 h 420413"/>
                  <a:gd name="connsiteX43" fmla="*/ 2636 w 618100"/>
                  <a:gd name="connsiteY43" fmla="*/ 213501 h 420413"/>
                  <a:gd name="connsiteX44" fmla="*/ 21086 w 618100"/>
                  <a:gd name="connsiteY44" fmla="*/ 184508 h 420413"/>
                  <a:gd name="connsiteX45" fmla="*/ 26358 w 618100"/>
                  <a:gd name="connsiteY45" fmla="*/ 179236 h 420413"/>
                  <a:gd name="connsiteX46" fmla="*/ 50081 w 618100"/>
                  <a:gd name="connsiteY46" fmla="*/ 131791 h 420413"/>
                  <a:gd name="connsiteX47" fmla="*/ 28994 w 618100"/>
                  <a:gd name="connsiteY47" fmla="*/ 93572 h 420413"/>
                  <a:gd name="connsiteX48" fmla="*/ 28994 w 618100"/>
                  <a:gd name="connsiteY48" fmla="*/ 93572 h 420413"/>
                  <a:gd name="connsiteX49" fmla="*/ 7907 w 618100"/>
                  <a:gd name="connsiteY49" fmla="*/ 42173 h 420413"/>
                  <a:gd name="connsiteX50" fmla="*/ 26358 w 618100"/>
                  <a:gd name="connsiteY50" fmla="*/ 5271 h 420413"/>
                  <a:gd name="connsiteX51" fmla="*/ 36901 w 618100"/>
                  <a:gd name="connsiteY51" fmla="*/ 0 h 420413"/>
                  <a:gd name="connsiteX52" fmla="*/ 40855 w 618100"/>
                  <a:gd name="connsiteY52" fmla="*/ 0 h 420413"/>
                  <a:gd name="connsiteX53" fmla="*/ 63260 w 618100"/>
                  <a:gd name="connsiteY53" fmla="*/ 23722 h 420413"/>
                  <a:gd name="connsiteX54" fmla="*/ 64577 w 618100"/>
                  <a:gd name="connsiteY54" fmla="*/ 26358 h 420413"/>
                  <a:gd name="connsiteX55" fmla="*/ 92254 w 618100"/>
                  <a:gd name="connsiteY55" fmla="*/ 56670 h 420413"/>
                  <a:gd name="connsiteX56" fmla="*/ 131791 w 618100"/>
                  <a:gd name="connsiteY56" fmla="*/ 64577 h 420413"/>
                  <a:gd name="connsiteX57" fmla="*/ 138381 w 618100"/>
                  <a:gd name="connsiteY57" fmla="*/ 65896 h 420413"/>
                  <a:gd name="connsiteX58" fmla="*/ 183190 w 618100"/>
                  <a:gd name="connsiteY58" fmla="*/ 69849 h 420413"/>
                  <a:gd name="connsiteX59" fmla="*/ 234588 w 618100"/>
                  <a:gd name="connsiteY59" fmla="*/ 75120 h 420413"/>
                  <a:gd name="connsiteX60" fmla="*/ 241178 w 618100"/>
                  <a:gd name="connsiteY60" fmla="*/ 76439 h 420413"/>
                  <a:gd name="connsiteX61" fmla="*/ 263583 w 618100"/>
                  <a:gd name="connsiteY61" fmla="*/ 79075 h 420413"/>
                  <a:gd name="connsiteX62" fmla="*/ 276762 w 618100"/>
                  <a:gd name="connsiteY62" fmla="*/ 77756 h 420413"/>
                  <a:gd name="connsiteX63" fmla="*/ 300484 w 618100"/>
                  <a:gd name="connsiteY63" fmla="*/ 65896 h 420413"/>
                  <a:gd name="connsiteX64" fmla="*/ 314981 w 618100"/>
                  <a:gd name="connsiteY64" fmla="*/ 57988 h 420413"/>
                  <a:gd name="connsiteX65" fmla="*/ 362426 w 618100"/>
                  <a:gd name="connsiteY65" fmla="*/ 44809 h 420413"/>
                  <a:gd name="connsiteX66" fmla="*/ 413824 w 618100"/>
                  <a:gd name="connsiteY66" fmla="*/ 28993 h 420413"/>
                  <a:gd name="connsiteX67" fmla="*/ 425686 w 618100"/>
                  <a:gd name="connsiteY67" fmla="*/ 21086 h 420413"/>
                  <a:gd name="connsiteX68" fmla="*/ 457316 w 618100"/>
                  <a:gd name="connsiteY68" fmla="*/ 5271 h 420413"/>
                  <a:gd name="connsiteX69" fmla="*/ 466541 w 618100"/>
                  <a:gd name="connsiteY69" fmla="*/ 3954 h 420413"/>
                  <a:gd name="connsiteX70" fmla="*/ 502125 w 618100"/>
                  <a:gd name="connsiteY70" fmla="*/ 15814 h 420413"/>
                  <a:gd name="connsiteX71" fmla="*/ 550888 w 618100"/>
                  <a:gd name="connsiteY71" fmla="*/ 39537 h 420413"/>
                  <a:gd name="connsiteX72" fmla="*/ 577246 w 618100"/>
                  <a:gd name="connsiteY72" fmla="*/ 46127 h 420413"/>
                  <a:gd name="connsiteX73" fmla="*/ 606240 w 618100"/>
                  <a:gd name="connsiteY73" fmla="*/ 54034 h 420413"/>
                  <a:gd name="connsiteX74" fmla="*/ 614147 w 618100"/>
                  <a:gd name="connsiteY74" fmla="*/ 56670 h 420413"/>
                  <a:gd name="connsiteX75" fmla="*/ 618101 w 618100"/>
                  <a:gd name="connsiteY75" fmla="*/ 57988 h 420413"/>
                  <a:gd name="connsiteX76" fmla="*/ 618101 w 618100"/>
                  <a:gd name="connsiteY76" fmla="*/ 60624 h 420413"/>
                  <a:gd name="connsiteX77" fmla="*/ 585153 w 618100"/>
                  <a:gd name="connsiteY77" fmla="*/ 119930 h 420413"/>
                  <a:gd name="connsiteX78" fmla="*/ 582518 w 618100"/>
                  <a:gd name="connsiteY78" fmla="*/ 119930 h 420413"/>
                  <a:gd name="connsiteX79" fmla="*/ 544298 w 618100"/>
                  <a:gd name="connsiteY79" fmla="*/ 150242 h 420413"/>
                  <a:gd name="connsiteX80" fmla="*/ 542981 w 618100"/>
                  <a:gd name="connsiteY80" fmla="*/ 166057 h 420413"/>
                  <a:gd name="connsiteX81" fmla="*/ 533755 w 618100"/>
                  <a:gd name="connsiteY81" fmla="*/ 205594 h 420413"/>
                  <a:gd name="connsiteX82" fmla="*/ 528483 w 618100"/>
                  <a:gd name="connsiteY82" fmla="*/ 208230 h 420413"/>
                  <a:gd name="connsiteX83" fmla="*/ 521893 w 618100"/>
                  <a:gd name="connsiteY83" fmla="*/ 217456 h 420413"/>
                  <a:gd name="connsiteX84" fmla="*/ 502125 w 618100"/>
                  <a:gd name="connsiteY84" fmla="*/ 235906 h 420413"/>
                  <a:gd name="connsiteX85" fmla="*/ 494218 w 618100"/>
                  <a:gd name="connsiteY85" fmla="*/ 234588 h 420413"/>
                  <a:gd name="connsiteX86" fmla="*/ 483674 w 618100"/>
                  <a:gd name="connsiteY86" fmla="*/ 233270 h 420413"/>
                  <a:gd name="connsiteX87" fmla="*/ 473131 w 618100"/>
                  <a:gd name="connsiteY87" fmla="*/ 234588 h 420413"/>
                  <a:gd name="connsiteX88" fmla="*/ 479720 w 618100"/>
                  <a:gd name="connsiteY88" fmla="*/ 239860 h 420413"/>
                  <a:gd name="connsiteX89" fmla="*/ 484992 w 618100"/>
                  <a:gd name="connsiteY89" fmla="*/ 243814 h 420413"/>
                  <a:gd name="connsiteX90" fmla="*/ 525847 w 618100"/>
                  <a:gd name="connsiteY90" fmla="*/ 291259 h 420413"/>
                  <a:gd name="connsiteX91" fmla="*/ 532437 w 618100"/>
                  <a:gd name="connsiteY91" fmla="*/ 313663 h 420413"/>
                  <a:gd name="connsiteX92" fmla="*/ 533755 w 618100"/>
                  <a:gd name="connsiteY92" fmla="*/ 316299 h 420413"/>
                  <a:gd name="connsiteX93" fmla="*/ 529801 w 618100"/>
                  <a:gd name="connsiteY93" fmla="*/ 317617 h 420413"/>
                  <a:gd name="connsiteX94" fmla="*/ 525847 w 618100"/>
                  <a:gd name="connsiteY94" fmla="*/ 318934 h 420413"/>
                  <a:gd name="connsiteX95" fmla="*/ 519257 w 618100"/>
                  <a:gd name="connsiteY95" fmla="*/ 321570 h 420413"/>
                  <a:gd name="connsiteX96" fmla="*/ 516622 w 618100"/>
                  <a:gd name="connsiteY96" fmla="*/ 322889 h 420413"/>
                  <a:gd name="connsiteX97" fmla="*/ 507397 w 618100"/>
                  <a:gd name="connsiteY97" fmla="*/ 326842 h 420413"/>
                  <a:gd name="connsiteX98" fmla="*/ 496854 w 618100"/>
                  <a:gd name="connsiteY98" fmla="*/ 328160 h 420413"/>
                  <a:gd name="connsiteX99" fmla="*/ 492899 w 618100"/>
                  <a:gd name="connsiteY99" fmla="*/ 328160 h 420413"/>
                  <a:gd name="connsiteX100" fmla="*/ 482356 w 618100"/>
                  <a:gd name="connsiteY100" fmla="*/ 328160 h 420413"/>
                  <a:gd name="connsiteX101" fmla="*/ 462587 w 618100"/>
                  <a:gd name="connsiteY101" fmla="*/ 324206 h 420413"/>
                  <a:gd name="connsiteX102" fmla="*/ 454680 w 618100"/>
                  <a:gd name="connsiteY102" fmla="*/ 321570 h 420413"/>
                  <a:gd name="connsiteX103" fmla="*/ 446772 w 618100"/>
                  <a:gd name="connsiteY103" fmla="*/ 318934 h 420413"/>
                  <a:gd name="connsiteX104" fmla="*/ 441501 w 618100"/>
                  <a:gd name="connsiteY104" fmla="*/ 316299 h 420413"/>
                  <a:gd name="connsiteX105" fmla="*/ 436229 w 618100"/>
                  <a:gd name="connsiteY105" fmla="*/ 313663 h 420413"/>
                  <a:gd name="connsiteX106" fmla="*/ 432276 w 618100"/>
                  <a:gd name="connsiteY106" fmla="*/ 312345 h 420413"/>
                  <a:gd name="connsiteX107" fmla="*/ 420414 w 618100"/>
                  <a:gd name="connsiteY107" fmla="*/ 317617 h 420413"/>
                  <a:gd name="connsiteX108" fmla="*/ 412507 w 618100"/>
                  <a:gd name="connsiteY108" fmla="*/ 321570 h 420413"/>
                  <a:gd name="connsiteX109" fmla="*/ 399328 w 618100"/>
                  <a:gd name="connsiteY109" fmla="*/ 329478 h 420413"/>
                  <a:gd name="connsiteX110" fmla="*/ 396692 w 618100"/>
                  <a:gd name="connsiteY110" fmla="*/ 332114 h 420413"/>
                  <a:gd name="connsiteX111" fmla="*/ 390102 w 618100"/>
                  <a:gd name="connsiteY111" fmla="*/ 340022 h 420413"/>
                  <a:gd name="connsiteX112" fmla="*/ 383513 w 618100"/>
                  <a:gd name="connsiteY112" fmla="*/ 342658 h 420413"/>
                  <a:gd name="connsiteX113" fmla="*/ 376923 w 618100"/>
                  <a:gd name="connsiteY113" fmla="*/ 345293 h 420413"/>
                  <a:gd name="connsiteX114" fmla="*/ 365062 w 618100"/>
                  <a:gd name="connsiteY114" fmla="*/ 351882 h 420413"/>
                  <a:gd name="connsiteX115" fmla="*/ 358473 w 618100"/>
                  <a:gd name="connsiteY115" fmla="*/ 361108 h 420413"/>
                  <a:gd name="connsiteX116" fmla="*/ 355837 w 618100"/>
                  <a:gd name="connsiteY116" fmla="*/ 366380 h 420413"/>
                  <a:gd name="connsiteX117" fmla="*/ 355837 w 618100"/>
                  <a:gd name="connsiteY117" fmla="*/ 366380 h 420413"/>
                  <a:gd name="connsiteX118" fmla="*/ 347929 w 618100"/>
                  <a:gd name="connsiteY118" fmla="*/ 383513 h 420413"/>
                  <a:gd name="connsiteX119" fmla="*/ 346611 w 618100"/>
                  <a:gd name="connsiteY119" fmla="*/ 386149 h 420413"/>
                  <a:gd name="connsiteX120" fmla="*/ 340022 w 618100"/>
                  <a:gd name="connsiteY120" fmla="*/ 398009 h 420413"/>
                  <a:gd name="connsiteX121" fmla="*/ 324206 w 618100"/>
                  <a:gd name="connsiteY121" fmla="*/ 405917 h 420413"/>
                  <a:gd name="connsiteX122" fmla="*/ 320253 w 618100"/>
                  <a:gd name="connsiteY122" fmla="*/ 405917 h 420413"/>
                  <a:gd name="connsiteX123" fmla="*/ 316299 w 618100"/>
                  <a:gd name="connsiteY123" fmla="*/ 405917 h 420413"/>
                  <a:gd name="connsiteX124" fmla="*/ 312346 w 618100"/>
                  <a:gd name="connsiteY124" fmla="*/ 407235 h 420413"/>
                  <a:gd name="connsiteX125" fmla="*/ 305756 w 618100"/>
                  <a:gd name="connsiteY125" fmla="*/ 408553 h 420413"/>
                  <a:gd name="connsiteX126" fmla="*/ 304438 w 618100"/>
                  <a:gd name="connsiteY126" fmla="*/ 408553 h 420413"/>
                  <a:gd name="connsiteX127" fmla="*/ 300484 w 618100"/>
                  <a:gd name="connsiteY127" fmla="*/ 408553 h 420413"/>
                  <a:gd name="connsiteX128" fmla="*/ 292577 w 618100"/>
                  <a:gd name="connsiteY128" fmla="*/ 409871 h 420413"/>
                  <a:gd name="connsiteX129" fmla="*/ 295212 w 618100"/>
                  <a:gd name="connsiteY129" fmla="*/ 420414 h 42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18100" h="420413">
                    <a:moveTo>
                      <a:pt x="295212" y="420414"/>
                    </a:moveTo>
                    <a:cubicBezTo>
                      <a:pt x="292577" y="420414"/>
                      <a:pt x="289941" y="420414"/>
                      <a:pt x="287305" y="419096"/>
                    </a:cubicBezTo>
                    <a:cubicBezTo>
                      <a:pt x="283351" y="417778"/>
                      <a:pt x="280715" y="417778"/>
                      <a:pt x="276762" y="417778"/>
                    </a:cubicBezTo>
                    <a:cubicBezTo>
                      <a:pt x="275443" y="417778"/>
                      <a:pt x="272808" y="417778"/>
                      <a:pt x="271490" y="417778"/>
                    </a:cubicBezTo>
                    <a:lnTo>
                      <a:pt x="270172" y="417778"/>
                    </a:lnTo>
                    <a:cubicBezTo>
                      <a:pt x="264900" y="417778"/>
                      <a:pt x="260947" y="416460"/>
                      <a:pt x="256993" y="416460"/>
                    </a:cubicBezTo>
                    <a:cubicBezTo>
                      <a:pt x="255675" y="416460"/>
                      <a:pt x="254357" y="416460"/>
                      <a:pt x="253040" y="416460"/>
                    </a:cubicBezTo>
                    <a:cubicBezTo>
                      <a:pt x="253040" y="416460"/>
                      <a:pt x="251721" y="416460"/>
                      <a:pt x="251721" y="416460"/>
                    </a:cubicBezTo>
                    <a:cubicBezTo>
                      <a:pt x="249085" y="416460"/>
                      <a:pt x="246450" y="415143"/>
                      <a:pt x="243814" y="415143"/>
                    </a:cubicBezTo>
                    <a:cubicBezTo>
                      <a:pt x="241178" y="413824"/>
                      <a:pt x="239860" y="413824"/>
                      <a:pt x="237224" y="413824"/>
                    </a:cubicBezTo>
                    <a:cubicBezTo>
                      <a:pt x="235906" y="413824"/>
                      <a:pt x="234588" y="413824"/>
                      <a:pt x="233271" y="413824"/>
                    </a:cubicBezTo>
                    <a:cubicBezTo>
                      <a:pt x="231952" y="413824"/>
                      <a:pt x="229316" y="413824"/>
                      <a:pt x="227999" y="413824"/>
                    </a:cubicBezTo>
                    <a:cubicBezTo>
                      <a:pt x="224045" y="413824"/>
                      <a:pt x="221409" y="412507"/>
                      <a:pt x="220092" y="411188"/>
                    </a:cubicBezTo>
                    <a:cubicBezTo>
                      <a:pt x="216137" y="408553"/>
                      <a:pt x="214820" y="404599"/>
                      <a:pt x="213502" y="401964"/>
                    </a:cubicBezTo>
                    <a:cubicBezTo>
                      <a:pt x="212184" y="399328"/>
                      <a:pt x="212184" y="396692"/>
                      <a:pt x="209548" y="395374"/>
                    </a:cubicBezTo>
                    <a:cubicBezTo>
                      <a:pt x="206913" y="392738"/>
                      <a:pt x="201641" y="390102"/>
                      <a:pt x="197687" y="388785"/>
                    </a:cubicBezTo>
                    <a:lnTo>
                      <a:pt x="195051" y="387466"/>
                    </a:lnTo>
                    <a:cubicBezTo>
                      <a:pt x="191097" y="384830"/>
                      <a:pt x="187144" y="384830"/>
                      <a:pt x="183190" y="384830"/>
                    </a:cubicBezTo>
                    <a:lnTo>
                      <a:pt x="181872" y="384830"/>
                    </a:lnTo>
                    <a:cubicBezTo>
                      <a:pt x="179236" y="384830"/>
                      <a:pt x="176600" y="384830"/>
                      <a:pt x="175282" y="386149"/>
                    </a:cubicBezTo>
                    <a:cubicBezTo>
                      <a:pt x="173965" y="386149"/>
                      <a:pt x="173965" y="387466"/>
                      <a:pt x="172646" y="388785"/>
                    </a:cubicBezTo>
                    <a:cubicBezTo>
                      <a:pt x="172646" y="390102"/>
                      <a:pt x="171329" y="390102"/>
                      <a:pt x="171329" y="391420"/>
                    </a:cubicBezTo>
                    <a:cubicBezTo>
                      <a:pt x="167375" y="396692"/>
                      <a:pt x="162103" y="396692"/>
                      <a:pt x="156831" y="396692"/>
                    </a:cubicBezTo>
                    <a:cubicBezTo>
                      <a:pt x="155514" y="396692"/>
                      <a:pt x="154196" y="396692"/>
                      <a:pt x="152878" y="396692"/>
                    </a:cubicBezTo>
                    <a:cubicBezTo>
                      <a:pt x="147606" y="398009"/>
                      <a:pt x="142335" y="399328"/>
                      <a:pt x="134427" y="403281"/>
                    </a:cubicBezTo>
                    <a:cubicBezTo>
                      <a:pt x="127838" y="407235"/>
                      <a:pt x="121248" y="408553"/>
                      <a:pt x="113340" y="408553"/>
                    </a:cubicBezTo>
                    <a:cubicBezTo>
                      <a:pt x="110704" y="408553"/>
                      <a:pt x="109387" y="408553"/>
                      <a:pt x="106751" y="408553"/>
                    </a:cubicBezTo>
                    <a:cubicBezTo>
                      <a:pt x="105433" y="408553"/>
                      <a:pt x="104115" y="408553"/>
                      <a:pt x="102797" y="408553"/>
                    </a:cubicBezTo>
                    <a:cubicBezTo>
                      <a:pt x="94890" y="408553"/>
                      <a:pt x="89618" y="409871"/>
                      <a:pt x="81711" y="413824"/>
                    </a:cubicBezTo>
                    <a:cubicBezTo>
                      <a:pt x="76439" y="416460"/>
                      <a:pt x="71167" y="416460"/>
                      <a:pt x="67213" y="416460"/>
                    </a:cubicBezTo>
                    <a:cubicBezTo>
                      <a:pt x="63260" y="416460"/>
                      <a:pt x="59306" y="416460"/>
                      <a:pt x="54034" y="415143"/>
                    </a:cubicBezTo>
                    <a:lnTo>
                      <a:pt x="51398" y="415143"/>
                    </a:lnTo>
                    <a:cubicBezTo>
                      <a:pt x="47445" y="413824"/>
                      <a:pt x="43491" y="413824"/>
                      <a:pt x="39537" y="412507"/>
                    </a:cubicBezTo>
                    <a:lnTo>
                      <a:pt x="36901" y="412507"/>
                    </a:lnTo>
                    <a:lnTo>
                      <a:pt x="36901" y="409871"/>
                    </a:lnTo>
                    <a:cubicBezTo>
                      <a:pt x="36901" y="404599"/>
                      <a:pt x="36901" y="398009"/>
                      <a:pt x="36901" y="392738"/>
                    </a:cubicBezTo>
                    <a:cubicBezTo>
                      <a:pt x="38219" y="374287"/>
                      <a:pt x="38219" y="354518"/>
                      <a:pt x="35584" y="337386"/>
                    </a:cubicBezTo>
                    <a:cubicBezTo>
                      <a:pt x="34265" y="322889"/>
                      <a:pt x="28994" y="311027"/>
                      <a:pt x="21086" y="301802"/>
                    </a:cubicBezTo>
                    <a:cubicBezTo>
                      <a:pt x="15815" y="296531"/>
                      <a:pt x="10543" y="291259"/>
                      <a:pt x="2636" y="288623"/>
                    </a:cubicBezTo>
                    <a:lnTo>
                      <a:pt x="0" y="287305"/>
                    </a:lnTo>
                    <a:lnTo>
                      <a:pt x="0" y="284669"/>
                    </a:lnTo>
                    <a:cubicBezTo>
                      <a:pt x="1318" y="274126"/>
                      <a:pt x="1318" y="264900"/>
                      <a:pt x="1318" y="255675"/>
                    </a:cubicBezTo>
                    <a:cubicBezTo>
                      <a:pt x="1318" y="253039"/>
                      <a:pt x="1318" y="249085"/>
                      <a:pt x="1318" y="245132"/>
                    </a:cubicBezTo>
                    <a:cubicBezTo>
                      <a:pt x="1318" y="234588"/>
                      <a:pt x="0" y="222727"/>
                      <a:pt x="2636" y="213501"/>
                    </a:cubicBezTo>
                    <a:cubicBezTo>
                      <a:pt x="5271" y="201641"/>
                      <a:pt x="13179" y="193733"/>
                      <a:pt x="21086" y="184508"/>
                    </a:cubicBezTo>
                    <a:cubicBezTo>
                      <a:pt x="22405" y="183190"/>
                      <a:pt x="25040" y="180554"/>
                      <a:pt x="26358" y="179236"/>
                    </a:cubicBezTo>
                    <a:cubicBezTo>
                      <a:pt x="38219" y="164739"/>
                      <a:pt x="48763" y="148924"/>
                      <a:pt x="50081" y="131791"/>
                    </a:cubicBezTo>
                    <a:cubicBezTo>
                      <a:pt x="51398" y="115976"/>
                      <a:pt x="40855" y="104115"/>
                      <a:pt x="28994" y="93572"/>
                    </a:cubicBezTo>
                    <a:lnTo>
                      <a:pt x="28994" y="93572"/>
                    </a:lnTo>
                    <a:cubicBezTo>
                      <a:pt x="18450" y="83028"/>
                      <a:pt x="5271" y="65896"/>
                      <a:pt x="7907" y="42173"/>
                    </a:cubicBezTo>
                    <a:cubicBezTo>
                      <a:pt x="9226" y="28993"/>
                      <a:pt x="15815" y="13179"/>
                      <a:pt x="26358" y="5271"/>
                    </a:cubicBezTo>
                    <a:cubicBezTo>
                      <a:pt x="28994" y="2635"/>
                      <a:pt x="32948" y="1318"/>
                      <a:pt x="36901" y="0"/>
                    </a:cubicBezTo>
                    <a:cubicBezTo>
                      <a:pt x="38219" y="0"/>
                      <a:pt x="39537" y="0"/>
                      <a:pt x="40855" y="0"/>
                    </a:cubicBezTo>
                    <a:cubicBezTo>
                      <a:pt x="52717" y="0"/>
                      <a:pt x="59306" y="14497"/>
                      <a:pt x="63260" y="23722"/>
                    </a:cubicBezTo>
                    <a:cubicBezTo>
                      <a:pt x="63260" y="25040"/>
                      <a:pt x="64577" y="26358"/>
                      <a:pt x="64577" y="26358"/>
                    </a:cubicBezTo>
                    <a:cubicBezTo>
                      <a:pt x="69849" y="38219"/>
                      <a:pt x="77756" y="50081"/>
                      <a:pt x="92254" y="56670"/>
                    </a:cubicBezTo>
                    <a:cubicBezTo>
                      <a:pt x="104115" y="61941"/>
                      <a:pt x="118612" y="63260"/>
                      <a:pt x="131791" y="64577"/>
                    </a:cubicBezTo>
                    <a:lnTo>
                      <a:pt x="138381" y="65896"/>
                    </a:lnTo>
                    <a:cubicBezTo>
                      <a:pt x="152878" y="68531"/>
                      <a:pt x="168693" y="68531"/>
                      <a:pt x="183190" y="69849"/>
                    </a:cubicBezTo>
                    <a:cubicBezTo>
                      <a:pt x="200323" y="71167"/>
                      <a:pt x="217456" y="72485"/>
                      <a:pt x="234588" y="75120"/>
                    </a:cubicBezTo>
                    <a:cubicBezTo>
                      <a:pt x="237224" y="75120"/>
                      <a:pt x="238542" y="75120"/>
                      <a:pt x="241178" y="76439"/>
                    </a:cubicBezTo>
                    <a:cubicBezTo>
                      <a:pt x="249085" y="77756"/>
                      <a:pt x="255675" y="79075"/>
                      <a:pt x="263583" y="79075"/>
                    </a:cubicBezTo>
                    <a:cubicBezTo>
                      <a:pt x="268854" y="79075"/>
                      <a:pt x="272808" y="79075"/>
                      <a:pt x="276762" y="77756"/>
                    </a:cubicBezTo>
                    <a:cubicBezTo>
                      <a:pt x="284669" y="75120"/>
                      <a:pt x="292577" y="71167"/>
                      <a:pt x="300484" y="65896"/>
                    </a:cubicBezTo>
                    <a:cubicBezTo>
                      <a:pt x="305756" y="63260"/>
                      <a:pt x="309710" y="60624"/>
                      <a:pt x="314981" y="57988"/>
                    </a:cubicBezTo>
                    <a:cubicBezTo>
                      <a:pt x="330796" y="51398"/>
                      <a:pt x="346611" y="48762"/>
                      <a:pt x="362426" y="44809"/>
                    </a:cubicBezTo>
                    <a:cubicBezTo>
                      <a:pt x="380877" y="42173"/>
                      <a:pt x="398010" y="38219"/>
                      <a:pt x="413824" y="28993"/>
                    </a:cubicBezTo>
                    <a:cubicBezTo>
                      <a:pt x="417779" y="26358"/>
                      <a:pt x="421732" y="23722"/>
                      <a:pt x="425686" y="21086"/>
                    </a:cubicBezTo>
                    <a:cubicBezTo>
                      <a:pt x="434911" y="14497"/>
                      <a:pt x="445455" y="7907"/>
                      <a:pt x="457316" y="5271"/>
                    </a:cubicBezTo>
                    <a:cubicBezTo>
                      <a:pt x="459951" y="3954"/>
                      <a:pt x="463906" y="3954"/>
                      <a:pt x="466541" y="3954"/>
                    </a:cubicBezTo>
                    <a:cubicBezTo>
                      <a:pt x="479720" y="3954"/>
                      <a:pt x="491582" y="10543"/>
                      <a:pt x="502125" y="15814"/>
                    </a:cubicBezTo>
                    <a:cubicBezTo>
                      <a:pt x="516622" y="25040"/>
                      <a:pt x="533755" y="32948"/>
                      <a:pt x="550888" y="39537"/>
                    </a:cubicBezTo>
                    <a:cubicBezTo>
                      <a:pt x="558795" y="42173"/>
                      <a:pt x="568020" y="44809"/>
                      <a:pt x="577246" y="46127"/>
                    </a:cubicBezTo>
                    <a:cubicBezTo>
                      <a:pt x="586472" y="48762"/>
                      <a:pt x="597015" y="51398"/>
                      <a:pt x="606240" y="54034"/>
                    </a:cubicBezTo>
                    <a:cubicBezTo>
                      <a:pt x="608876" y="55352"/>
                      <a:pt x="611511" y="55352"/>
                      <a:pt x="614147" y="56670"/>
                    </a:cubicBezTo>
                    <a:lnTo>
                      <a:pt x="618101" y="57988"/>
                    </a:lnTo>
                    <a:lnTo>
                      <a:pt x="618101" y="60624"/>
                    </a:lnTo>
                    <a:cubicBezTo>
                      <a:pt x="618101" y="76439"/>
                      <a:pt x="615466" y="118612"/>
                      <a:pt x="585153" y="119930"/>
                    </a:cubicBezTo>
                    <a:lnTo>
                      <a:pt x="582518" y="119930"/>
                    </a:lnTo>
                    <a:cubicBezTo>
                      <a:pt x="548252" y="121247"/>
                      <a:pt x="548252" y="121247"/>
                      <a:pt x="544298" y="150242"/>
                    </a:cubicBezTo>
                    <a:cubicBezTo>
                      <a:pt x="544298" y="155514"/>
                      <a:pt x="542981" y="162103"/>
                      <a:pt x="542981" y="166057"/>
                    </a:cubicBezTo>
                    <a:cubicBezTo>
                      <a:pt x="540345" y="191097"/>
                      <a:pt x="539026" y="201641"/>
                      <a:pt x="533755" y="205594"/>
                    </a:cubicBezTo>
                    <a:cubicBezTo>
                      <a:pt x="532437" y="206912"/>
                      <a:pt x="529801" y="206912"/>
                      <a:pt x="528483" y="208230"/>
                    </a:cubicBezTo>
                    <a:cubicBezTo>
                      <a:pt x="524529" y="209548"/>
                      <a:pt x="521893" y="209548"/>
                      <a:pt x="521893" y="217456"/>
                    </a:cubicBezTo>
                    <a:cubicBezTo>
                      <a:pt x="520576" y="230635"/>
                      <a:pt x="510033" y="235906"/>
                      <a:pt x="502125" y="235906"/>
                    </a:cubicBezTo>
                    <a:cubicBezTo>
                      <a:pt x="499489" y="235906"/>
                      <a:pt x="496854" y="235906"/>
                      <a:pt x="494218" y="234588"/>
                    </a:cubicBezTo>
                    <a:cubicBezTo>
                      <a:pt x="491582" y="233270"/>
                      <a:pt x="487628" y="233270"/>
                      <a:pt x="483674" y="233270"/>
                    </a:cubicBezTo>
                    <a:cubicBezTo>
                      <a:pt x="478402" y="233270"/>
                      <a:pt x="474449" y="234588"/>
                      <a:pt x="473131" y="234588"/>
                    </a:cubicBezTo>
                    <a:cubicBezTo>
                      <a:pt x="473131" y="235906"/>
                      <a:pt x="475766" y="237224"/>
                      <a:pt x="479720" y="239860"/>
                    </a:cubicBezTo>
                    <a:lnTo>
                      <a:pt x="484992" y="243814"/>
                    </a:lnTo>
                    <a:cubicBezTo>
                      <a:pt x="506078" y="255675"/>
                      <a:pt x="525847" y="266218"/>
                      <a:pt x="525847" y="291259"/>
                    </a:cubicBezTo>
                    <a:cubicBezTo>
                      <a:pt x="525847" y="299166"/>
                      <a:pt x="528483" y="305755"/>
                      <a:pt x="532437" y="313663"/>
                    </a:cubicBezTo>
                    <a:lnTo>
                      <a:pt x="533755" y="316299"/>
                    </a:lnTo>
                    <a:lnTo>
                      <a:pt x="529801" y="317617"/>
                    </a:lnTo>
                    <a:cubicBezTo>
                      <a:pt x="528483" y="317617"/>
                      <a:pt x="527165" y="318934"/>
                      <a:pt x="525847" y="318934"/>
                    </a:cubicBezTo>
                    <a:cubicBezTo>
                      <a:pt x="523212" y="320253"/>
                      <a:pt x="521893" y="320253"/>
                      <a:pt x="519257" y="321570"/>
                    </a:cubicBezTo>
                    <a:cubicBezTo>
                      <a:pt x="517940" y="321570"/>
                      <a:pt x="516622" y="322889"/>
                      <a:pt x="516622" y="322889"/>
                    </a:cubicBezTo>
                    <a:cubicBezTo>
                      <a:pt x="513986" y="324206"/>
                      <a:pt x="511350" y="326842"/>
                      <a:pt x="507397" y="326842"/>
                    </a:cubicBezTo>
                    <a:cubicBezTo>
                      <a:pt x="503443" y="328160"/>
                      <a:pt x="499489" y="328160"/>
                      <a:pt x="496854" y="328160"/>
                    </a:cubicBezTo>
                    <a:cubicBezTo>
                      <a:pt x="495535" y="328160"/>
                      <a:pt x="494218" y="328160"/>
                      <a:pt x="492899" y="328160"/>
                    </a:cubicBezTo>
                    <a:cubicBezTo>
                      <a:pt x="488946" y="328160"/>
                      <a:pt x="486310" y="328160"/>
                      <a:pt x="482356" y="328160"/>
                    </a:cubicBezTo>
                    <a:cubicBezTo>
                      <a:pt x="474449" y="328160"/>
                      <a:pt x="469177" y="326842"/>
                      <a:pt x="462587" y="324206"/>
                    </a:cubicBezTo>
                    <a:cubicBezTo>
                      <a:pt x="459951" y="322889"/>
                      <a:pt x="457316" y="322889"/>
                      <a:pt x="454680" y="321570"/>
                    </a:cubicBezTo>
                    <a:cubicBezTo>
                      <a:pt x="452044" y="320253"/>
                      <a:pt x="449408" y="320253"/>
                      <a:pt x="446772" y="318934"/>
                    </a:cubicBezTo>
                    <a:cubicBezTo>
                      <a:pt x="445455" y="317617"/>
                      <a:pt x="442819" y="317617"/>
                      <a:pt x="441501" y="316299"/>
                    </a:cubicBezTo>
                    <a:cubicBezTo>
                      <a:pt x="440183" y="314981"/>
                      <a:pt x="437547" y="314981"/>
                      <a:pt x="436229" y="313663"/>
                    </a:cubicBezTo>
                    <a:cubicBezTo>
                      <a:pt x="434911" y="313663"/>
                      <a:pt x="433593" y="312345"/>
                      <a:pt x="432276" y="312345"/>
                    </a:cubicBezTo>
                    <a:cubicBezTo>
                      <a:pt x="428322" y="312345"/>
                      <a:pt x="424368" y="314981"/>
                      <a:pt x="420414" y="317617"/>
                    </a:cubicBezTo>
                    <a:cubicBezTo>
                      <a:pt x="417779" y="318934"/>
                      <a:pt x="415143" y="320253"/>
                      <a:pt x="412507" y="321570"/>
                    </a:cubicBezTo>
                    <a:cubicBezTo>
                      <a:pt x="407235" y="324206"/>
                      <a:pt x="403281" y="325524"/>
                      <a:pt x="399328" y="329478"/>
                    </a:cubicBezTo>
                    <a:cubicBezTo>
                      <a:pt x="398010" y="330796"/>
                      <a:pt x="398010" y="332114"/>
                      <a:pt x="396692" y="332114"/>
                    </a:cubicBezTo>
                    <a:cubicBezTo>
                      <a:pt x="395374" y="334750"/>
                      <a:pt x="392738" y="337386"/>
                      <a:pt x="390102" y="340022"/>
                    </a:cubicBezTo>
                    <a:cubicBezTo>
                      <a:pt x="387466" y="341339"/>
                      <a:pt x="384831" y="342658"/>
                      <a:pt x="383513" y="342658"/>
                    </a:cubicBezTo>
                    <a:cubicBezTo>
                      <a:pt x="380877" y="343975"/>
                      <a:pt x="378241" y="343975"/>
                      <a:pt x="376923" y="345293"/>
                    </a:cubicBezTo>
                    <a:cubicBezTo>
                      <a:pt x="372969" y="347929"/>
                      <a:pt x="370333" y="350565"/>
                      <a:pt x="365062" y="351882"/>
                    </a:cubicBezTo>
                    <a:cubicBezTo>
                      <a:pt x="362426" y="353201"/>
                      <a:pt x="361108" y="357154"/>
                      <a:pt x="358473" y="361108"/>
                    </a:cubicBezTo>
                    <a:cubicBezTo>
                      <a:pt x="357154" y="363744"/>
                      <a:pt x="357154" y="365061"/>
                      <a:pt x="355837" y="366380"/>
                    </a:cubicBezTo>
                    <a:lnTo>
                      <a:pt x="355837" y="366380"/>
                    </a:lnTo>
                    <a:cubicBezTo>
                      <a:pt x="353201" y="370333"/>
                      <a:pt x="350565" y="376923"/>
                      <a:pt x="347929" y="383513"/>
                    </a:cubicBezTo>
                    <a:lnTo>
                      <a:pt x="346611" y="386149"/>
                    </a:lnTo>
                    <a:cubicBezTo>
                      <a:pt x="345294" y="390102"/>
                      <a:pt x="343975" y="395374"/>
                      <a:pt x="340022" y="398009"/>
                    </a:cubicBezTo>
                    <a:cubicBezTo>
                      <a:pt x="334750" y="403281"/>
                      <a:pt x="329478" y="404599"/>
                      <a:pt x="324206" y="405917"/>
                    </a:cubicBezTo>
                    <a:cubicBezTo>
                      <a:pt x="322889" y="405917"/>
                      <a:pt x="321570" y="405917"/>
                      <a:pt x="320253" y="405917"/>
                    </a:cubicBezTo>
                    <a:cubicBezTo>
                      <a:pt x="318935" y="405917"/>
                      <a:pt x="317617" y="405917"/>
                      <a:pt x="316299" y="405917"/>
                    </a:cubicBezTo>
                    <a:cubicBezTo>
                      <a:pt x="314981" y="405917"/>
                      <a:pt x="313663" y="407235"/>
                      <a:pt x="312346" y="407235"/>
                    </a:cubicBezTo>
                    <a:cubicBezTo>
                      <a:pt x="311027" y="408553"/>
                      <a:pt x="308391" y="408553"/>
                      <a:pt x="305756" y="408553"/>
                    </a:cubicBezTo>
                    <a:lnTo>
                      <a:pt x="304438" y="408553"/>
                    </a:lnTo>
                    <a:cubicBezTo>
                      <a:pt x="303120" y="408553"/>
                      <a:pt x="301802" y="408553"/>
                      <a:pt x="300484" y="408553"/>
                    </a:cubicBezTo>
                    <a:cubicBezTo>
                      <a:pt x="297848" y="408553"/>
                      <a:pt x="295212" y="408553"/>
                      <a:pt x="292577" y="409871"/>
                    </a:cubicBezTo>
                    <a:cubicBezTo>
                      <a:pt x="301802" y="420414"/>
                      <a:pt x="299167" y="420414"/>
                      <a:pt x="295212" y="420414"/>
                    </a:cubicBezTo>
                    <a:close/>
                  </a:path>
                </a:pathLst>
              </a:custGeom>
              <a:grpFill/>
              <a:ln w="6350" cap="flat">
                <a:solidFill>
                  <a:srgbClr val="94C33D"/>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56BB606-AF58-291C-4A59-BF70FF07E588}"/>
                  </a:ext>
                </a:extLst>
              </p:cNvPr>
              <p:cNvSpPr/>
              <p:nvPr/>
            </p:nvSpPr>
            <p:spPr>
              <a:xfrm>
                <a:off x="6876359" y="7937628"/>
                <a:ext cx="624691" cy="432275"/>
              </a:xfrm>
              <a:custGeom>
                <a:avLst/>
                <a:gdLst>
                  <a:gd name="connsiteX0" fmla="*/ 296531 w 624691"/>
                  <a:gd name="connsiteY0" fmla="*/ 432276 h 432275"/>
                  <a:gd name="connsiteX1" fmla="*/ 287306 w 624691"/>
                  <a:gd name="connsiteY1" fmla="*/ 430957 h 432275"/>
                  <a:gd name="connsiteX2" fmla="*/ 278080 w 624691"/>
                  <a:gd name="connsiteY2" fmla="*/ 429640 h 432275"/>
                  <a:gd name="connsiteX3" fmla="*/ 272808 w 624691"/>
                  <a:gd name="connsiteY3" fmla="*/ 429640 h 432275"/>
                  <a:gd name="connsiteX4" fmla="*/ 254358 w 624691"/>
                  <a:gd name="connsiteY4" fmla="*/ 428322 h 432275"/>
                  <a:gd name="connsiteX5" fmla="*/ 243814 w 624691"/>
                  <a:gd name="connsiteY5" fmla="*/ 427004 h 432275"/>
                  <a:gd name="connsiteX6" fmla="*/ 235907 w 624691"/>
                  <a:gd name="connsiteY6" fmla="*/ 425686 h 432275"/>
                  <a:gd name="connsiteX7" fmla="*/ 217456 w 624691"/>
                  <a:gd name="connsiteY7" fmla="*/ 423050 h 432275"/>
                  <a:gd name="connsiteX8" fmla="*/ 209549 w 624691"/>
                  <a:gd name="connsiteY8" fmla="*/ 411188 h 432275"/>
                  <a:gd name="connsiteX9" fmla="*/ 206913 w 624691"/>
                  <a:gd name="connsiteY9" fmla="*/ 405917 h 432275"/>
                  <a:gd name="connsiteX10" fmla="*/ 196369 w 624691"/>
                  <a:gd name="connsiteY10" fmla="*/ 399328 h 432275"/>
                  <a:gd name="connsiteX11" fmla="*/ 193733 w 624691"/>
                  <a:gd name="connsiteY11" fmla="*/ 398009 h 432275"/>
                  <a:gd name="connsiteX12" fmla="*/ 184508 w 624691"/>
                  <a:gd name="connsiteY12" fmla="*/ 395374 h 432275"/>
                  <a:gd name="connsiteX13" fmla="*/ 180554 w 624691"/>
                  <a:gd name="connsiteY13" fmla="*/ 395374 h 432275"/>
                  <a:gd name="connsiteX14" fmla="*/ 179237 w 624691"/>
                  <a:gd name="connsiteY14" fmla="*/ 396692 h 432275"/>
                  <a:gd name="connsiteX15" fmla="*/ 177918 w 624691"/>
                  <a:gd name="connsiteY15" fmla="*/ 399328 h 432275"/>
                  <a:gd name="connsiteX16" fmla="*/ 159468 w 624691"/>
                  <a:gd name="connsiteY16" fmla="*/ 407235 h 432275"/>
                  <a:gd name="connsiteX17" fmla="*/ 156832 w 624691"/>
                  <a:gd name="connsiteY17" fmla="*/ 407235 h 432275"/>
                  <a:gd name="connsiteX18" fmla="*/ 139699 w 624691"/>
                  <a:gd name="connsiteY18" fmla="*/ 413824 h 432275"/>
                  <a:gd name="connsiteX19" fmla="*/ 109387 w 624691"/>
                  <a:gd name="connsiteY19" fmla="*/ 419096 h 432275"/>
                  <a:gd name="connsiteX20" fmla="*/ 106751 w 624691"/>
                  <a:gd name="connsiteY20" fmla="*/ 419096 h 432275"/>
                  <a:gd name="connsiteX21" fmla="*/ 86983 w 624691"/>
                  <a:gd name="connsiteY21" fmla="*/ 423050 h 432275"/>
                  <a:gd name="connsiteX22" fmla="*/ 56671 w 624691"/>
                  <a:gd name="connsiteY22" fmla="*/ 424368 h 432275"/>
                  <a:gd name="connsiteX23" fmla="*/ 54035 w 624691"/>
                  <a:gd name="connsiteY23" fmla="*/ 424368 h 432275"/>
                  <a:gd name="connsiteX24" fmla="*/ 43492 w 624691"/>
                  <a:gd name="connsiteY24" fmla="*/ 421732 h 432275"/>
                  <a:gd name="connsiteX25" fmla="*/ 35584 w 624691"/>
                  <a:gd name="connsiteY25" fmla="*/ 420414 h 432275"/>
                  <a:gd name="connsiteX26" fmla="*/ 35584 w 624691"/>
                  <a:gd name="connsiteY26" fmla="*/ 412507 h 432275"/>
                  <a:gd name="connsiteX27" fmla="*/ 35584 w 624691"/>
                  <a:gd name="connsiteY27" fmla="*/ 398009 h 432275"/>
                  <a:gd name="connsiteX28" fmla="*/ 35584 w 624691"/>
                  <a:gd name="connsiteY28" fmla="*/ 395374 h 432275"/>
                  <a:gd name="connsiteX29" fmla="*/ 34266 w 624691"/>
                  <a:gd name="connsiteY29" fmla="*/ 340022 h 432275"/>
                  <a:gd name="connsiteX30" fmla="*/ 21087 w 624691"/>
                  <a:gd name="connsiteY30" fmla="*/ 307074 h 432275"/>
                  <a:gd name="connsiteX31" fmla="*/ 5272 w 624691"/>
                  <a:gd name="connsiteY31" fmla="*/ 295212 h 432275"/>
                  <a:gd name="connsiteX32" fmla="*/ 0 w 624691"/>
                  <a:gd name="connsiteY32" fmla="*/ 292576 h 432275"/>
                  <a:gd name="connsiteX33" fmla="*/ 0 w 624691"/>
                  <a:gd name="connsiteY33" fmla="*/ 287305 h 432275"/>
                  <a:gd name="connsiteX34" fmla="*/ 1318 w 624691"/>
                  <a:gd name="connsiteY34" fmla="*/ 259628 h 432275"/>
                  <a:gd name="connsiteX35" fmla="*/ 1318 w 624691"/>
                  <a:gd name="connsiteY35" fmla="*/ 251721 h 432275"/>
                  <a:gd name="connsiteX36" fmla="*/ 1318 w 624691"/>
                  <a:gd name="connsiteY36" fmla="*/ 250404 h 432275"/>
                  <a:gd name="connsiteX37" fmla="*/ 2636 w 624691"/>
                  <a:gd name="connsiteY37" fmla="*/ 216137 h 432275"/>
                  <a:gd name="connsiteX38" fmla="*/ 21087 w 624691"/>
                  <a:gd name="connsiteY38" fmla="*/ 185826 h 432275"/>
                  <a:gd name="connsiteX39" fmla="*/ 26358 w 624691"/>
                  <a:gd name="connsiteY39" fmla="*/ 180554 h 432275"/>
                  <a:gd name="connsiteX40" fmla="*/ 48763 w 624691"/>
                  <a:gd name="connsiteY40" fmla="*/ 135745 h 432275"/>
                  <a:gd name="connsiteX41" fmla="*/ 28994 w 624691"/>
                  <a:gd name="connsiteY41" fmla="*/ 101479 h 432275"/>
                  <a:gd name="connsiteX42" fmla="*/ 6590 w 624691"/>
                  <a:gd name="connsiteY42" fmla="*/ 46127 h 432275"/>
                  <a:gd name="connsiteX43" fmla="*/ 27677 w 624691"/>
                  <a:gd name="connsiteY43" fmla="*/ 5271 h 432275"/>
                  <a:gd name="connsiteX44" fmla="*/ 39537 w 624691"/>
                  <a:gd name="connsiteY44" fmla="*/ 0 h 432275"/>
                  <a:gd name="connsiteX45" fmla="*/ 44809 w 624691"/>
                  <a:gd name="connsiteY45" fmla="*/ 0 h 432275"/>
                  <a:gd name="connsiteX46" fmla="*/ 72485 w 624691"/>
                  <a:gd name="connsiteY46" fmla="*/ 26358 h 432275"/>
                  <a:gd name="connsiteX47" fmla="*/ 73804 w 624691"/>
                  <a:gd name="connsiteY47" fmla="*/ 28993 h 432275"/>
                  <a:gd name="connsiteX48" fmla="*/ 98844 w 624691"/>
                  <a:gd name="connsiteY48" fmla="*/ 56670 h 432275"/>
                  <a:gd name="connsiteX49" fmla="*/ 137063 w 624691"/>
                  <a:gd name="connsiteY49" fmla="*/ 64577 h 432275"/>
                  <a:gd name="connsiteX50" fmla="*/ 143653 w 624691"/>
                  <a:gd name="connsiteY50" fmla="*/ 65896 h 432275"/>
                  <a:gd name="connsiteX51" fmla="*/ 188462 w 624691"/>
                  <a:gd name="connsiteY51" fmla="*/ 69849 h 432275"/>
                  <a:gd name="connsiteX52" fmla="*/ 191097 w 624691"/>
                  <a:gd name="connsiteY52" fmla="*/ 69849 h 432275"/>
                  <a:gd name="connsiteX53" fmla="*/ 241179 w 624691"/>
                  <a:gd name="connsiteY53" fmla="*/ 75120 h 432275"/>
                  <a:gd name="connsiteX54" fmla="*/ 247768 w 624691"/>
                  <a:gd name="connsiteY54" fmla="*/ 76439 h 432275"/>
                  <a:gd name="connsiteX55" fmla="*/ 280716 w 624691"/>
                  <a:gd name="connsiteY55" fmla="*/ 77756 h 432275"/>
                  <a:gd name="connsiteX56" fmla="*/ 303120 w 624691"/>
                  <a:gd name="connsiteY56" fmla="*/ 67213 h 432275"/>
                  <a:gd name="connsiteX57" fmla="*/ 317618 w 624691"/>
                  <a:gd name="connsiteY57" fmla="*/ 59306 h 432275"/>
                  <a:gd name="connsiteX58" fmla="*/ 365062 w 624691"/>
                  <a:gd name="connsiteY58" fmla="*/ 46127 h 432275"/>
                  <a:gd name="connsiteX59" fmla="*/ 415143 w 624691"/>
                  <a:gd name="connsiteY59" fmla="*/ 31629 h 432275"/>
                  <a:gd name="connsiteX60" fmla="*/ 427004 w 624691"/>
                  <a:gd name="connsiteY60" fmla="*/ 23722 h 432275"/>
                  <a:gd name="connsiteX61" fmla="*/ 459952 w 624691"/>
                  <a:gd name="connsiteY61" fmla="*/ 6590 h 432275"/>
                  <a:gd name="connsiteX62" fmla="*/ 470495 w 624691"/>
                  <a:gd name="connsiteY62" fmla="*/ 5271 h 432275"/>
                  <a:gd name="connsiteX63" fmla="*/ 507397 w 624691"/>
                  <a:gd name="connsiteY63" fmla="*/ 18450 h 432275"/>
                  <a:gd name="connsiteX64" fmla="*/ 554842 w 624691"/>
                  <a:gd name="connsiteY64" fmla="*/ 40855 h 432275"/>
                  <a:gd name="connsiteX65" fmla="*/ 579882 w 624691"/>
                  <a:gd name="connsiteY65" fmla="*/ 47445 h 432275"/>
                  <a:gd name="connsiteX66" fmla="*/ 608876 w 624691"/>
                  <a:gd name="connsiteY66" fmla="*/ 55352 h 432275"/>
                  <a:gd name="connsiteX67" fmla="*/ 616784 w 624691"/>
                  <a:gd name="connsiteY67" fmla="*/ 57988 h 432275"/>
                  <a:gd name="connsiteX68" fmla="*/ 624691 w 624691"/>
                  <a:gd name="connsiteY68" fmla="*/ 60624 h 432275"/>
                  <a:gd name="connsiteX69" fmla="*/ 624691 w 624691"/>
                  <a:gd name="connsiteY69" fmla="*/ 67213 h 432275"/>
                  <a:gd name="connsiteX70" fmla="*/ 586472 w 624691"/>
                  <a:gd name="connsiteY70" fmla="*/ 131791 h 432275"/>
                  <a:gd name="connsiteX71" fmla="*/ 583836 w 624691"/>
                  <a:gd name="connsiteY71" fmla="*/ 131791 h 432275"/>
                  <a:gd name="connsiteX72" fmla="*/ 550889 w 624691"/>
                  <a:gd name="connsiteY72" fmla="*/ 158150 h 432275"/>
                  <a:gd name="connsiteX73" fmla="*/ 549570 w 624691"/>
                  <a:gd name="connsiteY73" fmla="*/ 173964 h 432275"/>
                  <a:gd name="connsiteX74" fmla="*/ 539027 w 624691"/>
                  <a:gd name="connsiteY74" fmla="*/ 217456 h 432275"/>
                  <a:gd name="connsiteX75" fmla="*/ 533755 w 624691"/>
                  <a:gd name="connsiteY75" fmla="*/ 220091 h 432275"/>
                  <a:gd name="connsiteX76" fmla="*/ 529801 w 624691"/>
                  <a:gd name="connsiteY76" fmla="*/ 225363 h 432275"/>
                  <a:gd name="connsiteX77" fmla="*/ 495536 w 624691"/>
                  <a:gd name="connsiteY77" fmla="*/ 246449 h 432275"/>
                  <a:gd name="connsiteX78" fmla="*/ 491582 w 624691"/>
                  <a:gd name="connsiteY78" fmla="*/ 245132 h 432275"/>
                  <a:gd name="connsiteX79" fmla="*/ 491582 w 624691"/>
                  <a:gd name="connsiteY79" fmla="*/ 245132 h 432275"/>
                  <a:gd name="connsiteX80" fmla="*/ 535073 w 624691"/>
                  <a:gd name="connsiteY80" fmla="*/ 296531 h 432275"/>
                  <a:gd name="connsiteX81" fmla="*/ 541663 w 624691"/>
                  <a:gd name="connsiteY81" fmla="*/ 316299 h 432275"/>
                  <a:gd name="connsiteX82" fmla="*/ 545617 w 624691"/>
                  <a:gd name="connsiteY82" fmla="*/ 324206 h 432275"/>
                  <a:gd name="connsiteX83" fmla="*/ 537709 w 624691"/>
                  <a:gd name="connsiteY83" fmla="*/ 328160 h 432275"/>
                  <a:gd name="connsiteX84" fmla="*/ 533755 w 624691"/>
                  <a:gd name="connsiteY84" fmla="*/ 329478 h 432275"/>
                  <a:gd name="connsiteX85" fmla="*/ 527165 w 624691"/>
                  <a:gd name="connsiteY85" fmla="*/ 332114 h 432275"/>
                  <a:gd name="connsiteX86" fmla="*/ 524530 w 624691"/>
                  <a:gd name="connsiteY86" fmla="*/ 333432 h 432275"/>
                  <a:gd name="connsiteX87" fmla="*/ 512669 w 624691"/>
                  <a:gd name="connsiteY87" fmla="*/ 338703 h 432275"/>
                  <a:gd name="connsiteX88" fmla="*/ 502126 w 624691"/>
                  <a:gd name="connsiteY88" fmla="*/ 340022 h 432275"/>
                  <a:gd name="connsiteX89" fmla="*/ 498172 w 624691"/>
                  <a:gd name="connsiteY89" fmla="*/ 340022 h 432275"/>
                  <a:gd name="connsiteX90" fmla="*/ 466542 w 624691"/>
                  <a:gd name="connsiteY90" fmla="*/ 337386 h 432275"/>
                  <a:gd name="connsiteX91" fmla="*/ 459952 w 624691"/>
                  <a:gd name="connsiteY91" fmla="*/ 334750 h 432275"/>
                  <a:gd name="connsiteX92" fmla="*/ 452045 w 624691"/>
                  <a:gd name="connsiteY92" fmla="*/ 332114 h 432275"/>
                  <a:gd name="connsiteX93" fmla="*/ 445455 w 624691"/>
                  <a:gd name="connsiteY93" fmla="*/ 329478 h 432275"/>
                  <a:gd name="connsiteX94" fmla="*/ 440183 w 624691"/>
                  <a:gd name="connsiteY94" fmla="*/ 326842 h 432275"/>
                  <a:gd name="connsiteX95" fmla="*/ 428322 w 624691"/>
                  <a:gd name="connsiteY95" fmla="*/ 330796 h 432275"/>
                  <a:gd name="connsiteX96" fmla="*/ 420415 w 624691"/>
                  <a:gd name="connsiteY96" fmla="*/ 336068 h 432275"/>
                  <a:gd name="connsiteX97" fmla="*/ 408553 w 624691"/>
                  <a:gd name="connsiteY97" fmla="*/ 342658 h 432275"/>
                  <a:gd name="connsiteX98" fmla="*/ 407236 w 624691"/>
                  <a:gd name="connsiteY98" fmla="*/ 345293 h 432275"/>
                  <a:gd name="connsiteX99" fmla="*/ 398010 w 624691"/>
                  <a:gd name="connsiteY99" fmla="*/ 354518 h 432275"/>
                  <a:gd name="connsiteX100" fmla="*/ 390103 w 624691"/>
                  <a:gd name="connsiteY100" fmla="*/ 357154 h 432275"/>
                  <a:gd name="connsiteX101" fmla="*/ 384831 w 624691"/>
                  <a:gd name="connsiteY101" fmla="*/ 359790 h 432275"/>
                  <a:gd name="connsiteX102" fmla="*/ 372970 w 624691"/>
                  <a:gd name="connsiteY102" fmla="*/ 367697 h 432275"/>
                  <a:gd name="connsiteX103" fmla="*/ 369016 w 624691"/>
                  <a:gd name="connsiteY103" fmla="*/ 374287 h 432275"/>
                  <a:gd name="connsiteX104" fmla="*/ 366381 w 624691"/>
                  <a:gd name="connsiteY104" fmla="*/ 380877 h 432275"/>
                  <a:gd name="connsiteX105" fmla="*/ 358473 w 624691"/>
                  <a:gd name="connsiteY105" fmla="*/ 398009 h 432275"/>
                  <a:gd name="connsiteX106" fmla="*/ 357155 w 624691"/>
                  <a:gd name="connsiteY106" fmla="*/ 400645 h 432275"/>
                  <a:gd name="connsiteX107" fmla="*/ 350566 w 624691"/>
                  <a:gd name="connsiteY107" fmla="*/ 415143 h 432275"/>
                  <a:gd name="connsiteX108" fmla="*/ 330797 w 624691"/>
                  <a:gd name="connsiteY108" fmla="*/ 424368 h 432275"/>
                  <a:gd name="connsiteX109" fmla="*/ 326843 w 624691"/>
                  <a:gd name="connsiteY109" fmla="*/ 424368 h 432275"/>
                  <a:gd name="connsiteX110" fmla="*/ 324207 w 624691"/>
                  <a:gd name="connsiteY110" fmla="*/ 424368 h 432275"/>
                  <a:gd name="connsiteX111" fmla="*/ 321571 w 624691"/>
                  <a:gd name="connsiteY111" fmla="*/ 425686 h 432275"/>
                  <a:gd name="connsiteX112" fmla="*/ 312346 w 624691"/>
                  <a:gd name="connsiteY112" fmla="*/ 428322 h 432275"/>
                  <a:gd name="connsiteX113" fmla="*/ 311028 w 624691"/>
                  <a:gd name="connsiteY113" fmla="*/ 428322 h 432275"/>
                  <a:gd name="connsiteX114" fmla="*/ 301803 w 624691"/>
                  <a:gd name="connsiteY114" fmla="*/ 429640 h 432275"/>
                  <a:gd name="connsiteX115" fmla="*/ 296531 w 624691"/>
                  <a:gd name="connsiteY115" fmla="*/ 432276 h 432275"/>
                  <a:gd name="connsiteX116" fmla="*/ 259629 w 624691"/>
                  <a:gd name="connsiteY116" fmla="*/ 417778 h 432275"/>
                  <a:gd name="connsiteX117" fmla="*/ 274127 w 624691"/>
                  <a:gd name="connsiteY117" fmla="*/ 419096 h 432275"/>
                  <a:gd name="connsiteX118" fmla="*/ 279398 w 624691"/>
                  <a:gd name="connsiteY118" fmla="*/ 419096 h 432275"/>
                  <a:gd name="connsiteX119" fmla="*/ 291259 w 624691"/>
                  <a:gd name="connsiteY119" fmla="*/ 421732 h 432275"/>
                  <a:gd name="connsiteX120" fmla="*/ 304439 w 624691"/>
                  <a:gd name="connsiteY120" fmla="*/ 421732 h 432275"/>
                  <a:gd name="connsiteX121" fmla="*/ 318935 w 624691"/>
                  <a:gd name="connsiteY121" fmla="*/ 420414 h 432275"/>
                  <a:gd name="connsiteX122" fmla="*/ 324207 w 624691"/>
                  <a:gd name="connsiteY122" fmla="*/ 419096 h 432275"/>
                  <a:gd name="connsiteX123" fmla="*/ 329478 w 624691"/>
                  <a:gd name="connsiteY123" fmla="*/ 417778 h 432275"/>
                  <a:gd name="connsiteX124" fmla="*/ 333433 w 624691"/>
                  <a:gd name="connsiteY124" fmla="*/ 417778 h 432275"/>
                  <a:gd name="connsiteX125" fmla="*/ 337386 w 624691"/>
                  <a:gd name="connsiteY125" fmla="*/ 417778 h 432275"/>
                  <a:gd name="connsiteX126" fmla="*/ 350566 w 624691"/>
                  <a:gd name="connsiteY126" fmla="*/ 411188 h 432275"/>
                  <a:gd name="connsiteX127" fmla="*/ 355837 w 624691"/>
                  <a:gd name="connsiteY127" fmla="*/ 400645 h 432275"/>
                  <a:gd name="connsiteX128" fmla="*/ 357155 w 624691"/>
                  <a:gd name="connsiteY128" fmla="*/ 398009 h 432275"/>
                  <a:gd name="connsiteX129" fmla="*/ 365062 w 624691"/>
                  <a:gd name="connsiteY129" fmla="*/ 380877 h 432275"/>
                  <a:gd name="connsiteX130" fmla="*/ 367698 w 624691"/>
                  <a:gd name="connsiteY130" fmla="*/ 375605 h 432275"/>
                  <a:gd name="connsiteX131" fmla="*/ 375605 w 624691"/>
                  <a:gd name="connsiteY131" fmla="*/ 362426 h 432275"/>
                  <a:gd name="connsiteX132" fmla="*/ 386149 w 624691"/>
                  <a:gd name="connsiteY132" fmla="*/ 355837 h 432275"/>
                  <a:gd name="connsiteX133" fmla="*/ 394056 w 624691"/>
                  <a:gd name="connsiteY133" fmla="*/ 351882 h 432275"/>
                  <a:gd name="connsiteX134" fmla="*/ 400646 w 624691"/>
                  <a:gd name="connsiteY134" fmla="*/ 349247 h 432275"/>
                  <a:gd name="connsiteX135" fmla="*/ 405918 w 624691"/>
                  <a:gd name="connsiteY135" fmla="*/ 342658 h 432275"/>
                  <a:gd name="connsiteX136" fmla="*/ 408553 w 624691"/>
                  <a:gd name="connsiteY136" fmla="*/ 338703 h 432275"/>
                  <a:gd name="connsiteX137" fmla="*/ 423051 w 624691"/>
                  <a:gd name="connsiteY137" fmla="*/ 329478 h 432275"/>
                  <a:gd name="connsiteX138" fmla="*/ 429640 w 624691"/>
                  <a:gd name="connsiteY138" fmla="*/ 325524 h 432275"/>
                  <a:gd name="connsiteX139" fmla="*/ 449409 w 624691"/>
                  <a:gd name="connsiteY139" fmla="*/ 320253 h 432275"/>
                  <a:gd name="connsiteX140" fmla="*/ 455999 w 624691"/>
                  <a:gd name="connsiteY140" fmla="*/ 322889 h 432275"/>
                  <a:gd name="connsiteX141" fmla="*/ 461270 w 624691"/>
                  <a:gd name="connsiteY141" fmla="*/ 325524 h 432275"/>
                  <a:gd name="connsiteX142" fmla="*/ 467859 w 624691"/>
                  <a:gd name="connsiteY142" fmla="*/ 328160 h 432275"/>
                  <a:gd name="connsiteX143" fmla="*/ 475767 w 624691"/>
                  <a:gd name="connsiteY143" fmla="*/ 330796 h 432275"/>
                  <a:gd name="connsiteX144" fmla="*/ 503443 w 624691"/>
                  <a:gd name="connsiteY144" fmla="*/ 333432 h 432275"/>
                  <a:gd name="connsiteX145" fmla="*/ 507397 w 624691"/>
                  <a:gd name="connsiteY145" fmla="*/ 333432 h 432275"/>
                  <a:gd name="connsiteX146" fmla="*/ 517941 w 624691"/>
                  <a:gd name="connsiteY146" fmla="*/ 332114 h 432275"/>
                  <a:gd name="connsiteX147" fmla="*/ 525848 w 624691"/>
                  <a:gd name="connsiteY147" fmla="*/ 328160 h 432275"/>
                  <a:gd name="connsiteX148" fmla="*/ 529801 w 624691"/>
                  <a:gd name="connsiteY148" fmla="*/ 326842 h 432275"/>
                  <a:gd name="connsiteX149" fmla="*/ 536391 w 624691"/>
                  <a:gd name="connsiteY149" fmla="*/ 324206 h 432275"/>
                  <a:gd name="connsiteX150" fmla="*/ 539027 w 624691"/>
                  <a:gd name="connsiteY150" fmla="*/ 322889 h 432275"/>
                  <a:gd name="connsiteX151" fmla="*/ 532437 w 624691"/>
                  <a:gd name="connsiteY151" fmla="*/ 300484 h 432275"/>
                  <a:gd name="connsiteX152" fmla="*/ 494218 w 624691"/>
                  <a:gd name="connsiteY152" fmla="*/ 256993 h 432275"/>
                  <a:gd name="connsiteX153" fmla="*/ 486310 w 624691"/>
                  <a:gd name="connsiteY153" fmla="*/ 251721 h 432275"/>
                  <a:gd name="connsiteX154" fmla="*/ 478403 w 624691"/>
                  <a:gd name="connsiteY154" fmla="*/ 245132 h 432275"/>
                  <a:gd name="connsiteX155" fmla="*/ 474449 w 624691"/>
                  <a:gd name="connsiteY155" fmla="*/ 241178 h 432275"/>
                  <a:gd name="connsiteX156" fmla="*/ 479721 w 624691"/>
                  <a:gd name="connsiteY156" fmla="*/ 238542 h 432275"/>
                  <a:gd name="connsiteX157" fmla="*/ 491582 w 624691"/>
                  <a:gd name="connsiteY157" fmla="*/ 235906 h 432275"/>
                  <a:gd name="connsiteX158" fmla="*/ 503443 w 624691"/>
                  <a:gd name="connsiteY158" fmla="*/ 237224 h 432275"/>
                  <a:gd name="connsiteX159" fmla="*/ 510033 w 624691"/>
                  <a:gd name="connsiteY159" fmla="*/ 238542 h 432275"/>
                  <a:gd name="connsiteX160" fmla="*/ 525848 w 624691"/>
                  <a:gd name="connsiteY160" fmla="*/ 225363 h 432275"/>
                  <a:gd name="connsiteX161" fmla="*/ 536391 w 624691"/>
                  <a:gd name="connsiteY161" fmla="*/ 210866 h 432275"/>
                  <a:gd name="connsiteX162" fmla="*/ 540345 w 624691"/>
                  <a:gd name="connsiteY162" fmla="*/ 209548 h 432275"/>
                  <a:gd name="connsiteX163" fmla="*/ 546934 w 624691"/>
                  <a:gd name="connsiteY163" fmla="*/ 173964 h 432275"/>
                  <a:gd name="connsiteX164" fmla="*/ 548253 w 624691"/>
                  <a:gd name="connsiteY164" fmla="*/ 158150 h 432275"/>
                  <a:gd name="connsiteX165" fmla="*/ 590426 w 624691"/>
                  <a:gd name="connsiteY165" fmla="*/ 123883 h 432275"/>
                  <a:gd name="connsiteX166" fmla="*/ 593061 w 624691"/>
                  <a:gd name="connsiteY166" fmla="*/ 123883 h 432275"/>
                  <a:gd name="connsiteX167" fmla="*/ 622055 w 624691"/>
                  <a:gd name="connsiteY167" fmla="*/ 69849 h 432275"/>
                  <a:gd name="connsiteX168" fmla="*/ 622055 w 624691"/>
                  <a:gd name="connsiteY168" fmla="*/ 69849 h 432275"/>
                  <a:gd name="connsiteX169" fmla="*/ 614148 w 624691"/>
                  <a:gd name="connsiteY169" fmla="*/ 67213 h 432275"/>
                  <a:gd name="connsiteX170" fmla="*/ 586472 w 624691"/>
                  <a:gd name="connsiteY170" fmla="*/ 59306 h 432275"/>
                  <a:gd name="connsiteX171" fmla="*/ 560113 w 624691"/>
                  <a:gd name="connsiteY171" fmla="*/ 52717 h 432275"/>
                  <a:gd name="connsiteX172" fmla="*/ 510033 w 624691"/>
                  <a:gd name="connsiteY172" fmla="*/ 28993 h 432275"/>
                  <a:gd name="connsiteX173" fmla="*/ 477085 w 624691"/>
                  <a:gd name="connsiteY173" fmla="*/ 17133 h 432275"/>
                  <a:gd name="connsiteX174" fmla="*/ 469178 w 624691"/>
                  <a:gd name="connsiteY174" fmla="*/ 18450 h 432275"/>
                  <a:gd name="connsiteX175" fmla="*/ 438866 w 624691"/>
                  <a:gd name="connsiteY175" fmla="*/ 34265 h 432275"/>
                  <a:gd name="connsiteX176" fmla="*/ 427004 w 624691"/>
                  <a:gd name="connsiteY176" fmla="*/ 42173 h 432275"/>
                  <a:gd name="connsiteX177" fmla="*/ 372970 w 624691"/>
                  <a:gd name="connsiteY177" fmla="*/ 57988 h 432275"/>
                  <a:gd name="connsiteX178" fmla="*/ 326843 w 624691"/>
                  <a:gd name="connsiteY178" fmla="*/ 69849 h 432275"/>
                  <a:gd name="connsiteX179" fmla="*/ 313664 w 624691"/>
                  <a:gd name="connsiteY179" fmla="*/ 76439 h 432275"/>
                  <a:gd name="connsiteX180" fmla="*/ 287306 w 624691"/>
                  <a:gd name="connsiteY180" fmla="*/ 88300 h 432275"/>
                  <a:gd name="connsiteX181" fmla="*/ 250404 w 624691"/>
                  <a:gd name="connsiteY181" fmla="*/ 86982 h 432275"/>
                  <a:gd name="connsiteX182" fmla="*/ 243814 w 624691"/>
                  <a:gd name="connsiteY182" fmla="*/ 85664 h 432275"/>
                  <a:gd name="connsiteX183" fmla="*/ 193733 w 624691"/>
                  <a:gd name="connsiteY183" fmla="*/ 80392 h 432275"/>
                  <a:gd name="connsiteX184" fmla="*/ 191097 w 624691"/>
                  <a:gd name="connsiteY184" fmla="*/ 80392 h 432275"/>
                  <a:gd name="connsiteX185" fmla="*/ 146289 w 624691"/>
                  <a:gd name="connsiteY185" fmla="*/ 76439 h 432275"/>
                  <a:gd name="connsiteX186" fmla="*/ 139699 w 624691"/>
                  <a:gd name="connsiteY186" fmla="*/ 75120 h 432275"/>
                  <a:gd name="connsiteX187" fmla="*/ 98844 w 624691"/>
                  <a:gd name="connsiteY187" fmla="*/ 65896 h 432275"/>
                  <a:gd name="connsiteX188" fmla="*/ 69850 w 624691"/>
                  <a:gd name="connsiteY188" fmla="*/ 32948 h 432275"/>
                  <a:gd name="connsiteX189" fmla="*/ 68532 w 624691"/>
                  <a:gd name="connsiteY189" fmla="*/ 28993 h 432275"/>
                  <a:gd name="connsiteX190" fmla="*/ 47445 w 624691"/>
                  <a:gd name="connsiteY190" fmla="*/ 9225 h 432275"/>
                  <a:gd name="connsiteX191" fmla="*/ 39537 w 624691"/>
                  <a:gd name="connsiteY191" fmla="*/ 13179 h 432275"/>
                  <a:gd name="connsiteX192" fmla="*/ 22405 w 624691"/>
                  <a:gd name="connsiteY192" fmla="*/ 47445 h 432275"/>
                  <a:gd name="connsiteX193" fmla="*/ 42173 w 624691"/>
                  <a:gd name="connsiteY193" fmla="*/ 94889 h 432275"/>
                  <a:gd name="connsiteX194" fmla="*/ 64578 w 624691"/>
                  <a:gd name="connsiteY194" fmla="*/ 137063 h 432275"/>
                  <a:gd name="connsiteX195" fmla="*/ 39537 w 624691"/>
                  <a:gd name="connsiteY195" fmla="*/ 187143 h 432275"/>
                  <a:gd name="connsiteX196" fmla="*/ 34266 w 624691"/>
                  <a:gd name="connsiteY196" fmla="*/ 192415 h 432275"/>
                  <a:gd name="connsiteX197" fmla="*/ 17134 w 624691"/>
                  <a:gd name="connsiteY197" fmla="*/ 218773 h 432275"/>
                  <a:gd name="connsiteX198" fmla="*/ 15815 w 624691"/>
                  <a:gd name="connsiteY198" fmla="*/ 249085 h 432275"/>
                  <a:gd name="connsiteX199" fmla="*/ 15815 w 624691"/>
                  <a:gd name="connsiteY199" fmla="*/ 250404 h 432275"/>
                  <a:gd name="connsiteX200" fmla="*/ 15815 w 624691"/>
                  <a:gd name="connsiteY200" fmla="*/ 258311 h 432275"/>
                  <a:gd name="connsiteX201" fmla="*/ 14498 w 624691"/>
                  <a:gd name="connsiteY201" fmla="*/ 285987 h 432275"/>
                  <a:gd name="connsiteX202" fmla="*/ 32948 w 624691"/>
                  <a:gd name="connsiteY202" fmla="*/ 300484 h 432275"/>
                  <a:gd name="connsiteX203" fmla="*/ 48763 w 624691"/>
                  <a:gd name="connsiteY203" fmla="*/ 338703 h 432275"/>
                  <a:gd name="connsiteX204" fmla="*/ 50081 w 624691"/>
                  <a:gd name="connsiteY204" fmla="*/ 395374 h 432275"/>
                  <a:gd name="connsiteX205" fmla="*/ 50081 w 624691"/>
                  <a:gd name="connsiteY205" fmla="*/ 398009 h 432275"/>
                  <a:gd name="connsiteX206" fmla="*/ 50081 w 624691"/>
                  <a:gd name="connsiteY206" fmla="*/ 411188 h 432275"/>
                  <a:gd name="connsiteX207" fmla="*/ 60625 w 624691"/>
                  <a:gd name="connsiteY207" fmla="*/ 413824 h 432275"/>
                  <a:gd name="connsiteX208" fmla="*/ 63260 w 624691"/>
                  <a:gd name="connsiteY208" fmla="*/ 413824 h 432275"/>
                  <a:gd name="connsiteX209" fmla="*/ 88300 w 624691"/>
                  <a:gd name="connsiteY209" fmla="*/ 412507 h 432275"/>
                  <a:gd name="connsiteX210" fmla="*/ 114659 w 624691"/>
                  <a:gd name="connsiteY210" fmla="*/ 407235 h 432275"/>
                  <a:gd name="connsiteX211" fmla="*/ 139699 w 624691"/>
                  <a:gd name="connsiteY211" fmla="*/ 403281 h 432275"/>
                  <a:gd name="connsiteX212" fmla="*/ 159468 w 624691"/>
                  <a:gd name="connsiteY212" fmla="*/ 395374 h 432275"/>
                  <a:gd name="connsiteX213" fmla="*/ 163422 w 624691"/>
                  <a:gd name="connsiteY213" fmla="*/ 395374 h 432275"/>
                  <a:gd name="connsiteX214" fmla="*/ 173965 w 624691"/>
                  <a:gd name="connsiteY214" fmla="*/ 391420 h 432275"/>
                  <a:gd name="connsiteX215" fmla="*/ 175283 w 624691"/>
                  <a:gd name="connsiteY215" fmla="*/ 390102 h 432275"/>
                  <a:gd name="connsiteX216" fmla="*/ 177918 w 624691"/>
                  <a:gd name="connsiteY216" fmla="*/ 386149 h 432275"/>
                  <a:gd name="connsiteX217" fmla="*/ 187144 w 624691"/>
                  <a:gd name="connsiteY217" fmla="*/ 383513 h 432275"/>
                  <a:gd name="connsiteX218" fmla="*/ 188462 w 624691"/>
                  <a:gd name="connsiteY218" fmla="*/ 383513 h 432275"/>
                  <a:gd name="connsiteX219" fmla="*/ 201641 w 624691"/>
                  <a:gd name="connsiteY219" fmla="*/ 387466 h 432275"/>
                  <a:gd name="connsiteX220" fmla="*/ 204277 w 624691"/>
                  <a:gd name="connsiteY220" fmla="*/ 388785 h 432275"/>
                  <a:gd name="connsiteX221" fmla="*/ 217456 w 624691"/>
                  <a:gd name="connsiteY221" fmla="*/ 396692 h 432275"/>
                  <a:gd name="connsiteX222" fmla="*/ 221410 w 624691"/>
                  <a:gd name="connsiteY222" fmla="*/ 404599 h 432275"/>
                  <a:gd name="connsiteX223" fmla="*/ 225364 w 624691"/>
                  <a:gd name="connsiteY223" fmla="*/ 412507 h 432275"/>
                  <a:gd name="connsiteX224" fmla="*/ 230635 w 624691"/>
                  <a:gd name="connsiteY224" fmla="*/ 413824 h 432275"/>
                  <a:gd name="connsiteX225" fmla="*/ 235907 w 624691"/>
                  <a:gd name="connsiteY225" fmla="*/ 413824 h 432275"/>
                  <a:gd name="connsiteX226" fmla="*/ 249086 w 624691"/>
                  <a:gd name="connsiteY226" fmla="*/ 415143 h 432275"/>
                  <a:gd name="connsiteX227" fmla="*/ 255676 w 624691"/>
                  <a:gd name="connsiteY227" fmla="*/ 416460 h 432275"/>
                  <a:gd name="connsiteX228" fmla="*/ 259629 w 624691"/>
                  <a:gd name="connsiteY228" fmla="*/ 417778 h 43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624691" h="432275">
                    <a:moveTo>
                      <a:pt x="296531" y="432276"/>
                    </a:moveTo>
                    <a:cubicBezTo>
                      <a:pt x="293895" y="432276"/>
                      <a:pt x="289941" y="432276"/>
                      <a:pt x="287306" y="430957"/>
                    </a:cubicBezTo>
                    <a:cubicBezTo>
                      <a:pt x="284670" y="429640"/>
                      <a:pt x="282034" y="429640"/>
                      <a:pt x="278080" y="429640"/>
                    </a:cubicBezTo>
                    <a:cubicBezTo>
                      <a:pt x="276762" y="429640"/>
                      <a:pt x="274127" y="429640"/>
                      <a:pt x="272808" y="429640"/>
                    </a:cubicBezTo>
                    <a:cubicBezTo>
                      <a:pt x="264901" y="428322"/>
                      <a:pt x="260948" y="428322"/>
                      <a:pt x="254358" y="428322"/>
                    </a:cubicBezTo>
                    <a:cubicBezTo>
                      <a:pt x="250404" y="428322"/>
                      <a:pt x="246450" y="427004"/>
                      <a:pt x="243814" y="427004"/>
                    </a:cubicBezTo>
                    <a:cubicBezTo>
                      <a:pt x="239860" y="425686"/>
                      <a:pt x="237224" y="425686"/>
                      <a:pt x="235907" y="425686"/>
                    </a:cubicBezTo>
                    <a:cubicBezTo>
                      <a:pt x="228000" y="427004"/>
                      <a:pt x="222728" y="425686"/>
                      <a:pt x="217456" y="423050"/>
                    </a:cubicBezTo>
                    <a:cubicBezTo>
                      <a:pt x="213502" y="419096"/>
                      <a:pt x="210866" y="415143"/>
                      <a:pt x="209549" y="411188"/>
                    </a:cubicBezTo>
                    <a:cubicBezTo>
                      <a:pt x="208231" y="408553"/>
                      <a:pt x="208231" y="407235"/>
                      <a:pt x="206913" y="405917"/>
                    </a:cubicBezTo>
                    <a:cubicBezTo>
                      <a:pt x="204277" y="403281"/>
                      <a:pt x="200323" y="401964"/>
                      <a:pt x="196369" y="399328"/>
                    </a:cubicBezTo>
                    <a:lnTo>
                      <a:pt x="193733" y="398009"/>
                    </a:lnTo>
                    <a:cubicBezTo>
                      <a:pt x="189780" y="396692"/>
                      <a:pt x="187144" y="395374"/>
                      <a:pt x="184508" y="395374"/>
                    </a:cubicBezTo>
                    <a:cubicBezTo>
                      <a:pt x="181873" y="395374"/>
                      <a:pt x="180554" y="395374"/>
                      <a:pt x="180554" y="395374"/>
                    </a:cubicBezTo>
                    <a:cubicBezTo>
                      <a:pt x="180554" y="395374"/>
                      <a:pt x="180554" y="395374"/>
                      <a:pt x="179237" y="396692"/>
                    </a:cubicBezTo>
                    <a:cubicBezTo>
                      <a:pt x="179237" y="398009"/>
                      <a:pt x="177918" y="398009"/>
                      <a:pt x="177918" y="399328"/>
                    </a:cubicBezTo>
                    <a:cubicBezTo>
                      <a:pt x="172647" y="405917"/>
                      <a:pt x="164739" y="407235"/>
                      <a:pt x="159468" y="407235"/>
                    </a:cubicBezTo>
                    <a:cubicBezTo>
                      <a:pt x="158150" y="407235"/>
                      <a:pt x="156832" y="407235"/>
                      <a:pt x="156832" y="407235"/>
                    </a:cubicBezTo>
                    <a:cubicBezTo>
                      <a:pt x="151560" y="408553"/>
                      <a:pt x="146289" y="409871"/>
                      <a:pt x="139699" y="413824"/>
                    </a:cubicBezTo>
                    <a:cubicBezTo>
                      <a:pt x="130474" y="419096"/>
                      <a:pt x="121248" y="420414"/>
                      <a:pt x="109387" y="419096"/>
                    </a:cubicBezTo>
                    <a:cubicBezTo>
                      <a:pt x="108069" y="419096"/>
                      <a:pt x="106751" y="419096"/>
                      <a:pt x="106751" y="419096"/>
                    </a:cubicBezTo>
                    <a:cubicBezTo>
                      <a:pt x="100162" y="419096"/>
                      <a:pt x="93572" y="420414"/>
                      <a:pt x="86983" y="423050"/>
                    </a:cubicBezTo>
                    <a:cubicBezTo>
                      <a:pt x="77757" y="427004"/>
                      <a:pt x="68532" y="427004"/>
                      <a:pt x="56671" y="424368"/>
                    </a:cubicBezTo>
                    <a:lnTo>
                      <a:pt x="54035" y="424368"/>
                    </a:lnTo>
                    <a:cubicBezTo>
                      <a:pt x="50081" y="423050"/>
                      <a:pt x="46127" y="423050"/>
                      <a:pt x="43492" y="421732"/>
                    </a:cubicBezTo>
                    <a:lnTo>
                      <a:pt x="35584" y="420414"/>
                    </a:lnTo>
                    <a:lnTo>
                      <a:pt x="35584" y="412507"/>
                    </a:lnTo>
                    <a:cubicBezTo>
                      <a:pt x="35584" y="407235"/>
                      <a:pt x="35584" y="403281"/>
                      <a:pt x="35584" y="398009"/>
                    </a:cubicBezTo>
                    <a:lnTo>
                      <a:pt x="35584" y="395374"/>
                    </a:lnTo>
                    <a:cubicBezTo>
                      <a:pt x="36902" y="376923"/>
                      <a:pt x="36902" y="358472"/>
                      <a:pt x="34266" y="340022"/>
                    </a:cubicBezTo>
                    <a:cubicBezTo>
                      <a:pt x="32948" y="325524"/>
                      <a:pt x="27677" y="314981"/>
                      <a:pt x="21087" y="307074"/>
                    </a:cubicBezTo>
                    <a:cubicBezTo>
                      <a:pt x="17134" y="301802"/>
                      <a:pt x="11862" y="297848"/>
                      <a:pt x="5272" y="295212"/>
                    </a:cubicBezTo>
                    <a:lnTo>
                      <a:pt x="0" y="292576"/>
                    </a:lnTo>
                    <a:lnTo>
                      <a:pt x="0" y="287305"/>
                    </a:lnTo>
                    <a:cubicBezTo>
                      <a:pt x="1318" y="276762"/>
                      <a:pt x="1318" y="267536"/>
                      <a:pt x="1318" y="259628"/>
                    </a:cubicBezTo>
                    <a:cubicBezTo>
                      <a:pt x="1318" y="256993"/>
                      <a:pt x="1318" y="254357"/>
                      <a:pt x="1318" y="251721"/>
                    </a:cubicBezTo>
                    <a:lnTo>
                      <a:pt x="1318" y="250404"/>
                    </a:lnTo>
                    <a:cubicBezTo>
                      <a:pt x="1318" y="239860"/>
                      <a:pt x="0" y="227999"/>
                      <a:pt x="2636" y="216137"/>
                    </a:cubicBezTo>
                    <a:cubicBezTo>
                      <a:pt x="5272" y="202958"/>
                      <a:pt x="14498" y="193733"/>
                      <a:pt x="21087" y="185826"/>
                    </a:cubicBezTo>
                    <a:cubicBezTo>
                      <a:pt x="22405" y="184508"/>
                      <a:pt x="25041" y="181872"/>
                      <a:pt x="26358" y="180554"/>
                    </a:cubicBezTo>
                    <a:cubicBezTo>
                      <a:pt x="38220" y="167374"/>
                      <a:pt x="47445" y="151560"/>
                      <a:pt x="48763" y="135745"/>
                    </a:cubicBezTo>
                    <a:cubicBezTo>
                      <a:pt x="50081" y="121247"/>
                      <a:pt x="40856" y="112023"/>
                      <a:pt x="28994" y="101479"/>
                    </a:cubicBezTo>
                    <a:cubicBezTo>
                      <a:pt x="17134" y="89618"/>
                      <a:pt x="2636" y="71167"/>
                      <a:pt x="6590" y="46127"/>
                    </a:cubicBezTo>
                    <a:cubicBezTo>
                      <a:pt x="7908" y="32948"/>
                      <a:pt x="14498" y="15814"/>
                      <a:pt x="27677" y="5271"/>
                    </a:cubicBezTo>
                    <a:cubicBezTo>
                      <a:pt x="31630" y="2635"/>
                      <a:pt x="35584" y="0"/>
                      <a:pt x="39537" y="0"/>
                    </a:cubicBezTo>
                    <a:cubicBezTo>
                      <a:pt x="40856" y="0"/>
                      <a:pt x="42173" y="0"/>
                      <a:pt x="44809" y="0"/>
                    </a:cubicBezTo>
                    <a:cubicBezTo>
                      <a:pt x="60625" y="0"/>
                      <a:pt x="67214" y="17133"/>
                      <a:pt x="72485" y="26358"/>
                    </a:cubicBezTo>
                    <a:cubicBezTo>
                      <a:pt x="72485" y="27676"/>
                      <a:pt x="73804" y="28993"/>
                      <a:pt x="73804" y="28993"/>
                    </a:cubicBezTo>
                    <a:cubicBezTo>
                      <a:pt x="79075" y="40855"/>
                      <a:pt x="85664" y="51398"/>
                      <a:pt x="98844" y="56670"/>
                    </a:cubicBezTo>
                    <a:cubicBezTo>
                      <a:pt x="110705" y="61941"/>
                      <a:pt x="123884" y="63260"/>
                      <a:pt x="137063" y="64577"/>
                    </a:cubicBezTo>
                    <a:lnTo>
                      <a:pt x="143653" y="65896"/>
                    </a:lnTo>
                    <a:cubicBezTo>
                      <a:pt x="158150" y="68531"/>
                      <a:pt x="173965" y="68531"/>
                      <a:pt x="188462" y="69849"/>
                    </a:cubicBezTo>
                    <a:lnTo>
                      <a:pt x="191097" y="69849"/>
                    </a:lnTo>
                    <a:cubicBezTo>
                      <a:pt x="206913" y="71167"/>
                      <a:pt x="224045" y="72485"/>
                      <a:pt x="241179" y="75120"/>
                    </a:cubicBezTo>
                    <a:lnTo>
                      <a:pt x="247768" y="76439"/>
                    </a:lnTo>
                    <a:cubicBezTo>
                      <a:pt x="259629" y="79075"/>
                      <a:pt x="271491" y="80392"/>
                      <a:pt x="280716" y="77756"/>
                    </a:cubicBezTo>
                    <a:cubicBezTo>
                      <a:pt x="288623" y="75120"/>
                      <a:pt x="296531" y="71167"/>
                      <a:pt x="303120" y="67213"/>
                    </a:cubicBezTo>
                    <a:cubicBezTo>
                      <a:pt x="308392" y="64577"/>
                      <a:pt x="313664" y="61941"/>
                      <a:pt x="317618" y="59306"/>
                    </a:cubicBezTo>
                    <a:cubicBezTo>
                      <a:pt x="333433" y="51398"/>
                      <a:pt x="349247" y="48762"/>
                      <a:pt x="365062" y="46127"/>
                    </a:cubicBezTo>
                    <a:cubicBezTo>
                      <a:pt x="383513" y="43491"/>
                      <a:pt x="400646" y="39537"/>
                      <a:pt x="415143" y="31629"/>
                    </a:cubicBezTo>
                    <a:cubicBezTo>
                      <a:pt x="419097" y="28993"/>
                      <a:pt x="423051" y="26358"/>
                      <a:pt x="427004" y="23722"/>
                    </a:cubicBezTo>
                    <a:cubicBezTo>
                      <a:pt x="437547" y="17133"/>
                      <a:pt x="448091" y="9225"/>
                      <a:pt x="459952" y="6590"/>
                    </a:cubicBezTo>
                    <a:cubicBezTo>
                      <a:pt x="463906" y="5271"/>
                      <a:pt x="466542" y="5271"/>
                      <a:pt x="470495" y="5271"/>
                    </a:cubicBezTo>
                    <a:cubicBezTo>
                      <a:pt x="484993" y="5271"/>
                      <a:pt x="496854" y="11861"/>
                      <a:pt x="507397" y="18450"/>
                    </a:cubicBezTo>
                    <a:cubicBezTo>
                      <a:pt x="521894" y="27676"/>
                      <a:pt x="537709" y="35583"/>
                      <a:pt x="554842" y="40855"/>
                    </a:cubicBezTo>
                    <a:cubicBezTo>
                      <a:pt x="562749" y="43491"/>
                      <a:pt x="571975" y="46127"/>
                      <a:pt x="579882" y="47445"/>
                    </a:cubicBezTo>
                    <a:cubicBezTo>
                      <a:pt x="589108" y="50081"/>
                      <a:pt x="599651" y="52717"/>
                      <a:pt x="608876" y="55352"/>
                    </a:cubicBezTo>
                    <a:cubicBezTo>
                      <a:pt x="611512" y="56670"/>
                      <a:pt x="614148" y="56670"/>
                      <a:pt x="616784" y="57988"/>
                    </a:cubicBezTo>
                    <a:lnTo>
                      <a:pt x="624691" y="60624"/>
                    </a:lnTo>
                    <a:lnTo>
                      <a:pt x="624691" y="67213"/>
                    </a:lnTo>
                    <a:cubicBezTo>
                      <a:pt x="624691" y="83028"/>
                      <a:pt x="622055" y="129155"/>
                      <a:pt x="586472" y="131791"/>
                    </a:cubicBezTo>
                    <a:lnTo>
                      <a:pt x="583836" y="131791"/>
                    </a:lnTo>
                    <a:cubicBezTo>
                      <a:pt x="553524" y="133109"/>
                      <a:pt x="553524" y="133109"/>
                      <a:pt x="550889" y="158150"/>
                    </a:cubicBezTo>
                    <a:lnTo>
                      <a:pt x="549570" y="173964"/>
                    </a:lnTo>
                    <a:cubicBezTo>
                      <a:pt x="546934" y="201641"/>
                      <a:pt x="545617" y="212184"/>
                      <a:pt x="539027" y="217456"/>
                    </a:cubicBezTo>
                    <a:cubicBezTo>
                      <a:pt x="536391" y="218773"/>
                      <a:pt x="535073" y="220091"/>
                      <a:pt x="533755" y="220091"/>
                    </a:cubicBezTo>
                    <a:cubicBezTo>
                      <a:pt x="531120" y="221409"/>
                      <a:pt x="531120" y="221409"/>
                      <a:pt x="529801" y="225363"/>
                    </a:cubicBezTo>
                    <a:cubicBezTo>
                      <a:pt x="528484" y="245132"/>
                      <a:pt x="508715" y="250404"/>
                      <a:pt x="495536" y="246449"/>
                    </a:cubicBezTo>
                    <a:cubicBezTo>
                      <a:pt x="494218" y="246449"/>
                      <a:pt x="492900" y="246449"/>
                      <a:pt x="491582" y="245132"/>
                    </a:cubicBezTo>
                    <a:lnTo>
                      <a:pt x="491582" y="245132"/>
                    </a:lnTo>
                    <a:cubicBezTo>
                      <a:pt x="512669" y="256993"/>
                      <a:pt x="533755" y="268854"/>
                      <a:pt x="535073" y="296531"/>
                    </a:cubicBezTo>
                    <a:cubicBezTo>
                      <a:pt x="535073" y="304438"/>
                      <a:pt x="537709" y="309710"/>
                      <a:pt x="541663" y="316299"/>
                    </a:cubicBezTo>
                    <a:lnTo>
                      <a:pt x="545617" y="324206"/>
                    </a:lnTo>
                    <a:lnTo>
                      <a:pt x="537709" y="328160"/>
                    </a:lnTo>
                    <a:cubicBezTo>
                      <a:pt x="536391" y="328160"/>
                      <a:pt x="535073" y="329478"/>
                      <a:pt x="533755" y="329478"/>
                    </a:cubicBezTo>
                    <a:cubicBezTo>
                      <a:pt x="531120" y="330796"/>
                      <a:pt x="529801" y="330796"/>
                      <a:pt x="527165" y="332114"/>
                    </a:cubicBezTo>
                    <a:cubicBezTo>
                      <a:pt x="525848" y="332114"/>
                      <a:pt x="525848" y="333432"/>
                      <a:pt x="524530" y="333432"/>
                    </a:cubicBezTo>
                    <a:cubicBezTo>
                      <a:pt x="520576" y="334750"/>
                      <a:pt x="517941" y="337386"/>
                      <a:pt x="512669" y="338703"/>
                    </a:cubicBezTo>
                    <a:cubicBezTo>
                      <a:pt x="508715" y="340022"/>
                      <a:pt x="504762" y="340022"/>
                      <a:pt x="502126" y="340022"/>
                    </a:cubicBezTo>
                    <a:cubicBezTo>
                      <a:pt x="499490" y="340022"/>
                      <a:pt x="499490" y="340022"/>
                      <a:pt x="498172" y="340022"/>
                    </a:cubicBezTo>
                    <a:cubicBezTo>
                      <a:pt x="486310" y="341339"/>
                      <a:pt x="475767" y="340022"/>
                      <a:pt x="466542" y="337386"/>
                    </a:cubicBezTo>
                    <a:cubicBezTo>
                      <a:pt x="463906" y="336068"/>
                      <a:pt x="462588" y="336068"/>
                      <a:pt x="459952" y="334750"/>
                    </a:cubicBezTo>
                    <a:cubicBezTo>
                      <a:pt x="457316" y="333432"/>
                      <a:pt x="454680" y="333432"/>
                      <a:pt x="452045" y="332114"/>
                    </a:cubicBezTo>
                    <a:cubicBezTo>
                      <a:pt x="449409" y="330796"/>
                      <a:pt x="448091" y="330796"/>
                      <a:pt x="445455" y="329478"/>
                    </a:cubicBezTo>
                    <a:cubicBezTo>
                      <a:pt x="444137" y="328160"/>
                      <a:pt x="441501" y="328160"/>
                      <a:pt x="440183" y="326842"/>
                    </a:cubicBezTo>
                    <a:cubicBezTo>
                      <a:pt x="436230" y="325524"/>
                      <a:pt x="433594" y="328160"/>
                      <a:pt x="428322" y="330796"/>
                    </a:cubicBezTo>
                    <a:cubicBezTo>
                      <a:pt x="425687" y="332114"/>
                      <a:pt x="423051" y="334750"/>
                      <a:pt x="420415" y="336068"/>
                    </a:cubicBezTo>
                    <a:cubicBezTo>
                      <a:pt x="416461" y="337386"/>
                      <a:pt x="411189" y="340022"/>
                      <a:pt x="408553" y="342658"/>
                    </a:cubicBezTo>
                    <a:cubicBezTo>
                      <a:pt x="407236" y="343975"/>
                      <a:pt x="407236" y="343975"/>
                      <a:pt x="407236" y="345293"/>
                    </a:cubicBezTo>
                    <a:cubicBezTo>
                      <a:pt x="405918" y="347929"/>
                      <a:pt x="403282" y="351882"/>
                      <a:pt x="398010" y="354518"/>
                    </a:cubicBezTo>
                    <a:cubicBezTo>
                      <a:pt x="395374" y="355837"/>
                      <a:pt x="392739" y="357154"/>
                      <a:pt x="390103" y="357154"/>
                    </a:cubicBezTo>
                    <a:cubicBezTo>
                      <a:pt x="387467" y="358472"/>
                      <a:pt x="386149" y="358472"/>
                      <a:pt x="384831" y="359790"/>
                    </a:cubicBezTo>
                    <a:cubicBezTo>
                      <a:pt x="382195" y="362426"/>
                      <a:pt x="378241" y="365061"/>
                      <a:pt x="372970" y="367697"/>
                    </a:cubicBezTo>
                    <a:cubicBezTo>
                      <a:pt x="371652" y="369016"/>
                      <a:pt x="370334" y="371651"/>
                      <a:pt x="369016" y="374287"/>
                    </a:cubicBezTo>
                    <a:cubicBezTo>
                      <a:pt x="367698" y="376923"/>
                      <a:pt x="367698" y="379559"/>
                      <a:pt x="366381" y="380877"/>
                    </a:cubicBezTo>
                    <a:cubicBezTo>
                      <a:pt x="362426" y="387466"/>
                      <a:pt x="359791" y="392738"/>
                      <a:pt x="358473" y="398009"/>
                    </a:cubicBezTo>
                    <a:lnTo>
                      <a:pt x="357155" y="400645"/>
                    </a:lnTo>
                    <a:cubicBezTo>
                      <a:pt x="355837" y="404599"/>
                      <a:pt x="354519" y="409871"/>
                      <a:pt x="350566" y="415143"/>
                    </a:cubicBezTo>
                    <a:cubicBezTo>
                      <a:pt x="345294" y="421732"/>
                      <a:pt x="337386" y="423050"/>
                      <a:pt x="330797" y="424368"/>
                    </a:cubicBezTo>
                    <a:cubicBezTo>
                      <a:pt x="329478" y="424368"/>
                      <a:pt x="328161" y="424368"/>
                      <a:pt x="326843" y="424368"/>
                    </a:cubicBezTo>
                    <a:cubicBezTo>
                      <a:pt x="325525" y="424368"/>
                      <a:pt x="324207" y="424368"/>
                      <a:pt x="324207" y="424368"/>
                    </a:cubicBezTo>
                    <a:cubicBezTo>
                      <a:pt x="322889" y="424368"/>
                      <a:pt x="322889" y="424368"/>
                      <a:pt x="321571" y="425686"/>
                    </a:cubicBezTo>
                    <a:cubicBezTo>
                      <a:pt x="318935" y="427004"/>
                      <a:pt x="316299" y="428322"/>
                      <a:pt x="312346" y="428322"/>
                    </a:cubicBezTo>
                    <a:lnTo>
                      <a:pt x="311028" y="428322"/>
                    </a:lnTo>
                    <a:cubicBezTo>
                      <a:pt x="307075" y="428322"/>
                      <a:pt x="303120" y="428322"/>
                      <a:pt x="301803" y="429640"/>
                    </a:cubicBezTo>
                    <a:cubicBezTo>
                      <a:pt x="304439" y="430957"/>
                      <a:pt x="300485" y="432276"/>
                      <a:pt x="296531" y="432276"/>
                    </a:cubicBezTo>
                    <a:close/>
                    <a:moveTo>
                      <a:pt x="259629" y="417778"/>
                    </a:moveTo>
                    <a:cubicBezTo>
                      <a:pt x="263583" y="417778"/>
                      <a:pt x="268855" y="417778"/>
                      <a:pt x="274127" y="419096"/>
                    </a:cubicBezTo>
                    <a:cubicBezTo>
                      <a:pt x="276762" y="419096"/>
                      <a:pt x="278080" y="419096"/>
                      <a:pt x="279398" y="419096"/>
                    </a:cubicBezTo>
                    <a:cubicBezTo>
                      <a:pt x="283351" y="419096"/>
                      <a:pt x="287306" y="419096"/>
                      <a:pt x="291259" y="421732"/>
                    </a:cubicBezTo>
                    <a:cubicBezTo>
                      <a:pt x="295213" y="423050"/>
                      <a:pt x="300485" y="423050"/>
                      <a:pt x="304439" y="421732"/>
                    </a:cubicBezTo>
                    <a:cubicBezTo>
                      <a:pt x="308392" y="420414"/>
                      <a:pt x="312346" y="419096"/>
                      <a:pt x="318935" y="420414"/>
                    </a:cubicBezTo>
                    <a:cubicBezTo>
                      <a:pt x="321571" y="420414"/>
                      <a:pt x="322889" y="420414"/>
                      <a:pt x="324207" y="419096"/>
                    </a:cubicBezTo>
                    <a:cubicBezTo>
                      <a:pt x="325525" y="419096"/>
                      <a:pt x="326843" y="417778"/>
                      <a:pt x="329478" y="417778"/>
                    </a:cubicBezTo>
                    <a:cubicBezTo>
                      <a:pt x="330797" y="417778"/>
                      <a:pt x="332114" y="417778"/>
                      <a:pt x="333433" y="417778"/>
                    </a:cubicBezTo>
                    <a:cubicBezTo>
                      <a:pt x="334750" y="417778"/>
                      <a:pt x="336068" y="417778"/>
                      <a:pt x="337386" y="417778"/>
                    </a:cubicBezTo>
                    <a:cubicBezTo>
                      <a:pt x="342658" y="416460"/>
                      <a:pt x="346612" y="416460"/>
                      <a:pt x="350566" y="411188"/>
                    </a:cubicBezTo>
                    <a:cubicBezTo>
                      <a:pt x="353201" y="408553"/>
                      <a:pt x="354519" y="404599"/>
                      <a:pt x="355837" y="400645"/>
                    </a:cubicBezTo>
                    <a:lnTo>
                      <a:pt x="357155" y="398009"/>
                    </a:lnTo>
                    <a:cubicBezTo>
                      <a:pt x="358473" y="392738"/>
                      <a:pt x="361109" y="387466"/>
                      <a:pt x="365062" y="380877"/>
                    </a:cubicBezTo>
                    <a:cubicBezTo>
                      <a:pt x="366381" y="378241"/>
                      <a:pt x="366381" y="376923"/>
                      <a:pt x="367698" y="375605"/>
                    </a:cubicBezTo>
                    <a:cubicBezTo>
                      <a:pt x="369016" y="370333"/>
                      <a:pt x="371652" y="365061"/>
                      <a:pt x="375605" y="362426"/>
                    </a:cubicBezTo>
                    <a:cubicBezTo>
                      <a:pt x="379560" y="359790"/>
                      <a:pt x="382195" y="358472"/>
                      <a:pt x="386149" y="355837"/>
                    </a:cubicBezTo>
                    <a:cubicBezTo>
                      <a:pt x="388785" y="354518"/>
                      <a:pt x="391421" y="353201"/>
                      <a:pt x="394056" y="351882"/>
                    </a:cubicBezTo>
                    <a:cubicBezTo>
                      <a:pt x="396692" y="350565"/>
                      <a:pt x="399328" y="350565"/>
                      <a:pt x="400646" y="349247"/>
                    </a:cubicBezTo>
                    <a:cubicBezTo>
                      <a:pt x="403282" y="347929"/>
                      <a:pt x="404600" y="345293"/>
                      <a:pt x="405918" y="342658"/>
                    </a:cubicBezTo>
                    <a:cubicBezTo>
                      <a:pt x="407236" y="341339"/>
                      <a:pt x="407236" y="340022"/>
                      <a:pt x="408553" y="338703"/>
                    </a:cubicBezTo>
                    <a:cubicBezTo>
                      <a:pt x="412508" y="334750"/>
                      <a:pt x="417779" y="332114"/>
                      <a:pt x="423051" y="329478"/>
                    </a:cubicBezTo>
                    <a:cubicBezTo>
                      <a:pt x="425687" y="328160"/>
                      <a:pt x="428322" y="326842"/>
                      <a:pt x="429640" y="325524"/>
                    </a:cubicBezTo>
                    <a:cubicBezTo>
                      <a:pt x="434911" y="321570"/>
                      <a:pt x="441501" y="317617"/>
                      <a:pt x="449409" y="320253"/>
                    </a:cubicBezTo>
                    <a:cubicBezTo>
                      <a:pt x="452045" y="321570"/>
                      <a:pt x="453363" y="321570"/>
                      <a:pt x="455999" y="322889"/>
                    </a:cubicBezTo>
                    <a:cubicBezTo>
                      <a:pt x="457316" y="324206"/>
                      <a:pt x="459952" y="324206"/>
                      <a:pt x="461270" y="325524"/>
                    </a:cubicBezTo>
                    <a:cubicBezTo>
                      <a:pt x="463906" y="326842"/>
                      <a:pt x="465224" y="326842"/>
                      <a:pt x="467859" y="328160"/>
                    </a:cubicBezTo>
                    <a:cubicBezTo>
                      <a:pt x="470495" y="329478"/>
                      <a:pt x="473131" y="329478"/>
                      <a:pt x="475767" y="330796"/>
                    </a:cubicBezTo>
                    <a:cubicBezTo>
                      <a:pt x="484993" y="333432"/>
                      <a:pt x="492900" y="334750"/>
                      <a:pt x="503443" y="333432"/>
                    </a:cubicBezTo>
                    <a:cubicBezTo>
                      <a:pt x="504762" y="333432"/>
                      <a:pt x="506079" y="333432"/>
                      <a:pt x="507397" y="333432"/>
                    </a:cubicBezTo>
                    <a:cubicBezTo>
                      <a:pt x="511351" y="333432"/>
                      <a:pt x="515305" y="333432"/>
                      <a:pt x="517941" y="332114"/>
                    </a:cubicBezTo>
                    <a:cubicBezTo>
                      <a:pt x="520576" y="332114"/>
                      <a:pt x="523212" y="329478"/>
                      <a:pt x="525848" y="328160"/>
                    </a:cubicBezTo>
                    <a:cubicBezTo>
                      <a:pt x="527165" y="326842"/>
                      <a:pt x="528484" y="326842"/>
                      <a:pt x="529801" y="326842"/>
                    </a:cubicBezTo>
                    <a:cubicBezTo>
                      <a:pt x="532437" y="325524"/>
                      <a:pt x="533755" y="324206"/>
                      <a:pt x="536391" y="324206"/>
                    </a:cubicBezTo>
                    <a:cubicBezTo>
                      <a:pt x="537709" y="324206"/>
                      <a:pt x="537709" y="324206"/>
                      <a:pt x="539027" y="322889"/>
                    </a:cubicBezTo>
                    <a:cubicBezTo>
                      <a:pt x="535073" y="316299"/>
                      <a:pt x="532437" y="309710"/>
                      <a:pt x="532437" y="300484"/>
                    </a:cubicBezTo>
                    <a:cubicBezTo>
                      <a:pt x="531120" y="278079"/>
                      <a:pt x="513986" y="268854"/>
                      <a:pt x="494218" y="256993"/>
                    </a:cubicBezTo>
                    <a:lnTo>
                      <a:pt x="486310" y="251721"/>
                    </a:lnTo>
                    <a:cubicBezTo>
                      <a:pt x="482357" y="249085"/>
                      <a:pt x="479721" y="247768"/>
                      <a:pt x="478403" y="245132"/>
                    </a:cubicBezTo>
                    <a:lnTo>
                      <a:pt x="474449" y="241178"/>
                    </a:lnTo>
                    <a:lnTo>
                      <a:pt x="479721" y="238542"/>
                    </a:lnTo>
                    <a:cubicBezTo>
                      <a:pt x="482357" y="237224"/>
                      <a:pt x="486310" y="235906"/>
                      <a:pt x="491582" y="235906"/>
                    </a:cubicBezTo>
                    <a:cubicBezTo>
                      <a:pt x="495536" y="235906"/>
                      <a:pt x="500807" y="235906"/>
                      <a:pt x="503443" y="237224"/>
                    </a:cubicBezTo>
                    <a:cubicBezTo>
                      <a:pt x="506079" y="238542"/>
                      <a:pt x="507397" y="238542"/>
                      <a:pt x="510033" y="238542"/>
                    </a:cubicBezTo>
                    <a:cubicBezTo>
                      <a:pt x="512669" y="238542"/>
                      <a:pt x="524530" y="238542"/>
                      <a:pt x="525848" y="225363"/>
                    </a:cubicBezTo>
                    <a:cubicBezTo>
                      <a:pt x="527165" y="216137"/>
                      <a:pt x="529801" y="213501"/>
                      <a:pt x="536391" y="210866"/>
                    </a:cubicBezTo>
                    <a:cubicBezTo>
                      <a:pt x="537709" y="210866"/>
                      <a:pt x="539027" y="209548"/>
                      <a:pt x="540345" y="209548"/>
                    </a:cubicBezTo>
                    <a:cubicBezTo>
                      <a:pt x="544299" y="206912"/>
                      <a:pt x="544299" y="195051"/>
                      <a:pt x="546934" y="173964"/>
                    </a:cubicBezTo>
                    <a:lnTo>
                      <a:pt x="548253" y="158150"/>
                    </a:lnTo>
                    <a:cubicBezTo>
                      <a:pt x="552206" y="125202"/>
                      <a:pt x="554842" y="125202"/>
                      <a:pt x="590426" y="123883"/>
                    </a:cubicBezTo>
                    <a:lnTo>
                      <a:pt x="593061" y="123883"/>
                    </a:lnTo>
                    <a:cubicBezTo>
                      <a:pt x="616784" y="122566"/>
                      <a:pt x="620738" y="94889"/>
                      <a:pt x="622055" y="69849"/>
                    </a:cubicBezTo>
                    <a:lnTo>
                      <a:pt x="622055" y="69849"/>
                    </a:lnTo>
                    <a:cubicBezTo>
                      <a:pt x="619419" y="68531"/>
                      <a:pt x="616784" y="67213"/>
                      <a:pt x="614148" y="67213"/>
                    </a:cubicBezTo>
                    <a:cubicBezTo>
                      <a:pt x="604923" y="64577"/>
                      <a:pt x="594380" y="61941"/>
                      <a:pt x="586472" y="59306"/>
                    </a:cubicBezTo>
                    <a:cubicBezTo>
                      <a:pt x="577247" y="56670"/>
                      <a:pt x="569339" y="55352"/>
                      <a:pt x="560113" y="52717"/>
                    </a:cubicBezTo>
                    <a:cubicBezTo>
                      <a:pt x="541663" y="47445"/>
                      <a:pt x="525848" y="38219"/>
                      <a:pt x="510033" y="28993"/>
                    </a:cubicBezTo>
                    <a:cubicBezTo>
                      <a:pt x="500807" y="23722"/>
                      <a:pt x="488946" y="17133"/>
                      <a:pt x="477085" y="17133"/>
                    </a:cubicBezTo>
                    <a:cubicBezTo>
                      <a:pt x="474449" y="17133"/>
                      <a:pt x="471814" y="17133"/>
                      <a:pt x="469178" y="18450"/>
                    </a:cubicBezTo>
                    <a:cubicBezTo>
                      <a:pt x="458635" y="21086"/>
                      <a:pt x="448091" y="27676"/>
                      <a:pt x="438866" y="34265"/>
                    </a:cubicBezTo>
                    <a:cubicBezTo>
                      <a:pt x="434911" y="36901"/>
                      <a:pt x="430958" y="39537"/>
                      <a:pt x="427004" y="42173"/>
                    </a:cubicBezTo>
                    <a:cubicBezTo>
                      <a:pt x="409872" y="51398"/>
                      <a:pt x="392739" y="55352"/>
                      <a:pt x="372970" y="57988"/>
                    </a:cubicBezTo>
                    <a:cubicBezTo>
                      <a:pt x="357155" y="60624"/>
                      <a:pt x="341340" y="63260"/>
                      <a:pt x="326843" y="69849"/>
                    </a:cubicBezTo>
                    <a:cubicBezTo>
                      <a:pt x="322889" y="72485"/>
                      <a:pt x="317618" y="75120"/>
                      <a:pt x="313664" y="76439"/>
                    </a:cubicBezTo>
                    <a:cubicBezTo>
                      <a:pt x="305756" y="81710"/>
                      <a:pt x="296531" y="85664"/>
                      <a:pt x="287306" y="88300"/>
                    </a:cubicBezTo>
                    <a:cubicBezTo>
                      <a:pt x="276762" y="90936"/>
                      <a:pt x="263583" y="89618"/>
                      <a:pt x="250404" y="86982"/>
                    </a:cubicBezTo>
                    <a:lnTo>
                      <a:pt x="243814" y="85664"/>
                    </a:lnTo>
                    <a:cubicBezTo>
                      <a:pt x="228000" y="83028"/>
                      <a:pt x="210866" y="81710"/>
                      <a:pt x="193733" y="80392"/>
                    </a:cubicBezTo>
                    <a:lnTo>
                      <a:pt x="191097" y="80392"/>
                    </a:lnTo>
                    <a:cubicBezTo>
                      <a:pt x="176601" y="79075"/>
                      <a:pt x="160786" y="77756"/>
                      <a:pt x="146289" y="76439"/>
                    </a:cubicBezTo>
                    <a:lnTo>
                      <a:pt x="139699" y="75120"/>
                    </a:lnTo>
                    <a:cubicBezTo>
                      <a:pt x="126520" y="73803"/>
                      <a:pt x="112023" y="71167"/>
                      <a:pt x="98844" y="65896"/>
                    </a:cubicBezTo>
                    <a:cubicBezTo>
                      <a:pt x="83029" y="59306"/>
                      <a:pt x="75121" y="46127"/>
                      <a:pt x="69850" y="32948"/>
                    </a:cubicBezTo>
                    <a:cubicBezTo>
                      <a:pt x="69850" y="31629"/>
                      <a:pt x="68532" y="30312"/>
                      <a:pt x="68532" y="28993"/>
                    </a:cubicBezTo>
                    <a:cubicBezTo>
                      <a:pt x="63260" y="17133"/>
                      <a:pt x="57989" y="6590"/>
                      <a:pt x="47445" y="9225"/>
                    </a:cubicBezTo>
                    <a:cubicBezTo>
                      <a:pt x="44809" y="9225"/>
                      <a:pt x="42173" y="11861"/>
                      <a:pt x="39537" y="13179"/>
                    </a:cubicBezTo>
                    <a:cubicBezTo>
                      <a:pt x="30313" y="21086"/>
                      <a:pt x="23723" y="35583"/>
                      <a:pt x="22405" y="47445"/>
                    </a:cubicBezTo>
                    <a:cubicBezTo>
                      <a:pt x="19769" y="68531"/>
                      <a:pt x="31630" y="84346"/>
                      <a:pt x="42173" y="94889"/>
                    </a:cubicBezTo>
                    <a:cubicBezTo>
                      <a:pt x="54035" y="106751"/>
                      <a:pt x="65896" y="119930"/>
                      <a:pt x="64578" y="137063"/>
                    </a:cubicBezTo>
                    <a:cubicBezTo>
                      <a:pt x="63260" y="155514"/>
                      <a:pt x="51399" y="172646"/>
                      <a:pt x="39537" y="187143"/>
                    </a:cubicBezTo>
                    <a:cubicBezTo>
                      <a:pt x="38220" y="188461"/>
                      <a:pt x="35584" y="191097"/>
                      <a:pt x="34266" y="192415"/>
                    </a:cubicBezTo>
                    <a:cubicBezTo>
                      <a:pt x="27677" y="200322"/>
                      <a:pt x="19769" y="208230"/>
                      <a:pt x="17134" y="218773"/>
                    </a:cubicBezTo>
                    <a:cubicBezTo>
                      <a:pt x="14498" y="229316"/>
                      <a:pt x="15815" y="239860"/>
                      <a:pt x="15815" y="249085"/>
                    </a:cubicBezTo>
                    <a:lnTo>
                      <a:pt x="15815" y="250404"/>
                    </a:lnTo>
                    <a:cubicBezTo>
                      <a:pt x="15815" y="253039"/>
                      <a:pt x="15815" y="255675"/>
                      <a:pt x="15815" y="258311"/>
                    </a:cubicBezTo>
                    <a:cubicBezTo>
                      <a:pt x="15815" y="267536"/>
                      <a:pt x="15815" y="276762"/>
                      <a:pt x="14498" y="285987"/>
                    </a:cubicBezTo>
                    <a:cubicBezTo>
                      <a:pt x="22405" y="289941"/>
                      <a:pt x="27677" y="293895"/>
                      <a:pt x="32948" y="300484"/>
                    </a:cubicBezTo>
                    <a:cubicBezTo>
                      <a:pt x="40856" y="309710"/>
                      <a:pt x="46127" y="322889"/>
                      <a:pt x="48763" y="338703"/>
                    </a:cubicBezTo>
                    <a:cubicBezTo>
                      <a:pt x="51399" y="357154"/>
                      <a:pt x="50081" y="378241"/>
                      <a:pt x="50081" y="395374"/>
                    </a:cubicBezTo>
                    <a:lnTo>
                      <a:pt x="50081" y="398009"/>
                    </a:lnTo>
                    <a:cubicBezTo>
                      <a:pt x="50081" y="401964"/>
                      <a:pt x="50081" y="407235"/>
                      <a:pt x="50081" y="411188"/>
                    </a:cubicBezTo>
                    <a:cubicBezTo>
                      <a:pt x="54035" y="411188"/>
                      <a:pt x="56671" y="412507"/>
                      <a:pt x="60625" y="413824"/>
                    </a:cubicBezTo>
                    <a:lnTo>
                      <a:pt x="63260" y="413824"/>
                    </a:lnTo>
                    <a:cubicBezTo>
                      <a:pt x="73804" y="416460"/>
                      <a:pt x="80393" y="416460"/>
                      <a:pt x="88300" y="412507"/>
                    </a:cubicBezTo>
                    <a:cubicBezTo>
                      <a:pt x="97526" y="408553"/>
                      <a:pt x="105433" y="407235"/>
                      <a:pt x="114659" y="407235"/>
                    </a:cubicBezTo>
                    <a:cubicBezTo>
                      <a:pt x="125202" y="408553"/>
                      <a:pt x="131791" y="407235"/>
                      <a:pt x="139699" y="403281"/>
                    </a:cubicBezTo>
                    <a:cubicBezTo>
                      <a:pt x="147606" y="399328"/>
                      <a:pt x="152878" y="396692"/>
                      <a:pt x="159468" y="395374"/>
                    </a:cubicBezTo>
                    <a:cubicBezTo>
                      <a:pt x="160786" y="395374"/>
                      <a:pt x="162104" y="395374"/>
                      <a:pt x="163422" y="395374"/>
                    </a:cubicBezTo>
                    <a:cubicBezTo>
                      <a:pt x="168694" y="395374"/>
                      <a:pt x="172647" y="394056"/>
                      <a:pt x="173965" y="391420"/>
                    </a:cubicBezTo>
                    <a:cubicBezTo>
                      <a:pt x="173965" y="391420"/>
                      <a:pt x="175283" y="390102"/>
                      <a:pt x="175283" y="390102"/>
                    </a:cubicBezTo>
                    <a:cubicBezTo>
                      <a:pt x="176601" y="388785"/>
                      <a:pt x="176601" y="387466"/>
                      <a:pt x="177918" y="386149"/>
                    </a:cubicBezTo>
                    <a:cubicBezTo>
                      <a:pt x="180554" y="383513"/>
                      <a:pt x="183190" y="383513"/>
                      <a:pt x="187144" y="383513"/>
                    </a:cubicBezTo>
                    <a:lnTo>
                      <a:pt x="188462" y="383513"/>
                    </a:lnTo>
                    <a:cubicBezTo>
                      <a:pt x="192416" y="383513"/>
                      <a:pt x="196369" y="384830"/>
                      <a:pt x="201641" y="387466"/>
                    </a:cubicBezTo>
                    <a:lnTo>
                      <a:pt x="204277" y="388785"/>
                    </a:lnTo>
                    <a:cubicBezTo>
                      <a:pt x="208231" y="391420"/>
                      <a:pt x="213502" y="392738"/>
                      <a:pt x="217456" y="396692"/>
                    </a:cubicBezTo>
                    <a:cubicBezTo>
                      <a:pt x="220092" y="399328"/>
                      <a:pt x="220092" y="401964"/>
                      <a:pt x="221410" y="404599"/>
                    </a:cubicBezTo>
                    <a:cubicBezTo>
                      <a:pt x="222728" y="408553"/>
                      <a:pt x="224045" y="411188"/>
                      <a:pt x="225364" y="412507"/>
                    </a:cubicBezTo>
                    <a:cubicBezTo>
                      <a:pt x="226681" y="412507"/>
                      <a:pt x="228000" y="413824"/>
                      <a:pt x="230635" y="413824"/>
                    </a:cubicBezTo>
                    <a:cubicBezTo>
                      <a:pt x="231953" y="413824"/>
                      <a:pt x="234589" y="413824"/>
                      <a:pt x="235907" y="413824"/>
                    </a:cubicBezTo>
                    <a:cubicBezTo>
                      <a:pt x="241179" y="412507"/>
                      <a:pt x="245132" y="413824"/>
                      <a:pt x="249086" y="415143"/>
                    </a:cubicBezTo>
                    <a:cubicBezTo>
                      <a:pt x="251722" y="415143"/>
                      <a:pt x="253040" y="416460"/>
                      <a:pt x="255676" y="416460"/>
                    </a:cubicBezTo>
                    <a:cubicBezTo>
                      <a:pt x="255676" y="417778"/>
                      <a:pt x="258312" y="417778"/>
                      <a:pt x="259629" y="417778"/>
                    </a:cubicBezTo>
                    <a:close/>
                  </a:path>
                </a:pathLst>
              </a:custGeom>
              <a:grpFill/>
              <a:ln w="6350" cap="flat">
                <a:solidFill>
                  <a:srgbClr val="94C33D"/>
                </a:solidFill>
                <a:prstDash val="solid"/>
                <a:miter/>
              </a:ln>
            </p:spPr>
            <p:txBody>
              <a:bodyPr rtlCol="0" anchor="ctr"/>
              <a:lstStyle/>
              <a:p>
                <a:endParaRPr lang="en-US"/>
              </a:p>
            </p:txBody>
          </p:sp>
        </p:grpSp>
        <p:grpSp>
          <p:nvGrpSpPr>
            <p:cNvPr id="51" name="Graphic 5">
              <a:extLst>
                <a:ext uri="{FF2B5EF4-FFF2-40B4-BE49-F238E27FC236}">
                  <a16:creationId xmlns:a16="http://schemas.microsoft.com/office/drawing/2014/main" id="{3917210C-F3F9-5F82-AB99-755A810A18DD}"/>
                </a:ext>
              </a:extLst>
            </p:cNvPr>
            <p:cNvGrpSpPr/>
            <p:nvPr/>
          </p:nvGrpSpPr>
          <p:grpSpPr>
            <a:xfrm>
              <a:off x="6714256" y="7341931"/>
              <a:ext cx="918585" cy="693222"/>
              <a:chOff x="6714256" y="7341931"/>
              <a:chExt cx="918585" cy="693222"/>
            </a:xfrm>
            <a:grpFill/>
          </p:grpSpPr>
          <p:sp>
            <p:nvSpPr>
              <p:cNvPr id="52" name="Freeform 51">
                <a:extLst>
                  <a:ext uri="{FF2B5EF4-FFF2-40B4-BE49-F238E27FC236}">
                    <a16:creationId xmlns:a16="http://schemas.microsoft.com/office/drawing/2014/main" id="{FF09AB76-4023-05CA-51A6-ECE9BDED0813}"/>
                  </a:ext>
                </a:extLst>
              </p:cNvPr>
              <p:cNvSpPr/>
              <p:nvPr/>
            </p:nvSpPr>
            <p:spPr>
              <a:xfrm>
                <a:off x="6716892" y="7355111"/>
                <a:ext cx="910677" cy="674771"/>
              </a:xfrm>
              <a:custGeom>
                <a:avLst/>
                <a:gdLst>
                  <a:gd name="connsiteX0" fmla="*/ 430958 w 910677"/>
                  <a:gd name="connsiteY0" fmla="*/ 674772 h 674771"/>
                  <a:gd name="connsiteX1" fmla="*/ 407236 w 910677"/>
                  <a:gd name="connsiteY1" fmla="*/ 672136 h 674771"/>
                  <a:gd name="connsiteX2" fmla="*/ 400646 w 910677"/>
                  <a:gd name="connsiteY2" fmla="*/ 670818 h 674771"/>
                  <a:gd name="connsiteX3" fmla="*/ 349247 w 910677"/>
                  <a:gd name="connsiteY3" fmla="*/ 665546 h 674771"/>
                  <a:gd name="connsiteX4" fmla="*/ 304438 w 910677"/>
                  <a:gd name="connsiteY4" fmla="*/ 661593 h 674771"/>
                  <a:gd name="connsiteX5" fmla="*/ 297848 w 910677"/>
                  <a:gd name="connsiteY5" fmla="*/ 660274 h 674771"/>
                  <a:gd name="connsiteX6" fmla="*/ 256993 w 910677"/>
                  <a:gd name="connsiteY6" fmla="*/ 651049 h 674771"/>
                  <a:gd name="connsiteX7" fmla="*/ 226681 w 910677"/>
                  <a:gd name="connsiteY7" fmla="*/ 616783 h 674771"/>
                  <a:gd name="connsiteX8" fmla="*/ 225363 w 910677"/>
                  <a:gd name="connsiteY8" fmla="*/ 612830 h 674771"/>
                  <a:gd name="connsiteX9" fmla="*/ 209549 w 910677"/>
                  <a:gd name="connsiteY9" fmla="*/ 593061 h 674771"/>
                  <a:gd name="connsiteX10" fmla="*/ 206913 w 910677"/>
                  <a:gd name="connsiteY10" fmla="*/ 593061 h 674771"/>
                  <a:gd name="connsiteX11" fmla="*/ 199005 w 910677"/>
                  <a:gd name="connsiteY11" fmla="*/ 597015 h 674771"/>
                  <a:gd name="connsiteX12" fmla="*/ 193733 w 910677"/>
                  <a:gd name="connsiteY12" fmla="*/ 600968 h 674771"/>
                  <a:gd name="connsiteX13" fmla="*/ 192415 w 910677"/>
                  <a:gd name="connsiteY13" fmla="*/ 595697 h 674771"/>
                  <a:gd name="connsiteX14" fmla="*/ 192415 w 910677"/>
                  <a:gd name="connsiteY14" fmla="*/ 581200 h 674771"/>
                  <a:gd name="connsiteX15" fmla="*/ 192415 w 910677"/>
                  <a:gd name="connsiteY15" fmla="*/ 568020 h 674771"/>
                  <a:gd name="connsiteX16" fmla="*/ 187144 w 910677"/>
                  <a:gd name="connsiteY16" fmla="*/ 539026 h 674771"/>
                  <a:gd name="connsiteX17" fmla="*/ 179236 w 910677"/>
                  <a:gd name="connsiteY17" fmla="*/ 520576 h 674771"/>
                  <a:gd name="connsiteX18" fmla="*/ 172646 w 910677"/>
                  <a:gd name="connsiteY18" fmla="*/ 517940 h 674771"/>
                  <a:gd name="connsiteX19" fmla="*/ 163422 w 910677"/>
                  <a:gd name="connsiteY19" fmla="*/ 519257 h 674771"/>
                  <a:gd name="connsiteX20" fmla="*/ 155514 w 910677"/>
                  <a:gd name="connsiteY20" fmla="*/ 520576 h 674771"/>
                  <a:gd name="connsiteX21" fmla="*/ 151560 w 910677"/>
                  <a:gd name="connsiteY21" fmla="*/ 520576 h 674771"/>
                  <a:gd name="connsiteX22" fmla="*/ 144971 w 910677"/>
                  <a:gd name="connsiteY22" fmla="*/ 520576 h 674771"/>
                  <a:gd name="connsiteX23" fmla="*/ 127838 w 910677"/>
                  <a:gd name="connsiteY23" fmla="*/ 519257 h 674771"/>
                  <a:gd name="connsiteX24" fmla="*/ 89618 w 910677"/>
                  <a:gd name="connsiteY24" fmla="*/ 487628 h 674771"/>
                  <a:gd name="connsiteX25" fmla="*/ 86982 w 910677"/>
                  <a:gd name="connsiteY25" fmla="*/ 469177 h 674771"/>
                  <a:gd name="connsiteX26" fmla="*/ 79075 w 910677"/>
                  <a:gd name="connsiteY26" fmla="*/ 445455 h 674771"/>
                  <a:gd name="connsiteX27" fmla="*/ 77757 w 910677"/>
                  <a:gd name="connsiteY27" fmla="*/ 444137 h 674771"/>
                  <a:gd name="connsiteX28" fmla="*/ 77757 w 910677"/>
                  <a:gd name="connsiteY28" fmla="*/ 442819 h 674771"/>
                  <a:gd name="connsiteX29" fmla="*/ 75121 w 910677"/>
                  <a:gd name="connsiteY29" fmla="*/ 442819 h 674771"/>
                  <a:gd name="connsiteX30" fmla="*/ 75121 w 910677"/>
                  <a:gd name="connsiteY30" fmla="*/ 441501 h 674771"/>
                  <a:gd name="connsiteX31" fmla="*/ 69849 w 910677"/>
                  <a:gd name="connsiteY31" fmla="*/ 433593 h 674771"/>
                  <a:gd name="connsiteX32" fmla="*/ 64578 w 910677"/>
                  <a:gd name="connsiteY32" fmla="*/ 427004 h 674771"/>
                  <a:gd name="connsiteX33" fmla="*/ 55353 w 910677"/>
                  <a:gd name="connsiteY33" fmla="*/ 405917 h 674771"/>
                  <a:gd name="connsiteX34" fmla="*/ 54034 w 910677"/>
                  <a:gd name="connsiteY34" fmla="*/ 386149 h 674771"/>
                  <a:gd name="connsiteX35" fmla="*/ 52717 w 910677"/>
                  <a:gd name="connsiteY35" fmla="*/ 367697 h 674771"/>
                  <a:gd name="connsiteX36" fmla="*/ 46127 w 910677"/>
                  <a:gd name="connsiteY36" fmla="*/ 359790 h 674771"/>
                  <a:gd name="connsiteX37" fmla="*/ 42173 w 910677"/>
                  <a:gd name="connsiteY37" fmla="*/ 354518 h 674771"/>
                  <a:gd name="connsiteX38" fmla="*/ 38220 w 910677"/>
                  <a:gd name="connsiteY38" fmla="*/ 347929 h 674771"/>
                  <a:gd name="connsiteX39" fmla="*/ 32948 w 910677"/>
                  <a:gd name="connsiteY39" fmla="*/ 340022 h 674771"/>
                  <a:gd name="connsiteX40" fmla="*/ 26358 w 910677"/>
                  <a:gd name="connsiteY40" fmla="*/ 332114 h 674771"/>
                  <a:gd name="connsiteX41" fmla="*/ 6590 w 910677"/>
                  <a:gd name="connsiteY41" fmla="*/ 311027 h 674771"/>
                  <a:gd name="connsiteX42" fmla="*/ 1318 w 910677"/>
                  <a:gd name="connsiteY42" fmla="*/ 301802 h 674771"/>
                  <a:gd name="connsiteX43" fmla="*/ 0 w 910677"/>
                  <a:gd name="connsiteY43" fmla="*/ 299167 h 674771"/>
                  <a:gd name="connsiteX44" fmla="*/ 2636 w 910677"/>
                  <a:gd name="connsiteY44" fmla="*/ 297848 h 674771"/>
                  <a:gd name="connsiteX45" fmla="*/ 19769 w 910677"/>
                  <a:gd name="connsiteY45" fmla="*/ 288623 h 674771"/>
                  <a:gd name="connsiteX46" fmla="*/ 32948 w 910677"/>
                  <a:gd name="connsiteY46" fmla="*/ 285987 h 674771"/>
                  <a:gd name="connsiteX47" fmla="*/ 38220 w 910677"/>
                  <a:gd name="connsiteY47" fmla="*/ 285987 h 674771"/>
                  <a:gd name="connsiteX48" fmla="*/ 44809 w 910677"/>
                  <a:gd name="connsiteY48" fmla="*/ 285987 h 674771"/>
                  <a:gd name="connsiteX49" fmla="*/ 72485 w 910677"/>
                  <a:gd name="connsiteY49" fmla="*/ 267536 h 674771"/>
                  <a:gd name="connsiteX50" fmla="*/ 81711 w 910677"/>
                  <a:gd name="connsiteY50" fmla="*/ 259629 h 674771"/>
                  <a:gd name="connsiteX51" fmla="*/ 83028 w 910677"/>
                  <a:gd name="connsiteY51" fmla="*/ 259629 h 674771"/>
                  <a:gd name="connsiteX52" fmla="*/ 114659 w 910677"/>
                  <a:gd name="connsiteY52" fmla="*/ 231952 h 674771"/>
                  <a:gd name="connsiteX53" fmla="*/ 121248 w 910677"/>
                  <a:gd name="connsiteY53" fmla="*/ 225363 h 674771"/>
                  <a:gd name="connsiteX54" fmla="*/ 131791 w 910677"/>
                  <a:gd name="connsiteY54" fmla="*/ 213502 h 674771"/>
                  <a:gd name="connsiteX55" fmla="*/ 137063 w 910677"/>
                  <a:gd name="connsiteY55" fmla="*/ 202958 h 674771"/>
                  <a:gd name="connsiteX56" fmla="*/ 139699 w 910677"/>
                  <a:gd name="connsiteY56" fmla="*/ 196369 h 674771"/>
                  <a:gd name="connsiteX57" fmla="*/ 152878 w 910677"/>
                  <a:gd name="connsiteY57" fmla="*/ 155514 h 674771"/>
                  <a:gd name="connsiteX58" fmla="*/ 166057 w 910677"/>
                  <a:gd name="connsiteY58" fmla="*/ 126519 h 674771"/>
                  <a:gd name="connsiteX59" fmla="*/ 172646 w 910677"/>
                  <a:gd name="connsiteY59" fmla="*/ 114659 h 674771"/>
                  <a:gd name="connsiteX60" fmla="*/ 175282 w 910677"/>
                  <a:gd name="connsiteY60" fmla="*/ 109387 h 674771"/>
                  <a:gd name="connsiteX61" fmla="*/ 183190 w 910677"/>
                  <a:gd name="connsiteY61" fmla="*/ 96208 h 674771"/>
                  <a:gd name="connsiteX62" fmla="*/ 184508 w 910677"/>
                  <a:gd name="connsiteY62" fmla="*/ 94890 h 674771"/>
                  <a:gd name="connsiteX63" fmla="*/ 196369 w 910677"/>
                  <a:gd name="connsiteY63" fmla="*/ 80392 h 674771"/>
                  <a:gd name="connsiteX64" fmla="*/ 199005 w 910677"/>
                  <a:gd name="connsiteY64" fmla="*/ 76439 h 674771"/>
                  <a:gd name="connsiteX65" fmla="*/ 210866 w 910677"/>
                  <a:gd name="connsiteY65" fmla="*/ 61942 h 674771"/>
                  <a:gd name="connsiteX66" fmla="*/ 230635 w 910677"/>
                  <a:gd name="connsiteY66" fmla="*/ 54034 h 674771"/>
                  <a:gd name="connsiteX67" fmla="*/ 233271 w 910677"/>
                  <a:gd name="connsiteY67" fmla="*/ 52717 h 674771"/>
                  <a:gd name="connsiteX68" fmla="*/ 250404 w 910677"/>
                  <a:gd name="connsiteY68" fmla="*/ 46127 h 674771"/>
                  <a:gd name="connsiteX69" fmla="*/ 276762 w 910677"/>
                  <a:gd name="connsiteY69" fmla="*/ 36901 h 674771"/>
                  <a:gd name="connsiteX70" fmla="*/ 292577 w 910677"/>
                  <a:gd name="connsiteY70" fmla="*/ 30312 h 674771"/>
                  <a:gd name="connsiteX71" fmla="*/ 296531 w 910677"/>
                  <a:gd name="connsiteY71" fmla="*/ 28994 h 674771"/>
                  <a:gd name="connsiteX72" fmla="*/ 296531 w 910677"/>
                  <a:gd name="connsiteY72" fmla="*/ 28994 h 674771"/>
                  <a:gd name="connsiteX73" fmla="*/ 299167 w 910677"/>
                  <a:gd name="connsiteY73" fmla="*/ 27676 h 674771"/>
                  <a:gd name="connsiteX74" fmla="*/ 305756 w 910677"/>
                  <a:gd name="connsiteY74" fmla="*/ 25040 h 674771"/>
                  <a:gd name="connsiteX75" fmla="*/ 317617 w 910677"/>
                  <a:gd name="connsiteY75" fmla="*/ 22405 h 674771"/>
                  <a:gd name="connsiteX76" fmla="*/ 332114 w 910677"/>
                  <a:gd name="connsiteY76" fmla="*/ 25040 h 674771"/>
                  <a:gd name="connsiteX77" fmla="*/ 334750 w 910677"/>
                  <a:gd name="connsiteY77" fmla="*/ 26358 h 674771"/>
                  <a:gd name="connsiteX78" fmla="*/ 349247 w 910677"/>
                  <a:gd name="connsiteY78" fmla="*/ 36901 h 674771"/>
                  <a:gd name="connsiteX79" fmla="*/ 357154 w 910677"/>
                  <a:gd name="connsiteY79" fmla="*/ 44809 h 674771"/>
                  <a:gd name="connsiteX80" fmla="*/ 369016 w 910677"/>
                  <a:gd name="connsiteY80" fmla="*/ 48763 h 674771"/>
                  <a:gd name="connsiteX81" fmla="*/ 375605 w 910677"/>
                  <a:gd name="connsiteY81" fmla="*/ 50081 h 674771"/>
                  <a:gd name="connsiteX82" fmla="*/ 380877 w 910677"/>
                  <a:gd name="connsiteY82" fmla="*/ 51398 h 674771"/>
                  <a:gd name="connsiteX83" fmla="*/ 394056 w 910677"/>
                  <a:gd name="connsiteY83" fmla="*/ 54034 h 674771"/>
                  <a:gd name="connsiteX84" fmla="*/ 395374 w 910677"/>
                  <a:gd name="connsiteY84" fmla="*/ 54034 h 674771"/>
                  <a:gd name="connsiteX85" fmla="*/ 405917 w 910677"/>
                  <a:gd name="connsiteY85" fmla="*/ 48763 h 674771"/>
                  <a:gd name="connsiteX86" fmla="*/ 408553 w 910677"/>
                  <a:gd name="connsiteY86" fmla="*/ 46127 h 674771"/>
                  <a:gd name="connsiteX87" fmla="*/ 424368 w 910677"/>
                  <a:gd name="connsiteY87" fmla="*/ 34265 h 674771"/>
                  <a:gd name="connsiteX88" fmla="*/ 434911 w 910677"/>
                  <a:gd name="connsiteY88" fmla="*/ 30312 h 674771"/>
                  <a:gd name="connsiteX89" fmla="*/ 437547 w 910677"/>
                  <a:gd name="connsiteY89" fmla="*/ 30312 h 674771"/>
                  <a:gd name="connsiteX90" fmla="*/ 444137 w 910677"/>
                  <a:gd name="connsiteY90" fmla="*/ 32948 h 674771"/>
                  <a:gd name="connsiteX91" fmla="*/ 448091 w 910677"/>
                  <a:gd name="connsiteY91" fmla="*/ 34265 h 674771"/>
                  <a:gd name="connsiteX92" fmla="*/ 450727 w 910677"/>
                  <a:gd name="connsiteY92" fmla="*/ 34265 h 674771"/>
                  <a:gd name="connsiteX93" fmla="*/ 452044 w 910677"/>
                  <a:gd name="connsiteY93" fmla="*/ 35584 h 674771"/>
                  <a:gd name="connsiteX94" fmla="*/ 473131 w 910677"/>
                  <a:gd name="connsiteY94" fmla="*/ 63260 h 674771"/>
                  <a:gd name="connsiteX95" fmla="*/ 475766 w 910677"/>
                  <a:gd name="connsiteY95" fmla="*/ 65896 h 674771"/>
                  <a:gd name="connsiteX96" fmla="*/ 484992 w 910677"/>
                  <a:gd name="connsiteY96" fmla="*/ 71167 h 674771"/>
                  <a:gd name="connsiteX97" fmla="*/ 488946 w 910677"/>
                  <a:gd name="connsiteY97" fmla="*/ 69849 h 674771"/>
                  <a:gd name="connsiteX98" fmla="*/ 499490 w 910677"/>
                  <a:gd name="connsiteY98" fmla="*/ 60624 h 674771"/>
                  <a:gd name="connsiteX99" fmla="*/ 502125 w 910677"/>
                  <a:gd name="connsiteY99" fmla="*/ 56670 h 674771"/>
                  <a:gd name="connsiteX100" fmla="*/ 510033 w 910677"/>
                  <a:gd name="connsiteY100" fmla="*/ 50081 h 674771"/>
                  <a:gd name="connsiteX101" fmla="*/ 515304 w 910677"/>
                  <a:gd name="connsiteY101" fmla="*/ 44809 h 674771"/>
                  <a:gd name="connsiteX102" fmla="*/ 516622 w 910677"/>
                  <a:gd name="connsiteY102" fmla="*/ 42173 h 674771"/>
                  <a:gd name="connsiteX103" fmla="*/ 531119 w 910677"/>
                  <a:gd name="connsiteY103" fmla="*/ 31629 h 674771"/>
                  <a:gd name="connsiteX104" fmla="*/ 532437 w 910677"/>
                  <a:gd name="connsiteY104" fmla="*/ 31629 h 674771"/>
                  <a:gd name="connsiteX105" fmla="*/ 540345 w 910677"/>
                  <a:gd name="connsiteY105" fmla="*/ 35584 h 674771"/>
                  <a:gd name="connsiteX106" fmla="*/ 541662 w 910677"/>
                  <a:gd name="connsiteY106" fmla="*/ 36901 h 674771"/>
                  <a:gd name="connsiteX107" fmla="*/ 549570 w 910677"/>
                  <a:gd name="connsiteY107" fmla="*/ 40855 h 674771"/>
                  <a:gd name="connsiteX108" fmla="*/ 552206 w 910677"/>
                  <a:gd name="connsiteY108" fmla="*/ 40855 h 674771"/>
                  <a:gd name="connsiteX109" fmla="*/ 558796 w 910677"/>
                  <a:gd name="connsiteY109" fmla="*/ 43491 h 674771"/>
                  <a:gd name="connsiteX110" fmla="*/ 566703 w 910677"/>
                  <a:gd name="connsiteY110" fmla="*/ 46127 h 674771"/>
                  <a:gd name="connsiteX111" fmla="*/ 568020 w 910677"/>
                  <a:gd name="connsiteY111" fmla="*/ 46127 h 674771"/>
                  <a:gd name="connsiteX112" fmla="*/ 574610 w 910677"/>
                  <a:gd name="connsiteY112" fmla="*/ 44809 h 674771"/>
                  <a:gd name="connsiteX113" fmla="*/ 585154 w 910677"/>
                  <a:gd name="connsiteY113" fmla="*/ 43491 h 674771"/>
                  <a:gd name="connsiteX114" fmla="*/ 644460 w 910677"/>
                  <a:gd name="connsiteY114" fmla="*/ 6590 h 674771"/>
                  <a:gd name="connsiteX115" fmla="*/ 648414 w 910677"/>
                  <a:gd name="connsiteY115" fmla="*/ 2636 h 674771"/>
                  <a:gd name="connsiteX116" fmla="*/ 649731 w 910677"/>
                  <a:gd name="connsiteY116" fmla="*/ 0 h 674771"/>
                  <a:gd name="connsiteX117" fmla="*/ 652367 w 910677"/>
                  <a:gd name="connsiteY117" fmla="*/ 1318 h 674771"/>
                  <a:gd name="connsiteX118" fmla="*/ 657639 w 910677"/>
                  <a:gd name="connsiteY118" fmla="*/ 3954 h 674771"/>
                  <a:gd name="connsiteX119" fmla="*/ 668182 w 910677"/>
                  <a:gd name="connsiteY119" fmla="*/ 10543 h 674771"/>
                  <a:gd name="connsiteX120" fmla="*/ 689269 w 910677"/>
                  <a:gd name="connsiteY120" fmla="*/ 55353 h 674771"/>
                  <a:gd name="connsiteX121" fmla="*/ 689269 w 910677"/>
                  <a:gd name="connsiteY121" fmla="*/ 57988 h 674771"/>
                  <a:gd name="connsiteX122" fmla="*/ 702448 w 910677"/>
                  <a:gd name="connsiteY122" fmla="*/ 100161 h 674771"/>
                  <a:gd name="connsiteX123" fmla="*/ 720899 w 910677"/>
                  <a:gd name="connsiteY123" fmla="*/ 121248 h 674771"/>
                  <a:gd name="connsiteX124" fmla="*/ 731442 w 910677"/>
                  <a:gd name="connsiteY124" fmla="*/ 131791 h 674771"/>
                  <a:gd name="connsiteX125" fmla="*/ 747257 w 910677"/>
                  <a:gd name="connsiteY125" fmla="*/ 160786 h 674771"/>
                  <a:gd name="connsiteX126" fmla="*/ 752528 w 910677"/>
                  <a:gd name="connsiteY126" fmla="*/ 171329 h 674771"/>
                  <a:gd name="connsiteX127" fmla="*/ 767026 w 910677"/>
                  <a:gd name="connsiteY127" fmla="*/ 227999 h 674771"/>
                  <a:gd name="connsiteX128" fmla="*/ 761754 w 910677"/>
                  <a:gd name="connsiteY128" fmla="*/ 300484 h 674771"/>
                  <a:gd name="connsiteX129" fmla="*/ 756483 w 910677"/>
                  <a:gd name="connsiteY129" fmla="*/ 329478 h 674771"/>
                  <a:gd name="connsiteX130" fmla="*/ 756483 w 910677"/>
                  <a:gd name="connsiteY130" fmla="*/ 332114 h 674771"/>
                  <a:gd name="connsiteX131" fmla="*/ 753847 w 910677"/>
                  <a:gd name="connsiteY131" fmla="*/ 375605 h 674771"/>
                  <a:gd name="connsiteX132" fmla="*/ 760436 w 910677"/>
                  <a:gd name="connsiteY132" fmla="*/ 401964 h 674771"/>
                  <a:gd name="connsiteX133" fmla="*/ 761754 w 910677"/>
                  <a:gd name="connsiteY133" fmla="*/ 404600 h 674771"/>
                  <a:gd name="connsiteX134" fmla="*/ 760436 w 910677"/>
                  <a:gd name="connsiteY134" fmla="*/ 405917 h 674771"/>
                  <a:gd name="connsiteX135" fmla="*/ 759118 w 910677"/>
                  <a:gd name="connsiteY135" fmla="*/ 407235 h 674771"/>
                  <a:gd name="connsiteX136" fmla="*/ 752528 w 910677"/>
                  <a:gd name="connsiteY136" fmla="*/ 429640 h 674771"/>
                  <a:gd name="connsiteX137" fmla="*/ 765708 w 910677"/>
                  <a:gd name="connsiteY137" fmla="*/ 437547 h 674771"/>
                  <a:gd name="connsiteX138" fmla="*/ 772297 w 910677"/>
                  <a:gd name="connsiteY138" fmla="*/ 437547 h 674771"/>
                  <a:gd name="connsiteX139" fmla="*/ 815789 w 910677"/>
                  <a:gd name="connsiteY139" fmla="*/ 424368 h 674771"/>
                  <a:gd name="connsiteX140" fmla="*/ 828968 w 910677"/>
                  <a:gd name="connsiteY140" fmla="*/ 419096 h 674771"/>
                  <a:gd name="connsiteX141" fmla="*/ 857961 w 910677"/>
                  <a:gd name="connsiteY141" fmla="*/ 413824 h 674771"/>
                  <a:gd name="connsiteX142" fmla="*/ 908043 w 910677"/>
                  <a:gd name="connsiteY142" fmla="*/ 429640 h 674771"/>
                  <a:gd name="connsiteX143" fmla="*/ 910678 w 910677"/>
                  <a:gd name="connsiteY143" fmla="*/ 430958 h 674771"/>
                  <a:gd name="connsiteX144" fmla="*/ 909360 w 910677"/>
                  <a:gd name="connsiteY144" fmla="*/ 433593 h 674771"/>
                  <a:gd name="connsiteX145" fmla="*/ 906724 w 910677"/>
                  <a:gd name="connsiteY145" fmla="*/ 444137 h 674771"/>
                  <a:gd name="connsiteX146" fmla="*/ 906724 w 910677"/>
                  <a:gd name="connsiteY146" fmla="*/ 445455 h 674771"/>
                  <a:gd name="connsiteX147" fmla="*/ 877730 w 910677"/>
                  <a:gd name="connsiteY147" fmla="*/ 503443 h 674771"/>
                  <a:gd name="connsiteX148" fmla="*/ 856644 w 910677"/>
                  <a:gd name="connsiteY148" fmla="*/ 519257 h 674771"/>
                  <a:gd name="connsiteX149" fmla="*/ 838193 w 910677"/>
                  <a:gd name="connsiteY149" fmla="*/ 531119 h 674771"/>
                  <a:gd name="connsiteX150" fmla="*/ 831603 w 910677"/>
                  <a:gd name="connsiteY150" fmla="*/ 524529 h 674771"/>
                  <a:gd name="connsiteX151" fmla="*/ 834239 w 910677"/>
                  <a:gd name="connsiteY151" fmla="*/ 503443 h 674771"/>
                  <a:gd name="connsiteX152" fmla="*/ 835558 w 910677"/>
                  <a:gd name="connsiteY152" fmla="*/ 482356 h 674771"/>
                  <a:gd name="connsiteX153" fmla="*/ 834239 w 910677"/>
                  <a:gd name="connsiteY153" fmla="*/ 482356 h 674771"/>
                  <a:gd name="connsiteX154" fmla="*/ 832922 w 910677"/>
                  <a:gd name="connsiteY154" fmla="*/ 482356 h 674771"/>
                  <a:gd name="connsiteX155" fmla="*/ 817106 w 910677"/>
                  <a:gd name="connsiteY155" fmla="*/ 503443 h 674771"/>
                  <a:gd name="connsiteX156" fmla="*/ 802610 w 910677"/>
                  <a:gd name="connsiteY156" fmla="*/ 545616 h 674771"/>
                  <a:gd name="connsiteX157" fmla="*/ 814470 w 910677"/>
                  <a:gd name="connsiteY157" fmla="*/ 540345 h 674771"/>
                  <a:gd name="connsiteX158" fmla="*/ 819742 w 910677"/>
                  <a:gd name="connsiteY158" fmla="*/ 542981 h 674771"/>
                  <a:gd name="connsiteX159" fmla="*/ 810517 w 910677"/>
                  <a:gd name="connsiteY159" fmla="*/ 562749 h 674771"/>
                  <a:gd name="connsiteX160" fmla="*/ 790748 w 910677"/>
                  <a:gd name="connsiteY160" fmla="*/ 619419 h 674771"/>
                  <a:gd name="connsiteX161" fmla="*/ 790748 w 910677"/>
                  <a:gd name="connsiteY161" fmla="*/ 636552 h 674771"/>
                  <a:gd name="connsiteX162" fmla="*/ 790748 w 910677"/>
                  <a:gd name="connsiteY162" fmla="*/ 655003 h 674771"/>
                  <a:gd name="connsiteX163" fmla="*/ 790748 w 910677"/>
                  <a:gd name="connsiteY163" fmla="*/ 658957 h 674771"/>
                  <a:gd name="connsiteX164" fmla="*/ 786795 w 910677"/>
                  <a:gd name="connsiteY164" fmla="*/ 657638 h 674771"/>
                  <a:gd name="connsiteX165" fmla="*/ 776251 w 910677"/>
                  <a:gd name="connsiteY165" fmla="*/ 653685 h 674771"/>
                  <a:gd name="connsiteX166" fmla="*/ 748575 w 910677"/>
                  <a:gd name="connsiteY166" fmla="*/ 645778 h 674771"/>
                  <a:gd name="connsiteX167" fmla="*/ 722217 w 910677"/>
                  <a:gd name="connsiteY167" fmla="*/ 637870 h 674771"/>
                  <a:gd name="connsiteX168" fmla="*/ 672136 w 910677"/>
                  <a:gd name="connsiteY168" fmla="*/ 614147 h 674771"/>
                  <a:gd name="connsiteX169" fmla="*/ 640506 w 910677"/>
                  <a:gd name="connsiteY169" fmla="*/ 602287 h 674771"/>
                  <a:gd name="connsiteX170" fmla="*/ 632599 w 910677"/>
                  <a:gd name="connsiteY170" fmla="*/ 603604 h 674771"/>
                  <a:gd name="connsiteX171" fmla="*/ 603604 w 910677"/>
                  <a:gd name="connsiteY171" fmla="*/ 619419 h 674771"/>
                  <a:gd name="connsiteX172" fmla="*/ 591744 w 910677"/>
                  <a:gd name="connsiteY172" fmla="*/ 627327 h 674771"/>
                  <a:gd name="connsiteX173" fmla="*/ 537709 w 910677"/>
                  <a:gd name="connsiteY173" fmla="*/ 643142 h 674771"/>
                  <a:gd name="connsiteX174" fmla="*/ 492900 w 910677"/>
                  <a:gd name="connsiteY174" fmla="*/ 655003 h 674771"/>
                  <a:gd name="connsiteX175" fmla="*/ 479721 w 910677"/>
                  <a:gd name="connsiteY175" fmla="*/ 662910 h 674771"/>
                  <a:gd name="connsiteX176" fmla="*/ 453363 w 910677"/>
                  <a:gd name="connsiteY176" fmla="*/ 674772 h 674771"/>
                  <a:gd name="connsiteX177" fmla="*/ 430958 w 910677"/>
                  <a:gd name="connsiteY177" fmla="*/ 674772 h 6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910677" h="674771">
                    <a:moveTo>
                      <a:pt x="430958" y="674772"/>
                    </a:moveTo>
                    <a:cubicBezTo>
                      <a:pt x="423050" y="674772"/>
                      <a:pt x="415143" y="673454"/>
                      <a:pt x="407236" y="672136"/>
                    </a:cubicBezTo>
                    <a:cubicBezTo>
                      <a:pt x="404600" y="672136"/>
                      <a:pt x="403281" y="670818"/>
                      <a:pt x="400646" y="670818"/>
                    </a:cubicBezTo>
                    <a:cubicBezTo>
                      <a:pt x="383513" y="668182"/>
                      <a:pt x="366380" y="666864"/>
                      <a:pt x="349247" y="665546"/>
                    </a:cubicBezTo>
                    <a:cubicBezTo>
                      <a:pt x="334750" y="664228"/>
                      <a:pt x="318935" y="662910"/>
                      <a:pt x="304438" y="661593"/>
                    </a:cubicBezTo>
                    <a:lnTo>
                      <a:pt x="297848" y="660274"/>
                    </a:lnTo>
                    <a:cubicBezTo>
                      <a:pt x="284669" y="658957"/>
                      <a:pt x="270172" y="656321"/>
                      <a:pt x="256993" y="651049"/>
                    </a:cubicBezTo>
                    <a:cubicBezTo>
                      <a:pt x="239860" y="644459"/>
                      <a:pt x="231952" y="629963"/>
                      <a:pt x="226681" y="616783"/>
                    </a:cubicBezTo>
                    <a:cubicBezTo>
                      <a:pt x="226681" y="615466"/>
                      <a:pt x="225363" y="614147"/>
                      <a:pt x="225363" y="612830"/>
                    </a:cubicBezTo>
                    <a:cubicBezTo>
                      <a:pt x="221409" y="604922"/>
                      <a:pt x="217456" y="593061"/>
                      <a:pt x="209549" y="593061"/>
                    </a:cubicBezTo>
                    <a:cubicBezTo>
                      <a:pt x="208230" y="593061"/>
                      <a:pt x="208230" y="593061"/>
                      <a:pt x="206913" y="593061"/>
                    </a:cubicBezTo>
                    <a:cubicBezTo>
                      <a:pt x="204277" y="593061"/>
                      <a:pt x="201641" y="594379"/>
                      <a:pt x="199005" y="597015"/>
                    </a:cubicBezTo>
                    <a:lnTo>
                      <a:pt x="193733" y="600968"/>
                    </a:lnTo>
                    <a:lnTo>
                      <a:pt x="192415" y="595697"/>
                    </a:lnTo>
                    <a:cubicBezTo>
                      <a:pt x="192415" y="590425"/>
                      <a:pt x="192415" y="586472"/>
                      <a:pt x="192415" y="581200"/>
                    </a:cubicBezTo>
                    <a:cubicBezTo>
                      <a:pt x="192415" y="577246"/>
                      <a:pt x="192415" y="571974"/>
                      <a:pt x="192415" y="568020"/>
                    </a:cubicBezTo>
                    <a:cubicBezTo>
                      <a:pt x="191097" y="558795"/>
                      <a:pt x="188461" y="548252"/>
                      <a:pt x="187144" y="539026"/>
                    </a:cubicBezTo>
                    <a:cubicBezTo>
                      <a:pt x="185826" y="535073"/>
                      <a:pt x="184508" y="524529"/>
                      <a:pt x="179236" y="520576"/>
                    </a:cubicBezTo>
                    <a:cubicBezTo>
                      <a:pt x="177918" y="519257"/>
                      <a:pt x="175282" y="517940"/>
                      <a:pt x="172646" y="517940"/>
                    </a:cubicBezTo>
                    <a:cubicBezTo>
                      <a:pt x="170011" y="517940"/>
                      <a:pt x="167375" y="517940"/>
                      <a:pt x="163422" y="519257"/>
                    </a:cubicBezTo>
                    <a:cubicBezTo>
                      <a:pt x="160786" y="519257"/>
                      <a:pt x="158150" y="520576"/>
                      <a:pt x="155514" y="520576"/>
                    </a:cubicBezTo>
                    <a:lnTo>
                      <a:pt x="151560" y="520576"/>
                    </a:lnTo>
                    <a:cubicBezTo>
                      <a:pt x="148924" y="520576"/>
                      <a:pt x="146288" y="520576"/>
                      <a:pt x="144971" y="520576"/>
                    </a:cubicBezTo>
                    <a:cubicBezTo>
                      <a:pt x="141017" y="520576"/>
                      <a:pt x="134427" y="520576"/>
                      <a:pt x="127838" y="519257"/>
                    </a:cubicBezTo>
                    <a:cubicBezTo>
                      <a:pt x="108069" y="515304"/>
                      <a:pt x="96208" y="506078"/>
                      <a:pt x="89618" y="487628"/>
                    </a:cubicBezTo>
                    <a:cubicBezTo>
                      <a:pt x="86982" y="482356"/>
                      <a:pt x="86982" y="475766"/>
                      <a:pt x="86982" y="469177"/>
                    </a:cubicBezTo>
                    <a:cubicBezTo>
                      <a:pt x="86982" y="458634"/>
                      <a:pt x="86982" y="449408"/>
                      <a:pt x="79075" y="445455"/>
                    </a:cubicBezTo>
                    <a:lnTo>
                      <a:pt x="77757" y="444137"/>
                    </a:lnTo>
                    <a:lnTo>
                      <a:pt x="77757" y="442819"/>
                    </a:lnTo>
                    <a:lnTo>
                      <a:pt x="75121" y="442819"/>
                    </a:lnTo>
                    <a:lnTo>
                      <a:pt x="75121" y="441501"/>
                    </a:lnTo>
                    <a:cubicBezTo>
                      <a:pt x="75121" y="438865"/>
                      <a:pt x="72485" y="436229"/>
                      <a:pt x="69849" y="433593"/>
                    </a:cubicBezTo>
                    <a:cubicBezTo>
                      <a:pt x="67213" y="430958"/>
                      <a:pt x="65896" y="429640"/>
                      <a:pt x="64578" y="427004"/>
                    </a:cubicBezTo>
                    <a:cubicBezTo>
                      <a:pt x="60624" y="420414"/>
                      <a:pt x="56670" y="413824"/>
                      <a:pt x="55353" y="405917"/>
                    </a:cubicBezTo>
                    <a:cubicBezTo>
                      <a:pt x="54034" y="399328"/>
                      <a:pt x="54034" y="392738"/>
                      <a:pt x="54034" y="386149"/>
                    </a:cubicBezTo>
                    <a:cubicBezTo>
                      <a:pt x="54034" y="379559"/>
                      <a:pt x="54034" y="372969"/>
                      <a:pt x="52717" y="367697"/>
                    </a:cubicBezTo>
                    <a:cubicBezTo>
                      <a:pt x="52717" y="365062"/>
                      <a:pt x="48763" y="362426"/>
                      <a:pt x="46127" y="359790"/>
                    </a:cubicBezTo>
                    <a:cubicBezTo>
                      <a:pt x="44809" y="358473"/>
                      <a:pt x="43491" y="357154"/>
                      <a:pt x="42173" y="354518"/>
                    </a:cubicBezTo>
                    <a:cubicBezTo>
                      <a:pt x="40855" y="351883"/>
                      <a:pt x="39537" y="350565"/>
                      <a:pt x="38220" y="347929"/>
                    </a:cubicBezTo>
                    <a:cubicBezTo>
                      <a:pt x="36901" y="345294"/>
                      <a:pt x="35584" y="342658"/>
                      <a:pt x="32948" y="340022"/>
                    </a:cubicBezTo>
                    <a:cubicBezTo>
                      <a:pt x="30312" y="337386"/>
                      <a:pt x="27676" y="334750"/>
                      <a:pt x="26358" y="332114"/>
                    </a:cubicBezTo>
                    <a:cubicBezTo>
                      <a:pt x="19769" y="325525"/>
                      <a:pt x="13179" y="317617"/>
                      <a:pt x="6590" y="311027"/>
                    </a:cubicBezTo>
                    <a:cubicBezTo>
                      <a:pt x="3954" y="308391"/>
                      <a:pt x="2636" y="305756"/>
                      <a:pt x="1318" y="301802"/>
                    </a:cubicBezTo>
                    <a:lnTo>
                      <a:pt x="0" y="299167"/>
                    </a:lnTo>
                    <a:lnTo>
                      <a:pt x="2636" y="297848"/>
                    </a:lnTo>
                    <a:cubicBezTo>
                      <a:pt x="9226" y="293895"/>
                      <a:pt x="13179" y="291259"/>
                      <a:pt x="19769" y="288623"/>
                    </a:cubicBezTo>
                    <a:cubicBezTo>
                      <a:pt x="23722" y="287305"/>
                      <a:pt x="28994" y="285987"/>
                      <a:pt x="32948" y="285987"/>
                    </a:cubicBezTo>
                    <a:lnTo>
                      <a:pt x="38220" y="285987"/>
                    </a:lnTo>
                    <a:cubicBezTo>
                      <a:pt x="40855" y="285987"/>
                      <a:pt x="42173" y="285987"/>
                      <a:pt x="44809" y="285987"/>
                    </a:cubicBezTo>
                    <a:cubicBezTo>
                      <a:pt x="55353" y="283351"/>
                      <a:pt x="64578" y="275443"/>
                      <a:pt x="72485" y="267536"/>
                    </a:cubicBezTo>
                    <a:cubicBezTo>
                      <a:pt x="75121" y="264900"/>
                      <a:pt x="79075" y="262264"/>
                      <a:pt x="81711" y="259629"/>
                    </a:cubicBezTo>
                    <a:lnTo>
                      <a:pt x="83028" y="259629"/>
                    </a:lnTo>
                    <a:cubicBezTo>
                      <a:pt x="93572" y="250404"/>
                      <a:pt x="105433" y="242496"/>
                      <a:pt x="114659" y="231952"/>
                    </a:cubicBezTo>
                    <a:cubicBezTo>
                      <a:pt x="115976" y="229316"/>
                      <a:pt x="118612" y="227999"/>
                      <a:pt x="121248" y="225363"/>
                    </a:cubicBezTo>
                    <a:cubicBezTo>
                      <a:pt x="125202" y="221409"/>
                      <a:pt x="129155" y="217456"/>
                      <a:pt x="131791" y="213502"/>
                    </a:cubicBezTo>
                    <a:cubicBezTo>
                      <a:pt x="134427" y="209548"/>
                      <a:pt x="135745" y="206913"/>
                      <a:pt x="137063" y="202958"/>
                    </a:cubicBezTo>
                    <a:cubicBezTo>
                      <a:pt x="138381" y="200323"/>
                      <a:pt x="138381" y="197687"/>
                      <a:pt x="139699" y="196369"/>
                    </a:cubicBezTo>
                    <a:cubicBezTo>
                      <a:pt x="144971" y="184508"/>
                      <a:pt x="148924" y="171329"/>
                      <a:pt x="152878" y="155514"/>
                    </a:cubicBezTo>
                    <a:cubicBezTo>
                      <a:pt x="155514" y="143652"/>
                      <a:pt x="160786" y="135745"/>
                      <a:pt x="166057" y="126519"/>
                    </a:cubicBezTo>
                    <a:cubicBezTo>
                      <a:pt x="168693" y="122566"/>
                      <a:pt x="171329" y="118612"/>
                      <a:pt x="172646" y="114659"/>
                    </a:cubicBezTo>
                    <a:cubicBezTo>
                      <a:pt x="173965" y="113340"/>
                      <a:pt x="173965" y="110704"/>
                      <a:pt x="175282" y="109387"/>
                    </a:cubicBezTo>
                    <a:cubicBezTo>
                      <a:pt x="177918" y="105433"/>
                      <a:pt x="179236" y="100161"/>
                      <a:pt x="183190" y="96208"/>
                    </a:cubicBezTo>
                    <a:lnTo>
                      <a:pt x="184508" y="94890"/>
                    </a:lnTo>
                    <a:cubicBezTo>
                      <a:pt x="188461" y="89618"/>
                      <a:pt x="192415" y="85664"/>
                      <a:pt x="196369" y="80392"/>
                    </a:cubicBezTo>
                    <a:cubicBezTo>
                      <a:pt x="197687" y="79075"/>
                      <a:pt x="197687" y="77756"/>
                      <a:pt x="199005" y="76439"/>
                    </a:cubicBezTo>
                    <a:cubicBezTo>
                      <a:pt x="201641" y="71167"/>
                      <a:pt x="205594" y="64577"/>
                      <a:pt x="210866" y="61942"/>
                    </a:cubicBezTo>
                    <a:cubicBezTo>
                      <a:pt x="216138" y="57988"/>
                      <a:pt x="224045" y="55353"/>
                      <a:pt x="230635" y="54034"/>
                    </a:cubicBezTo>
                    <a:lnTo>
                      <a:pt x="233271" y="52717"/>
                    </a:lnTo>
                    <a:cubicBezTo>
                      <a:pt x="239860" y="50081"/>
                      <a:pt x="245132" y="48763"/>
                      <a:pt x="250404" y="46127"/>
                    </a:cubicBezTo>
                    <a:cubicBezTo>
                      <a:pt x="258311" y="42173"/>
                      <a:pt x="267536" y="39537"/>
                      <a:pt x="276762" y="36901"/>
                    </a:cubicBezTo>
                    <a:cubicBezTo>
                      <a:pt x="282034" y="35584"/>
                      <a:pt x="287305" y="32948"/>
                      <a:pt x="292577" y="30312"/>
                    </a:cubicBezTo>
                    <a:cubicBezTo>
                      <a:pt x="293895" y="30312"/>
                      <a:pt x="295213" y="28994"/>
                      <a:pt x="296531" y="28994"/>
                    </a:cubicBezTo>
                    <a:lnTo>
                      <a:pt x="296531" y="28994"/>
                    </a:lnTo>
                    <a:lnTo>
                      <a:pt x="299167" y="27676"/>
                    </a:lnTo>
                    <a:cubicBezTo>
                      <a:pt x="301803" y="26358"/>
                      <a:pt x="303120" y="26358"/>
                      <a:pt x="305756" y="25040"/>
                    </a:cubicBezTo>
                    <a:cubicBezTo>
                      <a:pt x="309710" y="23722"/>
                      <a:pt x="313663" y="22405"/>
                      <a:pt x="317617" y="22405"/>
                    </a:cubicBezTo>
                    <a:cubicBezTo>
                      <a:pt x="322889" y="22405"/>
                      <a:pt x="326842" y="23722"/>
                      <a:pt x="332114" y="25040"/>
                    </a:cubicBezTo>
                    <a:lnTo>
                      <a:pt x="334750" y="26358"/>
                    </a:lnTo>
                    <a:cubicBezTo>
                      <a:pt x="341340" y="27676"/>
                      <a:pt x="345294" y="32948"/>
                      <a:pt x="349247" y="36901"/>
                    </a:cubicBezTo>
                    <a:cubicBezTo>
                      <a:pt x="351883" y="39537"/>
                      <a:pt x="354519" y="42173"/>
                      <a:pt x="357154" y="44809"/>
                    </a:cubicBezTo>
                    <a:cubicBezTo>
                      <a:pt x="361109" y="47445"/>
                      <a:pt x="363744" y="47445"/>
                      <a:pt x="369016" y="48763"/>
                    </a:cubicBezTo>
                    <a:cubicBezTo>
                      <a:pt x="371652" y="48763"/>
                      <a:pt x="374288" y="50081"/>
                      <a:pt x="375605" y="50081"/>
                    </a:cubicBezTo>
                    <a:cubicBezTo>
                      <a:pt x="378241" y="50081"/>
                      <a:pt x="379559" y="51398"/>
                      <a:pt x="380877" y="51398"/>
                    </a:cubicBezTo>
                    <a:cubicBezTo>
                      <a:pt x="386149" y="52717"/>
                      <a:pt x="388785" y="54034"/>
                      <a:pt x="394056" y="54034"/>
                    </a:cubicBezTo>
                    <a:lnTo>
                      <a:pt x="395374" y="54034"/>
                    </a:lnTo>
                    <a:cubicBezTo>
                      <a:pt x="400646" y="54034"/>
                      <a:pt x="401964" y="52717"/>
                      <a:pt x="405917" y="48763"/>
                    </a:cubicBezTo>
                    <a:cubicBezTo>
                      <a:pt x="407236" y="47445"/>
                      <a:pt x="407236" y="47445"/>
                      <a:pt x="408553" y="46127"/>
                    </a:cubicBezTo>
                    <a:cubicBezTo>
                      <a:pt x="412507" y="42173"/>
                      <a:pt x="419096" y="38219"/>
                      <a:pt x="424368" y="34265"/>
                    </a:cubicBezTo>
                    <a:cubicBezTo>
                      <a:pt x="427004" y="31629"/>
                      <a:pt x="429640" y="30312"/>
                      <a:pt x="434911" y="30312"/>
                    </a:cubicBezTo>
                    <a:cubicBezTo>
                      <a:pt x="436229" y="30312"/>
                      <a:pt x="436229" y="30312"/>
                      <a:pt x="437547" y="30312"/>
                    </a:cubicBezTo>
                    <a:cubicBezTo>
                      <a:pt x="440183" y="30312"/>
                      <a:pt x="441501" y="31629"/>
                      <a:pt x="444137" y="32948"/>
                    </a:cubicBezTo>
                    <a:cubicBezTo>
                      <a:pt x="445455" y="34265"/>
                      <a:pt x="446773" y="34265"/>
                      <a:pt x="448091" y="34265"/>
                    </a:cubicBezTo>
                    <a:lnTo>
                      <a:pt x="450727" y="34265"/>
                    </a:lnTo>
                    <a:lnTo>
                      <a:pt x="452044" y="35584"/>
                    </a:lnTo>
                    <a:cubicBezTo>
                      <a:pt x="455998" y="44809"/>
                      <a:pt x="463906" y="56670"/>
                      <a:pt x="473131" y="63260"/>
                    </a:cubicBezTo>
                    <a:cubicBezTo>
                      <a:pt x="474449" y="64577"/>
                      <a:pt x="474449" y="64577"/>
                      <a:pt x="475766" y="65896"/>
                    </a:cubicBezTo>
                    <a:cubicBezTo>
                      <a:pt x="479721" y="68532"/>
                      <a:pt x="482356" y="71167"/>
                      <a:pt x="484992" y="71167"/>
                    </a:cubicBezTo>
                    <a:cubicBezTo>
                      <a:pt x="486310" y="71167"/>
                      <a:pt x="487628" y="71167"/>
                      <a:pt x="488946" y="69849"/>
                    </a:cubicBezTo>
                    <a:cubicBezTo>
                      <a:pt x="492900" y="68532"/>
                      <a:pt x="495535" y="64577"/>
                      <a:pt x="499490" y="60624"/>
                    </a:cubicBezTo>
                    <a:cubicBezTo>
                      <a:pt x="500807" y="59306"/>
                      <a:pt x="500807" y="57988"/>
                      <a:pt x="502125" y="56670"/>
                    </a:cubicBezTo>
                    <a:cubicBezTo>
                      <a:pt x="504761" y="54034"/>
                      <a:pt x="507397" y="51398"/>
                      <a:pt x="510033" y="50081"/>
                    </a:cubicBezTo>
                    <a:cubicBezTo>
                      <a:pt x="512669" y="48763"/>
                      <a:pt x="513986" y="46127"/>
                      <a:pt x="515304" y="44809"/>
                    </a:cubicBezTo>
                    <a:cubicBezTo>
                      <a:pt x="515304" y="44809"/>
                      <a:pt x="516622" y="43491"/>
                      <a:pt x="516622" y="42173"/>
                    </a:cubicBezTo>
                    <a:cubicBezTo>
                      <a:pt x="520576" y="38219"/>
                      <a:pt x="524529" y="32948"/>
                      <a:pt x="531119" y="31629"/>
                    </a:cubicBezTo>
                    <a:lnTo>
                      <a:pt x="532437" y="31629"/>
                    </a:lnTo>
                    <a:cubicBezTo>
                      <a:pt x="536391" y="31629"/>
                      <a:pt x="539027" y="32948"/>
                      <a:pt x="540345" y="35584"/>
                    </a:cubicBezTo>
                    <a:cubicBezTo>
                      <a:pt x="540345" y="35584"/>
                      <a:pt x="541662" y="36901"/>
                      <a:pt x="541662" y="36901"/>
                    </a:cubicBezTo>
                    <a:cubicBezTo>
                      <a:pt x="544298" y="38219"/>
                      <a:pt x="546934" y="39537"/>
                      <a:pt x="549570" y="40855"/>
                    </a:cubicBezTo>
                    <a:lnTo>
                      <a:pt x="552206" y="40855"/>
                    </a:lnTo>
                    <a:cubicBezTo>
                      <a:pt x="554841" y="42173"/>
                      <a:pt x="556160" y="42173"/>
                      <a:pt x="558796" y="43491"/>
                    </a:cubicBezTo>
                    <a:cubicBezTo>
                      <a:pt x="561431" y="44809"/>
                      <a:pt x="564067" y="46127"/>
                      <a:pt x="566703" y="46127"/>
                    </a:cubicBezTo>
                    <a:cubicBezTo>
                      <a:pt x="566703" y="46127"/>
                      <a:pt x="568020" y="46127"/>
                      <a:pt x="568020" y="46127"/>
                    </a:cubicBezTo>
                    <a:cubicBezTo>
                      <a:pt x="570656" y="46127"/>
                      <a:pt x="573292" y="44809"/>
                      <a:pt x="574610" y="44809"/>
                    </a:cubicBezTo>
                    <a:cubicBezTo>
                      <a:pt x="578564" y="44809"/>
                      <a:pt x="581200" y="43491"/>
                      <a:pt x="585154" y="43491"/>
                    </a:cubicBezTo>
                    <a:cubicBezTo>
                      <a:pt x="608876" y="40855"/>
                      <a:pt x="626009" y="27676"/>
                      <a:pt x="644460" y="6590"/>
                    </a:cubicBezTo>
                    <a:cubicBezTo>
                      <a:pt x="645778" y="5271"/>
                      <a:pt x="647095" y="3954"/>
                      <a:pt x="648414" y="2636"/>
                    </a:cubicBezTo>
                    <a:lnTo>
                      <a:pt x="649731" y="0"/>
                    </a:lnTo>
                    <a:lnTo>
                      <a:pt x="652367" y="1318"/>
                    </a:lnTo>
                    <a:cubicBezTo>
                      <a:pt x="653685" y="2636"/>
                      <a:pt x="656321" y="2636"/>
                      <a:pt x="657639" y="3954"/>
                    </a:cubicBezTo>
                    <a:cubicBezTo>
                      <a:pt x="661593" y="6590"/>
                      <a:pt x="665546" y="7907"/>
                      <a:pt x="668182" y="10543"/>
                    </a:cubicBezTo>
                    <a:cubicBezTo>
                      <a:pt x="683998" y="22405"/>
                      <a:pt x="686633" y="38219"/>
                      <a:pt x="689269" y="55353"/>
                    </a:cubicBezTo>
                    <a:lnTo>
                      <a:pt x="689269" y="57988"/>
                    </a:lnTo>
                    <a:cubicBezTo>
                      <a:pt x="690587" y="72485"/>
                      <a:pt x="695858" y="85664"/>
                      <a:pt x="702448" y="100161"/>
                    </a:cubicBezTo>
                    <a:cubicBezTo>
                      <a:pt x="706401" y="109387"/>
                      <a:pt x="712991" y="114659"/>
                      <a:pt x="720899" y="121248"/>
                    </a:cubicBezTo>
                    <a:cubicBezTo>
                      <a:pt x="724853" y="123883"/>
                      <a:pt x="728806" y="127838"/>
                      <a:pt x="731442" y="131791"/>
                    </a:cubicBezTo>
                    <a:cubicBezTo>
                      <a:pt x="739349" y="139699"/>
                      <a:pt x="743304" y="150242"/>
                      <a:pt x="747257" y="160786"/>
                    </a:cubicBezTo>
                    <a:cubicBezTo>
                      <a:pt x="748575" y="164739"/>
                      <a:pt x="749893" y="168693"/>
                      <a:pt x="752528" y="171329"/>
                    </a:cubicBezTo>
                    <a:cubicBezTo>
                      <a:pt x="760436" y="188461"/>
                      <a:pt x="764390" y="208230"/>
                      <a:pt x="767026" y="227999"/>
                    </a:cubicBezTo>
                    <a:cubicBezTo>
                      <a:pt x="770979" y="253040"/>
                      <a:pt x="765708" y="276762"/>
                      <a:pt x="761754" y="300484"/>
                    </a:cubicBezTo>
                    <a:cubicBezTo>
                      <a:pt x="760436" y="309710"/>
                      <a:pt x="757800" y="320253"/>
                      <a:pt x="756483" y="329478"/>
                    </a:cubicBezTo>
                    <a:lnTo>
                      <a:pt x="756483" y="332114"/>
                    </a:lnTo>
                    <a:cubicBezTo>
                      <a:pt x="755164" y="346611"/>
                      <a:pt x="752528" y="361108"/>
                      <a:pt x="753847" y="375605"/>
                    </a:cubicBezTo>
                    <a:cubicBezTo>
                      <a:pt x="755164" y="384831"/>
                      <a:pt x="757800" y="392738"/>
                      <a:pt x="760436" y="401964"/>
                    </a:cubicBezTo>
                    <a:lnTo>
                      <a:pt x="761754" y="404600"/>
                    </a:lnTo>
                    <a:lnTo>
                      <a:pt x="760436" y="405917"/>
                    </a:lnTo>
                    <a:cubicBezTo>
                      <a:pt x="760436" y="405917"/>
                      <a:pt x="759118" y="407235"/>
                      <a:pt x="759118" y="407235"/>
                    </a:cubicBezTo>
                    <a:cubicBezTo>
                      <a:pt x="752528" y="415143"/>
                      <a:pt x="749893" y="423050"/>
                      <a:pt x="752528" y="429640"/>
                    </a:cubicBezTo>
                    <a:cubicBezTo>
                      <a:pt x="755164" y="434911"/>
                      <a:pt x="760436" y="437547"/>
                      <a:pt x="765708" y="437547"/>
                    </a:cubicBezTo>
                    <a:cubicBezTo>
                      <a:pt x="768343" y="437547"/>
                      <a:pt x="769662" y="437547"/>
                      <a:pt x="772297" y="437547"/>
                    </a:cubicBezTo>
                    <a:cubicBezTo>
                      <a:pt x="786795" y="437547"/>
                      <a:pt x="801291" y="430958"/>
                      <a:pt x="815789" y="424368"/>
                    </a:cubicBezTo>
                    <a:cubicBezTo>
                      <a:pt x="819742" y="421732"/>
                      <a:pt x="825014" y="420414"/>
                      <a:pt x="828968" y="419096"/>
                    </a:cubicBezTo>
                    <a:cubicBezTo>
                      <a:pt x="838193" y="415143"/>
                      <a:pt x="847418" y="413824"/>
                      <a:pt x="857961" y="413824"/>
                    </a:cubicBezTo>
                    <a:cubicBezTo>
                      <a:pt x="873777" y="413824"/>
                      <a:pt x="890909" y="419096"/>
                      <a:pt x="908043" y="429640"/>
                    </a:cubicBezTo>
                    <a:lnTo>
                      <a:pt x="910678" y="430958"/>
                    </a:lnTo>
                    <a:lnTo>
                      <a:pt x="909360" y="433593"/>
                    </a:lnTo>
                    <a:cubicBezTo>
                      <a:pt x="906724" y="437547"/>
                      <a:pt x="906724" y="440183"/>
                      <a:pt x="906724" y="444137"/>
                    </a:cubicBezTo>
                    <a:lnTo>
                      <a:pt x="906724" y="445455"/>
                    </a:lnTo>
                    <a:cubicBezTo>
                      <a:pt x="906724" y="450727"/>
                      <a:pt x="901453" y="488946"/>
                      <a:pt x="877730" y="503443"/>
                    </a:cubicBezTo>
                    <a:cubicBezTo>
                      <a:pt x="869823" y="507397"/>
                      <a:pt x="863233" y="513986"/>
                      <a:pt x="856644" y="519257"/>
                    </a:cubicBezTo>
                    <a:cubicBezTo>
                      <a:pt x="848737" y="525847"/>
                      <a:pt x="842147" y="531119"/>
                      <a:pt x="838193" y="531119"/>
                    </a:cubicBezTo>
                    <a:cubicBezTo>
                      <a:pt x="836875" y="531119"/>
                      <a:pt x="832922" y="531119"/>
                      <a:pt x="831603" y="524529"/>
                    </a:cubicBezTo>
                    <a:cubicBezTo>
                      <a:pt x="830286" y="519257"/>
                      <a:pt x="832922" y="511350"/>
                      <a:pt x="834239" y="503443"/>
                    </a:cubicBezTo>
                    <a:cubicBezTo>
                      <a:pt x="835558" y="495535"/>
                      <a:pt x="838193" y="484992"/>
                      <a:pt x="835558" y="482356"/>
                    </a:cubicBezTo>
                    <a:cubicBezTo>
                      <a:pt x="835558" y="482356"/>
                      <a:pt x="835558" y="482356"/>
                      <a:pt x="834239" y="482356"/>
                    </a:cubicBezTo>
                    <a:cubicBezTo>
                      <a:pt x="834239" y="482356"/>
                      <a:pt x="832922" y="482356"/>
                      <a:pt x="832922" y="482356"/>
                    </a:cubicBezTo>
                    <a:cubicBezTo>
                      <a:pt x="828968" y="483674"/>
                      <a:pt x="822378" y="491582"/>
                      <a:pt x="817106" y="503443"/>
                    </a:cubicBezTo>
                    <a:cubicBezTo>
                      <a:pt x="807881" y="520576"/>
                      <a:pt x="802610" y="537709"/>
                      <a:pt x="802610" y="545616"/>
                    </a:cubicBezTo>
                    <a:cubicBezTo>
                      <a:pt x="806563" y="542981"/>
                      <a:pt x="810517" y="540345"/>
                      <a:pt x="814470" y="540345"/>
                    </a:cubicBezTo>
                    <a:cubicBezTo>
                      <a:pt x="817106" y="540345"/>
                      <a:pt x="818424" y="541662"/>
                      <a:pt x="819742" y="542981"/>
                    </a:cubicBezTo>
                    <a:cubicBezTo>
                      <a:pt x="821060" y="545616"/>
                      <a:pt x="821060" y="550888"/>
                      <a:pt x="810517" y="562749"/>
                    </a:cubicBezTo>
                    <a:cubicBezTo>
                      <a:pt x="794702" y="581200"/>
                      <a:pt x="793384" y="595697"/>
                      <a:pt x="790748" y="619419"/>
                    </a:cubicBezTo>
                    <a:cubicBezTo>
                      <a:pt x="790748" y="623373"/>
                      <a:pt x="790748" y="629963"/>
                      <a:pt x="790748" y="636552"/>
                    </a:cubicBezTo>
                    <a:cubicBezTo>
                      <a:pt x="790748" y="641824"/>
                      <a:pt x="790748" y="648414"/>
                      <a:pt x="790748" y="655003"/>
                    </a:cubicBezTo>
                    <a:lnTo>
                      <a:pt x="790748" y="658957"/>
                    </a:lnTo>
                    <a:lnTo>
                      <a:pt x="786795" y="657638"/>
                    </a:lnTo>
                    <a:cubicBezTo>
                      <a:pt x="782841" y="656321"/>
                      <a:pt x="780205" y="655003"/>
                      <a:pt x="776251" y="653685"/>
                    </a:cubicBezTo>
                    <a:cubicBezTo>
                      <a:pt x="767026" y="651049"/>
                      <a:pt x="757800" y="648414"/>
                      <a:pt x="748575" y="645778"/>
                    </a:cubicBezTo>
                    <a:cubicBezTo>
                      <a:pt x="739349" y="643142"/>
                      <a:pt x="731442" y="641824"/>
                      <a:pt x="722217" y="637870"/>
                    </a:cubicBezTo>
                    <a:cubicBezTo>
                      <a:pt x="703766" y="632599"/>
                      <a:pt x="686633" y="622055"/>
                      <a:pt x="672136" y="614147"/>
                    </a:cubicBezTo>
                    <a:cubicBezTo>
                      <a:pt x="662910" y="608876"/>
                      <a:pt x="652367" y="602287"/>
                      <a:pt x="640506" y="602287"/>
                    </a:cubicBezTo>
                    <a:cubicBezTo>
                      <a:pt x="637871" y="602287"/>
                      <a:pt x="635235" y="602287"/>
                      <a:pt x="632599" y="603604"/>
                    </a:cubicBezTo>
                    <a:cubicBezTo>
                      <a:pt x="622055" y="606240"/>
                      <a:pt x="612830" y="612830"/>
                      <a:pt x="603604" y="619419"/>
                    </a:cubicBezTo>
                    <a:cubicBezTo>
                      <a:pt x="599651" y="622055"/>
                      <a:pt x="595697" y="624691"/>
                      <a:pt x="591744" y="627327"/>
                    </a:cubicBezTo>
                    <a:cubicBezTo>
                      <a:pt x="574610" y="637870"/>
                      <a:pt x="556160" y="640506"/>
                      <a:pt x="537709" y="643142"/>
                    </a:cubicBezTo>
                    <a:cubicBezTo>
                      <a:pt x="521893" y="645778"/>
                      <a:pt x="507397" y="648414"/>
                      <a:pt x="492900" y="655003"/>
                    </a:cubicBezTo>
                    <a:cubicBezTo>
                      <a:pt x="488946" y="657638"/>
                      <a:pt x="483674" y="660274"/>
                      <a:pt x="479721" y="662910"/>
                    </a:cubicBezTo>
                    <a:cubicBezTo>
                      <a:pt x="471813" y="668182"/>
                      <a:pt x="462587" y="672136"/>
                      <a:pt x="453363" y="674772"/>
                    </a:cubicBezTo>
                    <a:cubicBezTo>
                      <a:pt x="440183" y="674772"/>
                      <a:pt x="436229" y="674772"/>
                      <a:pt x="430958" y="674772"/>
                    </a:cubicBezTo>
                    <a:close/>
                  </a:path>
                </a:pathLst>
              </a:custGeom>
              <a:grpFill/>
              <a:ln w="6350" cap="flat">
                <a:solidFill>
                  <a:srgbClr val="94C33D"/>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153B15-ACAC-311A-4810-1B3747BAC2D2}"/>
                  </a:ext>
                </a:extLst>
              </p:cNvPr>
              <p:cNvSpPr/>
              <p:nvPr/>
            </p:nvSpPr>
            <p:spPr>
              <a:xfrm>
                <a:off x="6714256" y="7341931"/>
                <a:ext cx="918585" cy="693222"/>
              </a:xfrm>
              <a:custGeom>
                <a:avLst/>
                <a:gdLst>
                  <a:gd name="connsiteX0" fmla="*/ 433594 w 918585"/>
                  <a:gd name="connsiteY0" fmla="*/ 693222 h 693222"/>
                  <a:gd name="connsiteX1" fmla="*/ 409872 w 918585"/>
                  <a:gd name="connsiteY1" fmla="*/ 690586 h 693222"/>
                  <a:gd name="connsiteX2" fmla="*/ 408553 w 918585"/>
                  <a:gd name="connsiteY2" fmla="*/ 690586 h 693222"/>
                  <a:gd name="connsiteX3" fmla="*/ 403282 w 918585"/>
                  <a:gd name="connsiteY3" fmla="*/ 689269 h 693222"/>
                  <a:gd name="connsiteX4" fmla="*/ 351883 w 918585"/>
                  <a:gd name="connsiteY4" fmla="*/ 683997 h 693222"/>
                  <a:gd name="connsiteX5" fmla="*/ 307074 w 918585"/>
                  <a:gd name="connsiteY5" fmla="*/ 678726 h 693222"/>
                  <a:gd name="connsiteX6" fmla="*/ 300484 w 918585"/>
                  <a:gd name="connsiteY6" fmla="*/ 677407 h 693222"/>
                  <a:gd name="connsiteX7" fmla="*/ 258312 w 918585"/>
                  <a:gd name="connsiteY7" fmla="*/ 668182 h 693222"/>
                  <a:gd name="connsiteX8" fmla="*/ 225364 w 918585"/>
                  <a:gd name="connsiteY8" fmla="*/ 632599 h 693222"/>
                  <a:gd name="connsiteX9" fmla="*/ 224045 w 918585"/>
                  <a:gd name="connsiteY9" fmla="*/ 628645 h 693222"/>
                  <a:gd name="connsiteX10" fmla="*/ 212185 w 918585"/>
                  <a:gd name="connsiteY10" fmla="*/ 611511 h 693222"/>
                  <a:gd name="connsiteX11" fmla="*/ 210866 w 918585"/>
                  <a:gd name="connsiteY11" fmla="*/ 611511 h 693222"/>
                  <a:gd name="connsiteX12" fmla="*/ 205595 w 918585"/>
                  <a:gd name="connsiteY12" fmla="*/ 614147 h 693222"/>
                  <a:gd name="connsiteX13" fmla="*/ 193733 w 918585"/>
                  <a:gd name="connsiteY13" fmla="*/ 623373 h 693222"/>
                  <a:gd name="connsiteX14" fmla="*/ 192416 w 918585"/>
                  <a:gd name="connsiteY14" fmla="*/ 608876 h 693222"/>
                  <a:gd name="connsiteX15" fmla="*/ 192416 w 918585"/>
                  <a:gd name="connsiteY15" fmla="*/ 594379 h 693222"/>
                  <a:gd name="connsiteX16" fmla="*/ 192416 w 918585"/>
                  <a:gd name="connsiteY16" fmla="*/ 582518 h 693222"/>
                  <a:gd name="connsiteX17" fmla="*/ 187144 w 918585"/>
                  <a:gd name="connsiteY17" fmla="*/ 556160 h 693222"/>
                  <a:gd name="connsiteX18" fmla="*/ 187144 w 918585"/>
                  <a:gd name="connsiteY18" fmla="*/ 554841 h 693222"/>
                  <a:gd name="connsiteX19" fmla="*/ 180554 w 918585"/>
                  <a:gd name="connsiteY19" fmla="*/ 539026 h 693222"/>
                  <a:gd name="connsiteX20" fmla="*/ 176601 w 918585"/>
                  <a:gd name="connsiteY20" fmla="*/ 537709 h 693222"/>
                  <a:gd name="connsiteX21" fmla="*/ 168693 w 918585"/>
                  <a:gd name="connsiteY21" fmla="*/ 539026 h 693222"/>
                  <a:gd name="connsiteX22" fmla="*/ 159468 w 918585"/>
                  <a:gd name="connsiteY22" fmla="*/ 540345 h 693222"/>
                  <a:gd name="connsiteX23" fmla="*/ 155514 w 918585"/>
                  <a:gd name="connsiteY23" fmla="*/ 540345 h 693222"/>
                  <a:gd name="connsiteX24" fmla="*/ 148924 w 918585"/>
                  <a:gd name="connsiteY24" fmla="*/ 540345 h 693222"/>
                  <a:gd name="connsiteX25" fmla="*/ 131791 w 918585"/>
                  <a:gd name="connsiteY25" fmla="*/ 539026 h 693222"/>
                  <a:gd name="connsiteX26" fmla="*/ 89618 w 918585"/>
                  <a:gd name="connsiteY26" fmla="*/ 504761 h 693222"/>
                  <a:gd name="connsiteX27" fmla="*/ 86983 w 918585"/>
                  <a:gd name="connsiteY27" fmla="*/ 484992 h 693222"/>
                  <a:gd name="connsiteX28" fmla="*/ 81711 w 918585"/>
                  <a:gd name="connsiteY28" fmla="*/ 465223 h 693222"/>
                  <a:gd name="connsiteX29" fmla="*/ 79075 w 918585"/>
                  <a:gd name="connsiteY29" fmla="*/ 462587 h 693222"/>
                  <a:gd name="connsiteX30" fmla="*/ 76439 w 918585"/>
                  <a:gd name="connsiteY30" fmla="*/ 462587 h 693222"/>
                  <a:gd name="connsiteX31" fmla="*/ 75121 w 918585"/>
                  <a:gd name="connsiteY31" fmla="*/ 457316 h 693222"/>
                  <a:gd name="connsiteX32" fmla="*/ 71168 w 918585"/>
                  <a:gd name="connsiteY32" fmla="*/ 452044 h 693222"/>
                  <a:gd name="connsiteX33" fmla="*/ 64578 w 918585"/>
                  <a:gd name="connsiteY33" fmla="*/ 444137 h 693222"/>
                  <a:gd name="connsiteX34" fmla="*/ 55353 w 918585"/>
                  <a:gd name="connsiteY34" fmla="*/ 421732 h 693222"/>
                  <a:gd name="connsiteX35" fmla="*/ 54035 w 918585"/>
                  <a:gd name="connsiteY35" fmla="*/ 401964 h 693222"/>
                  <a:gd name="connsiteX36" fmla="*/ 54035 w 918585"/>
                  <a:gd name="connsiteY36" fmla="*/ 400645 h 693222"/>
                  <a:gd name="connsiteX37" fmla="*/ 52717 w 918585"/>
                  <a:gd name="connsiteY37" fmla="*/ 383513 h 693222"/>
                  <a:gd name="connsiteX38" fmla="*/ 48763 w 918585"/>
                  <a:gd name="connsiteY38" fmla="*/ 378241 h 693222"/>
                  <a:gd name="connsiteX39" fmla="*/ 43491 w 918585"/>
                  <a:gd name="connsiteY39" fmla="*/ 372969 h 693222"/>
                  <a:gd name="connsiteX40" fmla="*/ 39537 w 918585"/>
                  <a:gd name="connsiteY40" fmla="*/ 365062 h 693222"/>
                  <a:gd name="connsiteX41" fmla="*/ 35584 w 918585"/>
                  <a:gd name="connsiteY41" fmla="*/ 358473 h 693222"/>
                  <a:gd name="connsiteX42" fmla="*/ 27677 w 918585"/>
                  <a:gd name="connsiteY42" fmla="*/ 349247 h 693222"/>
                  <a:gd name="connsiteX43" fmla="*/ 9226 w 918585"/>
                  <a:gd name="connsiteY43" fmla="*/ 328160 h 693222"/>
                  <a:gd name="connsiteX44" fmla="*/ 2636 w 918585"/>
                  <a:gd name="connsiteY44" fmla="*/ 317617 h 693222"/>
                  <a:gd name="connsiteX45" fmla="*/ 0 w 918585"/>
                  <a:gd name="connsiteY45" fmla="*/ 311027 h 693222"/>
                  <a:gd name="connsiteX46" fmla="*/ 5272 w 918585"/>
                  <a:gd name="connsiteY46" fmla="*/ 307074 h 693222"/>
                  <a:gd name="connsiteX47" fmla="*/ 23722 w 918585"/>
                  <a:gd name="connsiteY47" fmla="*/ 296531 h 693222"/>
                  <a:gd name="connsiteX48" fmla="*/ 38220 w 918585"/>
                  <a:gd name="connsiteY48" fmla="*/ 293895 h 693222"/>
                  <a:gd name="connsiteX49" fmla="*/ 44809 w 918585"/>
                  <a:gd name="connsiteY49" fmla="*/ 293895 h 693222"/>
                  <a:gd name="connsiteX50" fmla="*/ 50081 w 918585"/>
                  <a:gd name="connsiteY50" fmla="*/ 293895 h 693222"/>
                  <a:gd name="connsiteX51" fmla="*/ 75121 w 918585"/>
                  <a:gd name="connsiteY51" fmla="*/ 276762 h 693222"/>
                  <a:gd name="connsiteX52" fmla="*/ 76439 w 918585"/>
                  <a:gd name="connsiteY52" fmla="*/ 275443 h 693222"/>
                  <a:gd name="connsiteX53" fmla="*/ 85664 w 918585"/>
                  <a:gd name="connsiteY53" fmla="*/ 267536 h 693222"/>
                  <a:gd name="connsiteX54" fmla="*/ 86983 w 918585"/>
                  <a:gd name="connsiteY54" fmla="*/ 267536 h 693222"/>
                  <a:gd name="connsiteX55" fmla="*/ 117295 w 918585"/>
                  <a:gd name="connsiteY55" fmla="*/ 239860 h 693222"/>
                  <a:gd name="connsiteX56" fmla="*/ 122566 w 918585"/>
                  <a:gd name="connsiteY56" fmla="*/ 233271 h 693222"/>
                  <a:gd name="connsiteX57" fmla="*/ 131791 w 918585"/>
                  <a:gd name="connsiteY57" fmla="*/ 221409 h 693222"/>
                  <a:gd name="connsiteX58" fmla="*/ 137063 w 918585"/>
                  <a:gd name="connsiteY58" fmla="*/ 210866 h 693222"/>
                  <a:gd name="connsiteX59" fmla="*/ 139699 w 918585"/>
                  <a:gd name="connsiteY59" fmla="*/ 202958 h 693222"/>
                  <a:gd name="connsiteX60" fmla="*/ 152878 w 918585"/>
                  <a:gd name="connsiteY60" fmla="*/ 162103 h 693222"/>
                  <a:gd name="connsiteX61" fmla="*/ 166058 w 918585"/>
                  <a:gd name="connsiteY61" fmla="*/ 131791 h 693222"/>
                  <a:gd name="connsiteX62" fmla="*/ 172647 w 918585"/>
                  <a:gd name="connsiteY62" fmla="*/ 119930 h 693222"/>
                  <a:gd name="connsiteX63" fmla="*/ 175282 w 918585"/>
                  <a:gd name="connsiteY63" fmla="*/ 115976 h 693222"/>
                  <a:gd name="connsiteX64" fmla="*/ 184508 w 918585"/>
                  <a:gd name="connsiteY64" fmla="*/ 100161 h 693222"/>
                  <a:gd name="connsiteX65" fmla="*/ 185826 w 918585"/>
                  <a:gd name="connsiteY65" fmla="*/ 98844 h 693222"/>
                  <a:gd name="connsiteX66" fmla="*/ 196369 w 918585"/>
                  <a:gd name="connsiteY66" fmla="*/ 85664 h 693222"/>
                  <a:gd name="connsiteX67" fmla="*/ 199005 w 918585"/>
                  <a:gd name="connsiteY67" fmla="*/ 81711 h 693222"/>
                  <a:gd name="connsiteX68" fmla="*/ 212185 w 918585"/>
                  <a:gd name="connsiteY68" fmla="*/ 64577 h 693222"/>
                  <a:gd name="connsiteX69" fmla="*/ 233271 w 918585"/>
                  <a:gd name="connsiteY69" fmla="*/ 55353 h 693222"/>
                  <a:gd name="connsiteX70" fmla="*/ 237224 w 918585"/>
                  <a:gd name="connsiteY70" fmla="*/ 54034 h 693222"/>
                  <a:gd name="connsiteX71" fmla="*/ 254357 w 918585"/>
                  <a:gd name="connsiteY71" fmla="*/ 47445 h 693222"/>
                  <a:gd name="connsiteX72" fmla="*/ 282034 w 918585"/>
                  <a:gd name="connsiteY72" fmla="*/ 36901 h 693222"/>
                  <a:gd name="connsiteX73" fmla="*/ 296531 w 918585"/>
                  <a:gd name="connsiteY73" fmla="*/ 30312 h 693222"/>
                  <a:gd name="connsiteX74" fmla="*/ 301803 w 918585"/>
                  <a:gd name="connsiteY74" fmla="*/ 27676 h 693222"/>
                  <a:gd name="connsiteX75" fmla="*/ 308392 w 918585"/>
                  <a:gd name="connsiteY75" fmla="*/ 25040 h 693222"/>
                  <a:gd name="connsiteX76" fmla="*/ 338704 w 918585"/>
                  <a:gd name="connsiteY76" fmla="*/ 25040 h 693222"/>
                  <a:gd name="connsiteX77" fmla="*/ 341340 w 918585"/>
                  <a:gd name="connsiteY77" fmla="*/ 26358 h 693222"/>
                  <a:gd name="connsiteX78" fmla="*/ 357155 w 918585"/>
                  <a:gd name="connsiteY78" fmla="*/ 38219 h 693222"/>
                  <a:gd name="connsiteX79" fmla="*/ 365062 w 918585"/>
                  <a:gd name="connsiteY79" fmla="*/ 44809 h 693222"/>
                  <a:gd name="connsiteX80" fmla="*/ 374288 w 918585"/>
                  <a:gd name="connsiteY80" fmla="*/ 47445 h 693222"/>
                  <a:gd name="connsiteX81" fmla="*/ 382195 w 918585"/>
                  <a:gd name="connsiteY81" fmla="*/ 48763 h 693222"/>
                  <a:gd name="connsiteX82" fmla="*/ 387467 w 918585"/>
                  <a:gd name="connsiteY82" fmla="*/ 50081 h 693222"/>
                  <a:gd name="connsiteX83" fmla="*/ 399328 w 918585"/>
                  <a:gd name="connsiteY83" fmla="*/ 52717 h 693222"/>
                  <a:gd name="connsiteX84" fmla="*/ 408553 w 918585"/>
                  <a:gd name="connsiteY84" fmla="*/ 48763 h 693222"/>
                  <a:gd name="connsiteX85" fmla="*/ 411189 w 918585"/>
                  <a:gd name="connsiteY85" fmla="*/ 46127 h 693222"/>
                  <a:gd name="connsiteX86" fmla="*/ 427004 w 918585"/>
                  <a:gd name="connsiteY86" fmla="*/ 34265 h 693222"/>
                  <a:gd name="connsiteX87" fmla="*/ 444137 w 918585"/>
                  <a:gd name="connsiteY87" fmla="*/ 30312 h 693222"/>
                  <a:gd name="connsiteX88" fmla="*/ 452044 w 918585"/>
                  <a:gd name="connsiteY88" fmla="*/ 34265 h 693222"/>
                  <a:gd name="connsiteX89" fmla="*/ 453363 w 918585"/>
                  <a:gd name="connsiteY89" fmla="*/ 35584 h 693222"/>
                  <a:gd name="connsiteX90" fmla="*/ 458634 w 918585"/>
                  <a:gd name="connsiteY90" fmla="*/ 36901 h 693222"/>
                  <a:gd name="connsiteX91" fmla="*/ 459952 w 918585"/>
                  <a:gd name="connsiteY91" fmla="*/ 40855 h 693222"/>
                  <a:gd name="connsiteX92" fmla="*/ 479721 w 918585"/>
                  <a:gd name="connsiteY92" fmla="*/ 65896 h 693222"/>
                  <a:gd name="connsiteX93" fmla="*/ 482357 w 918585"/>
                  <a:gd name="connsiteY93" fmla="*/ 68532 h 693222"/>
                  <a:gd name="connsiteX94" fmla="*/ 488946 w 918585"/>
                  <a:gd name="connsiteY94" fmla="*/ 72485 h 693222"/>
                  <a:gd name="connsiteX95" fmla="*/ 491582 w 918585"/>
                  <a:gd name="connsiteY95" fmla="*/ 71167 h 693222"/>
                  <a:gd name="connsiteX96" fmla="*/ 499490 w 918585"/>
                  <a:gd name="connsiteY96" fmla="*/ 63260 h 693222"/>
                  <a:gd name="connsiteX97" fmla="*/ 500807 w 918585"/>
                  <a:gd name="connsiteY97" fmla="*/ 61942 h 693222"/>
                  <a:gd name="connsiteX98" fmla="*/ 503443 w 918585"/>
                  <a:gd name="connsiteY98" fmla="*/ 59306 h 693222"/>
                  <a:gd name="connsiteX99" fmla="*/ 511350 w 918585"/>
                  <a:gd name="connsiteY99" fmla="*/ 51398 h 693222"/>
                  <a:gd name="connsiteX100" fmla="*/ 516622 w 918585"/>
                  <a:gd name="connsiteY100" fmla="*/ 46127 h 693222"/>
                  <a:gd name="connsiteX101" fmla="*/ 517940 w 918585"/>
                  <a:gd name="connsiteY101" fmla="*/ 43491 h 693222"/>
                  <a:gd name="connsiteX102" fmla="*/ 536391 w 918585"/>
                  <a:gd name="connsiteY102" fmla="*/ 31629 h 693222"/>
                  <a:gd name="connsiteX103" fmla="*/ 537709 w 918585"/>
                  <a:gd name="connsiteY103" fmla="*/ 31629 h 693222"/>
                  <a:gd name="connsiteX104" fmla="*/ 549570 w 918585"/>
                  <a:gd name="connsiteY104" fmla="*/ 36901 h 693222"/>
                  <a:gd name="connsiteX105" fmla="*/ 550888 w 918585"/>
                  <a:gd name="connsiteY105" fmla="*/ 38219 h 693222"/>
                  <a:gd name="connsiteX106" fmla="*/ 556160 w 918585"/>
                  <a:gd name="connsiteY106" fmla="*/ 40855 h 693222"/>
                  <a:gd name="connsiteX107" fmla="*/ 558796 w 918585"/>
                  <a:gd name="connsiteY107" fmla="*/ 42173 h 693222"/>
                  <a:gd name="connsiteX108" fmla="*/ 565385 w 918585"/>
                  <a:gd name="connsiteY108" fmla="*/ 44809 h 693222"/>
                  <a:gd name="connsiteX109" fmla="*/ 571975 w 918585"/>
                  <a:gd name="connsiteY109" fmla="*/ 47445 h 693222"/>
                  <a:gd name="connsiteX110" fmla="*/ 577246 w 918585"/>
                  <a:gd name="connsiteY110" fmla="*/ 46127 h 693222"/>
                  <a:gd name="connsiteX111" fmla="*/ 579882 w 918585"/>
                  <a:gd name="connsiteY111" fmla="*/ 46127 h 693222"/>
                  <a:gd name="connsiteX112" fmla="*/ 590425 w 918585"/>
                  <a:gd name="connsiteY112" fmla="*/ 44809 h 693222"/>
                  <a:gd name="connsiteX113" fmla="*/ 645778 w 918585"/>
                  <a:gd name="connsiteY113" fmla="*/ 9226 h 693222"/>
                  <a:gd name="connsiteX114" fmla="*/ 655003 w 918585"/>
                  <a:gd name="connsiteY114" fmla="*/ 0 h 693222"/>
                  <a:gd name="connsiteX115" fmla="*/ 666865 w 918585"/>
                  <a:gd name="connsiteY115" fmla="*/ 6590 h 693222"/>
                  <a:gd name="connsiteX116" fmla="*/ 677408 w 918585"/>
                  <a:gd name="connsiteY116" fmla="*/ 13179 h 693222"/>
                  <a:gd name="connsiteX117" fmla="*/ 699813 w 918585"/>
                  <a:gd name="connsiteY117" fmla="*/ 60624 h 693222"/>
                  <a:gd name="connsiteX118" fmla="*/ 699813 w 918585"/>
                  <a:gd name="connsiteY118" fmla="*/ 63260 h 693222"/>
                  <a:gd name="connsiteX119" fmla="*/ 711673 w 918585"/>
                  <a:gd name="connsiteY119" fmla="*/ 104115 h 693222"/>
                  <a:gd name="connsiteX120" fmla="*/ 728806 w 918585"/>
                  <a:gd name="connsiteY120" fmla="*/ 123883 h 693222"/>
                  <a:gd name="connsiteX121" fmla="*/ 740668 w 918585"/>
                  <a:gd name="connsiteY121" fmla="*/ 134427 h 693222"/>
                  <a:gd name="connsiteX122" fmla="*/ 757800 w 918585"/>
                  <a:gd name="connsiteY122" fmla="*/ 164739 h 693222"/>
                  <a:gd name="connsiteX123" fmla="*/ 759119 w 918585"/>
                  <a:gd name="connsiteY123" fmla="*/ 167375 h 693222"/>
                  <a:gd name="connsiteX124" fmla="*/ 763072 w 918585"/>
                  <a:gd name="connsiteY124" fmla="*/ 176600 h 693222"/>
                  <a:gd name="connsiteX125" fmla="*/ 777569 w 918585"/>
                  <a:gd name="connsiteY125" fmla="*/ 234588 h 693222"/>
                  <a:gd name="connsiteX126" fmla="*/ 772298 w 918585"/>
                  <a:gd name="connsiteY126" fmla="*/ 308391 h 693222"/>
                  <a:gd name="connsiteX127" fmla="*/ 772298 w 918585"/>
                  <a:gd name="connsiteY127" fmla="*/ 309710 h 693222"/>
                  <a:gd name="connsiteX128" fmla="*/ 767026 w 918585"/>
                  <a:gd name="connsiteY128" fmla="*/ 337386 h 693222"/>
                  <a:gd name="connsiteX129" fmla="*/ 767026 w 918585"/>
                  <a:gd name="connsiteY129" fmla="*/ 340022 h 693222"/>
                  <a:gd name="connsiteX130" fmla="*/ 764390 w 918585"/>
                  <a:gd name="connsiteY130" fmla="*/ 382195 h 693222"/>
                  <a:gd name="connsiteX131" fmla="*/ 770979 w 918585"/>
                  <a:gd name="connsiteY131" fmla="*/ 407235 h 693222"/>
                  <a:gd name="connsiteX132" fmla="*/ 772298 w 918585"/>
                  <a:gd name="connsiteY132" fmla="*/ 412507 h 693222"/>
                  <a:gd name="connsiteX133" fmla="*/ 768343 w 918585"/>
                  <a:gd name="connsiteY133" fmla="*/ 416460 h 693222"/>
                  <a:gd name="connsiteX134" fmla="*/ 767026 w 918585"/>
                  <a:gd name="connsiteY134" fmla="*/ 417779 h 693222"/>
                  <a:gd name="connsiteX135" fmla="*/ 760436 w 918585"/>
                  <a:gd name="connsiteY135" fmla="*/ 434911 h 693222"/>
                  <a:gd name="connsiteX136" fmla="*/ 769662 w 918585"/>
                  <a:gd name="connsiteY136" fmla="*/ 440183 h 693222"/>
                  <a:gd name="connsiteX137" fmla="*/ 774933 w 918585"/>
                  <a:gd name="connsiteY137" fmla="*/ 440183 h 693222"/>
                  <a:gd name="connsiteX138" fmla="*/ 815789 w 918585"/>
                  <a:gd name="connsiteY138" fmla="*/ 428322 h 693222"/>
                  <a:gd name="connsiteX139" fmla="*/ 817106 w 918585"/>
                  <a:gd name="connsiteY139" fmla="*/ 427004 h 693222"/>
                  <a:gd name="connsiteX140" fmla="*/ 828968 w 918585"/>
                  <a:gd name="connsiteY140" fmla="*/ 421732 h 693222"/>
                  <a:gd name="connsiteX141" fmla="*/ 911996 w 918585"/>
                  <a:gd name="connsiteY141" fmla="*/ 432276 h 693222"/>
                  <a:gd name="connsiteX142" fmla="*/ 918586 w 918585"/>
                  <a:gd name="connsiteY142" fmla="*/ 436229 h 693222"/>
                  <a:gd name="connsiteX143" fmla="*/ 914632 w 918585"/>
                  <a:gd name="connsiteY143" fmla="*/ 442819 h 693222"/>
                  <a:gd name="connsiteX144" fmla="*/ 913314 w 918585"/>
                  <a:gd name="connsiteY144" fmla="*/ 450727 h 693222"/>
                  <a:gd name="connsiteX145" fmla="*/ 881685 w 918585"/>
                  <a:gd name="connsiteY145" fmla="*/ 512668 h 693222"/>
                  <a:gd name="connsiteX146" fmla="*/ 860597 w 918585"/>
                  <a:gd name="connsiteY146" fmla="*/ 527165 h 693222"/>
                  <a:gd name="connsiteX147" fmla="*/ 839511 w 918585"/>
                  <a:gd name="connsiteY147" fmla="*/ 539026 h 693222"/>
                  <a:gd name="connsiteX148" fmla="*/ 827650 w 918585"/>
                  <a:gd name="connsiteY148" fmla="*/ 528483 h 693222"/>
                  <a:gd name="connsiteX149" fmla="*/ 830286 w 918585"/>
                  <a:gd name="connsiteY149" fmla="*/ 504761 h 693222"/>
                  <a:gd name="connsiteX150" fmla="*/ 832922 w 918585"/>
                  <a:gd name="connsiteY150" fmla="*/ 491582 h 693222"/>
                  <a:gd name="connsiteX151" fmla="*/ 822378 w 918585"/>
                  <a:gd name="connsiteY151" fmla="*/ 507397 h 693222"/>
                  <a:gd name="connsiteX152" fmla="*/ 810517 w 918585"/>
                  <a:gd name="connsiteY152" fmla="*/ 537709 h 693222"/>
                  <a:gd name="connsiteX153" fmla="*/ 825014 w 918585"/>
                  <a:gd name="connsiteY153" fmla="*/ 542981 h 693222"/>
                  <a:gd name="connsiteX154" fmla="*/ 815789 w 918585"/>
                  <a:gd name="connsiteY154" fmla="*/ 568020 h 693222"/>
                  <a:gd name="connsiteX155" fmla="*/ 797338 w 918585"/>
                  <a:gd name="connsiteY155" fmla="*/ 622055 h 693222"/>
                  <a:gd name="connsiteX156" fmla="*/ 797338 w 918585"/>
                  <a:gd name="connsiteY156" fmla="*/ 639188 h 693222"/>
                  <a:gd name="connsiteX157" fmla="*/ 797338 w 918585"/>
                  <a:gd name="connsiteY157" fmla="*/ 657638 h 693222"/>
                  <a:gd name="connsiteX158" fmla="*/ 797338 w 918585"/>
                  <a:gd name="connsiteY158" fmla="*/ 668182 h 693222"/>
                  <a:gd name="connsiteX159" fmla="*/ 785477 w 918585"/>
                  <a:gd name="connsiteY159" fmla="*/ 664228 h 693222"/>
                  <a:gd name="connsiteX160" fmla="*/ 776251 w 918585"/>
                  <a:gd name="connsiteY160" fmla="*/ 661593 h 693222"/>
                  <a:gd name="connsiteX161" fmla="*/ 748575 w 918585"/>
                  <a:gd name="connsiteY161" fmla="*/ 653685 h 693222"/>
                  <a:gd name="connsiteX162" fmla="*/ 722217 w 918585"/>
                  <a:gd name="connsiteY162" fmla="*/ 645778 h 693222"/>
                  <a:gd name="connsiteX163" fmla="*/ 670818 w 918585"/>
                  <a:gd name="connsiteY163" fmla="*/ 622055 h 693222"/>
                  <a:gd name="connsiteX164" fmla="*/ 635235 w 918585"/>
                  <a:gd name="connsiteY164" fmla="*/ 612830 h 693222"/>
                  <a:gd name="connsiteX165" fmla="*/ 607559 w 918585"/>
                  <a:gd name="connsiteY165" fmla="*/ 627327 h 693222"/>
                  <a:gd name="connsiteX166" fmla="*/ 606240 w 918585"/>
                  <a:gd name="connsiteY166" fmla="*/ 628645 h 693222"/>
                  <a:gd name="connsiteX167" fmla="*/ 594380 w 918585"/>
                  <a:gd name="connsiteY167" fmla="*/ 636552 h 693222"/>
                  <a:gd name="connsiteX168" fmla="*/ 539027 w 918585"/>
                  <a:gd name="connsiteY168" fmla="*/ 653685 h 693222"/>
                  <a:gd name="connsiteX169" fmla="*/ 495536 w 918585"/>
                  <a:gd name="connsiteY169" fmla="*/ 665546 h 693222"/>
                  <a:gd name="connsiteX170" fmla="*/ 482357 w 918585"/>
                  <a:gd name="connsiteY170" fmla="*/ 672136 h 693222"/>
                  <a:gd name="connsiteX171" fmla="*/ 455999 w 918585"/>
                  <a:gd name="connsiteY171" fmla="*/ 685315 h 693222"/>
                  <a:gd name="connsiteX172" fmla="*/ 433594 w 918585"/>
                  <a:gd name="connsiteY172" fmla="*/ 693222 h 693222"/>
                  <a:gd name="connsiteX173" fmla="*/ 212185 w 918585"/>
                  <a:gd name="connsiteY173" fmla="*/ 603604 h 693222"/>
                  <a:gd name="connsiteX174" fmla="*/ 233271 w 918585"/>
                  <a:gd name="connsiteY174" fmla="*/ 626009 h 693222"/>
                  <a:gd name="connsiteX175" fmla="*/ 234588 w 918585"/>
                  <a:gd name="connsiteY175" fmla="*/ 628645 h 693222"/>
                  <a:gd name="connsiteX176" fmla="*/ 262265 w 918585"/>
                  <a:gd name="connsiteY176" fmla="*/ 660274 h 693222"/>
                  <a:gd name="connsiteX177" fmla="*/ 301803 w 918585"/>
                  <a:gd name="connsiteY177" fmla="*/ 669500 h 693222"/>
                  <a:gd name="connsiteX178" fmla="*/ 308392 w 918585"/>
                  <a:gd name="connsiteY178" fmla="*/ 670818 h 693222"/>
                  <a:gd name="connsiteX179" fmla="*/ 353201 w 918585"/>
                  <a:gd name="connsiteY179" fmla="*/ 674772 h 693222"/>
                  <a:gd name="connsiteX180" fmla="*/ 404600 w 918585"/>
                  <a:gd name="connsiteY180" fmla="*/ 680043 h 693222"/>
                  <a:gd name="connsiteX181" fmla="*/ 411189 w 918585"/>
                  <a:gd name="connsiteY181" fmla="*/ 681362 h 693222"/>
                  <a:gd name="connsiteX182" fmla="*/ 412507 w 918585"/>
                  <a:gd name="connsiteY182" fmla="*/ 681362 h 693222"/>
                  <a:gd name="connsiteX183" fmla="*/ 446773 w 918585"/>
                  <a:gd name="connsiteY183" fmla="*/ 682679 h 693222"/>
                  <a:gd name="connsiteX184" fmla="*/ 470495 w 918585"/>
                  <a:gd name="connsiteY184" fmla="*/ 670818 h 693222"/>
                  <a:gd name="connsiteX185" fmla="*/ 484992 w 918585"/>
                  <a:gd name="connsiteY185" fmla="*/ 662910 h 693222"/>
                  <a:gd name="connsiteX186" fmla="*/ 531119 w 918585"/>
                  <a:gd name="connsiteY186" fmla="*/ 651049 h 693222"/>
                  <a:gd name="connsiteX187" fmla="*/ 583836 w 918585"/>
                  <a:gd name="connsiteY187" fmla="*/ 635235 h 693222"/>
                  <a:gd name="connsiteX188" fmla="*/ 595697 w 918585"/>
                  <a:gd name="connsiteY188" fmla="*/ 628645 h 693222"/>
                  <a:gd name="connsiteX189" fmla="*/ 597015 w 918585"/>
                  <a:gd name="connsiteY189" fmla="*/ 628645 h 693222"/>
                  <a:gd name="connsiteX190" fmla="*/ 627327 w 918585"/>
                  <a:gd name="connsiteY190" fmla="*/ 612830 h 693222"/>
                  <a:gd name="connsiteX191" fmla="*/ 670818 w 918585"/>
                  <a:gd name="connsiteY191" fmla="*/ 623373 h 693222"/>
                  <a:gd name="connsiteX192" fmla="*/ 719581 w 918585"/>
                  <a:gd name="connsiteY192" fmla="*/ 647095 h 693222"/>
                  <a:gd name="connsiteX193" fmla="*/ 745940 w 918585"/>
                  <a:gd name="connsiteY193" fmla="*/ 655003 h 693222"/>
                  <a:gd name="connsiteX194" fmla="*/ 773615 w 918585"/>
                  <a:gd name="connsiteY194" fmla="*/ 662910 h 693222"/>
                  <a:gd name="connsiteX195" fmla="*/ 781523 w 918585"/>
                  <a:gd name="connsiteY195" fmla="*/ 665546 h 693222"/>
                  <a:gd name="connsiteX196" fmla="*/ 781523 w 918585"/>
                  <a:gd name="connsiteY196" fmla="*/ 649731 h 693222"/>
                  <a:gd name="connsiteX197" fmla="*/ 781523 w 918585"/>
                  <a:gd name="connsiteY197" fmla="*/ 632599 h 693222"/>
                  <a:gd name="connsiteX198" fmla="*/ 801291 w 918585"/>
                  <a:gd name="connsiteY198" fmla="*/ 573292 h 693222"/>
                  <a:gd name="connsiteX199" fmla="*/ 809199 w 918585"/>
                  <a:gd name="connsiteY199" fmla="*/ 557477 h 693222"/>
                  <a:gd name="connsiteX200" fmla="*/ 799974 w 918585"/>
                  <a:gd name="connsiteY200" fmla="*/ 561431 h 693222"/>
                  <a:gd name="connsiteX201" fmla="*/ 792067 w 918585"/>
                  <a:gd name="connsiteY201" fmla="*/ 566703 h 693222"/>
                  <a:gd name="connsiteX202" fmla="*/ 793384 w 918585"/>
                  <a:gd name="connsiteY202" fmla="*/ 556160 h 693222"/>
                  <a:gd name="connsiteX203" fmla="*/ 807881 w 918585"/>
                  <a:gd name="connsiteY203" fmla="*/ 512668 h 693222"/>
                  <a:gd name="connsiteX204" fmla="*/ 827650 w 918585"/>
                  <a:gd name="connsiteY204" fmla="*/ 488946 h 693222"/>
                  <a:gd name="connsiteX205" fmla="*/ 830286 w 918585"/>
                  <a:gd name="connsiteY205" fmla="*/ 488946 h 693222"/>
                  <a:gd name="connsiteX206" fmla="*/ 832922 w 918585"/>
                  <a:gd name="connsiteY206" fmla="*/ 488946 h 693222"/>
                  <a:gd name="connsiteX207" fmla="*/ 835558 w 918585"/>
                  <a:gd name="connsiteY207" fmla="*/ 491582 h 693222"/>
                  <a:gd name="connsiteX208" fmla="*/ 834239 w 918585"/>
                  <a:gd name="connsiteY208" fmla="*/ 515304 h 693222"/>
                  <a:gd name="connsiteX209" fmla="*/ 831604 w 918585"/>
                  <a:gd name="connsiteY209" fmla="*/ 536391 h 693222"/>
                  <a:gd name="connsiteX210" fmla="*/ 834239 w 918585"/>
                  <a:gd name="connsiteY210" fmla="*/ 539026 h 693222"/>
                  <a:gd name="connsiteX211" fmla="*/ 850054 w 918585"/>
                  <a:gd name="connsiteY211" fmla="*/ 528483 h 693222"/>
                  <a:gd name="connsiteX212" fmla="*/ 872459 w 918585"/>
                  <a:gd name="connsiteY212" fmla="*/ 512668 h 693222"/>
                  <a:gd name="connsiteX213" fmla="*/ 898817 w 918585"/>
                  <a:gd name="connsiteY213" fmla="*/ 458634 h 693222"/>
                  <a:gd name="connsiteX214" fmla="*/ 901453 w 918585"/>
                  <a:gd name="connsiteY214" fmla="*/ 446772 h 693222"/>
                  <a:gd name="connsiteX215" fmla="*/ 828968 w 918585"/>
                  <a:gd name="connsiteY215" fmla="*/ 437547 h 693222"/>
                  <a:gd name="connsiteX216" fmla="*/ 817106 w 918585"/>
                  <a:gd name="connsiteY216" fmla="*/ 442819 h 693222"/>
                  <a:gd name="connsiteX217" fmla="*/ 815789 w 918585"/>
                  <a:gd name="connsiteY217" fmla="*/ 444137 h 693222"/>
                  <a:gd name="connsiteX218" fmla="*/ 764390 w 918585"/>
                  <a:gd name="connsiteY218" fmla="*/ 457316 h 693222"/>
                  <a:gd name="connsiteX219" fmla="*/ 747257 w 918585"/>
                  <a:gd name="connsiteY219" fmla="*/ 445455 h 693222"/>
                  <a:gd name="connsiteX220" fmla="*/ 755164 w 918585"/>
                  <a:gd name="connsiteY220" fmla="*/ 419096 h 693222"/>
                  <a:gd name="connsiteX221" fmla="*/ 756483 w 918585"/>
                  <a:gd name="connsiteY221" fmla="*/ 417779 h 693222"/>
                  <a:gd name="connsiteX222" fmla="*/ 749893 w 918585"/>
                  <a:gd name="connsiteY222" fmla="*/ 391421 h 693222"/>
                  <a:gd name="connsiteX223" fmla="*/ 752529 w 918585"/>
                  <a:gd name="connsiteY223" fmla="*/ 346611 h 693222"/>
                  <a:gd name="connsiteX224" fmla="*/ 752529 w 918585"/>
                  <a:gd name="connsiteY224" fmla="*/ 343975 h 693222"/>
                  <a:gd name="connsiteX225" fmla="*/ 757800 w 918585"/>
                  <a:gd name="connsiteY225" fmla="*/ 314981 h 693222"/>
                  <a:gd name="connsiteX226" fmla="*/ 757800 w 918585"/>
                  <a:gd name="connsiteY226" fmla="*/ 313663 h 693222"/>
                  <a:gd name="connsiteX227" fmla="*/ 763072 w 918585"/>
                  <a:gd name="connsiteY227" fmla="*/ 242496 h 693222"/>
                  <a:gd name="connsiteX228" fmla="*/ 748575 w 918585"/>
                  <a:gd name="connsiteY228" fmla="*/ 187144 h 693222"/>
                  <a:gd name="connsiteX229" fmla="*/ 744621 w 918585"/>
                  <a:gd name="connsiteY229" fmla="*/ 177918 h 693222"/>
                  <a:gd name="connsiteX230" fmla="*/ 743304 w 918585"/>
                  <a:gd name="connsiteY230" fmla="*/ 175282 h 693222"/>
                  <a:gd name="connsiteX231" fmla="*/ 727488 w 918585"/>
                  <a:gd name="connsiteY231" fmla="*/ 147606 h 693222"/>
                  <a:gd name="connsiteX232" fmla="*/ 716945 w 918585"/>
                  <a:gd name="connsiteY232" fmla="*/ 137063 h 693222"/>
                  <a:gd name="connsiteX233" fmla="*/ 697177 w 918585"/>
                  <a:gd name="connsiteY233" fmla="*/ 114659 h 693222"/>
                  <a:gd name="connsiteX234" fmla="*/ 683998 w 918585"/>
                  <a:gd name="connsiteY234" fmla="*/ 71167 h 693222"/>
                  <a:gd name="connsiteX235" fmla="*/ 683998 w 918585"/>
                  <a:gd name="connsiteY235" fmla="*/ 68532 h 693222"/>
                  <a:gd name="connsiteX236" fmla="*/ 665546 w 918585"/>
                  <a:gd name="connsiteY236" fmla="*/ 27676 h 693222"/>
                  <a:gd name="connsiteX237" fmla="*/ 656321 w 918585"/>
                  <a:gd name="connsiteY237" fmla="*/ 22405 h 693222"/>
                  <a:gd name="connsiteX238" fmla="*/ 651050 w 918585"/>
                  <a:gd name="connsiteY238" fmla="*/ 19769 h 693222"/>
                  <a:gd name="connsiteX239" fmla="*/ 648414 w 918585"/>
                  <a:gd name="connsiteY239" fmla="*/ 23722 h 693222"/>
                  <a:gd name="connsiteX240" fmla="*/ 586472 w 918585"/>
                  <a:gd name="connsiteY240" fmla="*/ 61942 h 693222"/>
                  <a:gd name="connsiteX241" fmla="*/ 575928 w 918585"/>
                  <a:gd name="connsiteY241" fmla="*/ 63260 h 693222"/>
                  <a:gd name="connsiteX242" fmla="*/ 573292 w 918585"/>
                  <a:gd name="connsiteY242" fmla="*/ 63260 h 693222"/>
                  <a:gd name="connsiteX243" fmla="*/ 568021 w 918585"/>
                  <a:gd name="connsiteY243" fmla="*/ 64577 h 693222"/>
                  <a:gd name="connsiteX244" fmla="*/ 566703 w 918585"/>
                  <a:gd name="connsiteY244" fmla="*/ 64577 h 693222"/>
                  <a:gd name="connsiteX245" fmla="*/ 556160 w 918585"/>
                  <a:gd name="connsiteY245" fmla="*/ 60624 h 693222"/>
                  <a:gd name="connsiteX246" fmla="*/ 550888 w 918585"/>
                  <a:gd name="connsiteY246" fmla="*/ 57988 h 693222"/>
                  <a:gd name="connsiteX247" fmla="*/ 549570 w 918585"/>
                  <a:gd name="connsiteY247" fmla="*/ 57988 h 693222"/>
                  <a:gd name="connsiteX248" fmla="*/ 540345 w 918585"/>
                  <a:gd name="connsiteY248" fmla="*/ 54034 h 693222"/>
                  <a:gd name="connsiteX249" fmla="*/ 537709 w 918585"/>
                  <a:gd name="connsiteY249" fmla="*/ 52717 h 693222"/>
                  <a:gd name="connsiteX250" fmla="*/ 532437 w 918585"/>
                  <a:gd name="connsiteY250" fmla="*/ 50081 h 693222"/>
                  <a:gd name="connsiteX251" fmla="*/ 520576 w 918585"/>
                  <a:gd name="connsiteY251" fmla="*/ 57988 h 693222"/>
                  <a:gd name="connsiteX252" fmla="*/ 517940 w 918585"/>
                  <a:gd name="connsiteY252" fmla="*/ 60624 h 693222"/>
                  <a:gd name="connsiteX253" fmla="*/ 511350 w 918585"/>
                  <a:gd name="connsiteY253" fmla="*/ 65896 h 693222"/>
                  <a:gd name="connsiteX254" fmla="*/ 504761 w 918585"/>
                  <a:gd name="connsiteY254" fmla="*/ 72485 h 693222"/>
                  <a:gd name="connsiteX255" fmla="*/ 502126 w 918585"/>
                  <a:gd name="connsiteY255" fmla="*/ 75121 h 693222"/>
                  <a:gd name="connsiteX256" fmla="*/ 502126 w 918585"/>
                  <a:gd name="connsiteY256" fmla="*/ 76439 h 693222"/>
                  <a:gd name="connsiteX257" fmla="*/ 490264 w 918585"/>
                  <a:gd name="connsiteY257" fmla="*/ 86982 h 693222"/>
                  <a:gd name="connsiteX258" fmla="*/ 471813 w 918585"/>
                  <a:gd name="connsiteY258" fmla="*/ 83028 h 693222"/>
                  <a:gd name="connsiteX259" fmla="*/ 469178 w 918585"/>
                  <a:gd name="connsiteY259" fmla="*/ 80392 h 693222"/>
                  <a:gd name="connsiteX260" fmla="*/ 446773 w 918585"/>
                  <a:gd name="connsiteY260" fmla="*/ 51398 h 693222"/>
                  <a:gd name="connsiteX261" fmla="*/ 441501 w 918585"/>
                  <a:gd name="connsiteY261" fmla="*/ 48763 h 693222"/>
                  <a:gd name="connsiteX262" fmla="*/ 437547 w 918585"/>
                  <a:gd name="connsiteY262" fmla="*/ 46127 h 693222"/>
                  <a:gd name="connsiteX263" fmla="*/ 428322 w 918585"/>
                  <a:gd name="connsiteY263" fmla="*/ 48763 h 693222"/>
                  <a:gd name="connsiteX264" fmla="*/ 413825 w 918585"/>
                  <a:gd name="connsiteY264" fmla="*/ 60624 h 693222"/>
                  <a:gd name="connsiteX265" fmla="*/ 411189 w 918585"/>
                  <a:gd name="connsiteY265" fmla="*/ 63260 h 693222"/>
                  <a:gd name="connsiteX266" fmla="*/ 396692 w 918585"/>
                  <a:gd name="connsiteY266" fmla="*/ 69849 h 693222"/>
                  <a:gd name="connsiteX267" fmla="*/ 395374 w 918585"/>
                  <a:gd name="connsiteY267" fmla="*/ 69849 h 693222"/>
                  <a:gd name="connsiteX268" fmla="*/ 380877 w 918585"/>
                  <a:gd name="connsiteY268" fmla="*/ 67213 h 693222"/>
                  <a:gd name="connsiteX269" fmla="*/ 375605 w 918585"/>
                  <a:gd name="connsiteY269" fmla="*/ 65896 h 693222"/>
                  <a:gd name="connsiteX270" fmla="*/ 369016 w 918585"/>
                  <a:gd name="connsiteY270" fmla="*/ 64577 h 693222"/>
                  <a:gd name="connsiteX271" fmla="*/ 355837 w 918585"/>
                  <a:gd name="connsiteY271" fmla="*/ 60624 h 693222"/>
                  <a:gd name="connsiteX272" fmla="*/ 346611 w 918585"/>
                  <a:gd name="connsiteY272" fmla="*/ 52717 h 693222"/>
                  <a:gd name="connsiteX273" fmla="*/ 334750 w 918585"/>
                  <a:gd name="connsiteY273" fmla="*/ 43491 h 693222"/>
                  <a:gd name="connsiteX274" fmla="*/ 332114 w 918585"/>
                  <a:gd name="connsiteY274" fmla="*/ 42173 h 693222"/>
                  <a:gd name="connsiteX275" fmla="*/ 308392 w 918585"/>
                  <a:gd name="connsiteY275" fmla="*/ 42173 h 693222"/>
                  <a:gd name="connsiteX276" fmla="*/ 303120 w 918585"/>
                  <a:gd name="connsiteY276" fmla="*/ 44809 h 693222"/>
                  <a:gd name="connsiteX277" fmla="*/ 296531 w 918585"/>
                  <a:gd name="connsiteY277" fmla="*/ 47445 h 693222"/>
                  <a:gd name="connsiteX278" fmla="*/ 280715 w 918585"/>
                  <a:gd name="connsiteY278" fmla="*/ 54034 h 693222"/>
                  <a:gd name="connsiteX279" fmla="*/ 255676 w 918585"/>
                  <a:gd name="connsiteY279" fmla="*/ 63260 h 693222"/>
                  <a:gd name="connsiteX280" fmla="*/ 237224 w 918585"/>
                  <a:gd name="connsiteY280" fmla="*/ 69849 h 693222"/>
                  <a:gd name="connsiteX281" fmla="*/ 234588 w 918585"/>
                  <a:gd name="connsiteY281" fmla="*/ 71167 h 693222"/>
                  <a:gd name="connsiteX282" fmla="*/ 216138 w 918585"/>
                  <a:gd name="connsiteY282" fmla="*/ 79075 h 693222"/>
                  <a:gd name="connsiteX283" fmla="*/ 205595 w 918585"/>
                  <a:gd name="connsiteY283" fmla="*/ 92254 h 693222"/>
                  <a:gd name="connsiteX284" fmla="*/ 202959 w 918585"/>
                  <a:gd name="connsiteY284" fmla="*/ 96208 h 693222"/>
                  <a:gd name="connsiteX285" fmla="*/ 191097 w 918585"/>
                  <a:gd name="connsiteY285" fmla="*/ 112023 h 693222"/>
                  <a:gd name="connsiteX286" fmla="*/ 189780 w 918585"/>
                  <a:gd name="connsiteY286" fmla="*/ 113340 h 693222"/>
                  <a:gd name="connsiteX287" fmla="*/ 181872 w 918585"/>
                  <a:gd name="connsiteY287" fmla="*/ 125202 h 693222"/>
                  <a:gd name="connsiteX288" fmla="*/ 179237 w 918585"/>
                  <a:gd name="connsiteY288" fmla="*/ 130473 h 693222"/>
                  <a:gd name="connsiteX289" fmla="*/ 171329 w 918585"/>
                  <a:gd name="connsiteY289" fmla="*/ 142335 h 693222"/>
                  <a:gd name="connsiteX290" fmla="*/ 159468 w 918585"/>
                  <a:gd name="connsiteY290" fmla="*/ 170010 h 693222"/>
                  <a:gd name="connsiteX291" fmla="*/ 146289 w 918585"/>
                  <a:gd name="connsiteY291" fmla="*/ 212184 h 693222"/>
                  <a:gd name="connsiteX292" fmla="*/ 143653 w 918585"/>
                  <a:gd name="connsiteY292" fmla="*/ 218773 h 693222"/>
                  <a:gd name="connsiteX293" fmla="*/ 138381 w 918585"/>
                  <a:gd name="connsiteY293" fmla="*/ 230635 h 693222"/>
                  <a:gd name="connsiteX294" fmla="*/ 127838 w 918585"/>
                  <a:gd name="connsiteY294" fmla="*/ 242496 h 693222"/>
                  <a:gd name="connsiteX295" fmla="*/ 122566 w 918585"/>
                  <a:gd name="connsiteY295" fmla="*/ 249085 h 693222"/>
                  <a:gd name="connsiteX296" fmla="*/ 90936 w 918585"/>
                  <a:gd name="connsiteY296" fmla="*/ 276762 h 693222"/>
                  <a:gd name="connsiteX297" fmla="*/ 89618 w 918585"/>
                  <a:gd name="connsiteY297" fmla="*/ 278079 h 693222"/>
                  <a:gd name="connsiteX298" fmla="*/ 81711 w 918585"/>
                  <a:gd name="connsiteY298" fmla="*/ 284669 h 693222"/>
                  <a:gd name="connsiteX299" fmla="*/ 80393 w 918585"/>
                  <a:gd name="connsiteY299" fmla="*/ 285987 h 693222"/>
                  <a:gd name="connsiteX300" fmla="*/ 50081 w 918585"/>
                  <a:gd name="connsiteY300" fmla="*/ 304438 h 693222"/>
                  <a:gd name="connsiteX301" fmla="*/ 42173 w 918585"/>
                  <a:gd name="connsiteY301" fmla="*/ 305756 h 693222"/>
                  <a:gd name="connsiteX302" fmla="*/ 35584 w 918585"/>
                  <a:gd name="connsiteY302" fmla="*/ 305756 h 693222"/>
                  <a:gd name="connsiteX303" fmla="*/ 25041 w 918585"/>
                  <a:gd name="connsiteY303" fmla="*/ 307074 h 693222"/>
                  <a:gd name="connsiteX304" fmla="*/ 9226 w 918585"/>
                  <a:gd name="connsiteY304" fmla="*/ 316299 h 693222"/>
                  <a:gd name="connsiteX305" fmla="*/ 13179 w 918585"/>
                  <a:gd name="connsiteY305" fmla="*/ 322889 h 693222"/>
                  <a:gd name="connsiteX306" fmla="*/ 31630 w 918585"/>
                  <a:gd name="connsiteY306" fmla="*/ 342658 h 693222"/>
                  <a:gd name="connsiteX307" fmla="*/ 39537 w 918585"/>
                  <a:gd name="connsiteY307" fmla="*/ 351883 h 693222"/>
                  <a:gd name="connsiteX308" fmla="*/ 44809 w 918585"/>
                  <a:gd name="connsiteY308" fmla="*/ 359790 h 693222"/>
                  <a:gd name="connsiteX309" fmla="*/ 48763 w 918585"/>
                  <a:gd name="connsiteY309" fmla="*/ 366380 h 693222"/>
                  <a:gd name="connsiteX310" fmla="*/ 52717 w 918585"/>
                  <a:gd name="connsiteY310" fmla="*/ 370333 h 693222"/>
                  <a:gd name="connsiteX311" fmla="*/ 60625 w 918585"/>
                  <a:gd name="connsiteY311" fmla="*/ 380877 h 693222"/>
                  <a:gd name="connsiteX312" fmla="*/ 61942 w 918585"/>
                  <a:gd name="connsiteY312" fmla="*/ 399328 h 693222"/>
                  <a:gd name="connsiteX313" fmla="*/ 61942 w 918585"/>
                  <a:gd name="connsiteY313" fmla="*/ 400645 h 693222"/>
                  <a:gd name="connsiteX314" fmla="*/ 63260 w 918585"/>
                  <a:gd name="connsiteY314" fmla="*/ 420414 h 693222"/>
                  <a:gd name="connsiteX315" fmla="*/ 71168 w 918585"/>
                  <a:gd name="connsiteY315" fmla="*/ 440183 h 693222"/>
                  <a:gd name="connsiteX316" fmla="*/ 76439 w 918585"/>
                  <a:gd name="connsiteY316" fmla="*/ 445455 h 693222"/>
                  <a:gd name="connsiteX317" fmla="*/ 83028 w 918585"/>
                  <a:gd name="connsiteY317" fmla="*/ 453362 h 693222"/>
                  <a:gd name="connsiteX318" fmla="*/ 85664 w 918585"/>
                  <a:gd name="connsiteY318" fmla="*/ 453362 h 693222"/>
                  <a:gd name="connsiteX319" fmla="*/ 85664 w 918585"/>
                  <a:gd name="connsiteY319" fmla="*/ 455998 h 693222"/>
                  <a:gd name="connsiteX320" fmla="*/ 94890 w 918585"/>
                  <a:gd name="connsiteY320" fmla="*/ 483674 h 693222"/>
                  <a:gd name="connsiteX321" fmla="*/ 97526 w 918585"/>
                  <a:gd name="connsiteY321" fmla="*/ 500807 h 693222"/>
                  <a:gd name="connsiteX322" fmla="*/ 131791 w 918585"/>
                  <a:gd name="connsiteY322" fmla="*/ 529801 h 693222"/>
                  <a:gd name="connsiteX323" fmla="*/ 147606 w 918585"/>
                  <a:gd name="connsiteY323" fmla="*/ 531119 h 693222"/>
                  <a:gd name="connsiteX324" fmla="*/ 154196 w 918585"/>
                  <a:gd name="connsiteY324" fmla="*/ 531119 h 693222"/>
                  <a:gd name="connsiteX325" fmla="*/ 158150 w 918585"/>
                  <a:gd name="connsiteY325" fmla="*/ 531119 h 693222"/>
                  <a:gd name="connsiteX326" fmla="*/ 166058 w 918585"/>
                  <a:gd name="connsiteY326" fmla="*/ 529801 h 693222"/>
                  <a:gd name="connsiteX327" fmla="*/ 185826 w 918585"/>
                  <a:gd name="connsiteY327" fmla="*/ 531119 h 693222"/>
                  <a:gd name="connsiteX328" fmla="*/ 195051 w 918585"/>
                  <a:gd name="connsiteY328" fmla="*/ 552205 h 693222"/>
                  <a:gd name="connsiteX329" fmla="*/ 195051 w 918585"/>
                  <a:gd name="connsiteY329" fmla="*/ 553524 h 693222"/>
                  <a:gd name="connsiteX330" fmla="*/ 200323 w 918585"/>
                  <a:gd name="connsiteY330" fmla="*/ 581200 h 693222"/>
                  <a:gd name="connsiteX331" fmla="*/ 200323 w 918585"/>
                  <a:gd name="connsiteY331" fmla="*/ 594379 h 693222"/>
                  <a:gd name="connsiteX332" fmla="*/ 200323 w 918585"/>
                  <a:gd name="connsiteY332" fmla="*/ 604922 h 693222"/>
                  <a:gd name="connsiteX333" fmla="*/ 208230 w 918585"/>
                  <a:gd name="connsiteY333" fmla="*/ 602287 h 693222"/>
                  <a:gd name="connsiteX334" fmla="*/ 212185 w 918585"/>
                  <a:gd name="connsiteY334" fmla="*/ 603604 h 69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918585" h="693222">
                    <a:moveTo>
                      <a:pt x="433594" y="693222"/>
                    </a:moveTo>
                    <a:cubicBezTo>
                      <a:pt x="425686" y="693222"/>
                      <a:pt x="417779" y="691905"/>
                      <a:pt x="409872" y="690586"/>
                    </a:cubicBezTo>
                    <a:lnTo>
                      <a:pt x="408553" y="690586"/>
                    </a:lnTo>
                    <a:cubicBezTo>
                      <a:pt x="405917" y="690586"/>
                      <a:pt x="404600" y="689269"/>
                      <a:pt x="403282" y="689269"/>
                    </a:cubicBezTo>
                    <a:cubicBezTo>
                      <a:pt x="386149" y="686633"/>
                      <a:pt x="369016" y="685315"/>
                      <a:pt x="351883" y="683997"/>
                    </a:cubicBezTo>
                    <a:cubicBezTo>
                      <a:pt x="338704" y="682679"/>
                      <a:pt x="322889" y="681362"/>
                      <a:pt x="307074" y="678726"/>
                    </a:cubicBezTo>
                    <a:lnTo>
                      <a:pt x="300484" y="677407"/>
                    </a:lnTo>
                    <a:cubicBezTo>
                      <a:pt x="285987" y="676090"/>
                      <a:pt x="271491" y="673454"/>
                      <a:pt x="258312" y="668182"/>
                    </a:cubicBezTo>
                    <a:cubicBezTo>
                      <a:pt x="239860" y="660274"/>
                      <a:pt x="231953" y="645778"/>
                      <a:pt x="225364" y="632599"/>
                    </a:cubicBezTo>
                    <a:cubicBezTo>
                      <a:pt x="225364" y="631280"/>
                      <a:pt x="224045" y="629963"/>
                      <a:pt x="224045" y="628645"/>
                    </a:cubicBezTo>
                    <a:cubicBezTo>
                      <a:pt x="221409" y="622055"/>
                      <a:pt x="217456" y="611511"/>
                      <a:pt x="212185" y="611511"/>
                    </a:cubicBezTo>
                    <a:cubicBezTo>
                      <a:pt x="212185" y="611511"/>
                      <a:pt x="210866" y="611511"/>
                      <a:pt x="210866" y="611511"/>
                    </a:cubicBezTo>
                    <a:cubicBezTo>
                      <a:pt x="208230" y="611511"/>
                      <a:pt x="206913" y="612830"/>
                      <a:pt x="205595" y="614147"/>
                    </a:cubicBezTo>
                    <a:lnTo>
                      <a:pt x="193733" y="623373"/>
                    </a:lnTo>
                    <a:lnTo>
                      <a:pt x="192416" y="608876"/>
                    </a:lnTo>
                    <a:cubicBezTo>
                      <a:pt x="192416" y="603604"/>
                      <a:pt x="192416" y="598332"/>
                      <a:pt x="192416" y="594379"/>
                    </a:cubicBezTo>
                    <a:cubicBezTo>
                      <a:pt x="192416" y="590425"/>
                      <a:pt x="192416" y="586472"/>
                      <a:pt x="192416" y="582518"/>
                    </a:cubicBezTo>
                    <a:cubicBezTo>
                      <a:pt x="191097" y="573292"/>
                      <a:pt x="189780" y="564067"/>
                      <a:pt x="187144" y="556160"/>
                    </a:cubicBezTo>
                    <a:lnTo>
                      <a:pt x="187144" y="554841"/>
                    </a:lnTo>
                    <a:cubicBezTo>
                      <a:pt x="184508" y="544298"/>
                      <a:pt x="183190" y="540345"/>
                      <a:pt x="180554" y="539026"/>
                    </a:cubicBezTo>
                    <a:cubicBezTo>
                      <a:pt x="180554" y="539026"/>
                      <a:pt x="179237" y="537709"/>
                      <a:pt x="176601" y="537709"/>
                    </a:cubicBezTo>
                    <a:cubicBezTo>
                      <a:pt x="173965" y="537709"/>
                      <a:pt x="171329" y="537709"/>
                      <a:pt x="168693" y="539026"/>
                    </a:cubicBezTo>
                    <a:cubicBezTo>
                      <a:pt x="164739" y="539026"/>
                      <a:pt x="162103" y="540345"/>
                      <a:pt x="159468" y="540345"/>
                    </a:cubicBezTo>
                    <a:lnTo>
                      <a:pt x="155514" y="540345"/>
                    </a:lnTo>
                    <a:cubicBezTo>
                      <a:pt x="152878" y="540345"/>
                      <a:pt x="150242" y="540345"/>
                      <a:pt x="148924" y="540345"/>
                    </a:cubicBezTo>
                    <a:cubicBezTo>
                      <a:pt x="143653" y="540345"/>
                      <a:pt x="138381" y="540345"/>
                      <a:pt x="131791" y="539026"/>
                    </a:cubicBezTo>
                    <a:cubicBezTo>
                      <a:pt x="110705" y="535073"/>
                      <a:pt x="97526" y="524529"/>
                      <a:pt x="89618" y="504761"/>
                    </a:cubicBezTo>
                    <a:cubicBezTo>
                      <a:pt x="86983" y="498171"/>
                      <a:pt x="86983" y="490264"/>
                      <a:pt x="86983" y="484992"/>
                    </a:cubicBezTo>
                    <a:cubicBezTo>
                      <a:pt x="86983" y="474449"/>
                      <a:pt x="85664" y="467859"/>
                      <a:pt x="81711" y="465223"/>
                    </a:cubicBezTo>
                    <a:lnTo>
                      <a:pt x="79075" y="462587"/>
                    </a:lnTo>
                    <a:lnTo>
                      <a:pt x="76439" y="462587"/>
                    </a:lnTo>
                    <a:lnTo>
                      <a:pt x="75121" y="457316"/>
                    </a:lnTo>
                    <a:cubicBezTo>
                      <a:pt x="75121" y="455998"/>
                      <a:pt x="72485" y="453362"/>
                      <a:pt x="71168" y="452044"/>
                    </a:cubicBezTo>
                    <a:cubicBezTo>
                      <a:pt x="68532" y="449408"/>
                      <a:pt x="67214" y="446772"/>
                      <a:pt x="64578" y="444137"/>
                    </a:cubicBezTo>
                    <a:cubicBezTo>
                      <a:pt x="60625" y="437547"/>
                      <a:pt x="56670" y="430958"/>
                      <a:pt x="55353" y="421732"/>
                    </a:cubicBezTo>
                    <a:cubicBezTo>
                      <a:pt x="54035" y="415143"/>
                      <a:pt x="54035" y="408553"/>
                      <a:pt x="54035" y="401964"/>
                    </a:cubicBezTo>
                    <a:lnTo>
                      <a:pt x="54035" y="400645"/>
                    </a:lnTo>
                    <a:cubicBezTo>
                      <a:pt x="54035" y="395374"/>
                      <a:pt x="54035" y="388785"/>
                      <a:pt x="52717" y="383513"/>
                    </a:cubicBezTo>
                    <a:cubicBezTo>
                      <a:pt x="52717" y="382195"/>
                      <a:pt x="50081" y="379559"/>
                      <a:pt x="48763" y="378241"/>
                    </a:cubicBezTo>
                    <a:cubicBezTo>
                      <a:pt x="46127" y="375605"/>
                      <a:pt x="44809" y="374287"/>
                      <a:pt x="43491" y="372969"/>
                    </a:cubicBezTo>
                    <a:cubicBezTo>
                      <a:pt x="42173" y="370333"/>
                      <a:pt x="40856" y="367697"/>
                      <a:pt x="39537" y="365062"/>
                    </a:cubicBezTo>
                    <a:cubicBezTo>
                      <a:pt x="38220" y="362426"/>
                      <a:pt x="36901" y="359790"/>
                      <a:pt x="35584" y="358473"/>
                    </a:cubicBezTo>
                    <a:lnTo>
                      <a:pt x="27677" y="349247"/>
                    </a:lnTo>
                    <a:cubicBezTo>
                      <a:pt x="21087" y="342658"/>
                      <a:pt x="14498" y="336068"/>
                      <a:pt x="9226" y="328160"/>
                    </a:cubicBezTo>
                    <a:cubicBezTo>
                      <a:pt x="6590" y="325525"/>
                      <a:pt x="5272" y="321570"/>
                      <a:pt x="2636" y="317617"/>
                    </a:cubicBezTo>
                    <a:lnTo>
                      <a:pt x="0" y="311027"/>
                    </a:lnTo>
                    <a:lnTo>
                      <a:pt x="5272" y="307074"/>
                    </a:lnTo>
                    <a:cubicBezTo>
                      <a:pt x="11862" y="303120"/>
                      <a:pt x="17133" y="299167"/>
                      <a:pt x="23722" y="296531"/>
                    </a:cubicBezTo>
                    <a:cubicBezTo>
                      <a:pt x="28994" y="293895"/>
                      <a:pt x="34266" y="293895"/>
                      <a:pt x="38220" y="293895"/>
                    </a:cubicBezTo>
                    <a:lnTo>
                      <a:pt x="44809" y="293895"/>
                    </a:lnTo>
                    <a:cubicBezTo>
                      <a:pt x="46127" y="293895"/>
                      <a:pt x="48763" y="293895"/>
                      <a:pt x="50081" y="293895"/>
                    </a:cubicBezTo>
                    <a:cubicBezTo>
                      <a:pt x="59306" y="292577"/>
                      <a:pt x="68532" y="284669"/>
                      <a:pt x="75121" y="276762"/>
                    </a:cubicBezTo>
                    <a:lnTo>
                      <a:pt x="76439" y="275443"/>
                    </a:lnTo>
                    <a:cubicBezTo>
                      <a:pt x="79075" y="272808"/>
                      <a:pt x="81711" y="270172"/>
                      <a:pt x="85664" y="267536"/>
                    </a:cubicBezTo>
                    <a:lnTo>
                      <a:pt x="86983" y="267536"/>
                    </a:lnTo>
                    <a:cubicBezTo>
                      <a:pt x="97526" y="258311"/>
                      <a:pt x="108069" y="250404"/>
                      <a:pt x="117295" y="239860"/>
                    </a:cubicBezTo>
                    <a:cubicBezTo>
                      <a:pt x="118612" y="237224"/>
                      <a:pt x="121248" y="235906"/>
                      <a:pt x="122566" y="233271"/>
                    </a:cubicBezTo>
                    <a:cubicBezTo>
                      <a:pt x="126520" y="229316"/>
                      <a:pt x="130474" y="225363"/>
                      <a:pt x="131791" y="221409"/>
                    </a:cubicBezTo>
                    <a:cubicBezTo>
                      <a:pt x="133110" y="218773"/>
                      <a:pt x="134427" y="214820"/>
                      <a:pt x="137063" y="210866"/>
                    </a:cubicBezTo>
                    <a:cubicBezTo>
                      <a:pt x="138381" y="208230"/>
                      <a:pt x="139699" y="205594"/>
                      <a:pt x="139699" y="202958"/>
                    </a:cubicBezTo>
                    <a:cubicBezTo>
                      <a:pt x="144971" y="191097"/>
                      <a:pt x="148924" y="177918"/>
                      <a:pt x="152878" y="162103"/>
                    </a:cubicBezTo>
                    <a:cubicBezTo>
                      <a:pt x="155514" y="148924"/>
                      <a:pt x="160786" y="141017"/>
                      <a:pt x="166058" y="131791"/>
                    </a:cubicBezTo>
                    <a:cubicBezTo>
                      <a:pt x="168693" y="127838"/>
                      <a:pt x="171329" y="123883"/>
                      <a:pt x="172647" y="119930"/>
                    </a:cubicBezTo>
                    <a:cubicBezTo>
                      <a:pt x="173965" y="118612"/>
                      <a:pt x="173965" y="117294"/>
                      <a:pt x="175282" y="115976"/>
                    </a:cubicBezTo>
                    <a:cubicBezTo>
                      <a:pt x="177918" y="110704"/>
                      <a:pt x="180554" y="105433"/>
                      <a:pt x="184508" y="100161"/>
                    </a:cubicBezTo>
                    <a:lnTo>
                      <a:pt x="185826" y="98844"/>
                    </a:lnTo>
                    <a:cubicBezTo>
                      <a:pt x="189780" y="94890"/>
                      <a:pt x="193733" y="90936"/>
                      <a:pt x="196369" y="85664"/>
                    </a:cubicBezTo>
                    <a:cubicBezTo>
                      <a:pt x="197687" y="84346"/>
                      <a:pt x="197687" y="83028"/>
                      <a:pt x="199005" y="81711"/>
                    </a:cubicBezTo>
                    <a:cubicBezTo>
                      <a:pt x="201641" y="76439"/>
                      <a:pt x="205595" y="69849"/>
                      <a:pt x="212185" y="64577"/>
                    </a:cubicBezTo>
                    <a:cubicBezTo>
                      <a:pt x="218774" y="60624"/>
                      <a:pt x="225364" y="57988"/>
                      <a:pt x="233271" y="55353"/>
                    </a:cubicBezTo>
                    <a:lnTo>
                      <a:pt x="237224" y="54034"/>
                    </a:lnTo>
                    <a:cubicBezTo>
                      <a:pt x="242496" y="51398"/>
                      <a:pt x="249086" y="50081"/>
                      <a:pt x="254357" y="47445"/>
                    </a:cubicBezTo>
                    <a:cubicBezTo>
                      <a:pt x="263583" y="43491"/>
                      <a:pt x="272808" y="40855"/>
                      <a:pt x="282034" y="36901"/>
                    </a:cubicBezTo>
                    <a:cubicBezTo>
                      <a:pt x="287305" y="35584"/>
                      <a:pt x="292577" y="32948"/>
                      <a:pt x="296531" y="30312"/>
                    </a:cubicBezTo>
                    <a:lnTo>
                      <a:pt x="301803" y="27676"/>
                    </a:lnTo>
                    <a:cubicBezTo>
                      <a:pt x="304439" y="26358"/>
                      <a:pt x="305756" y="26358"/>
                      <a:pt x="308392" y="25040"/>
                    </a:cubicBezTo>
                    <a:cubicBezTo>
                      <a:pt x="320253" y="21086"/>
                      <a:pt x="328161" y="22405"/>
                      <a:pt x="338704" y="25040"/>
                    </a:cubicBezTo>
                    <a:lnTo>
                      <a:pt x="341340" y="26358"/>
                    </a:lnTo>
                    <a:cubicBezTo>
                      <a:pt x="349247" y="28994"/>
                      <a:pt x="353201" y="32948"/>
                      <a:pt x="357155" y="38219"/>
                    </a:cubicBezTo>
                    <a:cubicBezTo>
                      <a:pt x="359790" y="40855"/>
                      <a:pt x="362426" y="43491"/>
                      <a:pt x="365062" y="44809"/>
                    </a:cubicBezTo>
                    <a:cubicBezTo>
                      <a:pt x="367698" y="46127"/>
                      <a:pt x="370334" y="47445"/>
                      <a:pt x="374288" y="47445"/>
                    </a:cubicBezTo>
                    <a:cubicBezTo>
                      <a:pt x="376924" y="47445"/>
                      <a:pt x="379559" y="48763"/>
                      <a:pt x="382195" y="48763"/>
                    </a:cubicBezTo>
                    <a:cubicBezTo>
                      <a:pt x="384831" y="48763"/>
                      <a:pt x="386149" y="50081"/>
                      <a:pt x="387467" y="50081"/>
                    </a:cubicBezTo>
                    <a:cubicBezTo>
                      <a:pt x="392738" y="51398"/>
                      <a:pt x="395374" y="52717"/>
                      <a:pt x="399328" y="52717"/>
                    </a:cubicBezTo>
                    <a:cubicBezTo>
                      <a:pt x="403282" y="52717"/>
                      <a:pt x="404600" y="51398"/>
                      <a:pt x="408553" y="48763"/>
                    </a:cubicBezTo>
                    <a:cubicBezTo>
                      <a:pt x="409872" y="47445"/>
                      <a:pt x="409872" y="47445"/>
                      <a:pt x="411189" y="46127"/>
                    </a:cubicBezTo>
                    <a:cubicBezTo>
                      <a:pt x="416461" y="42173"/>
                      <a:pt x="421732" y="38219"/>
                      <a:pt x="427004" y="34265"/>
                    </a:cubicBezTo>
                    <a:cubicBezTo>
                      <a:pt x="430958" y="31629"/>
                      <a:pt x="436230" y="28994"/>
                      <a:pt x="444137" y="30312"/>
                    </a:cubicBezTo>
                    <a:cubicBezTo>
                      <a:pt x="448091" y="31629"/>
                      <a:pt x="450727" y="32948"/>
                      <a:pt x="452044" y="34265"/>
                    </a:cubicBezTo>
                    <a:cubicBezTo>
                      <a:pt x="452044" y="34265"/>
                      <a:pt x="453363" y="35584"/>
                      <a:pt x="453363" y="35584"/>
                    </a:cubicBezTo>
                    <a:lnTo>
                      <a:pt x="458634" y="36901"/>
                    </a:lnTo>
                    <a:lnTo>
                      <a:pt x="459952" y="40855"/>
                    </a:lnTo>
                    <a:cubicBezTo>
                      <a:pt x="462588" y="48763"/>
                      <a:pt x="471813" y="59306"/>
                      <a:pt x="479721" y="65896"/>
                    </a:cubicBezTo>
                    <a:lnTo>
                      <a:pt x="482357" y="68532"/>
                    </a:lnTo>
                    <a:cubicBezTo>
                      <a:pt x="486310" y="71167"/>
                      <a:pt x="487628" y="72485"/>
                      <a:pt x="488946" y="72485"/>
                    </a:cubicBezTo>
                    <a:cubicBezTo>
                      <a:pt x="488946" y="72485"/>
                      <a:pt x="490264" y="72485"/>
                      <a:pt x="491582" y="71167"/>
                    </a:cubicBezTo>
                    <a:cubicBezTo>
                      <a:pt x="494218" y="69849"/>
                      <a:pt x="496854" y="65896"/>
                      <a:pt x="499490" y="63260"/>
                    </a:cubicBezTo>
                    <a:lnTo>
                      <a:pt x="500807" y="61942"/>
                    </a:lnTo>
                    <a:cubicBezTo>
                      <a:pt x="502126" y="60624"/>
                      <a:pt x="502126" y="60624"/>
                      <a:pt x="503443" y="59306"/>
                    </a:cubicBezTo>
                    <a:cubicBezTo>
                      <a:pt x="506079" y="56670"/>
                      <a:pt x="508715" y="54034"/>
                      <a:pt x="511350" y="51398"/>
                    </a:cubicBezTo>
                    <a:cubicBezTo>
                      <a:pt x="512669" y="50081"/>
                      <a:pt x="515305" y="48763"/>
                      <a:pt x="516622" y="46127"/>
                    </a:cubicBezTo>
                    <a:lnTo>
                      <a:pt x="517940" y="43491"/>
                    </a:lnTo>
                    <a:cubicBezTo>
                      <a:pt x="521894" y="39537"/>
                      <a:pt x="527165" y="32948"/>
                      <a:pt x="536391" y="31629"/>
                    </a:cubicBezTo>
                    <a:lnTo>
                      <a:pt x="537709" y="31629"/>
                    </a:lnTo>
                    <a:cubicBezTo>
                      <a:pt x="544298" y="31629"/>
                      <a:pt x="546934" y="34265"/>
                      <a:pt x="549570" y="36901"/>
                    </a:cubicBezTo>
                    <a:cubicBezTo>
                      <a:pt x="549570" y="36901"/>
                      <a:pt x="550888" y="38219"/>
                      <a:pt x="550888" y="38219"/>
                    </a:cubicBezTo>
                    <a:cubicBezTo>
                      <a:pt x="552206" y="39537"/>
                      <a:pt x="554842" y="39537"/>
                      <a:pt x="556160" y="40855"/>
                    </a:cubicBezTo>
                    <a:lnTo>
                      <a:pt x="558796" y="42173"/>
                    </a:lnTo>
                    <a:cubicBezTo>
                      <a:pt x="561432" y="43491"/>
                      <a:pt x="564067" y="44809"/>
                      <a:pt x="565385" y="44809"/>
                    </a:cubicBezTo>
                    <a:cubicBezTo>
                      <a:pt x="568021" y="46127"/>
                      <a:pt x="570656" y="47445"/>
                      <a:pt x="571975" y="47445"/>
                    </a:cubicBezTo>
                    <a:cubicBezTo>
                      <a:pt x="574611" y="47445"/>
                      <a:pt x="575928" y="47445"/>
                      <a:pt x="577246" y="46127"/>
                    </a:cubicBezTo>
                    <a:lnTo>
                      <a:pt x="579882" y="46127"/>
                    </a:lnTo>
                    <a:cubicBezTo>
                      <a:pt x="583836" y="46127"/>
                      <a:pt x="586472" y="44809"/>
                      <a:pt x="590425" y="44809"/>
                    </a:cubicBezTo>
                    <a:cubicBezTo>
                      <a:pt x="612830" y="42173"/>
                      <a:pt x="628645" y="28994"/>
                      <a:pt x="645778" y="9226"/>
                    </a:cubicBezTo>
                    <a:lnTo>
                      <a:pt x="655003" y="0"/>
                    </a:lnTo>
                    <a:lnTo>
                      <a:pt x="666865" y="6590"/>
                    </a:lnTo>
                    <a:cubicBezTo>
                      <a:pt x="670818" y="7907"/>
                      <a:pt x="673454" y="10543"/>
                      <a:pt x="677408" y="13179"/>
                    </a:cubicBezTo>
                    <a:cubicBezTo>
                      <a:pt x="695858" y="26358"/>
                      <a:pt x="697177" y="43491"/>
                      <a:pt x="699813" y="60624"/>
                    </a:cubicBezTo>
                    <a:lnTo>
                      <a:pt x="699813" y="63260"/>
                    </a:lnTo>
                    <a:cubicBezTo>
                      <a:pt x="701130" y="76439"/>
                      <a:pt x="706402" y="90936"/>
                      <a:pt x="711673" y="104115"/>
                    </a:cubicBezTo>
                    <a:cubicBezTo>
                      <a:pt x="715627" y="112023"/>
                      <a:pt x="722217" y="117294"/>
                      <a:pt x="728806" y="123883"/>
                    </a:cubicBezTo>
                    <a:cubicBezTo>
                      <a:pt x="732760" y="126519"/>
                      <a:pt x="736714" y="130473"/>
                      <a:pt x="740668" y="134427"/>
                    </a:cubicBezTo>
                    <a:cubicBezTo>
                      <a:pt x="748575" y="143652"/>
                      <a:pt x="753847" y="155514"/>
                      <a:pt x="757800" y="164739"/>
                    </a:cubicBezTo>
                    <a:lnTo>
                      <a:pt x="759119" y="167375"/>
                    </a:lnTo>
                    <a:cubicBezTo>
                      <a:pt x="760436" y="170010"/>
                      <a:pt x="761754" y="172646"/>
                      <a:pt x="763072" y="176600"/>
                    </a:cubicBezTo>
                    <a:cubicBezTo>
                      <a:pt x="772298" y="195051"/>
                      <a:pt x="774933" y="213502"/>
                      <a:pt x="777569" y="234588"/>
                    </a:cubicBezTo>
                    <a:cubicBezTo>
                      <a:pt x="781523" y="259629"/>
                      <a:pt x="776251" y="284669"/>
                      <a:pt x="772298" y="308391"/>
                    </a:cubicBezTo>
                    <a:lnTo>
                      <a:pt x="772298" y="309710"/>
                    </a:lnTo>
                    <a:cubicBezTo>
                      <a:pt x="770979" y="318935"/>
                      <a:pt x="768343" y="328160"/>
                      <a:pt x="767026" y="337386"/>
                    </a:cubicBezTo>
                    <a:lnTo>
                      <a:pt x="767026" y="340022"/>
                    </a:lnTo>
                    <a:cubicBezTo>
                      <a:pt x="765708" y="353201"/>
                      <a:pt x="763072" y="369016"/>
                      <a:pt x="764390" y="382195"/>
                    </a:cubicBezTo>
                    <a:cubicBezTo>
                      <a:pt x="765708" y="390102"/>
                      <a:pt x="768343" y="399328"/>
                      <a:pt x="770979" y="407235"/>
                    </a:cubicBezTo>
                    <a:lnTo>
                      <a:pt x="772298" y="412507"/>
                    </a:lnTo>
                    <a:lnTo>
                      <a:pt x="768343" y="416460"/>
                    </a:lnTo>
                    <a:cubicBezTo>
                      <a:pt x="768343" y="416460"/>
                      <a:pt x="768343" y="417779"/>
                      <a:pt x="767026" y="417779"/>
                    </a:cubicBezTo>
                    <a:cubicBezTo>
                      <a:pt x="761754" y="424368"/>
                      <a:pt x="759119" y="430958"/>
                      <a:pt x="760436" y="434911"/>
                    </a:cubicBezTo>
                    <a:cubicBezTo>
                      <a:pt x="761754" y="438865"/>
                      <a:pt x="765708" y="440183"/>
                      <a:pt x="769662" y="440183"/>
                    </a:cubicBezTo>
                    <a:cubicBezTo>
                      <a:pt x="770979" y="440183"/>
                      <a:pt x="773615" y="440183"/>
                      <a:pt x="774933" y="440183"/>
                    </a:cubicBezTo>
                    <a:cubicBezTo>
                      <a:pt x="788112" y="440183"/>
                      <a:pt x="802610" y="433593"/>
                      <a:pt x="815789" y="428322"/>
                    </a:cubicBezTo>
                    <a:lnTo>
                      <a:pt x="817106" y="427004"/>
                    </a:lnTo>
                    <a:cubicBezTo>
                      <a:pt x="821060" y="425686"/>
                      <a:pt x="825014" y="423050"/>
                      <a:pt x="828968" y="421732"/>
                    </a:cubicBezTo>
                    <a:cubicBezTo>
                      <a:pt x="855326" y="411189"/>
                      <a:pt x="883002" y="413824"/>
                      <a:pt x="911996" y="432276"/>
                    </a:cubicBezTo>
                    <a:lnTo>
                      <a:pt x="918586" y="436229"/>
                    </a:lnTo>
                    <a:lnTo>
                      <a:pt x="914632" y="442819"/>
                    </a:lnTo>
                    <a:cubicBezTo>
                      <a:pt x="913314" y="446772"/>
                      <a:pt x="913314" y="448091"/>
                      <a:pt x="913314" y="450727"/>
                    </a:cubicBezTo>
                    <a:cubicBezTo>
                      <a:pt x="913314" y="458634"/>
                      <a:pt x="908043" y="498171"/>
                      <a:pt x="881685" y="512668"/>
                    </a:cubicBezTo>
                    <a:cubicBezTo>
                      <a:pt x="873777" y="516622"/>
                      <a:pt x="867187" y="523212"/>
                      <a:pt x="860597" y="527165"/>
                    </a:cubicBezTo>
                    <a:cubicBezTo>
                      <a:pt x="851373" y="535073"/>
                      <a:pt x="844783" y="539026"/>
                      <a:pt x="839511" y="539026"/>
                    </a:cubicBezTo>
                    <a:cubicBezTo>
                      <a:pt x="835558" y="539026"/>
                      <a:pt x="828968" y="536391"/>
                      <a:pt x="827650" y="528483"/>
                    </a:cubicBezTo>
                    <a:cubicBezTo>
                      <a:pt x="826332" y="521893"/>
                      <a:pt x="827650" y="513986"/>
                      <a:pt x="830286" y="504761"/>
                    </a:cubicBezTo>
                    <a:cubicBezTo>
                      <a:pt x="831604" y="500807"/>
                      <a:pt x="831604" y="495535"/>
                      <a:pt x="832922" y="491582"/>
                    </a:cubicBezTo>
                    <a:cubicBezTo>
                      <a:pt x="830286" y="494218"/>
                      <a:pt x="826332" y="499489"/>
                      <a:pt x="822378" y="507397"/>
                    </a:cubicBezTo>
                    <a:cubicBezTo>
                      <a:pt x="817106" y="517940"/>
                      <a:pt x="813153" y="529801"/>
                      <a:pt x="810517" y="537709"/>
                    </a:cubicBezTo>
                    <a:cubicBezTo>
                      <a:pt x="817106" y="536391"/>
                      <a:pt x="822378" y="537709"/>
                      <a:pt x="825014" y="542981"/>
                    </a:cubicBezTo>
                    <a:cubicBezTo>
                      <a:pt x="827650" y="549570"/>
                      <a:pt x="825014" y="556160"/>
                      <a:pt x="815789" y="568020"/>
                    </a:cubicBezTo>
                    <a:cubicBezTo>
                      <a:pt x="801291" y="585153"/>
                      <a:pt x="799974" y="598332"/>
                      <a:pt x="797338" y="622055"/>
                    </a:cubicBezTo>
                    <a:cubicBezTo>
                      <a:pt x="797338" y="626009"/>
                      <a:pt x="797338" y="632599"/>
                      <a:pt x="797338" y="639188"/>
                    </a:cubicBezTo>
                    <a:cubicBezTo>
                      <a:pt x="797338" y="644459"/>
                      <a:pt x="797338" y="651049"/>
                      <a:pt x="797338" y="657638"/>
                    </a:cubicBezTo>
                    <a:lnTo>
                      <a:pt x="797338" y="668182"/>
                    </a:lnTo>
                    <a:lnTo>
                      <a:pt x="785477" y="664228"/>
                    </a:lnTo>
                    <a:cubicBezTo>
                      <a:pt x="782841" y="662910"/>
                      <a:pt x="780205" y="661593"/>
                      <a:pt x="776251" y="661593"/>
                    </a:cubicBezTo>
                    <a:cubicBezTo>
                      <a:pt x="767026" y="658957"/>
                      <a:pt x="757800" y="656321"/>
                      <a:pt x="748575" y="653685"/>
                    </a:cubicBezTo>
                    <a:cubicBezTo>
                      <a:pt x="739350" y="651049"/>
                      <a:pt x="730124" y="649731"/>
                      <a:pt x="722217" y="645778"/>
                    </a:cubicBezTo>
                    <a:cubicBezTo>
                      <a:pt x="702448" y="639188"/>
                      <a:pt x="685315" y="629963"/>
                      <a:pt x="670818" y="622055"/>
                    </a:cubicBezTo>
                    <a:cubicBezTo>
                      <a:pt x="658957" y="615466"/>
                      <a:pt x="647096" y="608876"/>
                      <a:pt x="635235" y="612830"/>
                    </a:cubicBezTo>
                    <a:cubicBezTo>
                      <a:pt x="626009" y="615466"/>
                      <a:pt x="616783" y="620737"/>
                      <a:pt x="607559" y="627327"/>
                    </a:cubicBezTo>
                    <a:lnTo>
                      <a:pt x="606240" y="628645"/>
                    </a:lnTo>
                    <a:cubicBezTo>
                      <a:pt x="602287" y="631280"/>
                      <a:pt x="598333" y="633916"/>
                      <a:pt x="594380" y="636552"/>
                    </a:cubicBezTo>
                    <a:cubicBezTo>
                      <a:pt x="575928" y="647095"/>
                      <a:pt x="557477" y="649731"/>
                      <a:pt x="539027" y="653685"/>
                    </a:cubicBezTo>
                    <a:cubicBezTo>
                      <a:pt x="523212" y="656321"/>
                      <a:pt x="508715" y="658957"/>
                      <a:pt x="495536" y="665546"/>
                    </a:cubicBezTo>
                    <a:cubicBezTo>
                      <a:pt x="491582" y="668182"/>
                      <a:pt x="486310" y="670818"/>
                      <a:pt x="482357" y="672136"/>
                    </a:cubicBezTo>
                    <a:cubicBezTo>
                      <a:pt x="473131" y="677407"/>
                      <a:pt x="465223" y="682679"/>
                      <a:pt x="455999" y="685315"/>
                    </a:cubicBezTo>
                    <a:cubicBezTo>
                      <a:pt x="444137" y="693222"/>
                      <a:pt x="438865" y="693222"/>
                      <a:pt x="433594" y="693222"/>
                    </a:cubicBezTo>
                    <a:close/>
                    <a:moveTo>
                      <a:pt x="212185" y="603604"/>
                    </a:moveTo>
                    <a:cubicBezTo>
                      <a:pt x="222728" y="603604"/>
                      <a:pt x="229317" y="616783"/>
                      <a:pt x="233271" y="626009"/>
                    </a:cubicBezTo>
                    <a:cubicBezTo>
                      <a:pt x="233271" y="627327"/>
                      <a:pt x="234588" y="628645"/>
                      <a:pt x="234588" y="628645"/>
                    </a:cubicBezTo>
                    <a:cubicBezTo>
                      <a:pt x="239860" y="640506"/>
                      <a:pt x="247768" y="653685"/>
                      <a:pt x="262265" y="660274"/>
                    </a:cubicBezTo>
                    <a:cubicBezTo>
                      <a:pt x="274126" y="665546"/>
                      <a:pt x="288623" y="666864"/>
                      <a:pt x="301803" y="669500"/>
                    </a:cubicBezTo>
                    <a:lnTo>
                      <a:pt x="308392" y="670818"/>
                    </a:lnTo>
                    <a:cubicBezTo>
                      <a:pt x="324207" y="673454"/>
                      <a:pt x="340022" y="674772"/>
                      <a:pt x="353201" y="674772"/>
                    </a:cubicBezTo>
                    <a:cubicBezTo>
                      <a:pt x="370334" y="676090"/>
                      <a:pt x="388785" y="677407"/>
                      <a:pt x="404600" y="680043"/>
                    </a:cubicBezTo>
                    <a:cubicBezTo>
                      <a:pt x="405917" y="680043"/>
                      <a:pt x="408553" y="680043"/>
                      <a:pt x="411189" y="681362"/>
                    </a:cubicBezTo>
                    <a:lnTo>
                      <a:pt x="412507" y="681362"/>
                    </a:lnTo>
                    <a:cubicBezTo>
                      <a:pt x="424368" y="682679"/>
                      <a:pt x="437547" y="685315"/>
                      <a:pt x="446773" y="682679"/>
                    </a:cubicBezTo>
                    <a:cubicBezTo>
                      <a:pt x="454680" y="680043"/>
                      <a:pt x="463906" y="676090"/>
                      <a:pt x="470495" y="670818"/>
                    </a:cubicBezTo>
                    <a:cubicBezTo>
                      <a:pt x="474449" y="668182"/>
                      <a:pt x="479721" y="665546"/>
                      <a:pt x="484992" y="662910"/>
                    </a:cubicBezTo>
                    <a:cubicBezTo>
                      <a:pt x="499490" y="656321"/>
                      <a:pt x="515305" y="653685"/>
                      <a:pt x="531119" y="651049"/>
                    </a:cubicBezTo>
                    <a:cubicBezTo>
                      <a:pt x="549570" y="648414"/>
                      <a:pt x="568021" y="644459"/>
                      <a:pt x="583836" y="635235"/>
                    </a:cubicBezTo>
                    <a:cubicBezTo>
                      <a:pt x="587790" y="632599"/>
                      <a:pt x="591744" y="629963"/>
                      <a:pt x="595697" y="628645"/>
                    </a:cubicBezTo>
                    <a:lnTo>
                      <a:pt x="597015" y="628645"/>
                    </a:lnTo>
                    <a:cubicBezTo>
                      <a:pt x="606240" y="622055"/>
                      <a:pt x="616783" y="615466"/>
                      <a:pt x="627327" y="612830"/>
                    </a:cubicBezTo>
                    <a:cubicBezTo>
                      <a:pt x="643142" y="608876"/>
                      <a:pt x="657639" y="616783"/>
                      <a:pt x="670818" y="623373"/>
                    </a:cubicBezTo>
                    <a:cubicBezTo>
                      <a:pt x="685315" y="631280"/>
                      <a:pt x="702448" y="640506"/>
                      <a:pt x="719581" y="647095"/>
                    </a:cubicBezTo>
                    <a:cubicBezTo>
                      <a:pt x="728806" y="649731"/>
                      <a:pt x="736714" y="652367"/>
                      <a:pt x="745940" y="655003"/>
                    </a:cubicBezTo>
                    <a:cubicBezTo>
                      <a:pt x="755164" y="657638"/>
                      <a:pt x="764390" y="660274"/>
                      <a:pt x="773615" y="662910"/>
                    </a:cubicBezTo>
                    <a:cubicBezTo>
                      <a:pt x="776251" y="664228"/>
                      <a:pt x="778887" y="664228"/>
                      <a:pt x="781523" y="665546"/>
                    </a:cubicBezTo>
                    <a:cubicBezTo>
                      <a:pt x="781523" y="660274"/>
                      <a:pt x="781523" y="655003"/>
                      <a:pt x="781523" y="649731"/>
                    </a:cubicBezTo>
                    <a:cubicBezTo>
                      <a:pt x="781523" y="643142"/>
                      <a:pt x="781523" y="636552"/>
                      <a:pt x="781523" y="632599"/>
                    </a:cubicBezTo>
                    <a:cubicBezTo>
                      <a:pt x="784159" y="607558"/>
                      <a:pt x="785477" y="593061"/>
                      <a:pt x="801291" y="573292"/>
                    </a:cubicBezTo>
                    <a:cubicBezTo>
                      <a:pt x="809199" y="564067"/>
                      <a:pt x="810517" y="558795"/>
                      <a:pt x="809199" y="557477"/>
                    </a:cubicBezTo>
                    <a:cubicBezTo>
                      <a:pt x="809199" y="557477"/>
                      <a:pt x="806563" y="556160"/>
                      <a:pt x="799974" y="561431"/>
                    </a:cubicBezTo>
                    <a:lnTo>
                      <a:pt x="792067" y="566703"/>
                    </a:lnTo>
                    <a:lnTo>
                      <a:pt x="793384" y="556160"/>
                    </a:lnTo>
                    <a:cubicBezTo>
                      <a:pt x="793384" y="549570"/>
                      <a:pt x="798656" y="531119"/>
                      <a:pt x="807881" y="512668"/>
                    </a:cubicBezTo>
                    <a:cubicBezTo>
                      <a:pt x="813153" y="503443"/>
                      <a:pt x="819742" y="491582"/>
                      <a:pt x="827650" y="488946"/>
                    </a:cubicBezTo>
                    <a:cubicBezTo>
                      <a:pt x="828968" y="488946"/>
                      <a:pt x="830286" y="488946"/>
                      <a:pt x="830286" y="488946"/>
                    </a:cubicBezTo>
                    <a:lnTo>
                      <a:pt x="832922" y="488946"/>
                    </a:lnTo>
                    <a:lnTo>
                      <a:pt x="835558" y="491582"/>
                    </a:lnTo>
                    <a:cubicBezTo>
                      <a:pt x="838194" y="494218"/>
                      <a:pt x="836875" y="500807"/>
                      <a:pt x="834239" y="515304"/>
                    </a:cubicBezTo>
                    <a:cubicBezTo>
                      <a:pt x="832922" y="523212"/>
                      <a:pt x="830286" y="531119"/>
                      <a:pt x="831604" y="536391"/>
                    </a:cubicBezTo>
                    <a:cubicBezTo>
                      <a:pt x="831604" y="539026"/>
                      <a:pt x="832922" y="539026"/>
                      <a:pt x="834239" y="539026"/>
                    </a:cubicBezTo>
                    <a:cubicBezTo>
                      <a:pt x="836875" y="539026"/>
                      <a:pt x="843465" y="535073"/>
                      <a:pt x="850054" y="528483"/>
                    </a:cubicBezTo>
                    <a:cubicBezTo>
                      <a:pt x="856644" y="523212"/>
                      <a:pt x="864552" y="516622"/>
                      <a:pt x="872459" y="512668"/>
                    </a:cubicBezTo>
                    <a:cubicBezTo>
                      <a:pt x="893545" y="500807"/>
                      <a:pt x="898817" y="463906"/>
                      <a:pt x="898817" y="458634"/>
                    </a:cubicBezTo>
                    <a:cubicBezTo>
                      <a:pt x="898817" y="454680"/>
                      <a:pt x="898817" y="450727"/>
                      <a:pt x="901453" y="446772"/>
                    </a:cubicBezTo>
                    <a:cubicBezTo>
                      <a:pt x="875095" y="430958"/>
                      <a:pt x="851373" y="428322"/>
                      <a:pt x="828968" y="437547"/>
                    </a:cubicBezTo>
                    <a:cubicBezTo>
                      <a:pt x="825014" y="438865"/>
                      <a:pt x="821060" y="441501"/>
                      <a:pt x="817106" y="442819"/>
                    </a:cubicBezTo>
                    <a:lnTo>
                      <a:pt x="815789" y="444137"/>
                    </a:lnTo>
                    <a:cubicBezTo>
                      <a:pt x="798656" y="452044"/>
                      <a:pt x="782841" y="459951"/>
                      <a:pt x="764390" y="457316"/>
                    </a:cubicBezTo>
                    <a:cubicBezTo>
                      <a:pt x="752529" y="455998"/>
                      <a:pt x="748575" y="450727"/>
                      <a:pt x="747257" y="445455"/>
                    </a:cubicBezTo>
                    <a:cubicBezTo>
                      <a:pt x="744621" y="437547"/>
                      <a:pt x="747257" y="427004"/>
                      <a:pt x="755164" y="419096"/>
                    </a:cubicBezTo>
                    <a:cubicBezTo>
                      <a:pt x="755164" y="419096"/>
                      <a:pt x="755164" y="419096"/>
                      <a:pt x="756483" y="417779"/>
                    </a:cubicBezTo>
                    <a:cubicBezTo>
                      <a:pt x="753847" y="408553"/>
                      <a:pt x="749893" y="400645"/>
                      <a:pt x="749893" y="391421"/>
                    </a:cubicBezTo>
                    <a:cubicBezTo>
                      <a:pt x="748575" y="375605"/>
                      <a:pt x="749893" y="361108"/>
                      <a:pt x="752529" y="346611"/>
                    </a:cubicBezTo>
                    <a:lnTo>
                      <a:pt x="752529" y="343975"/>
                    </a:lnTo>
                    <a:cubicBezTo>
                      <a:pt x="753847" y="334750"/>
                      <a:pt x="755164" y="324206"/>
                      <a:pt x="757800" y="314981"/>
                    </a:cubicBezTo>
                    <a:lnTo>
                      <a:pt x="757800" y="313663"/>
                    </a:lnTo>
                    <a:cubicBezTo>
                      <a:pt x="761754" y="289941"/>
                      <a:pt x="767026" y="266219"/>
                      <a:pt x="763072" y="242496"/>
                    </a:cubicBezTo>
                    <a:cubicBezTo>
                      <a:pt x="760436" y="222727"/>
                      <a:pt x="757800" y="204277"/>
                      <a:pt x="748575" y="187144"/>
                    </a:cubicBezTo>
                    <a:cubicBezTo>
                      <a:pt x="747257" y="184508"/>
                      <a:pt x="745940" y="180554"/>
                      <a:pt x="744621" y="177918"/>
                    </a:cubicBezTo>
                    <a:lnTo>
                      <a:pt x="743304" y="175282"/>
                    </a:lnTo>
                    <a:cubicBezTo>
                      <a:pt x="739350" y="164739"/>
                      <a:pt x="735396" y="155514"/>
                      <a:pt x="727488" y="147606"/>
                    </a:cubicBezTo>
                    <a:cubicBezTo>
                      <a:pt x="723535" y="143652"/>
                      <a:pt x="719581" y="141017"/>
                      <a:pt x="716945" y="137063"/>
                    </a:cubicBezTo>
                    <a:cubicBezTo>
                      <a:pt x="710356" y="130473"/>
                      <a:pt x="702448" y="123883"/>
                      <a:pt x="697177" y="114659"/>
                    </a:cubicBezTo>
                    <a:cubicBezTo>
                      <a:pt x="690587" y="100161"/>
                      <a:pt x="685315" y="85664"/>
                      <a:pt x="683998" y="71167"/>
                    </a:cubicBezTo>
                    <a:lnTo>
                      <a:pt x="683998" y="68532"/>
                    </a:lnTo>
                    <a:cubicBezTo>
                      <a:pt x="681362" y="51398"/>
                      <a:pt x="680044" y="36901"/>
                      <a:pt x="665546" y="27676"/>
                    </a:cubicBezTo>
                    <a:cubicBezTo>
                      <a:pt x="662910" y="25040"/>
                      <a:pt x="658957" y="23722"/>
                      <a:pt x="656321" y="22405"/>
                    </a:cubicBezTo>
                    <a:lnTo>
                      <a:pt x="651050" y="19769"/>
                    </a:lnTo>
                    <a:lnTo>
                      <a:pt x="648414" y="23722"/>
                    </a:lnTo>
                    <a:cubicBezTo>
                      <a:pt x="629963" y="46127"/>
                      <a:pt x="612830" y="59306"/>
                      <a:pt x="586472" y="61942"/>
                    </a:cubicBezTo>
                    <a:cubicBezTo>
                      <a:pt x="582518" y="61942"/>
                      <a:pt x="579882" y="63260"/>
                      <a:pt x="575928" y="63260"/>
                    </a:cubicBezTo>
                    <a:lnTo>
                      <a:pt x="573292" y="63260"/>
                    </a:lnTo>
                    <a:cubicBezTo>
                      <a:pt x="571975" y="63260"/>
                      <a:pt x="569339" y="63260"/>
                      <a:pt x="568021" y="64577"/>
                    </a:cubicBezTo>
                    <a:cubicBezTo>
                      <a:pt x="568021" y="64577"/>
                      <a:pt x="566703" y="64577"/>
                      <a:pt x="566703" y="64577"/>
                    </a:cubicBezTo>
                    <a:cubicBezTo>
                      <a:pt x="562749" y="64577"/>
                      <a:pt x="558796" y="63260"/>
                      <a:pt x="556160" y="60624"/>
                    </a:cubicBezTo>
                    <a:cubicBezTo>
                      <a:pt x="553524" y="59306"/>
                      <a:pt x="552206" y="57988"/>
                      <a:pt x="550888" y="57988"/>
                    </a:cubicBezTo>
                    <a:lnTo>
                      <a:pt x="549570" y="57988"/>
                    </a:lnTo>
                    <a:cubicBezTo>
                      <a:pt x="545617" y="56670"/>
                      <a:pt x="542981" y="56670"/>
                      <a:pt x="540345" y="54034"/>
                    </a:cubicBezTo>
                    <a:cubicBezTo>
                      <a:pt x="539027" y="54034"/>
                      <a:pt x="539027" y="52717"/>
                      <a:pt x="537709" y="52717"/>
                    </a:cubicBezTo>
                    <a:cubicBezTo>
                      <a:pt x="536391" y="51398"/>
                      <a:pt x="535073" y="50081"/>
                      <a:pt x="532437" y="50081"/>
                    </a:cubicBezTo>
                    <a:cubicBezTo>
                      <a:pt x="527165" y="50081"/>
                      <a:pt x="523212" y="55353"/>
                      <a:pt x="520576" y="57988"/>
                    </a:cubicBezTo>
                    <a:lnTo>
                      <a:pt x="517940" y="60624"/>
                    </a:lnTo>
                    <a:cubicBezTo>
                      <a:pt x="516622" y="63260"/>
                      <a:pt x="513986" y="64577"/>
                      <a:pt x="511350" y="65896"/>
                    </a:cubicBezTo>
                    <a:cubicBezTo>
                      <a:pt x="508715" y="68532"/>
                      <a:pt x="506079" y="69849"/>
                      <a:pt x="504761" y="72485"/>
                    </a:cubicBezTo>
                    <a:cubicBezTo>
                      <a:pt x="503443" y="73803"/>
                      <a:pt x="503443" y="73803"/>
                      <a:pt x="502126" y="75121"/>
                    </a:cubicBezTo>
                    <a:lnTo>
                      <a:pt x="502126" y="76439"/>
                    </a:lnTo>
                    <a:cubicBezTo>
                      <a:pt x="499490" y="80392"/>
                      <a:pt x="495536" y="85664"/>
                      <a:pt x="490264" y="86982"/>
                    </a:cubicBezTo>
                    <a:cubicBezTo>
                      <a:pt x="482357" y="90936"/>
                      <a:pt x="477085" y="86982"/>
                      <a:pt x="471813" y="83028"/>
                    </a:cubicBezTo>
                    <a:lnTo>
                      <a:pt x="469178" y="80392"/>
                    </a:lnTo>
                    <a:cubicBezTo>
                      <a:pt x="459952" y="73803"/>
                      <a:pt x="450727" y="61942"/>
                      <a:pt x="446773" y="51398"/>
                    </a:cubicBezTo>
                    <a:cubicBezTo>
                      <a:pt x="445455" y="51398"/>
                      <a:pt x="444137" y="50081"/>
                      <a:pt x="441501" y="48763"/>
                    </a:cubicBezTo>
                    <a:cubicBezTo>
                      <a:pt x="440183" y="47445"/>
                      <a:pt x="438865" y="47445"/>
                      <a:pt x="437547" y="46127"/>
                    </a:cubicBezTo>
                    <a:cubicBezTo>
                      <a:pt x="433594" y="46127"/>
                      <a:pt x="432276" y="46127"/>
                      <a:pt x="428322" y="48763"/>
                    </a:cubicBezTo>
                    <a:cubicBezTo>
                      <a:pt x="423051" y="52717"/>
                      <a:pt x="417779" y="56670"/>
                      <a:pt x="413825" y="60624"/>
                    </a:cubicBezTo>
                    <a:cubicBezTo>
                      <a:pt x="412507" y="61942"/>
                      <a:pt x="412507" y="61942"/>
                      <a:pt x="411189" y="63260"/>
                    </a:cubicBezTo>
                    <a:cubicBezTo>
                      <a:pt x="407236" y="67213"/>
                      <a:pt x="404600" y="69849"/>
                      <a:pt x="396692" y="69849"/>
                    </a:cubicBezTo>
                    <a:lnTo>
                      <a:pt x="395374" y="69849"/>
                    </a:lnTo>
                    <a:cubicBezTo>
                      <a:pt x="390103" y="69849"/>
                      <a:pt x="386149" y="68532"/>
                      <a:pt x="380877" y="67213"/>
                    </a:cubicBezTo>
                    <a:cubicBezTo>
                      <a:pt x="378241" y="65896"/>
                      <a:pt x="376924" y="65896"/>
                      <a:pt x="375605" y="65896"/>
                    </a:cubicBezTo>
                    <a:cubicBezTo>
                      <a:pt x="372969" y="65896"/>
                      <a:pt x="371652" y="64577"/>
                      <a:pt x="369016" y="64577"/>
                    </a:cubicBezTo>
                    <a:cubicBezTo>
                      <a:pt x="365062" y="63260"/>
                      <a:pt x="359790" y="63260"/>
                      <a:pt x="355837" y="60624"/>
                    </a:cubicBezTo>
                    <a:cubicBezTo>
                      <a:pt x="351883" y="57988"/>
                      <a:pt x="349247" y="55353"/>
                      <a:pt x="346611" y="52717"/>
                    </a:cubicBezTo>
                    <a:cubicBezTo>
                      <a:pt x="342658" y="48763"/>
                      <a:pt x="340022" y="44809"/>
                      <a:pt x="334750" y="43491"/>
                    </a:cubicBezTo>
                    <a:lnTo>
                      <a:pt x="332114" y="42173"/>
                    </a:lnTo>
                    <a:cubicBezTo>
                      <a:pt x="322889" y="39537"/>
                      <a:pt x="317618" y="38219"/>
                      <a:pt x="308392" y="42173"/>
                    </a:cubicBezTo>
                    <a:cubicBezTo>
                      <a:pt x="307074" y="42173"/>
                      <a:pt x="304439" y="43491"/>
                      <a:pt x="303120" y="44809"/>
                    </a:cubicBezTo>
                    <a:lnTo>
                      <a:pt x="296531" y="47445"/>
                    </a:lnTo>
                    <a:cubicBezTo>
                      <a:pt x="291259" y="50081"/>
                      <a:pt x="285987" y="52717"/>
                      <a:pt x="280715" y="54034"/>
                    </a:cubicBezTo>
                    <a:cubicBezTo>
                      <a:pt x="271491" y="56670"/>
                      <a:pt x="263583" y="60624"/>
                      <a:pt x="255676" y="63260"/>
                    </a:cubicBezTo>
                    <a:cubicBezTo>
                      <a:pt x="249086" y="65896"/>
                      <a:pt x="243814" y="68532"/>
                      <a:pt x="237224" y="69849"/>
                    </a:cubicBezTo>
                    <a:lnTo>
                      <a:pt x="234588" y="71167"/>
                    </a:lnTo>
                    <a:cubicBezTo>
                      <a:pt x="227999" y="73803"/>
                      <a:pt x="221409" y="75121"/>
                      <a:pt x="216138" y="79075"/>
                    </a:cubicBezTo>
                    <a:cubicBezTo>
                      <a:pt x="210866" y="81711"/>
                      <a:pt x="208230" y="86982"/>
                      <a:pt x="205595" y="92254"/>
                    </a:cubicBezTo>
                    <a:cubicBezTo>
                      <a:pt x="204277" y="93572"/>
                      <a:pt x="204277" y="94890"/>
                      <a:pt x="202959" y="96208"/>
                    </a:cubicBezTo>
                    <a:cubicBezTo>
                      <a:pt x="199005" y="102797"/>
                      <a:pt x="195051" y="106751"/>
                      <a:pt x="191097" y="112023"/>
                    </a:cubicBezTo>
                    <a:lnTo>
                      <a:pt x="189780" y="113340"/>
                    </a:lnTo>
                    <a:cubicBezTo>
                      <a:pt x="185826" y="117294"/>
                      <a:pt x="184508" y="121248"/>
                      <a:pt x="181872" y="125202"/>
                    </a:cubicBezTo>
                    <a:cubicBezTo>
                      <a:pt x="180554" y="127838"/>
                      <a:pt x="180554" y="129155"/>
                      <a:pt x="179237" y="130473"/>
                    </a:cubicBezTo>
                    <a:cubicBezTo>
                      <a:pt x="176601" y="134427"/>
                      <a:pt x="173965" y="138381"/>
                      <a:pt x="171329" y="142335"/>
                    </a:cubicBezTo>
                    <a:cubicBezTo>
                      <a:pt x="166058" y="150242"/>
                      <a:pt x="160786" y="158150"/>
                      <a:pt x="159468" y="170010"/>
                    </a:cubicBezTo>
                    <a:cubicBezTo>
                      <a:pt x="155514" y="185826"/>
                      <a:pt x="151560" y="200323"/>
                      <a:pt x="146289" y="212184"/>
                    </a:cubicBezTo>
                    <a:cubicBezTo>
                      <a:pt x="144971" y="214820"/>
                      <a:pt x="143653" y="217456"/>
                      <a:pt x="143653" y="218773"/>
                    </a:cubicBezTo>
                    <a:cubicBezTo>
                      <a:pt x="142335" y="222727"/>
                      <a:pt x="139699" y="226681"/>
                      <a:pt x="138381" y="230635"/>
                    </a:cubicBezTo>
                    <a:cubicBezTo>
                      <a:pt x="135745" y="235906"/>
                      <a:pt x="131791" y="238542"/>
                      <a:pt x="127838" y="242496"/>
                    </a:cubicBezTo>
                    <a:cubicBezTo>
                      <a:pt x="125202" y="245132"/>
                      <a:pt x="123884" y="246450"/>
                      <a:pt x="122566" y="249085"/>
                    </a:cubicBezTo>
                    <a:cubicBezTo>
                      <a:pt x="113341" y="259629"/>
                      <a:pt x="102797" y="268854"/>
                      <a:pt x="90936" y="276762"/>
                    </a:cubicBezTo>
                    <a:lnTo>
                      <a:pt x="89618" y="278079"/>
                    </a:lnTo>
                    <a:cubicBezTo>
                      <a:pt x="86983" y="280715"/>
                      <a:pt x="84347" y="282033"/>
                      <a:pt x="81711" y="284669"/>
                    </a:cubicBezTo>
                    <a:lnTo>
                      <a:pt x="80393" y="285987"/>
                    </a:lnTo>
                    <a:cubicBezTo>
                      <a:pt x="71168" y="293895"/>
                      <a:pt x="61942" y="303120"/>
                      <a:pt x="50081" y="304438"/>
                    </a:cubicBezTo>
                    <a:cubicBezTo>
                      <a:pt x="47445" y="304438"/>
                      <a:pt x="44809" y="305756"/>
                      <a:pt x="42173" y="305756"/>
                    </a:cubicBezTo>
                    <a:lnTo>
                      <a:pt x="35584" y="305756"/>
                    </a:lnTo>
                    <a:cubicBezTo>
                      <a:pt x="32948" y="305756"/>
                      <a:pt x="28994" y="305756"/>
                      <a:pt x="25041" y="307074"/>
                    </a:cubicBezTo>
                    <a:cubicBezTo>
                      <a:pt x="19769" y="309710"/>
                      <a:pt x="14498" y="312346"/>
                      <a:pt x="9226" y="316299"/>
                    </a:cubicBezTo>
                    <a:cubicBezTo>
                      <a:pt x="10543" y="318935"/>
                      <a:pt x="11862" y="321570"/>
                      <a:pt x="13179" y="322889"/>
                    </a:cubicBezTo>
                    <a:cubicBezTo>
                      <a:pt x="18451" y="329478"/>
                      <a:pt x="25041" y="336068"/>
                      <a:pt x="31630" y="342658"/>
                    </a:cubicBezTo>
                    <a:lnTo>
                      <a:pt x="39537" y="351883"/>
                    </a:lnTo>
                    <a:cubicBezTo>
                      <a:pt x="42173" y="354518"/>
                      <a:pt x="43491" y="357154"/>
                      <a:pt x="44809" y="359790"/>
                    </a:cubicBezTo>
                    <a:cubicBezTo>
                      <a:pt x="46127" y="362426"/>
                      <a:pt x="47445" y="363744"/>
                      <a:pt x="48763" y="366380"/>
                    </a:cubicBezTo>
                    <a:cubicBezTo>
                      <a:pt x="50081" y="367697"/>
                      <a:pt x="51399" y="369016"/>
                      <a:pt x="52717" y="370333"/>
                    </a:cubicBezTo>
                    <a:cubicBezTo>
                      <a:pt x="56670" y="374287"/>
                      <a:pt x="59306" y="376923"/>
                      <a:pt x="60625" y="380877"/>
                    </a:cubicBezTo>
                    <a:cubicBezTo>
                      <a:pt x="61942" y="387466"/>
                      <a:pt x="61942" y="392738"/>
                      <a:pt x="61942" y="399328"/>
                    </a:cubicBezTo>
                    <a:lnTo>
                      <a:pt x="61942" y="400645"/>
                    </a:lnTo>
                    <a:cubicBezTo>
                      <a:pt x="61942" y="407235"/>
                      <a:pt x="61942" y="413824"/>
                      <a:pt x="63260" y="420414"/>
                    </a:cubicBezTo>
                    <a:cubicBezTo>
                      <a:pt x="64578" y="427004"/>
                      <a:pt x="67214" y="433593"/>
                      <a:pt x="71168" y="440183"/>
                    </a:cubicBezTo>
                    <a:cubicBezTo>
                      <a:pt x="72485" y="441501"/>
                      <a:pt x="73804" y="444137"/>
                      <a:pt x="76439" y="445455"/>
                    </a:cubicBezTo>
                    <a:cubicBezTo>
                      <a:pt x="79075" y="448091"/>
                      <a:pt x="81711" y="450727"/>
                      <a:pt x="83028" y="453362"/>
                    </a:cubicBezTo>
                    <a:lnTo>
                      <a:pt x="85664" y="453362"/>
                    </a:lnTo>
                    <a:lnTo>
                      <a:pt x="85664" y="455998"/>
                    </a:lnTo>
                    <a:cubicBezTo>
                      <a:pt x="94890" y="462587"/>
                      <a:pt x="94890" y="473131"/>
                      <a:pt x="94890" y="483674"/>
                    </a:cubicBezTo>
                    <a:cubicBezTo>
                      <a:pt x="94890" y="488946"/>
                      <a:pt x="94890" y="495535"/>
                      <a:pt x="97526" y="500807"/>
                    </a:cubicBezTo>
                    <a:cubicBezTo>
                      <a:pt x="104115" y="517940"/>
                      <a:pt x="114659" y="525847"/>
                      <a:pt x="131791" y="529801"/>
                    </a:cubicBezTo>
                    <a:cubicBezTo>
                      <a:pt x="137063" y="531119"/>
                      <a:pt x="143653" y="531119"/>
                      <a:pt x="147606" y="531119"/>
                    </a:cubicBezTo>
                    <a:cubicBezTo>
                      <a:pt x="150242" y="531119"/>
                      <a:pt x="152878" y="531119"/>
                      <a:pt x="154196" y="531119"/>
                    </a:cubicBezTo>
                    <a:lnTo>
                      <a:pt x="158150" y="531119"/>
                    </a:lnTo>
                    <a:cubicBezTo>
                      <a:pt x="160786" y="531119"/>
                      <a:pt x="163422" y="531119"/>
                      <a:pt x="166058" y="529801"/>
                    </a:cubicBezTo>
                    <a:cubicBezTo>
                      <a:pt x="173965" y="528483"/>
                      <a:pt x="180554" y="528483"/>
                      <a:pt x="185826" y="531119"/>
                    </a:cubicBezTo>
                    <a:cubicBezTo>
                      <a:pt x="191097" y="535073"/>
                      <a:pt x="193733" y="544298"/>
                      <a:pt x="195051" y="552205"/>
                    </a:cubicBezTo>
                    <a:lnTo>
                      <a:pt x="195051" y="553524"/>
                    </a:lnTo>
                    <a:cubicBezTo>
                      <a:pt x="196369" y="561431"/>
                      <a:pt x="199005" y="571974"/>
                      <a:pt x="200323" y="581200"/>
                    </a:cubicBezTo>
                    <a:cubicBezTo>
                      <a:pt x="200323" y="585153"/>
                      <a:pt x="200323" y="590425"/>
                      <a:pt x="200323" y="594379"/>
                    </a:cubicBezTo>
                    <a:cubicBezTo>
                      <a:pt x="200323" y="598332"/>
                      <a:pt x="200323" y="602287"/>
                      <a:pt x="200323" y="604922"/>
                    </a:cubicBezTo>
                    <a:cubicBezTo>
                      <a:pt x="202959" y="603604"/>
                      <a:pt x="205595" y="602287"/>
                      <a:pt x="208230" y="602287"/>
                    </a:cubicBezTo>
                    <a:cubicBezTo>
                      <a:pt x="209549" y="603604"/>
                      <a:pt x="210866" y="603604"/>
                      <a:pt x="212185" y="603604"/>
                    </a:cubicBezTo>
                    <a:close/>
                  </a:path>
                </a:pathLst>
              </a:custGeom>
              <a:grpFill/>
              <a:ln w="6350" cap="flat">
                <a:solidFill>
                  <a:srgbClr val="94C33D"/>
                </a:solidFill>
                <a:prstDash val="solid"/>
                <a:miter/>
              </a:ln>
            </p:spPr>
            <p:txBody>
              <a:bodyPr rtlCol="0" anchor="ctr"/>
              <a:lstStyle/>
              <a:p>
                <a:endParaRPr lang="en-US"/>
              </a:p>
            </p:txBody>
          </p:sp>
        </p:grpSp>
        <p:grpSp>
          <p:nvGrpSpPr>
            <p:cNvPr id="54" name="Graphic 5">
              <a:extLst>
                <a:ext uri="{FF2B5EF4-FFF2-40B4-BE49-F238E27FC236}">
                  <a16:creationId xmlns:a16="http://schemas.microsoft.com/office/drawing/2014/main" id="{DBBE21F0-4ADB-7EA4-AC8C-E1AE6FC6F518}"/>
                </a:ext>
              </a:extLst>
            </p:cNvPr>
            <p:cNvGrpSpPr/>
            <p:nvPr/>
          </p:nvGrpSpPr>
          <p:grpSpPr>
            <a:xfrm>
              <a:off x="6522867" y="8170792"/>
              <a:ext cx="208521" cy="448197"/>
              <a:chOff x="6522867" y="8170792"/>
              <a:chExt cx="208521" cy="448197"/>
            </a:xfrm>
            <a:grpFill/>
          </p:grpSpPr>
          <p:sp>
            <p:nvSpPr>
              <p:cNvPr id="55" name="Freeform 54">
                <a:extLst>
                  <a:ext uri="{FF2B5EF4-FFF2-40B4-BE49-F238E27FC236}">
                    <a16:creationId xmlns:a16="http://schemas.microsoft.com/office/drawing/2014/main" id="{1612242B-3652-FD07-77AB-B46EF021D71B}"/>
                  </a:ext>
                </a:extLst>
              </p:cNvPr>
              <p:cNvSpPr/>
              <p:nvPr/>
            </p:nvSpPr>
            <p:spPr>
              <a:xfrm>
                <a:off x="6527245" y="8172217"/>
                <a:ext cx="194918" cy="436229"/>
              </a:xfrm>
              <a:custGeom>
                <a:avLst/>
                <a:gdLst>
                  <a:gd name="connsiteX0" fmla="*/ 92121 w 194918"/>
                  <a:gd name="connsiteY0" fmla="*/ 433593 h 436229"/>
                  <a:gd name="connsiteX1" fmla="*/ 92121 w 194918"/>
                  <a:gd name="connsiteY1" fmla="*/ 433593 h 436229"/>
                  <a:gd name="connsiteX2" fmla="*/ 88167 w 194918"/>
                  <a:gd name="connsiteY2" fmla="*/ 425686 h 436229"/>
                  <a:gd name="connsiteX3" fmla="*/ 69717 w 194918"/>
                  <a:gd name="connsiteY3" fmla="*/ 394056 h 436229"/>
                  <a:gd name="connsiteX4" fmla="*/ 38087 w 194918"/>
                  <a:gd name="connsiteY4" fmla="*/ 365062 h 436229"/>
                  <a:gd name="connsiteX5" fmla="*/ 7775 w 194918"/>
                  <a:gd name="connsiteY5" fmla="*/ 336068 h 436229"/>
                  <a:gd name="connsiteX6" fmla="*/ 5139 w 194918"/>
                  <a:gd name="connsiteY6" fmla="*/ 307074 h 436229"/>
                  <a:gd name="connsiteX7" fmla="*/ 6457 w 194918"/>
                  <a:gd name="connsiteY7" fmla="*/ 305756 h 436229"/>
                  <a:gd name="connsiteX8" fmla="*/ 17001 w 194918"/>
                  <a:gd name="connsiteY8" fmla="*/ 288623 h 436229"/>
                  <a:gd name="connsiteX9" fmla="*/ 13046 w 194918"/>
                  <a:gd name="connsiteY9" fmla="*/ 282033 h 436229"/>
                  <a:gd name="connsiteX10" fmla="*/ 3821 w 194918"/>
                  <a:gd name="connsiteY10" fmla="*/ 255675 h 436229"/>
                  <a:gd name="connsiteX11" fmla="*/ 18318 w 194918"/>
                  <a:gd name="connsiteY11" fmla="*/ 217456 h 436229"/>
                  <a:gd name="connsiteX12" fmla="*/ 22272 w 194918"/>
                  <a:gd name="connsiteY12" fmla="*/ 180554 h 436229"/>
                  <a:gd name="connsiteX13" fmla="*/ 26225 w 194918"/>
                  <a:gd name="connsiteY13" fmla="*/ 172646 h 436229"/>
                  <a:gd name="connsiteX14" fmla="*/ 39404 w 194918"/>
                  <a:gd name="connsiteY14" fmla="*/ 129155 h 436229"/>
                  <a:gd name="connsiteX15" fmla="*/ 39404 w 194918"/>
                  <a:gd name="connsiteY15" fmla="*/ 127838 h 436229"/>
                  <a:gd name="connsiteX16" fmla="*/ 39404 w 194918"/>
                  <a:gd name="connsiteY16" fmla="*/ 126519 h 436229"/>
                  <a:gd name="connsiteX17" fmla="*/ 42040 w 194918"/>
                  <a:gd name="connsiteY17" fmla="*/ 118612 h 436229"/>
                  <a:gd name="connsiteX18" fmla="*/ 43359 w 194918"/>
                  <a:gd name="connsiteY18" fmla="*/ 96208 h 436229"/>
                  <a:gd name="connsiteX19" fmla="*/ 48630 w 194918"/>
                  <a:gd name="connsiteY19" fmla="*/ 47445 h 436229"/>
                  <a:gd name="connsiteX20" fmla="*/ 73671 w 194918"/>
                  <a:gd name="connsiteY20" fmla="*/ 7907 h 436229"/>
                  <a:gd name="connsiteX21" fmla="*/ 94757 w 194918"/>
                  <a:gd name="connsiteY21" fmla="*/ 0 h 436229"/>
                  <a:gd name="connsiteX22" fmla="*/ 109254 w 194918"/>
                  <a:gd name="connsiteY22" fmla="*/ 2636 h 436229"/>
                  <a:gd name="connsiteX23" fmla="*/ 115844 w 194918"/>
                  <a:gd name="connsiteY23" fmla="*/ 5271 h 436229"/>
                  <a:gd name="connsiteX24" fmla="*/ 151427 w 194918"/>
                  <a:gd name="connsiteY24" fmla="*/ 34265 h 436229"/>
                  <a:gd name="connsiteX25" fmla="*/ 163289 w 194918"/>
                  <a:gd name="connsiteY25" fmla="*/ 77756 h 436229"/>
                  <a:gd name="connsiteX26" fmla="*/ 160653 w 194918"/>
                  <a:gd name="connsiteY26" fmla="*/ 93572 h 436229"/>
                  <a:gd name="connsiteX27" fmla="*/ 160653 w 194918"/>
                  <a:gd name="connsiteY27" fmla="*/ 94890 h 436229"/>
                  <a:gd name="connsiteX28" fmla="*/ 154063 w 194918"/>
                  <a:gd name="connsiteY28" fmla="*/ 135745 h 436229"/>
                  <a:gd name="connsiteX29" fmla="*/ 150109 w 194918"/>
                  <a:gd name="connsiteY29" fmla="*/ 170010 h 436229"/>
                  <a:gd name="connsiteX30" fmla="*/ 147473 w 194918"/>
                  <a:gd name="connsiteY30" fmla="*/ 187144 h 436229"/>
                  <a:gd name="connsiteX31" fmla="*/ 148792 w 194918"/>
                  <a:gd name="connsiteY31" fmla="*/ 210866 h 436229"/>
                  <a:gd name="connsiteX32" fmla="*/ 161971 w 194918"/>
                  <a:gd name="connsiteY32" fmla="*/ 227999 h 436229"/>
                  <a:gd name="connsiteX33" fmla="*/ 168561 w 194918"/>
                  <a:gd name="connsiteY33" fmla="*/ 233271 h 436229"/>
                  <a:gd name="connsiteX34" fmla="*/ 181740 w 194918"/>
                  <a:gd name="connsiteY34" fmla="*/ 245132 h 436229"/>
                  <a:gd name="connsiteX35" fmla="*/ 193600 w 194918"/>
                  <a:gd name="connsiteY35" fmla="*/ 259629 h 436229"/>
                  <a:gd name="connsiteX36" fmla="*/ 194919 w 194918"/>
                  <a:gd name="connsiteY36" fmla="*/ 260947 h 436229"/>
                  <a:gd name="connsiteX37" fmla="*/ 193600 w 194918"/>
                  <a:gd name="connsiteY37" fmla="*/ 262264 h 436229"/>
                  <a:gd name="connsiteX38" fmla="*/ 189647 w 194918"/>
                  <a:gd name="connsiteY38" fmla="*/ 272808 h 436229"/>
                  <a:gd name="connsiteX39" fmla="*/ 184375 w 194918"/>
                  <a:gd name="connsiteY39" fmla="*/ 287305 h 436229"/>
                  <a:gd name="connsiteX40" fmla="*/ 172514 w 194918"/>
                  <a:gd name="connsiteY40" fmla="*/ 301802 h 436229"/>
                  <a:gd name="connsiteX41" fmla="*/ 168561 w 194918"/>
                  <a:gd name="connsiteY41" fmla="*/ 305756 h 436229"/>
                  <a:gd name="connsiteX42" fmla="*/ 155381 w 194918"/>
                  <a:gd name="connsiteY42" fmla="*/ 329478 h 436229"/>
                  <a:gd name="connsiteX43" fmla="*/ 154063 w 194918"/>
                  <a:gd name="connsiteY43" fmla="*/ 334750 h 436229"/>
                  <a:gd name="connsiteX44" fmla="*/ 139566 w 194918"/>
                  <a:gd name="connsiteY44" fmla="*/ 359790 h 436229"/>
                  <a:gd name="connsiteX45" fmla="*/ 127705 w 194918"/>
                  <a:gd name="connsiteY45" fmla="*/ 363744 h 436229"/>
                  <a:gd name="connsiteX46" fmla="*/ 117162 w 194918"/>
                  <a:gd name="connsiteY46" fmla="*/ 367697 h 436229"/>
                  <a:gd name="connsiteX47" fmla="*/ 114526 w 194918"/>
                  <a:gd name="connsiteY47" fmla="*/ 380877 h 436229"/>
                  <a:gd name="connsiteX48" fmla="*/ 114526 w 194918"/>
                  <a:gd name="connsiteY48" fmla="*/ 384831 h 436229"/>
                  <a:gd name="connsiteX49" fmla="*/ 114526 w 194918"/>
                  <a:gd name="connsiteY49" fmla="*/ 388785 h 436229"/>
                  <a:gd name="connsiteX50" fmla="*/ 114526 w 194918"/>
                  <a:gd name="connsiteY50" fmla="*/ 394056 h 436229"/>
                  <a:gd name="connsiteX51" fmla="*/ 114526 w 194918"/>
                  <a:gd name="connsiteY51" fmla="*/ 399328 h 436229"/>
                  <a:gd name="connsiteX52" fmla="*/ 113208 w 194918"/>
                  <a:gd name="connsiteY52" fmla="*/ 413824 h 436229"/>
                  <a:gd name="connsiteX53" fmla="*/ 106618 w 194918"/>
                  <a:gd name="connsiteY53" fmla="*/ 421732 h 436229"/>
                  <a:gd name="connsiteX54" fmla="*/ 105300 w 194918"/>
                  <a:gd name="connsiteY54" fmla="*/ 423050 h 436229"/>
                  <a:gd name="connsiteX55" fmla="*/ 102665 w 194918"/>
                  <a:gd name="connsiteY55" fmla="*/ 425686 h 436229"/>
                  <a:gd name="connsiteX56" fmla="*/ 100029 w 194918"/>
                  <a:gd name="connsiteY56" fmla="*/ 428322 h 436229"/>
                  <a:gd name="connsiteX57" fmla="*/ 97393 w 194918"/>
                  <a:gd name="connsiteY57" fmla="*/ 430958 h 436229"/>
                  <a:gd name="connsiteX58" fmla="*/ 93439 w 194918"/>
                  <a:gd name="connsiteY58" fmla="*/ 433593 h 436229"/>
                  <a:gd name="connsiteX59" fmla="*/ 90803 w 194918"/>
                  <a:gd name="connsiteY59" fmla="*/ 436229 h 436229"/>
                  <a:gd name="connsiteX60" fmla="*/ 92121 w 194918"/>
                  <a:gd name="connsiteY60" fmla="*/ 433593 h 43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4918" h="436229">
                    <a:moveTo>
                      <a:pt x="92121" y="433593"/>
                    </a:moveTo>
                    <a:cubicBezTo>
                      <a:pt x="92121" y="433593"/>
                      <a:pt x="90803" y="433593"/>
                      <a:pt x="92121" y="433593"/>
                    </a:cubicBezTo>
                    <a:cubicBezTo>
                      <a:pt x="90803" y="430958"/>
                      <a:pt x="89486" y="428322"/>
                      <a:pt x="88167" y="425686"/>
                    </a:cubicBezTo>
                    <a:cubicBezTo>
                      <a:pt x="85531" y="417779"/>
                      <a:pt x="81578" y="404600"/>
                      <a:pt x="69717" y="394056"/>
                    </a:cubicBezTo>
                    <a:cubicBezTo>
                      <a:pt x="61809" y="386149"/>
                      <a:pt x="49948" y="375605"/>
                      <a:pt x="38087" y="365062"/>
                    </a:cubicBezTo>
                    <a:cubicBezTo>
                      <a:pt x="23590" y="351883"/>
                      <a:pt x="10411" y="340022"/>
                      <a:pt x="7775" y="336068"/>
                    </a:cubicBezTo>
                    <a:cubicBezTo>
                      <a:pt x="-133" y="325525"/>
                      <a:pt x="-1451" y="313663"/>
                      <a:pt x="5139" y="307074"/>
                    </a:cubicBezTo>
                    <a:lnTo>
                      <a:pt x="6457" y="305756"/>
                    </a:lnTo>
                    <a:cubicBezTo>
                      <a:pt x="11729" y="300484"/>
                      <a:pt x="17001" y="293895"/>
                      <a:pt x="17001" y="288623"/>
                    </a:cubicBezTo>
                    <a:cubicBezTo>
                      <a:pt x="17001" y="285987"/>
                      <a:pt x="15682" y="284669"/>
                      <a:pt x="13046" y="282033"/>
                    </a:cubicBezTo>
                    <a:cubicBezTo>
                      <a:pt x="3821" y="274126"/>
                      <a:pt x="-5404" y="266219"/>
                      <a:pt x="3821" y="255675"/>
                    </a:cubicBezTo>
                    <a:cubicBezTo>
                      <a:pt x="6457" y="251721"/>
                      <a:pt x="23590" y="231952"/>
                      <a:pt x="18318" y="217456"/>
                    </a:cubicBezTo>
                    <a:cubicBezTo>
                      <a:pt x="13046" y="201641"/>
                      <a:pt x="17001" y="191097"/>
                      <a:pt x="22272" y="180554"/>
                    </a:cubicBezTo>
                    <a:cubicBezTo>
                      <a:pt x="23590" y="177918"/>
                      <a:pt x="24908" y="175282"/>
                      <a:pt x="26225" y="172646"/>
                    </a:cubicBezTo>
                    <a:cubicBezTo>
                      <a:pt x="31497" y="162103"/>
                      <a:pt x="40723" y="143652"/>
                      <a:pt x="39404" y="129155"/>
                    </a:cubicBezTo>
                    <a:lnTo>
                      <a:pt x="39404" y="127838"/>
                    </a:lnTo>
                    <a:lnTo>
                      <a:pt x="39404" y="126519"/>
                    </a:lnTo>
                    <a:cubicBezTo>
                      <a:pt x="40723" y="123883"/>
                      <a:pt x="40723" y="121248"/>
                      <a:pt x="42040" y="118612"/>
                    </a:cubicBezTo>
                    <a:cubicBezTo>
                      <a:pt x="43359" y="110704"/>
                      <a:pt x="43359" y="104115"/>
                      <a:pt x="43359" y="96208"/>
                    </a:cubicBezTo>
                    <a:cubicBezTo>
                      <a:pt x="42040" y="77756"/>
                      <a:pt x="43359" y="61942"/>
                      <a:pt x="48630" y="47445"/>
                    </a:cubicBezTo>
                    <a:cubicBezTo>
                      <a:pt x="52584" y="34265"/>
                      <a:pt x="60491" y="17133"/>
                      <a:pt x="73671" y="7907"/>
                    </a:cubicBezTo>
                    <a:cubicBezTo>
                      <a:pt x="80260" y="2636"/>
                      <a:pt x="88167" y="0"/>
                      <a:pt x="94757" y="0"/>
                    </a:cubicBezTo>
                    <a:cubicBezTo>
                      <a:pt x="100029" y="0"/>
                      <a:pt x="103982" y="1318"/>
                      <a:pt x="109254" y="2636"/>
                    </a:cubicBezTo>
                    <a:cubicBezTo>
                      <a:pt x="111890" y="3954"/>
                      <a:pt x="113208" y="3954"/>
                      <a:pt x="115844" y="5271"/>
                    </a:cubicBezTo>
                    <a:cubicBezTo>
                      <a:pt x="129023" y="13179"/>
                      <a:pt x="140884" y="23722"/>
                      <a:pt x="151427" y="34265"/>
                    </a:cubicBezTo>
                    <a:cubicBezTo>
                      <a:pt x="165925" y="47445"/>
                      <a:pt x="165925" y="63260"/>
                      <a:pt x="163289" y="77756"/>
                    </a:cubicBezTo>
                    <a:cubicBezTo>
                      <a:pt x="161971" y="83028"/>
                      <a:pt x="161971" y="88300"/>
                      <a:pt x="160653" y="93572"/>
                    </a:cubicBezTo>
                    <a:lnTo>
                      <a:pt x="160653" y="94890"/>
                    </a:lnTo>
                    <a:cubicBezTo>
                      <a:pt x="158017" y="109387"/>
                      <a:pt x="155381" y="122566"/>
                      <a:pt x="154063" y="135745"/>
                    </a:cubicBezTo>
                    <a:cubicBezTo>
                      <a:pt x="152745" y="147606"/>
                      <a:pt x="151427" y="159467"/>
                      <a:pt x="150109" y="170010"/>
                    </a:cubicBezTo>
                    <a:cubicBezTo>
                      <a:pt x="148792" y="175282"/>
                      <a:pt x="148792" y="181872"/>
                      <a:pt x="147473" y="187144"/>
                    </a:cubicBezTo>
                    <a:cubicBezTo>
                      <a:pt x="146156" y="195051"/>
                      <a:pt x="146156" y="202958"/>
                      <a:pt x="148792" y="210866"/>
                    </a:cubicBezTo>
                    <a:cubicBezTo>
                      <a:pt x="151427" y="218773"/>
                      <a:pt x="156699" y="224045"/>
                      <a:pt x="161971" y="227999"/>
                    </a:cubicBezTo>
                    <a:cubicBezTo>
                      <a:pt x="164606" y="229316"/>
                      <a:pt x="165925" y="231952"/>
                      <a:pt x="168561" y="233271"/>
                    </a:cubicBezTo>
                    <a:cubicBezTo>
                      <a:pt x="172514" y="237224"/>
                      <a:pt x="177785" y="239860"/>
                      <a:pt x="181740" y="245132"/>
                    </a:cubicBezTo>
                    <a:cubicBezTo>
                      <a:pt x="185693" y="249085"/>
                      <a:pt x="189647" y="253040"/>
                      <a:pt x="193600" y="259629"/>
                    </a:cubicBezTo>
                    <a:lnTo>
                      <a:pt x="194919" y="260947"/>
                    </a:lnTo>
                    <a:lnTo>
                      <a:pt x="193600" y="262264"/>
                    </a:lnTo>
                    <a:cubicBezTo>
                      <a:pt x="192283" y="264900"/>
                      <a:pt x="190964" y="268854"/>
                      <a:pt x="189647" y="272808"/>
                    </a:cubicBezTo>
                    <a:cubicBezTo>
                      <a:pt x="188329" y="278079"/>
                      <a:pt x="187011" y="283351"/>
                      <a:pt x="184375" y="287305"/>
                    </a:cubicBezTo>
                    <a:cubicBezTo>
                      <a:pt x="181740" y="292577"/>
                      <a:pt x="176468" y="297848"/>
                      <a:pt x="172514" y="301802"/>
                    </a:cubicBezTo>
                    <a:cubicBezTo>
                      <a:pt x="171196" y="303120"/>
                      <a:pt x="169878" y="304438"/>
                      <a:pt x="168561" y="305756"/>
                    </a:cubicBezTo>
                    <a:cubicBezTo>
                      <a:pt x="163289" y="311027"/>
                      <a:pt x="159335" y="318935"/>
                      <a:pt x="155381" y="329478"/>
                    </a:cubicBezTo>
                    <a:cubicBezTo>
                      <a:pt x="155381" y="330796"/>
                      <a:pt x="154063" y="333432"/>
                      <a:pt x="154063" y="334750"/>
                    </a:cubicBezTo>
                    <a:cubicBezTo>
                      <a:pt x="151427" y="343975"/>
                      <a:pt x="148792" y="354518"/>
                      <a:pt x="139566" y="359790"/>
                    </a:cubicBezTo>
                    <a:cubicBezTo>
                      <a:pt x="135613" y="362426"/>
                      <a:pt x="131658" y="362426"/>
                      <a:pt x="127705" y="363744"/>
                    </a:cubicBezTo>
                    <a:cubicBezTo>
                      <a:pt x="123751" y="363744"/>
                      <a:pt x="119798" y="365062"/>
                      <a:pt x="117162" y="367697"/>
                    </a:cubicBezTo>
                    <a:cubicBezTo>
                      <a:pt x="114526" y="371652"/>
                      <a:pt x="114526" y="375605"/>
                      <a:pt x="114526" y="380877"/>
                    </a:cubicBezTo>
                    <a:cubicBezTo>
                      <a:pt x="114526" y="382195"/>
                      <a:pt x="114526" y="383513"/>
                      <a:pt x="114526" y="384831"/>
                    </a:cubicBezTo>
                    <a:cubicBezTo>
                      <a:pt x="114526" y="386149"/>
                      <a:pt x="114526" y="387466"/>
                      <a:pt x="114526" y="388785"/>
                    </a:cubicBezTo>
                    <a:cubicBezTo>
                      <a:pt x="114526" y="390102"/>
                      <a:pt x="114526" y="392738"/>
                      <a:pt x="114526" y="394056"/>
                    </a:cubicBezTo>
                    <a:cubicBezTo>
                      <a:pt x="114526" y="395374"/>
                      <a:pt x="114526" y="396692"/>
                      <a:pt x="114526" y="399328"/>
                    </a:cubicBezTo>
                    <a:cubicBezTo>
                      <a:pt x="114526" y="403281"/>
                      <a:pt x="115844" y="408553"/>
                      <a:pt x="113208" y="413824"/>
                    </a:cubicBezTo>
                    <a:cubicBezTo>
                      <a:pt x="111890" y="417779"/>
                      <a:pt x="109254" y="419096"/>
                      <a:pt x="106618" y="421732"/>
                    </a:cubicBezTo>
                    <a:lnTo>
                      <a:pt x="105300" y="423050"/>
                    </a:lnTo>
                    <a:cubicBezTo>
                      <a:pt x="103982" y="424368"/>
                      <a:pt x="103982" y="424368"/>
                      <a:pt x="102665" y="425686"/>
                    </a:cubicBezTo>
                    <a:cubicBezTo>
                      <a:pt x="101346" y="427004"/>
                      <a:pt x="101346" y="428322"/>
                      <a:pt x="100029" y="428322"/>
                    </a:cubicBezTo>
                    <a:cubicBezTo>
                      <a:pt x="98711" y="429640"/>
                      <a:pt x="98711" y="429640"/>
                      <a:pt x="97393" y="430958"/>
                    </a:cubicBezTo>
                    <a:cubicBezTo>
                      <a:pt x="96075" y="432276"/>
                      <a:pt x="94757" y="433593"/>
                      <a:pt x="93439" y="433593"/>
                    </a:cubicBezTo>
                    <a:lnTo>
                      <a:pt x="90803" y="436229"/>
                    </a:lnTo>
                    <a:lnTo>
                      <a:pt x="92121" y="433593"/>
                    </a:lnTo>
                    <a:close/>
                  </a:path>
                </a:pathLst>
              </a:custGeom>
              <a:grpFill/>
              <a:ln w="6350" cap="flat">
                <a:solidFill>
                  <a:srgbClr val="94C33D"/>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9044F3-8ADE-30B7-B54F-1913CBEE14B6}"/>
                  </a:ext>
                </a:extLst>
              </p:cNvPr>
              <p:cNvSpPr/>
              <p:nvPr/>
            </p:nvSpPr>
            <p:spPr>
              <a:xfrm>
                <a:off x="6522867" y="8170792"/>
                <a:ext cx="208521" cy="448197"/>
              </a:xfrm>
              <a:custGeom>
                <a:avLst/>
                <a:gdLst>
                  <a:gd name="connsiteX0" fmla="*/ 97817 w 208521"/>
                  <a:gd name="connsiteY0" fmla="*/ 448197 h 448197"/>
                  <a:gd name="connsiteX1" fmla="*/ 91228 w 208521"/>
                  <a:gd name="connsiteY1" fmla="*/ 437654 h 448197"/>
                  <a:gd name="connsiteX2" fmla="*/ 87274 w 208521"/>
                  <a:gd name="connsiteY2" fmla="*/ 429747 h 448197"/>
                  <a:gd name="connsiteX3" fmla="*/ 70141 w 208521"/>
                  <a:gd name="connsiteY3" fmla="*/ 399435 h 448197"/>
                  <a:gd name="connsiteX4" fmla="*/ 38511 w 208521"/>
                  <a:gd name="connsiteY4" fmla="*/ 370441 h 448197"/>
                  <a:gd name="connsiteX5" fmla="*/ 37193 w 208521"/>
                  <a:gd name="connsiteY5" fmla="*/ 369122 h 448197"/>
                  <a:gd name="connsiteX6" fmla="*/ 8199 w 208521"/>
                  <a:gd name="connsiteY6" fmla="*/ 341446 h 448197"/>
                  <a:gd name="connsiteX7" fmla="*/ 6881 w 208521"/>
                  <a:gd name="connsiteY7" fmla="*/ 305863 h 448197"/>
                  <a:gd name="connsiteX8" fmla="*/ 8199 w 208521"/>
                  <a:gd name="connsiteY8" fmla="*/ 304545 h 448197"/>
                  <a:gd name="connsiteX9" fmla="*/ 17424 w 208521"/>
                  <a:gd name="connsiteY9" fmla="*/ 290047 h 448197"/>
                  <a:gd name="connsiteX10" fmla="*/ 14789 w 208521"/>
                  <a:gd name="connsiteY10" fmla="*/ 287412 h 448197"/>
                  <a:gd name="connsiteX11" fmla="*/ 5563 w 208521"/>
                  <a:gd name="connsiteY11" fmla="*/ 254464 h 448197"/>
                  <a:gd name="connsiteX12" fmla="*/ 20060 w 208521"/>
                  <a:gd name="connsiteY12" fmla="*/ 221517 h 448197"/>
                  <a:gd name="connsiteX13" fmla="*/ 24014 w 208521"/>
                  <a:gd name="connsiteY13" fmla="*/ 181979 h 448197"/>
                  <a:gd name="connsiteX14" fmla="*/ 26650 w 208521"/>
                  <a:gd name="connsiteY14" fmla="*/ 175390 h 448197"/>
                  <a:gd name="connsiteX15" fmla="*/ 27968 w 208521"/>
                  <a:gd name="connsiteY15" fmla="*/ 174071 h 448197"/>
                  <a:gd name="connsiteX16" fmla="*/ 41147 w 208521"/>
                  <a:gd name="connsiteY16" fmla="*/ 133216 h 448197"/>
                  <a:gd name="connsiteX17" fmla="*/ 41147 w 208521"/>
                  <a:gd name="connsiteY17" fmla="*/ 131898 h 448197"/>
                  <a:gd name="connsiteX18" fmla="*/ 41147 w 208521"/>
                  <a:gd name="connsiteY18" fmla="*/ 129263 h 448197"/>
                  <a:gd name="connsiteX19" fmla="*/ 43782 w 208521"/>
                  <a:gd name="connsiteY19" fmla="*/ 121355 h 448197"/>
                  <a:gd name="connsiteX20" fmla="*/ 45101 w 208521"/>
                  <a:gd name="connsiteY20" fmla="*/ 101586 h 448197"/>
                  <a:gd name="connsiteX21" fmla="*/ 50372 w 208521"/>
                  <a:gd name="connsiteY21" fmla="*/ 50188 h 448197"/>
                  <a:gd name="connsiteX22" fmla="*/ 76730 w 208521"/>
                  <a:gd name="connsiteY22" fmla="*/ 8014 h 448197"/>
                  <a:gd name="connsiteX23" fmla="*/ 116268 w 208521"/>
                  <a:gd name="connsiteY23" fmla="*/ 2742 h 448197"/>
                  <a:gd name="connsiteX24" fmla="*/ 124176 w 208521"/>
                  <a:gd name="connsiteY24" fmla="*/ 6696 h 448197"/>
                  <a:gd name="connsiteX25" fmla="*/ 161077 w 208521"/>
                  <a:gd name="connsiteY25" fmla="*/ 35690 h 448197"/>
                  <a:gd name="connsiteX26" fmla="*/ 174256 w 208521"/>
                  <a:gd name="connsiteY26" fmla="*/ 83136 h 448197"/>
                  <a:gd name="connsiteX27" fmla="*/ 171620 w 208521"/>
                  <a:gd name="connsiteY27" fmla="*/ 97632 h 448197"/>
                  <a:gd name="connsiteX28" fmla="*/ 171620 w 208521"/>
                  <a:gd name="connsiteY28" fmla="*/ 100268 h 448197"/>
                  <a:gd name="connsiteX29" fmla="*/ 165031 w 208521"/>
                  <a:gd name="connsiteY29" fmla="*/ 141123 h 448197"/>
                  <a:gd name="connsiteX30" fmla="*/ 161077 w 208521"/>
                  <a:gd name="connsiteY30" fmla="*/ 176707 h 448197"/>
                  <a:gd name="connsiteX31" fmla="*/ 159759 w 208521"/>
                  <a:gd name="connsiteY31" fmla="*/ 180661 h 448197"/>
                  <a:gd name="connsiteX32" fmla="*/ 158441 w 208521"/>
                  <a:gd name="connsiteY32" fmla="*/ 193840 h 448197"/>
                  <a:gd name="connsiteX33" fmla="*/ 159759 w 208521"/>
                  <a:gd name="connsiteY33" fmla="*/ 214927 h 448197"/>
                  <a:gd name="connsiteX34" fmla="*/ 171620 w 208521"/>
                  <a:gd name="connsiteY34" fmla="*/ 229424 h 448197"/>
                  <a:gd name="connsiteX35" fmla="*/ 176892 w 208521"/>
                  <a:gd name="connsiteY35" fmla="*/ 233377 h 448197"/>
                  <a:gd name="connsiteX36" fmla="*/ 179528 w 208521"/>
                  <a:gd name="connsiteY36" fmla="*/ 234696 h 448197"/>
                  <a:gd name="connsiteX37" fmla="*/ 192707 w 208521"/>
                  <a:gd name="connsiteY37" fmla="*/ 246556 h 448197"/>
                  <a:gd name="connsiteX38" fmla="*/ 205886 w 208521"/>
                  <a:gd name="connsiteY38" fmla="*/ 262372 h 448197"/>
                  <a:gd name="connsiteX39" fmla="*/ 208521 w 208521"/>
                  <a:gd name="connsiteY39" fmla="*/ 266325 h 448197"/>
                  <a:gd name="connsiteX40" fmla="*/ 207204 w 208521"/>
                  <a:gd name="connsiteY40" fmla="*/ 270279 h 448197"/>
                  <a:gd name="connsiteX41" fmla="*/ 203250 w 208521"/>
                  <a:gd name="connsiteY41" fmla="*/ 280823 h 448197"/>
                  <a:gd name="connsiteX42" fmla="*/ 196661 w 208521"/>
                  <a:gd name="connsiteY42" fmla="*/ 296637 h 448197"/>
                  <a:gd name="connsiteX43" fmla="*/ 183482 w 208521"/>
                  <a:gd name="connsiteY43" fmla="*/ 312452 h 448197"/>
                  <a:gd name="connsiteX44" fmla="*/ 179528 w 208521"/>
                  <a:gd name="connsiteY44" fmla="*/ 316406 h 448197"/>
                  <a:gd name="connsiteX45" fmla="*/ 167666 w 208521"/>
                  <a:gd name="connsiteY45" fmla="*/ 337493 h 448197"/>
                  <a:gd name="connsiteX46" fmla="*/ 166349 w 208521"/>
                  <a:gd name="connsiteY46" fmla="*/ 341446 h 448197"/>
                  <a:gd name="connsiteX47" fmla="*/ 166349 w 208521"/>
                  <a:gd name="connsiteY47" fmla="*/ 342764 h 448197"/>
                  <a:gd name="connsiteX48" fmla="*/ 150534 w 208521"/>
                  <a:gd name="connsiteY48" fmla="*/ 370441 h 448197"/>
                  <a:gd name="connsiteX49" fmla="*/ 136036 w 208521"/>
                  <a:gd name="connsiteY49" fmla="*/ 374394 h 448197"/>
                  <a:gd name="connsiteX50" fmla="*/ 128129 w 208521"/>
                  <a:gd name="connsiteY50" fmla="*/ 377030 h 448197"/>
                  <a:gd name="connsiteX51" fmla="*/ 126811 w 208521"/>
                  <a:gd name="connsiteY51" fmla="*/ 386256 h 448197"/>
                  <a:gd name="connsiteX52" fmla="*/ 126811 w 208521"/>
                  <a:gd name="connsiteY52" fmla="*/ 391527 h 448197"/>
                  <a:gd name="connsiteX53" fmla="*/ 126811 w 208521"/>
                  <a:gd name="connsiteY53" fmla="*/ 394163 h 448197"/>
                  <a:gd name="connsiteX54" fmla="*/ 126811 w 208521"/>
                  <a:gd name="connsiteY54" fmla="*/ 400753 h 448197"/>
                  <a:gd name="connsiteX55" fmla="*/ 126811 w 208521"/>
                  <a:gd name="connsiteY55" fmla="*/ 404706 h 448197"/>
                  <a:gd name="connsiteX56" fmla="*/ 125493 w 208521"/>
                  <a:gd name="connsiteY56" fmla="*/ 421839 h 448197"/>
                  <a:gd name="connsiteX57" fmla="*/ 117586 w 208521"/>
                  <a:gd name="connsiteY57" fmla="*/ 431064 h 448197"/>
                  <a:gd name="connsiteX58" fmla="*/ 116268 w 208521"/>
                  <a:gd name="connsiteY58" fmla="*/ 432383 h 448197"/>
                  <a:gd name="connsiteX59" fmla="*/ 114950 w 208521"/>
                  <a:gd name="connsiteY59" fmla="*/ 435018 h 448197"/>
                  <a:gd name="connsiteX60" fmla="*/ 112314 w 208521"/>
                  <a:gd name="connsiteY60" fmla="*/ 438972 h 448197"/>
                  <a:gd name="connsiteX61" fmla="*/ 109678 w 208521"/>
                  <a:gd name="connsiteY61" fmla="*/ 441608 h 448197"/>
                  <a:gd name="connsiteX62" fmla="*/ 105724 w 208521"/>
                  <a:gd name="connsiteY62" fmla="*/ 444244 h 448197"/>
                  <a:gd name="connsiteX63" fmla="*/ 97817 w 208521"/>
                  <a:gd name="connsiteY63" fmla="*/ 448197 h 448197"/>
                  <a:gd name="connsiteX64" fmla="*/ 51690 w 208521"/>
                  <a:gd name="connsiteY64" fmla="*/ 129263 h 448197"/>
                  <a:gd name="connsiteX65" fmla="*/ 37193 w 208521"/>
                  <a:gd name="connsiteY65" fmla="*/ 175390 h 448197"/>
                  <a:gd name="connsiteX66" fmla="*/ 35875 w 208521"/>
                  <a:gd name="connsiteY66" fmla="*/ 176707 h 448197"/>
                  <a:gd name="connsiteX67" fmla="*/ 33239 w 208521"/>
                  <a:gd name="connsiteY67" fmla="*/ 183297 h 448197"/>
                  <a:gd name="connsiteX68" fmla="*/ 29286 w 208521"/>
                  <a:gd name="connsiteY68" fmla="*/ 217562 h 448197"/>
                  <a:gd name="connsiteX69" fmla="*/ 13470 w 208521"/>
                  <a:gd name="connsiteY69" fmla="*/ 259736 h 448197"/>
                  <a:gd name="connsiteX70" fmla="*/ 21378 w 208521"/>
                  <a:gd name="connsiteY70" fmla="*/ 279504 h 448197"/>
                  <a:gd name="connsiteX71" fmla="*/ 26650 w 208521"/>
                  <a:gd name="connsiteY71" fmla="*/ 290047 h 448197"/>
                  <a:gd name="connsiteX72" fmla="*/ 14789 w 208521"/>
                  <a:gd name="connsiteY72" fmla="*/ 311135 h 448197"/>
                  <a:gd name="connsiteX73" fmla="*/ 13470 w 208521"/>
                  <a:gd name="connsiteY73" fmla="*/ 312452 h 448197"/>
                  <a:gd name="connsiteX74" fmla="*/ 16106 w 208521"/>
                  <a:gd name="connsiteY74" fmla="*/ 336174 h 448197"/>
                  <a:gd name="connsiteX75" fmla="*/ 43782 w 208521"/>
                  <a:gd name="connsiteY75" fmla="*/ 362533 h 448197"/>
                  <a:gd name="connsiteX76" fmla="*/ 45101 w 208521"/>
                  <a:gd name="connsiteY76" fmla="*/ 363851 h 448197"/>
                  <a:gd name="connsiteX77" fmla="*/ 76730 w 208521"/>
                  <a:gd name="connsiteY77" fmla="*/ 392845 h 448197"/>
                  <a:gd name="connsiteX78" fmla="*/ 96499 w 208521"/>
                  <a:gd name="connsiteY78" fmla="*/ 427111 h 448197"/>
                  <a:gd name="connsiteX79" fmla="*/ 99135 w 208521"/>
                  <a:gd name="connsiteY79" fmla="*/ 432383 h 448197"/>
                  <a:gd name="connsiteX80" fmla="*/ 99135 w 208521"/>
                  <a:gd name="connsiteY80" fmla="*/ 432383 h 448197"/>
                  <a:gd name="connsiteX81" fmla="*/ 101771 w 208521"/>
                  <a:gd name="connsiteY81" fmla="*/ 429747 h 448197"/>
                  <a:gd name="connsiteX82" fmla="*/ 104407 w 208521"/>
                  <a:gd name="connsiteY82" fmla="*/ 427111 h 448197"/>
                  <a:gd name="connsiteX83" fmla="*/ 107043 w 208521"/>
                  <a:gd name="connsiteY83" fmla="*/ 424475 h 448197"/>
                  <a:gd name="connsiteX84" fmla="*/ 109678 w 208521"/>
                  <a:gd name="connsiteY84" fmla="*/ 420521 h 448197"/>
                  <a:gd name="connsiteX85" fmla="*/ 110996 w 208521"/>
                  <a:gd name="connsiteY85" fmla="*/ 419204 h 448197"/>
                  <a:gd name="connsiteX86" fmla="*/ 116268 w 208521"/>
                  <a:gd name="connsiteY86" fmla="*/ 413932 h 448197"/>
                  <a:gd name="connsiteX87" fmla="*/ 116268 w 208521"/>
                  <a:gd name="connsiteY87" fmla="*/ 402070 h 448197"/>
                  <a:gd name="connsiteX88" fmla="*/ 116268 w 208521"/>
                  <a:gd name="connsiteY88" fmla="*/ 396799 h 448197"/>
                  <a:gd name="connsiteX89" fmla="*/ 116268 w 208521"/>
                  <a:gd name="connsiteY89" fmla="*/ 391527 h 448197"/>
                  <a:gd name="connsiteX90" fmla="*/ 116268 w 208521"/>
                  <a:gd name="connsiteY90" fmla="*/ 387573 h 448197"/>
                  <a:gd name="connsiteX91" fmla="*/ 116268 w 208521"/>
                  <a:gd name="connsiteY91" fmla="*/ 383620 h 448197"/>
                  <a:gd name="connsiteX92" fmla="*/ 120222 w 208521"/>
                  <a:gd name="connsiteY92" fmla="*/ 366487 h 448197"/>
                  <a:gd name="connsiteX93" fmla="*/ 134719 w 208521"/>
                  <a:gd name="connsiteY93" fmla="*/ 361215 h 448197"/>
                  <a:gd name="connsiteX94" fmla="*/ 145262 w 208521"/>
                  <a:gd name="connsiteY94" fmla="*/ 358579 h 448197"/>
                  <a:gd name="connsiteX95" fmla="*/ 157123 w 208521"/>
                  <a:gd name="connsiteY95" fmla="*/ 336174 h 448197"/>
                  <a:gd name="connsiteX96" fmla="*/ 157123 w 208521"/>
                  <a:gd name="connsiteY96" fmla="*/ 334857 h 448197"/>
                  <a:gd name="connsiteX97" fmla="*/ 158441 w 208521"/>
                  <a:gd name="connsiteY97" fmla="*/ 329585 h 448197"/>
                  <a:gd name="connsiteX98" fmla="*/ 171620 w 208521"/>
                  <a:gd name="connsiteY98" fmla="*/ 304545 h 448197"/>
                  <a:gd name="connsiteX99" fmla="*/ 175574 w 208521"/>
                  <a:gd name="connsiteY99" fmla="*/ 300591 h 448197"/>
                  <a:gd name="connsiteX100" fmla="*/ 187435 w 208521"/>
                  <a:gd name="connsiteY100" fmla="*/ 287412 h 448197"/>
                  <a:gd name="connsiteX101" fmla="*/ 192707 w 208521"/>
                  <a:gd name="connsiteY101" fmla="*/ 272915 h 448197"/>
                  <a:gd name="connsiteX102" fmla="*/ 196661 w 208521"/>
                  <a:gd name="connsiteY102" fmla="*/ 262372 h 448197"/>
                  <a:gd name="connsiteX103" fmla="*/ 186118 w 208521"/>
                  <a:gd name="connsiteY103" fmla="*/ 249192 h 448197"/>
                  <a:gd name="connsiteX104" fmla="*/ 172938 w 208521"/>
                  <a:gd name="connsiteY104" fmla="*/ 238649 h 448197"/>
                  <a:gd name="connsiteX105" fmla="*/ 170302 w 208521"/>
                  <a:gd name="connsiteY105" fmla="*/ 237331 h 448197"/>
                  <a:gd name="connsiteX106" fmla="*/ 165031 w 208521"/>
                  <a:gd name="connsiteY106" fmla="*/ 233377 h 448197"/>
                  <a:gd name="connsiteX107" fmla="*/ 150534 w 208521"/>
                  <a:gd name="connsiteY107" fmla="*/ 214927 h 448197"/>
                  <a:gd name="connsiteX108" fmla="*/ 149215 w 208521"/>
                  <a:gd name="connsiteY108" fmla="*/ 189886 h 448197"/>
                  <a:gd name="connsiteX109" fmla="*/ 150534 w 208521"/>
                  <a:gd name="connsiteY109" fmla="*/ 176707 h 448197"/>
                  <a:gd name="connsiteX110" fmla="*/ 150534 w 208521"/>
                  <a:gd name="connsiteY110" fmla="*/ 172754 h 448197"/>
                  <a:gd name="connsiteX111" fmla="*/ 154487 w 208521"/>
                  <a:gd name="connsiteY111" fmla="*/ 138487 h 448197"/>
                  <a:gd name="connsiteX112" fmla="*/ 161077 w 208521"/>
                  <a:gd name="connsiteY112" fmla="*/ 96315 h 448197"/>
                  <a:gd name="connsiteX113" fmla="*/ 161077 w 208521"/>
                  <a:gd name="connsiteY113" fmla="*/ 93679 h 448197"/>
                  <a:gd name="connsiteX114" fmla="*/ 163713 w 208521"/>
                  <a:gd name="connsiteY114" fmla="*/ 79181 h 448197"/>
                  <a:gd name="connsiteX115" fmla="*/ 154487 w 208521"/>
                  <a:gd name="connsiteY115" fmla="*/ 39644 h 448197"/>
                  <a:gd name="connsiteX116" fmla="*/ 118904 w 208521"/>
                  <a:gd name="connsiteY116" fmla="*/ 11968 h 448197"/>
                  <a:gd name="connsiteX117" fmla="*/ 112314 w 208521"/>
                  <a:gd name="connsiteY117" fmla="*/ 9332 h 448197"/>
                  <a:gd name="connsiteX118" fmla="*/ 82002 w 208521"/>
                  <a:gd name="connsiteY118" fmla="*/ 13286 h 448197"/>
                  <a:gd name="connsiteX119" fmla="*/ 59597 w 208521"/>
                  <a:gd name="connsiteY119" fmla="*/ 51505 h 448197"/>
                  <a:gd name="connsiteX120" fmla="*/ 54326 w 208521"/>
                  <a:gd name="connsiteY120" fmla="*/ 98950 h 448197"/>
                  <a:gd name="connsiteX121" fmla="*/ 53008 w 208521"/>
                  <a:gd name="connsiteY121" fmla="*/ 122673 h 448197"/>
                  <a:gd name="connsiteX122" fmla="*/ 51690 w 208521"/>
                  <a:gd name="connsiteY122" fmla="*/ 129263 h 44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8521" h="448197">
                    <a:moveTo>
                      <a:pt x="97817" y="448197"/>
                    </a:moveTo>
                    <a:lnTo>
                      <a:pt x="91228" y="437654"/>
                    </a:lnTo>
                    <a:cubicBezTo>
                      <a:pt x="89909" y="435018"/>
                      <a:pt x="88592" y="432383"/>
                      <a:pt x="87274" y="429747"/>
                    </a:cubicBezTo>
                    <a:cubicBezTo>
                      <a:pt x="84638" y="421839"/>
                      <a:pt x="80685" y="409978"/>
                      <a:pt x="70141" y="399435"/>
                    </a:cubicBezTo>
                    <a:cubicBezTo>
                      <a:pt x="62233" y="391527"/>
                      <a:pt x="50372" y="380984"/>
                      <a:pt x="38511" y="370441"/>
                    </a:cubicBezTo>
                    <a:lnTo>
                      <a:pt x="37193" y="369122"/>
                    </a:lnTo>
                    <a:cubicBezTo>
                      <a:pt x="21378" y="354626"/>
                      <a:pt x="10834" y="345400"/>
                      <a:pt x="8199" y="341446"/>
                    </a:cubicBezTo>
                    <a:cubicBezTo>
                      <a:pt x="-1026" y="328267"/>
                      <a:pt x="-2345" y="315088"/>
                      <a:pt x="6881" y="305863"/>
                    </a:cubicBezTo>
                    <a:lnTo>
                      <a:pt x="8199" y="304545"/>
                    </a:lnTo>
                    <a:cubicBezTo>
                      <a:pt x="12153" y="300591"/>
                      <a:pt x="17424" y="294002"/>
                      <a:pt x="17424" y="290047"/>
                    </a:cubicBezTo>
                    <a:cubicBezTo>
                      <a:pt x="17424" y="290047"/>
                      <a:pt x="17424" y="288730"/>
                      <a:pt x="14789" y="287412"/>
                    </a:cubicBezTo>
                    <a:cubicBezTo>
                      <a:pt x="5563" y="279504"/>
                      <a:pt x="-7616" y="267644"/>
                      <a:pt x="5563" y="254464"/>
                    </a:cubicBezTo>
                    <a:cubicBezTo>
                      <a:pt x="14789" y="243920"/>
                      <a:pt x="22696" y="230741"/>
                      <a:pt x="20060" y="221517"/>
                    </a:cubicBezTo>
                    <a:cubicBezTo>
                      <a:pt x="14789" y="203065"/>
                      <a:pt x="18742" y="192522"/>
                      <a:pt x="24014" y="181979"/>
                    </a:cubicBezTo>
                    <a:cubicBezTo>
                      <a:pt x="25332" y="180661"/>
                      <a:pt x="25332" y="178025"/>
                      <a:pt x="26650" y="175390"/>
                    </a:cubicBezTo>
                    <a:lnTo>
                      <a:pt x="27968" y="174071"/>
                    </a:lnTo>
                    <a:cubicBezTo>
                      <a:pt x="33239" y="163528"/>
                      <a:pt x="42465" y="145077"/>
                      <a:pt x="41147" y="133216"/>
                    </a:cubicBezTo>
                    <a:lnTo>
                      <a:pt x="41147" y="131898"/>
                    </a:lnTo>
                    <a:lnTo>
                      <a:pt x="41147" y="129263"/>
                    </a:lnTo>
                    <a:cubicBezTo>
                      <a:pt x="42465" y="126627"/>
                      <a:pt x="43782" y="123991"/>
                      <a:pt x="43782" y="121355"/>
                    </a:cubicBezTo>
                    <a:cubicBezTo>
                      <a:pt x="45101" y="114765"/>
                      <a:pt x="45101" y="108176"/>
                      <a:pt x="45101" y="101586"/>
                    </a:cubicBezTo>
                    <a:cubicBezTo>
                      <a:pt x="43782" y="83136"/>
                      <a:pt x="45101" y="66002"/>
                      <a:pt x="50372" y="50188"/>
                    </a:cubicBezTo>
                    <a:cubicBezTo>
                      <a:pt x="55644" y="35690"/>
                      <a:pt x="62233" y="18558"/>
                      <a:pt x="76730" y="8014"/>
                    </a:cubicBezTo>
                    <a:cubicBezTo>
                      <a:pt x="88592" y="106"/>
                      <a:pt x="103088" y="-2529"/>
                      <a:pt x="116268" y="2742"/>
                    </a:cubicBezTo>
                    <a:cubicBezTo>
                      <a:pt x="118904" y="4061"/>
                      <a:pt x="121540" y="5378"/>
                      <a:pt x="124176" y="6696"/>
                    </a:cubicBezTo>
                    <a:cubicBezTo>
                      <a:pt x="137355" y="14604"/>
                      <a:pt x="149215" y="25147"/>
                      <a:pt x="161077" y="35690"/>
                    </a:cubicBezTo>
                    <a:cubicBezTo>
                      <a:pt x="176892" y="50188"/>
                      <a:pt x="176892" y="68638"/>
                      <a:pt x="174256" y="83136"/>
                    </a:cubicBezTo>
                    <a:cubicBezTo>
                      <a:pt x="172938" y="88407"/>
                      <a:pt x="172938" y="93679"/>
                      <a:pt x="171620" y="97632"/>
                    </a:cubicBezTo>
                    <a:lnTo>
                      <a:pt x="171620" y="100268"/>
                    </a:lnTo>
                    <a:cubicBezTo>
                      <a:pt x="168984" y="116083"/>
                      <a:pt x="166349" y="127944"/>
                      <a:pt x="165031" y="141123"/>
                    </a:cubicBezTo>
                    <a:cubicBezTo>
                      <a:pt x="163713" y="152985"/>
                      <a:pt x="162395" y="163528"/>
                      <a:pt x="161077" y="176707"/>
                    </a:cubicBezTo>
                    <a:lnTo>
                      <a:pt x="159759" y="180661"/>
                    </a:lnTo>
                    <a:cubicBezTo>
                      <a:pt x="159759" y="184614"/>
                      <a:pt x="158441" y="188569"/>
                      <a:pt x="158441" y="193840"/>
                    </a:cubicBezTo>
                    <a:cubicBezTo>
                      <a:pt x="157123" y="200429"/>
                      <a:pt x="157123" y="208337"/>
                      <a:pt x="159759" y="214927"/>
                    </a:cubicBezTo>
                    <a:cubicBezTo>
                      <a:pt x="162395" y="221517"/>
                      <a:pt x="167666" y="226788"/>
                      <a:pt x="171620" y="229424"/>
                    </a:cubicBezTo>
                    <a:cubicBezTo>
                      <a:pt x="172938" y="230741"/>
                      <a:pt x="174256" y="232060"/>
                      <a:pt x="176892" y="233377"/>
                    </a:cubicBezTo>
                    <a:lnTo>
                      <a:pt x="179528" y="234696"/>
                    </a:lnTo>
                    <a:cubicBezTo>
                      <a:pt x="184799" y="238649"/>
                      <a:pt x="188753" y="242603"/>
                      <a:pt x="192707" y="246556"/>
                    </a:cubicBezTo>
                    <a:cubicBezTo>
                      <a:pt x="196661" y="250510"/>
                      <a:pt x="200614" y="255782"/>
                      <a:pt x="205886" y="262372"/>
                    </a:cubicBezTo>
                    <a:lnTo>
                      <a:pt x="208521" y="266325"/>
                    </a:lnTo>
                    <a:lnTo>
                      <a:pt x="207204" y="270279"/>
                    </a:lnTo>
                    <a:cubicBezTo>
                      <a:pt x="205886" y="272915"/>
                      <a:pt x="204568" y="276868"/>
                      <a:pt x="203250" y="280823"/>
                    </a:cubicBezTo>
                    <a:cubicBezTo>
                      <a:pt x="201932" y="286094"/>
                      <a:pt x="199297" y="291366"/>
                      <a:pt x="196661" y="296637"/>
                    </a:cubicBezTo>
                    <a:cubicBezTo>
                      <a:pt x="192707" y="303227"/>
                      <a:pt x="187435" y="308499"/>
                      <a:pt x="183482" y="312452"/>
                    </a:cubicBezTo>
                    <a:lnTo>
                      <a:pt x="179528" y="316406"/>
                    </a:lnTo>
                    <a:cubicBezTo>
                      <a:pt x="174256" y="321678"/>
                      <a:pt x="171620" y="328267"/>
                      <a:pt x="167666" y="337493"/>
                    </a:cubicBezTo>
                    <a:cubicBezTo>
                      <a:pt x="167666" y="338810"/>
                      <a:pt x="166349" y="340129"/>
                      <a:pt x="166349" y="341446"/>
                    </a:cubicBezTo>
                    <a:lnTo>
                      <a:pt x="166349" y="342764"/>
                    </a:lnTo>
                    <a:cubicBezTo>
                      <a:pt x="163713" y="351990"/>
                      <a:pt x="159759" y="363851"/>
                      <a:pt x="150534" y="370441"/>
                    </a:cubicBezTo>
                    <a:cubicBezTo>
                      <a:pt x="145262" y="373077"/>
                      <a:pt x="139991" y="374394"/>
                      <a:pt x="136036" y="374394"/>
                    </a:cubicBezTo>
                    <a:cubicBezTo>
                      <a:pt x="132083" y="374394"/>
                      <a:pt x="129447" y="375712"/>
                      <a:pt x="128129" y="377030"/>
                    </a:cubicBezTo>
                    <a:cubicBezTo>
                      <a:pt x="126811" y="379666"/>
                      <a:pt x="126811" y="380984"/>
                      <a:pt x="126811" y="386256"/>
                    </a:cubicBezTo>
                    <a:cubicBezTo>
                      <a:pt x="126811" y="387573"/>
                      <a:pt x="126811" y="390209"/>
                      <a:pt x="126811" y="391527"/>
                    </a:cubicBezTo>
                    <a:cubicBezTo>
                      <a:pt x="126811" y="392845"/>
                      <a:pt x="126811" y="392845"/>
                      <a:pt x="126811" y="394163"/>
                    </a:cubicBezTo>
                    <a:cubicBezTo>
                      <a:pt x="126811" y="396799"/>
                      <a:pt x="126811" y="398117"/>
                      <a:pt x="126811" y="400753"/>
                    </a:cubicBezTo>
                    <a:cubicBezTo>
                      <a:pt x="126811" y="402070"/>
                      <a:pt x="126811" y="403389"/>
                      <a:pt x="126811" y="404706"/>
                    </a:cubicBezTo>
                    <a:cubicBezTo>
                      <a:pt x="126811" y="409978"/>
                      <a:pt x="128129" y="416568"/>
                      <a:pt x="125493" y="421839"/>
                    </a:cubicBezTo>
                    <a:cubicBezTo>
                      <a:pt x="124176" y="427111"/>
                      <a:pt x="120222" y="429747"/>
                      <a:pt x="117586" y="431064"/>
                    </a:cubicBezTo>
                    <a:lnTo>
                      <a:pt x="116268" y="432383"/>
                    </a:lnTo>
                    <a:cubicBezTo>
                      <a:pt x="116268" y="432383"/>
                      <a:pt x="114950" y="433700"/>
                      <a:pt x="114950" y="435018"/>
                    </a:cubicBezTo>
                    <a:cubicBezTo>
                      <a:pt x="113632" y="436336"/>
                      <a:pt x="113632" y="437654"/>
                      <a:pt x="112314" y="438972"/>
                    </a:cubicBezTo>
                    <a:lnTo>
                      <a:pt x="109678" y="441608"/>
                    </a:lnTo>
                    <a:cubicBezTo>
                      <a:pt x="108360" y="442926"/>
                      <a:pt x="107043" y="444244"/>
                      <a:pt x="105724" y="444244"/>
                    </a:cubicBezTo>
                    <a:lnTo>
                      <a:pt x="97817" y="448197"/>
                    </a:lnTo>
                    <a:close/>
                    <a:moveTo>
                      <a:pt x="51690" y="129263"/>
                    </a:moveTo>
                    <a:cubicBezTo>
                      <a:pt x="53008" y="143759"/>
                      <a:pt x="43782" y="163528"/>
                      <a:pt x="37193" y="175390"/>
                    </a:cubicBezTo>
                    <a:lnTo>
                      <a:pt x="35875" y="176707"/>
                    </a:lnTo>
                    <a:cubicBezTo>
                      <a:pt x="34558" y="179343"/>
                      <a:pt x="33239" y="180661"/>
                      <a:pt x="33239" y="183297"/>
                    </a:cubicBezTo>
                    <a:cubicBezTo>
                      <a:pt x="29286" y="193840"/>
                      <a:pt x="25332" y="201748"/>
                      <a:pt x="29286" y="217562"/>
                    </a:cubicBezTo>
                    <a:cubicBezTo>
                      <a:pt x="34558" y="233377"/>
                      <a:pt x="20060" y="253146"/>
                      <a:pt x="13470" y="259736"/>
                    </a:cubicBezTo>
                    <a:cubicBezTo>
                      <a:pt x="8199" y="266325"/>
                      <a:pt x="10834" y="270279"/>
                      <a:pt x="21378" y="279504"/>
                    </a:cubicBezTo>
                    <a:cubicBezTo>
                      <a:pt x="25332" y="282140"/>
                      <a:pt x="26650" y="286094"/>
                      <a:pt x="26650" y="290047"/>
                    </a:cubicBezTo>
                    <a:cubicBezTo>
                      <a:pt x="26650" y="297955"/>
                      <a:pt x="20060" y="305863"/>
                      <a:pt x="14789" y="311135"/>
                    </a:cubicBezTo>
                    <a:lnTo>
                      <a:pt x="13470" y="312452"/>
                    </a:lnTo>
                    <a:cubicBezTo>
                      <a:pt x="8199" y="317724"/>
                      <a:pt x="9517" y="326950"/>
                      <a:pt x="16106" y="336174"/>
                    </a:cubicBezTo>
                    <a:cubicBezTo>
                      <a:pt x="18742" y="340129"/>
                      <a:pt x="30603" y="350672"/>
                      <a:pt x="43782" y="362533"/>
                    </a:cubicBezTo>
                    <a:lnTo>
                      <a:pt x="45101" y="363851"/>
                    </a:lnTo>
                    <a:cubicBezTo>
                      <a:pt x="55644" y="374394"/>
                      <a:pt x="68823" y="384937"/>
                      <a:pt x="76730" y="392845"/>
                    </a:cubicBezTo>
                    <a:cubicBezTo>
                      <a:pt x="88592" y="404706"/>
                      <a:pt x="93864" y="419204"/>
                      <a:pt x="96499" y="427111"/>
                    </a:cubicBezTo>
                    <a:cubicBezTo>
                      <a:pt x="97817" y="429747"/>
                      <a:pt x="97817" y="432383"/>
                      <a:pt x="99135" y="432383"/>
                    </a:cubicBezTo>
                    <a:lnTo>
                      <a:pt x="99135" y="432383"/>
                    </a:lnTo>
                    <a:cubicBezTo>
                      <a:pt x="100453" y="431064"/>
                      <a:pt x="100453" y="431064"/>
                      <a:pt x="101771" y="429747"/>
                    </a:cubicBezTo>
                    <a:lnTo>
                      <a:pt x="104407" y="427111"/>
                    </a:lnTo>
                    <a:cubicBezTo>
                      <a:pt x="105724" y="425793"/>
                      <a:pt x="105724" y="425793"/>
                      <a:pt x="107043" y="424475"/>
                    </a:cubicBezTo>
                    <a:cubicBezTo>
                      <a:pt x="108360" y="423157"/>
                      <a:pt x="108360" y="421839"/>
                      <a:pt x="109678" y="420521"/>
                    </a:cubicBezTo>
                    <a:lnTo>
                      <a:pt x="110996" y="419204"/>
                    </a:lnTo>
                    <a:cubicBezTo>
                      <a:pt x="113632" y="417885"/>
                      <a:pt x="114950" y="415249"/>
                      <a:pt x="116268" y="413932"/>
                    </a:cubicBezTo>
                    <a:cubicBezTo>
                      <a:pt x="117586" y="409978"/>
                      <a:pt x="117586" y="406024"/>
                      <a:pt x="116268" y="402070"/>
                    </a:cubicBezTo>
                    <a:cubicBezTo>
                      <a:pt x="116268" y="399435"/>
                      <a:pt x="116268" y="398117"/>
                      <a:pt x="116268" y="396799"/>
                    </a:cubicBezTo>
                    <a:cubicBezTo>
                      <a:pt x="116268" y="395481"/>
                      <a:pt x="116268" y="392845"/>
                      <a:pt x="116268" y="391527"/>
                    </a:cubicBezTo>
                    <a:cubicBezTo>
                      <a:pt x="116268" y="390209"/>
                      <a:pt x="116268" y="388891"/>
                      <a:pt x="116268" y="387573"/>
                    </a:cubicBezTo>
                    <a:cubicBezTo>
                      <a:pt x="116268" y="386256"/>
                      <a:pt x="116268" y="384937"/>
                      <a:pt x="116268" y="383620"/>
                    </a:cubicBezTo>
                    <a:cubicBezTo>
                      <a:pt x="116268" y="378348"/>
                      <a:pt x="114950" y="371758"/>
                      <a:pt x="120222" y="366487"/>
                    </a:cubicBezTo>
                    <a:cubicBezTo>
                      <a:pt x="124176" y="362533"/>
                      <a:pt x="129447" y="361215"/>
                      <a:pt x="134719" y="361215"/>
                    </a:cubicBezTo>
                    <a:cubicBezTo>
                      <a:pt x="138672" y="361215"/>
                      <a:pt x="142626" y="359898"/>
                      <a:pt x="145262" y="358579"/>
                    </a:cubicBezTo>
                    <a:cubicBezTo>
                      <a:pt x="151851" y="353308"/>
                      <a:pt x="154487" y="344082"/>
                      <a:pt x="157123" y="336174"/>
                    </a:cubicBezTo>
                    <a:lnTo>
                      <a:pt x="157123" y="334857"/>
                    </a:lnTo>
                    <a:cubicBezTo>
                      <a:pt x="157123" y="333539"/>
                      <a:pt x="158441" y="332221"/>
                      <a:pt x="158441" y="329585"/>
                    </a:cubicBezTo>
                    <a:cubicBezTo>
                      <a:pt x="162395" y="317724"/>
                      <a:pt x="166349" y="311135"/>
                      <a:pt x="171620" y="304545"/>
                    </a:cubicBezTo>
                    <a:lnTo>
                      <a:pt x="175574" y="300591"/>
                    </a:lnTo>
                    <a:cubicBezTo>
                      <a:pt x="179528" y="296637"/>
                      <a:pt x="184799" y="292683"/>
                      <a:pt x="187435" y="287412"/>
                    </a:cubicBezTo>
                    <a:cubicBezTo>
                      <a:pt x="190071" y="283458"/>
                      <a:pt x="191389" y="278187"/>
                      <a:pt x="192707" y="272915"/>
                    </a:cubicBezTo>
                    <a:cubicBezTo>
                      <a:pt x="194025" y="270279"/>
                      <a:pt x="195342" y="266325"/>
                      <a:pt x="196661" y="262372"/>
                    </a:cubicBezTo>
                    <a:cubicBezTo>
                      <a:pt x="192707" y="257100"/>
                      <a:pt x="188753" y="253146"/>
                      <a:pt x="186118" y="249192"/>
                    </a:cubicBezTo>
                    <a:cubicBezTo>
                      <a:pt x="182163" y="245239"/>
                      <a:pt x="178210" y="241285"/>
                      <a:pt x="172938" y="238649"/>
                    </a:cubicBezTo>
                    <a:lnTo>
                      <a:pt x="170302" y="237331"/>
                    </a:lnTo>
                    <a:cubicBezTo>
                      <a:pt x="168984" y="236013"/>
                      <a:pt x="167666" y="234696"/>
                      <a:pt x="165031" y="233377"/>
                    </a:cubicBezTo>
                    <a:cubicBezTo>
                      <a:pt x="159759" y="229424"/>
                      <a:pt x="153170" y="222834"/>
                      <a:pt x="150534" y="214927"/>
                    </a:cubicBezTo>
                    <a:cubicBezTo>
                      <a:pt x="147898" y="207019"/>
                      <a:pt x="147898" y="197793"/>
                      <a:pt x="149215" y="189886"/>
                    </a:cubicBezTo>
                    <a:cubicBezTo>
                      <a:pt x="149215" y="185933"/>
                      <a:pt x="150534" y="181979"/>
                      <a:pt x="150534" y="176707"/>
                    </a:cubicBezTo>
                    <a:lnTo>
                      <a:pt x="150534" y="172754"/>
                    </a:lnTo>
                    <a:cubicBezTo>
                      <a:pt x="151851" y="160892"/>
                      <a:pt x="154487" y="149031"/>
                      <a:pt x="154487" y="138487"/>
                    </a:cubicBezTo>
                    <a:cubicBezTo>
                      <a:pt x="155805" y="125308"/>
                      <a:pt x="158441" y="112129"/>
                      <a:pt x="161077" y="96315"/>
                    </a:cubicBezTo>
                    <a:lnTo>
                      <a:pt x="161077" y="93679"/>
                    </a:lnTo>
                    <a:cubicBezTo>
                      <a:pt x="162395" y="88407"/>
                      <a:pt x="162395" y="83136"/>
                      <a:pt x="163713" y="79181"/>
                    </a:cubicBezTo>
                    <a:cubicBezTo>
                      <a:pt x="166349" y="63367"/>
                      <a:pt x="166349" y="51505"/>
                      <a:pt x="154487" y="39644"/>
                    </a:cubicBezTo>
                    <a:cubicBezTo>
                      <a:pt x="143944" y="29101"/>
                      <a:pt x="132083" y="18558"/>
                      <a:pt x="118904" y="11968"/>
                    </a:cubicBezTo>
                    <a:cubicBezTo>
                      <a:pt x="116268" y="10650"/>
                      <a:pt x="114950" y="9332"/>
                      <a:pt x="112314" y="9332"/>
                    </a:cubicBezTo>
                    <a:cubicBezTo>
                      <a:pt x="101771" y="5378"/>
                      <a:pt x="89909" y="6696"/>
                      <a:pt x="82002" y="13286"/>
                    </a:cubicBezTo>
                    <a:cubicBezTo>
                      <a:pt x="70141" y="22511"/>
                      <a:pt x="63551" y="38326"/>
                      <a:pt x="59597" y="51505"/>
                    </a:cubicBezTo>
                    <a:cubicBezTo>
                      <a:pt x="54326" y="66002"/>
                      <a:pt x="53008" y="80500"/>
                      <a:pt x="54326" y="98950"/>
                    </a:cubicBezTo>
                    <a:cubicBezTo>
                      <a:pt x="54326" y="105540"/>
                      <a:pt x="55644" y="114765"/>
                      <a:pt x="53008" y="122673"/>
                    </a:cubicBezTo>
                    <a:cubicBezTo>
                      <a:pt x="53008" y="123991"/>
                      <a:pt x="51690" y="126627"/>
                      <a:pt x="51690" y="129263"/>
                    </a:cubicBezTo>
                    <a:close/>
                  </a:path>
                </a:pathLst>
              </a:custGeom>
              <a:grpFill/>
              <a:ln w="6350" cap="flat">
                <a:solidFill>
                  <a:srgbClr val="94C33D"/>
                </a:solidFill>
                <a:prstDash val="solid"/>
                <a:miter/>
              </a:ln>
            </p:spPr>
            <p:txBody>
              <a:bodyPr rtlCol="0" anchor="ctr"/>
              <a:lstStyle/>
              <a:p>
                <a:endParaRPr lang="en-US"/>
              </a:p>
            </p:txBody>
          </p:sp>
        </p:grpSp>
        <p:grpSp>
          <p:nvGrpSpPr>
            <p:cNvPr id="57" name="Graphic 5">
              <a:extLst>
                <a:ext uri="{FF2B5EF4-FFF2-40B4-BE49-F238E27FC236}">
                  <a16:creationId xmlns:a16="http://schemas.microsoft.com/office/drawing/2014/main" id="{1630A38E-0FE4-0268-58A0-18DBC6863AE9}"/>
                </a:ext>
              </a:extLst>
            </p:cNvPr>
            <p:cNvGrpSpPr/>
            <p:nvPr/>
          </p:nvGrpSpPr>
          <p:grpSpPr>
            <a:xfrm>
              <a:off x="6462535" y="8036472"/>
              <a:ext cx="186371" cy="297848"/>
              <a:chOff x="6462535" y="8036472"/>
              <a:chExt cx="186371" cy="297848"/>
            </a:xfrm>
            <a:grpFill/>
          </p:grpSpPr>
          <p:sp>
            <p:nvSpPr>
              <p:cNvPr id="58" name="Freeform 57">
                <a:extLst>
                  <a:ext uri="{FF2B5EF4-FFF2-40B4-BE49-F238E27FC236}">
                    <a16:creationId xmlns:a16="http://schemas.microsoft.com/office/drawing/2014/main" id="{9A884433-2224-6DAC-E46D-A2F7CACF89CE}"/>
                  </a:ext>
                </a:extLst>
              </p:cNvPr>
              <p:cNvSpPr/>
              <p:nvPr/>
            </p:nvSpPr>
            <p:spPr>
              <a:xfrm>
                <a:off x="6467806" y="8041743"/>
                <a:ext cx="175828" cy="271490"/>
              </a:xfrm>
              <a:custGeom>
                <a:avLst/>
                <a:gdLst>
                  <a:gd name="connsiteX0" fmla="*/ 101480 w 175828"/>
                  <a:gd name="connsiteY0" fmla="*/ 258312 h 271490"/>
                  <a:gd name="connsiteX1" fmla="*/ 98844 w 175828"/>
                  <a:gd name="connsiteY1" fmla="*/ 249086 h 271490"/>
                  <a:gd name="connsiteX2" fmla="*/ 81711 w 175828"/>
                  <a:gd name="connsiteY2" fmla="*/ 222728 h 271490"/>
                  <a:gd name="connsiteX3" fmla="*/ 59306 w 175828"/>
                  <a:gd name="connsiteY3" fmla="*/ 189780 h 271490"/>
                  <a:gd name="connsiteX4" fmla="*/ 38220 w 175828"/>
                  <a:gd name="connsiteY4" fmla="*/ 171329 h 271490"/>
                  <a:gd name="connsiteX5" fmla="*/ 3954 w 175828"/>
                  <a:gd name="connsiteY5" fmla="*/ 138381 h 271490"/>
                  <a:gd name="connsiteX6" fmla="*/ 1318 w 175828"/>
                  <a:gd name="connsiteY6" fmla="*/ 133110 h 271490"/>
                  <a:gd name="connsiteX7" fmla="*/ 0 w 175828"/>
                  <a:gd name="connsiteY7" fmla="*/ 131791 h 271490"/>
                  <a:gd name="connsiteX8" fmla="*/ 0 w 175828"/>
                  <a:gd name="connsiteY8" fmla="*/ 130474 h 271490"/>
                  <a:gd name="connsiteX9" fmla="*/ 2636 w 175828"/>
                  <a:gd name="connsiteY9" fmla="*/ 121248 h 271490"/>
                  <a:gd name="connsiteX10" fmla="*/ 6590 w 175828"/>
                  <a:gd name="connsiteY10" fmla="*/ 110705 h 271490"/>
                  <a:gd name="connsiteX11" fmla="*/ 9226 w 175828"/>
                  <a:gd name="connsiteY11" fmla="*/ 106751 h 271490"/>
                  <a:gd name="connsiteX12" fmla="*/ 10544 w 175828"/>
                  <a:gd name="connsiteY12" fmla="*/ 104115 h 271490"/>
                  <a:gd name="connsiteX13" fmla="*/ 11862 w 175828"/>
                  <a:gd name="connsiteY13" fmla="*/ 102797 h 271490"/>
                  <a:gd name="connsiteX14" fmla="*/ 17134 w 175828"/>
                  <a:gd name="connsiteY14" fmla="*/ 97526 h 271490"/>
                  <a:gd name="connsiteX15" fmla="*/ 23723 w 175828"/>
                  <a:gd name="connsiteY15" fmla="*/ 89618 h 271490"/>
                  <a:gd name="connsiteX16" fmla="*/ 25041 w 175828"/>
                  <a:gd name="connsiteY16" fmla="*/ 85664 h 271490"/>
                  <a:gd name="connsiteX17" fmla="*/ 26358 w 175828"/>
                  <a:gd name="connsiteY17" fmla="*/ 81711 h 271490"/>
                  <a:gd name="connsiteX18" fmla="*/ 26358 w 175828"/>
                  <a:gd name="connsiteY18" fmla="*/ 80393 h 271490"/>
                  <a:gd name="connsiteX19" fmla="*/ 28994 w 175828"/>
                  <a:gd name="connsiteY19" fmla="*/ 72485 h 271490"/>
                  <a:gd name="connsiteX20" fmla="*/ 30313 w 175828"/>
                  <a:gd name="connsiteY20" fmla="*/ 71168 h 271490"/>
                  <a:gd name="connsiteX21" fmla="*/ 40856 w 175828"/>
                  <a:gd name="connsiteY21" fmla="*/ 54035 h 271490"/>
                  <a:gd name="connsiteX22" fmla="*/ 42173 w 175828"/>
                  <a:gd name="connsiteY22" fmla="*/ 52717 h 271490"/>
                  <a:gd name="connsiteX23" fmla="*/ 48763 w 175828"/>
                  <a:gd name="connsiteY23" fmla="*/ 47445 h 271490"/>
                  <a:gd name="connsiteX24" fmla="*/ 55353 w 175828"/>
                  <a:gd name="connsiteY24" fmla="*/ 46127 h 271490"/>
                  <a:gd name="connsiteX25" fmla="*/ 60625 w 175828"/>
                  <a:gd name="connsiteY25" fmla="*/ 44809 h 271490"/>
                  <a:gd name="connsiteX26" fmla="*/ 68532 w 175828"/>
                  <a:gd name="connsiteY26" fmla="*/ 42173 h 271490"/>
                  <a:gd name="connsiteX27" fmla="*/ 77757 w 175828"/>
                  <a:gd name="connsiteY27" fmla="*/ 39537 h 271490"/>
                  <a:gd name="connsiteX28" fmla="*/ 80393 w 175828"/>
                  <a:gd name="connsiteY28" fmla="*/ 38220 h 271490"/>
                  <a:gd name="connsiteX29" fmla="*/ 85664 w 175828"/>
                  <a:gd name="connsiteY29" fmla="*/ 35584 h 271490"/>
                  <a:gd name="connsiteX30" fmla="*/ 90936 w 175828"/>
                  <a:gd name="connsiteY30" fmla="*/ 30312 h 271490"/>
                  <a:gd name="connsiteX31" fmla="*/ 93572 w 175828"/>
                  <a:gd name="connsiteY31" fmla="*/ 27677 h 271490"/>
                  <a:gd name="connsiteX32" fmla="*/ 101480 w 175828"/>
                  <a:gd name="connsiteY32" fmla="*/ 15815 h 271490"/>
                  <a:gd name="connsiteX33" fmla="*/ 102798 w 175828"/>
                  <a:gd name="connsiteY33" fmla="*/ 3954 h 271490"/>
                  <a:gd name="connsiteX34" fmla="*/ 104115 w 175828"/>
                  <a:gd name="connsiteY34" fmla="*/ 0 h 271490"/>
                  <a:gd name="connsiteX35" fmla="*/ 117295 w 175828"/>
                  <a:gd name="connsiteY35" fmla="*/ 6590 h 271490"/>
                  <a:gd name="connsiteX36" fmla="*/ 121248 w 175828"/>
                  <a:gd name="connsiteY36" fmla="*/ 7908 h 271490"/>
                  <a:gd name="connsiteX37" fmla="*/ 131791 w 175828"/>
                  <a:gd name="connsiteY37" fmla="*/ 14498 h 271490"/>
                  <a:gd name="connsiteX38" fmla="*/ 146289 w 175828"/>
                  <a:gd name="connsiteY38" fmla="*/ 38220 h 271490"/>
                  <a:gd name="connsiteX39" fmla="*/ 147606 w 175828"/>
                  <a:gd name="connsiteY39" fmla="*/ 42173 h 271490"/>
                  <a:gd name="connsiteX40" fmla="*/ 155514 w 175828"/>
                  <a:gd name="connsiteY40" fmla="*/ 50081 h 271490"/>
                  <a:gd name="connsiteX41" fmla="*/ 156832 w 175828"/>
                  <a:gd name="connsiteY41" fmla="*/ 51399 h 271490"/>
                  <a:gd name="connsiteX42" fmla="*/ 168694 w 175828"/>
                  <a:gd name="connsiteY42" fmla="*/ 65896 h 271490"/>
                  <a:gd name="connsiteX43" fmla="*/ 172647 w 175828"/>
                  <a:gd name="connsiteY43" fmla="*/ 92254 h 271490"/>
                  <a:gd name="connsiteX44" fmla="*/ 173965 w 175828"/>
                  <a:gd name="connsiteY44" fmla="*/ 109387 h 271490"/>
                  <a:gd name="connsiteX45" fmla="*/ 175283 w 175828"/>
                  <a:gd name="connsiteY45" fmla="*/ 130474 h 271490"/>
                  <a:gd name="connsiteX46" fmla="*/ 172647 w 175828"/>
                  <a:gd name="connsiteY46" fmla="*/ 141017 h 271490"/>
                  <a:gd name="connsiteX47" fmla="*/ 168694 w 175828"/>
                  <a:gd name="connsiteY47" fmla="*/ 139699 h 271490"/>
                  <a:gd name="connsiteX48" fmla="*/ 156832 w 175828"/>
                  <a:gd name="connsiteY48" fmla="*/ 137063 h 271490"/>
                  <a:gd name="connsiteX49" fmla="*/ 139699 w 175828"/>
                  <a:gd name="connsiteY49" fmla="*/ 142335 h 271490"/>
                  <a:gd name="connsiteX50" fmla="*/ 117295 w 175828"/>
                  <a:gd name="connsiteY50" fmla="*/ 179237 h 271490"/>
                  <a:gd name="connsiteX51" fmla="*/ 112023 w 175828"/>
                  <a:gd name="connsiteY51" fmla="*/ 225364 h 271490"/>
                  <a:gd name="connsiteX52" fmla="*/ 110705 w 175828"/>
                  <a:gd name="connsiteY52" fmla="*/ 249086 h 271490"/>
                  <a:gd name="connsiteX53" fmla="*/ 108069 w 175828"/>
                  <a:gd name="connsiteY53" fmla="*/ 258312 h 271490"/>
                  <a:gd name="connsiteX54" fmla="*/ 102798 w 175828"/>
                  <a:gd name="connsiteY54" fmla="*/ 271491 h 271490"/>
                  <a:gd name="connsiteX55" fmla="*/ 101480 w 175828"/>
                  <a:gd name="connsiteY55" fmla="*/ 258312 h 27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5828" h="271490">
                    <a:moveTo>
                      <a:pt x="101480" y="258312"/>
                    </a:moveTo>
                    <a:cubicBezTo>
                      <a:pt x="101480" y="254357"/>
                      <a:pt x="100162" y="251722"/>
                      <a:pt x="98844" y="249086"/>
                    </a:cubicBezTo>
                    <a:cubicBezTo>
                      <a:pt x="93572" y="241178"/>
                      <a:pt x="86983" y="231953"/>
                      <a:pt x="81711" y="222728"/>
                    </a:cubicBezTo>
                    <a:cubicBezTo>
                      <a:pt x="72485" y="209549"/>
                      <a:pt x="64578" y="195051"/>
                      <a:pt x="59306" y="189780"/>
                    </a:cubicBezTo>
                    <a:cubicBezTo>
                      <a:pt x="56671" y="185826"/>
                      <a:pt x="47445" y="179237"/>
                      <a:pt x="38220" y="171329"/>
                    </a:cubicBezTo>
                    <a:cubicBezTo>
                      <a:pt x="25041" y="159468"/>
                      <a:pt x="9226" y="147606"/>
                      <a:pt x="3954" y="138381"/>
                    </a:cubicBezTo>
                    <a:cubicBezTo>
                      <a:pt x="2636" y="137063"/>
                      <a:pt x="1318" y="134427"/>
                      <a:pt x="1318" y="133110"/>
                    </a:cubicBezTo>
                    <a:lnTo>
                      <a:pt x="0" y="131791"/>
                    </a:lnTo>
                    <a:lnTo>
                      <a:pt x="0" y="130474"/>
                    </a:lnTo>
                    <a:cubicBezTo>
                      <a:pt x="1318" y="126520"/>
                      <a:pt x="2636" y="123884"/>
                      <a:pt x="2636" y="121248"/>
                    </a:cubicBezTo>
                    <a:cubicBezTo>
                      <a:pt x="3954" y="117295"/>
                      <a:pt x="5272" y="114659"/>
                      <a:pt x="6590" y="110705"/>
                    </a:cubicBezTo>
                    <a:cubicBezTo>
                      <a:pt x="6590" y="109387"/>
                      <a:pt x="7908" y="108069"/>
                      <a:pt x="9226" y="106751"/>
                    </a:cubicBezTo>
                    <a:cubicBezTo>
                      <a:pt x="9226" y="105433"/>
                      <a:pt x="10544" y="105433"/>
                      <a:pt x="10544" y="104115"/>
                    </a:cubicBezTo>
                    <a:cubicBezTo>
                      <a:pt x="10544" y="104115"/>
                      <a:pt x="11862" y="102797"/>
                      <a:pt x="11862" y="102797"/>
                    </a:cubicBezTo>
                    <a:cubicBezTo>
                      <a:pt x="13179" y="101480"/>
                      <a:pt x="14498" y="98844"/>
                      <a:pt x="17134" y="97526"/>
                    </a:cubicBezTo>
                    <a:cubicBezTo>
                      <a:pt x="19769" y="94890"/>
                      <a:pt x="22405" y="92254"/>
                      <a:pt x="23723" y="89618"/>
                    </a:cubicBezTo>
                    <a:cubicBezTo>
                      <a:pt x="23723" y="88300"/>
                      <a:pt x="25041" y="86983"/>
                      <a:pt x="25041" y="85664"/>
                    </a:cubicBezTo>
                    <a:cubicBezTo>
                      <a:pt x="25041" y="84347"/>
                      <a:pt x="26358" y="83028"/>
                      <a:pt x="26358" y="81711"/>
                    </a:cubicBezTo>
                    <a:lnTo>
                      <a:pt x="26358" y="80393"/>
                    </a:lnTo>
                    <a:cubicBezTo>
                      <a:pt x="27677" y="77757"/>
                      <a:pt x="27677" y="75121"/>
                      <a:pt x="28994" y="72485"/>
                    </a:cubicBezTo>
                    <a:lnTo>
                      <a:pt x="30313" y="71168"/>
                    </a:lnTo>
                    <a:cubicBezTo>
                      <a:pt x="32948" y="64578"/>
                      <a:pt x="35584" y="59306"/>
                      <a:pt x="40856" y="54035"/>
                    </a:cubicBezTo>
                    <a:lnTo>
                      <a:pt x="42173" y="52717"/>
                    </a:lnTo>
                    <a:cubicBezTo>
                      <a:pt x="43492" y="51399"/>
                      <a:pt x="46127" y="48763"/>
                      <a:pt x="48763" y="47445"/>
                    </a:cubicBezTo>
                    <a:cubicBezTo>
                      <a:pt x="51399" y="46127"/>
                      <a:pt x="54035" y="46127"/>
                      <a:pt x="55353" y="46127"/>
                    </a:cubicBezTo>
                    <a:cubicBezTo>
                      <a:pt x="56671" y="46127"/>
                      <a:pt x="59306" y="46127"/>
                      <a:pt x="60625" y="44809"/>
                    </a:cubicBezTo>
                    <a:cubicBezTo>
                      <a:pt x="63260" y="43491"/>
                      <a:pt x="65896" y="43491"/>
                      <a:pt x="68532" y="42173"/>
                    </a:cubicBezTo>
                    <a:cubicBezTo>
                      <a:pt x="71168" y="40856"/>
                      <a:pt x="75121" y="39537"/>
                      <a:pt x="77757" y="39537"/>
                    </a:cubicBezTo>
                    <a:cubicBezTo>
                      <a:pt x="79075" y="39537"/>
                      <a:pt x="79075" y="39537"/>
                      <a:pt x="80393" y="38220"/>
                    </a:cubicBezTo>
                    <a:cubicBezTo>
                      <a:pt x="81711" y="38220"/>
                      <a:pt x="84347" y="36901"/>
                      <a:pt x="85664" y="35584"/>
                    </a:cubicBezTo>
                    <a:cubicBezTo>
                      <a:pt x="88300" y="34266"/>
                      <a:pt x="89619" y="31630"/>
                      <a:pt x="90936" y="30312"/>
                    </a:cubicBezTo>
                    <a:cubicBezTo>
                      <a:pt x="92254" y="28994"/>
                      <a:pt x="92254" y="28994"/>
                      <a:pt x="93572" y="27677"/>
                    </a:cubicBezTo>
                    <a:cubicBezTo>
                      <a:pt x="97526" y="23722"/>
                      <a:pt x="101480" y="19769"/>
                      <a:pt x="101480" y="15815"/>
                    </a:cubicBezTo>
                    <a:cubicBezTo>
                      <a:pt x="101480" y="11862"/>
                      <a:pt x="102798" y="9226"/>
                      <a:pt x="102798" y="3954"/>
                    </a:cubicBezTo>
                    <a:lnTo>
                      <a:pt x="104115" y="0"/>
                    </a:lnTo>
                    <a:lnTo>
                      <a:pt x="117295" y="6590"/>
                    </a:lnTo>
                    <a:cubicBezTo>
                      <a:pt x="118612" y="6590"/>
                      <a:pt x="119931" y="7908"/>
                      <a:pt x="121248" y="7908"/>
                    </a:cubicBezTo>
                    <a:cubicBezTo>
                      <a:pt x="125202" y="9226"/>
                      <a:pt x="129156" y="10543"/>
                      <a:pt x="131791" y="14498"/>
                    </a:cubicBezTo>
                    <a:cubicBezTo>
                      <a:pt x="139699" y="21087"/>
                      <a:pt x="143653" y="30312"/>
                      <a:pt x="146289" y="38220"/>
                    </a:cubicBezTo>
                    <a:cubicBezTo>
                      <a:pt x="146289" y="39537"/>
                      <a:pt x="147606" y="40856"/>
                      <a:pt x="147606" y="42173"/>
                    </a:cubicBezTo>
                    <a:cubicBezTo>
                      <a:pt x="148925" y="46127"/>
                      <a:pt x="151560" y="47445"/>
                      <a:pt x="155514" y="50081"/>
                    </a:cubicBezTo>
                    <a:lnTo>
                      <a:pt x="156832" y="51399"/>
                    </a:lnTo>
                    <a:cubicBezTo>
                      <a:pt x="162104" y="55353"/>
                      <a:pt x="166058" y="59306"/>
                      <a:pt x="168694" y="65896"/>
                    </a:cubicBezTo>
                    <a:cubicBezTo>
                      <a:pt x="172647" y="75121"/>
                      <a:pt x="172647" y="83028"/>
                      <a:pt x="172647" y="92254"/>
                    </a:cubicBezTo>
                    <a:cubicBezTo>
                      <a:pt x="172647" y="97526"/>
                      <a:pt x="172647" y="104115"/>
                      <a:pt x="173965" y="109387"/>
                    </a:cubicBezTo>
                    <a:cubicBezTo>
                      <a:pt x="175283" y="117295"/>
                      <a:pt x="176601" y="123884"/>
                      <a:pt x="175283" y="130474"/>
                    </a:cubicBezTo>
                    <a:cubicBezTo>
                      <a:pt x="175283" y="131791"/>
                      <a:pt x="172647" y="141017"/>
                      <a:pt x="172647" y="141017"/>
                    </a:cubicBezTo>
                    <a:lnTo>
                      <a:pt x="168694" y="139699"/>
                    </a:lnTo>
                    <a:cubicBezTo>
                      <a:pt x="164739" y="138381"/>
                      <a:pt x="160786" y="137063"/>
                      <a:pt x="156832" y="137063"/>
                    </a:cubicBezTo>
                    <a:cubicBezTo>
                      <a:pt x="150242" y="137063"/>
                      <a:pt x="144971" y="139699"/>
                      <a:pt x="139699" y="142335"/>
                    </a:cubicBezTo>
                    <a:cubicBezTo>
                      <a:pt x="127838" y="151560"/>
                      <a:pt x="121248" y="166058"/>
                      <a:pt x="117295" y="179237"/>
                    </a:cubicBezTo>
                    <a:cubicBezTo>
                      <a:pt x="112023" y="193733"/>
                      <a:pt x="110705" y="208230"/>
                      <a:pt x="112023" y="225364"/>
                    </a:cubicBezTo>
                    <a:cubicBezTo>
                      <a:pt x="112023" y="233271"/>
                      <a:pt x="113341" y="241178"/>
                      <a:pt x="110705" y="249086"/>
                    </a:cubicBezTo>
                    <a:cubicBezTo>
                      <a:pt x="109387" y="251722"/>
                      <a:pt x="109387" y="254357"/>
                      <a:pt x="108069" y="258312"/>
                    </a:cubicBezTo>
                    <a:lnTo>
                      <a:pt x="102798" y="271491"/>
                    </a:lnTo>
                    <a:lnTo>
                      <a:pt x="101480" y="258312"/>
                    </a:lnTo>
                    <a:close/>
                  </a:path>
                </a:pathLst>
              </a:custGeom>
              <a:grpFill/>
              <a:ln w="6350" cap="flat">
                <a:solidFill>
                  <a:srgbClr val="94C33D"/>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474919D-C544-EE82-40B7-866F5AA9D897}"/>
                  </a:ext>
                </a:extLst>
              </p:cNvPr>
              <p:cNvSpPr/>
              <p:nvPr/>
            </p:nvSpPr>
            <p:spPr>
              <a:xfrm>
                <a:off x="6462535" y="8036472"/>
                <a:ext cx="186371" cy="297848"/>
              </a:xfrm>
              <a:custGeom>
                <a:avLst/>
                <a:gdLst>
                  <a:gd name="connsiteX0" fmla="*/ 104115 w 186371"/>
                  <a:gd name="connsiteY0" fmla="*/ 297848 h 297848"/>
                  <a:gd name="connsiteX1" fmla="*/ 101480 w 186371"/>
                  <a:gd name="connsiteY1" fmla="*/ 263583 h 297848"/>
                  <a:gd name="connsiteX2" fmla="*/ 98844 w 186371"/>
                  <a:gd name="connsiteY2" fmla="*/ 255675 h 297848"/>
                  <a:gd name="connsiteX3" fmla="*/ 81711 w 186371"/>
                  <a:gd name="connsiteY3" fmla="*/ 229316 h 297848"/>
                  <a:gd name="connsiteX4" fmla="*/ 59306 w 186371"/>
                  <a:gd name="connsiteY4" fmla="*/ 196369 h 297848"/>
                  <a:gd name="connsiteX5" fmla="*/ 39537 w 186371"/>
                  <a:gd name="connsiteY5" fmla="*/ 179236 h 297848"/>
                  <a:gd name="connsiteX6" fmla="*/ 3954 w 186371"/>
                  <a:gd name="connsiteY6" fmla="*/ 146288 h 297848"/>
                  <a:gd name="connsiteX7" fmla="*/ 1318 w 186371"/>
                  <a:gd name="connsiteY7" fmla="*/ 141016 h 297848"/>
                  <a:gd name="connsiteX8" fmla="*/ 0 w 186371"/>
                  <a:gd name="connsiteY8" fmla="*/ 138381 h 297848"/>
                  <a:gd name="connsiteX9" fmla="*/ 1318 w 186371"/>
                  <a:gd name="connsiteY9" fmla="*/ 134427 h 297848"/>
                  <a:gd name="connsiteX10" fmla="*/ 3954 w 186371"/>
                  <a:gd name="connsiteY10" fmla="*/ 125202 h 297848"/>
                  <a:gd name="connsiteX11" fmla="*/ 3954 w 186371"/>
                  <a:gd name="connsiteY11" fmla="*/ 123883 h 297848"/>
                  <a:gd name="connsiteX12" fmla="*/ 6590 w 186371"/>
                  <a:gd name="connsiteY12" fmla="*/ 114658 h 297848"/>
                  <a:gd name="connsiteX13" fmla="*/ 9226 w 186371"/>
                  <a:gd name="connsiteY13" fmla="*/ 109387 h 297848"/>
                  <a:gd name="connsiteX14" fmla="*/ 10543 w 186371"/>
                  <a:gd name="connsiteY14" fmla="*/ 108068 h 297848"/>
                  <a:gd name="connsiteX15" fmla="*/ 13179 w 186371"/>
                  <a:gd name="connsiteY15" fmla="*/ 105433 h 297848"/>
                  <a:gd name="connsiteX16" fmla="*/ 18450 w 186371"/>
                  <a:gd name="connsiteY16" fmla="*/ 98844 h 297848"/>
                  <a:gd name="connsiteX17" fmla="*/ 23722 w 186371"/>
                  <a:gd name="connsiteY17" fmla="*/ 92254 h 297848"/>
                  <a:gd name="connsiteX18" fmla="*/ 25040 w 186371"/>
                  <a:gd name="connsiteY18" fmla="*/ 89618 h 297848"/>
                  <a:gd name="connsiteX19" fmla="*/ 26358 w 186371"/>
                  <a:gd name="connsiteY19" fmla="*/ 85664 h 297848"/>
                  <a:gd name="connsiteX20" fmla="*/ 28994 w 186371"/>
                  <a:gd name="connsiteY20" fmla="*/ 77756 h 297848"/>
                  <a:gd name="connsiteX21" fmla="*/ 28994 w 186371"/>
                  <a:gd name="connsiteY21" fmla="*/ 76439 h 297848"/>
                  <a:gd name="connsiteX22" fmla="*/ 40855 w 186371"/>
                  <a:gd name="connsiteY22" fmla="*/ 57988 h 297848"/>
                  <a:gd name="connsiteX23" fmla="*/ 42173 w 186371"/>
                  <a:gd name="connsiteY23" fmla="*/ 56670 h 297848"/>
                  <a:gd name="connsiteX24" fmla="*/ 50081 w 186371"/>
                  <a:gd name="connsiteY24" fmla="*/ 51398 h 297848"/>
                  <a:gd name="connsiteX25" fmla="*/ 57988 w 186371"/>
                  <a:gd name="connsiteY25" fmla="*/ 48762 h 297848"/>
                  <a:gd name="connsiteX26" fmla="*/ 59306 w 186371"/>
                  <a:gd name="connsiteY26" fmla="*/ 48762 h 297848"/>
                  <a:gd name="connsiteX27" fmla="*/ 63260 w 186371"/>
                  <a:gd name="connsiteY27" fmla="*/ 47445 h 297848"/>
                  <a:gd name="connsiteX28" fmla="*/ 69849 w 186371"/>
                  <a:gd name="connsiteY28" fmla="*/ 44809 h 297848"/>
                  <a:gd name="connsiteX29" fmla="*/ 71167 w 186371"/>
                  <a:gd name="connsiteY29" fmla="*/ 44809 h 297848"/>
                  <a:gd name="connsiteX30" fmla="*/ 80392 w 186371"/>
                  <a:gd name="connsiteY30" fmla="*/ 42173 h 297848"/>
                  <a:gd name="connsiteX31" fmla="*/ 83028 w 186371"/>
                  <a:gd name="connsiteY31" fmla="*/ 40855 h 297848"/>
                  <a:gd name="connsiteX32" fmla="*/ 86982 w 186371"/>
                  <a:gd name="connsiteY32" fmla="*/ 39537 h 297848"/>
                  <a:gd name="connsiteX33" fmla="*/ 92254 w 186371"/>
                  <a:gd name="connsiteY33" fmla="*/ 34265 h 297848"/>
                  <a:gd name="connsiteX34" fmla="*/ 94890 w 186371"/>
                  <a:gd name="connsiteY34" fmla="*/ 31629 h 297848"/>
                  <a:gd name="connsiteX35" fmla="*/ 101480 w 186371"/>
                  <a:gd name="connsiteY35" fmla="*/ 22404 h 297848"/>
                  <a:gd name="connsiteX36" fmla="*/ 102797 w 186371"/>
                  <a:gd name="connsiteY36" fmla="*/ 10543 h 297848"/>
                  <a:gd name="connsiteX37" fmla="*/ 105433 w 186371"/>
                  <a:gd name="connsiteY37" fmla="*/ 0 h 297848"/>
                  <a:gd name="connsiteX38" fmla="*/ 125202 w 186371"/>
                  <a:gd name="connsiteY38" fmla="*/ 9225 h 297848"/>
                  <a:gd name="connsiteX39" fmla="*/ 129155 w 186371"/>
                  <a:gd name="connsiteY39" fmla="*/ 10543 h 297848"/>
                  <a:gd name="connsiteX40" fmla="*/ 141017 w 186371"/>
                  <a:gd name="connsiteY40" fmla="*/ 17133 h 297848"/>
                  <a:gd name="connsiteX41" fmla="*/ 156831 w 186371"/>
                  <a:gd name="connsiteY41" fmla="*/ 43491 h 297848"/>
                  <a:gd name="connsiteX42" fmla="*/ 156831 w 186371"/>
                  <a:gd name="connsiteY42" fmla="*/ 44809 h 297848"/>
                  <a:gd name="connsiteX43" fmla="*/ 158150 w 186371"/>
                  <a:gd name="connsiteY43" fmla="*/ 47445 h 297848"/>
                  <a:gd name="connsiteX44" fmla="*/ 164739 w 186371"/>
                  <a:gd name="connsiteY44" fmla="*/ 54034 h 297848"/>
                  <a:gd name="connsiteX45" fmla="*/ 166057 w 186371"/>
                  <a:gd name="connsiteY45" fmla="*/ 55352 h 297848"/>
                  <a:gd name="connsiteX46" fmla="*/ 179236 w 186371"/>
                  <a:gd name="connsiteY46" fmla="*/ 71167 h 297848"/>
                  <a:gd name="connsiteX47" fmla="*/ 183190 w 186371"/>
                  <a:gd name="connsiteY47" fmla="*/ 100161 h 297848"/>
                  <a:gd name="connsiteX48" fmla="*/ 184508 w 186371"/>
                  <a:gd name="connsiteY48" fmla="*/ 115976 h 297848"/>
                  <a:gd name="connsiteX49" fmla="*/ 185826 w 186371"/>
                  <a:gd name="connsiteY49" fmla="*/ 139699 h 297848"/>
                  <a:gd name="connsiteX50" fmla="*/ 183190 w 186371"/>
                  <a:gd name="connsiteY50" fmla="*/ 150242 h 297848"/>
                  <a:gd name="connsiteX51" fmla="*/ 181872 w 186371"/>
                  <a:gd name="connsiteY51" fmla="*/ 155514 h 297848"/>
                  <a:gd name="connsiteX52" fmla="*/ 172646 w 186371"/>
                  <a:gd name="connsiteY52" fmla="*/ 152878 h 297848"/>
                  <a:gd name="connsiteX53" fmla="*/ 147606 w 186371"/>
                  <a:gd name="connsiteY53" fmla="*/ 155514 h 297848"/>
                  <a:gd name="connsiteX54" fmla="*/ 126519 w 186371"/>
                  <a:gd name="connsiteY54" fmla="*/ 189779 h 297848"/>
                  <a:gd name="connsiteX55" fmla="*/ 121248 w 186371"/>
                  <a:gd name="connsiteY55" fmla="*/ 234588 h 297848"/>
                  <a:gd name="connsiteX56" fmla="*/ 119930 w 186371"/>
                  <a:gd name="connsiteY56" fmla="*/ 260947 h 297848"/>
                  <a:gd name="connsiteX57" fmla="*/ 117294 w 186371"/>
                  <a:gd name="connsiteY57" fmla="*/ 270172 h 297848"/>
                  <a:gd name="connsiteX58" fmla="*/ 104115 w 186371"/>
                  <a:gd name="connsiteY58" fmla="*/ 297848 h 297848"/>
                  <a:gd name="connsiteX59" fmla="*/ 10543 w 186371"/>
                  <a:gd name="connsiteY59" fmla="*/ 135745 h 297848"/>
                  <a:gd name="connsiteX60" fmla="*/ 13179 w 186371"/>
                  <a:gd name="connsiteY60" fmla="*/ 139699 h 297848"/>
                  <a:gd name="connsiteX61" fmla="*/ 46127 w 186371"/>
                  <a:gd name="connsiteY61" fmla="*/ 171329 h 297848"/>
                  <a:gd name="connsiteX62" fmla="*/ 68532 w 186371"/>
                  <a:gd name="connsiteY62" fmla="*/ 191097 h 297848"/>
                  <a:gd name="connsiteX63" fmla="*/ 90936 w 186371"/>
                  <a:gd name="connsiteY63" fmla="*/ 225363 h 297848"/>
                  <a:gd name="connsiteX64" fmla="*/ 108069 w 186371"/>
                  <a:gd name="connsiteY64" fmla="*/ 251721 h 297848"/>
                  <a:gd name="connsiteX65" fmla="*/ 110704 w 186371"/>
                  <a:gd name="connsiteY65" fmla="*/ 258311 h 297848"/>
                  <a:gd name="connsiteX66" fmla="*/ 112023 w 186371"/>
                  <a:gd name="connsiteY66" fmla="*/ 255675 h 297848"/>
                  <a:gd name="connsiteX67" fmla="*/ 113340 w 186371"/>
                  <a:gd name="connsiteY67" fmla="*/ 233270 h 297848"/>
                  <a:gd name="connsiteX68" fmla="*/ 118612 w 186371"/>
                  <a:gd name="connsiteY68" fmla="*/ 184508 h 297848"/>
                  <a:gd name="connsiteX69" fmla="*/ 142335 w 186371"/>
                  <a:gd name="connsiteY69" fmla="*/ 144971 h 297848"/>
                  <a:gd name="connsiteX70" fmla="*/ 173965 w 186371"/>
                  <a:gd name="connsiteY70" fmla="*/ 139699 h 297848"/>
                  <a:gd name="connsiteX71" fmla="*/ 175282 w 186371"/>
                  <a:gd name="connsiteY71" fmla="*/ 134427 h 297848"/>
                  <a:gd name="connsiteX72" fmla="*/ 173965 w 186371"/>
                  <a:gd name="connsiteY72" fmla="*/ 114658 h 297848"/>
                  <a:gd name="connsiteX73" fmla="*/ 172646 w 186371"/>
                  <a:gd name="connsiteY73" fmla="*/ 97525 h 297848"/>
                  <a:gd name="connsiteX74" fmla="*/ 168693 w 186371"/>
                  <a:gd name="connsiteY74" fmla="*/ 72485 h 297848"/>
                  <a:gd name="connsiteX75" fmla="*/ 159467 w 186371"/>
                  <a:gd name="connsiteY75" fmla="*/ 60624 h 297848"/>
                  <a:gd name="connsiteX76" fmla="*/ 158150 w 186371"/>
                  <a:gd name="connsiteY76" fmla="*/ 59306 h 297848"/>
                  <a:gd name="connsiteX77" fmla="*/ 148924 w 186371"/>
                  <a:gd name="connsiteY77" fmla="*/ 48762 h 297848"/>
                  <a:gd name="connsiteX78" fmla="*/ 147606 w 186371"/>
                  <a:gd name="connsiteY78" fmla="*/ 46127 h 297848"/>
                  <a:gd name="connsiteX79" fmla="*/ 147606 w 186371"/>
                  <a:gd name="connsiteY79" fmla="*/ 44809 h 297848"/>
                  <a:gd name="connsiteX80" fmla="*/ 134427 w 186371"/>
                  <a:gd name="connsiteY80" fmla="*/ 22404 h 297848"/>
                  <a:gd name="connsiteX81" fmla="*/ 123883 w 186371"/>
                  <a:gd name="connsiteY81" fmla="*/ 17133 h 297848"/>
                  <a:gd name="connsiteX82" fmla="*/ 119930 w 186371"/>
                  <a:gd name="connsiteY82" fmla="*/ 15814 h 297848"/>
                  <a:gd name="connsiteX83" fmla="*/ 112023 w 186371"/>
                  <a:gd name="connsiteY83" fmla="*/ 11861 h 297848"/>
                  <a:gd name="connsiteX84" fmla="*/ 110704 w 186371"/>
                  <a:gd name="connsiteY84" fmla="*/ 21086 h 297848"/>
                  <a:gd name="connsiteX85" fmla="*/ 101480 w 186371"/>
                  <a:gd name="connsiteY85" fmla="*/ 35583 h 297848"/>
                  <a:gd name="connsiteX86" fmla="*/ 98844 w 186371"/>
                  <a:gd name="connsiteY86" fmla="*/ 38219 h 297848"/>
                  <a:gd name="connsiteX87" fmla="*/ 92254 w 186371"/>
                  <a:gd name="connsiteY87" fmla="*/ 44809 h 297848"/>
                  <a:gd name="connsiteX88" fmla="*/ 85664 w 186371"/>
                  <a:gd name="connsiteY88" fmla="*/ 47445 h 297848"/>
                  <a:gd name="connsiteX89" fmla="*/ 83028 w 186371"/>
                  <a:gd name="connsiteY89" fmla="*/ 48762 h 297848"/>
                  <a:gd name="connsiteX90" fmla="*/ 73803 w 186371"/>
                  <a:gd name="connsiteY90" fmla="*/ 52717 h 297848"/>
                  <a:gd name="connsiteX91" fmla="*/ 72485 w 186371"/>
                  <a:gd name="connsiteY91" fmla="*/ 52717 h 297848"/>
                  <a:gd name="connsiteX92" fmla="*/ 65896 w 186371"/>
                  <a:gd name="connsiteY92" fmla="*/ 55352 h 297848"/>
                  <a:gd name="connsiteX93" fmla="*/ 60624 w 186371"/>
                  <a:gd name="connsiteY93" fmla="*/ 56670 h 297848"/>
                  <a:gd name="connsiteX94" fmla="*/ 59306 w 186371"/>
                  <a:gd name="connsiteY94" fmla="*/ 52717 h 297848"/>
                  <a:gd name="connsiteX95" fmla="*/ 60624 w 186371"/>
                  <a:gd name="connsiteY95" fmla="*/ 57988 h 297848"/>
                  <a:gd name="connsiteX96" fmla="*/ 55353 w 186371"/>
                  <a:gd name="connsiteY96" fmla="*/ 59306 h 297848"/>
                  <a:gd name="connsiteX97" fmla="*/ 50081 w 186371"/>
                  <a:gd name="connsiteY97" fmla="*/ 63260 h 297848"/>
                  <a:gd name="connsiteX98" fmla="*/ 48763 w 186371"/>
                  <a:gd name="connsiteY98" fmla="*/ 64577 h 297848"/>
                  <a:gd name="connsiteX99" fmla="*/ 39537 w 186371"/>
                  <a:gd name="connsiteY99" fmla="*/ 80392 h 297848"/>
                  <a:gd name="connsiteX100" fmla="*/ 39537 w 186371"/>
                  <a:gd name="connsiteY100" fmla="*/ 81710 h 297848"/>
                  <a:gd name="connsiteX101" fmla="*/ 36901 w 186371"/>
                  <a:gd name="connsiteY101" fmla="*/ 88300 h 297848"/>
                  <a:gd name="connsiteX102" fmla="*/ 35584 w 186371"/>
                  <a:gd name="connsiteY102" fmla="*/ 92254 h 297848"/>
                  <a:gd name="connsiteX103" fmla="*/ 34265 w 186371"/>
                  <a:gd name="connsiteY103" fmla="*/ 96208 h 297848"/>
                  <a:gd name="connsiteX104" fmla="*/ 26358 w 186371"/>
                  <a:gd name="connsiteY104" fmla="*/ 105433 h 297848"/>
                  <a:gd name="connsiteX105" fmla="*/ 21086 w 186371"/>
                  <a:gd name="connsiteY105" fmla="*/ 110704 h 297848"/>
                  <a:gd name="connsiteX106" fmla="*/ 19769 w 186371"/>
                  <a:gd name="connsiteY106" fmla="*/ 112023 h 297848"/>
                  <a:gd name="connsiteX107" fmla="*/ 17133 w 186371"/>
                  <a:gd name="connsiteY107" fmla="*/ 114658 h 297848"/>
                  <a:gd name="connsiteX108" fmla="*/ 15815 w 186371"/>
                  <a:gd name="connsiteY108" fmla="*/ 117294 h 297848"/>
                  <a:gd name="connsiteX109" fmla="*/ 13179 w 186371"/>
                  <a:gd name="connsiteY109" fmla="*/ 126519 h 297848"/>
                  <a:gd name="connsiteX110" fmla="*/ 13179 w 186371"/>
                  <a:gd name="connsiteY110" fmla="*/ 127837 h 297848"/>
                  <a:gd name="connsiteX111" fmla="*/ 10543 w 186371"/>
                  <a:gd name="connsiteY111" fmla="*/ 135745 h 29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6371" h="297848">
                    <a:moveTo>
                      <a:pt x="104115" y="297848"/>
                    </a:moveTo>
                    <a:lnTo>
                      <a:pt x="101480" y="263583"/>
                    </a:lnTo>
                    <a:cubicBezTo>
                      <a:pt x="101480" y="260947"/>
                      <a:pt x="100161" y="258311"/>
                      <a:pt x="98844" y="255675"/>
                    </a:cubicBezTo>
                    <a:cubicBezTo>
                      <a:pt x="93572" y="247768"/>
                      <a:pt x="86982" y="238542"/>
                      <a:pt x="81711" y="229316"/>
                    </a:cubicBezTo>
                    <a:cubicBezTo>
                      <a:pt x="73803" y="216137"/>
                      <a:pt x="64577" y="201641"/>
                      <a:pt x="59306" y="196369"/>
                    </a:cubicBezTo>
                    <a:cubicBezTo>
                      <a:pt x="56670" y="192415"/>
                      <a:pt x="47445" y="185826"/>
                      <a:pt x="39537" y="179236"/>
                    </a:cubicBezTo>
                    <a:cubicBezTo>
                      <a:pt x="25040" y="167374"/>
                      <a:pt x="9226" y="155514"/>
                      <a:pt x="3954" y="146288"/>
                    </a:cubicBezTo>
                    <a:cubicBezTo>
                      <a:pt x="2636" y="144971"/>
                      <a:pt x="1318" y="142335"/>
                      <a:pt x="1318" y="141016"/>
                    </a:cubicBezTo>
                    <a:lnTo>
                      <a:pt x="0" y="138381"/>
                    </a:lnTo>
                    <a:lnTo>
                      <a:pt x="1318" y="134427"/>
                    </a:lnTo>
                    <a:cubicBezTo>
                      <a:pt x="2636" y="130473"/>
                      <a:pt x="3954" y="127837"/>
                      <a:pt x="3954" y="125202"/>
                    </a:cubicBezTo>
                    <a:lnTo>
                      <a:pt x="3954" y="123883"/>
                    </a:lnTo>
                    <a:cubicBezTo>
                      <a:pt x="5271" y="121247"/>
                      <a:pt x="6590" y="117294"/>
                      <a:pt x="6590" y="114658"/>
                    </a:cubicBezTo>
                    <a:cubicBezTo>
                      <a:pt x="6590" y="113340"/>
                      <a:pt x="7907" y="112023"/>
                      <a:pt x="9226" y="109387"/>
                    </a:cubicBezTo>
                    <a:cubicBezTo>
                      <a:pt x="9226" y="109387"/>
                      <a:pt x="10543" y="108068"/>
                      <a:pt x="10543" y="108068"/>
                    </a:cubicBezTo>
                    <a:lnTo>
                      <a:pt x="13179" y="105433"/>
                    </a:lnTo>
                    <a:cubicBezTo>
                      <a:pt x="14497" y="102797"/>
                      <a:pt x="17133" y="101479"/>
                      <a:pt x="18450" y="98844"/>
                    </a:cubicBezTo>
                    <a:cubicBezTo>
                      <a:pt x="21086" y="96208"/>
                      <a:pt x="22405" y="93572"/>
                      <a:pt x="23722" y="92254"/>
                    </a:cubicBezTo>
                    <a:cubicBezTo>
                      <a:pt x="23722" y="90936"/>
                      <a:pt x="23722" y="90936"/>
                      <a:pt x="25040" y="89618"/>
                    </a:cubicBezTo>
                    <a:cubicBezTo>
                      <a:pt x="25040" y="88300"/>
                      <a:pt x="26358" y="86982"/>
                      <a:pt x="26358" y="85664"/>
                    </a:cubicBezTo>
                    <a:cubicBezTo>
                      <a:pt x="27676" y="81710"/>
                      <a:pt x="28994" y="80392"/>
                      <a:pt x="28994" y="77756"/>
                    </a:cubicBezTo>
                    <a:lnTo>
                      <a:pt x="28994" y="76439"/>
                    </a:lnTo>
                    <a:cubicBezTo>
                      <a:pt x="31629" y="69849"/>
                      <a:pt x="34265" y="63260"/>
                      <a:pt x="40855" y="57988"/>
                    </a:cubicBezTo>
                    <a:lnTo>
                      <a:pt x="42173" y="56670"/>
                    </a:lnTo>
                    <a:cubicBezTo>
                      <a:pt x="44809" y="54034"/>
                      <a:pt x="47445" y="52717"/>
                      <a:pt x="50081" y="51398"/>
                    </a:cubicBezTo>
                    <a:cubicBezTo>
                      <a:pt x="52717" y="50081"/>
                      <a:pt x="55353" y="50081"/>
                      <a:pt x="57988" y="48762"/>
                    </a:cubicBezTo>
                    <a:lnTo>
                      <a:pt x="59306" y="48762"/>
                    </a:lnTo>
                    <a:cubicBezTo>
                      <a:pt x="60624" y="48762"/>
                      <a:pt x="61942" y="48762"/>
                      <a:pt x="63260" y="47445"/>
                    </a:cubicBezTo>
                    <a:cubicBezTo>
                      <a:pt x="65896" y="46127"/>
                      <a:pt x="67213" y="46127"/>
                      <a:pt x="69849" y="44809"/>
                    </a:cubicBezTo>
                    <a:lnTo>
                      <a:pt x="71167" y="44809"/>
                    </a:lnTo>
                    <a:cubicBezTo>
                      <a:pt x="73803" y="43491"/>
                      <a:pt x="77756" y="42173"/>
                      <a:pt x="80392" y="42173"/>
                    </a:cubicBezTo>
                    <a:cubicBezTo>
                      <a:pt x="81711" y="42173"/>
                      <a:pt x="81711" y="42173"/>
                      <a:pt x="83028" y="40855"/>
                    </a:cubicBezTo>
                    <a:cubicBezTo>
                      <a:pt x="85664" y="40855"/>
                      <a:pt x="85664" y="39537"/>
                      <a:pt x="86982" y="39537"/>
                    </a:cubicBezTo>
                    <a:cubicBezTo>
                      <a:pt x="88300" y="38219"/>
                      <a:pt x="90936" y="35583"/>
                      <a:pt x="92254" y="34265"/>
                    </a:cubicBezTo>
                    <a:lnTo>
                      <a:pt x="94890" y="31629"/>
                    </a:lnTo>
                    <a:cubicBezTo>
                      <a:pt x="96208" y="28993"/>
                      <a:pt x="101480" y="25040"/>
                      <a:pt x="101480" y="22404"/>
                    </a:cubicBezTo>
                    <a:cubicBezTo>
                      <a:pt x="101480" y="18450"/>
                      <a:pt x="102797" y="14497"/>
                      <a:pt x="102797" y="10543"/>
                    </a:cubicBezTo>
                    <a:lnTo>
                      <a:pt x="105433" y="0"/>
                    </a:lnTo>
                    <a:lnTo>
                      <a:pt x="125202" y="9225"/>
                    </a:lnTo>
                    <a:cubicBezTo>
                      <a:pt x="126519" y="9225"/>
                      <a:pt x="127838" y="10543"/>
                      <a:pt x="129155" y="10543"/>
                    </a:cubicBezTo>
                    <a:cubicBezTo>
                      <a:pt x="133109" y="11861"/>
                      <a:pt x="137063" y="14497"/>
                      <a:pt x="141017" y="17133"/>
                    </a:cubicBezTo>
                    <a:cubicBezTo>
                      <a:pt x="150242" y="23722"/>
                      <a:pt x="154196" y="34265"/>
                      <a:pt x="156831" y="43491"/>
                    </a:cubicBezTo>
                    <a:lnTo>
                      <a:pt x="156831" y="44809"/>
                    </a:lnTo>
                    <a:cubicBezTo>
                      <a:pt x="156831" y="46127"/>
                      <a:pt x="158150" y="46127"/>
                      <a:pt x="158150" y="47445"/>
                    </a:cubicBezTo>
                    <a:cubicBezTo>
                      <a:pt x="159467" y="50081"/>
                      <a:pt x="160786" y="51398"/>
                      <a:pt x="164739" y="54034"/>
                    </a:cubicBezTo>
                    <a:lnTo>
                      <a:pt x="166057" y="55352"/>
                    </a:lnTo>
                    <a:cubicBezTo>
                      <a:pt x="172646" y="59306"/>
                      <a:pt x="176600" y="64577"/>
                      <a:pt x="179236" y="71167"/>
                    </a:cubicBezTo>
                    <a:cubicBezTo>
                      <a:pt x="183190" y="80392"/>
                      <a:pt x="183190" y="90936"/>
                      <a:pt x="183190" y="100161"/>
                    </a:cubicBezTo>
                    <a:cubicBezTo>
                      <a:pt x="183190" y="105433"/>
                      <a:pt x="183190" y="110704"/>
                      <a:pt x="184508" y="115976"/>
                    </a:cubicBezTo>
                    <a:cubicBezTo>
                      <a:pt x="185826" y="123883"/>
                      <a:pt x="187144" y="131791"/>
                      <a:pt x="185826" y="139699"/>
                    </a:cubicBezTo>
                    <a:cubicBezTo>
                      <a:pt x="185826" y="141016"/>
                      <a:pt x="183190" y="150242"/>
                      <a:pt x="183190" y="150242"/>
                    </a:cubicBezTo>
                    <a:lnTo>
                      <a:pt x="181872" y="155514"/>
                    </a:lnTo>
                    <a:lnTo>
                      <a:pt x="172646" y="152878"/>
                    </a:lnTo>
                    <a:cubicBezTo>
                      <a:pt x="163421" y="150242"/>
                      <a:pt x="155514" y="150242"/>
                      <a:pt x="147606" y="155514"/>
                    </a:cubicBezTo>
                    <a:cubicBezTo>
                      <a:pt x="137063" y="163421"/>
                      <a:pt x="130473" y="177918"/>
                      <a:pt x="126519" y="189779"/>
                    </a:cubicBezTo>
                    <a:cubicBezTo>
                      <a:pt x="122566" y="202958"/>
                      <a:pt x="119930" y="217456"/>
                      <a:pt x="121248" y="234588"/>
                    </a:cubicBezTo>
                    <a:cubicBezTo>
                      <a:pt x="121248" y="242496"/>
                      <a:pt x="122566" y="250404"/>
                      <a:pt x="119930" y="260947"/>
                    </a:cubicBezTo>
                    <a:cubicBezTo>
                      <a:pt x="118612" y="263583"/>
                      <a:pt x="118612" y="267536"/>
                      <a:pt x="117294" y="270172"/>
                    </a:cubicBezTo>
                    <a:lnTo>
                      <a:pt x="104115" y="297848"/>
                    </a:lnTo>
                    <a:close/>
                    <a:moveTo>
                      <a:pt x="10543" y="135745"/>
                    </a:moveTo>
                    <a:cubicBezTo>
                      <a:pt x="11861" y="137063"/>
                      <a:pt x="11861" y="138381"/>
                      <a:pt x="13179" y="139699"/>
                    </a:cubicBezTo>
                    <a:cubicBezTo>
                      <a:pt x="18450" y="147606"/>
                      <a:pt x="34265" y="160785"/>
                      <a:pt x="46127" y="171329"/>
                    </a:cubicBezTo>
                    <a:cubicBezTo>
                      <a:pt x="55353" y="179236"/>
                      <a:pt x="64577" y="185826"/>
                      <a:pt x="68532" y="191097"/>
                    </a:cubicBezTo>
                    <a:cubicBezTo>
                      <a:pt x="73803" y="197687"/>
                      <a:pt x="83028" y="210866"/>
                      <a:pt x="90936" y="225363"/>
                    </a:cubicBezTo>
                    <a:cubicBezTo>
                      <a:pt x="97525" y="234588"/>
                      <a:pt x="102797" y="245132"/>
                      <a:pt x="108069" y="251721"/>
                    </a:cubicBezTo>
                    <a:cubicBezTo>
                      <a:pt x="109387" y="254357"/>
                      <a:pt x="110704" y="255675"/>
                      <a:pt x="110704" y="258311"/>
                    </a:cubicBezTo>
                    <a:cubicBezTo>
                      <a:pt x="110704" y="256993"/>
                      <a:pt x="112023" y="255675"/>
                      <a:pt x="112023" y="255675"/>
                    </a:cubicBezTo>
                    <a:cubicBezTo>
                      <a:pt x="114659" y="247768"/>
                      <a:pt x="113340" y="239860"/>
                      <a:pt x="113340" y="233270"/>
                    </a:cubicBezTo>
                    <a:cubicBezTo>
                      <a:pt x="112023" y="214820"/>
                      <a:pt x="113340" y="200322"/>
                      <a:pt x="118612" y="184508"/>
                    </a:cubicBezTo>
                    <a:cubicBezTo>
                      <a:pt x="122566" y="171329"/>
                      <a:pt x="129155" y="155514"/>
                      <a:pt x="142335" y="144971"/>
                    </a:cubicBezTo>
                    <a:cubicBezTo>
                      <a:pt x="151560" y="138381"/>
                      <a:pt x="163421" y="135745"/>
                      <a:pt x="173965" y="139699"/>
                    </a:cubicBezTo>
                    <a:cubicBezTo>
                      <a:pt x="173965" y="137063"/>
                      <a:pt x="175282" y="135745"/>
                      <a:pt x="175282" y="134427"/>
                    </a:cubicBezTo>
                    <a:cubicBezTo>
                      <a:pt x="176600" y="127837"/>
                      <a:pt x="175282" y="121247"/>
                      <a:pt x="173965" y="114658"/>
                    </a:cubicBezTo>
                    <a:cubicBezTo>
                      <a:pt x="172646" y="108068"/>
                      <a:pt x="172646" y="102797"/>
                      <a:pt x="172646" y="97525"/>
                    </a:cubicBezTo>
                    <a:cubicBezTo>
                      <a:pt x="172646" y="89618"/>
                      <a:pt x="172646" y="80392"/>
                      <a:pt x="168693" y="72485"/>
                    </a:cubicBezTo>
                    <a:cubicBezTo>
                      <a:pt x="166057" y="67213"/>
                      <a:pt x="163421" y="63260"/>
                      <a:pt x="159467" y="60624"/>
                    </a:cubicBezTo>
                    <a:lnTo>
                      <a:pt x="158150" y="59306"/>
                    </a:lnTo>
                    <a:cubicBezTo>
                      <a:pt x="154196" y="56670"/>
                      <a:pt x="150242" y="54034"/>
                      <a:pt x="148924" y="48762"/>
                    </a:cubicBezTo>
                    <a:cubicBezTo>
                      <a:pt x="148924" y="47445"/>
                      <a:pt x="147606" y="46127"/>
                      <a:pt x="147606" y="46127"/>
                    </a:cubicBezTo>
                    <a:lnTo>
                      <a:pt x="147606" y="44809"/>
                    </a:lnTo>
                    <a:cubicBezTo>
                      <a:pt x="144971" y="36901"/>
                      <a:pt x="141017" y="28993"/>
                      <a:pt x="134427" y="22404"/>
                    </a:cubicBezTo>
                    <a:cubicBezTo>
                      <a:pt x="131791" y="19769"/>
                      <a:pt x="127838" y="18450"/>
                      <a:pt x="123883" y="17133"/>
                    </a:cubicBezTo>
                    <a:cubicBezTo>
                      <a:pt x="122566" y="17133"/>
                      <a:pt x="121248" y="15814"/>
                      <a:pt x="119930" y="15814"/>
                    </a:cubicBezTo>
                    <a:lnTo>
                      <a:pt x="112023" y="11861"/>
                    </a:lnTo>
                    <a:cubicBezTo>
                      <a:pt x="110704" y="15814"/>
                      <a:pt x="110704" y="18450"/>
                      <a:pt x="110704" y="21086"/>
                    </a:cubicBezTo>
                    <a:cubicBezTo>
                      <a:pt x="110704" y="26358"/>
                      <a:pt x="106751" y="31629"/>
                      <a:pt x="101480" y="35583"/>
                    </a:cubicBezTo>
                    <a:lnTo>
                      <a:pt x="98844" y="38219"/>
                    </a:lnTo>
                    <a:cubicBezTo>
                      <a:pt x="97525" y="40855"/>
                      <a:pt x="94890" y="42173"/>
                      <a:pt x="92254" y="44809"/>
                    </a:cubicBezTo>
                    <a:cubicBezTo>
                      <a:pt x="90936" y="46127"/>
                      <a:pt x="88300" y="47445"/>
                      <a:pt x="85664" y="47445"/>
                    </a:cubicBezTo>
                    <a:cubicBezTo>
                      <a:pt x="84346" y="47445"/>
                      <a:pt x="83028" y="48762"/>
                      <a:pt x="83028" y="48762"/>
                    </a:cubicBezTo>
                    <a:cubicBezTo>
                      <a:pt x="80392" y="50081"/>
                      <a:pt x="76439" y="51398"/>
                      <a:pt x="73803" y="52717"/>
                    </a:cubicBezTo>
                    <a:lnTo>
                      <a:pt x="72485" y="52717"/>
                    </a:lnTo>
                    <a:cubicBezTo>
                      <a:pt x="69849" y="54034"/>
                      <a:pt x="68532" y="54034"/>
                      <a:pt x="65896" y="55352"/>
                    </a:cubicBezTo>
                    <a:cubicBezTo>
                      <a:pt x="64577" y="55352"/>
                      <a:pt x="63260" y="56670"/>
                      <a:pt x="60624" y="56670"/>
                    </a:cubicBezTo>
                    <a:lnTo>
                      <a:pt x="59306" y="52717"/>
                    </a:lnTo>
                    <a:lnTo>
                      <a:pt x="60624" y="57988"/>
                    </a:lnTo>
                    <a:cubicBezTo>
                      <a:pt x="57988" y="57988"/>
                      <a:pt x="56670" y="59306"/>
                      <a:pt x="55353" y="59306"/>
                    </a:cubicBezTo>
                    <a:cubicBezTo>
                      <a:pt x="54034" y="60624"/>
                      <a:pt x="51398" y="61941"/>
                      <a:pt x="50081" y="63260"/>
                    </a:cubicBezTo>
                    <a:lnTo>
                      <a:pt x="48763" y="64577"/>
                    </a:lnTo>
                    <a:cubicBezTo>
                      <a:pt x="44809" y="68531"/>
                      <a:pt x="42173" y="73803"/>
                      <a:pt x="39537" y="80392"/>
                    </a:cubicBezTo>
                    <a:lnTo>
                      <a:pt x="39537" y="81710"/>
                    </a:lnTo>
                    <a:cubicBezTo>
                      <a:pt x="38219" y="84346"/>
                      <a:pt x="38219" y="86982"/>
                      <a:pt x="36901" y="88300"/>
                    </a:cubicBezTo>
                    <a:cubicBezTo>
                      <a:pt x="35584" y="90936"/>
                      <a:pt x="35584" y="92254"/>
                      <a:pt x="35584" y="92254"/>
                    </a:cubicBezTo>
                    <a:cubicBezTo>
                      <a:pt x="35584" y="93572"/>
                      <a:pt x="34265" y="94889"/>
                      <a:pt x="34265" y="96208"/>
                    </a:cubicBezTo>
                    <a:cubicBezTo>
                      <a:pt x="32948" y="100161"/>
                      <a:pt x="30312" y="102797"/>
                      <a:pt x="26358" y="105433"/>
                    </a:cubicBezTo>
                    <a:cubicBezTo>
                      <a:pt x="25040" y="106751"/>
                      <a:pt x="22405" y="109387"/>
                      <a:pt x="21086" y="110704"/>
                    </a:cubicBezTo>
                    <a:cubicBezTo>
                      <a:pt x="21086" y="110704"/>
                      <a:pt x="19769" y="112023"/>
                      <a:pt x="19769" y="112023"/>
                    </a:cubicBezTo>
                    <a:lnTo>
                      <a:pt x="17133" y="114658"/>
                    </a:lnTo>
                    <a:cubicBezTo>
                      <a:pt x="15815" y="115976"/>
                      <a:pt x="15815" y="115976"/>
                      <a:pt x="15815" y="117294"/>
                    </a:cubicBezTo>
                    <a:cubicBezTo>
                      <a:pt x="14497" y="119930"/>
                      <a:pt x="13179" y="122566"/>
                      <a:pt x="13179" y="126519"/>
                    </a:cubicBezTo>
                    <a:lnTo>
                      <a:pt x="13179" y="127837"/>
                    </a:lnTo>
                    <a:cubicBezTo>
                      <a:pt x="11861" y="130473"/>
                      <a:pt x="10543" y="133109"/>
                      <a:pt x="10543" y="135745"/>
                    </a:cubicBezTo>
                    <a:close/>
                  </a:path>
                </a:pathLst>
              </a:custGeom>
              <a:grpFill/>
              <a:ln w="6350" cap="flat">
                <a:solidFill>
                  <a:srgbClr val="94C33D"/>
                </a:solidFill>
                <a:prstDash val="solid"/>
                <a:miter/>
              </a:ln>
            </p:spPr>
            <p:txBody>
              <a:bodyPr rtlCol="0" anchor="ctr"/>
              <a:lstStyle/>
              <a:p>
                <a:endParaRPr lang="en-US"/>
              </a:p>
            </p:txBody>
          </p:sp>
        </p:grpSp>
        <p:grpSp>
          <p:nvGrpSpPr>
            <p:cNvPr id="60" name="Graphic 5">
              <a:extLst>
                <a:ext uri="{FF2B5EF4-FFF2-40B4-BE49-F238E27FC236}">
                  <a16:creationId xmlns:a16="http://schemas.microsoft.com/office/drawing/2014/main" id="{85D24103-3F3B-D2D8-7E11-CEC0FEDD1601}"/>
                </a:ext>
              </a:extLst>
            </p:cNvPr>
            <p:cNvGrpSpPr/>
            <p:nvPr/>
          </p:nvGrpSpPr>
          <p:grpSpPr>
            <a:xfrm>
              <a:off x="6057935" y="7589699"/>
              <a:ext cx="582609" cy="602286"/>
              <a:chOff x="6057935" y="7589699"/>
              <a:chExt cx="582609" cy="602286"/>
            </a:xfrm>
            <a:grpFill/>
          </p:grpSpPr>
          <p:sp>
            <p:nvSpPr>
              <p:cNvPr id="61" name="Freeform 60">
                <a:extLst>
                  <a:ext uri="{FF2B5EF4-FFF2-40B4-BE49-F238E27FC236}">
                    <a16:creationId xmlns:a16="http://schemas.microsoft.com/office/drawing/2014/main" id="{48D004E5-4F1D-2D41-282F-021EA399811D}"/>
                  </a:ext>
                </a:extLst>
              </p:cNvPr>
              <p:cNvSpPr/>
              <p:nvPr/>
            </p:nvSpPr>
            <p:spPr>
              <a:xfrm>
                <a:off x="6071114" y="7589699"/>
                <a:ext cx="569430" cy="587789"/>
              </a:xfrm>
              <a:custGeom>
                <a:avLst/>
                <a:gdLst>
                  <a:gd name="connsiteX0" fmla="*/ 396692 w 569430"/>
                  <a:gd name="connsiteY0" fmla="*/ 583836 h 587789"/>
                  <a:gd name="connsiteX1" fmla="*/ 374288 w 569430"/>
                  <a:gd name="connsiteY1" fmla="*/ 562749 h 587789"/>
                  <a:gd name="connsiteX2" fmla="*/ 347930 w 569430"/>
                  <a:gd name="connsiteY2" fmla="*/ 548252 h 587789"/>
                  <a:gd name="connsiteX3" fmla="*/ 311027 w 569430"/>
                  <a:gd name="connsiteY3" fmla="*/ 524529 h 587789"/>
                  <a:gd name="connsiteX4" fmla="*/ 314982 w 569430"/>
                  <a:gd name="connsiteY4" fmla="*/ 521893 h 587789"/>
                  <a:gd name="connsiteX5" fmla="*/ 320253 w 569430"/>
                  <a:gd name="connsiteY5" fmla="*/ 521893 h 587789"/>
                  <a:gd name="connsiteX6" fmla="*/ 347930 w 569430"/>
                  <a:gd name="connsiteY6" fmla="*/ 525848 h 587789"/>
                  <a:gd name="connsiteX7" fmla="*/ 349247 w 569430"/>
                  <a:gd name="connsiteY7" fmla="*/ 525848 h 587789"/>
                  <a:gd name="connsiteX8" fmla="*/ 345294 w 569430"/>
                  <a:gd name="connsiteY8" fmla="*/ 521893 h 587789"/>
                  <a:gd name="connsiteX9" fmla="*/ 326842 w 569430"/>
                  <a:gd name="connsiteY9" fmla="*/ 507397 h 587789"/>
                  <a:gd name="connsiteX10" fmla="*/ 296531 w 569430"/>
                  <a:gd name="connsiteY10" fmla="*/ 482356 h 587789"/>
                  <a:gd name="connsiteX11" fmla="*/ 293895 w 569430"/>
                  <a:gd name="connsiteY11" fmla="*/ 478402 h 587789"/>
                  <a:gd name="connsiteX12" fmla="*/ 246450 w 569430"/>
                  <a:gd name="connsiteY12" fmla="*/ 441501 h 587789"/>
                  <a:gd name="connsiteX13" fmla="*/ 241178 w 569430"/>
                  <a:gd name="connsiteY13" fmla="*/ 441501 h 587789"/>
                  <a:gd name="connsiteX14" fmla="*/ 226681 w 569430"/>
                  <a:gd name="connsiteY14" fmla="*/ 444137 h 587789"/>
                  <a:gd name="connsiteX15" fmla="*/ 201641 w 569430"/>
                  <a:gd name="connsiteY15" fmla="*/ 448091 h 587789"/>
                  <a:gd name="connsiteX16" fmla="*/ 189780 w 569430"/>
                  <a:gd name="connsiteY16" fmla="*/ 444137 h 587789"/>
                  <a:gd name="connsiteX17" fmla="*/ 187144 w 569430"/>
                  <a:gd name="connsiteY17" fmla="*/ 433594 h 587789"/>
                  <a:gd name="connsiteX18" fmla="*/ 180554 w 569430"/>
                  <a:gd name="connsiteY18" fmla="*/ 408553 h 587789"/>
                  <a:gd name="connsiteX19" fmla="*/ 137063 w 569430"/>
                  <a:gd name="connsiteY19" fmla="*/ 332114 h 587789"/>
                  <a:gd name="connsiteX20" fmla="*/ 144971 w 569430"/>
                  <a:gd name="connsiteY20" fmla="*/ 328161 h 587789"/>
                  <a:gd name="connsiteX21" fmla="*/ 163422 w 569430"/>
                  <a:gd name="connsiteY21" fmla="*/ 334750 h 587789"/>
                  <a:gd name="connsiteX22" fmla="*/ 170011 w 569430"/>
                  <a:gd name="connsiteY22" fmla="*/ 337386 h 587789"/>
                  <a:gd name="connsiteX23" fmla="*/ 163422 w 569430"/>
                  <a:gd name="connsiteY23" fmla="*/ 324206 h 587789"/>
                  <a:gd name="connsiteX24" fmla="*/ 135745 w 569430"/>
                  <a:gd name="connsiteY24" fmla="*/ 288623 h 587789"/>
                  <a:gd name="connsiteX25" fmla="*/ 117295 w 569430"/>
                  <a:gd name="connsiteY25" fmla="*/ 249086 h 587789"/>
                  <a:gd name="connsiteX26" fmla="*/ 117295 w 569430"/>
                  <a:gd name="connsiteY26" fmla="*/ 243814 h 587789"/>
                  <a:gd name="connsiteX27" fmla="*/ 104115 w 569430"/>
                  <a:gd name="connsiteY27" fmla="*/ 189780 h 587789"/>
                  <a:gd name="connsiteX28" fmla="*/ 94890 w 569430"/>
                  <a:gd name="connsiteY28" fmla="*/ 181872 h 587789"/>
                  <a:gd name="connsiteX29" fmla="*/ 68532 w 569430"/>
                  <a:gd name="connsiteY29" fmla="*/ 166057 h 587789"/>
                  <a:gd name="connsiteX30" fmla="*/ 63260 w 569430"/>
                  <a:gd name="connsiteY30" fmla="*/ 171329 h 587789"/>
                  <a:gd name="connsiteX31" fmla="*/ 60624 w 569430"/>
                  <a:gd name="connsiteY31" fmla="*/ 180554 h 587789"/>
                  <a:gd name="connsiteX32" fmla="*/ 40855 w 569430"/>
                  <a:gd name="connsiteY32" fmla="*/ 221409 h 587789"/>
                  <a:gd name="connsiteX33" fmla="*/ 35584 w 569430"/>
                  <a:gd name="connsiteY33" fmla="*/ 233271 h 587789"/>
                  <a:gd name="connsiteX34" fmla="*/ 26358 w 569430"/>
                  <a:gd name="connsiteY34" fmla="*/ 246450 h 587789"/>
                  <a:gd name="connsiteX35" fmla="*/ 22405 w 569430"/>
                  <a:gd name="connsiteY35" fmla="*/ 245132 h 587789"/>
                  <a:gd name="connsiteX36" fmla="*/ 2636 w 569430"/>
                  <a:gd name="connsiteY36" fmla="*/ 206913 h 587789"/>
                  <a:gd name="connsiteX37" fmla="*/ 1318 w 569430"/>
                  <a:gd name="connsiteY37" fmla="*/ 195051 h 587789"/>
                  <a:gd name="connsiteX38" fmla="*/ 0 w 569430"/>
                  <a:gd name="connsiteY38" fmla="*/ 184508 h 587789"/>
                  <a:gd name="connsiteX39" fmla="*/ 0 w 569430"/>
                  <a:gd name="connsiteY39" fmla="*/ 181872 h 587789"/>
                  <a:gd name="connsiteX40" fmla="*/ 2636 w 569430"/>
                  <a:gd name="connsiteY40" fmla="*/ 180554 h 587789"/>
                  <a:gd name="connsiteX41" fmla="*/ 25041 w 569430"/>
                  <a:gd name="connsiteY41" fmla="*/ 168693 h 587789"/>
                  <a:gd name="connsiteX42" fmla="*/ 31630 w 569430"/>
                  <a:gd name="connsiteY42" fmla="*/ 163422 h 587789"/>
                  <a:gd name="connsiteX43" fmla="*/ 67213 w 569430"/>
                  <a:gd name="connsiteY43" fmla="*/ 144971 h 587789"/>
                  <a:gd name="connsiteX44" fmla="*/ 84347 w 569430"/>
                  <a:gd name="connsiteY44" fmla="*/ 142335 h 587789"/>
                  <a:gd name="connsiteX45" fmla="*/ 102797 w 569430"/>
                  <a:gd name="connsiteY45" fmla="*/ 143653 h 587789"/>
                  <a:gd name="connsiteX46" fmla="*/ 109387 w 569430"/>
                  <a:gd name="connsiteY46" fmla="*/ 144971 h 587789"/>
                  <a:gd name="connsiteX47" fmla="*/ 114659 w 569430"/>
                  <a:gd name="connsiteY47" fmla="*/ 144971 h 587789"/>
                  <a:gd name="connsiteX48" fmla="*/ 142335 w 569430"/>
                  <a:gd name="connsiteY48" fmla="*/ 133109 h 587789"/>
                  <a:gd name="connsiteX49" fmla="*/ 163422 w 569430"/>
                  <a:gd name="connsiteY49" fmla="*/ 105433 h 587789"/>
                  <a:gd name="connsiteX50" fmla="*/ 173965 w 569430"/>
                  <a:gd name="connsiteY50" fmla="*/ 89618 h 587789"/>
                  <a:gd name="connsiteX51" fmla="*/ 210866 w 569430"/>
                  <a:gd name="connsiteY51" fmla="*/ 57989 h 587789"/>
                  <a:gd name="connsiteX52" fmla="*/ 218773 w 569430"/>
                  <a:gd name="connsiteY52" fmla="*/ 54034 h 587789"/>
                  <a:gd name="connsiteX53" fmla="*/ 250404 w 569430"/>
                  <a:gd name="connsiteY53" fmla="*/ 35584 h 587789"/>
                  <a:gd name="connsiteX54" fmla="*/ 266219 w 569430"/>
                  <a:gd name="connsiteY54" fmla="*/ 21086 h 587789"/>
                  <a:gd name="connsiteX55" fmla="*/ 280715 w 569430"/>
                  <a:gd name="connsiteY55" fmla="*/ 6590 h 587789"/>
                  <a:gd name="connsiteX56" fmla="*/ 292577 w 569430"/>
                  <a:gd name="connsiteY56" fmla="*/ 0 h 587789"/>
                  <a:gd name="connsiteX57" fmla="*/ 297848 w 569430"/>
                  <a:gd name="connsiteY57" fmla="*/ 0 h 587789"/>
                  <a:gd name="connsiteX58" fmla="*/ 341340 w 569430"/>
                  <a:gd name="connsiteY58" fmla="*/ 34265 h 587789"/>
                  <a:gd name="connsiteX59" fmla="*/ 349247 w 569430"/>
                  <a:gd name="connsiteY59" fmla="*/ 44809 h 587789"/>
                  <a:gd name="connsiteX60" fmla="*/ 366380 w 569430"/>
                  <a:gd name="connsiteY60" fmla="*/ 67213 h 587789"/>
                  <a:gd name="connsiteX61" fmla="*/ 398010 w 569430"/>
                  <a:gd name="connsiteY61" fmla="*/ 88300 h 587789"/>
                  <a:gd name="connsiteX62" fmla="*/ 401964 w 569430"/>
                  <a:gd name="connsiteY62" fmla="*/ 90936 h 587789"/>
                  <a:gd name="connsiteX63" fmla="*/ 453363 w 569430"/>
                  <a:gd name="connsiteY63" fmla="*/ 108069 h 587789"/>
                  <a:gd name="connsiteX64" fmla="*/ 463906 w 569430"/>
                  <a:gd name="connsiteY64" fmla="*/ 106751 h 587789"/>
                  <a:gd name="connsiteX65" fmla="*/ 469177 w 569430"/>
                  <a:gd name="connsiteY65" fmla="*/ 105433 h 587789"/>
                  <a:gd name="connsiteX66" fmla="*/ 469177 w 569430"/>
                  <a:gd name="connsiteY66" fmla="*/ 105433 h 587789"/>
                  <a:gd name="connsiteX67" fmla="*/ 469177 w 569430"/>
                  <a:gd name="connsiteY67" fmla="*/ 105433 h 587789"/>
                  <a:gd name="connsiteX68" fmla="*/ 473131 w 569430"/>
                  <a:gd name="connsiteY68" fmla="*/ 104115 h 587789"/>
                  <a:gd name="connsiteX69" fmla="*/ 496854 w 569430"/>
                  <a:gd name="connsiteY69" fmla="*/ 100161 h 587789"/>
                  <a:gd name="connsiteX70" fmla="*/ 502125 w 569430"/>
                  <a:gd name="connsiteY70" fmla="*/ 100161 h 587789"/>
                  <a:gd name="connsiteX71" fmla="*/ 523212 w 569430"/>
                  <a:gd name="connsiteY71" fmla="*/ 130474 h 587789"/>
                  <a:gd name="connsiteX72" fmla="*/ 523212 w 569430"/>
                  <a:gd name="connsiteY72" fmla="*/ 146288 h 587789"/>
                  <a:gd name="connsiteX73" fmla="*/ 524529 w 569430"/>
                  <a:gd name="connsiteY73" fmla="*/ 173965 h 587789"/>
                  <a:gd name="connsiteX74" fmla="*/ 544298 w 569430"/>
                  <a:gd name="connsiteY74" fmla="*/ 189780 h 587789"/>
                  <a:gd name="connsiteX75" fmla="*/ 546934 w 569430"/>
                  <a:gd name="connsiteY75" fmla="*/ 191097 h 587789"/>
                  <a:gd name="connsiteX76" fmla="*/ 569339 w 569430"/>
                  <a:gd name="connsiteY76" fmla="*/ 217456 h 587789"/>
                  <a:gd name="connsiteX77" fmla="*/ 553524 w 569430"/>
                  <a:gd name="connsiteY77" fmla="*/ 245132 h 587789"/>
                  <a:gd name="connsiteX78" fmla="*/ 550888 w 569430"/>
                  <a:gd name="connsiteY78" fmla="*/ 247768 h 587789"/>
                  <a:gd name="connsiteX79" fmla="*/ 548252 w 569430"/>
                  <a:gd name="connsiteY79" fmla="*/ 243814 h 587789"/>
                  <a:gd name="connsiteX80" fmla="*/ 548252 w 569430"/>
                  <a:gd name="connsiteY80" fmla="*/ 243814 h 587789"/>
                  <a:gd name="connsiteX81" fmla="*/ 545617 w 569430"/>
                  <a:gd name="connsiteY81" fmla="*/ 243814 h 587789"/>
                  <a:gd name="connsiteX82" fmla="*/ 541662 w 569430"/>
                  <a:gd name="connsiteY82" fmla="*/ 243814 h 587789"/>
                  <a:gd name="connsiteX83" fmla="*/ 532437 w 569430"/>
                  <a:gd name="connsiteY83" fmla="*/ 243814 h 587789"/>
                  <a:gd name="connsiteX84" fmla="*/ 523212 w 569430"/>
                  <a:gd name="connsiteY84" fmla="*/ 243814 h 587789"/>
                  <a:gd name="connsiteX85" fmla="*/ 521893 w 569430"/>
                  <a:gd name="connsiteY85" fmla="*/ 243814 h 587789"/>
                  <a:gd name="connsiteX86" fmla="*/ 500807 w 569430"/>
                  <a:gd name="connsiteY86" fmla="*/ 242496 h 587789"/>
                  <a:gd name="connsiteX87" fmla="*/ 478402 w 569430"/>
                  <a:gd name="connsiteY87" fmla="*/ 233271 h 587789"/>
                  <a:gd name="connsiteX88" fmla="*/ 470495 w 569430"/>
                  <a:gd name="connsiteY88" fmla="*/ 226681 h 587789"/>
                  <a:gd name="connsiteX89" fmla="*/ 459952 w 569430"/>
                  <a:gd name="connsiteY89" fmla="*/ 217456 h 587789"/>
                  <a:gd name="connsiteX90" fmla="*/ 442819 w 569430"/>
                  <a:gd name="connsiteY90" fmla="*/ 213502 h 587789"/>
                  <a:gd name="connsiteX91" fmla="*/ 440183 w 569430"/>
                  <a:gd name="connsiteY91" fmla="*/ 213502 h 587789"/>
                  <a:gd name="connsiteX92" fmla="*/ 427004 w 569430"/>
                  <a:gd name="connsiteY92" fmla="*/ 212184 h 587789"/>
                  <a:gd name="connsiteX93" fmla="*/ 415143 w 569430"/>
                  <a:gd name="connsiteY93" fmla="*/ 210866 h 587789"/>
                  <a:gd name="connsiteX94" fmla="*/ 411189 w 569430"/>
                  <a:gd name="connsiteY94" fmla="*/ 210866 h 587789"/>
                  <a:gd name="connsiteX95" fmla="*/ 394056 w 569430"/>
                  <a:gd name="connsiteY95" fmla="*/ 212184 h 587789"/>
                  <a:gd name="connsiteX96" fmla="*/ 387467 w 569430"/>
                  <a:gd name="connsiteY96" fmla="*/ 213502 h 587789"/>
                  <a:gd name="connsiteX97" fmla="*/ 382195 w 569430"/>
                  <a:gd name="connsiteY97" fmla="*/ 213502 h 587789"/>
                  <a:gd name="connsiteX98" fmla="*/ 366380 w 569430"/>
                  <a:gd name="connsiteY98" fmla="*/ 208230 h 587789"/>
                  <a:gd name="connsiteX99" fmla="*/ 349247 w 569430"/>
                  <a:gd name="connsiteY99" fmla="*/ 201641 h 587789"/>
                  <a:gd name="connsiteX100" fmla="*/ 342658 w 569430"/>
                  <a:gd name="connsiteY100" fmla="*/ 201641 h 587789"/>
                  <a:gd name="connsiteX101" fmla="*/ 336068 w 569430"/>
                  <a:gd name="connsiteY101" fmla="*/ 201641 h 587789"/>
                  <a:gd name="connsiteX102" fmla="*/ 324206 w 569430"/>
                  <a:gd name="connsiteY102" fmla="*/ 199005 h 587789"/>
                  <a:gd name="connsiteX103" fmla="*/ 312346 w 569430"/>
                  <a:gd name="connsiteY103" fmla="*/ 185826 h 587789"/>
                  <a:gd name="connsiteX104" fmla="*/ 308392 w 569430"/>
                  <a:gd name="connsiteY104" fmla="*/ 180554 h 587789"/>
                  <a:gd name="connsiteX105" fmla="*/ 291259 w 569430"/>
                  <a:gd name="connsiteY105" fmla="*/ 163422 h 587789"/>
                  <a:gd name="connsiteX106" fmla="*/ 287305 w 569430"/>
                  <a:gd name="connsiteY106" fmla="*/ 159467 h 587789"/>
                  <a:gd name="connsiteX107" fmla="*/ 278079 w 569430"/>
                  <a:gd name="connsiteY107" fmla="*/ 177918 h 587789"/>
                  <a:gd name="connsiteX108" fmla="*/ 254357 w 569430"/>
                  <a:gd name="connsiteY108" fmla="*/ 188461 h 587789"/>
                  <a:gd name="connsiteX109" fmla="*/ 249086 w 569430"/>
                  <a:gd name="connsiteY109" fmla="*/ 189780 h 587789"/>
                  <a:gd name="connsiteX110" fmla="*/ 231952 w 569430"/>
                  <a:gd name="connsiteY110" fmla="*/ 193733 h 587789"/>
                  <a:gd name="connsiteX111" fmla="*/ 224045 w 569430"/>
                  <a:gd name="connsiteY111" fmla="*/ 209549 h 587789"/>
                  <a:gd name="connsiteX112" fmla="*/ 233271 w 569430"/>
                  <a:gd name="connsiteY112" fmla="*/ 227999 h 587789"/>
                  <a:gd name="connsiteX113" fmla="*/ 243814 w 569430"/>
                  <a:gd name="connsiteY113" fmla="*/ 249086 h 587789"/>
                  <a:gd name="connsiteX114" fmla="*/ 238542 w 569430"/>
                  <a:gd name="connsiteY114" fmla="*/ 274126 h 587789"/>
                  <a:gd name="connsiteX115" fmla="*/ 234588 w 569430"/>
                  <a:gd name="connsiteY115" fmla="*/ 297848 h 587789"/>
                  <a:gd name="connsiteX116" fmla="*/ 242496 w 569430"/>
                  <a:gd name="connsiteY116" fmla="*/ 313663 h 587789"/>
                  <a:gd name="connsiteX117" fmla="*/ 245132 w 569430"/>
                  <a:gd name="connsiteY117" fmla="*/ 317617 h 587789"/>
                  <a:gd name="connsiteX118" fmla="*/ 256993 w 569430"/>
                  <a:gd name="connsiteY118" fmla="*/ 336068 h 587789"/>
                  <a:gd name="connsiteX119" fmla="*/ 267536 w 569430"/>
                  <a:gd name="connsiteY119" fmla="*/ 357154 h 587789"/>
                  <a:gd name="connsiteX120" fmla="*/ 270172 w 569430"/>
                  <a:gd name="connsiteY120" fmla="*/ 370333 h 587789"/>
                  <a:gd name="connsiteX121" fmla="*/ 272808 w 569430"/>
                  <a:gd name="connsiteY121" fmla="*/ 380877 h 587789"/>
                  <a:gd name="connsiteX122" fmla="*/ 284669 w 569430"/>
                  <a:gd name="connsiteY122" fmla="*/ 394056 h 587789"/>
                  <a:gd name="connsiteX123" fmla="*/ 305756 w 569430"/>
                  <a:gd name="connsiteY123" fmla="*/ 411189 h 587789"/>
                  <a:gd name="connsiteX124" fmla="*/ 314982 w 569430"/>
                  <a:gd name="connsiteY124" fmla="*/ 423050 h 587789"/>
                  <a:gd name="connsiteX125" fmla="*/ 321571 w 569430"/>
                  <a:gd name="connsiteY125" fmla="*/ 432276 h 587789"/>
                  <a:gd name="connsiteX126" fmla="*/ 324206 w 569430"/>
                  <a:gd name="connsiteY126" fmla="*/ 434911 h 587789"/>
                  <a:gd name="connsiteX127" fmla="*/ 336068 w 569430"/>
                  <a:gd name="connsiteY127" fmla="*/ 453363 h 587789"/>
                  <a:gd name="connsiteX128" fmla="*/ 340022 w 569430"/>
                  <a:gd name="connsiteY128" fmla="*/ 470495 h 587789"/>
                  <a:gd name="connsiteX129" fmla="*/ 341340 w 569430"/>
                  <a:gd name="connsiteY129" fmla="*/ 479721 h 587789"/>
                  <a:gd name="connsiteX130" fmla="*/ 353201 w 569430"/>
                  <a:gd name="connsiteY130" fmla="*/ 496854 h 587789"/>
                  <a:gd name="connsiteX131" fmla="*/ 358473 w 569430"/>
                  <a:gd name="connsiteY131" fmla="*/ 500807 h 587789"/>
                  <a:gd name="connsiteX132" fmla="*/ 372969 w 569430"/>
                  <a:gd name="connsiteY132" fmla="*/ 512669 h 587789"/>
                  <a:gd name="connsiteX133" fmla="*/ 378241 w 569430"/>
                  <a:gd name="connsiteY133" fmla="*/ 519258 h 587789"/>
                  <a:gd name="connsiteX134" fmla="*/ 386149 w 569430"/>
                  <a:gd name="connsiteY134" fmla="*/ 528483 h 587789"/>
                  <a:gd name="connsiteX135" fmla="*/ 387467 w 569430"/>
                  <a:gd name="connsiteY135" fmla="*/ 529801 h 587789"/>
                  <a:gd name="connsiteX136" fmla="*/ 391421 w 569430"/>
                  <a:gd name="connsiteY136" fmla="*/ 533755 h 587789"/>
                  <a:gd name="connsiteX137" fmla="*/ 392738 w 569430"/>
                  <a:gd name="connsiteY137" fmla="*/ 536391 h 587789"/>
                  <a:gd name="connsiteX138" fmla="*/ 394056 w 569430"/>
                  <a:gd name="connsiteY138" fmla="*/ 539027 h 587789"/>
                  <a:gd name="connsiteX139" fmla="*/ 398010 w 569430"/>
                  <a:gd name="connsiteY139" fmla="*/ 541662 h 587789"/>
                  <a:gd name="connsiteX140" fmla="*/ 404600 w 569430"/>
                  <a:gd name="connsiteY140" fmla="*/ 546934 h 587789"/>
                  <a:gd name="connsiteX141" fmla="*/ 411189 w 569430"/>
                  <a:gd name="connsiteY141" fmla="*/ 553524 h 587789"/>
                  <a:gd name="connsiteX142" fmla="*/ 412507 w 569430"/>
                  <a:gd name="connsiteY142" fmla="*/ 556160 h 587789"/>
                  <a:gd name="connsiteX143" fmla="*/ 411189 w 569430"/>
                  <a:gd name="connsiteY143" fmla="*/ 558796 h 587789"/>
                  <a:gd name="connsiteX144" fmla="*/ 409871 w 569430"/>
                  <a:gd name="connsiteY144" fmla="*/ 561431 h 587789"/>
                  <a:gd name="connsiteX145" fmla="*/ 407236 w 569430"/>
                  <a:gd name="connsiteY145" fmla="*/ 570656 h 587789"/>
                  <a:gd name="connsiteX146" fmla="*/ 404600 w 569430"/>
                  <a:gd name="connsiteY146" fmla="*/ 579882 h 587789"/>
                  <a:gd name="connsiteX147" fmla="*/ 401964 w 569430"/>
                  <a:gd name="connsiteY147" fmla="*/ 587789 h 587789"/>
                  <a:gd name="connsiteX148" fmla="*/ 396692 w 569430"/>
                  <a:gd name="connsiteY148" fmla="*/ 583836 h 5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69430" h="587789">
                    <a:moveTo>
                      <a:pt x="396692" y="583836"/>
                    </a:moveTo>
                    <a:cubicBezTo>
                      <a:pt x="391421" y="575928"/>
                      <a:pt x="390102" y="571975"/>
                      <a:pt x="374288" y="562749"/>
                    </a:cubicBezTo>
                    <a:cubicBezTo>
                      <a:pt x="367698" y="558796"/>
                      <a:pt x="357154" y="553524"/>
                      <a:pt x="347930" y="548252"/>
                    </a:cubicBezTo>
                    <a:cubicBezTo>
                      <a:pt x="312346" y="529801"/>
                      <a:pt x="311027" y="528483"/>
                      <a:pt x="311027" y="524529"/>
                    </a:cubicBezTo>
                    <a:cubicBezTo>
                      <a:pt x="311027" y="523212"/>
                      <a:pt x="312346" y="521893"/>
                      <a:pt x="314982" y="521893"/>
                    </a:cubicBezTo>
                    <a:cubicBezTo>
                      <a:pt x="316299" y="521893"/>
                      <a:pt x="317617" y="521893"/>
                      <a:pt x="320253" y="521893"/>
                    </a:cubicBezTo>
                    <a:cubicBezTo>
                      <a:pt x="330796" y="524529"/>
                      <a:pt x="341340" y="525848"/>
                      <a:pt x="347930" y="525848"/>
                    </a:cubicBezTo>
                    <a:cubicBezTo>
                      <a:pt x="347930" y="525848"/>
                      <a:pt x="349247" y="525848"/>
                      <a:pt x="349247" y="525848"/>
                    </a:cubicBezTo>
                    <a:cubicBezTo>
                      <a:pt x="347930" y="524529"/>
                      <a:pt x="347930" y="523212"/>
                      <a:pt x="345294" y="521893"/>
                    </a:cubicBezTo>
                    <a:cubicBezTo>
                      <a:pt x="338704" y="516622"/>
                      <a:pt x="333432" y="512669"/>
                      <a:pt x="326842" y="507397"/>
                    </a:cubicBezTo>
                    <a:cubicBezTo>
                      <a:pt x="314982" y="498171"/>
                      <a:pt x="304438" y="490264"/>
                      <a:pt x="296531" y="482356"/>
                    </a:cubicBezTo>
                    <a:cubicBezTo>
                      <a:pt x="295213" y="481038"/>
                      <a:pt x="293895" y="479721"/>
                      <a:pt x="293895" y="478402"/>
                    </a:cubicBezTo>
                    <a:cubicBezTo>
                      <a:pt x="283351" y="465223"/>
                      <a:pt x="267536" y="441501"/>
                      <a:pt x="246450" y="441501"/>
                    </a:cubicBezTo>
                    <a:cubicBezTo>
                      <a:pt x="245132" y="441501"/>
                      <a:pt x="242496" y="441501"/>
                      <a:pt x="241178" y="441501"/>
                    </a:cubicBezTo>
                    <a:cubicBezTo>
                      <a:pt x="235907" y="442819"/>
                      <a:pt x="231952" y="442819"/>
                      <a:pt x="226681" y="444137"/>
                    </a:cubicBezTo>
                    <a:cubicBezTo>
                      <a:pt x="216138" y="446773"/>
                      <a:pt x="208230" y="448091"/>
                      <a:pt x="201641" y="448091"/>
                    </a:cubicBezTo>
                    <a:cubicBezTo>
                      <a:pt x="196369" y="448091"/>
                      <a:pt x="192415" y="446773"/>
                      <a:pt x="189780" y="444137"/>
                    </a:cubicBezTo>
                    <a:cubicBezTo>
                      <a:pt x="187144" y="441501"/>
                      <a:pt x="187144" y="438865"/>
                      <a:pt x="187144" y="433594"/>
                    </a:cubicBezTo>
                    <a:cubicBezTo>
                      <a:pt x="188461" y="417779"/>
                      <a:pt x="187144" y="415143"/>
                      <a:pt x="180554" y="408553"/>
                    </a:cubicBezTo>
                    <a:cubicBezTo>
                      <a:pt x="180554" y="408553"/>
                      <a:pt x="125202" y="347930"/>
                      <a:pt x="137063" y="332114"/>
                    </a:cubicBezTo>
                    <a:cubicBezTo>
                      <a:pt x="138381" y="330796"/>
                      <a:pt x="141017" y="328161"/>
                      <a:pt x="144971" y="328161"/>
                    </a:cubicBezTo>
                    <a:cubicBezTo>
                      <a:pt x="150242" y="328161"/>
                      <a:pt x="158150" y="332114"/>
                      <a:pt x="163422" y="334750"/>
                    </a:cubicBezTo>
                    <a:cubicBezTo>
                      <a:pt x="166057" y="336068"/>
                      <a:pt x="167375" y="337386"/>
                      <a:pt x="170011" y="337386"/>
                    </a:cubicBezTo>
                    <a:cubicBezTo>
                      <a:pt x="168693" y="334750"/>
                      <a:pt x="167375" y="330796"/>
                      <a:pt x="163422" y="324206"/>
                    </a:cubicBezTo>
                    <a:cubicBezTo>
                      <a:pt x="152878" y="307074"/>
                      <a:pt x="143653" y="296531"/>
                      <a:pt x="135745" y="288623"/>
                    </a:cubicBezTo>
                    <a:cubicBezTo>
                      <a:pt x="123884" y="275444"/>
                      <a:pt x="115976" y="267536"/>
                      <a:pt x="117295" y="249086"/>
                    </a:cubicBezTo>
                    <a:lnTo>
                      <a:pt x="117295" y="243814"/>
                    </a:lnTo>
                    <a:cubicBezTo>
                      <a:pt x="118612" y="218773"/>
                      <a:pt x="119930" y="200323"/>
                      <a:pt x="104115" y="189780"/>
                    </a:cubicBezTo>
                    <a:cubicBezTo>
                      <a:pt x="101480" y="187144"/>
                      <a:pt x="97526" y="184508"/>
                      <a:pt x="94890" y="181872"/>
                    </a:cubicBezTo>
                    <a:cubicBezTo>
                      <a:pt x="85664" y="173965"/>
                      <a:pt x="75121" y="166057"/>
                      <a:pt x="68532" y="166057"/>
                    </a:cubicBezTo>
                    <a:cubicBezTo>
                      <a:pt x="67213" y="166057"/>
                      <a:pt x="64578" y="166057"/>
                      <a:pt x="63260" y="171329"/>
                    </a:cubicBezTo>
                    <a:cubicBezTo>
                      <a:pt x="61942" y="173965"/>
                      <a:pt x="61942" y="176601"/>
                      <a:pt x="60624" y="180554"/>
                    </a:cubicBezTo>
                    <a:cubicBezTo>
                      <a:pt x="54034" y="199005"/>
                      <a:pt x="48763" y="216138"/>
                      <a:pt x="40855" y="221409"/>
                    </a:cubicBezTo>
                    <a:cubicBezTo>
                      <a:pt x="38220" y="222728"/>
                      <a:pt x="36901" y="227999"/>
                      <a:pt x="35584" y="233271"/>
                    </a:cubicBezTo>
                    <a:cubicBezTo>
                      <a:pt x="34265" y="239860"/>
                      <a:pt x="31630" y="246450"/>
                      <a:pt x="26358" y="246450"/>
                    </a:cubicBezTo>
                    <a:cubicBezTo>
                      <a:pt x="25041" y="246450"/>
                      <a:pt x="23722" y="246450"/>
                      <a:pt x="22405" y="245132"/>
                    </a:cubicBezTo>
                    <a:cubicBezTo>
                      <a:pt x="10543" y="239860"/>
                      <a:pt x="5272" y="229317"/>
                      <a:pt x="2636" y="206913"/>
                    </a:cubicBezTo>
                    <a:lnTo>
                      <a:pt x="1318" y="195051"/>
                    </a:lnTo>
                    <a:cubicBezTo>
                      <a:pt x="1318" y="191097"/>
                      <a:pt x="0" y="187144"/>
                      <a:pt x="0" y="184508"/>
                    </a:cubicBezTo>
                    <a:lnTo>
                      <a:pt x="0" y="181872"/>
                    </a:lnTo>
                    <a:lnTo>
                      <a:pt x="2636" y="180554"/>
                    </a:lnTo>
                    <a:cubicBezTo>
                      <a:pt x="10543" y="176601"/>
                      <a:pt x="17133" y="172646"/>
                      <a:pt x="25041" y="168693"/>
                    </a:cubicBezTo>
                    <a:cubicBezTo>
                      <a:pt x="27676" y="167375"/>
                      <a:pt x="30312" y="166057"/>
                      <a:pt x="31630" y="163422"/>
                    </a:cubicBezTo>
                    <a:cubicBezTo>
                      <a:pt x="42173" y="155514"/>
                      <a:pt x="54034" y="148924"/>
                      <a:pt x="67213" y="144971"/>
                    </a:cubicBezTo>
                    <a:cubicBezTo>
                      <a:pt x="72485" y="143653"/>
                      <a:pt x="77757" y="142335"/>
                      <a:pt x="84347" y="142335"/>
                    </a:cubicBezTo>
                    <a:cubicBezTo>
                      <a:pt x="90936" y="142335"/>
                      <a:pt x="97526" y="143653"/>
                      <a:pt x="102797" y="143653"/>
                    </a:cubicBezTo>
                    <a:cubicBezTo>
                      <a:pt x="105433" y="143653"/>
                      <a:pt x="106751" y="143653"/>
                      <a:pt x="109387" y="144971"/>
                    </a:cubicBezTo>
                    <a:cubicBezTo>
                      <a:pt x="112023" y="144971"/>
                      <a:pt x="113340" y="144971"/>
                      <a:pt x="114659" y="144971"/>
                    </a:cubicBezTo>
                    <a:cubicBezTo>
                      <a:pt x="125202" y="144971"/>
                      <a:pt x="134427" y="141017"/>
                      <a:pt x="142335" y="133109"/>
                    </a:cubicBezTo>
                    <a:cubicBezTo>
                      <a:pt x="150242" y="125202"/>
                      <a:pt x="156832" y="115976"/>
                      <a:pt x="163422" y="105433"/>
                    </a:cubicBezTo>
                    <a:cubicBezTo>
                      <a:pt x="167375" y="100161"/>
                      <a:pt x="171329" y="94890"/>
                      <a:pt x="173965" y="89618"/>
                    </a:cubicBezTo>
                    <a:cubicBezTo>
                      <a:pt x="184508" y="76439"/>
                      <a:pt x="196369" y="65896"/>
                      <a:pt x="210866" y="57989"/>
                    </a:cubicBezTo>
                    <a:cubicBezTo>
                      <a:pt x="213502" y="56670"/>
                      <a:pt x="216138" y="55353"/>
                      <a:pt x="218773" y="54034"/>
                    </a:cubicBezTo>
                    <a:cubicBezTo>
                      <a:pt x="230635" y="48763"/>
                      <a:pt x="241178" y="43491"/>
                      <a:pt x="250404" y="35584"/>
                    </a:cubicBezTo>
                    <a:cubicBezTo>
                      <a:pt x="255676" y="31630"/>
                      <a:pt x="260947" y="26358"/>
                      <a:pt x="266219" y="21086"/>
                    </a:cubicBezTo>
                    <a:cubicBezTo>
                      <a:pt x="271490" y="15815"/>
                      <a:pt x="275444" y="11862"/>
                      <a:pt x="280715" y="6590"/>
                    </a:cubicBezTo>
                    <a:cubicBezTo>
                      <a:pt x="284669" y="3954"/>
                      <a:pt x="288623" y="1318"/>
                      <a:pt x="292577" y="0"/>
                    </a:cubicBezTo>
                    <a:cubicBezTo>
                      <a:pt x="293895" y="0"/>
                      <a:pt x="295213" y="0"/>
                      <a:pt x="297848" y="0"/>
                    </a:cubicBezTo>
                    <a:cubicBezTo>
                      <a:pt x="316299" y="0"/>
                      <a:pt x="333432" y="22405"/>
                      <a:pt x="341340" y="34265"/>
                    </a:cubicBezTo>
                    <a:cubicBezTo>
                      <a:pt x="343975" y="38220"/>
                      <a:pt x="346611" y="40855"/>
                      <a:pt x="349247" y="44809"/>
                    </a:cubicBezTo>
                    <a:cubicBezTo>
                      <a:pt x="354519" y="52717"/>
                      <a:pt x="359790" y="60624"/>
                      <a:pt x="366380" y="67213"/>
                    </a:cubicBezTo>
                    <a:cubicBezTo>
                      <a:pt x="375605" y="77757"/>
                      <a:pt x="387467" y="84347"/>
                      <a:pt x="398010" y="88300"/>
                    </a:cubicBezTo>
                    <a:lnTo>
                      <a:pt x="401964" y="90936"/>
                    </a:lnTo>
                    <a:cubicBezTo>
                      <a:pt x="419096" y="98844"/>
                      <a:pt x="436229" y="108069"/>
                      <a:pt x="453363" y="108069"/>
                    </a:cubicBezTo>
                    <a:cubicBezTo>
                      <a:pt x="457316" y="108069"/>
                      <a:pt x="459952" y="108069"/>
                      <a:pt x="463906" y="106751"/>
                    </a:cubicBezTo>
                    <a:cubicBezTo>
                      <a:pt x="465223" y="106751"/>
                      <a:pt x="467859" y="105433"/>
                      <a:pt x="469177" y="105433"/>
                    </a:cubicBezTo>
                    <a:lnTo>
                      <a:pt x="469177" y="105433"/>
                    </a:lnTo>
                    <a:lnTo>
                      <a:pt x="469177" y="105433"/>
                    </a:lnTo>
                    <a:lnTo>
                      <a:pt x="473131" y="104115"/>
                    </a:lnTo>
                    <a:cubicBezTo>
                      <a:pt x="481038" y="101480"/>
                      <a:pt x="488946" y="100161"/>
                      <a:pt x="496854" y="100161"/>
                    </a:cubicBezTo>
                    <a:cubicBezTo>
                      <a:pt x="499490" y="100161"/>
                      <a:pt x="500807" y="100161"/>
                      <a:pt x="502125" y="100161"/>
                    </a:cubicBezTo>
                    <a:cubicBezTo>
                      <a:pt x="511350" y="101480"/>
                      <a:pt x="521893" y="108069"/>
                      <a:pt x="523212" y="130474"/>
                    </a:cubicBezTo>
                    <a:cubicBezTo>
                      <a:pt x="523212" y="135745"/>
                      <a:pt x="523212" y="141017"/>
                      <a:pt x="523212" y="146288"/>
                    </a:cubicBezTo>
                    <a:cubicBezTo>
                      <a:pt x="523212" y="155514"/>
                      <a:pt x="521893" y="164739"/>
                      <a:pt x="524529" y="173965"/>
                    </a:cubicBezTo>
                    <a:cubicBezTo>
                      <a:pt x="527165" y="183190"/>
                      <a:pt x="536391" y="185826"/>
                      <a:pt x="544298" y="189780"/>
                    </a:cubicBezTo>
                    <a:lnTo>
                      <a:pt x="546934" y="191097"/>
                    </a:lnTo>
                    <a:cubicBezTo>
                      <a:pt x="557477" y="195051"/>
                      <a:pt x="570656" y="201641"/>
                      <a:pt x="569339" y="217456"/>
                    </a:cubicBezTo>
                    <a:cubicBezTo>
                      <a:pt x="569339" y="226681"/>
                      <a:pt x="564067" y="235907"/>
                      <a:pt x="553524" y="245132"/>
                    </a:cubicBezTo>
                    <a:lnTo>
                      <a:pt x="550888" y="247768"/>
                    </a:lnTo>
                    <a:lnTo>
                      <a:pt x="548252" y="243814"/>
                    </a:lnTo>
                    <a:lnTo>
                      <a:pt x="548252" y="243814"/>
                    </a:lnTo>
                    <a:cubicBezTo>
                      <a:pt x="548252" y="243814"/>
                      <a:pt x="548252" y="243814"/>
                      <a:pt x="545617" y="243814"/>
                    </a:cubicBezTo>
                    <a:cubicBezTo>
                      <a:pt x="544298" y="243814"/>
                      <a:pt x="542981" y="243814"/>
                      <a:pt x="541662" y="243814"/>
                    </a:cubicBezTo>
                    <a:cubicBezTo>
                      <a:pt x="539027" y="243814"/>
                      <a:pt x="536391" y="243814"/>
                      <a:pt x="532437" y="243814"/>
                    </a:cubicBezTo>
                    <a:cubicBezTo>
                      <a:pt x="529801" y="243814"/>
                      <a:pt x="525848" y="243814"/>
                      <a:pt x="523212" y="243814"/>
                    </a:cubicBezTo>
                    <a:lnTo>
                      <a:pt x="521893" y="243814"/>
                    </a:lnTo>
                    <a:cubicBezTo>
                      <a:pt x="515304" y="243814"/>
                      <a:pt x="507397" y="242496"/>
                      <a:pt x="500807" y="242496"/>
                    </a:cubicBezTo>
                    <a:cubicBezTo>
                      <a:pt x="491582" y="241178"/>
                      <a:pt x="484992" y="238542"/>
                      <a:pt x="478402" y="233271"/>
                    </a:cubicBezTo>
                    <a:cubicBezTo>
                      <a:pt x="475766" y="230635"/>
                      <a:pt x="473131" y="227999"/>
                      <a:pt x="470495" y="226681"/>
                    </a:cubicBezTo>
                    <a:cubicBezTo>
                      <a:pt x="466542" y="222728"/>
                      <a:pt x="463906" y="220092"/>
                      <a:pt x="459952" y="217456"/>
                    </a:cubicBezTo>
                    <a:cubicBezTo>
                      <a:pt x="454680" y="214820"/>
                      <a:pt x="448091" y="213502"/>
                      <a:pt x="442819" y="213502"/>
                    </a:cubicBezTo>
                    <a:lnTo>
                      <a:pt x="440183" y="213502"/>
                    </a:lnTo>
                    <a:cubicBezTo>
                      <a:pt x="436229" y="213502"/>
                      <a:pt x="432276" y="212184"/>
                      <a:pt x="427004" y="212184"/>
                    </a:cubicBezTo>
                    <a:cubicBezTo>
                      <a:pt x="423050" y="212184"/>
                      <a:pt x="419096" y="210866"/>
                      <a:pt x="415143" y="210866"/>
                    </a:cubicBezTo>
                    <a:cubicBezTo>
                      <a:pt x="413825" y="210866"/>
                      <a:pt x="412507" y="210866"/>
                      <a:pt x="411189" y="210866"/>
                    </a:cubicBezTo>
                    <a:cubicBezTo>
                      <a:pt x="405917" y="210866"/>
                      <a:pt x="399328" y="212184"/>
                      <a:pt x="394056" y="212184"/>
                    </a:cubicBezTo>
                    <a:cubicBezTo>
                      <a:pt x="391421" y="212184"/>
                      <a:pt x="390102" y="213502"/>
                      <a:pt x="387467" y="213502"/>
                    </a:cubicBezTo>
                    <a:cubicBezTo>
                      <a:pt x="386149" y="213502"/>
                      <a:pt x="383513" y="213502"/>
                      <a:pt x="382195" y="213502"/>
                    </a:cubicBezTo>
                    <a:cubicBezTo>
                      <a:pt x="376923" y="213502"/>
                      <a:pt x="371652" y="212184"/>
                      <a:pt x="366380" y="208230"/>
                    </a:cubicBezTo>
                    <a:cubicBezTo>
                      <a:pt x="361109" y="202959"/>
                      <a:pt x="355837" y="201641"/>
                      <a:pt x="349247" y="201641"/>
                    </a:cubicBezTo>
                    <a:cubicBezTo>
                      <a:pt x="346611" y="201641"/>
                      <a:pt x="345294" y="201641"/>
                      <a:pt x="342658" y="201641"/>
                    </a:cubicBezTo>
                    <a:cubicBezTo>
                      <a:pt x="340022" y="201641"/>
                      <a:pt x="337386" y="201641"/>
                      <a:pt x="336068" y="201641"/>
                    </a:cubicBezTo>
                    <a:cubicBezTo>
                      <a:pt x="330796" y="201641"/>
                      <a:pt x="328161" y="200323"/>
                      <a:pt x="324206" y="199005"/>
                    </a:cubicBezTo>
                    <a:cubicBezTo>
                      <a:pt x="318935" y="196369"/>
                      <a:pt x="314982" y="189780"/>
                      <a:pt x="312346" y="185826"/>
                    </a:cubicBezTo>
                    <a:cubicBezTo>
                      <a:pt x="311027" y="184508"/>
                      <a:pt x="309710" y="181872"/>
                      <a:pt x="308392" y="180554"/>
                    </a:cubicBezTo>
                    <a:cubicBezTo>
                      <a:pt x="303120" y="173965"/>
                      <a:pt x="296531" y="168693"/>
                      <a:pt x="291259" y="163422"/>
                    </a:cubicBezTo>
                    <a:cubicBezTo>
                      <a:pt x="291259" y="163422"/>
                      <a:pt x="287305" y="160786"/>
                      <a:pt x="287305" y="159467"/>
                    </a:cubicBezTo>
                    <a:cubicBezTo>
                      <a:pt x="284669" y="166057"/>
                      <a:pt x="282034" y="172646"/>
                      <a:pt x="278079" y="177918"/>
                    </a:cubicBezTo>
                    <a:cubicBezTo>
                      <a:pt x="271490" y="185826"/>
                      <a:pt x="260947" y="188461"/>
                      <a:pt x="254357" y="188461"/>
                    </a:cubicBezTo>
                    <a:cubicBezTo>
                      <a:pt x="253040" y="188461"/>
                      <a:pt x="250404" y="188461"/>
                      <a:pt x="249086" y="189780"/>
                    </a:cubicBezTo>
                    <a:cubicBezTo>
                      <a:pt x="242496" y="191097"/>
                      <a:pt x="237224" y="191097"/>
                      <a:pt x="231952" y="193733"/>
                    </a:cubicBezTo>
                    <a:cubicBezTo>
                      <a:pt x="226681" y="196369"/>
                      <a:pt x="224045" y="202959"/>
                      <a:pt x="224045" y="209549"/>
                    </a:cubicBezTo>
                    <a:cubicBezTo>
                      <a:pt x="224045" y="217456"/>
                      <a:pt x="229317" y="222728"/>
                      <a:pt x="233271" y="227999"/>
                    </a:cubicBezTo>
                    <a:cubicBezTo>
                      <a:pt x="238542" y="234588"/>
                      <a:pt x="242496" y="239860"/>
                      <a:pt x="243814" y="249086"/>
                    </a:cubicBezTo>
                    <a:cubicBezTo>
                      <a:pt x="245132" y="258311"/>
                      <a:pt x="242496" y="266219"/>
                      <a:pt x="238542" y="274126"/>
                    </a:cubicBezTo>
                    <a:cubicBezTo>
                      <a:pt x="235907" y="282034"/>
                      <a:pt x="231952" y="289941"/>
                      <a:pt x="234588" y="297848"/>
                    </a:cubicBezTo>
                    <a:cubicBezTo>
                      <a:pt x="235907" y="303120"/>
                      <a:pt x="239860" y="308392"/>
                      <a:pt x="242496" y="313663"/>
                    </a:cubicBezTo>
                    <a:cubicBezTo>
                      <a:pt x="243814" y="314982"/>
                      <a:pt x="243814" y="316299"/>
                      <a:pt x="245132" y="317617"/>
                    </a:cubicBezTo>
                    <a:cubicBezTo>
                      <a:pt x="249086" y="324206"/>
                      <a:pt x="253040" y="329478"/>
                      <a:pt x="256993" y="336068"/>
                    </a:cubicBezTo>
                    <a:cubicBezTo>
                      <a:pt x="260947" y="342658"/>
                      <a:pt x="264900" y="349247"/>
                      <a:pt x="267536" y="357154"/>
                    </a:cubicBezTo>
                    <a:cubicBezTo>
                      <a:pt x="268855" y="361109"/>
                      <a:pt x="270172" y="366380"/>
                      <a:pt x="270172" y="370333"/>
                    </a:cubicBezTo>
                    <a:cubicBezTo>
                      <a:pt x="270172" y="374288"/>
                      <a:pt x="271490" y="378241"/>
                      <a:pt x="272808" y="380877"/>
                    </a:cubicBezTo>
                    <a:cubicBezTo>
                      <a:pt x="274126" y="387467"/>
                      <a:pt x="278079" y="390102"/>
                      <a:pt x="284669" y="394056"/>
                    </a:cubicBezTo>
                    <a:cubicBezTo>
                      <a:pt x="292577" y="399328"/>
                      <a:pt x="299167" y="404600"/>
                      <a:pt x="305756" y="411189"/>
                    </a:cubicBezTo>
                    <a:cubicBezTo>
                      <a:pt x="308392" y="415143"/>
                      <a:pt x="312346" y="419096"/>
                      <a:pt x="314982" y="423050"/>
                    </a:cubicBezTo>
                    <a:cubicBezTo>
                      <a:pt x="317617" y="425686"/>
                      <a:pt x="318935" y="429640"/>
                      <a:pt x="321571" y="432276"/>
                    </a:cubicBezTo>
                    <a:lnTo>
                      <a:pt x="324206" y="434911"/>
                    </a:lnTo>
                    <a:cubicBezTo>
                      <a:pt x="329478" y="440183"/>
                      <a:pt x="333432" y="446773"/>
                      <a:pt x="336068" y="453363"/>
                    </a:cubicBezTo>
                    <a:cubicBezTo>
                      <a:pt x="338704" y="458634"/>
                      <a:pt x="338704" y="465223"/>
                      <a:pt x="340022" y="470495"/>
                    </a:cubicBezTo>
                    <a:cubicBezTo>
                      <a:pt x="340022" y="473131"/>
                      <a:pt x="341340" y="477085"/>
                      <a:pt x="341340" y="479721"/>
                    </a:cubicBezTo>
                    <a:cubicBezTo>
                      <a:pt x="342658" y="486310"/>
                      <a:pt x="346611" y="491582"/>
                      <a:pt x="353201" y="496854"/>
                    </a:cubicBezTo>
                    <a:cubicBezTo>
                      <a:pt x="354519" y="498171"/>
                      <a:pt x="355837" y="499490"/>
                      <a:pt x="358473" y="500807"/>
                    </a:cubicBezTo>
                    <a:cubicBezTo>
                      <a:pt x="363744" y="504761"/>
                      <a:pt x="369016" y="507397"/>
                      <a:pt x="372969" y="512669"/>
                    </a:cubicBezTo>
                    <a:cubicBezTo>
                      <a:pt x="375605" y="515304"/>
                      <a:pt x="376923" y="517940"/>
                      <a:pt x="378241" y="519258"/>
                    </a:cubicBezTo>
                    <a:cubicBezTo>
                      <a:pt x="380877" y="523212"/>
                      <a:pt x="383513" y="525848"/>
                      <a:pt x="386149" y="528483"/>
                    </a:cubicBezTo>
                    <a:cubicBezTo>
                      <a:pt x="386149" y="528483"/>
                      <a:pt x="387467" y="529801"/>
                      <a:pt x="387467" y="529801"/>
                    </a:cubicBezTo>
                    <a:cubicBezTo>
                      <a:pt x="388785" y="531119"/>
                      <a:pt x="390102" y="531119"/>
                      <a:pt x="391421" y="533755"/>
                    </a:cubicBezTo>
                    <a:cubicBezTo>
                      <a:pt x="391421" y="533755"/>
                      <a:pt x="392738" y="535073"/>
                      <a:pt x="392738" y="536391"/>
                    </a:cubicBezTo>
                    <a:cubicBezTo>
                      <a:pt x="394056" y="537709"/>
                      <a:pt x="394056" y="539027"/>
                      <a:pt x="394056" y="539027"/>
                    </a:cubicBezTo>
                    <a:cubicBezTo>
                      <a:pt x="395374" y="540345"/>
                      <a:pt x="396692" y="540345"/>
                      <a:pt x="398010" y="541662"/>
                    </a:cubicBezTo>
                    <a:cubicBezTo>
                      <a:pt x="400646" y="542981"/>
                      <a:pt x="403281" y="544298"/>
                      <a:pt x="404600" y="546934"/>
                    </a:cubicBezTo>
                    <a:cubicBezTo>
                      <a:pt x="407236" y="549570"/>
                      <a:pt x="408553" y="552206"/>
                      <a:pt x="411189" y="553524"/>
                    </a:cubicBezTo>
                    <a:lnTo>
                      <a:pt x="412507" y="556160"/>
                    </a:lnTo>
                    <a:lnTo>
                      <a:pt x="411189" y="558796"/>
                    </a:lnTo>
                    <a:cubicBezTo>
                      <a:pt x="411189" y="560113"/>
                      <a:pt x="409871" y="560113"/>
                      <a:pt x="409871" y="561431"/>
                    </a:cubicBezTo>
                    <a:cubicBezTo>
                      <a:pt x="408553" y="564067"/>
                      <a:pt x="407236" y="568020"/>
                      <a:pt x="407236" y="570656"/>
                    </a:cubicBezTo>
                    <a:cubicBezTo>
                      <a:pt x="405917" y="573292"/>
                      <a:pt x="405917" y="575928"/>
                      <a:pt x="404600" y="579882"/>
                    </a:cubicBezTo>
                    <a:lnTo>
                      <a:pt x="401964" y="587789"/>
                    </a:lnTo>
                    <a:lnTo>
                      <a:pt x="396692" y="583836"/>
                    </a:lnTo>
                    <a:close/>
                  </a:path>
                </a:pathLst>
              </a:custGeom>
              <a:grpFill/>
              <a:ln w="6350" cap="flat">
                <a:solidFill>
                  <a:srgbClr val="94C33D"/>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267DBF6-D989-1C3A-2568-C0CFBDCBBF7A}"/>
                  </a:ext>
                </a:extLst>
              </p:cNvPr>
              <p:cNvSpPr/>
              <p:nvPr/>
            </p:nvSpPr>
            <p:spPr>
              <a:xfrm>
                <a:off x="6057935" y="7589699"/>
                <a:ext cx="581262" cy="602286"/>
              </a:xfrm>
              <a:custGeom>
                <a:avLst/>
                <a:gdLst>
                  <a:gd name="connsiteX0" fmla="*/ 413825 w 581262"/>
                  <a:gd name="connsiteY0" fmla="*/ 602287 h 602286"/>
                  <a:gd name="connsiteX1" fmla="*/ 404600 w 581262"/>
                  <a:gd name="connsiteY1" fmla="*/ 586472 h 602286"/>
                  <a:gd name="connsiteX2" fmla="*/ 383513 w 581262"/>
                  <a:gd name="connsiteY2" fmla="*/ 566703 h 602286"/>
                  <a:gd name="connsiteX3" fmla="*/ 357154 w 581262"/>
                  <a:gd name="connsiteY3" fmla="*/ 552206 h 602286"/>
                  <a:gd name="connsiteX4" fmla="*/ 317617 w 581262"/>
                  <a:gd name="connsiteY4" fmla="*/ 521893 h 602286"/>
                  <a:gd name="connsiteX5" fmla="*/ 326842 w 581262"/>
                  <a:gd name="connsiteY5" fmla="*/ 515304 h 602286"/>
                  <a:gd name="connsiteX6" fmla="*/ 332114 w 581262"/>
                  <a:gd name="connsiteY6" fmla="*/ 516622 h 602286"/>
                  <a:gd name="connsiteX7" fmla="*/ 343975 w 581262"/>
                  <a:gd name="connsiteY7" fmla="*/ 519258 h 602286"/>
                  <a:gd name="connsiteX8" fmla="*/ 336068 w 581262"/>
                  <a:gd name="connsiteY8" fmla="*/ 513986 h 602286"/>
                  <a:gd name="connsiteX9" fmla="*/ 333432 w 581262"/>
                  <a:gd name="connsiteY9" fmla="*/ 512669 h 602286"/>
                  <a:gd name="connsiteX10" fmla="*/ 303120 w 581262"/>
                  <a:gd name="connsiteY10" fmla="*/ 486310 h 602286"/>
                  <a:gd name="connsiteX11" fmla="*/ 300484 w 581262"/>
                  <a:gd name="connsiteY11" fmla="*/ 483674 h 602286"/>
                  <a:gd name="connsiteX12" fmla="*/ 299167 w 581262"/>
                  <a:gd name="connsiteY12" fmla="*/ 482356 h 602286"/>
                  <a:gd name="connsiteX13" fmla="*/ 251721 w 581262"/>
                  <a:gd name="connsiteY13" fmla="*/ 448091 h 602286"/>
                  <a:gd name="connsiteX14" fmla="*/ 238542 w 581262"/>
                  <a:gd name="connsiteY14" fmla="*/ 450727 h 602286"/>
                  <a:gd name="connsiteX15" fmla="*/ 237224 w 581262"/>
                  <a:gd name="connsiteY15" fmla="*/ 450727 h 602286"/>
                  <a:gd name="connsiteX16" fmla="*/ 195051 w 581262"/>
                  <a:gd name="connsiteY16" fmla="*/ 449408 h 602286"/>
                  <a:gd name="connsiteX17" fmla="*/ 191097 w 581262"/>
                  <a:gd name="connsiteY17" fmla="*/ 436229 h 602286"/>
                  <a:gd name="connsiteX18" fmla="*/ 185826 w 581262"/>
                  <a:gd name="connsiteY18" fmla="*/ 415143 h 602286"/>
                  <a:gd name="connsiteX19" fmla="*/ 142335 w 581262"/>
                  <a:gd name="connsiteY19" fmla="*/ 332114 h 602286"/>
                  <a:gd name="connsiteX20" fmla="*/ 167375 w 581262"/>
                  <a:gd name="connsiteY20" fmla="*/ 330796 h 602286"/>
                  <a:gd name="connsiteX21" fmla="*/ 141017 w 581262"/>
                  <a:gd name="connsiteY21" fmla="*/ 296531 h 602286"/>
                  <a:gd name="connsiteX22" fmla="*/ 121248 w 581262"/>
                  <a:gd name="connsiteY22" fmla="*/ 253040 h 602286"/>
                  <a:gd name="connsiteX23" fmla="*/ 121248 w 581262"/>
                  <a:gd name="connsiteY23" fmla="*/ 247768 h 602286"/>
                  <a:gd name="connsiteX24" fmla="*/ 109387 w 581262"/>
                  <a:gd name="connsiteY24" fmla="*/ 197687 h 602286"/>
                  <a:gd name="connsiteX25" fmla="*/ 100161 w 581262"/>
                  <a:gd name="connsiteY25" fmla="*/ 189780 h 602286"/>
                  <a:gd name="connsiteX26" fmla="*/ 76439 w 581262"/>
                  <a:gd name="connsiteY26" fmla="*/ 175282 h 602286"/>
                  <a:gd name="connsiteX27" fmla="*/ 76439 w 581262"/>
                  <a:gd name="connsiteY27" fmla="*/ 175282 h 602286"/>
                  <a:gd name="connsiteX28" fmla="*/ 75121 w 581262"/>
                  <a:gd name="connsiteY28" fmla="*/ 177918 h 602286"/>
                  <a:gd name="connsiteX29" fmla="*/ 72485 w 581262"/>
                  <a:gd name="connsiteY29" fmla="*/ 184508 h 602286"/>
                  <a:gd name="connsiteX30" fmla="*/ 71168 w 581262"/>
                  <a:gd name="connsiteY30" fmla="*/ 187144 h 602286"/>
                  <a:gd name="connsiteX31" fmla="*/ 48763 w 581262"/>
                  <a:gd name="connsiteY31" fmla="*/ 230635 h 602286"/>
                  <a:gd name="connsiteX32" fmla="*/ 46127 w 581262"/>
                  <a:gd name="connsiteY32" fmla="*/ 239860 h 602286"/>
                  <a:gd name="connsiteX33" fmla="*/ 31630 w 581262"/>
                  <a:gd name="connsiteY33" fmla="*/ 256993 h 602286"/>
                  <a:gd name="connsiteX34" fmla="*/ 26358 w 581262"/>
                  <a:gd name="connsiteY34" fmla="*/ 255676 h 602286"/>
                  <a:gd name="connsiteX35" fmla="*/ 3954 w 581262"/>
                  <a:gd name="connsiteY35" fmla="*/ 213502 h 602286"/>
                  <a:gd name="connsiteX36" fmla="*/ 2636 w 581262"/>
                  <a:gd name="connsiteY36" fmla="*/ 201641 h 602286"/>
                  <a:gd name="connsiteX37" fmla="*/ 1318 w 581262"/>
                  <a:gd name="connsiteY37" fmla="*/ 191097 h 602286"/>
                  <a:gd name="connsiteX38" fmla="*/ 0 w 581262"/>
                  <a:gd name="connsiteY38" fmla="*/ 184508 h 602286"/>
                  <a:gd name="connsiteX39" fmla="*/ 5272 w 581262"/>
                  <a:gd name="connsiteY39" fmla="*/ 181872 h 602286"/>
                  <a:gd name="connsiteX40" fmla="*/ 26358 w 581262"/>
                  <a:gd name="connsiteY40" fmla="*/ 170011 h 602286"/>
                  <a:gd name="connsiteX41" fmla="*/ 32948 w 581262"/>
                  <a:gd name="connsiteY41" fmla="*/ 166057 h 602286"/>
                  <a:gd name="connsiteX42" fmla="*/ 34265 w 581262"/>
                  <a:gd name="connsiteY42" fmla="*/ 164739 h 602286"/>
                  <a:gd name="connsiteX43" fmla="*/ 71168 w 581262"/>
                  <a:gd name="connsiteY43" fmla="*/ 144971 h 602286"/>
                  <a:gd name="connsiteX44" fmla="*/ 108069 w 581262"/>
                  <a:gd name="connsiteY44" fmla="*/ 143653 h 602286"/>
                  <a:gd name="connsiteX45" fmla="*/ 114659 w 581262"/>
                  <a:gd name="connsiteY45" fmla="*/ 144971 h 602286"/>
                  <a:gd name="connsiteX46" fmla="*/ 144971 w 581262"/>
                  <a:gd name="connsiteY46" fmla="*/ 134427 h 602286"/>
                  <a:gd name="connsiteX47" fmla="*/ 166057 w 581262"/>
                  <a:gd name="connsiteY47" fmla="*/ 108069 h 602286"/>
                  <a:gd name="connsiteX48" fmla="*/ 167375 w 581262"/>
                  <a:gd name="connsiteY48" fmla="*/ 105433 h 602286"/>
                  <a:gd name="connsiteX49" fmla="*/ 177918 w 581262"/>
                  <a:gd name="connsiteY49" fmla="*/ 90936 h 602286"/>
                  <a:gd name="connsiteX50" fmla="*/ 217456 w 581262"/>
                  <a:gd name="connsiteY50" fmla="*/ 57989 h 602286"/>
                  <a:gd name="connsiteX51" fmla="*/ 225363 w 581262"/>
                  <a:gd name="connsiteY51" fmla="*/ 54034 h 602286"/>
                  <a:gd name="connsiteX52" fmla="*/ 255676 w 581262"/>
                  <a:gd name="connsiteY52" fmla="*/ 35584 h 602286"/>
                  <a:gd name="connsiteX53" fmla="*/ 270172 w 581262"/>
                  <a:gd name="connsiteY53" fmla="*/ 21086 h 602286"/>
                  <a:gd name="connsiteX54" fmla="*/ 284669 w 581262"/>
                  <a:gd name="connsiteY54" fmla="*/ 6590 h 602286"/>
                  <a:gd name="connsiteX55" fmla="*/ 299167 w 581262"/>
                  <a:gd name="connsiteY55" fmla="*/ 0 h 602286"/>
                  <a:gd name="connsiteX56" fmla="*/ 304438 w 581262"/>
                  <a:gd name="connsiteY56" fmla="*/ 0 h 602286"/>
                  <a:gd name="connsiteX57" fmla="*/ 351883 w 581262"/>
                  <a:gd name="connsiteY57" fmla="*/ 35584 h 602286"/>
                  <a:gd name="connsiteX58" fmla="*/ 358473 w 581262"/>
                  <a:gd name="connsiteY58" fmla="*/ 46127 h 602286"/>
                  <a:gd name="connsiteX59" fmla="*/ 358473 w 581262"/>
                  <a:gd name="connsiteY59" fmla="*/ 47445 h 602286"/>
                  <a:gd name="connsiteX60" fmla="*/ 375605 w 581262"/>
                  <a:gd name="connsiteY60" fmla="*/ 69849 h 602286"/>
                  <a:gd name="connsiteX61" fmla="*/ 405917 w 581262"/>
                  <a:gd name="connsiteY61" fmla="*/ 89618 h 602286"/>
                  <a:gd name="connsiteX62" fmla="*/ 409871 w 581262"/>
                  <a:gd name="connsiteY62" fmla="*/ 92254 h 602286"/>
                  <a:gd name="connsiteX63" fmla="*/ 469177 w 581262"/>
                  <a:gd name="connsiteY63" fmla="*/ 106751 h 602286"/>
                  <a:gd name="connsiteX64" fmla="*/ 473131 w 581262"/>
                  <a:gd name="connsiteY64" fmla="*/ 105433 h 602286"/>
                  <a:gd name="connsiteX65" fmla="*/ 473131 w 581262"/>
                  <a:gd name="connsiteY65" fmla="*/ 105433 h 602286"/>
                  <a:gd name="connsiteX66" fmla="*/ 478402 w 581262"/>
                  <a:gd name="connsiteY66" fmla="*/ 104115 h 602286"/>
                  <a:gd name="connsiteX67" fmla="*/ 510033 w 581262"/>
                  <a:gd name="connsiteY67" fmla="*/ 100161 h 602286"/>
                  <a:gd name="connsiteX68" fmla="*/ 535073 w 581262"/>
                  <a:gd name="connsiteY68" fmla="*/ 134427 h 602286"/>
                  <a:gd name="connsiteX69" fmla="*/ 535073 w 581262"/>
                  <a:gd name="connsiteY69" fmla="*/ 150242 h 602286"/>
                  <a:gd name="connsiteX70" fmla="*/ 535073 w 581262"/>
                  <a:gd name="connsiteY70" fmla="*/ 151560 h 602286"/>
                  <a:gd name="connsiteX71" fmla="*/ 536391 w 581262"/>
                  <a:gd name="connsiteY71" fmla="*/ 176601 h 602286"/>
                  <a:gd name="connsiteX72" fmla="*/ 553524 w 581262"/>
                  <a:gd name="connsiteY72" fmla="*/ 189780 h 602286"/>
                  <a:gd name="connsiteX73" fmla="*/ 556160 w 581262"/>
                  <a:gd name="connsiteY73" fmla="*/ 191097 h 602286"/>
                  <a:gd name="connsiteX74" fmla="*/ 581200 w 581262"/>
                  <a:gd name="connsiteY74" fmla="*/ 221409 h 602286"/>
                  <a:gd name="connsiteX75" fmla="*/ 564067 w 581262"/>
                  <a:gd name="connsiteY75" fmla="*/ 253040 h 602286"/>
                  <a:gd name="connsiteX76" fmla="*/ 557477 w 581262"/>
                  <a:gd name="connsiteY76" fmla="*/ 259629 h 602286"/>
                  <a:gd name="connsiteX77" fmla="*/ 553524 w 581262"/>
                  <a:gd name="connsiteY77" fmla="*/ 253040 h 602286"/>
                  <a:gd name="connsiteX78" fmla="*/ 542981 w 581262"/>
                  <a:gd name="connsiteY78" fmla="*/ 253040 h 602286"/>
                  <a:gd name="connsiteX79" fmla="*/ 541662 w 581262"/>
                  <a:gd name="connsiteY79" fmla="*/ 253040 h 602286"/>
                  <a:gd name="connsiteX80" fmla="*/ 532437 w 581262"/>
                  <a:gd name="connsiteY80" fmla="*/ 253040 h 602286"/>
                  <a:gd name="connsiteX81" fmla="*/ 531119 w 581262"/>
                  <a:gd name="connsiteY81" fmla="*/ 253040 h 602286"/>
                  <a:gd name="connsiteX82" fmla="*/ 508714 w 581262"/>
                  <a:gd name="connsiteY82" fmla="*/ 250404 h 602286"/>
                  <a:gd name="connsiteX83" fmla="*/ 483674 w 581262"/>
                  <a:gd name="connsiteY83" fmla="*/ 241178 h 602286"/>
                  <a:gd name="connsiteX84" fmla="*/ 475766 w 581262"/>
                  <a:gd name="connsiteY84" fmla="*/ 234588 h 602286"/>
                  <a:gd name="connsiteX85" fmla="*/ 474449 w 581262"/>
                  <a:gd name="connsiteY85" fmla="*/ 233271 h 602286"/>
                  <a:gd name="connsiteX86" fmla="*/ 463906 w 581262"/>
                  <a:gd name="connsiteY86" fmla="*/ 225363 h 602286"/>
                  <a:gd name="connsiteX87" fmla="*/ 448091 w 581262"/>
                  <a:gd name="connsiteY87" fmla="*/ 222728 h 602286"/>
                  <a:gd name="connsiteX88" fmla="*/ 445455 w 581262"/>
                  <a:gd name="connsiteY88" fmla="*/ 222728 h 602286"/>
                  <a:gd name="connsiteX89" fmla="*/ 433594 w 581262"/>
                  <a:gd name="connsiteY89" fmla="*/ 221409 h 602286"/>
                  <a:gd name="connsiteX90" fmla="*/ 432276 w 581262"/>
                  <a:gd name="connsiteY90" fmla="*/ 221409 h 602286"/>
                  <a:gd name="connsiteX91" fmla="*/ 420415 w 581262"/>
                  <a:gd name="connsiteY91" fmla="*/ 220092 h 602286"/>
                  <a:gd name="connsiteX92" fmla="*/ 400646 w 581262"/>
                  <a:gd name="connsiteY92" fmla="*/ 221409 h 602286"/>
                  <a:gd name="connsiteX93" fmla="*/ 394056 w 581262"/>
                  <a:gd name="connsiteY93" fmla="*/ 222728 h 602286"/>
                  <a:gd name="connsiteX94" fmla="*/ 369016 w 581262"/>
                  <a:gd name="connsiteY94" fmla="*/ 216138 h 602286"/>
                  <a:gd name="connsiteX95" fmla="*/ 355837 w 581262"/>
                  <a:gd name="connsiteY95" fmla="*/ 210866 h 602286"/>
                  <a:gd name="connsiteX96" fmla="*/ 351883 w 581262"/>
                  <a:gd name="connsiteY96" fmla="*/ 210866 h 602286"/>
                  <a:gd name="connsiteX97" fmla="*/ 350565 w 581262"/>
                  <a:gd name="connsiteY97" fmla="*/ 210866 h 602286"/>
                  <a:gd name="connsiteX98" fmla="*/ 342658 w 581262"/>
                  <a:gd name="connsiteY98" fmla="*/ 210866 h 602286"/>
                  <a:gd name="connsiteX99" fmla="*/ 328161 w 581262"/>
                  <a:gd name="connsiteY99" fmla="*/ 208230 h 602286"/>
                  <a:gd name="connsiteX100" fmla="*/ 313663 w 581262"/>
                  <a:gd name="connsiteY100" fmla="*/ 192415 h 602286"/>
                  <a:gd name="connsiteX101" fmla="*/ 309710 w 581262"/>
                  <a:gd name="connsiteY101" fmla="*/ 187144 h 602286"/>
                  <a:gd name="connsiteX102" fmla="*/ 293895 w 581262"/>
                  <a:gd name="connsiteY102" fmla="*/ 171329 h 602286"/>
                  <a:gd name="connsiteX103" fmla="*/ 285987 w 581262"/>
                  <a:gd name="connsiteY103" fmla="*/ 184508 h 602286"/>
                  <a:gd name="connsiteX104" fmla="*/ 259629 w 581262"/>
                  <a:gd name="connsiteY104" fmla="*/ 197687 h 602286"/>
                  <a:gd name="connsiteX105" fmla="*/ 254357 w 581262"/>
                  <a:gd name="connsiteY105" fmla="*/ 199005 h 602286"/>
                  <a:gd name="connsiteX106" fmla="*/ 239860 w 581262"/>
                  <a:gd name="connsiteY106" fmla="*/ 202959 h 602286"/>
                  <a:gd name="connsiteX107" fmla="*/ 234588 w 581262"/>
                  <a:gd name="connsiteY107" fmla="*/ 214820 h 602286"/>
                  <a:gd name="connsiteX108" fmla="*/ 242496 w 581262"/>
                  <a:gd name="connsiteY108" fmla="*/ 230635 h 602286"/>
                  <a:gd name="connsiteX109" fmla="*/ 254357 w 581262"/>
                  <a:gd name="connsiteY109" fmla="*/ 253040 h 602286"/>
                  <a:gd name="connsiteX110" fmla="*/ 249086 w 581262"/>
                  <a:gd name="connsiteY110" fmla="*/ 280715 h 602286"/>
                  <a:gd name="connsiteX111" fmla="*/ 245132 w 581262"/>
                  <a:gd name="connsiteY111" fmla="*/ 301803 h 602286"/>
                  <a:gd name="connsiteX112" fmla="*/ 253040 w 581262"/>
                  <a:gd name="connsiteY112" fmla="*/ 317617 h 602286"/>
                  <a:gd name="connsiteX113" fmla="*/ 256993 w 581262"/>
                  <a:gd name="connsiteY113" fmla="*/ 324206 h 602286"/>
                  <a:gd name="connsiteX114" fmla="*/ 267536 w 581262"/>
                  <a:gd name="connsiteY114" fmla="*/ 341340 h 602286"/>
                  <a:gd name="connsiteX115" fmla="*/ 278079 w 581262"/>
                  <a:gd name="connsiteY115" fmla="*/ 363744 h 602286"/>
                  <a:gd name="connsiteX116" fmla="*/ 280715 w 581262"/>
                  <a:gd name="connsiteY116" fmla="*/ 376923 h 602286"/>
                  <a:gd name="connsiteX117" fmla="*/ 283351 w 581262"/>
                  <a:gd name="connsiteY117" fmla="*/ 387467 h 602286"/>
                  <a:gd name="connsiteX118" fmla="*/ 292577 w 581262"/>
                  <a:gd name="connsiteY118" fmla="*/ 398010 h 602286"/>
                  <a:gd name="connsiteX119" fmla="*/ 313663 w 581262"/>
                  <a:gd name="connsiteY119" fmla="*/ 415143 h 602286"/>
                  <a:gd name="connsiteX120" fmla="*/ 322889 w 581262"/>
                  <a:gd name="connsiteY120" fmla="*/ 427004 h 602286"/>
                  <a:gd name="connsiteX121" fmla="*/ 324206 w 581262"/>
                  <a:gd name="connsiteY121" fmla="*/ 429640 h 602286"/>
                  <a:gd name="connsiteX122" fmla="*/ 329478 w 581262"/>
                  <a:gd name="connsiteY122" fmla="*/ 436229 h 602286"/>
                  <a:gd name="connsiteX123" fmla="*/ 332114 w 581262"/>
                  <a:gd name="connsiteY123" fmla="*/ 438865 h 602286"/>
                  <a:gd name="connsiteX124" fmla="*/ 345294 w 581262"/>
                  <a:gd name="connsiteY124" fmla="*/ 458634 h 602286"/>
                  <a:gd name="connsiteX125" fmla="*/ 349247 w 581262"/>
                  <a:gd name="connsiteY125" fmla="*/ 475766 h 602286"/>
                  <a:gd name="connsiteX126" fmla="*/ 350565 w 581262"/>
                  <a:gd name="connsiteY126" fmla="*/ 484992 h 602286"/>
                  <a:gd name="connsiteX127" fmla="*/ 361109 w 581262"/>
                  <a:gd name="connsiteY127" fmla="*/ 499490 h 602286"/>
                  <a:gd name="connsiteX128" fmla="*/ 366380 w 581262"/>
                  <a:gd name="connsiteY128" fmla="*/ 502125 h 602286"/>
                  <a:gd name="connsiteX129" fmla="*/ 382195 w 581262"/>
                  <a:gd name="connsiteY129" fmla="*/ 515304 h 602286"/>
                  <a:gd name="connsiteX130" fmla="*/ 386149 w 581262"/>
                  <a:gd name="connsiteY130" fmla="*/ 520576 h 602286"/>
                  <a:gd name="connsiteX131" fmla="*/ 387467 w 581262"/>
                  <a:gd name="connsiteY131" fmla="*/ 521893 h 602286"/>
                  <a:gd name="connsiteX132" fmla="*/ 395374 w 581262"/>
                  <a:gd name="connsiteY132" fmla="*/ 531119 h 602286"/>
                  <a:gd name="connsiteX133" fmla="*/ 395374 w 581262"/>
                  <a:gd name="connsiteY133" fmla="*/ 531119 h 602286"/>
                  <a:gd name="connsiteX134" fmla="*/ 400646 w 581262"/>
                  <a:gd name="connsiteY134" fmla="*/ 536391 h 602286"/>
                  <a:gd name="connsiteX135" fmla="*/ 401964 w 581262"/>
                  <a:gd name="connsiteY135" fmla="*/ 539027 h 602286"/>
                  <a:gd name="connsiteX136" fmla="*/ 403281 w 581262"/>
                  <a:gd name="connsiteY136" fmla="*/ 540345 h 602286"/>
                  <a:gd name="connsiteX137" fmla="*/ 405917 w 581262"/>
                  <a:gd name="connsiteY137" fmla="*/ 541662 h 602286"/>
                  <a:gd name="connsiteX138" fmla="*/ 415143 w 581262"/>
                  <a:gd name="connsiteY138" fmla="*/ 548252 h 602286"/>
                  <a:gd name="connsiteX139" fmla="*/ 421732 w 581262"/>
                  <a:gd name="connsiteY139" fmla="*/ 556160 h 602286"/>
                  <a:gd name="connsiteX140" fmla="*/ 425686 w 581262"/>
                  <a:gd name="connsiteY140" fmla="*/ 561431 h 602286"/>
                  <a:gd name="connsiteX141" fmla="*/ 421732 w 581262"/>
                  <a:gd name="connsiteY141" fmla="*/ 568020 h 602286"/>
                  <a:gd name="connsiteX142" fmla="*/ 419096 w 581262"/>
                  <a:gd name="connsiteY142" fmla="*/ 577246 h 602286"/>
                  <a:gd name="connsiteX143" fmla="*/ 416460 w 581262"/>
                  <a:gd name="connsiteY143" fmla="*/ 586472 h 602286"/>
                  <a:gd name="connsiteX144" fmla="*/ 413825 w 581262"/>
                  <a:gd name="connsiteY144" fmla="*/ 602287 h 602286"/>
                  <a:gd name="connsiteX145" fmla="*/ 329478 w 581262"/>
                  <a:gd name="connsiteY145" fmla="*/ 524529 h 602286"/>
                  <a:gd name="connsiteX146" fmla="*/ 362426 w 581262"/>
                  <a:gd name="connsiteY146" fmla="*/ 542981 h 602286"/>
                  <a:gd name="connsiteX147" fmla="*/ 390102 w 581262"/>
                  <a:gd name="connsiteY147" fmla="*/ 557477 h 602286"/>
                  <a:gd name="connsiteX148" fmla="*/ 413825 w 581262"/>
                  <a:gd name="connsiteY148" fmla="*/ 578564 h 602286"/>
                  <a:gd name="connsiteX149" fmla="*/ 415143 w 581262"/>
                  <a:gd name="connsiteY149" fmla="*/ 573292 h 602286"/>
                  <a:gd name="connsiteX150" fmla="*/ 419096 w 581262"/>
                  <a:gd name="connsiteY150" fmla="*/ 562749 h 602286"/>
                  <a:gd name="connsiteX151" fmla="*/ 420415 w 581262"/>
                  <a:gd name="connsiteY151" fmla="*/ 560113 h 602286"/>
                  <a:gd name="connsiteX152" fmla="*/ 415143 w 581262"/>
                  <a:gd name="connsiteY152" fmla="*/ 553524 h 602286"/>
                  <a:gd name="connsiteX153" fmla="*/ 409871 w 581262"/>
                  <a:gd name="connsiteY153" fmla="*/ 549570 h 602286"/>
                  <a:gd name="connsiteX154" fmla="*/ 408553 w 581262"/>
                  <a:gd name="connsiteY154" fmla="*/ 549570 h 602286"/>
                  <a:gd name="connsiteX155" fmla="*/ 404600 w 581262"/>
                  <a:gd name="connsiteY155" fmla="*/ 546934 h 602286"/>
                  <a:gd name="connsiteX156" fmla="*/ 401964 w 581262"/>
                  <a:gd name="connsiteY156" fmla="*/ 542981 h 602286"/>
                  <a:gd name="connsiteX157" fmla="*/ 400646 w 581262"/>
                  <a:gd name="connsiteY157" fmla="*/ 540345 h 602286"/>
                  <a:gd name="connsiteX158" fmla="*/ 398010 w 581262"/>
                  <a:gd name="connsiteY158" fmla="*/ 537709 h 602286"/>
                  <a:gd name="connsiteX159" fmla="*/ 396692 w 581262"/>
                  <a:gd name="connsiteY159" fmla="*/ 536391 h 602286"/>
                  <a:gd name="connsiteX160" fmla="*/ 387467 w 581262"/>
                  <a:gd name="connsiteY160" fmla="*/ 525848 h 602286"/>
                  <a:gd name="connsiteX161" fmla="*/ 386149 w 581262"/>
                  <a:gd name="connsiteY161" fmla="*/ 524529 h 602286"/>
                  <a:gd name="connsiteX162" fmla="*/ 382195 w 581262"/>
                  <a:gd name="connsiteY162" fmla="*/ 519258 h 602286"/>
                  <a:gd name="connsiteX163" fmla="*/ 367698 w 581262"/>
                  <a:gd name="connsiteY163" fmla="*/ 507397 h 602286"/>
                  <a:gd name="connsiteX164" fmla="*/ 362426 w 581262"/>
                  <a:gd name="connsiteY164" fmla="*/ 503443 h 602286"/>
                  <a:gd name="connsiteX165" fmla="*/ 347930 w 581262"/>
                  <a:gd name="connsiteY165" fmla="*/ 483674 h 602286"/>
                  <a:gd name="connsiteX166" fmla="*/ 346611 w 581262"/>
                  <a:gd name="connsiteY166" fmla="*/ 474449 h 602286"/>
                  <a:gd name="connsiteX167" fmla="*/ 342658 w 581262"/>
                  <a:gd name="connsiteY167" fmla="*/ 458634 h 602286"/>
                  <a:gd name="connsiteX168" fmla="*/ 330796 w 581262"/>
                  <a:gd name="connsiteY168" fmla="*/ 441501 h 602286"/>
                  <a:gd name="connsiteX169" fmla="*/ 328161 w 581262"/>
                  <a:gd name="connsiteY169" fmla="*/ 438865 h 602286"/>
                  <a:gd name="connsiteX170" fmla="*/ 322889 w 581262"/>
                  <a:gd name="connsiteY170" fmla="*/ 432276 h 602286"/>
                  <a:gd name="connsiteX171" fmla="*/ 321571 w 581262"/>
                  <a:gd name="connsiteY171" fmla="*/ 429640 h 602286"/>
                  <a:gd name="connsiteX172" fmla="*/ 312346 w 581262"/>
                  <a:gd name="connsiteY172" fmla="*/ 419096 h 602286"/>
                  <a:gd name="connsiteX173" fmla="*/ 292577 w 581262"/>
                  <a:gd name="connsiteY173" fmla="*/ 403281 h 602286"/>
                  <a:gd name="connsiteX174" fmla="*/ 279398 w 581262"/>
                  <a:gd name="connsiteY174" fmla="*/ 387467 h 602286"/>
                  <a:gd name="connsiteX175" fmla="*/ 276762 w 581262"/>
                  <a:gd name="connsiteY175" fmla="*/ 375605 h 602286"/>
                  <a:gd name="connsiteX176" fmla="*/ 274126 w 581262"/>
                  <a:gd name="connsiteY176" fmla="*/ 363744 h 602286"/>
                  <a:gd name="connsiteX177" fmla="*/ 263583 w 581262"/>
                  <a:gd name="connsiteY177" fmla="*/ 343975 h 602286"/>
                  <a:gd name="connsiteX178" fmla="*/ 253040 w 581262"/>
                  <a:gd name="connsiteY178" fmla="*/ 326842 h 602286"/>
                  <a:gd name="connsiteX179" fmla="*/ 250404 w 581262"/>
                  <a:gd name="connsiteY179" fmla="*/ 322889 h 602286"/>
                  <a:gd name="connsiteX180" fmla="*/ 242496 w 581262"/>
                  <a:gd name="connsiteY180" fmla="*/ 305756 h 602286"/>
                  <a:gd name="connsiteX181" fmla="*/ 246450 w 581262"/>
                  <a:gd name="connsiteY181" fmla="*/ 279398 h 602286"/>
                  <a:gd name="connsiteX182" fmla="*/ 251721 w 581262"/>
                  <a:gd name="connsiteY182" fmla="*/ 256993 h 602286"/>
                  <a:gd name="connsiteX183" fmla="*/ 241178 w 581262"/>
                  <a:gd name="connsiteY183" fmla="*/ 238542 h 602286"/>
                  <a:gd name="connsiteX184" fmla="*/ 230635 w 581262"/>
                  <a:gd name="connsiteY184" fmla="*/ 217456 h 602286"/>
                  <a:gd name="connsiteX185" fmla="*/ 241178 w 581262"/>
                  <a:gd name="connsiteY185" fmla="*/ 197687 h 602286"/>
                  <a:gd name="connsiteX186" fmla="*/ 260947 w 581262"/>
                  <a:gd name="connsiteY186" fmla="*/ 192415 h 602286"/>
                  <a:gd name="connsiteX187" fmla="*/ 266219 w 581262"/>
                  <a:gd name="connsiteY187" fmla="*/ 191097 h 602286"/>
                  <a:gd name="connsiteX188" fmla="*/ 285987 w 581262"/>
                  <a:gd name="connsiteY188" fmla="*/ 181872 h 602286"/>
                  <a:gd name="connsiteX189" fmla="*/ 295213 w 581262"/>
                  <a:gd name="connsiteY189" fmla="*/ 164739 h 602286"/>
                  <a:gd name="connsiteX190" fmla="*/ 297848 w 581262"/>
                  <a:gd name="connsiteY190" fmla="*/ 158150 h 602286"/>
                  <a:gd name="connsiteX191" fmla="*/ 307074 w 581262"/>
                  <a:gd name="connsiteY191" fmla="*/ 166057 h 602286"/>
                  <a:gd name="connsiteX192" fmla="*/ 325525 w 581262"/>
                  <a:gd name="connsiteY192" fmla="*/ 184508 h 602286"/>
                  <a:gd name="connsiteX193" fmla="*/ 329478 w 581262"/>
                  <a:gd name="connsiteY193" fmla="*/ 189780 h 602286"/>
                  <a:gd name="connsiteX194" fmla="*/ 340022 w 581262"/>
                  <a:gd name="connsiteY194" fmla="*/ 201641 h 602286"/>
                  <a:gd name="connsiteX195" fmla="*/ 355837 w 581262"/>
                  <a:gd name="connsiteY195" fmla="*/ 202959 h 602286"/>
                  <a:gd name="connsiteX196" fmla="*/ 357154 w 581262"/>
                  <a:gd name="connsiteY196" fmla="*/ 202959 h 602286"/>
                  <a:gd name="connsiteX197" fmla="*/ 362426 w 581262"/>
                  <a:gd name="connsiteY197" fmla="*/ 202959 h 602286"/>
                  <a:gd name="connsiteX198" fmla="*/ 382195 w 581262"/>
                  <a:gd name="connsiteY198" fmla="*/ 210866 h 602286"/>
                  <a:gd name="connsiteX199" fmla="*/ 399328 w 581262"/>
                  <a:gd name="connsiteY199" fmla="*/ 214820 h 602286"/>
                  <a:gd name="connsiteX200" fmla="*/ 405917 w 581262"/>
                  <a:gd name="connsiteY200" fmla="*/ 213502 h 602286"/>
                  <a:gd name="connsiteX201" fmla="*/ 428322 w 581262"/>
                  <a:gd name="connsiteY201" fmla="*/ 212184 h 602286"/>
                  <a:gd name="connsiteX202" fmla="*/ 440183 w 581262"/>
                  <a:gd name="connsiteY202" fmla="*/ 213502 h 602286"/>
                  <a:gd name="connsiteX203" fmla="*/ 441501 w 581262"/>
                  <a:gd name="connsiteY203" fmla="*/ 213502 h 602286"/>
                  <a:gd name="connsiteX204" fmla="*/ 452044 w 581262"/>
                  <a:gd name="connsiteY204" fmla="*/ 214820 h 602286"/>
                  <a:gd name="connsiteX205" fmla="*/ 454680 w 581262"/>
                  <a:gd name="connsiteY205" fmla="*/ 214820 h 602286"/>
                  <a:gd name="connsiteX206" fmla="*/ 474449 w 581262"/>
                  <a:gd name="connsiteY206" fmla="*/ 218773 h 602286"/>
                  <a:gd name="connsiteX207" fmla="*/ 486310 w 581262"/>
                  <a:gd name="connsiteY207" fmla="*/ 227999 h 602286"/>
                  <a:gd name="connsiteX208" fmla="*/ 487628 w 581262"/>
                  <a:gd name="connsiteY208" fmla="*/ 229317 h 602286"/>
                  <a:gd name="connsiteX209" fmla="*/ 494218 w 581262"/>
                  <a:gd name="connsiteY209" fmla="*/ 234588 h 602286"/>
                  <a:gd name="connsiteX210" fmla="*/ 513986 w 581262"/>
                  <a:gd name="connsiteY210" fmla="*/ 242496 h 602286"/>
                  <a:gd name="connsiteX211" fmla="*/ 535073 w 581262"/>
                  <a:gd name="connsiteY211" fmla="*/ 243814 h 602286"/>
                  <a:gd name="connsiteX212" fmla="*/ 536391 w 581262"/>
                  <a:gd name="connsiteY212" fmla="*/ 243814 h 602286"/>
                  <a:gd name="connsiteX213" fmla="*/ 545617 w 581262"/>
                  <a:gd name="connsiteY213" fmla="*/ 243814 h 602286"/>
                  <a:gd name="connsiteX214" fmla="*/ 546934 w 581262"/>
                  <a:gd name="connsiteY214" fmla="*/ 243814 h 602286"/>
                  <a:gd name="connsiteX215" fmla="*/ 558796 w 581262"/>
                  <a:gd name="connsiteY215" fmla="*/ 243814 h 602286"/>
                  <a:gd name="connsiteX216" fmla="*/ 561431 w 581262"/>
                  <a:gd name="connsiteY216" fmla="*/ 243814 h 602286"/>
                  <a:gd name="connsiteX217" fmla="*/ 562749 w 581262"/>
                  <a:gd name="connsiteY217" fmla="*/ 243814 h 602286"/>
                  <a:gd name="connsiteX218" fmla="*/ 562749 w 581262"/>
                  <a:gd name="connsiteY218" fmla="*/ 245132 h 602286"/>
                  <a:gd name="connsiteX219" fmla="*/ 575928 w 581262"/>
                  <a:gd name="connsiteY219" fmla="*/ 221409 h 602286"/>
                  <a:gd name="connsiteX220" fmla="*/ 557477 w 581262"/>
                  <a:gd name="connsiteY220" fmla="*/ 200323 h 602286"/>
                  <a:gd name="connsiteX221" fmla="*/ 554841 w 581262"/>
                  <a:gd name="connsiteY221" fmla="*/ 199005 h 602286"/>
                  <a:gd name="connsiteX222" fmla="*/ 531119 w 581262"/>
                  <a:gd name="connsiteY222" fmla="*/ 180554 h 602286"/>
                  <a:gd name="connsiteX223" fmla="*/ 529801 w 581262"/>
                  <a:gd name="connsiteY223" fmla="*/ 151560 h 602286"/>
                  <a:gd name="connsiteX224" fmla="*/ 529801 w 581262"/>
                  <a:gd name="connsiteY224" fmla="*/ 135745 h 602286"/>
                  <a:gd name="connsiteX225" fmla="*/ 512669 w 581262"/>
                  <a:gd name="connsiteY225" fmla="*/ 110705 h 602286"/>
                  <a:gd name="connsiteX226" fmla="*/ 484992 w 581262"/>
                  <a:gd name="connsiteY226" fmla="*/ 114659 h 602286"/>
                  <a:gd name="connsiteX227" fmla="*/ 479721 w 581262"/>
                  <a:gd name="connsiteY227" fmla="*/ 115976 h 602286"/>
                  <a:gd name="connsiteX228" fmla="*/ 474449 w 581262"/>
                  <a:gd name="connsiteY228" fmla="*/ 117295 h 602286"/>
                  <a:gd name="connsiteX229" fmla="*/ 462587 w 581262"/>
                  <a:gd name="connsiteY229" fmla="*/ 118612 h 602286"/>
                  <a:gd name="connsiteX230" fmla="*/ 408553 w 581262"/>
                  <a:gd name="connsiteY230" fmla="*/ 101480 h 602286"/>
                  <a:gd name="connsiteX231" fmla="*/ 404600 w 581262"/>
                  <a:gd name="connsiteY231" fmla="*/ 98844 h 602286"/>
                  <a:gd name="connsiteX232" fmla="*/ 371652 w 581262"/>
                  <a:gd name="connsiteY232" fmla="*/ 76439 h 602286"/>
                  <a:gd name="connsiteX233" fmla="*/ 353201 w 581262"/>
                  <a:gd name="connsiteY233" fmla="*/ 52717 h 602286"/>
                  <a:gd name="connsiteX234" fmla="*/ 357154 w 581262"/>
                  <a:gd name="connsiteY234" fmla="*/ 48763 h 602286"/>
                  <a:gd name="connsiteX235" fmla="*/ 353201 w 581262"/>
                  <a:gd name="connsiteY235" fmla="*/ 51399 h 602286"/>
                  <a:gd name="connsiteX236" fmla="*/ 346611 w 581262"/>
                  <a:gd name="connsiteY236" fmla="*/ 42173 h 602286"/>
                  <a:gd name="connsiteX237" fmla="*/ 307074 w 581262"/>
                  <a:gd name="connsiteY237" fmla="*/ 10543 h 602286"/>
                  <a:gd name="connsiteX238" fmla="*/ 303120 w 581262"/>
                  <a:gd name="connsiteY238" fmla="*/ 10543 h 602286"/>
                  <a:gd name="connsiteX239" fmla="*/ 292577 w 581262"/>
                  <a:gd name="connsiteY239" fmla="*/ 15815 h 602286"/>
                  <a:gd name="connsiteX240" fmla="*/ 278079 w 581262"/>
                  <a:gd name="connsiteY240" fmla="*/ 28994 h 602286"/>
                  <a:gd name="connsiteX241" fmla="*/ 260947 w 581262"/>
                  <a:gd name="connsiteY241" fmla="*/ 44809 h 602286"/>
                  <a:gd name="connsiteX242" fmla="*/ 227999 w 581262"/>
                  <a:gd name="connsiteY242" fmla="*/ 63260 h 602286"/>
                  <a:gd name="connsiteX243" fmla="*/ 220092 w 581262"/>
                  <a:gd name="connsiteY243" fmla="*/ 67213 h 602286"/>
                  <a:gd name="connsiteX244" fmla="*/ 184508 w 581262"/>
                  <a:gd name="connsiteY244" fmla="*/ 97526 h 602286"/>
                  <a:gd name="connsiteX245" fmla="*/ 175282 w 581262"/>
                  <a:gd name="connsiteY245" fmla="*/ 110705 h 602286"/>
                  <a:gd name="connsiteX246" fmla="*/ 173965 w 581262"/>
                  <a:gd name="connsiteY246" fmla="*/ 112023 h 602286"/>
                  <a:gd name="connsiteX247" fmla="*/ 152878 w 581262"/>
                  <a:gd name="connsiteY247" fmla="*/ 139699 h 602286"/>
                  <a:gd name="connsiteX248" fmla="*/ 114659 w 581262"/>
                  <a:gd name="connsiteY248" fmla="*/ 152878 h 602286"/>
                  <a:gd name="connsiteX249" fmla="*/ 108069 w 581262"/>
                  <a:gd name="connsiteY249" fmla="*/ 151560 h 602286"/>
                  <a:gd name="connsiteX250" fmla="*/ 73803 w 581262"/>
                  <a:gd name="connsiteY250" fmla="*/ 151560 h 602286"/>
                  <a:gd name="connsiteX251" fmla="*/ 39537 w 581262"/>
                  <a:gd name="connsiteY251" fmla="*/ 170011 h 602286"/>
                  <a:gd name="connsiteX252" fmla="*/ 38220 w 581262"/>
                  <a:gd name="connsiteY252" fmla="*/ 171329 h 602286"/>
                  <a:gd name="connsiteX253" fmla="*/ 31630 w 581262"/>
                  <a:gd name="connsiteY253" fmla="*/ 175282 h 602286"/>
                  <a:gd name="connsiteX254" fmla="*/ 10543 w 581262"/>
                  <a:gd name="connsiteY254" fmla="*/ 187144 h 602286"/>
                  <a:gd name="connsiteX255" fmla="*/ 11862 w 581262"/>
                  <a:gd name="connsiteY255" fmla="*/ 196369 h 602286"/>
                  <a:gd name="connsiteX256" fmla="*/ 13179 w 581262"/>
                  <a:gd name="connsiteY256" fmla="*/ 206913 h 602286"/>
                  <a:gd name="connsiteX257" fmla="*/ 30312 w 581262"/>
                  <a:gd name="connsiteY257" fmla="*/ 241178 h 602286"/>
                  <a:gd name="connsiteX258" fmla="*/ 36901 w 581262"/>
                  <a:gd name="connsiteY258" fmla="*/ 231952 h 602286"/>
                  <a:gd name="connsiteX259" fmla="*/ 43491 w 581262"/>
                  <a:gd name="connsiteY259" fmla="*/ 217456 h 602286"/>
                  <a:gd name="connsiteX260" fmla="*/ 61942 w 581262"/>
                  <a:gd name="connsiteY260" fmla="*/ 179236 h 602286"/>
                  <a:gd name="connsiteX261" fmla="*/ 63260 w 581262"/>
                  <a:gd name="connsiteY261" fmla="*/ 176601 h 602286"/>
                  <a:gd name="connsiteX262" fmla="*/ 65896 w 581262"/>
                  <a:gd name="connsiteY262" fmla="*/ 170011 h 602286"/>
                  <a:gd name="connsiteX263" fmla="*/ 76439 w 581262"/>
                  <a:gd name="connsiteY263" fmla="*/ 160786 h 602286"/>
                  <a:gd name="connsiteX264" fmla="*/ 105433 w 581262"/>
                  <a:gd name="connsiteY264" fmla="*/ 177918 h 602286"/>
                  <a:gd name="connsiteX265" fmla="*/ 114659 w 581262"/>
                  <a:gd name="connsiteY265" fmla="*/ 184508 h 602286"/>
                  <a:gd name="connsiteX266" fmla="*/ 130474 w 581262"/>
                  <a:gd name="connsiteY266" fmla="*/ 242496 h 602286"/>
                  <a:gd name="connsiteX267" fmla="*/ 130474 w 581262"/>
                  <a:gd name="connsiteY267" fmla="*/ 247768 h 602286"/>
                  <a:gd name="connsiteX268" fmla="*/ 147606 w 581262"/>
                  <a:gd name="connsiteY268" fmla="*/ 283351 h 602286"/>
                  <a:gd name="connsiteX269" fmla="*/ 175282 w 581262"/>
                  <a:gd name="connsiteY269" fmla="*/ 318935 h 602286"/>
                  <a:gd name="connsiteX270" fmla="*/ 183190 w 581262"/>
                  <a:gd name="connsiteY270" fmla="*/ 332114 h 602286"/>
                  <a:gd name="connsiteX271" fmla="*/ 187144 w 581262"/>
                  <a:gd name="connsiteY271" fmla="*/ 342658 h 602286"/>
                  <a:gd name="connsiteX272" fmla="*/ 176601 w 581262"/>
                  <a:gd name="connsiteY272" fmla="*/ 338704 h 602286"/>
                  <a:gd name="connsiteX273" fmla="*/ 170011 w 581262"/>
                  <a:gd name="connsiteY273" fmla="*/ 334750 h 602286"/>
                  <a:gd name="connsiteX274" fmla="*/ 148924 w 581262"/>
                  <a:gd name="connsiteY274" fmla="*/ 329478 h 602286"/>
                  <a:gd name="connsiteX275" fmla="*/ 191097 w 581262"/>
                  <a:gd name="connsiteY275" fmla="*/ 399328 h 602286"/>
                  <a:gd name="connsiteX276" fmla="*/ 199005 w 581262"/>
                  <a:gd name="connsiteY276" fmla="*/ 428322 h 602286"/>
                  <a:gd name="connsiteX277" fmla="*/ 200323 w 581262"/>
                  <a:gd name="connsiteY277" fmla="*/ 434911 h 602286"/>
                  <a:gd name="connsiteX278" fmla="*/ 233271 w 581262"/>
                  <a:gd name="connsiteY278" fmla="*/ 433594 h 602286"/>
                  <a:gd name="connsiteX279" fmla="*/ 235907 w 581262"/>
                  <a:gd name="connsiteY279" fmla="*/ 433594 h 602286"/>
                  <a:gd name="connsiteX280" fmla="*/ 249086 w 581262"/>
                  <a:gd name="connsiteY280" fmla="*/ 430958 h 602286"/>
                  <a:gd name="connsiteX281" fmla="*/ 254357 w 581262"/>
                  <a:gd name="connsiteY281" fmla="*/ 430958 h 602286"/>
                  <a:gd name="connsiteX282" fmla="*/ 305756 w 581262"/>
                  <a:gd name="connsiteY282" fmla="*/ 469177 h 602286"/>
                  <a:gd name="connsiteX283" fmla="*/ 307074 w 581262"/>
                  <a:gd name="connsiteY283" fmla="*/ 470495 h 602286"/>
                  <a:gd name="connsiteX284" fmla="*/ 309710 w 581262"/>
                  <a:gd name="connsiteY284" fmla="*/ 473131 h 602286"/>
                  <a:gd name="connsiteX285" fmla="*/ 338704 w 581262"/>
                  <a:gd name="connsiteY285" fmla="*/ 498171 h 602286"/>
                  <a:gd name="connsiteX286" fmla="*/ 341340 w 581262"/>
                  <a:gd name="connsiteY286" fmla="*/ 499490 h 602286"/>
                  <a:gd name="connsiteX287" fmla="*/ 358473 w 581262"/>
                  <a:gd name="connsiteY287" fmla="*/ 512669 h 602286"/>
                  <a:gd name="connsiteX288" fmla="*/ 363744 w 581262"/>
                  <a:gd name="connsiteY288" fmla="*/ 516622 h 602286"/>
                  <a:gd name="connsiteX289" fmla="*/ 370333 w 581262"/>
                  <a:gd name="connsiteY289" fmla="*/ 524529 h 602286"/>
                  <a:gd name="connsiteX290" fmla="*/ 358473 w 581262"/>
                  <a:gd name="connsiteY290" fmla="*/ 524529 h 602286"/>
                  <a:gd name="connsiteX291" fmla="*/ 329478 w 581262"/>
                  <a:gd name="connsiteY291" fmla="*/ 520576 h 602286"/>
                  <a:gd name="connsiteX292" fmla="*/ 329478 w 581262"/>
                  <a:gd name="connsiteY292" fmla="*/ 524529 h 60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581262" h="602286">
                    <a:moveTo>
                      <a:pt x="413825" y="602287"/>
                    </a:moveTo>
                    <a:lnTo>
                      <a:pt x="404600" y="586472"/>
                    </a:lnTo>
                    <a:cubicBezTo>
                      <a:pt x="400646" y="578564"/>
                      <a:pt x="398010" y="575928"/>
                      <a:pt x="383513" y="566703"/>
                    </a:cubicBezTo>
                    <a:cubicBezTo>
                      <a:pt x="376923" y="562749"/>
                      <a:pt x="366380" y="557477"/>
                      <a:pt x="357154" y="552206"/>
                    </a:cubicBezTo>
                    <a:cubicBezTo>
                      <a:pt x="321571" y="533755"/>
                      <a:pt x="316299" y="531119"/>
                      <a:pt x="317617" y="521893"/>
                    </a:cubicBezTo>
                    <a:cubicBezTo>
                      <a:pt x="318935" y="519258"/>
                      <a:pt x="321571" y="515304"/>
                      <a:pt x="326842" y="515304"/>
                    </a:cubicBezTo>
                    <a:cubicBezTo>
                      <a:pt x="328161" y="515304"/>
                      <a:pt x="329478" y="515304"/>
                      <a:pt x="332114" y="516622"/>
                    </a:cubicBezTo>
                    <a:cubicBezTo>
                      <a:pt x="336068" y="517940"/>
                      <a:pt x="340022" y="517940"/>
                      <a:pt x="343975" y="519258"/>
                    </a:cubicBezTo>
                    <a:cubicBezTo>
                      <a:pt x="341340" y="517940"/>
                      <a:pt x="338704" y="515304"/>
                      <a:pt x="336068" y="513986"/>
                    </a:cubicBezTo>
                    <a:lnTo>
                      <a:pt x="333432" y="512669"/>
                    </a:lnTo>
                    <a:cubicBezTo>
                      <a:pt x="321571" y="503443"/>
                      <a:pt x="309710" y="495535"/>
                      <a:pt x="303120" y="486310"/>
                    </a:cubicBezTo>
                    <a:cubicBezTo>
                      <a:pt x="301803" y="484992"/>
                      <a:pt x="301803" y="484992"/>
                      <a:pt x="300484" y="483674"/>
                    </a:cubicBezTo>
                    <a:lnTo>
                      <a:pt x="299167" y="482356"/>
                    </a:lnTo>
                    <a:cubicBezTo>
                      <a:pt x="288623" y="467859"/>
                      <a:pt x="271490" y="444137"/>
                      <a:pt x="251721" y="448091"/>
                    </a:cubicBezTo>
                    <a:cubicBezTo>
                      <a:pt x="247768" y="449408"/>
                      <a:pt x="242496" y="449408"/>
                      <a:pt x="238542" y="450727"/>
                    </a:cubicBezTo>
                    <a:lnTo>
                      <a:pt x="237224" y="450727"/>
                    </a:lnTo>
                    <a:cubicBezTo>
                      <a:pt x="216138" y="454680"/>
                      <a:pt x="201641" y="455998"/>
                      <a:pt x="195051" y="449408"/>
                    </a:cubicBezTo>
                    <a:cubicBezTo>
                      <a:pt x="192415" y="445455"/>
                      <a:pt x="189780" y="441501"/>
                      <a:pt x="191097" y="436229"/>
                    </a:cubicBezTo>
                    <a:cubicBezTo>
                      <a:pt x="192415" y="421732"/>
                      <a:pt x="191097" y="421732"/>
                      <a:pt x="185826" y="415143"/>
                    </a:cubicBezTo>
                    <a:cubicBezTo>
                      <a:pt x="185826" y="415143"/>
                      <a:pt x="127838" y="351883"/>
                      <a:pt x="142335" y="332114"/>
                    </a:cubicBezTo>
                    <a:cubicBezTo>
                      <a:pt x="147606" y="325525"/>
                      <a:pt x="158150" y="326842"/>
                      <a:pt x="167375" y="330796"/>
                    </a:cubicBezTo>
                    <a:cubicBezTo>
                      <a:pt x="156832" y="314982"/>
                      <a:pt x="147606" y="304438"/>
                      <a:pt x="141017" y="296531"/>
                    </a:cubicBezTo>
                    <a:cubicBezTo>
                      <a:pt x="129155" y="283351"/>
                      <a:pt x="119930" y="274126"/>
                      <a:pt x="121248" y="253040"/>
                    </a:cubicBezTo>
                    <a:lnTo>
                      <a:pt x="121248" y="247768"/>
                    </a:lnTo>
                    <a:cubicBezTo>
                      <a:pt x="122566" y="222728"/>
                      <a:pt x="123884" y="206913"/>
                      <a:pt x="109387" y="197687"/>
                    </a:cubicBezTo>
                    <a:cubicBezTo>
                      <a:pt x="106751" y="195051"/>
                      <a:pt x="102797" y="192415"/>
                      <a:pt x="100161" y="189780"/>
                    </a:cubicBezTo>
                    <a:cubicBezTo>
                      <a:pt x="92254" y="184508"/>
                      <a:pt x="81711" y="175282"/>
                      <a:pt x="76439" y="175282"/>
                    </a:cubicBezTo>
                    <a:cubicBezTo>
                      <a:pt x="76439" y="175282"/>
                      <a:pt x="76439" y="175282"/>
                      <a:pt x="76439" y="175282"/>
                    </a:cubicBezTo>
                    <a:cubicBezTo>
                      <a:pt x="76439" y="175282"/>
                      <a:pt x="76439" y="175282"/>
                      <a:pt x="75121" y="177918"/>
                    </a:cubicBezTo>
                    <a:cubicBezTo>
                      <a:pt x="73803" y="180554"/>
                      <a:pt x="73803" y="181872"/>
                      <a:pt x="72485" y="184508"/>
                    </a:cubicBezTo>
                    <a:lnTo>
                      <a:pt x="71168" y="187144"/>
                    </a:lnTo>
                    <a:cubicBezTo>
                      <a:pt x="64578" y="206913"/>
                      <a:pt x="59306" y="224045"/>
                      <a:pt x="48763" y="230635"/>
                    </a:cubicBezTo>
                    <a:cubicBezTo>
                      <a:pt x="47445" y="231952"/>
                      <a:pt x="46127" y="237224"/>
                      <a:pt x="46127" y="239860"/>
                    </a:cubicBezTo>
                    <a:cubicBezTo>
                      <a:pt x="44809" y="246450"/>
                      <a:pt x="42173" y="256993"/>
                      <a:pt x="31630" y="256993"/>
                    </a:cubicBezTo>
                    <a:cubicBezTo>
                      <a:pt x="30312" y="256993"/>
                      <a:pt x="27676" y="256993"/>
                      <a:pt x="26358" y="255676"/>
                    </a:cubicBezTo>
                    <a:cubicBezTo>
                      <a:pt x="10543" y="249086"/>
                      <a:pt x="6590" y="234588"/>
                      <a:pt x="3954" y="213502"/>
                    </a:cubicBezTo>
                    <a:lnTo>
                      <a:pt x="2636" y="201641"/>
                    </a:lnTo>
                    <a:cubicBezTo>
                      <a:pt x="2636" y="197687"/>
                      <a:pt x="1318" y="193733"/>
                      <a:pt x="1318" y="191097"/>
                    </a:cubicBezTo>
                    <a:lnTo>
                      <a:pt x="0" y="184508"/>
                    </a:lnTo>
                    <a:lnTo>
                      <a:pt x="5272" y="181872"/>
                    </a:lnTo>
                    <a:cubicBezTo>
                      <a:pt x="13179" y="177918"/>
                      <a:pt x="19769" y="175282"/>
                      <a:pt x="26358" y="170011"/>
                    </a:cubicBezTo>
                    <a:cubicBezTo>
                      <a:pt x="28994" y="168693"/>
                      <a:pt x="30312" y="167375"/>
                      <a:pt x="32948" y="166057"/>
                    </a:cubicBezTo>
                    <a:lnTo>
                      <a:pt x="34265" y="164739"/>
                    </a:lnTo>
                    <a:cubicBezTo>
                      <a:pt x="46127" y="156832"/>
                      <a:pt x="56670" y="148924"/>
                      <a:pt x="71168" y="144971"/>
                    </a:cubicBezTo>
                    <a:cubicBezTo>
                      <a:pt x="81711" y="142335"/>
                      <a:pt x="96208" y="142335"/>
                      <a:pt x="108069" y="143653"/>
                    </a:cubicBezTo>
                    <a:lnTo>
                      <a:pt x="114659" y="144971"/>
                    </a:lnTo>
                    <a:cubicBezTo>
                      <a:pt x="126519" y="146288"/>
                      <a:pt x="135745" y="143653"/>
                      <a:pt x="144971" y="134427"/>
                    </a:cubicBezTo>
                    <a:cubicBezTo>
                      <a:pt x="152878" y="126519"/>
                      <a:pt x="159467" y="115976"/>
                      <a:pt x="166057" y="108069"/>
                    </a:cubicBezTo>
                    <a:lnTo>
                      <a:pt x="167375" y="105433"/>
                    </a:lnTo>
                    <a:cubicBezTo>
                      <a:pt x="170011" y="100161"/>
                      <a:pt x="173965" y="96208"/>
                      <a:pt x="177918" y="90936"/>
                    </a:cubicBezTo>
                    <a:cubicBezTo>
                      <a:pt x="188461" y="76439"/>
                      <a:pt x="201641" y="65896"/>
                      <a:pt x="217456" y="57989"/>
                    </a:cubicBezTo>
                    <a:lnTo>
                      <a:pt x="225363" y="54034"/>
                    </a:lnTo>
                    <a:cubicBezTo>
                      <a:pt x="235907" y="48763"/>
                      <a:pt x="246450" y="43491"/>
                      <a:pt x="255676" y="35584"/>
                    </a:cubicBezTo>
                    <a:cubicBezTo>
                      <a:pt x="260947" y="31630"/>
                      <a:pt x="266219" y="26358"/>
                      <a:pt x="270172" y="21086"/>
                    </a:cubicBezTo>
                    <a:cubicBezTo>
                      <a:pt x="275444" y="15815"/>
                      <a:pt x="279398" y="10543"/>
                      <a:pt x="284669" y="6590"/>
                    </a:cubicBezTo>
                    <a:cubicBezTo>
                      <a:pt x="288623" y="2636"/>
                      <a:pt x="293895" y="0"/>
                      <a:pt x="299167" y="0"/>
                    </a:cubicBezTo>
                    <a:cubicBezTo>
                      <a:pt x="300484" y="0"/>
                      <a:pt x="303120" y="0"/>
                      <a:pt x="304438" y="0"/>
                    </a:cubicBezTo>
                    <a:cubicBezTo>
                      <a:pt x="325525" y="0"/>
                      <a:pt x="342658" y="23722"/>
                      <a:pt x="351883" y="35584"/>
                    </a:cubicBezTo>
                    <a:cubicBezTo>
                      <a:pt x="354519" y="38220"/>
                      <a:pt x="357154" y="42173"/>
                      <a:pt x="358473" y="46127"/>
                    </a:cubicBezTo>
                    <a:lnTo>
                      <a:pt x="358473" y="47445"/>
                    </a:lnTo>
                    <a:cubicBezTo>
                      <a:pt x="363744" y="55353"/>
                      <a:pt x="369016" y="63260"/>
                      <a:pt x="375605" y="69849"/>
                    </a:cubicBezTo>
                    <a:cubicBezTo>
                      <a:pt x="384831" y="79075"/>
                      <a:pt x="396692" y="85664"/>
                      <a:pt x="405917" y="89618"/>
                    </a:cubicBezTo>
                    <a:lnTo>
                      <a:pt x="409871" y="92254"/>
                    </a:lnTo>
                    <a:cubicBezTo>
                      <a:pt x="429640" y="101480"/>
                      <a:pt x="449408" y="110705"/>
                      <a:pt x="469177" y="106751"/>
                    </a:cubicBezTo>
                    <a:cubicBezTo>
                      <a:pt x="470495" y="106751"/>
                      <a:pt x="471813" y="106751"/>
                      <a:pt x="473131" y="105433"/>
                    </a:cubicBezTo>
                    <a:lnTo>
                      <a:pt x="473131" y="105433"/>
                    </a:lnTo>
                    <a:lnTo>
                      <a:pt x="478402" y="104115"/>
                    </a:lnTo>
                    <a:cubicBezTo>
                      <a:pt x="488946" y="101480"/>
                      <a:pt x="499490" y="98844"/>
                      <a:pt x="510033" y="100161"/>
                    </a:cubicBezTo>
                    <a:cubicBezTo>
                      <a:pt x="519258" y="101480"/>
                      <a:pt x="533755" y="108069"/>
                      <a:pt x="535073" y="134427"/>
                    </a:cubicBezTo>
                    <a:cubicBezTo>
                      <a:pt x="535073" y="139699"/>
                      <a:pt x="535073" y="144971"/>
                      <a:pt x="535073" y="150242"/>
                    </a:cubicBezTo>
                    <a:lnTo>
                      <a:pt x="535073" y="151560"/>
                    </a:lnTo>
                    <a:cubicBezTo>
                      <a:pt x="535073" y="160786"/>
                      <a:pt x="533755" y="170011"/>
                      <a:pt x="536391" y="176601"/>
                    </a:cubicBezTo>
                    <a:cubicBezTo>
                      <a:pt x="539027" y="183190"/>
                      <a:pt x="544298" y="185826"/>
                      <a:pt x="553524" y="189780"/>
                    </a:cubicBezTo>
                    <a:lnTo>
                      <a:pt x="556160" y="191097"/>
                    </a:lnTo>
                    <a:cubicBezTo>
                      <a:pt x="562749" y="193733"/>
                      <a:pt x="582518" y="201641"/>
                      <a:pt x="581200" y="221409"/>
                    </a:cubicBezTo>
                    <a:cubicBezTo>
                      <a:pt x="579882" y="231952"/>
                      <a:pt x="574610" y="242496"/>
                      <a:pt x="564067" y="253040"/>
                    </a:cubicBezTo>
                    <a:lnTo>
                      <a:pt x="557477" y="259629"/>
                    </a:lnTo>
                    <a:lnTo>
                      <a:pt x="553524" y="253040"/>
                    </a:lnTo>
                    <a:cubicBezTo>
                      <a:pt x="549570" y="253040"/>
                      <a:pt x="546934" y="253040"/>
                      <a:pt x="542981" y="253040"/>
                    </a:cubicBezTo>
                    <a:lnTo>
                      <a:pt x="541662" y="253040"/>
                    </a:lnTo>
                    <a:cubicBezTo>
                      <a:pt x="539027" y="253040"/>
                      <a:pt x="535073" y="253040"/>
                      <a:pt x="532437" y="253040"/>
                    </a:cubicBezTo>
                    <a:lnTo>
                      <a:pt x="531119" y="253040"/>
                    </a:lnTo>
                    <a:cubicBezTo>
                      <a:pt x="523212" y="253040"/>
                      <a:pt x="516622" y="251721"/>
                      <a:pt x="508714" y="250404"/>
                    </a:cubicBezTo>
                    <a:cubicBezTo>
                      <a:pt x="499490" y="249086"/>
                      <a:pt x="491582" y="245132"/>
                      <a:pt x="483674" y="241178"/>
                    </a:cubicBezTo>
                    <a:cubicBezTo>
                      <a:pt x="481038" y="239860"/>
                      <a:pt x="478402" y="237224"/>
                      <a:pt x="475766" y="234588"/>
                    </a:cubicBezTo>
                    <a:lnTo>
                      <a:pt x="474449" y="233271"/>
                    </a:lnTo>
                    <a:cubicBezTo>
                      <a:pt x="470495" y="229317"/>
                      <a:pt x="467859" y="226681"/>
                      <a:pt x="463906" y="225363"/>
                    </a:cubicBezTo>
                    <a:cubicBezTo>
                      <a:pt x="459952" y="222728"/>
                      <a:pt x="454680" y="222728"/>
                      <a:pt x="448091" y="222728"/>
                    </a:cubicBezTo>
                    <a:lnTo>
                      <a:pt x="445455" y="222728"/>
                    </a:lnTo>
                    <a:cubicBezTo>
                      <a:pt x="441501" y="222728"/>
                      <a:pt x="437547" y="221409"/>
                      <a:pt x="433594" y="221409"/>
                    </a:cubicBezTo>
                    <a:lnTo>
                      <a:pt x="432276" y="221409"/>
                    </a:lnTo>
                    <a:cubicBezTo>
                      <a:pt x="428322" y="221409"/>
                      <a:pt x="424368" y="220092"/>
                      <a:pt x="420415" y="220092"/>
                    </a:cubicBezTo>
                    <a:cubicBezTo>
                      <a:pt x="413825" y="220092"/>
                      <a:pt x="407236" y="220092"/>
                      <a:pt x="400646" y="221409"/>
                    </a:cubicBezTo>
                    <a:cubicBezTo>
                      <a:pt x="398010" y="221409"/>
                      <a:pt x="396692" y="222728"/>
                      <a:pt x="394056" y="222728"/>
                    </a:cubicBezTo>
                    <a:cubicBezTo>
                      <a:pt x="384831" y="224045"/>
                      <a:pt x="376923" y="222728"/>
                      <a:pt x="369016" y="216138"/>
                    </a:cubicBezTo>
                    <a:cubicBezTo>
                      <a:pt x="363744" y="212184"/>
                      <a:pt x="361109" y="210866"/>
                      <a:pt x="355837" y="210866"/>
                    </a:cubicBezTo>
                    <a:cubicBezTo>
                      <a:pt x="354519" y="210866"/>
                      <a:pt x="353201" y="210866"/>
                      <a:pt x="351883" y="210866"/>
                    </a:cubicBezTo>
                    <a:lnTo>
                      <a:pt x="350565" y="210866"/>
                    </a:lnTo>
                    <a:cubicBezTo>
                      <a:pt x="347930" y="210866"/>
                      <a:pt x="345294" y="210866"/>
                      <a:pt x="342658" y="210866"/>
                    </a:cubicBezTo>
                    <a:cubicBezTo>
                      <a:pt x="337386" y="210866"/>
                      <a:pt x="332114" y="209549"/>
                      <a:pt x="328161" y="208230"/>
                    </a:cubicBezTo>
                    <a:cubicBezTo>
                      <a:pt x="321571" y="204277"/>
                      <a:pt x="317617" y="197687"/>
                      <a:pt x="313663" y="192415"/>
                    </a:cubicBezTo>
                    <a:cubicBezTo>
                      <a:pt x="312346" y="191097"/>
                      <a:pt x="311027" y="188461"/>
                      <a:pt x="309710" y="187144"/>
                    </a:cubicBezTo>
                    <a:cubicBezTo>
                      <a:pt x="305756" y="181872"/>
                      <a:pt x="299167" y="176601"/>
                      <a:pt x="293895" y="171329"/>
                    </a:cubicBezTo>
                    <a:cubicBezTo>
                      <a:pt x="292577" y="176601"/>
                      <a:pt x="289941" y="180554"/>
                      <a:pt x="285987" y="184508"/>
                    </a:cubicBezTo>
                    <a:cubicBezTo>
                      <a:pt x="278079" y="193733"/>
                      <a:pt x="267536" y="196369"/>
                      <a:pt x="259629" y="197687"/>
                    </a:cubicBezTo>
                    <a:cubicBezTo>
                      <a:pt x="258311" y="197687"/>
                      <a:pt x="255676" y="197687"/>
                      <a:pt x="254357" y="199005"/>
                    </a:cubicBezTo>
                    <a:cubicBezTo>
                      <a:pt x="249086" y="199005"/>
                      <a:pt x="243814" y="200323"/>
                      <a:pt x="239860" y="202959"/>
                    </a:cubicBezTo>
                    <a:cubicBezTo>
                      <a:pt x="235907" y="205594"/>
                      <a:pt x="234588" y="209549"/>
                      <a:pt x="234588" y="214820"/>
                    </a:cubicBezTo>
                    <a:cubicBezTo>
                      <a:pt x="234588" y="220092"/>
                      <a:pt x="238542" y="225363"/>
                      <a:pt x="242496" y="230635"/>
                    </a:cubicBezTo>
                    <a:cubicBezTo>
                      <a:pt x="247768" y="237224"/>
                      <a:pt x="253040" y="243814"/>
                      <a:pt x="254357" y="253040"/>
                    </a:cubicBezTo>
                    <a:cubicBezTo>
                      <a:pt x="255676" y="263583"/>
                      <a:pt x="251721" y="272808"/>
                      <a:pt x="249086" y="280715"/>
                    </a:cubicBezTo>
                    <a:cubicBezTo>
                      <a:pt x="246450" y="288623"/>
                      <a:pt x="243814" y="295213"/>
                      <a:pt x="245132" y="301803"/>
                    </a:cubicBezTo>
                    <a:cubicBezTo>
                      <a:pt x="246450" y="307074"/>
                      <a:pt x="250404" y="312346"/>
                      <a:pt x="253040" y="317617"/>
                    </a:cubicBezTo>
                    <a:lnTo>
                      <a:pt x="256993" y="324206"/>
                    </a:lnTo>
                    <a:cubicBezTo>
                      <a:pt x="259629" y="329478"/>
                      <a:pt x="263583" y="334750"/>
                      <a:pt x="267536" y="341340"/>
                    </a:cubicBezTo>
                    <a:cubicBezTo>
                      <a:pt x="271490" y="347930"/>
                      <a:pt x="275444" y="355837"/>
                      <a:pt x="278079" y="363744"/>
                    </a:cubicBezTo>
                    <a:cubicBezTo>
                      <a:pt x="279398" y="367698"/>
                      <a:pt x="280715" y="372969"/>
                      <a:pt x="280715" y="376923"/>
                    </a:cubicBezTo>
                    <a:cubicBezTo>
                      <a:pt x="280715" y="380877"/>
                      <a:pt x="282034" y="384831"/>
                      <a:pt x="283351" y="387467"/>
                    </a:cubicBezTo>
                    <a:cubicBezTo>
                      <a:pt x="284669" y="391421"/>
                      <a:pt x="287305" y="394056"/>
                      <a:pt x="292577" y="398010"/>
                    </a:cubicBezTo>
                    <a:cubicBezTo>
                      <a:pt x="300484" y="403281"/>
                      <a:pt x="308392" y="408553"/>
                      <a:pt x="313663" y="415143"/>
                    </a:cubicBezTo>
                    <a:cubicBezTo>
                      <a:pt x="316299" y="419096"/>
                      <a:pt x="320253" y="423050"/>
                      <a:pt x="322889" y="427004"/>
                    </a:cubicBezTo>
                    <a:lnTo>
                      <a:pt x="324206" y="429640"/>
                    </a:lnTo>
                    <a:cubicBezTo>
                      <a:pt x="325525" y="432276"/>
                      <a:pt x="326842" y="433594"/>
                      <a:pt x="329478" y="436229"/>
                    </a:cubicBezTo>
                    <a:lnTo>
                      <a:pt x="332114" y="438865"/>
                    </a:lnTo>
                    <a:cubicBezTo>
                      <a:pt x="337386" y="445455"/>
                      <a:pt x="342658" y="450727"/>
                      <a:pt x="345294" y="458634"/>
                    </a:cubicBezTo>
                    <a:cubicBezTo>
                      <a:pt x="347930" y="465223"/>
                      <a:pt x="349247" y="470495"/>
                      <a:pt x="349247" y="475766"/>
                    </a:cubicBezTo>
                    <a:cubicBezTo>
                      <a:pt x="349247" y="478402"/>
                      <a:pt x="350565" y="482356"/>
                      <a:pt x="350565" y="484992"/>
                    </a:cubicBezTo>
                    <a:cubicBezTo>
                      <a:pt x="351883" y="490264"/>
                      <a:pt x="354519" y="495535"/>
                      <a:pt x="361109" y="499490"/>
                    </a:cubicBezTo>
                    <a:lnTo>
                      <a:pt x="366380" y="502125"/>
                    </a:lnTo>
                    <a:cubicBezTo>
                      <a:pt x="371652" y="506079"/>
                      <a:pt x="376923" y="510033"/>
                      <a:pt x="382195" y="515304"/>
                    </a:cubicBezTo>
                    <a:cubicBezTo>
                      <a:pt x="383513" y="516622"/>
                      <a:pt x="384831" y="519258"/>
                      <a:pt x="386149" y="520576"/>
                    </a:cubicBezTo>
                    <a:lnTo>
                      <a:pt x="387467" y="521893"/>
                    </a:lnTo>
                    <a:cubicBezTo>
                      <a:pt x="390102" y="525848"/>
                      <a:pt x="392738" y="528483"/>
                      <a:pt x="395374" y="531119"/>
                    </a:cubicBezTo>
                    <a:lnTo>
                      <a:pt x="395374" y="531119"/>
                    </a:lnTo>
                    <a:cubicBezTo>
                      <a:pt x="396692" y="532437"/>
                      <a:pt x="398010" y="533755"/>
                      <a:pt x="400646" y="536391"/>
                    </a:cubicBezTo>
                    <a:cubicBezTo>
                      <a:pt x="400646" y="537709"/>
                      <a:pt x="401964" y="537709"/>
                      <a:pt x="401964" y="539027"/>
                    </a:cubicBezTo>
                    <a:cubicBezTo>
                      <a:pt x="401964" y="539027"/>
                      <a:pt x="401964" y="540345"/>
                      <a:pt x="403281" y="540345"/>
                    </a:cubicBezTo>
                    <a:cubicBezTo>
                      <a:pt x="404600" y="541662"/>
                      <a:pt x="404600" y="541662"/>
                      <a:pt x="405917" y="541662"/>
                    </a:cubicBezTo>
                    <a:cubicBezTo>
                      <a:pt x="408553" y="542981"/>
                      <a:pt x="411189" y="544298"/>
                      <a:pt x="415143" y="548252"/>
                    </a:cubicBezTo>
                    <a:cubicBezTo>
                      <a:pt x="417779" y="550888"/>
                      <a:pt x="420415" y="553524"/>
                      <a:pt x="421732" y="556160"/>
                    </a:cubicBezTo>
                    <a:lnTo>
                      <a:pt x="425686" y="561431"/>
                    </a:lnTo>
                    <a:lnTo>
                      <a:pt x="421732" y="568020"/>
                    </a:lnTo>
                    <a:cubicBezTo>
                      <a:pt x="420415" y="570656"/>
                      <a:pt x="419096" y="574610"/>
                      <a:pt x="419096" y="577246"/>
                    </a:cubicBezTo>
                    <a:cubicBezTo>
                      <a:pt x="417779" y="581200"/>
                      <a:pt x="416460" y="583836"/>
                      <a:pt x="416460" y="586472"/>
                    </a:cubicBezTo>
                    <a:lnTo>
                      <a:pt x="413825" y="602287"/>
                    </a:lnTo>
                    <a:close/>
                    <a:moveTo>
                      <a:pt x="329478" y="524529"/>
                    </a:moveTo>
                    <a:cubicBezTo>
                      <a:pt x="333432" y="527165"/>
                      <a:pt x="349247" y="536391"/>
                      <a:pt x="362426" y="542981"/>
                    </a:cubicBezTo>
                    <a:cubicBezTo>
                      <a:pt x="372969" y="548252"/>
                      <a:pt x="383513" y="553524"/>
                      <a:pt x="390102" y="557477"/>
                    </a:cubicBezTo>
                    <a:cubicBezTo>
                      <a:pt x="405917" y="566703"/>
                      <a:pt x="408553" y="570656"/>
                      <a:pt x="413825" y="578564"/>
                    </a:cubicBezTo>
                    <a:cubicBezTo>
                      <a:pt x="413825" y="577246"/>
                      <a:pt x="415143" y="574610"/>
                      <a:pt x="415143" y="573292"/>
                    </a:cubicBezTo>
                    <a:cubicBezTo>
                      <a:pt x="416460" y="569339"/>
                      <a:pt x="417779" y="565385"/>
                      <a:pt x="419096" y="562749"/>
                    </a:cubicBezTo>
                    <a:cubicBezTo>
                      <a:pt x="419096" y="561431"/>
                      <a:pt x="420415" y="561431"/>
                      <a:pt x="420415" y="560113"/>
                    </a:cubicBezTo>
                    <a:cubicBezTo>
                      <a:pt x="419096" y="557477"/>
                      <a:pt x="416460" y="556160"/>
                      <a:pt x="415143" y="553524"/>
                    </a:cubicBezTo>
                    <a:cubicBezTo>
                      <a:pt x="413825" y="552206"/>
                      <a:pt x="411189" y="550888"/>
                      <a:pt x="409871" y="549570"/>
                    </a:cubicBezTo>
                    <a:lnTo>
                      <a:pt x="408553" y="549570"/>
                    </a:lnTo>
                    <a:cubicBezTo>
                      <a:pt x="407236" y="548252"/>
                      <a:pt x="405917" y="548252"/>
                      <a:pt x="404600" y="546934"/>
                    </a:cubicBezTo>
                    <a:cubicBezTo>
                      <a:pt x="403281" y="545617"/>
                      <a:pt x="401964" y="544298"/>
                      <a:pt x="401964" y="542981"/>
                    </a:cubicBezTo>
                    <a:cubicBezTo>
                      <a:pt x="401964" y="541662"/>
                      <a:pt x="400646" y="541662"/>
                      <a:pt x="400646" y="540345"/>
                    </a:cubicBezTo>
                    <a:cubicBezTo>
                      <a:pt x="399328" y="539027"/>
                      <a:pt x="399328" y="539027"/>
                      <a:pt x="398010" y="537709"/>
                    </a:cubicBezTo>
                    <a:lnTo>
                      <a:pt x="396692" y="536391"/>
                    </a:lnTo>
                    <a:cubicBezTo>
                      <a:pt x="392738" y="533755"/>
                      <a:pt x="391421" y="529801"/>
                      <a:pt x="387467" y="525848"/>
                    </a:cubicBezTo>
                    <a:lnTo>
                      <a:pt x="386149" y="524529"/>
                    </a:lnTo>
                    <a:cubicBezTo>
                      <a:pt x="384831" y="523212"/>
                      <a:pt x="383513" y="520576"/>
                      <a:pt x="382195" y="519258"/>
                    </a:cubicBezTo>
                    <a:cubicBezTo>
                      <a:pt x="378241" y="515304"/>
                      <a:pt x="372969" y="511350"/>
                      <a:pt x="367698" y="507397"/>
                    </a:cubicBezTo>
                    <a:lnTo>
                      <a:pt x="362426" y="503443"/>
                    </a:lnTo>
                    <a:cubicBezTo>
                      <a:pt x="354519" y="498171"/>
                      <a:pt x="350565" y="491582"/>
                      <a:pt x="347930" y="483674"/>
                    </a:cubicBezTo>
                    <a:cubicBezTo>
                      <a:pt x="346611" y="481038"/>
                      <a:pt x="346611" y="477085"/>
                      <a:pt x="346611" y="474449"/>
                    </a:cubicBezTo>
                    <a:cubicBezTo>
                      <a:pt x="345294" y="469177"/>
                      <a:pt x="345294" y="463906"/>
                      <a:pt x="342658" y="458634"/>
                    </a:cubicBezTo>
                    <a:cubicBezTo>
                      <a:pt x="340022" y="452044"/>
                      <a:pt x="336068" y="446773"/>
                      <a:pt x="330796" y="441501"/>
                    </a:cubicBezTo>
                    <a:lnTo>
                      <a:pt x="328161" y="438865"/>
                    </a:lnTo>
                    <a:cubicBezTo>
                      <a:pt x="326842" y="436229"/>
                      <a:pt x="324206" y="434911"/>
                      <a:pt x="322889" y="432276"/>
                    </a:cubicBezTo>
                    <a:lnTo>
                      <a:pt x="321571" y="429640"/>
                    </a:lnTo>
                    <a:cubicBezTo>
                      <a:pt x="318935" y="425686"/>
                      <a:pt x="316299" y="421732"/>
                      <a:pt x="312346" y="419096"/>
                    </a:cubicBezTo>
                    <a:cubicBezTo>
                      <a:pt x="307074" y="412507"/>
                      <a:pt x="300484" y="408553"/>
                      <a:pt x="292577" y="403281"/>
                    </a:cubicBezTo>
                    <a:cubicBezTo>
                      <a:pt x="285987" y="399328"/>
                      <a:pt x="280715" y="394056"/>
                      <a:pt x="279398" y="387467"/>
                    </a:cubicBezTo>
                    <a:cubicBezTo>
                      <a:pt x="278079" y="383513"/>
                      <a:pt x="278079" y="379559"/>
                      <a:pt x="276762" y="375605"/>
                    </a:cubicBezTo>
                    <a:cubicBezTo>
                      <a:pt x="275444" y="371652"/>
                      <a:pt x="275444" y="367698"/>
                      <a:pt x="274126" y="363744"/>
                    </a:cubicBezTo>
                    <a:cubicBezTo>
                      <a:pt x="271490" y="355837"/>
                      <a:pt x="267536" y="349247"/>
                      <a:pt x="263583" y="343975"/>
                    </a:cubicBezTo>
                    <a:cubicBezTo>
                      <a:pt x="259629" y="338704"/>
                      <a:pt x="256993" y="332114"/>
                      <a:pt x="253040" y="326842"/>
                    </a:cubicBezTo>
                    <a:lnTo>
                      <a:pt x="250404" y="322889"/>
                    </a:lnTo>
                    <a:cubicBezTo>
                      <a:pt x="247768" y="317617"/>
                      <a:pt x="243814" y="311027"/>
                      <a:pt x="242496" y="305756"/>
                    </a:cubicBezTo>
                    <a:cubicBezTo>
                      <a:pt x="239860" y="296531"/>
                      <a:pt x="243814" y="287305"/>
                      <a:pt x="246450" y="279398"/>
                    </a:cubicBezTo>
                    <a:cubicBezTo>
                      <a:pt x="249086" y="271490"/>
                      <a:pt x="251721" y="263583"/>
                      <a:pt x="251721" y="256993"/>
                    </a:cubicBezTo>
                    <a:cubicBezTo>
                      <a:pt x="250404" y="250404"/>
                      <a:pt x="246450" y="243814"/>
                      <a:pt x="241178" y="238542"/>
                    </a:cubicBezTo>
                    <a:cubicBezTo>
                      <a:pt x="235907" y="231952"/>
                      <a:pt x="230635" y="225363"/>
                      <a:pt x="230635" y="217456"/>
                    </a:cubicBezTo>
                    <a:cubicBezTo>
                      <a:pt x="230635" y="209549"/>
                      <a:pt x="234588" y="201641"/>
                      <a:pt x="241178" y="197687"/>
                    </a:cubicBezTo>
                    <a:cubicBezTo>
                      <a:pt x="246450" y="193733"/>
                      <a:pt x="254357" y="193733"/>
                      <a:pt x="260947" y="192415"/>
                    </a:cubicBezTo>
                    <a:cubicBezTo>
                      <a:pt x="262265" y="192415"/>
                      <a:pt x="264900" y="192415"/>
                      <a:pt x="266219" y="191097"/>
                    </a:cubicBezTo>
                    <a:cubicBezTo>
                      <a:pt x="272808" y="189780"/>
                      <a:pt x="280715" y="188461"/>
                      <a:pt x="285987" y="181872"/>
                    </a:cubicBezTo>
                    <a:cubicBezTo>
                      <a:pt x="289941" y="176601"/>
                      <a:pt x="292577" y="171329"/>
                      <a:pt x="295213" y="164739"/>
                    </a:cubicBezTo>
                    <a:lnTo>
                      <a:pt x="297848" y="158150"/>
                    </a:lnTo>
                    <a:lnTo>
                      <a:pt x="307074" y="166057"/>
                    </a:lnTo>
                    <a:cubicBezTo>
                      <a:pt x="313663" y="171329"/>
                      <a:pt x="320253" y="176601"/>
                      <a:pt x="325525" y="184508"/>
                    </a:cubicBezTo>
                    <a:cubicBezTo>
                      <a:pt x="326842" y="185826"/>
                      <a:pt x="328161" y="188461"/>
                      <a:pt x="329478" y="189780"/>
                    </a:cubicBezTo>
                    <a:cubicBezTo>
                      <a:pt x="332114" y="193733"/>
                      <a:pt x="336068" y="199005"/>
                      <a:pt x="340022" y="201641"/>
                    </a:cubicBezTo>
                    <a:cubicBezTo>
                      <a:pt x="343975" y="204277"/>
                      <a:pt x="349247" y="204277"/>
                      <a:pt x="355837" y="202959"/>
                    </a:cubicBezTo>
                    <a:lnTo>
                      <a:pt x="357154" y="202959"/>
                    </a:lnTo>
                    <a:cubicBezTo>
                      <a:pt x="358473" y="202959"/>
                      <a:pt x="361109" y="202959"/>
                      <a:pt x="362426" y="202959"/>
                    </a:cubicBezTo>
                    <a:cubicBezTo>
                      <a:pt x="370333" y="202959"/>
                      <a:pt x="375605" y="205594"/>
                      <a:pt x="382195" y="210866"/>
                    </a:cubicBezTo>
                    <a:cubicBezTo>
                      <a:pt x="387467" y="214820"/>
                      <a:pt x="392738" y="216138"/>
                      <a:pt x="399328" y="214820"/>
                    </a:cubicBezTo>
                    <a:cubicBezTo>
                      <a:pt x="401964" y="214820"/>
                      <a:pt x="403281" y="214820"/>
                      <a:pt x="405917" y="213502"/>
                    </a:cubicBezTo>
                    <a:cubicBezTo>
                      <a:pt x="413825" y="212184"/>
                      <a:pt x="420415" y="210866"/>
                      <a:pt x="428322" y="212184"/>
                    </a:cubicBezTo>
                    <a:cubicBezTo>
                      <a:pt x="432276" y="212184"/>
                      <a:pt x="436229" y="213502"/>
                      <a:pt x="440183" y="213502"/>
                    </a:cubicBezTo>
                    <a:lnTo>
                      <a:pt x="441501" y="213502"/>
                    </a:lnTo>
                    <a:cubicBezTo>
                      <a:pt x="445455" y="213502"/>
                      <a:pt x="449408" y="214820"/>
                      <a:pt x="452044" y="214820"/>
                    </a:cubicBezTo>
                    <a:lnTo>
                      <a:pt x="454680" y="214820"/>
                    </a:lnTo>
                    <a:cubicBezTo>
                      <a:pt x="461270" y="214820"/>
                      <a:pt x="467859" y="216138"/>
                      <a:pt x="474449" y="218773"/>
                    </a:cubicBezTo>
                    <a:cubicBezTo>
                      <a:pt x="478402" y="221409"/>
                      <a:pt x="482356" y="224045"/>
                      <a:pt x="486310" y="227999"/>
                    </a:cubicBezTo>
                    <a:lnTo>
                      <a:pt x="487628" y="229317"/>
                    </a:lnTo>
                    <a:cubicBezTo>
                      <a:pt x="490264" y="230635"/>
                      <a:pt x="491582" y="233271"/>
                      <a:pt x="494218" y="234588"/>
                    </a:cubicBezTo>
                    <a:cubicBezTo>
                      <a:pt x="499490" y="238542"/>
                      <a:pt x="506079" y="241178"/>
                      <a:pt x="513986" y="242496"/>
                    </a:cubicBezTo>
                    <a:cubicBezTo>
                      <a:pt x="520576" y="243814"/>
                      <a:pt x="528483" y="243814"/>
                      <a:pt x="535073" y="243814"/>
                    </a:cubicBezTo>
                    <a:lnTo>
                      <a:pt x="536391" y="243814"/>
                    </a:lnTo>
                    <a:cubicBezTo>
                      <a:pt x="539027" y="243814"/>
                      <a:pt x="542981" y="243814"/>
                      <a:pt x="545617" y="243814"/>
                    </a:cubicBezTo>
                    <a:lnTo>
                      <a:pt x="546934" y="243814"/>
                    </a:lnTo>
                    <a:cubicBezTo>
                      <a:pt x="550888" y="243814"/>
                      <a:pt x="554841" y="243814"/>
                      <a:pt x="558796" y="243814"/>
                    </a:cubicBezTo>
                    <a:cubicBezTo>
                      <a:pt x="560113" y="243814"/>
                      <a:pt x="560113" y="243814"/>
                      <a:pt x="561431" y="243814"/>
                    </a:cubicBezTo>
                    <a:lnTo>
                      <a:pt x="562749" y="243814"/>
                    </a:lnTo>
                    <a:lnTo>
                      <a:pt x="562749" y="245132"/>
                    </a:lnTo>
                    <a:cubicBezTo>
                      <a:pt x="570656" y="237224"/>
                      <a:pt x="574610" y="229317"/>
                      <a:pt x="575928" y="221409"/>
                    </a:cubicBezTo>
                    <a:cubicBezTo>
                      <a:pt x="577246" y="212184"/>
                      <a:pt x="570656" y="205594"/>
                      <a:pt x="557477" y="200323"/>
                    </a:cubicBezTo>
                    <a:lnTo>
                      <a:pt x="554841" y="199005"/>
                    </a:lnTo>
                    <a:cubicBezTo>
                      <a:pt x="545617" y="195051"/>
                      <a:pt x="535073" y="191097"/>
                      <a:pt x="531119" y="180554"/>
                    </a:cubicBezTo>
                    <a:cubicBezTo>
                      <a:pt x="528483" y="171329"/>
                      <a:pt x="528483" y="160786"/>
                      <a:pt x="529801" y="151560"/>
                    </a:cubicBezTo>
                    <a:cubicBezTo>
                      <a:pt x="529801" y="146288"/>
                      <a:pt x="531119" y="141017"/>
                      <a:pt x="529801" y="135745"/>
                    </a:cubicBezTo>
                    <a:cubicBezTo>
                      <a:pt x="529801" y="119930"/>
                      <a:pt x="523212" y="112023"/>
                      <a:pt x="512669" y="110705"/>
                    </a:cubicBezTo>
                    <a:cubicBezTo>
                      <a:pt x="503443" y="109387"/>
                      <a:pt x="494218" y="112023"/>
                      <a:pt x="484992" y="114659"/>
                    </a:cubicBezTo>
                    <a:lnTo>
                      <a:pt x="479721" y="115976"/>
                    </a:lnTo>
                    <a:cubicBezTo>
                      <a:pt x="478402" y="115976"/>
                      <a:pt x="475766" y="117295"/>
                      <a:pt x="474449" y="117295"/>
                    </a:cubicBezTo>
                    <a:cubicBezTo>
                      <a:pt x="470495" y="118612"/>
                      <a:pt x="466542" y="118612"/>
                      <a:pt x="462587" y="118612"/>
                    </a:cubicBezTo>
                    <a:cubicBezTo>
                      <a:pt x="444137" y="118612"/>
                      <a:pt x="425686" y="109387"/>
                      <a:pt x="408553" y="101480"/>
                    </a:cubicBezTo>
                    <a:lnTo>
                      <a:pt x="404600" y="98844"/>
                    </a:lnTo>
                    <a:cubicBezTo>
                      <a:pt x="395374" y="93572"/>
                      <a:pt x="382195" y="86982"/>
                      <a:pt x="371652" y="76439"/>
                    </a:cubicBezTo>
                    <a:cubicBezTo>
                      <a:pt x="365062" y="69849"/>
                      <a:pt x="359790" y="60624"/>
                      <a:pt x="353201" y="52717"/>
                    </a:cubicBezTo>
                    <a:lnTo>
                      <a:pt x="357154" y="48763"/>
                    </a:lnTo>
                    <a:lnTo>
                      <a:pt x="353201" y="51399"/>
                    </a:lnTo>
                    <a:cubicBezTo>
                      <a:pt x="350565" y="48763"/>
                      <a:pt x="349247" y="44809"/>
                      <a:pt x="346611" y="42173"/>
                    </a:cubicBezTo>
                    <a:cubicBezTo>
                      <a:pt x="338704" y="31630"/>
                      <a:pt x="322889" y="10543"/>
                      <a:pt x="307074" y="10543"/>
                    </a:cubicBezTo>
                    <a:cubicBezTo>
                      <a:pt x="305756" y="10543"/>
                      <a:pt x="304438" y="10543"/>
                      <a:pt x="303120" y="10543"/>
                    </a:cubicBezTo>
                    <a:cubicBezTo>
                      <a:pt x="299167" y="11862"/>
                      <a:pt x="296531" y="13179"/>
                      <a:pt x="292577" y="15815"/>
                    </a:cubicBezTo>
                    <a:cubicBezTo>
                      <a:pt x="287305" y="19769"/>
                      <a:pt x="283351" y="25041"/>
                      <a:pt x="278079" y="28994"/>
                    </a:cubicBezTo>
                    <a:cubicBezTo>
                      <a:pt x="272808" y="34265"/>
                      <a:pt x="267536" y="39537"/>
                      <a:pt x="260947" y="44809"/>
                    </a:cubicBezTo>
                    <a:cubicBezTo>
                      <a:pt x="250404" y="52717"/>
                      <a:pt x="239860" y="57989"/>
                      <a:pt x="227999" y="63260"/>
                    </a:cubicBezTo>
                    <a:lnTo>
                      <a:pt x="220092" y="67213"/>
                    </a:lnTo>
                    <a:cubicBezTo>
                      <a:pt x="205594" y="73803"/>
                      <a:pt x="193733" y="84347"/>
                      <a:pt x="184508" y="97526"/>
                    </a:cubicBezTo>
                    <a:cubicBezTo>
                      <a:pt x="180554" y="101480"/>
                      <a:pt x="177918" y="106751"/>
                      <a:pt x="175282" y="110705"/>
                    </a:cubicBezTo>
                    <a:lnTo>
                      <a:pt x="173965" y="112023"/>
                    </a:lnTo>
                    <a:cubicBezTo>
                      <a:pt x="168693" y="121248"/>
                      <a:pt x="160786" y="131791"/>
                      <a:pt x="152878" y="139699"/>
                    </a:cubicBezTo>
                    <a:cubicBezTo>
                      <a:pt x="142335" y="150242"/>
                      <a:pt x="130474" y="154196"/>
                      <a:pt x="114659" y="152878"/>
                    </a:cubicBezTo>
                    <a:lnTo>
                      <a:pt x="108069" y="151560"/>
                    </a:lnTo>
                    <a:cubicBezTo>
                      <a:pt x="94890" y="150242"/>
                      <a:pt x="84347" y="148924"/>
                      <a:pt x="73803" y="151560"/>
                    </a:cubicBezTo>
                    <a:cubicBezTo>
                      <a:pt x="61942" y="155514"/>
                      <a:pt x="50081" y="162103"/>
                      <a:pt x="39537" y="170011"/>
                    </a:cubicBezTo>
                    <a:lnTo>
                      <a:pt x="38220" y="171329"/>
                    </a:lnTo>
                    <a:cubicBezTo>
                      <a:pt x="35584" y="172646"/>
                      <a:pt x="34265" y="173965"/>
                      <a:pt x="31630" y="175282"/>
                    </a:cubicBezTo>
                    <a:cubicBezTo>
                      <a:pt x="25041" y="179236"/>
                      <a:pt x="17133" y="183190"/>
                      <a:pt x="10543" y="187144"/>
                    </a:cubicBezTo>
                    <a:cubicBezTo>
                      <a:pt x="10543" y="189780"/>
                      <a:pt x="11862" y="192415"/>
                      <a:pt x="11862" y="196369"/>
                    </a:cubicBezTo>
                    <a:lnTo>
                      <a:pt x="13179" y="206913"/>
                    </a:lnTo>
                    <a:cubicBezTo>
                      <a:pt x="15815" y="230635"/>
                      <a:pt x="21086" y="237224"/>
                      <a:pt x="30312" y="241178"/>
                    </a:cubicBezTo>
                    <a:cubicBezTo>
                      <a:pt x="32948" y="242496"/>
                      <a:pt x="35584" y="239860"/>
                      <a:pt x="36901" y="231952"/>
                    </a:cubicBezTo>
                    <a:cubicBezTo>
                      <a:pt x="38220" y="226681"/>
                      <a:pt x="39537" y="220092"/>
                      <a:pt x="43491" y="217456"/>
                    </a:cubicBezTo>
                    <a:cubicBezTo>
                      <a:pt x="50081" y="213502"/>
                      <a:pt x="56670" y="196369"/>
                      <a:pt x="61942" y="179236"/>
                    </a:cubicBezTo>
                    <a:lnTo>
                      <a:pt x="63260" y="176601"/>
                    </a:lnTo>
                    <a:cubicBezTo>
                      <a:pt x="64578" y="173965"/>
                      <a:pt x="64578" y="172646"/>
                      <a:pt x="65896" y="170011"/>
                    </a:cubicBezTo>
                    <a:cubicBezTo>
                      <a:pt x="68532" y="164739"/>
                      <a:pt x="71168" y="160786"/>
                      <a:pt x="76439" y="160786"/>
                    </a:cubicBezTo>
                    <a:cubicBezTo>
                      <a:pt x="84347" y="160786"/>
                      <a:pt x="93572" y="167375"/>
                      <a:pt x="105433" y="177918"/>
                    </a:cubicBezTo>
                    <a:cubicBezTo>
                      <a:pt x="108069" y="180554"/>
                      <a:pt x="112023" y="183190"/>
                      <a:pt x="114659" y="184508"/>
                    </a:cubicBezTo>
                    <a:cubicBezTo>
                      <a:pt x="133109" y="197687"/>
                      <a:pt x="131791" y="217456"/>
                      <a:pt x="130474" y="242496"/>
                    </a:cubicBezTo>
                    <a:lnTo>
                      <a:pt x="130474" y="247768"/>
                    </a:lnTo>
                    <a:cubicBezTo>
                      <a:pt x="129155" y="263583"/>
                      <a:pt x="135745" y="271490"/>
                      <a:pt x="147606" y="283351"/>
                    </a:cubicBezTo>
                    <a:cubicBezTo>
                      <a:pt x="155514" y="292577"/>
                      <a:pt x="164739" y="303120"/>
                      <a:pt x="175282" y="318935"/>
                    </a:cubicBezTo>
                    <a:cubicBezTo>
                      <a:pt x="179236" y="325525"/>
                      <a:pt x="181872" y="329478"/>
                      <a:pt x="183190" y="332114"/>
                    </a:cubicBezTo>
                    <a:lnTo>
                      <a:pt x="187144" y="342658"/>
                    </a:lnTo>
                    <a:lnTo>
                      <a:pt x="176601" y="338704"/>
                    </a:lnTo>
                    <a:cubicBezTo>
                      <a:pt x="173965" y="337386"/>
                      <a:pt x="171329" y="336068"/>
                      <a:pt x="170011" y="334750"/>
                    </a:cubicBezTo>
                    <a:cubicBezTo>
                      <a:pt x="162103" y="330796"/>
                      <a:pt x="152878" y="326842"/>
                      <a:pt x="148924" y="329478"/>
                    </a:cubicBezTo>
                    <a:cubicBezTo>
                      <a:pt x="142335" y="338704"/>
                      <a:pt x="172646" y="379559"/>
                      <a:pt x="191097" y="399328"/>
                    </a:cubicBezTo>
                    <a:cubicBezTo>
                      <a:pt x="199005" y="407236"/>
                      <a:pt x="200323" y="411189"/>
                      <a:pt x="199005" y="428322"/>
                    </a:cubicBezTo>
                    <a:cubicBezTo>
                      <a:pt x="199005" y="430958"/>
                      <a:pt x="199005" y="433594"/>
                      <a:pt x="200323" y="434911"/>
                    </a:cubicBezTo>
                    <a:cubicBezTo>
                      <a:pt x="204277" y="438865"/>
                      <a:pt x="217456" y="437547"/>
                      <a:pt x="233271" y="433594"/>
                    </a:cubicBezTo>
                    <a:lnTo>
                      <a:pt x="235907" y="433594"/>
                    </a:lnTo>
                    <a:cubicBezTo>
                      <a:pt x="239860" y="432276"/>
                      <a:pt x="243814" y="432276"/>
                      <a:pt x="249086" y="430958"/>
                    </a:cubicBezTo>
                    <a:cubicBezTo>
                      <a:pt x="250404" y="430958"/>
                      <a:pt x="253040" y="430958"/>
                      <a:pt x="254357" y="430958"/>
                    </a:cubicBezTo>
                    <a:cubicBezTo>
                      <a:pt x="278079" y="430958"/>
                      <a:pt x="295213" y="454680"/>
                      <a:pt x="305756" y="469177"/>
                    </a:cubicBezTo>
                    <a:lnTo>
                      <a:pt x="307074" y="470495"/>
                    </a:lnTo>
                    <a:cubicBezTo>
                      <a:pt x="308392" y="471813"/>
                      <a:pt x="308392" y="473131"/>
                      <a:pt x="309710" y="473131"/>
                    </a:cubicBezTo>
                    <a:cubicBezTo>
                      <a:pt x="316299" y="481038"/>
                      <a:pt x="326842" y="488946"/>
                      <a:pt x="338704" y="498171"/>
                    </a:cubicBezTo>
                    <a:lnTo>
                      <a:pt x="341340" y="499490"/>
                    </a:lnTo>
                    <a:cubicBezTo>
                      <a:pt x="346611" y="503443"/>
                      <a:pt x="353201" y="507397"/>
                      <a:pt x="358473" y="512669"/>
                    </a:cubicBezTo>
                    <a:cubicBezTo>
                      <a:pt x="361109" y="515304"/>
                      <a:pt x="362426" y="516622"/>
                      <a:pt x="363744" y="516622"/>
                    </a:cubicBezTo>
                    <a:lnTo>
                      <a:pt x="370333" y="524529"/>
                    </a:lnTo>
                    <a:lnTo>
                      <a:pt x="358473" y="524529"/>
                    </a:lnTo>
                    <a:cubicBezTo>
                      <a:pt x="351883" y="524529"/>
                      <a:pt x="342658" y="523212"/>
                      <a:pt x="329478" y="520576"/>
                    </a:cubicBezTo>
                    <a:cubicBezTo>
                      <a:pt x="330796" y="525848"/>
                      <a:pt x="329478" y="524529"/>
                      <a:pt x="329478" y="524529"/>
                    </a:cubicBezTo>
                    <a:close/>
                  </a:path>
                </a:pathLst>
              </a:custGeom>
              <a:grpFill/>
              <a:ln w="6350" cap="flat">
                <a:solidFill>
                  <a:srgbClr val="94C33D"/>
                </a:solidFill>
                <a:prstDash val="solid"/>
                <a:miter/>
              </a:ln>
            </p:spPr>
            <p:txBody>
              <a:bodyPr rtlCol="0" anchor="ctr"/>
              <a:lstStyle/>
              <a:p>
                <a:endParaRPr lang="en-US"/>
              </a:p>
            </p:txBody>
          </p:sp>
        </p:grpSp>
        <p:grpSp>
          <p:nvGrpSpPr>
            <p:cNvPr id="63" name="Graphic 5">
              <a:extLst>
                <a:ext uri="{FF2B5EF4-FFF2-40B4-BE49-F238E27FC236}">
                  <a16:creationId xmlns:a16="http://schemas.microsoft.com/office/drawing/2014/main" id="{7951890E-6082-17D9-190E-139942882792}"/>
                </a:ext>
              </a:extLst>
            </p:cNvPr>
            <p:cNvGrpSpPr/>
            <p:nvPr/>
          </p:nvGrpSpPr>
          <p:grpSpPr>
            <a:xfrm>
              <a:off x="6055299" y="7546208"/>
              <a:ext cx="313663" cy="242495"/>
              <a:chOff x="6055299" y="7546208"/>
              <a:chExt cx="313663" cy="242495"/>
            </a:xfrm>
            <a:grpFill/>
          </p:grpSpPr>
          <p:sp>
            <p:nvSpPr>
              <p:cNvPr id="64" name="Freeform 63">
                <a:extLst>
                  <a:ext uri="{FF2B5EF4-FFF2-40B4-BE49-F238E27FC236}">
                    <a16:creationId xmlns:a16="http://schemas.microsoft.com/office/drawing/2014/main" id="{C96A7A7C-D341-AE56-8B68-C3455D3056C8}"/>
                  </a:ext>
                </a:extLst>
              </p:cNvPr>
              <p:cNvSpPr/>
              <p:nvPr/>
            </p:nvSpPr>
            <p:spPr>
              <a:xfrm>
                <a:off x="6061889" y="7550162"/>
                <a:ext cx="305756" cy="231952"/>
              </a:xfrm>
              <a:custGeom>
                <a:avLst/>
                <a:gdLst>
                  <a:gd name="connsiteX0" fmla="*/ 5272 w 305756"/>
                  <a:gd name="connsiteY0" fmla="*/ 226681 h 231952"/>
                  <a:gd name="connsiteX1" fmla="*/ 2636 w 305756"/>
                  <a:gd name="connsiteY1" fmla="*/ 214820 h 231952"/>
                  <a:gd name="connsiteX2" fmla="*/ 1318 w 305756"/>
                  <a:gd name="connsiteY2" fmla="*/ 212184 h 231952"/>
                  <a:gd name="connsiteX3" fmla="*/ 0 w 305756"/>
                  <a:gd name="connsiteY3" fmla="*/ 208230 h 231952"/>
                  <a:gd name="connsiteX4" fmla="*/ 2636 w 305756"/>
                  <a:gd name="connsiteY4" fmla="*/ 206913 h 231952"/>
                  <a:gd name="connsiteX5" fmla="*/ 35584 w 305756"/>
                  <a:gd name="connsiteY5" fmla="*/ 188461 h 231952"/>
                  <a:gd name="connsiteX6" fmla="*/ 32948 w 305756"/>
                  <a:gd name="connsiteY6" fmla="*/ 159467 h 231952"/>
                  <a:gd name="connsiteX7" fmla="*/ 23722 w 305756"/>
                  <a:gd name="connsiteY7" fmla="*/ 146288 h 231952"/>
                  <a:gd name="connsiteX8" fmla="*/ 22405 w 305756"/>
                  <a:gd name="connsiteY8" fmla="*/ 106751 h 231952"/>
                  <a:gd name="connsiteX9" fmla="*/ 26358 w 305756"/>
                  <a:gd name="connsiteY9" fmla="*/ 88300 h 231952"/>
                  <a:gd name="connsiteX10" fmla="*/ 15815 w 305756"/>
                  <a:gd name="connsiteY10" fmla="*/ 68532 h 231952"/>
                  <a:gd name="connsiteX11" fmla="*/ 14498 w 305756"/>
                  <a:gd name="connsiteY11" fmla="*/ 67213 h 231952"/>
                  <a:gd name="connsiteX12" fmla="*/ 7908 w 305756"/>
                  <a:gd name="connsiteY12" fmla="*/ 40855 h 231952"/>
                  <a:gd name="connsiteX13" fmla="*/ 15815 w 305756"/>
                  <a:gd name="connsiteY13" fmla="*/ 35584 h 231952"/>
                  <a:gd name="connsiteX14" fmla="*/ 30312 w 305756"/>
                  <a:gd name="connsiteY14" fmla="*/ 32948 h 231952"/>
                  <a:gd name="connsiteX15" fmla="*/ 38220 w 305756"/>
                  <a:gd name="connsiteY15" fmla="*/ 32948 h 231952"/>
                  <a:gd name="connsiteX16" fmla="*/ 40856 w 305756"/>
                  <a:gd name="connsiteY16" fmla="*/ 32948 h 231952"/>
                  <a:gd name="connsiteX17" fmla="*/ 48763 w 305756"/>
                  <a:gd name="connsiteY17" fmla="*/ 32948 h 231952"/>
                  <a:gd name="connsiteX18" fmla="*/ 69849 w 305756"/>
                  <a:gd name="connsiteY18" fmla="*/ 31630 h 231952"/>
                  <a:gd name="connsiteX19" fmla="*/ 77757 w 305756"/>
                  <a:gd name="connsiteY19" fmla="*/ 31630 h 231952"/>
                  <a:gd name="connsiteX20" fmla="*/ 94890 w 305756"/>
                  <a:gd name="connsiteY20" fmla="*/ 32948 h 231952"/>
                  <a:gd name="connsiteX21" fmla="*/ 112023 w 305756"/>
                  <a:gd name="connsiteY21" fmla="*/ 34265 h 231952"/>
                  <a:gd name="connsiteX22" fmla="*/ 130474 w 305756"/>
                  <a:gd name="connsiteY22" fmla="*/ 31630 h 231952"/>
                  <a:gd name="connsiteX23" fmla="*/ 159468 w 305756"/>
                  <a:gd name="connsiteY23" fmla="*/ 21086 h 231952"/>
                  <a:gd name="connsiteX24" fmla="*/ 181872 w 305756"/>
                  <a:gd name="connsiteY24" fmla="*/ 11862 h 231952"/>
                  <a:gd name="connsiteX25" fmla="*/ 226681 w 305756"/>
                  <a:gd name="connsiteY25" fmla="*/ 2636 h 231952"/>
                  <a:gd name="connsiteX26" fmla="*/ 239860 w 305756"/>
                  <a:gd name="connsiteY26" fmla="*/ 1318 h 231952"/>
                  <a:gd name="connsiteX27" fmla="*/ 253040 w 305756"/>
                  <a:gd name="connsiteY27" fmla="*/ 0 h 231952"/>
                  <a:gd name="connsiteX28" fmla="*/ 256993 w 305756"/>
                  <a:gd name="connsiteY28" fmla="*/ 2636 h 231952"/>
                  <a:gd name="connsiteX29" fmla="*/ 262265 w 305756"/>
                  <a:gd name="connsiteY29" fmla="*/ 6590 h 231952"/>
                  <a:gd name="connsiteX30" fmla="*/ 274126 w 305756"/>
                  <a:gd name="connsiteY30" fmla="*/ 15815 h 231952"/>
                  <a:gd name="connsiteX31" fmla="*/ 287305 w 305756"/>
                  <a:gd name="connsiteY31" fmla="*/ 26358 h 231952"/>
                  <a:gd name="connsiteX32" fmla="*/ 303120 w 305756"/>
                  <a:gd name="connsiteY32" fmla="*/ 44809 h 231952"/>
                  <a:gd name="connsiteX33" fmla="*/ 305756 w 305756"/>
                  <a:gd name="connsiteY33" fmla="*/ 48763 h 231952"/>
                  <a:gd name="connsiteX34" fmla="*/ 300484 w 305756"/>
                  <a:gd name="connsiteY34" fmla="*/ 50081 h 231952"/>
                  <a:gd name="connsiteX35" fmla="*/ 291259 w 305756"/>
                  <a:gd name="connsiteY35" fmla="*/ 55353 h 231952"/>
                  <a:gd name="connsiteX36" fmla="*/ 276762 w 305756"/>
                  <a:gd name="connsiteY36" fmla="*/ 68532 h 231952"/>
                  <a:gd name="connsiteX37" fmla="*/ 260947 w 305756"/>
                  <a:gd name="connsiteY37" fmla="*/ 84347 h 231952"/>
                  <a:gd name="connsiteX38" fmla="*/ 227999 w 305756"/>
                  <a:gd name="connsiteY38" fmla="*/ 104115 h 231952"/>
                  <a:gd name="connsiteX39" fmla="*/ 220092 w 305756"/>
                  <a:gd name="connsiteY39" fmla="*/ 108069 h 231952"/>
                  <a:gd name="connsiteX40" fmla="*/ 184508 w 305756"/>
                  <a:gd name="connsiteY40" fmla="*/ 137063 h 231952"/>
                  <a:gd name="connsiteX41" fmla="*/ 173965 w 305756"/>
                  <a:gd name="connsiteY41" fmla="*/ 152878 h 231952"/>
                  <a:gd name="connsiteX42" fmla="*/ 151560 w 305756"/>
                  <a:gd name="connsiteY42" fmla="*/ 181872 h 231952"/>
                  <a:gd name="connsiteX43" fmla="*/ 118612 w 305756"/>
                  <a:gd name="connsiteY43" fmla="*/ 195051 h 231952"/>
                  <a:gd name="connsiteX44" fmla="*/ 112023 w 305756"/>
                  <a:gd name="connsiteY44" fmla="*/ 195051 h 231952"/>
                  <a:gd name="connsiteX45" fmla="*/ 105433 w 305756"/>
                  <a:gd name="connsiteY45" fmla="*/ 193733 h 231952"/>
                  <a:gd name="connsiteX46" fmla="*/ 86983 w 305756"/>
                  <a:gd name="connsiteY46" fmla="*/ 192415 h 231952"/>
                  <a:gd name="connsiteX47" fmla="*/ 72485 w 305756"/>
                  <a:gd name="connsiteY47" fmla="*/ 195051 h 231952"/>
                  <a:gd name="connsiteX48" fmla="*/ 39537 w 305756"/>
                  <a:gd name="connsiteY48" fmla="*/ 213502 h 231952"/>
                  <a:gd name="connsiteX49" fmla="*/ 32948 w 305756"/>
                  <a:gd name="connsiteY49" fmla="*/ 218773 h 231952"/>
                  <a:gd name="connsiteX50" fmla="*/ 10543 w 305756"/>
                  <a:gd name="connsiteY50" fmla="*/ 230635 h 231952"/>
                  <a:gd name="connsiteX51" fmla="*/ 6590 w 305756"/>
                  <a:gd name="connsiteY51" fmla="*/ 231952 h 231952"/>
                  <a:gd name="connsiteX52" fmla="*/ 5272 w 305756"/>
                  <a:gd name="connsiteY52" fmla="*/ 226681 h 2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5756" h="231952">
                    <a:moveTo>
                      <a:pt x="5272" y="226681"/>
                    </a:moveTo>
                    <a:cubicBezTo>
                      <a:pt x="5272" y="222728"/>
                      <a:pt x="3954" y="220092"/>
                      <a:pt x="2636" y="214820"/>
                    </a:cubicBezTo>
                    <a:cubicBezTo>
                      <a:pt x="2636" y="213502"/>
                      <a:pt x="2636" y="212184"/>
                      <a:pt x="1318" y="212184"/>
                    </a:cubicBezTo>
                    <a:lnTo>
                      <a:pt x="0" y="208230"/>
                    </a:lnTo>
                    <a:lnTo>
                      <a:pt x="2636" y="206913"/>
                    </a:lnTo>
                    <a:cubicBezTo>
                      <a:pt x="14498" y="201641"/>
                      <a:pt x="27677" y="196369"/>
                      <a:pt x="35584" y="188461"/>
                    </a:cubicBezTo>
                    <a:cubicBezTo>
                      <a:pt x="47445" y="177918"/>
                      <a:pt x="42173" y="171329"/>
                      <a:pt x="32948" y="159467"/>
                    </a:cubicBezTo>
                    <a:cubicBezTo>
                      <a:pt x="30312" y="155514"/>
                      <a:pt x="26358" y="151560"/>
                      <a:pt x="23722" y="146288"/>
                    </a:cubicBezTo>
                    <a:cubicBezTo>
                      <a:pt x="15815" y="133109"/>
                      <a:pt x="19769" y="119930"/>
                      <a:pt x="22405" y="106751"/>
                    </a:cubicBezTo>
                    <a:cubicBezTo>
                      <a:pt x="23722" y="101480"/>
                      <a:pt x="25041" y="94890"/>
                      <a:pt x="26358" y="88300"/>
                    </a:cubicBezTo>
                    <a:cubicBezTo>
                      <a:pt x="26358" y="80392"/>
                      <a:pt x="22405" y="75121"/>
                      <a:pt x="15815" y="68532"/>
                    </a:cubicBezTo>
                    <a:lnTo>
                      <a:pt x="14498" y="67213"/>
                    </a:lnTo>
                    <a:cubicBezTo>
                      <a:pt x="9226" y="61942"/>
                      <a:pt x="-1318" y="51399"/>
                      <a:pt x="7908" y="40855"/>
                    </a:cubicBezTo>
                    <a:cubicBezTo>
                      <a:pt x="10543" y="38220"/>
                      <a:pt x="13179" y="36901"/>
                      <a:pt x="15815" y="35584"/>
                    </a:cubicBezTo>
                    <a:cubicBezTo>
                      <a:pt x="19769" y="34265"/>
                      <a:pt x="23722" y="32948"/>
                      <a:pt x="30312" y="32948"/>
                    </a:cubicBezTo>
                    <a:cubicBezTo>
                      <a:pt x="32948" y="32948"/>
                      <a:pt x="35584" y="32948"/>
                      <a:pt x="38220" y="32948"/>
                    </a:cubicBezTo>
                    <a:lnTo>
                      <a:pt x="40856" y="32948"/>
                    </a:lnTo>
                    <a:cubicBezTo>
                      <a:pt x="43491" y="32948"/>
                      <a:pt x="46127" y="32948"/>
                      <a:pt x="48763" y="32948"/>
                    </a:cubicBezTo>
                    <a:cubicBezTo>
                      <a:pt x="55353" y="32948"/>
                      <a:pt x="61942" y="32948"/>
                      <a:pt x="69849" y="31630"/>
                    </a:cubicBezTo>
                    <a:cubicBezTo>
                      <a:pt x="72485" y="31630"/>
                      <a:pt x="75121" y="31630"/>
                      <a:pt x="77757" y="31630"/>
                    </a:cubicBezTo>
                    <a:cubicBezTo>
                      <a:pt x="83028" y="31630"/>
                      <a:pt x="89618" y="31630"/>
                      <a:pt x="94890" y="32948"/>
                    </a:cubicBezTo>
                    <a:cubicBezTo>
                      <a:pt x="100162" y="32948"/>
                      <a:pt x="106751" y="34265"/>
                      <a:pt x="112023" y="34265"/>
                    </a:cubicBezTo>
                    <a:cubicBezTo>
                      <a:pt x="118612" y="34265"/>
                      <a:pt x="125202" y="32948"/>
                      <a:pt x="130474" y="31630"/>
                    </a:cubicBezTo>
                    <a:cubicBezTo>
                      <a:pt x="139699" y="28994"/>
                      <a:pt x="150242" y="25041"/>
                      <a:pt x="159468" y="21086"/>
                    </a:cubicBezTo>
                    <a:cubicBezTo>
                      <a:pt x="167375" y="18451"/>
                      <a:pt x="175282" y="14497"/>
                      <a:pt x="181872" y="11862"/>
                    </a:cubicBezTo>
                    <a:cubicBezTo>
                      <a:pt x="196369" y="6590"/>
                      <a:pt x="210866" y="5272"/>
                      <a:pt x="226681" y="2636"/>
                    </a:cubicBezTo>
                    <a:cubicBezTo>
                      <a:pt x="230635" y="2636"/>
                      <a:pt x="234588" y="1318"/>
                      <a:pt x="239860" y="1318"/>
                    </a:cubicBezTo>
                    <a:lnTo>
                      <a:pt x="253040" y="0"/>
                    </a:lnTo>
                    <a:lnTo>
                      <a:pt x="256993" y="2636"/>
                    </a:lnTo>
                    <a:cubicBezTo>
                      <a:pt x="259629" y="3954"/>
                      <a:pt x="260947" y="5272"/>
                      <a:pt x="262265" y="6590"/>
                    </a:cubicBezTo>
                    <a:cubicBezTo>
                      <a:pt x="266219" y="9226"/>
                      <a:pt x="270172" y="13179"/>
                      <a:pt x="274126" y="15815"/>
                    </a:cubicBezTo>
                    <a:cubicBezTo>
                      <a:pt x="278080" y="18451"/>
                      <a:pt x="283351" y="22405"/>
                      <a:pt x="287305" y="26358"/>
                    </a:cubicBezTo>
                    <a:cubicBezTo>
                      <a:pt x="292577" y="31630"/>
                      <a:pt x="299167" y="38220"/>
                      <a:pt x="303120" y="44809"/>
                    </a:cubicBezTo>
                    <a:lnTo>
                      <a:pt x="305756" y="48763"/>
                    </a:lnTo>
                    <a:lnTo>
                      <a:pt x="300484" y="50081"/>
                    </a:lnTo>
                    <a:cubicBezTo>
                      <a:pt x="297849" y="51399"/>
                      <a:pt x="293895" y="52717"/>
                      <a:pt x="291259" y="55353"/>
                    </a:cubicBezTo>
                    <a:cubicBezTo>
                      <a:pt x="285987" y="59306"/>
                      <a:pt x="282034" y="64578"/>
                      <a:pt x="276762" y="68532"/>
                    </a:cubicBezTo>
                    <a:cubicBezTo>
                      <a:pt x="271491" y="73803"/>
                      <a:pt x="266219" y="79075"/>
                      <a:pt x="260947" y="84347"/>
                    </a:cubicBezTo>
                    <a:cubicBezTo>
                      <a:pt x="250404" y="92254"/>
                      <a:pt x="239860" y="97526"/>
                      <a:pt x="227999" y="104115"/>
                    </a:cubicBezTo>
                    <a:cubicBezTo>
                      <a:pt x="225364" y="105433"/>
                      <a:pt x="222728" y="106751"/>
                      <a:pt x="220092" y="108069"/>
                    </a:cubicBezTo>
                    <a:cubicBezTo>
                      <a:pt x="205595" y="114659"/>
                      <a:pt x="195051" y="125202"/>
                      <a:pt x="184508" y="137063"/>
                    </a:cubicBezTo>
                    <a:cubicBezTo>
                      <a:pt x="180554" y="142335"/>
                      <a:pt x="176601" y="147606"/>
                      <a:pt x="173965" y="152878"/>
                    </a:cubicBezTo>
                    <a:cubicBezTo>
                      <a:pt x="167375" y="162103"/>
                      <a:pt x="160786" y="172646"/>
                      <a:pt x="151560" y="181872"/>
                    </a:cubicBezTo>
                    <a:cubicBezTo>
                      <a:pt x="142335" y="191097"/>
                      <a:pt x="131791" y="195051"/>
                      <a:pt x="118612" y="195051"/>
                    </a:cubicBezTo>
                    <a:cubicBezTo>
                      <a:pt x="115976" y="195051"/>
                      <a:pt x="114659" y="195051"/>
                      <a:pt x="112023" y="195051"/>
                    </a:cubicBezTo>
                    <a:cubicBezTo>
                      <a:pt x="109387" y="195051"/>
                      <a:pt x="108069" y="195051"/>
                      <a:pt x="105433" y="193733"/>
                    </a:cubicBezTo>
                    <a:cubicBezTo>
                      <a:pt x="98844" y="192415"/>
                      <a:pt x="93572" y="192415"/>
                      <a:pt x="86983" y="192415"/>
                    </a:cubicBezTo>
                    <a:cubicBezTo>
                      <a:pt x="81711" y="192415"/>
                      <a:pt x="76439" y="193733"/>
                      <a:pt x="72485" y="195051"/>
                    </a:cubicBezTo>
                    <a:cubicBezTo>
                      <a:pt x="60625" y="199005"/>
                      <a:pt x="50081" y="205594"/>
                      <a:pt x="39537" y="213502"/>
                    </a:cubicBezTo>
                    <a:cubicBezTo>
                      <a:pt x="36901" y="214820"/>
                      <a:pt x="34266" y="216138"/>
                      <a:pt x="32948" y="218773"/>
                    </a:cubicBezTo>
                    <a:cubicBezTo>
                      <a:pt x="25041" y="224045"/>
                      <a:pt x="18451" y="227999"/>
                      <a:pt x="10543" y="230635"/>
                    </a:cubicBezTo>
                    <a:lnTo>
                      <a:pt x="6590" y="231952"/>
                    </a:lnTo>
                    <a:lnTo>
                      <a:pt x="5272" y="226681"/>
                    </a:lnTo>
                    <a:close/>
                  </a:path>
                </a:pathLst>
              </a:custGeom>
              <a:grpFill/>
              <a:ln w="6350" cap="flat">
                <a:solidFill>
                  <a:srgbClr val="94C33D"/>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AA8DDD4-3A73-8FCE-5597-EC962936D3C8}"/>
                  </a:ext>
                </a:extLst>
              </p:cNvPr>
              <p:cNvSpPr/>
              <p:nvPr/>
            </p:nvSpPr>
            <p:spPr>
              <a:xfrm>
                <a:off x="6055299" y="7546208"/>
                <a:ext cx="313663" cy="242495"/>
              </a:xfrm>
              <a:custGeom>
                <a:avLst/>
                <a:gdLst>
                  <a:gd name="connsiteX0" fmla="*/ 7908 w 313663"/>
                  <a:gd name="connsiteY0" fmla="*/ 242496 h 242495"/>
                  <a:gd name="connsiteX1" fmla="*/ 6590 w 313663"/>
                  <a:gd name="connsiteY1" fmla="*/ 231952 h 242495"/>
                  <a:gd name="connsiteX2" fmla="*/ 3954 w 313663"/>
                  <a:gd name="connsiteY2" fmla="*/ 221409 h 242495"/>
                  <a:gd name="connsiteX3" fmla="*/ 0 w 313663"/>
                  <a:gd name="connsiteY3" fmla="*/ 209548 h 242495"/>
                  <a:gd name="connsiteX4" fmla="*/ 6590 w 313663"/>
                  <a:gd name="connsiteY4" fmla="*/ 206913 h 242495"/>
                  <a:gd name="connsiteX5" fmla="*/ 38220 w 313663"/>
                  <a:gd name="connsiteY5" fmla="*/ 188461 h 242495"/>
                  <a:gd name="connsiteX6" fmla="*/ 35584 w 313663"/>
                  <a:gd name="connsiteY6" fmla="*/ 166057 h 242495"/>
                  <a:gd name="connsiteX7" fmla="*/ 26358 w 313663"/>
                  <a:gd name="connsiteY7" fmla="*/ 152878 h 242495"/>
                  <a:gd name="connsiteX8" fmla="*/ 25041 w 313663"/>
                  <a:gd name="connsiteY8" fmla="*/ 110704 h 242495"/>
                  <a:gd name="connsiteX9" fmla="*/ 27677 w 313663"/>
                  <a:gd name="connsiteY9" fmla="*/ 93572 h 242495"/>
                  <a:gd name="connsiteX10" fmla="*/ 18451 w 313663"/>
                  <a:gd name="connsiteY10" fmla="*/ 77756 h 242495"/>
                  <a:gd name="connsiteX11" fmla="*/ 17133 w 313663"/>
                  <a:gd name="connsiteY11" fmla="*/ 76439 h 242495"/>
                  <a:gd name="connsiteX12" fmla="*/ 9226 w 313663"/>
                  <a:gd name="connsiteY12" fmla="*/ 43491 h 242495"/>
                  <a:gd name="connsiteX13" fmla="*/ 18451 w 313663"/>
                  <a:gd name="connsiteY13" fmla="*/ 36901 h 242495"/>
                  <a:gd name="connsiteX14" fmla="*/ 34266 w 313663"/>
                  <a:gd name="connsiteY14" fmla="*/ 34265 h 242495"/>
                  <a:gd name="connsiteX15" fmla="*/ 40856 w 313663"/>
                  <a:gd name="connsiteY15" fmla="*/ 34265 h 242495"/>
                  <a:gd name="connsiteX16" fmla="*/ 44809 w 313663"/>
                  <a:gd name="connsiteY16" fmla="*/ 34265 h 242495"/>
                  <a:gd name="connsiteX17" fmla="*/ 72485 w 313663"/>
                  <a:gd name="connsiteY17" fmla="*/ 32948 h 242495"/>
                  <a:gd name="connsiteX18" fmla="*/ 98844 w 313663"/>
                  <a:gd name="connsiteY18" fmla="*/ 34265 h 242495"/>
                  <a:gd name="connsiteX19" fmla="*/ 131791 w 313663"/>
                  <a:gd name="connsiteY19" fmla="*/ 32948 h 242495"/>
                  <a:gd name="connsiteX20" fmla="*/ 160786 w 313663"/>
                  <a:gd name="connsiteY20" fmla="*/ 22405 h 242495"/>
                  <a:gd name="connsiteX21" fmla="*/ 162103 w 313663"/>
                  <a:gd name="connsiteY21" fmla="*/ 21086 h 242495"/>
                  <a:gd name="connsiteX22" fmla="*/ 183190 w 313663"/>
                  <a:gd name="connsiteY22" fmla="*/ 13179 h 242495"/>
                  <a:gd name="connsiteX23" fmla="*/ 227999 w 313663"/>
                  <a:gd name="connsiteY23" fmla="*/ 3954 h 242495"/>
                  <a:gd name="connsiteX24" fmla="*/ 231953 w 313663"/>
                  <a:gd name="connsiteY24" fmla="*/ 3954 h 242495"/>
                  <a:gd name="connsiteX25" fmla="*/ 241178 w 313663"/>
                  <a:gd name="connsiteY25" fmla="*/ 2636 h 242495"/>
                  <a:gd name="connsiteX26" fmla="*/ 256993 w 313663"/>
                  <a:gd name="connsiteY26" fmla="*/ 0 h 242495"/>
                  <a:gd name="connsiteX27" fmla="*/ 262265 w 313663"/>
                  <a:gd name="connsiteY27" fmla="*/ 3954 h 242495"/>
                  <a:gd name="connsiteX28" fmla="*/ 267536 w 313663"/>
                  <a:gd name="connsiteY28" fmla="*/ 9226 h 242495"/>
                  <a:gd name="connsiteX29" fmla="*/ 276762 w 313663"/>
                  <a:gd name="connsiteY29" fmla="*/ 17133 h 242495"/>
                  <a:gd name="connsiteX30" fmla="*/ 278080 w 313663"/>
                  <a:gd name="connsiteY30" fmla="*/ 18450 h 242495"/>
                  <a:gd name="connsiteX31" fmla="*/ 291259 w 313663"/>
                  <a:gd name="connsiteY31" fmla="*/ 28994 h 242495"/>
                  <a:gd name="connsiteX32" fmla="*/ 308392 w 313663"/>
                  <a:gd name="connsiteY32" fmla="*/ 48763 h 242495"/>
                  <a:gd name="connsiteX33" fmla="*/ 313663 w 313663"/>
                  <a:gd name="connsiteY33" fmla="*/ 57988 h 242495"/>
                  <a:gd name="connsiteX34" fmla="*/ 303120 w 313663"/>
                  <a:gd name="connsiteY34" fmla="*/ 60624 h 242495"/>
                  <a:gd name="connsiteX35" fmla="*/ 296531 w 313663"/>
                  <a:gd name="connsiteY35" fmla="*/ 64577 h 242495"/>
                  <a:gd name="connsiteX36" fmla="*/ 282034 w 313663"/>
                  <a:gd name="connsiteY36" fmla="*/ 77756 h 242495"/>
                  <a:gd name="connsiteX37" fmla="*/ 264901 w 313663"/>
                  <a:gd name="connsiteY37" fmla="*/ 93572 h 242495"/>
                  <a:gd name="connsiteX38" fmla="*/ 231953 w 313663"/>
                  <a:gd name="connsiteY38" fmla="*/ 113340 h 242495"/>
                  <a:gd name="connsiteX39" fmla="*/ 224045 w 313663"/>
                  <a:gd name="connsiteY39" fmla="*/ 117294 h 242495"/>
                  <a:gd name="connsiteX40" fmla="*/ 191097 w 313663"/>
                  <a:gd name="connsiteY40" fmla="*/ 144971 h 242495"/>
                  <a:gd name="connsiteX41" fmla="*/ 180554 w 313663"/>
                  <a:gd name="connsiteY41" fmla="*/ 159467 h 242495"/>
                  <a:gd name="connsiteX42" fmla="*/ 179237 w 313663"/>
                  <a:gd name="connsiteY42" fmla="*/ 160786 h 242495"/>
                  <a:gd name="connsiteX43" fmla="*/ 156832 w 313663"/>
                  <a:gd name="connsiteY43" fmla="*/ 189779 h 242495"/>
                  <a:gd name="connsiteX44" fmla="*/ 113341 w 313663"/>
                  <a:gd name="connsiteY44" fmla="*/ 204277 h 242495"/>
                  <a:gd name="connsiteX45" fmla="*/ 106751 w 313663"/>
                  <a:gd name="connsiteY45" fmla="*/ 202958 h 242495"/>
                  <a:gd name="connsiteX46" fmla="*/ 75121 w 313663"/>
                  <a:gd name="connsiteY46" fmla="*/ 202958 h 242495"/>
                  <a:gd name="connsiteX47" fmla="*/ 43491 w 313663"/>
                  <a:gd name="connsiteY47" fmla="*/ 220092 h 242495"/>
                  <a:gd name="connsiteX48" fmla="*/ 42173 w 313663"/>
                  <a:gd name="connsiteY48" fmla="*/ 221409 h 242495"/>
                  <a:gd name="connsiteX49" fmla="*/ 35584 w 313663"/>
                  <a:gd name="connsiteY49" fmla="*/ 225363 h 242495"/>
                  <a:gd name="connsiteX50" fmla="*/ 11862 w 313663"/>
                  <a:gd name="connsiteY50" fmla="*/ 238542 h 242495"/>
                  <a:gd name="connsiteX51" fmla="*/ 7908 w 313663"/>
                  <a:gd name="connsiteY51" fmla="*/ 242496 h 242495"/>
                  <a:gd name="connsiteX52" fmla="*/ 11862 w 313663"/>
                  <a:gd name="connsiteY52" fmla="*/ 214820 h 242495"/>
                  <a:gd name="connsiteX53" fmla="*/ 13179 w 313663"/>
                  <a:gd name="connsiteY53" fmla="*/ 218773 h 242495"/>
                  <a:gd name="connsiteX54" fmla="*/ 15815 w 313663"/>
                  <a:gd name="connsiteY54" fmla="*/ 229316 h 242495"/>
                  <a:gd name="connsiteX55" fmla="*/ 35584 w 313663"/>
                  <a:gd name="connsiteY55" fmla="*/ 217456 h 242495"/>
                  <a:gd name="connsiteX56" fmla="*/ 42173 w 313663"/>
                  <a:gd name="connsiteY56" fmla="*/ 213502 h 242495"/>
                  <a:gd name="connsiteX57" fmla="*/ 43491 w 313663"/>
                  <a:gd name="connsiteY57" fmla="*/ 212184 h 242495"/>
                  <a:gd name="connsiteX58" fmla="*/ 77757 w 313663"/>
                  <a:gd name="connsiteY58" fmla="*/ 193733 h 242495"/>
                  <a:gd name="connsiteX59" fmla="*/ 113341 w 313663"/>
                  <a:gd name="connsiteY59" fmla="*/ 192415 h 242495"/>
                  <a:gd name="connsiteX60" fmla="*/ 119931 w 313663"/>
                  <a:gd name="connsiteY60" fmla="*/ 193733 h 242495"/>
                  <a:gd name="connsiteX61" fmla="*/ 155514 w 313663"/>
                  <a:gd name="connsiteY61" fmla="*/ 181872 h 242495"/>
                  <a:gd name="connsiteX62" fmla="*/ 176601 w 313663"/>
                  <a:gd name="connsiteY62" fmla="*/ 154196 h 242495"/>
                  <a:gd name="connsiteX63" fmla="*/ 177918 w 313663"/>
                  <a:gd name="connsiteY63" fmla="*/ 152878 h 242495"/>
                  <a:gd name="connsiteX64" fmla="*/ 188461 w 313663"/>
                  <a:gd name="connsiteY64" fmla="*/ 138381 h 242495"/>
                  <a:gd name="connsiteX65" fmla="*/ 225364 w 313663"/>
                  <a:gd name="connsiteY65" fmla="*/ 108069 h 242495"/>
                  <a:gd name="connsiteX66" fmla="*/ 233271 w 313663"/>
                  <a:gd name="connsiteY66" fmla="*/ 104115 h 242495"/>
                  <a:gd name="connsiteX67" fmla="*/ 264901 w 313663"/>
                  <a:gd name="connsiteY67" fmla="*/ 85664 h 242495"/>
                  <a:gd name="connsiteX68" fmla="*/ 279398 w 313663"/>
                  <a:gd name="connsiteY68" fmla="*/ 71167 h 242495"/>
                  <a:gd name="connsiteX69" fmla="*/ 295213 w 313663"/>
                  <a:gd name="connsiteY69" fmla="*/ 56670 h 242495"/>
                  <a:gd name="connsiteX70" fmla="*/ 304439 w 313663"/>
                  <a:gd name="connsiteY70" fmla="*/ 51398 h 242495"/>
                  <a:gd name="connsiteX71" fmla="*/ 289941 w 313663"/>
                  <a:gd name="connsiteY71" fmla="*/ 35584 h 242495"/>
                  <a:gd name="connsiteX72" fmla="*/ 276762 w 313663"/>
                  <a:gd name="connsiteY72" fmla="*/ 25040 h 242495"/>
                  <a:gd name="connsiteX73" fmla="*/ 275444 w 313663"/>
                  <a:gd name="connsiteY73" fmla="*/ 23722 h 242495"/>
                  <a:gd name="connsiteX74" fmla="*/ 264901 w 313663"/>
                  <a:gd name="connsiteY74" fmla="*/ 15815 h 242495"/>
                  <a:gd name="connsiteX75" fmla="*/ 259629 w 313663"/>
                  <a:gd name="connsiteY75" fmla="*/ 11861 h 242495"/>
                  <a:gd name="connsiteX76" fmla="*/ 256993 w 313663"/>
                  <a:gd name="connsiteY76" fmla="*/ 9226 h 242495"/>
                  <a:gd name="connsiteX77" fmla="*/ 245132 w 313663"/>
                  <a:gd name="connsiteY77" fmla="*/ 10543 h 242495"/>
                  <a:gd name="connsiteX78" fmla="*/ 235907 w 313663"/>
                  <a:gd name="connsiteY78" fmla="*/ 11861 h 242495"/>
                  <a:gd name="connsiteX79" fmla="*/ 231953 w 313663"/>
                  <a:gd name="connsiteY79" fmla="*/ 11861 h 242495"/>
                  <a:gd name="connsiteX80" fmla="*/ 188461 w 313663"/>
                  <a:gd name="connsiteY80" fmla="*/ 21086 h 242495"/>
                  <a:gd name="connsiteX81" fmla="*/ 167375 w 313663"/>
                  <a:gd name="connsiteY81" fmla="*/ 28994 h 242495"/>
                  <a:gd name="connsiteX82" fmla="*/ 166058 w 313663"/>
                  <a:gd name="connsiteY82" fmla="*/ 30312 h 242495"/>
                  <a:gd name="connsiteX83" fmla="*/ 137063 w 313663"/>
                  <a:gd name="connsiteY83" fmla="*/ 42173 h 242495"/>
                  <a:gd name="connsiteX84" fmla="*/ 117295 w 313663"/>
                  <a:gd name="connsiteY84" fmla="*/ 44809 h 242495"/>
                  <a:gd name="connsiteX85" fmla="*/ 100162 w 313663"/>
                  <a:gd name="connsiteY85" fmla="*/ 43491 h 242495"/>
                  <a:gd name="connsiteX86" fmla="*/ 75121 w 313663"/>
                  <a:gd name="connsiteY86" fmla="*/ 42173 h 242495"/>
                  <a:gd name="connsiteX87" fmla="*/ 46127 w 313663"/>
                  <a:gd name="connsiteY87" fmla="*/ 43491 h 242495"/>
                  <a:gd name="connsiteX88" fmla="*/ 42173 w 313663"/>
                  <a:gd name="connsiteY88" fmla="*/ 43491 h 242495"/>
                  <a:gd name="connsiteX89" fmla="*/ 35584 w 313663"/>
                  <a:gd name="connsiteY89" fmla="*/ 43491 h 242495"/>
                  <a:gd name="connsiteX90" fmla="*/ 22405 w 313663"/>
                  <a:gd name="connsiteY90" fmla="*/ 44809 h 242495"/>
                  <a:gd name="connsiteX91" fmla="*/ 17133 w 313663"/>
                  <a:gd name="connsiteY91" fmla="*/ 48763 h 242495"/>
                  <a:gd name="connsiteX92" fmla="*/ 23722 w 313663"/>
                  <a:gd name="connsiteY92" fmla="*/ 68532 h 242495"/>
                  <a:gd name="connsiteX93" fmla="*/ 25041 w 313663"/>
                  <a:gd name="connsiteY93" fmla="*/ 69849 h 242495"/>
                  <a:gd name="connsiteX94" fmla="*/ 36901 w 313663"/>
                  <a:gd name="connsiteY94" fmla="*/ 93572 h 242495"/>
                  <a:gd name="connsiteX95" fmla="*/ 32948 w 313663"/>
                  <a:gd name="connsiteY95" fmla="*/ 112023 h 242495"/>
                  <a:gd name="connsiteX96" fmla="*/ 32948 w 313663"/>
                  <a:gd name="connsiteY96" fmla="*/ 147606 h 242495"/>
                  <a:gd name="connsiteX97" fmla="*/ 40856 w 313663"/>
                  <a:gd name="connsiteY97" fmla="*/ 159467 h 242495"/>
                  <a:gd name="connsiteX98" fmla="*/ 43491 w 313663"/>
                  <a:gd name="connsiteY98" fmla="*/ 195051 h 242495"/>
                  <a:gd name="connsiteX99" fmla="*/ 11862 w 313663"/>
                  <a:gd name="connsiteY99" fmla="*/ 214820 h 24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3663" h="242495">
                    <a:moveTo>
                      <a:pt x="7908" y="242496"/>
                    </a:moveTo>
                    <a:lnTo>
                      <a:pt x="6590" y="231952"/>
                    </a:lnTo>
                    <a:cubicBezTo>
                      <a:pt x="6590" y="227999"/>
                      <a:pt x="5272" y="226681"/>
                      <a:pt x="3954" y="221409"/>
                    </a:cubicBezTo>
                    <a:lnTo>
                      <a:pt x="0" y="209548"/>
                    </a:lnTo>
                    <a:lnTo>
                      <a:pt x="6590" y="206913"/>
                    </a:lnTo>
                    <a:cubicBezTo>
                      <a:pt x="18451" y="201641"/>
                      <a:pt x="30312" y="196369"/>
                      <a:pt x="38220" y="188461"/>
                    </a:cubicBezTo>
                    <a:cubicBezTo>
                      <a:pt x="46127" y="180554"/>
                      <a:pt x="44809" y="177918"/>
                      <a:pt x="35584" y="166057"/>
                    </a:cubicBezTo>
                    <a:cubicBezTo>
                      <a:pt x="31630" y="162103"/>
                      <a:pt x="28994" y="158150"/>
                      <a:pt x="26358" y="152878"/>
                    </a:cubicBezTo>
                    <a:cubicBezTo>
                      <a:pt x="18451" y="137063"/>
                      <a:pt x="22405" y="123883"/>
                      <a:pt x="25041" y="110704"/>
                    </a:cubicBezTo>
                    <a:cubicBezTo>
                      <a:pt x="26358" y="105433"/>
                      <a:pt x="27677" y="98844"/>
                      <a:pt x="27677" y="93572"/>
                    </a:cubicBezTo>
                    <a:cubicBezTo>
                      <a:pt x="27677" y="86982"/>
                      <a:pt x="25041" y="84346"/>
                      <a:pt x="18451" y="77756"/>
                    </a:cubicBezTo>
                    <a:lnTo>
                      <a:pt x="17133" y="76439"/>
                    </a:lnTo>
                    <a:cubicBezTo>
                      <a:pt x="11862" y="71167"/>
                      <a:pt x="-1318" y="56670"/>
                      <a:pt x="9226" y="43491"/>
                    </a:cubicBezTo>
                    <a:cubicBezTo>
                      <a:pt x="11862" y="40855"/>
                      <a:pt x="14498" y="38219"/>
                      <a:pt x="18451" y="36901"/>
                    </a:cubicBezTo>
                    <a:cubicBezTo>
                      <a:pt x="22405" y="35584"/>
                      <a:pt x="27677" y="34265"/>
                      <a:pt x="34266" y="34265"/>
                    </a:cubicBezTo>
                    <a:cubicBezTo>
                      <a:pt x="36901" y="34265"/>
                      <a:pt x="38220" y="34265"/>
                      <a:pt x="40856" y="34265"/>
                    </a:cubicBezTo>
                    <a:lnTo>
                      <a:pt x="44809" y="34265"/>
                    </a:lnTo>
                    <a:cubicBezTo>
                      <a:pt x="54035" y="34265"/>
                      <a:pt x="61942" y="34265"/>
                      <a:pt x="72485" y="32948"/>
                    </a:cubicBezTo>
                    <a:cubicBezTo>
                      <a:pt x="81711" y="31629"/>
                      <a:pt x="90936" y="32948"/>
                      <a:pt x="98844" y="34265"/>
                    </a:cubicBezTo>
                    <a:cubicBezTo>
                      <a:pt x="112023" y="35584"/>
                      <a:pt x="123884" y="35584"/>
                      <a:pt x="131791" y="32948"/>
                    </a:cubicBezTo>
                    <a:cubicBezTo>
                      <a:pt x="141017" y="30312"/>
                      <a:pt x="151560" y="25040"/>
                      <a:pt x="160786" y="22405"/>
                    </a:cubicBezTo>
                    <a:lnTo>
                      <a:pt x="162103" y="21086"/>
                    </a:lnTo>
                    <a:cubicBezTo>
                      <a:pt x="168693" y="18450"/>
                      <a:pt x="176601" y="14497"/>
                      <a:pt x="183190" y="13179"/>
                    </a:cubicBezTo>
                    <a:cubicBezTo>
                      <a:pt x="197687" y="7907"/>
                      <a:pt x="213502" y="5271"/>
                      <a:pt x="227999" y="3954"/>
                    </a:cubicBezTo>
                    <a:lnTo>
                      <a:pt x="231953" y="3954"/>
                    </a:lnTo>
                    <a:cubicBezTo>
                      <a:pt x="234588" y="3954"/>
                      <a:pt x="237224" y="2636"/>
                      <a:pt x="241178" y="2636"/>
                    </a:cubicBezTo>
                    <a:lnTo>
                      <a:pt x="256993" y="0"/>
                    </a:lnTo>
                    <a:lnTo>
                      <a:pt x="262265" y="3954"/>
                    </a:lnTo>
                    <a:cubicBezTo>
                      <a:pt x="264901" y="5271"/>
                      <a:pt x="266219" y="7907"/>
                      <a:pt x="267536" y="9226"/>
                    </a:cubicBezTo>
                    <a:cubicBezTo>
                      <a:pt x="270172" y="11861"/>
                      <a:pt x="274126" y="14497"/>
                      <a:pt x="276762" y="17133"/>
                    </a:cubicBezTo>
                    <a:lnTo>
                      <a:pt x="278080" y="18450"/>
                    </a:lnTo>
                    <a:cubicBezTo>
                      <a:pt x="282034" y="22405"/>
                      <a:pt x="287305" y="25040"/>
                      <a:pt x="291259" y="28994"/>
                    </a:cubicBezTo>
                    <a:cubicBezTo>
                      <a:pt x="296531" y="34265"/>
                      <a:pt x="303120" y="40855"/>
                      <a:pt x="308392" y="48763"/>
                    </a:cubicBezTo>
                    <a:lnTo>
                      <a:pt x="313663" y="57988"/>
                    </a:lnTo>
                    <a:lnTo>
                      <a:pt x="303120" y="60624"/>
                    </a:lnTo>
                    <a:cubicBezTo>
                      <a:pt x="300484" y="60624"/>
                      <a:pt x="297849" y="61942"/>
                      <a:pt x="296531" y="64577"/>
                    </a:cubicBezTo>
                    <a:cubicBezTo>
                      <a:pt x="291259" y="68532"/>
                      <a:pt x="285987" y="73803"/>
                      <a:pt x="282034" y="77756"/>
                    </a:cubicBezTo>
                    <a:cubicBezTo>
                      <a:pt x="276762" y="83028"/>
                      <a:pt x="271491" y="88300"/>
                      <a:pt x="264901" y="93572"/>
                    </a:cubicBezTo>
                    <a:cubicBezTo>
                      <a:pt x="254357" y="101480"/>
                      <a:pt x="242496" y="108069"/>
                      <a:pt x="231953" y="113340"/>
                    </a:cubicBezTo>
                    <a:lnTo>
                      <a:pt x="224045" y="117294"/>
                    </a:lnTo>
                    <a:cubicBezTo>
                      <a:pt x="210866" y="123883"/>
                      <a:pt x="200323" y="133109"/>
                      <a:pt x="191097" y="144971"/>
                    </a:cubicBezTo>
                    <a:cubicBezTo>
                      <a:pt x="187144" y="148924"/>
                      <a:pt x="184508" y="154196"/>
                      <a:pt x="180554" y="159467"/>
                    </a:cubicBezTo>
                    <a:lnTo>
                      <a:pt x="179237" y="160786"/>
                    </a:lnTo>
                    <a:cubicBezTo>
                      <a:pt x="172647" y="170010"/>
                      <a:pt x="166058" y="180554"/>
                      <a:pt x="156832" y="189779"/>
                    </a:cubicBezTo>
                    <a:cubicBezTo>
                      <a:pt x="144971" y="201641"/>
                      <a:pt x="130474" y="205594"/>
                      <a:pt x="113341" y="204277"/>
                    </a:cubicBezTo>
                    <a:lnTo>
                      <a:pt x="106751" y="202958"/>
                    </a:lnTo>
                    <a:cubicBezTo>
                      <a:pt x="94890" y="201641"/>
                      <a:pt x="84347" y="200323"/>
                      <a:pt x="75121" y="202958"/>
                    </a:cubicBezTo>
                    <a:cubicBezTo>
                      <a:pt x="63260" y="206913"/>
                      <a:pt x="54035" y="213502"/>
                      <a:pt x="43491" y="220092"/>
                    </a:cubicBezTo>
                    <a:lnTo>
                      <a:pt x="42173" y="221409"/>
                    </a:lnTo>
                    <a:cubicBezTo>
                      <a:pt x="39537" y="222727"/>
                      <a:pt x="38220" y="224045"/>
                      <a:pt x="35584" y="225363"/>
                    </a:cubicBezTo>
                    <a:cubicBezTo>
                      <a:pt x="27677" y="230635"/>
                      <a:pt x="19769" y="234588"/>
                      <a:pt x="11862" y="238542"/>
                    </a:cubicBezTo>
                    <a:lnTo>
                      <a:pt x="7908" y="242496"/>
                    </a:lnTo>
                    <a:close/>
                    <a:moveTo>
                      <a:pt x="11862" y="214820"/>
                    </a:moveTo>
                    <a:lnTo>
                      <a:pt x="13179" y="218773"/>
                    </a:lnTo>
                    <a:cubicBezTo>
                      <a:pt x="14498" y="222727"/>
                      <a:pt x="15815" y="225363"/>
                      <a:pt x="15815" y="229316"/>
                    </a:cubicBezTo>
                    <a:cubicBezTo>
                      <a:pt x="22405" y="226681"/>
                      <a:pt x="28994" y="222727"/>
                      <a:pt x="35584" y="217456"/>
                    </a:cubicBezTo>
                    <a:cubicBezTo>
                      <a:pt x="38220" y="216137"/>
                      <a:pt x="39537" y="214820"/>
                      <a:pt x="42173" y="213502"/>
                    </a:cubicBezTo>
                    <a:lnTo>
                      <a:pt x="43491" y="212184"/>
                    </a:lnTo>
                    <a:cubicBezTo>
                      <a:pt x="54035" y="204277"/>
                      <a:pt x="65896" y="197687"/>
                      <a:pt x="77757" y="193733"/>
                    </a:cubicBezTo>
                    <a:cubicBezTo>
                      <a:pt x="88300" y="191097"/>
                      <a:pt x="100162" y="191097"/>
                      <a:pt x="113341" y="192415"/>
                    </a:cubicBezTo>
                    <a:lnTo>
                      <a:pt x="119931" y="193733"/>
                    </a:lnTo>
                    <a:cubicBezTo>
                      <a:pt x="133110" y="195051"/>
                      <a:pt x="144971" y="191097"/>
                      <a:pt x="155514" y="181872"/>
                    </a:cubicBezTo>
                    <a:cubicBezTo>
                      <a:pt x="163422" y="173965"/>
                      <a:pt x="171329" y="163421"/>
                      <a:pt x="176601" y="154196"/>
                    </a:cubicBezTo>
                    <a:lnTo>
                      <a:pt x="177918" y="152878"/>
                    </a:lnTo>
                    <a:cubicBezTo>
                      <a:pt x="181872" y="147606"/>
                      <a:pt x="184508" y="143652"/>
                      <a:pt x="188461" y="138381"/>
                    </a:cubicBezTo>
                    <a:cubicBezTo>
                      <a:pt x="199005" y="125202"/>
                      <a:pt x="210866" y="114659"/>
                      <a:pt x="225364" y="108069"/>
                    </a:cubicBezTo>
                    <a:lnTo>
                      <a:pt x="233271" y="104115"/>
                    </a:lnTo>
                    <a:cubicBezTo>
                      <a:pt x="243814" y="98844"/>
                      <a:pt x="255676" y="93572"/>
                      <a:pt x="264901" y="85664"/>
                    </a:cubicBezTo>
                    <a:cubicBezTo>
                      <a:pt x="270172" y="81711"/>
                      <a:pt x="275444" y="76439"/>
                      <a:pt x="279398" y="71167"/>
                    </a:cubicBezTo>
                    <a:cubicBezTo>
                      <a:pt x="284670" y="65896"/>
                      <a:pt x="288623" y="60624"/>
                      <a:pt x="295213" y="56670"/>
                    </a:cubicBezTo>
                    <a:cubicBezTo>
                      <a:pt x="297849" y="54034"/>
                      <a:pt x="301803" y="52717"/>
                      <a:pt x="304439" y="51398"/>
                    </a:cubicBezTo>
                    <a:cubicBezTo>
                      <a:pt x="300484" y="44809"/>
                      <a:pt x="293895" y="39537"/>
                      <a:pt x="289941" y="35584"/>
                    </a:cubicBezTo>
                    <a:cubicBezTo>
                      <a:pt x="285987" y="31629"/>
                      <a:pt x="282034" y="28994"/>
                      <a:pt x="276762" y="25040"/>
                    </a:cubicBezTo>
                    <a:lnTo>
                      <a:pt x="275444" y="23722"/>
                    </a:lnTo>
                    <a:cubicBezTo>
                      <a:pt x="271491" y="21086"/>
                      <a:pt x="268855" y="18450"/>
                      <a:pt x="264901" y="15815"/>
                    </a:cubicBezTo>
                    <a:cubicBezTo>
                      <a:pt x="263583" y="14497"/>
                      <a:pt x="262265" y="13179"/>
                      <a:pt x="259629" y="11861"/>
                    </a:cubicBezTo>
                    <a:lnTo>
                      <a:pt x="256993" y="9226"/>
                    </a:lnTo>
                    <a:lnTo>
                      <a:pt x="245132" y="10543"/>
                    </a:lnTo>
                    <a:cubicBezTo>
                      <a:pt x="242496" y="10543"/>
                      <a:pt x="239860" y="11861"/>
                      <a:pt x="235907" y="11861"/>
                    </a:cubicBezTo>
                    <a:lnTo>
                      <a:pt x="231953" y="11861"/>
                    </a:lnTo>
                    <a:cubicBezTo>
                      <a:pt x="217456" y="13179"/>
                      <a:pt x="202959" y="15815"/>
                      <a:pt x="188461" y="21086"/>
                    </a:cubicBezTo>
                    <a:cubicBezTo>
                      <a:pt x="181872" y="23722"/>
                      <a:pt x="173965" y="26358"/>
                      <a:pt x="167375" y="28994"/>
                    </a:cubicBezTo>
                    <a:lnTo>
                      <a:pt x="166058" y="30312"/>
                    </a:lnTo>
                    <a:cubicBezTo>
                      <a:pt x="156832" y="34265"/>
                      <a:pt x="147606" y="38219"/>
                      <a:pt x="137063" y="42173"/>
                    </a:cubicBezTo>
                    <a:cubicBezTo>
                      <a:pt x="130474" y="43491"/>
                      <a:pt x="125202" y="44809"/>
                      <a:pt x="117295" y="44809"/>
                    </a:cubicBezTo>
                    <a:cubicBezTo>
                      <a:pt x="112023" y="44809"/>
                      <a:pt x="105433" y="44809"/>
                      <a:pt x="100162" y="43491"/>
                    </a:cubicBezTo>
                    <a:cubicBezTo>
                      <a:pt x="92254" y="42173"/>
                      <a:pt x="84347" y="42173"/>
                      <a:pt x="75121" y="42173"/>
                    </a:cubicBezTo>
                    <a:cubicBezTo>
                      <a:pt x="64578" y="43491"/>
                      <a:pt x="55353" y="43491"/>
                      <a:pt x="46127" y="43491"/>
                    </a:cubicBezTo>
                    <a:lnTo>
                      <a:pt x="42173" y="43491"/>
                    </a:lnTo>
                    <a:cubicBezTo>
                      <a:pt x="40856" y="43491"/>
                      <a:pt x="38220" y="43491"/>
                      <a:pt x="35584" y="43491"/>
                    </a:cubicBezTo>
                    <a:cubicBezTo>
                      <a:pt x="30312" y="43491"/>
                      <a:pt x="26358" y="43491"/>
                      <a:pt x="22405" y="44809"/>
                    </a:cubicBezTo>
                    <a:cubicBezTo>
                      <a:pt x="19769" y="46127"/>
                      <a:pt x="18451" y="47445"/>
                      <a:pt x="17133" y="48763"/>
                    </a:cubicBezTo>
                    <a:cubicBezTo>
                      <a:pt x="11862" y="54034"/>
                      <a:pt x="15815" y="59306"/>
                      <a:pt x="23722" y="68532"/>
                    </a:cubicBezTo>
                    <a:lnTo>
                      <a:pt x="25041" y="69849"/>
                    </a:lnTo>
                    <a:cubicBezTo>
                      <a:pt x="31630" y="76439"/>
                      <a:pt x="38220" y="83028"/>
                      <a:pt x="36901" y="93572"/>
                    </a:cubicBezTo>
                    <a:cubicBezTo>
                      <a:pt x="36901" y="100161"/>
                      <a:pt x="35584" y="106751"/>
                      <a:pt x="32948" y="112023"/>
                    </a:cubicBezTo>
                    <a:cubicBezTo>
                      <a:pt x="30312" y="123883"/>
                      <a:pt x="26358" y="135745"/>
                      <a:pt x="32948" y="147606"/>
                    </a:cubicBezTo>
                    <a:cubicBezTo>
                      <a:pt x="35584" y="151560"/>
                      <a:pt x="38220" y="155514"/>
                      <a:pt x="40856" y="159467"/>
                    </a:cubicBezTo>
                    <a:cubicBezTo>
                      <a:pt x="50081" y="170010"/>
                      <a:pt x="57989" y="181872"/>
                      <a:pt x="43491" y="195051"/>
                    </a:cubicBezTo>
                    <a:cubicBezTo>
                      <a:pt x="36901" y="202958"/>
                      <a:pt x="25041" y="209548"/>
                      <a:pt x="11862" y="214820"/>
                    </a:cubicBezTo>
                    <a:close/>
                  </a:path>
                </a:pathLst>
              </a:custGeom>
              <a:grpFill/>
              <a:ln w="6350" cap="flat">
                <a:solidFill>
                  <a:srgbClr val="94C33D"/>
                </a:solidFill>
                <a:prstDash val="solid"/>
                <a:miter/>
              </a:ln>
            </p:spPr>
            <p:txBody>
              <a:bodyPr rtlCol="0" anchor="ctr"/>
              <a:lstStyle/>
              <a:p>
                <a:endParaRPr lang="en-US"/>
              </a:p>
            </p:txBody>
          </p:sp>
        </p:grpSp>
        <p:grpSp>
          <p:nvGrpSpPr>
            <p:cNvPr id="66" name="Graphic 5">
              <a:extLst>
                <a:ext uri="{FF2B5EF4-FFF2-40B4-BE49-F238E27FC236}">
                  <a16:creationId xmlns:a16="http://schemas.microsoft.com/office/drawing/2014/main" id="{B5ADE02D-1F5E-C354-33DA-78B130697DD1}"/>
                </a:ext>
              </a:extLst>
            </p:cNvPr>
            <p:cNvGrpSpPr/>
            <p:nvPr/>
          </p:nvGrpSpPr>
          <p:grpSpPr>
            <a:xfrm>
              <a:off x="5460728" y="6278375"/>
              <a:ext cx="885830" cy="1178215"/>
              <a:chOff x="5460728" y="6278375"/>
              <a:chExt cx="885830" cy="1178215"/>
            </a:xfrm>
            <a:grpFill/>
          </p:grpSpPr>
          <p:sp>
            <p:nvSpPr>
              <p:cNvPr id="67" name="Freeform 66">
                <a:extLst>
                  <a:ext uri="{FF2B5EF4-FFF2-40B4-BE49-F238E27FC236}">
                    <a16:creationId xmlns:a16="http://schemas.microsoft.com/office/drawing/2014/main" id="{B4DFC4B4-86FF-6D96-DC64-F5B763F15929}"/>
                  </a:ext>
                </a:extLst>
              </p:cNvPr>
              <p:cNvSpPr/>
              <p:nvPr/>
            </p:nvSpPr>
            <p:spPr>
              <a:xfrm>
                <a:off x="5471569" y="6282329"/>
                <a:ext cx="866892" cy="1168989"/>
              </a:xfrm>
              <a:custGeom>
                <a:avLst/>
                <a:gdLst>
                  <a:gd name="connsiteX0" fmla="*/ 321466 w 866892"/>
                  <a:gd name="connsiteY0" fmla="*/ 1168990 h 1168989"/>
                  <a:gd name="connsiteX1" fmla="*/ 304333 w 866892"/>
                  <a:gd name="connsiteY1" fmla="*/ 1161082 h 1168989"/>
                  <a:gd name="connsiteX2" fmla="*/ 300379 w 866892"/>
                  <a:gd name="connsiteY2" fmla="*/ 1158446 h 1168989"/>
                  <a:gd name="connsiteX3" fmla="*/ 300379 w 866892"/>
                  <a:gd name="connsiteY3" fmla="*/ 1157128 h 1168989"/>
                  <a:gd name="connsiteX4" fmla="*/ 293789 w 866892"/>
                  <a:gd name="connsiteY4" fmla="*/ 1149221 h 1168989"/>
                  <a:gd name="connsiteX5" fmla="*/ 262160 w 866892"/>
                  <a:gd name="connsiteY5" fmla="*/ 1138678 h 1168989"/>
                  <a:gd name="connsiteX6" fmla="*/ 242391 w 866892"/>
                  <a:gd name="connsiteY6" fmla="*/ 1133406 h 1168989"/>
                  <a:gd name="connsiteX7" fmla="*/ 226576 w 866892"/>
                  <a:gd name="connsiteY7" fmla="*/ 1124180 h 1168989"/>
                  <a:gd name="connsiteX8" fmla="*/ 210761 w 866892"/>
                  <a:gd name="connsiteY8" fmla="*/ 1116273 h 1168989"/>
                  <a:gd name="connsiteX9" fmla="*/ 204171 w 866892"/>
                  <a:gd name="connsiteY9" fmla="*/ 1114955 h 1168989"/>
                  <a:gd name="connsiteX10" fmla="*/ 175177 w 866892"/>
                  <a:gd name="connsiteY10" fmla="*/ 1124180 h 1168989"/>
                  <a:gd name="connsiteX11" fmla="*/ 167270 w 866892"/>
                  <a:gd name="connsiteY11" fmla="*/ 1129452 h 1168989"/>
                  <a:gd name="connsiteX12" fmla="*/ 147501 w 866892"/>
                  <a:gd name="connsiteY12" fmla="*/ 1138678 h 1168989"/>
                  <a:gd name="connsiteX13" fmla="*/ 142229 w 866892"/>
                  <a:gd name="connsiteY13" fmla="*/ 1137359 h 1168989"/>
                  <a:gd name="connsiteX14" fmla="*/ 134322 w 866892"/>
                  <a:gd name="connsiteY14" fmla="*/ 1133406 h 1168989"/>
                  <a:gd name="connsiteX15" fmla="*/ 125097 w 866892"/>
                  <a:gd name="connsiteY15" fmla="*/ 1129452 h 1168989"/>
                  <a:gd name="connsiteX16" fmla="*/ 122461 w 866892"/>
                  <a:gd name="connsiteY16" fmla="*/ 1129452 h 1168989"/>
                  <a:gd name="connsiteX17" fmla="*/ 111917 w 866892"/>
                  <a:gd name="connsiteY17" fmla="*/ 1134724 h 1168989"/>
                  <a:gd name="connsiteX18" fmla="*/ 92149 w 866892"/>
                  <a:gd name="connsiteY18" fmla="*/ 1139995 h 1168989"/>
                  <a:gd name="connsiteX19" fmla="*/ 69744 w 866892"/>
                  <a:gd name="connsiteY19" fmla="*/ 1136042 h 1168989"/>
                  <a:gd name="connsiteX20" fmla="*/ 65791 w 866892"/>
                  <a:gd name="connsiteY20" fmla="*/ 1134724 h 1168989"/>
                  <a:gd name="connsiteX21" fmla="*/ 65791 w 866892"/>
                  <a:gd name="connsiteY21" fmla="*/ 1132088 h 1168989"/>
                  <a:gd name="connsiteX22" fmla="*/ 67109 w 866892"/>
                  <a:gd name="connsiteY22" fmla="*/ 1126816 h 1168989"/>
                  <a:gd name="connsiteX23" fmla="*/ 68427 w 866892"/>
                  <a:gd name="connsiteY23" fmla="*/ 1120227 h 1168989"/>
                  <a:gd name="connsiteX24" fmla="*/ 69744 w 866892"/>
                  <a:gd name="connsiteY24" fmla="*/ 1105730 h 1168989"/>
                  <a:gd name="connsiteX25" fmla="*/ 71062 w 866892"/>
                  <a:gd name="connsiteY25" fmla="*/ 1084643 h 1168989"/>
                  <a:gd name="connsiteX26" fmla="*/ 78970 w 866892"/>
                  <a:gd name="connsiteY26" fmla="*/ 1062239 h 1168989"/>
                  <a:gd name="connsiteX27" fmla="*/ 81606 w 866892"/>
                  <a:gd name="connsiteY27" fmla="*/ 1055649 h 1168989"/>
                  <a:gd name="connsiteX28" fmla="*/ 85559 w 866892"/>
                  <a:gd name="connsiteY28" fmla="*/ 1046424 h 1168989"/>
                  <a:gd name="connsiteX29" fmla="*/ 92149 w 866892"/>
                  <a:gd name="connsiteY29" fmla="*/ 1030609 h 1168989"/>
                  <a:gd name="connsiteX30" fmla="*/ 94785 w 866892"/>
                  <a:gd name="connsiteY30" fmla="*/ 1025337 h 1168989"/>
                  <a:gd name="connsiteX31" fmla="*/ 100056 w 866892"/>
                  <a:gd name="connsiteY31" fmla="*/ 1014793 h 1168989"/>
                  <a:gd name="connsiteX32" fmla="*/ 111917 w 866892"/>
                  <a:gd name="connsiteY32" fmla="*/ 998978 h 1168989"/>
                  <a:gd name="connsiteX33" fmla="*/ 117189 w 866892"/>
                  <a:gd name="connsiteY33" fmla="*/ 992389 h 1168989"/>
                  <a:gd name="connsiteX34" fmla="*/ 127733 w 866892"/>
                  <a:gd name="connsiteY34" fmla="*/ 976574 h 1168989"/>
                  <a:gd name="connsiteX35" fmla="*/ 134322 w 866892"/>
                  <a:gd name="connsiteY35" fmla="*/ 964713 h 1168989"/>
                  <a:gd name="connsiteX36" fmla="*/ 140912 w 866892"/>
                  <a:gd name="connsiteY36" fmla="*/ 958123 h 1168989"/>
                  <a:gd name="connsiteX37" fmla="*/ 144865 w 866892"/>
                  <a:gd name="connsiteY37" fmla="*/ 954170 h 1168989"/>
                  <a:gd name="connsiteX38" fmla="*/ 167270 w 866892"/>
                  <a:gd name="connsiteY38" fmla="*/ 937037 h 1168989"/>
                  <a:gd name="connsiteX39" fmla="*/ 177813 w 866892"/>
                  <a:gd name="connsiteY39" fmla="*/ 926493 h 1168989"/>
                  <a:gd name="connsiteX40" fmla="*/ 177813 w 866892"/>
                  <a:gd name="connsiteY40" fmla="*/ 923858 h 1168989"/>
                  <a:gd name="connsiteX41" fmla="*/ 159362 w 866892"/>
                  <a:gd name="connsiteY41" fmla="*/ 915950 h 1168989"/>
                  <a:gd name="connsiteX42" fmla="*/ 150137 w 866892"/>
                  <a:gd name="connsiteY42" fmla="*/ 913314 h 1168989"/>
                  <a:gd name="connsiteX43" fmla="*/ 131686 w 866892"/>
                  <a:gd name="connsiteY43" fmla="*/ 904089 h 1168989"/>
                  <a:gd name="connsiteX44" fmla="*/ 121143 w 866892"/>
                  <a:gd name="connsiteY44" fmla="*/ 897500 h 1168989"/>
                  <a:gd name="connsiteX45" fmla="*/ 115871 w 866892"/>
                  <a:gd name="connsiteY45" fmla="*/ 896181 h 1168989"/>
                  <a:gd name="connsiteX46" fmla="*/ 107964 w 866892"/>
                  <a:gd name="connsiteY46" fmla="*/ 893545 h 1168989"/>
                  <a:gd name="connsiteX47" fmla="*/ 105328 w 866892"/>
                  <a:gd name="connsiteY47" fmla="*/ 890910 h 1168989"/>
                  <a:gd name="connsiteX48" fmla="*/ 98738 w 866892"/>
                  <a:gd name="connsiteY48" fmla="*/ 886956 h 1168989"/>
                  <a:gd name="connsiteX49" fmla="*/ 97420 w 866892"/>
                  <a:gd name="connsiteY49" fmla="*/ 886956 h 1168989"/>
                  <a:gd name="connsiteX50" fmla="*/ 97420 w 866892"/>
                  <a:gd name="connsiteY50" fmla="*/ 886956 h 1168989"/>
                  <a:gd name="connsiteX51" fmla="*/ 67109 w 866892"/>
                  <a:gd name="connsiteY51" fmla="*/ 873777 h 1168989"/>
                  <a:gd name="connsiteX52" fmla="*/ 36796 w 866892"/>
                  <a:gd name="connsiteY52" fmla="*/ 857962 h 1168989"/>
                  <a:gd name="connsiteX53" fmla="*/ 1213 w 866892"/>
                  <a:gd name="connsiteY53" fmla="*/ 821060 h 1168989"/>
                  <a:gd name="connsiteX54" fmla="*/ 1213 w 866892"/>
                  <a:gd name="connsiteY54" fmla="*/ 821060 h 1168989"/>
                  <a:gd name="connsiteX55" fmla="*/ 2531 w 866892"/>
                  <a:gd name="connsiteY55" fmla="*/ 818425 h 1168989"/>
                  <a:gd name="connsiteX56" fmla="*/ 7802 w 866892"/>
                  <a:gd name="connsiteY56" fmla="*/ 810517 h 1168989"/>
                  <a:gd name="connsiteX57" fmla="*/ 14392 w 866892"/>
                  <a:gd name="connsiteY57" fmla="*/ 798656 h 1168989"/>
                  <a:gd name="connsiteX58" fmla="*/ 11756 w 866892"/>
                  <a:gd name="connsiteY58" fmla="*/ 781523 h 1168989"/>
                  <a:gd name="connsiteX59" fmla="*/ 9120 w 866892"/>
                  <a:gd name="connsiteY59" fmla="*/ 770979 h 1168989"/>
                  <a:gd name="connsiteX60" fmla="*/ 6484 w 866892"/>
                  <a:gd name="connsiteY60" fmla="*/ 712992 h 1168989"/>
                  <a:gd name="connsiteX61" fmla="*/ 9120 w 866892"/>
                  <a:gd name="connsiteY61" fmla="*/ 698494 h 1168989"/>
                  <a:gd name="connsiteX62" fmla="*/ 14392 w 866892"/>
                  <a:gd name="connsiteY62" fmla="*/ 681362 h 1168989"/>
                  <a:gd name="connsiteX63" fmla="*/ 17028 w 866892"/>
                  <a:gd name="connsiteY63" fmla="*/ 661593 h 1168989"/>
                  <a:gd name="connsiteX64" fmla="*/ 18346 w 866892"/>
                  <a:gd name="connsiteY64" fmla="*/ 647096 h 1168989"/>
                  <a:gd name="connsiteX65" fmla="*/ 18346 w 866892"/>
                  <a:gd name="connsiteY65" fmla="*/ 645778 h 1168989"/>
                  <a:gd name="connsiteX66" fmla="*/ 18346 w 866892"/>
                  <a:gd name="connsiteY66" fmla="*/ 639188 h 1168989"/>
                  <a:gd name="connsiteX67" fmla="*/ 14392 w 866892"/>
                  <a:gd name="connsiteY67" fmla="*/ 624691 h 1168989"/>
                  <a:gd name="connsiteX68" fmla="*/ 13074 w 866892"/>
                  <a:gd name="connsiteY68" fmla="*/ 620738 h 1168989"/>
                  <a:gd name="connsiteX69" fmla="*/ 11756 w 866892"/>
                  <a:gd name="connsiteY69" fmla="*/ 618102 h 1168989"/>
                  <a:gd name="connsiteX70" fmla="*/ 14392 w 866892"/>
                  <a:gd name="connsiteY70" fmla="*/ 600969 h 1168989"/>
                  <a:gd name="connsiteX71" fmla="*/ 26253 w 866892"/>
                  <a:gd name="connsiteY71" fmla="*/ 597015 h 1168989"/>
                  <a:gd name="connsiteX72" fmla="*/ 34161 w 866892"/>
                  <a:gd name="connsiteY72" fmla="*/ 594380 h 1168989"/>
                  <a:gd name="connsiteX73" fmla="*/ 56565 w 866892"/>
                  <a:gd name="connsiteY73" fmla="*/ 564067 h 1168989"/>
                  <a:gd name="connsiteX74" fmla="*/ 56565 w 866892"/>
                  <a:gd name="connsiteY74" fmla="*/ 548253 h 1168989"/>
                  <a:gd name="connsiteX75" fmla="*/ 56565 w 866892"/>
                  <a:gd name="connsiteY75" fmla="*/ 541663 h 1168989"/>
                  <a:gd name="connsiteX76" fmla="*/ 55247 w 866892"/>
                  <a:gd name="connsiteY76" fmla="*/ 533755 h 1168989"/>
                  <a:gd name="connsiteX77" fmla="*/ 53929 w 866892"/>
                  <a:gd name="connsiteY77" fmla="*/ 531119 h 1168989"/>
                  <a:gd name="connsiteX78" fmla="*/ 49975 w 866892"/>
                  <a:gd name="connsiteY78" fmla="*/ 524529 h 1168989"/>
                  <a:gd name="connsiteX79" fmla="*/ 49975 w 866892"/>
                  <a:gd name="connsiteY79" fmla="*/ 517940 h 1168989"/>
                  <a:gd name="connsiteX80" fmla="*/ 49975 w 866892"/>
                  <a:gd name="connsiteY80" fmla="*/ 512669 h 1168989"/>
                  <a:gd name="connsiteX81" fmla="*/ 47340 w 866892"/>
                  <a:gd name="connsiteY81" fmla="*/ 506079 h 1168989"/>
                  <a:gd name="connsiteX82" fmla="*/ 46022 w 866892"/>
                  <a:gd name="connsiteY82" fmla="*/ 503443 h 1168989"/>
                  <a:gd name="connsiteX83" fmla="*/ 47340 w 866892"/>
                  <a:gd name="connsiteY83" fmla="*/ 478402 h 1168989"/>
                  <a:gd name="connsiteX84" fmla="*/ 48658 w 866892"/>
                  <a:gd name="connsiteY84" fmla="*/ 475767 h 1168989"/>
                  <a:gd name="connsiteX85" fmla="*/ 61837 w 866892"/>
                  <a:gd name="connsiteY85" fmla="*/ 459952 h 1168989"/>
                  <a:gd name="connsiteX86" fmla="*/ 64473 w 866892"/>
                  <a:gd name="connsiteY86" fmla="*/ 459952 h 1168989"/>
                  <a:gd name="connsiteX87" fmla="*/ 68427 w 866892"/>
                  <a:gd name="connsiteY87" fmla="*/ 459952 h 1168989"/>
                  <a:gd name="connsiteX88" fmla="*/ 72380 w 866892"/>
                  <a:gd name="connsiteY88" fmla="*/ 459952 h 1168989"/>
                  <a:gd name="connsiteX89" fmla="*/ 72380 w 866892"/>
                  <a:gd name="connsiteY89" fmla="*/ 459952 h 1168989"/>
                  <a:gd name="connsiteX90" fmla="*/ 76334 w 866892"/>
                  <a:gd name="connsiteY90" fmla="*/ 459952 h 1168989"/>
                  <a:gd name="connsiteX91" fmla="*/ 80288 w 866892"/>
                  <a:gd name="connsiteY91" fmla="*/ 459952 h 1168989"/>
                  <a:gd name="connsiteX92" fmla="*/ 82923 w 866892"/>
                  <a:gd name="connsiteY92" fmla="*/ 459952 h 1168989"/>
                  <a:gd name="connsiteX93" fmla="*/ 85559 w 866892"/>
                  <a:gd name="connsiteY93" fmla="*/ 459952 h 1168989"/>
                  <a:gd name="connsiteX94" fmla="*/ 88195 w 866892"/>
                  <a:gd name="connsiteY94" fmla="*/ 459952 h 1168989"/>
                  <a:gd name="connsiteX95" fmla="*/ 90831 w 866892"/>
                  <a:gd name="connsiteY95" fmla="*/ 459952 h 1168989"/>
                  <a:gd name="connsiteX96" fmla="*/ 93467 w 866892"/>
                  <a:gd name="connsiteY96" fmla="*/ 455999 h 1168989"/>
                  <a:gd name="connsiteX97" fmla="*/ 94785 w 866892"/>
                  <a:gd name="connsiteY97" fmla="*/ 452044 h 1168989"/>
                  <a:gd name="connsiteX98" fmla="*/ 113235 w 866892"/>
                  <a:gd name="connsiteY98" fmla="*/ 440183 h 1168989"/>
                  <a:gd name="connsiteX99" fmla="*/ 115871 w 866892"/>
                  <a:gd name="connsiteY99" fmla="*/ 438865 h 1168989"/>
                  <a:gd name="connsiteX100" fmla="*/ 121143 w 866892"/>
                  <a:gd name="connsiteY100" fmla="*/ 437547 h 1168989"/>
                  <a:gd name="connsiteX101" fmla="*/ 125097 w 866892"/>
                  <a:gd name="connsiteY101" fmla="*/ 432276 h 1168989"/>
                  <a:gd name="connsiteX102" fmla="*/ 126415 w 866892"/>
                  <a:gd name="connsiteY102" fmla="*/ 428322 h 1168989"/>
                  <a:gd name="connsiteX103" fmla="*/ 135640 w 866892"/>
                  <a:gd name="connsiteY103" fmla="*/ 420415 h 1168989"/>
                  <a:gd name="connsiteX104" fmla="*/ 143547 w 866892"/>
                  <a:gd name="connsiteY104" fmla="*/ 415143 h 1168989"/>
                  <a:gd name="connsiteX105" fmla="*/ 143547 w 866892"/>
                  <a:gd name="connsiteY105" fmla="*/ 408553 h 1168989"/>
                  <a:gd name="connsiteX106" fmla="*/ 143547 w 866892"/>
                  <a:gd name="connsiteY106" fmla="*/ 405917 h 1168989"/>
                  <a:gd name="connsiteX107" fmla="*/ 143547 w 866892"/>
                  <a:gd name="connsiteY107" fmla="*/ 401964 h 1168989"/>
                  <a:gd name="connsiteX108" fmla="*/ 142229 w 866892"/>
                  <a:gd name="connsiteY108" fmla="*/ 392738 h 1168989"/>
                  <a:gd name="connsiteX109" fmla="*/ 140912 w 866892"/>
                  <a:gd name="connsiteY109" fmla="*/ 380877 h 1168989"/>
                  <a:gd name="connsiteX110" fmla="*/ 139594 w 866892"/>
                  <a:gd name="connsiteY110" fmla="*/ 374288 h 1168989"/>
                  <a:gd name="connsiteX111" fmla="*/ 138276 w 866892"/>
                  <a:gd name="connsiteY111" fmla="*/ 367698 h 1168989"/>
                  <a:gd name="connsiteX112" fmla="*/ 140912 w 866892"/>
                  <a:gd name="connsiteY112" fmla="*/ 358473 h 1168989"/>
                  <a:gd name="connsiteX113" fmla="*/ 142229 w 866892"/>
                  <a:gd name="connsiteY113" fmla="*/ 355837 h 1168989"/>
                  <a:gd name="connsiteX114" fmla="*/ 144865 w 866892"/>
                  <a:gd name="connsiteY114" fmla="*/ 350566 h 1168989"/>
                  <a:gd name="connsiteX115" fmla="*/ 147501 w 866892"/>
                  <a:gd name="connsiteY115" fmla="*/ 343976 h 1168989"/>
                  <a:gd name="connsiteX116" fmla="*/ 151455 w 866892"/>
                  <a:gd name="connsiteY116" fmla="*/ 337386 h 1168989"/>
                  <a:gd name="connsiteX117" fmla="*/ 160680 w 866892"/>
                  <a:gd name="connsiteY117" fmla="*/ 322889 h 1168989"/>
                  <a:gd name="connsiteX118" fmla="*/ 161998 w 866892"/>
                  <a:gd name="connsiteY118" fmla="*/ 320253 h 1168989"/>
                  <a:gd name="connsiteX119" fmla="*/ 165952 w 866892"/>
                  <a:gd name="connsiteY119" fmla="*/ 309710 h 1168989"/>
                  <a:gd name="connsiteX120" fmla="*/ 165952 w 866892"/>
                  <a:gd name="connsiteY120" fmla="*/ 280715 h 1168989"/>
                  <a:gd name="connsiteX121" fmla="*/ 167270 w 866892"/>
                  <a:gd name="connsiteY121" fmla="*/ 263583 h 1168989"/>
                  <a:gd name="connsiteX122" fmla="*/ 168588 w 866892"/>
                  <a:gd name="connsiteY122" fmla="*/ 250404 h 1168989"/>
                  <a:gd name="connsiteX123" fmla="*/ 168588 w 866892"/>
                  <a:gd name="connsiteY123" fmla="*/ 246450 h 1168989"/>
                  <a:gd name="connsiteX124" fmla="*/ 168588 w 866892"/>
                  <a:gd name="connsiteY124" fmla="*/ 242496 h 1168989"/>
                  <a:gd name="connsiteX125" fmla="*/ 171224 w 866892"/>
                  <a:gd name="connsiteY125" fmla="*/ 241178 h 1168989"/>
                  <a:gd name="connsiteX126" fmla="*/ 175177 w 866892"/>
                  <a:gd name="connsiteY126" fmla="*/ 239860 h 1168989"/>
                  <a:gd name="connsiteX127" fmla="*/ 179131 w 866892"/>
                  <a:gd name="connsiteY127" fmla="*/ 241178 h 1168989"/>
                  <a:gd name="connsiteX128" fmla="*/ 180449 w 866892"/>
                  <a:gd name="connsiteY128" fmla="*/ 241178 h 1168989"/>
                  <a:gd name="connsiteX129" fmla="*/ 180449 w 866892"/>
                  <a:gd name="connsiteY129" fmla="*/ 238543 h 1168989"/>
                  <a:gd name="connsiteX130" fmla="*/ 176495 w 866892"/>
                  <a:gd name="connsiteY130" fmla="*/ 226681 h 1168989"/>
                  <a:gd name="connsiteX131" fmla="*/ 176495 w 866892"/>
                  <a:gd name="connsiteY131" fmla="*/ 212185 h 1168989"/>
                  <a:gd name="connsiteX132" fmla="*/ 180449 w 866892"/>
                  <a:gd name="connsiteY132" fmla="*/ 206913 h 1168989"/>
                  <a:gd name="connsiteX133" fmla="*/ 197582 w 866892"/>
                  <a:gd name="connsiteY133" fmla="*/ 193733 h 1168989"/>
                  <a:gd name="connsiteX134" fmla="*/ 198900 w 866892"/>
                  <a:gd name="connsiteY134" fmla="*/ 193733 h 1168989"/>
                  <a:gd name="connsiteX135" fmla="*/ 267431 w 866892"/>
                  <a:gd name="connsiteY135" fmla="*/ 196369 h 1168989"/>
                  <a:gd name="connsiteX136" fmla="*/ 279293 w 866892"/>
                  <a:gd name="connsiteY136" fmla="*/ 202959 h 1168989"/>
                  <a:gd name="connsiteX137" fmla="*/ 277975 w 866892"/>
                  <a:gd name="connsiteY137" fmla="*/ 217456 h 1168989"/>
                  <a:gd name="connsiteX138" fmla="*/ 275339 w 866892"/>
                  <a:gd name="connsiteY138" fmla="*/ 233271 h 1168989"/>
                  <a:gd name="connsiteX139" fmla="*/ 277975 w 866892"/>
                  <a:gd name="connsiteY139" fmla="*/ 234588 h 1168989"/>
                  <a:gd name="connsiteX140" fmla="*/ 283246 w 866892"/>
                  <a:gd name="connsiteY140" fmla="*/ 231953 h 1168989"/>
                  <a:gd name="connsiteX141" fmla="*/ 292472 w 866892"/>
                  <a:gd name="connsiteY141" fmla="*/ 218774 h 1168989"/>
                  <a:gd name="connsiteX142" fmla="*/ 303015 w 866892"/>
                  <a:gd name="connsiteY142" fmla="*/ 209549 h 1168989"/>
                  <a:gd name="connsiteX143" fmla="*/ 304333 w 866892"/>
                  <a:gd name="connsiteY143" fmla="*/ 209549 h 1168989"/>
                  <a:gd name="connsiteX144" fmla="*/ 309605 w 866892"/>
                  <a:gd name="connsiteY144" fmla="*/ 210866 h 1168989"/>
                  <a:gd name="connsiteX145" fmla="*/ 314876 w 866892"/>
                  <a:gd name="connsiteY145" fmla="*/ 212185 h 1168989"/>
                  <a:gd name="connsiteX146" fmla="*/ 316194 w 866892"/>
                  <a:gd name="connsiteY146" fmla="*/ 208230 h 1168989"/>
                  <a:gd name="connsiteX147" fmla="*/ 341234 w 866892"/>
                  <a:gd name="connsiteY147" fmla="*/ 168693 h 1168989"/>
                  <a:gd name="connsiteX148" fmla="*/ 342552 w 866892"/>
                  <a:gd name="connsiteY148" fmla="*/ 168693 h 1168989"/>
                  <a:gd name="connsiteX149" fmla="*/ 359685 w 866892"/>
                  <a:gd name="connsiteY149" fmla="*/ 172647 h 1168989"/>
                  <a:gd name="connsiteX150" fmla="*/ 368911 w 866892"/>
                  <a:gd name="connsiteY150" fmla="*/ 175282 h 1168989"/>
                  <a:gd name="connsiteX151" fmla="*/ 371547 w 866892"/>
                  <a:gd name="connsiteY151" fmla="*/ 175282 h 1168989"/>
                  <a:gd name="connsiteX152" fmla="*/ 380772 w 866892"/>
                  <a:gd name="connsiteY152" fmla="*/ 172647 h 1168989"/>
                  <a:gd name="connsiteX153" fmla="*/ 388679 w 866892"/>
                  <a:gd name="connsiteY153" fmla="*/ 176601 h 1168989"/>
                  <a:gd name="connsiteX154" fmla="*/ 393951 w 866892"/>
                  <a:gd name="connsiteY154" fmla="*/ 181872 h 1168989"/>
                  <a:gd name="connsiteX155" fmla="*/ 417674 w 866892"/>
                  <a:gd name="connsiteY155" fmla="*/ 205595 h 1168989"/>
                  <a:gd name="connsiteX156" fmla="*/ 405812 w 866892"/>
                  <a:gd name="connsiteY156" fmla="*/ 188461 h 1168989"/>
                  <a:gd name="connsiteX157" fmla="*/ 399223 w 866892"/>
                  <a:gd name="connsiteY157" fmla="*/ 179237 h 1168989"/>
                  <a:gd name="connsiteX158" fmla="*/ 391315 w 866892"/>
                  <a:gd name="connsiteY158" fmla="*/ 167375 h 1168989"/>
                  <a:gd name="connsiteX159" fmla="*/ 368911 w 866892"/>
                  <a:gd name="connsiteY159" fmla="*/ 150242 h 1168989"/>
                  <a:gd name="connsiteX160" fmla="*/ 370229 w 866892"/>
                  <a:gd name="connsiteY160" fmla="*/ 142335 h 1168989"/>
                  <a:gd name="connsiteX161" fmla="*/ 378136 w 866892"/>
                  <a:gd name="connsiteY161" fmla="*/ 123884 h 1168989"/>
                  <a:gd name="connsiteX162" fmla="*/ 372864 w 866892"/>
                  <a:gd name="connsiteY162" fmla="*/ 121248 h 1168989"/>
                  <a:gd name="connsiteX163" fmla="*/ 345188 w 866892"/>
                  <a:gd name="connsiteY163" fmla="*/ 102797 h 1168989"/>
                  <a:gd name="connsiteX164" fmla="*/ 357050 w 866892"/>
                  <a:gd name="connsiteY164" fmla="*/ 65896 h 1168989"/>
                  <a:gd name="connsiteX165" fmla="*/ 364957 w 866892"/>
                  <a:gd name="connsiteY165" fmla="*/ 75121 h 1168989"/>
                  <a:gd name="connsiteX166" fmla="*/ 370229 w 866892"/>
                  <a:gd name="connsiteY166" fmla="*/ 83028 h 1168989"/>
                  <a:gd name="connsiteX167" fmla="*/ 372864 w 866892"/>
                  <a:gd name="connsiteY167" fmla="*/ 72485 h 1168989"/>
                  <a:gd name="connsiteX168" fmla="*/ 376818 w 866892"/>
                  <a:gd name="connsiteY168" fmla="*/ 64578 h 1168989"/>
                  <a:gd name="connsiteX169" fmla="*/ 380772 w 866892"/>
                  <a:gd name="connsiteY169" fmla="*/ 60625 h 1168989"/>
                  <a:gd name="connsiteX170" fmla="*/ 383408 w 866892"/>
                  <a:gd name="connsiteY170" fmla="*/ 57989 h 1168989"/>
                  <a:gd name="connsiteX171" fmla="*/ 384726 w 866892"/>
                  <a:gd name="connsiteY171" fmla="*/ 56670 h 1168989"/>
                  <a:gd name="connsiteX172" fmla="*/ 384726 w 866892"/>
                  <a:gd name="connsiteY172" fmla="*/ 56670 h 1168989"/>
                  <a:gd name="connsiteX173" fmla="*/ 380772 w 866892"/>
                  <a:gd name="connsiteY173" fmla="*/ 52717 h 1168989"/>
                  <a:gd name="connsiteX174" fmla="*/ 370229 w 866892"/>
                  <a:gd name="connsiteY174" fmla="*/ 21087 h 1168989"/>
                  <a:gd name="connsiteX175" fmla="*/ 374182 w 866892"/>
                  <a:gd name="connsiteY175" fmla="*/ 5272 h 1168989"/>
                  <a:gd name="connsiteX176" fmla="*/ 374182 w 866892"/>
                  <a:gd name="connsiteY176" fmla="*/ 0 h 1168989"/>
                  <a:gd name="connsiteX177" fmla="*/ 378136 w 866892"/>
                  <a:gd name="connsiteY177" fmla="*/ 2636 h 1168989"/>
                  <a:gd name="connsiteX178" fmla="*/ 384726 w 866892"/>
                  <a:gd name="connsiteY178" fmla="*/ 7908 h 1168989"/>
                  <a:gd name="connsiteX179" fmla="*/ 386043 w 866892"/>
                  <a:gd name="connsiteY179" fmla="*/ 9226 h 1168989"/>
                  <a:gd name="connsiteX180" fmla="*/ 387361 w 866892"/>
                  <a:gd name="connsiteY180" fmla="*/ 9226 h 1168989"/>
                  <a:gd name="connsiteX181" fmla="*/ 388679 w 866892"/>
                  <a:gd name="connsiteY181" fmla="*/ 9226 h 1168989"/>
                  <a:gd name="connsiteX182" fmla="*/ 393951 w 866892"/>
                  <a:gd name="connsiteY182" fmla="*/ 9226 h 1168989"/>
                  <a:gd name="connsiteX183" fmla="*/ 397905 w 866892"/>
                  <a:gd name="connsiteY183" fmla="*/ 9226 h 1168989"/>
                  <a:gd name="connsiteX184" fmla="*/ 400541 w 866892"/>
                  <a:gd name="connsiteY184" fmla="*/ 9226 h 1168989"/>
                  <a:gd name="connsiteX185" fmla="*/ 407130 w 866892"/>
                  <a:gd name="connsiteY185" fmla="*/ 10543 h 1168989"/>
                  <a:gd name="connsiteX186" fmla="*/ 409766 w 866892"/>
                  <a:gd name="connsiteY186" fmla="*/ 11862 h 1168989"/>
                  <a:gd name="connsiteX187" fmla="*/ 409766 w 866892"/>
                  <a:gd name="connsiteY187" fmla="*/ 14498 h 1168989"/>
                  <a:gd name="connsiteX188" fmla="*/ 409766 w 866892"/>
                  <a:gd name="connsiteY188" fmla="*/ 18451 h 1168989"/>
                  <a:gd name="connsiteX189" fmla="*/ 413720 w 866892"/>
                  <a:gd name="connsiteY189" fmla="*/ 28994 h 1168989"/>
                  <a:gd name="connsiteX190" fmla="*/ 415038 w 866892"/>
                  <a:gd name="connsiteY190" fmla="*/ 28994 h 1168989"/>
                  <a:gd name="connsiteX191" fmla="*/ 418991 w 866892"/>
                  <a:gd name="connsiteY191" fmla="*/ 27677 h 1168989"/>
                  <a:gd name="connsiteX192" fmla="*/ 420309 w 866892"/>
                  <a:gd name="connsiteY192" fmla="*/ 27677 h 1168989"/>
                  <a:gd name="connsiteX193" fmla="*/ 428217 w 866892"/>
                  <a:gd name="connsiteY193" fmla="*/ 26358 h 1168989"/>
                  <a:gd name="connsiteX194" fmla="*/ 430853 w 866892"/>
                  <a:gd name="connsiteY194" fmla="*/ 26358 h 1168989"/>
                  <a:gd name="connsiteX195" fmla="*/ 434806 w 866892"/>
                  <a:gd name="connsiteY195" fmla="*/ 25041 h 1168989"/>
                  <a:gd name="connsiteX196" fmla="*/ 438760 w 866892"/>
                  <a:gd name="connsiteY196" fmla="*/ 23722 h 1168989"/>
                  <a:gd name="connsiteX197" fmla="*/ 445349 w 866892"/>
                  <a:gd name="connsiteY197" fmla="*/ 23722 h 1168989"/>
                  <a:gd name="connsiteX198" fmla="*/ 450621 w 866892"/>
                  <a:gd name="connsiteY198" fmla="*/ 23722 h 1168989"/>
                  <a:gd name="connsiteX199" fmla="*/ 458529 w 866892"/>
                  <a:gd name="connsiteY199" fmla="*/ 23722 h 1168989"/>
                  <a:gd name="connsiteX200" fmla="*/ 462483 w 866892"/>
                  <a:gd name="connsiteY200" fmla="*/ 23722 h 1168989"/>
                  <a:gd name="connsiteX201" fmla="*/ 466436 w 866892"/>
                  <a:gd name="connsiteY201" fmla="*/ 23722 h 1168989"/>
                  <a:gd name="connsiteX202" fmla="*/ 469072 w 866892"/>
                  <a:gd name="connsiteY202" fmla="*/ 23722 h 1168989"/>
                  <a:gd name="connsiteX203" fmla="*/ 469072 w 866892"/>
                  <a:gd name="connsiteY203" fmla="*/ 26358 h 1168989"/>
                  <a:gd name="connsiteX204" fmla="*/ 483569 w 866892"/>
                  <a:gd name="connsiteY204" fmla="*/ 67214 h 1168989"/>
                  <a:gd name="connsiteX205" fmla="*/ 495430 w 866892"/>
                  <a:gd name="connsiteY205" fmla="*/ 83028 h 1168989"/>
                  <a:gd name="connsiteX206" fmla="*/ 523107 w 866892"/>
                  <a:gd name="connsiteY206" fmla="*/ 110705 h 1168989"/>
                  <a:gd name="connsiteX207" fmla="*/ 524424 w 866892"/>
                  <a:gd name="connsiteY207" fmla="*/ 110705 h 1168989"/>
                  <a:gd name="connsiteX208" fmla="*/ 537603 w 866892"/>
                  <a:gd name="connsiteY208" fmla="*/ 105433 h 1168989"/>
                  <a:gd name="connsiteX209" fmla="*/ 552101 w 866892"/>
                  <a:gd name="connsiteY209" fmla="*/ 100162 h 1168989"/>
                  <a:gd name="connsiteX210" fmla="*/ 560008 w 866892"/>
                  <a:gd name="connsiteY210" fmla="*/ 102797 h 1168989"/>
                  <a:gd name="connsiteX211" fmla="*/ 567915 w 866892"/>
                  <a:gd name="connsiteY211" fmla="*/ 133110 h 1168989"/>
                  <a:gd name="connsiteX212" fmla="*/ 541557 w 866892"/>
                  <a:gd name="connsiteY212" fmla="*/ 152878 h 1168989"/>
                  <a:gd name="connsiteX213" fmla="*/ 538922 w 866892"/>
                  <a:gd name="connsiteY213" fmla="*/ 152878 h 1168989"/>
                  <a:gd name="connsiteX214" fmla="*/ 537603 w 866892"/>
                  <a:gd name="connsiteY214" fmla="*/ 152878 h 1168989"/>
                  <a:gd name="connsiteX215" fmla="*/ 541557 w 866892"/>
                  <a:gd name="connsiteY215" fmla="*/ 158150 h 1168989"/>
                  <a:gd name="connsiteX216" fmla="*/ 552101 w 866892"/>
                  <a:gd name="connsiteY216" fmla="*/ 160786 h 1168989"/>
                  <a:gd name="connsiteX217" fmla="*/ 565280 w 866892"/>
                  <a:gd name="connsiteY217" fmla="*/ 158150 h 1168989"/>
                  <a:gd name="connsiteX218" fmla="*/ 578459 w 866892"/>
                  <a:gd name="connsiteY218" fmla="*/ 154196 h 1168989"/>
                  <a:gd name="connsiteX219" fmla="*/ 586366 w 866892"/>
                  <a:gd name="connsiteY219" fmla="*/ 156832 h 1168989"/>
                  <a:gd name="connsiteX220" fmla="*/ 587684 w 866892"/>
                  <a:gd name="connsiteY220" fmla="*/ 156832 h 1168989"/>
                  <a:gd name="connsiteX221" fmla="*/ 591638 w 866892"/>
                  <a:gd name="connsiteY221" fmla="*/ 158150 h 1168989"/>
                  <a:gd name="connsiteX222" fmla="*/ 595592 w 866892"/>
                  <a:gd name="connsiteY222" fmla="*/ 159468 h 1168989"/>
                  <a:gd name="connsiteX223" fmla="*/ 603499 w 866892"/>
                  <a:gd name="connsiteY223" fmla="*/ 154196 h 1168989"/>
                  <a:gd name="connsiteX224" fmla="*/ 611407 w 866892"/>
                  <a:gd name="connsiteY224" fmla="*/ 147606 h 1168989"/>
                  <a:gd name="connsiteX225" fmla="*/ 615361 w 866892"/>
                  <a:gd name="connsiteY225" fmla="*/ 144971 h 1168989"/>
                  <a:gd name="connsiteX226" fmla="*/ 615361 w 866892"/>
                  <a:gd name="connsiteY226" fmla="*/ 144971 h 1168989"/>
                  <a:gd name="connsiteX227" fmla="*/ 614042 w 866892"/>
                  <a:gd name="connsiteY227" fmla="*/ 142335 h 1168989"/>
                  <a:gd name="connsiteX228" fmla="*/ 610089 w 866892"/>
                  <a:gd name="connsiteY228" fmla="*/ 127838 h 1168989"/>
                  <a:gd name="connsiteX229" fmla="*/ 620632 w 866892"/>
                  <a:gd name="connsiteY229" fmla="*/ 122566 h 1168989"/>
                  <a:gd name="connsiteX230" fmla="*/ 624586 w 866892"/>
                  <a:gd name="connsiteY230" fmla="*/ 122566 h 1168989"/>
                  <a:gd name="connsiteX231" fmla="*/ 679938 w 866892"/>
                  <a:gd name="connsiteY231" fmla="*/ 110705 h 1168989"/>
                  <a:gd name="connsiteX232" fmla="*/ 712886 w 866892"/>
                  <a:gd name="connsiteY232" fmla="*/ 93572 h 1168989"/>
                  <a:gd name="connsiteX233" fmla="*/ 722111 w 866892"/>
                  <a:gd name="connsiteY233" fmla="*/ 96208 h 1168989"/>
                  <a:gd name="connsiteX234" fmla="*/ 731337 w 866892"/>
                  <a:gd name="connsiteY234" fmla="*/ 100162 h 1168989"/>
                  <a:gd name="connsiteX235" fmla="*/ 747152 w 866892"/>
                  <a:gd name="connsiteY235" fmla="*/ 114659 h 1168989"/>
                  <a:gd name="connsiteX236" fmla="*/ 760331 w 866892"/>
                  <a:gd name="connsiteY236" fmla="*/ 138381 h 1168989"/>
                  <a:gd name="connsiteX237" fmla="*/ 778781 w 866892"/>
                  <a:gd name="connsiteY237" fmla="*/ 143653 h 1168989"/>
                  <a:gd name="connsiteX238" fmla="*/ 803822 w 866892"/>
                  <a:gd name="connsiteY238" fmla="*/ 159468 h 1168989"/>
                  <a:gd name="connsiteX239" fmla="*/ 813048 w 866892"/>
                  <a:gd name="connsiteY239" fmla="*/ 185826 h 1168989"/>
                  <a:gd name="connsiteX240" fmla="*/ 838088 w 866892"/>
                  <a:gd name="connsiteY240" fmla="*/ 202959 h 1168989"/>
                  <a:gd name="connsiteX241" fmla="*/ 863128 w 866892"/>
                  <a:gd name="connsiteY241" fmla="*/ 214820 h 1168989"/>
                  <a:gd name="connsiteX242" fmla="*/ 864446 w 866892"/>
                  <a:gd name="connsiteY242" fmla="*/ 216138 h 1168989"/>
                  <a:gd name="connsiteX243" fmla="*/ 864446 w 866892"/>
                  <a:gd name="connsiteY243" fmla="*/ 217456 h 1168989"/>
                  <a:gd name="connsiteX244" fmla="*/ 865764 w 866892"/>
                  <a:gd name="connsiteY244" fmla="*/ 251722 h 1168989"/>
                  <a:gd name="connsiteX245" fmla="*/ 863128 w 866892"/>
                  <a:gd name="connsiteY245" fmla="*/ 258312 h 1168989"/>
                  <a:gd name="connsiteX246" fmla="*/ 861811 w 866892"/>
                  <a:gd name="connsiteY246" fmla="*/ 263583 h 1168989"/>
                  <a:gd name="connsiteX247" fmla="*/ 861811 w 866892"/>
                  <a:gd name="connsiteY247" fmla="*/ 268855 h 1168989"/>
                  <a:gd name="connsiteX248" fmla="*/ 860492 w 866892"/>
                  <a:gd name="connsiteY248" fmla="*/ 276762 h 1168989"/>
                  <a:gd name="connsiteX249" fmla="*/ 844677 w 866892"/>
                  <a:gd name="connsiteY249" fmla="*/ 293895 h 1168989"/>
                  <a:gd name="connsiteX250" fmla="*/ 830180 w 866892"/>
                  <a:gd name="connsiteY250" fmla="*/ 303120 h 1168989"/>
                  <a:gd name="connsiteX251" fmla="*/ 818319 w 866892"/>
                  <a:gd name="connsiteY251" fmla="*/ 311028 h 1168989"/>
                  <a:gd name="connsiteX252" fmla="*/ 813048 w 866892"/>
                  <a:gd name="connsiteY252" fmla="*/ 321571 h 1168989"/>
                  <a:gd name="connsiteX253" fmla="*/ 818319 w 866892"/>
                  <a:gd name="connsiteY253" fmla="*/ 349247 h 1168989"/>
                  <a:gd name="connsiteX254" fmla="*/ 820955 w 866892"/>
                  <a:gd name="connsiteY254" fmla="*/ 358473 h 1168989"/>
                  <a:gd name="connsiteX255" fmla="*/ 832816 w 866892"/>
                  <a:gd name="connsiteY255" fmla="*/ 378241 h 1168989"/>
                  <a:gd name="connsiteX256" fmla="*/ 849949 w 866892"/>
                  <a:gd name="connsiteY256" fmla="*/ 408553 h 1168989"/>
                  <a:gd name="connsiteX257" fmla="*/ 848632 w 866892"/>
                  <a:gd name="connsiteY257" fmla="*/ 425686 h 1168989"/>
                  <a:gd name="connsiteX258" fmla="*/ 848632 w 866892"/>
                  <a:gd name="connsiteY258" fmla="*/ 430958 h 1168989"/>
                  <a:gd name="connsiteX259" fmla="*/ 845996 w 866892"/>
                  <a:gd name="connsiteY259" fmla="*/ 455999 h 1168989"/>
                  <a:gd name="connsiteX260" fmla="*/ 843360 w 866892"/>
                  <a:gd name="connsiteY260" fmla="*/ 475767 h 1168989"/>
                  <a:gd name="connsiteX261" fmla="*/ 842042 w 866892"/>
                  <a:gd name="connsiteY261" fmla="*/ 487628 h 1168989"/>
                  <a:gd name="connsiteX262" fmla="*/ 840724 w 866892"/>
                  <a:gd name="connsiteY262" fmla="*/ 502126 h 1168989"/>
                  <a:gd name="connsiteX263" fmla="*/ 844677 w 866892"/>
                  <a:gd name="connsiteY263" fmla="*/ 532437 h 1168989"/>
                  <a:gd name="connsiteX264" fmla="*/ 849949 w 866892"/>
                  <a:gd name="connsiteY264" fmla="*/ 545617 h 1168989"/>
                  <a:gd name="connsiteX265" fmla="*/ 857856 w 866892"/>
                  <a:gd name="connsiteY265" fmla="*/ 565385 h 1168989"/>
                  <a:gd name="connsiteX266" fmla="*/ 843360 w 866892"/>
                  <a:gd name="connsiteY266" fmla="*/ 604923 h 1168989"/>
                  <a:gd name="connsiteX267" fmla="*/ 834134 w 866892"/>
                  <a:gd name="connsiteY267" fmla="*/ 615466 h 1168989"/>
                  <a:gd name="connsiteX268" fmla="*/ 828863 w 866892"/>
                  <a:gd name="connsiteY268" fmla="*/ 622055 h 1168989"/>
                  <a:gd name="connsiteX269" fmla="*/ 823591 w 866892"/>
                  <a:gd name="connsiteY269" fmla="*/ 632599 h 1168989"/>
                  <a:gd name="connsiteX270" fmla="*/ 823591 w 866892"/>
                  <a:gd name="connsiteY270" fmla="*/ 633917 h 1168989"/>
                  <a:gd name="connsiteX271" fmla="*/ 823591 w 866892"/>
                  <a:gd name="connsiteY271" fmla="*/ 633917 h 1168989"/>
                  <a:gd name="connsiteX272" fmla="*/ 826227 w 866892"/>
                  <a:gd name="connsiteY272" fmla="*/ 632599 h 1168989"/>
                  <a:gd name="connsiteX273" fmla="*/ 834134 w 866892"/>
                  <a:gd name="connsiteY273" fmla="*/ 629963 h 1168989"/>
                  <a:gd name="connsiteX274" fmla="*/ 851267 w 866892"/>
                  <a:gd name="connsiteY274" fmla="*/ 626009 h 1168989"/>
                  <a:gd name="connsiteX275" fmla="*/ 836770 w 866892"/>
                  <a:gd name="connsiteY275" fmla="*/ 635235 h 1168989"/>
                  <a:gd name="connsiteX276" fmla="*/ 813048 w 866892"/>
                  <a:gd name="connsiteY276" fmla="*/ 644460 h 1168989"/>
                  <a:gd name="connsiteX277" fmla="*/ 806458 w 866892"/>
                  <a:gd name="connsiteY277" fmla="*/ 643142 h 1168989"/>
                  <a:gd name="connsiteX278" fmla="*/ 789325 w 866892"/>
                  <a:gd name="connsiteY278" fmla="*/ 632599 h 1168989"/>
                  <a:gd name="connsiteX279" fmla="*/ 770874 w 866892"/>
                  <a:gd name="connsiteY279" fmla="*/ 623373 h 1168989"/>
                  <a:gd name="connsiteX280" fmla="*/ 760331 w 866892"/>
                  <a:gd name="connsiteY280" fmla="*/ 628645 h 1168989"/>
                  <a:gd name="connsiteX281" fmla="*/ 748470 w 866892"/>
                  <a:gd name="connsiteY281" fmla="*/ 643142 h 1168989"/>
                  <a:gd name="connsiteX282" fmla="*/ 726065 w 866892"/>
                  <a:gd name="connsiteY282" fmla="*/ 665546 h 1168989"/>
                  <a:gd name="connsiteX283" fmla="*/ 691800 w 866892"/>
                  <a:gd name="connsiteY283" fmla="*/ 674772 h 1168989"/>
                  <a:gd name="connsiteX284" fmla="*/ 673348 w 866892"/>
                  <a:gd name="connsiteY284" fmla="*/ 678726 h 1168989"/>
                  <a:gd name="connsiteX285" fmla="*/ 640401 w 866892"/>
                  <a:gd name="connsiteY285" fmla="*/ 694541 h 1168989"/>
                  <a:gd name="connsiteX286" fmla="*/ 627221 w 866892"/>
                  <a:gd name="connsiteY286" fmla="*/ 702448 h 1168989"/>
                  <a:gd name="connsiteX287" fmla="*/ 606135 w 866892"/>
                  <a:gd name="connsiteY287" fmla="*/ 710356 h 1168989"/>
                  <a:gd name="connsiteX288" fmla="*/ 583730 w 866892"/>
                  <a:gd name="connsiteY288" fmla="*/ 719581 h 1168989"/>
                  <a:gd name="connsiteX289" fmla="*/ 562644 w 866892"/>
                  <a:gd name="connsiteY289" fmla="*/ 755164 h 1168989"/>
                  <a:gd name="connsiteX290" fmla="*/ 575823 w 866892"/>
                  <a:gd name="connsiteY290" fmla="*/ 799974 h 1168989"/>
                  <a:gd name="connsiteX291" fmla="*/ 578459 w 866892"/>
                  <a:gd name="connsiteY291" fmla="*/ 805246 h 1168989"/>
                  <a:gd name="connsiteX292" fmla="*/ 587684 w 866892"/>
                  <a:gd name="connsiteY292" fmla="*/ 827650 h 1168989"/>
                  <a:gd name="connsiteX293" fmla="*/ 600863 w 866892"/>
                  <a:gd name="connsiteY293" fmla="*/ 856644 h 1168989"/>
                  <a:gd name="connsiteX294" fmla="*/ 628540 w 866892"/>
                  <a:gd name="connsiteY294" fmla="*/ 885638 h 1168989"/>
                  <a:gd name="connsiteX295" fmla="*/ 631176 w 866892"/>
                  <a:gd name="connsiteY295" fmla="*/ 888274 h 1168989"/>
                  <a:gd name="connsiteX296" fmla="*/ 639083 w 866892"/>
                  <a:gd name="connsiteY296" fmla="*/ 894864 h 1168989"/>
                  <a:gd name="connsiteX297" fmla="*/ 643037 w 866892"/>
                  <a:gd name="connsiteY297" fmla="*/ 904089 h 1168989"/>
                  <a:gd name="connsiteX298" fmla="*/ 646990 w 866892"/>
                  <a:gd name="connsiteY298" fmla="*/ 911996 h 1168989"/>
                  <a:gd name="connsiteX299" fmla="*/ 658852 w 866892"/>
                  <a:gd name="connsiteY299" fmla="*/ 922540 h 1168989"/>
                  <a:gd name="connsiteX300" fmla="*/ 669395 w 866892"/>
                  <a:gd name="connsiteY300" fmla="*/ 931765 h 1168989"/>
                  <a:gd name="connsiteX301" fmla="*/ 681256 w 866892"/>
                  <a:gd name="connsiteY301" fmla="*/ 964713 h 1168989"/>
                  <a:gd name="connsiteX302" fmla="*/ 681256 w 866892"/>
                  <a:gd name="connsiteY302" fmla="*/ 967349 h 1168989"/>
                  <a:gd name="connsiteX303" fmla="*/ 681256 w 866892"/>
                  <a:gd name="connsiteY303" fmla="*/ 972620 h 1168989"/>
                  <a:gd name="connsiteX304" fmla="*/ 681256 w 866892"/>
                  <a:gd name="connsiteY304" fmla="*/ 973938 h 1168989"/>
                  <a:gd name="connsiteX305" fmla="*/ 679938 w 866892"/>
                  <a:gd name="connsiteY305" fmla="*/ 975256 h 1168989"/>
                  <a:gd name="connsiteX306" fmla="*/ 674667 w 866892"/>
                  <a:gd name="connsiteY306" fmla="*/ 981846 h 1168989"/>
                  <a:gd name="connsiteX307" fmla="*/ 660169 w 866892"/>
                  <a:gd name="connsiteY307" fmla="*/ 998978 h 1168989"/>
                  <a:gd name="connsiteX308" fmla="*/ 644355 w 866892"/>
                  <a:gd name="connsiteY308" fmla="*/ 1009522 h 1168989"/>
                  <a:gd name="connsiteX309" fmla="*/ 636447 w 866892"/>
                  <a:gd name="connsiteY309" fmla="*/ 1013476 h 1168989"/>
                  <a:gd name="connsiteX310" fmla="*/ 623268 w 866892"/>
                  <a:gd name="connsiteY310" fmla="*/ 1031926 h 1168989"/>
                  <a:gd name="connsiteX311" fmla="*/ 621950 w 866892"/>
                  <a:gd name="connsiteY311" fmla="*/ 1034562 h 1168989"/>
                  <a:gd name="connsiteX312" fmla="*/ 596910 w 866892"/>
                  <a:gd name="connsiteY312" fmla="*/ 1051695 h 1168989"/>
                  <a:gd name="connsiteX313" fmla="*/ 585049 w 866892"/>
                  <a:gd name="connsiteY313" fmla="*/ 1054331 h 1168989"/>
                  <a:gd name="connsiteX314" fmla="*/ 570551 w 866892"/>
                  <a:gd name="connsiteY314" fmla="*/ 1056967 h 1168989"/>
                  <a:gd name="connsiteX315" fmla="*/ 569234 w 866892"/>
                  <a:gd name="connsiteY315" fmla="*/ 1056967 h 1168989"/>
                  <a:gd name="connsiteX316" fmla="*/ 545511 w 866892"/>
                  <a:gd name="connsiteY316" fmla="*/ 1059603 h 1168989"/>
                  <a:gd name="connsiteX317" fmla="*/ 544193 w 866892"/>
                  <a:gd name="connsiteY317" fmla="*/ 1059603 h 1168989"/>
                  <a:gd name="connsiteX318" fmla="*/ 527060 w 866892"/>
                  <a:gd name="connsiteY318" fmla="*/ 1068828 h 1168989"/>
                  <a:gd name="connsiteX319" fmla="*/ 521788 w 866892"/>
                  <a:gd name="connsiteY319" fmla="*/ 1079372 h 1168989"/>
                  <a:gd name="connsiteX320" fmla="*/ 515199 w 866892"/>
                  <a:gd name="connsiteY320" fmla="*/ 1091232 h 1168989"/>
                  <a:gd name="connsiteX321" fmla="*/ 508609 w 866892"/>
                  <a:gd name="connsiteY321" fmla="*/ 1101776 h 1168989"/>
                  <a:gd name="connsiteX322" fmla="*/ 500702 w 866892"/>
                  <a:gd name="connsiteY322" fmla="*/ 1113637 h 1168989"/>
                  <a:gd name="connsiteX323" fmla="*/ 498066 w 866892"/>
                  <a:gd name="connsiteY323" fmla="*/ 1117591 h 1168989"/>
                  <a:gd name="connsiteX324" fmla="*/ 480933 w 866892"/>
                  <a:gd name="connsiteY324" fmla="*/ 1136042 h 1168989"/>
                  <a:gd name="connsiteX325" fmla="*/ 470390 w 866892"/>
                  <a:gd name="connsiteY325" fmla="*/ 1137359 h 1168989"/>
                  <a:gd name="connsiteX326" fmla="*/ 458529 w 866892"/>
                  <a:gd name="connsiteY326" fmla="*/ 1139995 h 1168989"/>
                  <a:gd name="connsiteX327" fmla="*/ 455893 w 866892"/>
                  <a:gd name="connsiteY327" fmla="*/ 1142631 h 1168989"/>
                  <a:gd name="connsiteX328" fmla="*/ 440078 w 866892"/>
                  <a:gd name="connsiteY328" fmla="*/ 1149221 h 1168989"/>
                  <a:gd name="connsiteX329" fmla="*/ 437442 w 866892"/>
                  <a:gd name="connsiteY329" fmla="*/ 1149221 h 1168989"/>
                  <a:gd name="connsiteX330" fmla="*/ 432170 w 866892"/>
                  <a:gd name="connsiteY330" fmla="*/ 1149221 h 1168989"/>
                  <a:gd name="connsiteX331" fmla="*/ 413720 w 866892"/>
                  <a:gd name="connsiteY331" fmla="*/ 1154493 h 1168989"/>
                  <a:gd name="connsiteX332" fmla="*/ 388679 w 866892"/>
                  <a:gd name="connsiteY332" fmla="*/ 1163718 h 1168989"/>
                  <a:gd name="connsiteX333" fmla="*/ 387361 w 866892"/>
                  <a:gd name="connsiteY333" fmla="*/ 1163718 h 1168989"/>
                  <a:gd name="connsiteX334" fmla="*/ 362321 w 866892"/>
                  <a:gd name="connsiteY334" fmla="*/ 1161082 h 1168989"/>
                  <a:gd name="connsiteX335" fmla="*/ 349142 w 866892"/>
                  <a:gd name="connsiteY335" fmla="*/ 1154493 h 1168989"/>
                  <a:gd name="connsiteX336" fmla="*/ 338599 w 866892"/>
                  <a:gd name="connsiteY336" fmla="*/ 1149221 h 1168989"/>
                  <a:gd name="connsiteX337" fmla="*/ 335963 w 866892"/>
                  <a:gd name="connsiteY337" fmla="*/ 1149221 h 1168989"/>
                  <a:gd name="connsiteX338" fmla="*/ 325420 w 866892"/>
                  <a:gd name="connsiteY338" fmla="*/ 1162400 h 1168989"/>
                  <a:gd name="connsiteX339" fmla="*/ 321466 w 866892"/>
                  <a:gd name="connsiteY339" fmla="*/ 1168990 h 116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866892" h="1168989">
                    <a:moveTo>
                      <a:pt x="321466" y="1168990"/>
                    </a:moveTo>
                    <a:cubicBezTo>
                      <a:pt x="316194" y="1168990"/>
                      <a:pt x="309605" y="1165036"/>
                      <a:pt x="304333" y="1161082"/>
                    </a:cubicBezTo>
                    <a:lnTo>
                      <a:pt x="300379" y="1158446"/>
                    </a:lnTo>
                    <a:lnTo>
                      <a:pt x="300379" y="1157128"/>
                    </a:lnTo>
                    <a:cubicBezTo>
                      <a:pt x="300379" y="1154493"/>
                      <a:pt x="297743" y="1150538"/>
                      <a:pt x="293789" y="1149221"/>
                    </a:cubicBezTo>
                    <a:cubicBezTo>
                      <a:pt x="284564" y="1142631"/>
                      <a:pt x="272703" y="1141314"/>
                      <a:pt x="262160" y="1138678"/>
                    </a:cubicBezTo>
                    <a:cubicBezTo>
                      <a:pt x="255570" y="1137359"/>
                      <a:pt x="247662" y="1136042"/>
                      <a:pt x="242391" y="1133406"/>
                    </a:cubicBezTo>
                    <a:cubicBezTo>
                      <a:pt x="237119" y="1130770"/>
                      <a:pt x="231848" y="1128135"/>
                      <a:pt x="226576" y="1124180"/>
                    </a:cubicBezTo>
                    <a:cubicBezTo>
                      <a:pt x="221304" y="1120227"/>
                      <a:pt x="216033" y="1117591"/>
                      <a:pt x="210761" y="1116273"/>
                    </a:cubicBezTo>
                    <a:cubicBezTo>
                      <a:pt x="209443" y="1116273"/>
                      <a:pt x="206807" y="1114955"/>
                      <a:pt x="204171" y="1114955"/>
                    </a:cubicBezTo>
                    <a:cubicBezTo>
                      <a:pt x="194946" y="1114955"/>
                      <a:pt x="184403" y="1118909"/>
                      <a:pt x="175177" y="1124180"/>
                    </a:cubicBezTo>
                    <a:cubicBezTo>
                      <a:pt x="172542" y="1125499"/>
                      <a:pt x="169906" y="1128135"/>
                      <a:pt x="167270" y="1129452"/>
                    </a:cubicBezTo>
                    <a:cubicBezTo>
                      <a:pt x="160680" y="1133406"/>
                      <a:pt x="154091" y="1138678"/>
                      <a:pt x="147501" y="1138678"/>
                    </a:cubicBezTo>
                    <a:cubicBezTo>
                      <a:pt x="146183" y="1138678"/>
                      <a:pt x="143547" y="1138678"/>
                      <a:pt x="142229" y="1137359"/>
                    </a:cubicBezTo>
                    <a:cubicBezTo>
                      <a:pt x="139594" y="1136042"/>
                      <a:pt x="136958" y="1134724"/>
                      <a:pt x="134322" y="1133406"/>
                    </a:cubicBezTo>
                    <a:cubicBezTo>
                      <a:pt x="131686" y="1130770"/>
                      <a:pt x="129050" y="1129452"/>
                      <a:pt x="125097" y="1129452"/>
                    </a:cubicBezTo>
                    <a:cubicBezTo>
                      <a:pt x="123779" y="1129452"/>
                      <a:pt x="123779" y="1129452"/>
                      <a:pt x="122461" y="1129452"/>
                    </a:cubicBezTo>
                    <a:cubicBezTo>
                      <a:pt x="118507" y="1129452"/>
                      <a:pt x="115871" y="1132088"/>
                      <a:pt x="111917" y="1134724"/>
                    </a:cubicBezTo>
                    <a:cubicBezTo>
                      <a:pt x="106646" y="1138678"/>
                      <a:pt x="100056" y="1139995"/>
                      <a:pt x="92149" y="1139995"/>
                    </a:cubicBezTo>
                    <a:cubicBezTo>
                      <a:pt x="84241" y="1139995"/>
                      <a:pt x="77652" y="1138678"/>
                      <a:pt x="69744" y="1136042"/>
                    </a:cubicBezTo>
                    <a:lnTo>
                      <a:pt x="65791" y="1134724"/>
                    </a:lnTo>
                    <a:lnTo>
                      <a:pt x="65791" y="1132088"/>
                    </a:lnTo>
                    <a:cubicBezTo>
                      <a:pt x="65791" y="1130770"/>
                      <a:pt x="65791" y="1128135"/>
                      <a:pt x="67109" y="1126816"/>
                    </a:cubicBezTo>
                    <a:cubicBezTo>
                      <a:pt x="67109" y="1124180"/>
                      <a:pt x="68427" y="1121545"/>
                      <a:pt x="68427" y="1120227"/>
                    </a:cubicBezTo>
                    <a:cubicBezTo>
                      <a:pt x="68427" y="1114955"/>
                      <a:pt x="69744" y="1111001"/>
                      <a:pt x="69744" y="1105730"/>
                    </a:cubicBezTo>
                    <a:cubicBezTo>
                      <a:pt x="69744" y="1099140"/>
                      <a:pt x="69744" y="1091232"/>
                      <a:pt x="71062" y="1084643"/>
                    </a:cubicBezTo>
                    <a:cubicBezTo>
                      <a:pt x="72380" y="1076736"/>
                      <a:pt x="76334" y="1068828"/>
                      <a:pt x="78970" y="1062239"/>
                    </a:cubicBezTo>
                    <a:cubicBezTo>
                      <a:pt x="80288" y="1059603"/>
                      <a:pt x="80288" y="1058285"/>
                      <a:pt x="81606" y="1055649"/>
                    </a:cubicBezTo>
                    <a:cubicBezTo>
                      <a:pt x="82923" y="1053013"/>
                      <a:pt x="84241" y="1049060"/>
                      <a:pt x="85559" y="1046424"/>
                    </a:cubicBezTo>
                    <a:cubicBezTo>
                      <a:pt x="86877" y="1041152"/>
                      <a:pt x="89513" y="1035881"/>
                      <a:pt x="92149" y="1030609"/>
                    </a:cubicBezTo>
                    <a:cubicBezTo>
                      <a:pt x="93467" y="1029291"/>
                      <a:pt x="94785" y="1026655"/>
                      <a:pt x="94785" y="1025337"/>
                    </a:cubicBezTo>
                    <a:cubicBezTo>
                      <a:pt x="97420" y="1021383"/>
                      <a:pt x="98738" y="1018747"/>
                      <a:pt x="100056" y="1014793"/>
                    </a:cubicBezTo>
                    <a:cubicBezTo>
                      <a:pt x="102692" y="1008204"/>
                      <a:pt x="107964" y="1002933"/>
                      <a:pt x="111917" y="998978"/>
                    </a:cubicBezTo>
                    <a:cubicBezTo>
                      <a:pt x="113235" y="997661"/>
                      <a:pt x="115871" y="995025"/>
                      <a:pt x="117189" y="992389"/>
                    </a:cubicBezTo>
                    <a:cubicBezTo>
                      <a:pt x="121143" y="988435"/>
                      <a:pt x="123779" y="983164"/>
                      <a:pt x="127733" y="976574"/>
                    </a:cubicBezTo>
                    <a:cubicBezTo>
                      <a:pt x="130368" y="972620"/>
                      <a:pt x="131686" y="968667"/>
                      <a:pt x="134322" y="964713"/>
                    </a:cubicBezTo>
                    <a:cubicBezTo>
                      <a:pt x="135640" y="962077"/>
                      <a:pt x="138276" y="959441"/>
                      <a:pt x="140912" y="958123"/>
                    </a:cubicBezTo>
                    <a:cubicBezTo>
                      <a:pt x="142229" y="956806"/>
                      <a:pt x="143547" y="955487"/>
                      <a:pt x="144865" y="954170"/>
                    </a:cubicBezTo>
                    <a:cubicBezTo>
                      <a:pt x="151455" y="946262"/>
                      <a:pt x="159362" y="942308"/>
                      <a:pt x="167270" y="937037"/>
                    </a:cubicBezTo>
                    <a:cubicBezTo>
                      <a:pt x="172542" y="934401"/>
                      <a:pt x="177813" y="930448"/>
                      <a:pt x="177813" y="926493"/>
                    </a:cubicBezTo>
                    <a:cubicBezTo>
                      <a:pt x="177813" y="926493"/>
                      <a:pt x="177813" y="925176"/>
                      <a:pt x="177813" y="923858"/>
                    </a:cubicBezTo>
                    <a:cubicBezTo>
                      <a:pt x="173860" y="918586"/>
                      <a:pt x="167270" y="917268"/>
                      <a:pt x="159362" y="915950"/>
                    </a:cubicBezTo>
                    <a:cubicBezTo>
                      <a:pt x="155408" y="915950"/>
                      <a:pt x="152773" y="914632"/>
                      <a:pt x="150137" y="913314"/>
                    </a:cubicBezTo>
                    <a:cubicBezTo>
                      <a:pt x="143547" y="910679"/>
                      <a:pt x="136958" y="906724"/>
                      <a:pt x="131686" y="904089"/>
                    </a:cubicBezTo>
                    <a:cubicBezTo>
                      <a:pt x="127733" y="901453"/>
                      <a:pt x="125097" y="900135"/>
                      <a:pt x="121143" y="897500"/>
                    </a:cubicBezTo>
                    <a:cubicBezTo>
                      <a:pt x="119825" y="896181"/>
                      <a:pt x="117189" y="896181"/>
                      <a:pt x="115871" y="896181"/>
                    </a:cubicBezTo>
                    <a:cubicBezTo>
                      <a:pt x="113235" y="896181"/>
                      <a:pt x="110600" y="894864"/>
                      <a:pt x="107964" y="893545"/>
                    </a:cubicBezTo>
                    <a:cubicBezTo>
                      <a:pt x="106646" y="893545"/>
                      <a:pt x="106646" y="892228"/>
                      <a:pt x="105328" y="890910"/>
                    </a:cubicBezTo>
                    <a:cubicBezTo>
                      <a:pt x="104010" y="889592"/>
                      <a:pt x="100056" y="886956"/>
                      <a:pt x="98738" y="886956"/>
                    </a:cubicBezTo>
                    <a:lnTo>
                      <a:pt x="97420" y="886956"/>
                    </a:lnTo>
                    <a:lnTo>
                      <a:pt x="97420" y="886956"/>
                    </a:lnTo>
                    <a:cubicBezTo>
                      <a:pt x="84241" y="884321"/>
                      <a:pt x="76334" y="879049"/>
                      <a:pt x="67109" y="873777"/>
                    </a:cubicBezTo>
                    <a:cubicBezTo>
                      <a:pt x="57883" y="867187"/>
                      <a:pt x="48658" y="863233"/>
                      <a:pt x="36796" y="857962"/>
                    </a:cubicBezTo>
                    <a:cubicBezTo>
                      <a:pt x="26253" y="854008"/>
                      <a:pt x="-6695" y="839511"/>
                      <a:pt x="1213" y="821060"/>
                    </a:cubicBezTo>
                    <a:lnTo>
                      <a:pt x="1213" y="821060"/>
                    </a:lnTo>
                    <a:cubicBezTo>
                      <a:pt x="1213" y="819742"/>
                      <a:pt x="1213" y="819742"/>
                      <a:pt x="2531" y="818425"/>
                    </a:cubicBezTo>
                    <a:cubicBezTo>
                      <a:pt x="3848" y="815789"/>
                      <a:pt x="6484" y="813153"/>
                      <a:pt x="7802" y="810517"/>
                    </a:cubicBezTo>
                    <a:cubicBezTo>
                      <a:pt x="10438" y="806563"/>
                      <a:pt x="14392" y="802610"/>
                      <a:pt x="14392" y="798656"/>
                    </a:cubicBezTo>
                    <a:cubicBezTo>
                      <a:pt x="14392" y="793384"/>
                      <a:pt x="13074" y="788112"/>
                      <a:pt x="11756" y="781523"/>
                    </a:cubicBezTo>
                    <a:cubicBezTo>
                      <a:pt x="10438" y="777569"/>
                      <a:pt x="9120" y="774933"/>
                      <a:pt x="9120" y="770979"/>
                    </a:cubicBezTo>
                    <a:cubicBezTo>
                      <a:pt x="6484" y="753847"/>
                      <a:pt x="3848" y="732760"/>
                      <a:pt x="6484" y="712992"/>
                    </a:cubicBezTo>
                    <a:cubicBezTo>
                      <a:pt x="7802" y="707720"/>
                      <a:pt x="9120" y="702448"/>
                      <a:pt x="9120" y="698494"/>
                    </a:cubicBezTo>
                    <a:cubicBezTo>
                      <a:pt x="10438" y="693223"/>
                      <a:pt x="13074" y="686633"/>
                      <a:pt x="14392" y="681362"/>
                    </a:cubicBezTo>
                    <a:cubicBezTo>
                      <a:pt x="17028" y="674772"/>
                      <a:pt x="18346" y="669500"/>
                      <a:pt x="17028" y="661593"/>
                    </a:cubicBezTo>
                    <a:cubicBezTo>
                      <a:pt x="17028" y="656321"/>
                      <a:pt x="17028" y="651050"/>
                      <a:pt x="18346" y="647096"/>
                    </a:cubicBezTo>
                    <a:lnTo>
                      <a:pt x="18346" y="645778"/>
                    </a:lnTo>
                    <a:cubicBezTo>
                      <a:pt x="18346" y="643142"/>
                      <a:pt x="18346" y="640507"/>
                      <a:pt x="18346" y="639188"/>
                    </a:cubicBezTo>
                    <a:cubicBezTo>
                      <a:pt x="18346" y="633917"/>
                      <a:pt x="17028" y="629963"/>
                      <a:pt x="14392" y="624691"/>
                    </a:cubicBezTo>
                    <a:cubicBezTo>
                      <a:pt x="14392" y="623373"/>
                      <a:pt x="13074" y="622055"/>
                      <a:pt x="13074" y="620738"/>
                    </a:cubicBezTo>
                    <a:cubicBezTo>
                      <a:pt x="13074" y="619419"/>
                      <a:pt x="11756" y="618102"/>
                      <a:pt x="11756" y="618102"/>
                    </a:cubicBezTo>
                    <a:cubicBezTo>
                      <a:pt x="9120" y="612830"/>
                      <a:pt x="6484" y="604923"/>
                      <a:pt x="14392" y="600969"/>
                    </a:cubicBezTo>
                    <a:cubicBezTo>
                      <a:pt x="18346" y="598333"/>
                      <a:pt x="22300" y="598333"/>
                      <a:pt x="26253" y="597015"/>
                    </a:cubicBezTo>
                    <a:cubicBezTo>
                      <a:pt x="28889" y="597015"/>
                      <a:pt x="31525" y="595697"/>
                      <a:pt x="34161" y="594380"/>
                    </a:cubicBezTo>
                    <a:cubicBezTo>
                      <a:pt x="47340" y="589108"/>
                      <a:pt x="55247" y="578564"/>
                      <a:pt x="56565" y="564067"/>
                    </a:cubicBezTo>
                    <a:cubicBezTo>
                      <a:pt x="56565" y="558796"/>
                      <a:pt x="56565" y="553524"/>
                      <a:pt x="56565" y="548253"/>
                    </a:cubicBezTo>
                    <a:cubicBezTo>
                      <a:pt x="56565" y="545617"/>
                      <a:pt x="56565" y="544298"/>
                      <a:pt x="56565" y="541663"/>
                    </a:cubicBezTo>
                    <a:cubicBezTo>
                      <a:pt x="56565" y="539027"/>
                      <a:pt x="56565" y="535073"/>
                      <a:pt x="55247" y="533755"/>
                    </a:cubicBezTo>
                    <a:cubicBezTo>
                      <a:pt x="55247" y="532437"/>
                      <a:pt x="53929" y="532437"/>
                      <a:pt x="53929" y="531119"/>
                    </a:cubicBezTo>
                    <a:cubicBezTo>
                      <a:pt x="52611" y="529801"/>
                      <a:pt x="51293" y="528484"/>
                      <a:pt x="49975" y="524529"/>
                    </a:cubicBezTo>
                    <a:cubicBezTo>
                      <a:pt x="49975" y="521894"/>
                      <a:pt x="49975" y="519258"/>
                      <a:pt x="49975" y="517940"/>
                    </a:cubicBezTo>
                    <a:cubicBezTo>
                      <a:pt x="49975" y="516622"/>
                      <a:pt x="49975" y="513986"/>
                      <a:pt x="49975" y="512669"/>
                    </a:cubicBezTo>
                    <a:cubicBezTo>
                      <a:pt x="49975" y="510033"/>
                      <a:pt x="48658" y="508715"/>
                      <a:pt x="47340" y="506079"/>
                    </a:cubicBezTo>
                    <a:cubicBezTo>
                      <a:pt x="47340" y="504761"/>
                      <a:pt x="46022" y="503443"/>
                      <a:pt x="46022" y="503443"/>
                    </a:cubicBezTo>
                    <a:cubicBezTo>
                      <a:pt x="43386" y="494218"/>
                      <a:pt x="44704" y="484992"/>
                      <a:pt x="47340" y="478402"/>
                    </a:cubicBezTo>
                    <a:lnTo>
                      <a:pt x="48658" y="475767"/>
                    </a:lnTo>
                    <a:cubicBezTo>
                      <a:pt x="49975" y="469178"/>
                      <a:pt x="52611" y="462588"/>
                      <a:pt x="61837" y="459952"/>
                    </a:cubicBezTo>
                    <a:cubicBezTo>
                      <a:pt x="63155" y="459952"/>
                      <a:pt x="63155" y="459952"/>
                      <a:pt x="64473" y="459952"/>
                    </a:cubicBezTo>
                    <a:cubicBezTo>
                      <a:pt x="65791" y="459952"/>
                      <a:pt x="67109" y="459952"/>
                      <a:pt x="68427" y="459952"/>
                    </a:cubicBezTo>
                    <a:cubicBezTo>
                      <a:pt x="69744" y="459952"/>
                      <a:pt x="71062" y="459952"/>
                      <a:pt x="72380" y="459952"/>
                    </a:cubicBezTo>
                    <a:cubicBezTo>
                      <a:pt x="72380" y="459952"/>
                      <a:pt x="72380" y="459952"/>
                      <a:pt x="72380" y="459952"/>
                    </a:cubicBezTo>
                    <a:cubicBezTo>
                      <a:pt x="73698" y="459952"/>
                      <a:pt x="75016" y="459952"/>
                      <a:pt x="76334" y="459952"/>
                    </a:cubicBezTo>
                    <a:cubicBezTo>
                      <a:pt x="77652" y="459952"/>
                      <a:pt x="78970" y="459952"/>
                      <a:pt x="80288" y="459952"/>
                    </a:cubicBezTo>
                    <a:cubicBezTo>
                      <a:pt x="81606" y="459952"/>
                      <a:pt x="81606" y="459952"/>
                      <a:pt x="82923" y="459952"/>
                    </a:cubicBezTo>
                    <a:cubicBezTo>
                      <a:pt x="84241" y="459952"/>
                      <a:pt x="84241" y="459952"/>
                      <a:pt x="85559" y="459952"/>
                    </a:cubicBezTo>
                    <a:cubicBezTo>
                      <a:pt x="86877" y="459952"/>
                      <a:pt x="86877" y="459952"/>
                      <a:pt x="88195" y="459952"/>
                    </a:cubicBezTo>
                    <a:cubicBezTo>
                      <a:pt x="89513" y="459952"/>
                      <a:pt x="89513" y="459952"/>
                      <a:pt x="90831" y="459952"/>
                    </a:cubicBezTo>
                    <a:cubicBezTo>
                      <a:pt x="92149" y="458634"/>
                      <a:pt x="93467" y="457316"/>
                      <a:pt x="93467" y="455999"/>
                    </a:cubicBezTo>
                    <a:cubicBezTo>
                      <a:pt x="93467" y="454680"/>
                      <a:pt x="94785" y="453363"/>
                      <a:pt x="94785" y="452044"/>
                    </a:cubicBezTo>
                    <a:cubicBezTo>
                      <a:pt x="98738" y="445455"/>
                      <a:pt x="106646" y="442819"/>
                      <a:pt x="113235" y="440183"/>
                    </a:cubicBezTo>
                    <a:cubicBezTo>
                      <a:pt x="114553" y="440183"/>
                      <a:pt x="115871" y="440183"/>
                      <a:pt x="115871" y="438865"/>
                    </a:cubicBezTo>
                    <a:cubicBezTo>
                      <a:pt x="118507" y="438865"/>
                      <a:pt x="119825" y="437547"/>
                      <a:pt x="121143" y="437547"/>
                    </a:cubicBezTo>
                    <a:cubicBezTo>
                      <a:pt x="122461" y="436230"/>
                      <a:pt x="123779" y="434911"/>
                      <a:pt x="125097" y="432276"/>
                    </a:cubicBezTo>
                    <a:cubicBezTo>
                      <a:pt x="125097" y="430958"/>
                      <a:pt x="126415" y="429640"/>
                      <a:pt x="126415" y="428322"/>
                    </a:cubicBezTo>
                    <a:cubicBezTo>
                      <a:pt x="129050" y="424368"/>
                      <a:pt x="133004" y="421732"/>
                      <a:pt x="135640" y="420415"/>
                    </a:cubicBezTo>
                    <a:cubicBezTo>
                      <a:pt x="138276" y="419096"/>
                      <a:pt x="140912" y="417779"/>
                      <a:pt x="143547" y="415143"/>
                    </a:cubicBezTo>
                    <a:cubicBezTo>
                      <a:pt x="144865" y="413825"/>
                      <a:pt x="144865" y="411189"/>
                      <a:pt x="143547" y="408553"/>
                    </a:cubicBezTo>
                    <a:cubicBezTo>
                      <a:pt x="143547" y="407236"/>
                      <a:pt x="143547" y="407236"/>
                      <a:pt x="143547" y="405917"/>
                    </a:cubicBezTo>
                    <a:cubicBezTo>
                      <a:pt x="143547" y="404600"/>
                      <a:pt x="143547" y="403282"/>
                      <a:pt x="143547" y="401964"/>
                    </a:cubicBezTo>
                    <a:cubicBezTo>
                      <a:pt x="143547" y="399328"/>
                      <a:pt x="143547" y="395374"/>
                      <a:pt x="142229" y="392738"/>
                    </a:cubicBezTo>
                    <a:cubicBezTo>
                      <a:pt x="140912" y="388785"/>
                      <a:pt x="140912" y="384831"/>
                      <a:pt x="140912" y="380877"/>
                    </a:cubicBezTo>
                    <a:cubicBezTo>
                      <a:pt x="140912" y="379559"/>
                      <a:pt x="140912" y="376924"/>
                      <a:pt x="139594" y="374288"/>
                    </a:cubicBezTo>
                    <a:cubicBezTo>
                      <a:pt x="139594" y="371652"/>
                      <a:pt x="138276" y="370334"/>
                      <a:pt x="138276" y="367698"/>
                    </a:cubicBezTo>
                    <a:cubicBezTo>
                      <a:pt x="138276" y="363745"/>
                      <a:pt x="139594" y="361109"/>
                      <a:pt x="140912" y="358473"/>
                    </a:cubicBezTo>
                    <a:cubicBezTo>
                      <a:pt x="140912" y="357155"/>
                      <a:pt x="142229" y="357155"/>
                      <a:pt x="142229" y="355837"/>
                    </a:cubicBezTo>
                    <a:cubicBezTo>
                      <a:pt x="143547" y="354519"/>
                      <a:pt x="143547" y="353201"/>
                      <a:pt x="144865" y="350566"/>
                    </a:cubicBezTo>
                    <a:cubicBezTo>
                      <a:pt x="146183" y="347930"/>
                      <a:pt x="146183" y="346611"/>
                      <a:pt x="147501" y="343976"/>
                    </a:cubicBezTo>
                    <a:cubicBezTo>
                      <a:pt x="148819" y="341340"/>
                      <a:pt x="150137" y="338704"/>
                      <a:pt x="151455" y="337386"/>
                    </a:cubicBezTo>
                    <a:cubicBezTo>
                      <a:pt x="154091" y="332114"/>
                      <a:pt x="158044" y="328161"/>
                      <a:pt x="160680" y="322889"/>
                    </a:cubicBezTo>
                    <a:lnTo>
                      <a:pt x="161998" y="320253"/>
                    </a:lnTo>
                    <a:cubicBezTo>
                      <a:pt x="163316" y="316299"/>
                      <a:pt x="164634" y="313663"/>
                      <a:pt x="165952" y="309710"/>
                    </a:cubicBezTo>
                    <a:cubicBezTo>
                      <a:pt x="167270" y="301803"/>
                      <a:pt x="167270" y="289941"/>
                      <a:pt x="165952" y="280715"/>
                    </a:cubicBezTo>
                    <a:cubicBezTo>
                      <a:pt x="164634" y="274126"/>
                      <a:pt x="165952" y="268855"/>
                      <a:pt x="167270" y="263583"/>
                    </a:cubicBezTo>
                    <a:cubicBezTo>
                      <a:pt x="168588" y="259629"/>
                      <a:pt x="168588" y="254357"/>
                      <a:pt x="168588" y="250404"/>
                    </a:cubicBezTo>
                    <a:cubicBezTo>
                      <a:pt x="168588" y="249086"/>
                      <a:pt x="168588" y="247768"/>
                      <a:pt x="168588" y="246450"/>
                    </a:cubicBezTo>
                    <a:lnTo>
                      <a:pt x="168588" y="242496"/>
                    </a:lnTo>
                    <a:lnTo>
                      <a:pt x="171224" y="241178"/>
                    </a:lnTo>
                    <a:cubicBezTo>
                      <a:pt x="172542" y="239860"/>
                      <a:pt x="172542" y="239860"/>
                      <a:pt x="175177" y="239860"/>
                    </a:cubicBezTo>
                    <a:cubicBezTo>
                      <a:pt x="176495" y="239860"/>
                      <a:pt x="177813" y="239860"/>
                      <a:pt x="179131" y="241178"/>
                    </a:cubicBezTo>
                    <a:cubicBezTo>
                      <a:pt x="179131" y="241178"/>
                      <a:pt x="179131" y="241178"/>
                      <a:pt x="180449" y="241178"/>
                    </a:cubicBezTo>
                    <a:cubicBezTo>
                      <a:pt x="180449" y="241178"/>
                      <a:pt x="180449" y="239860"/>
                      <a:pt x="180449" y="238543"/>
                    </a:cubicBezTo>
                    <a:cubicBezTo>
                      <a:pt x="179131" y="233271"/>
                      <a:pt x="177813" y="229317"/>
                      <a:pt x="176495" y="226681"/>
                    </a:cubicBezTo>
                    <a:cubicBezTo>
                      <a:pt x="173860" y="221409"/>
                      <a:pt x="171224" y="216138"/>
                      <a:pt x="176495" y="212185"/>
                    </a:cubicBezTo>
                    <a:cubicBezTo>
                      <a:pt x="177813" y="210866"/>
                      <a:pt x="179131" y="208230"/>
                      <a:pt x="180449" y="206913"/>
                    </a:cubicBezTo>
                    <a:cubicBezTo>
                      <a:pt x="184403" y="200323"/>
                      <a:pt x="189674" y="193733"/>
                      <a:pt x="197582" y="193733"/>
                    </a:cubicBezTo>
                    <a:lnTo>
                      <a:pt x="198900" y="193733"/>
                    </a:lnTo>
                    <a:cubicBezTo>
                      <a:pt x="208125" y="193733"/>
                      <a:pt x="267431" y="196369"/>
                      <a:pt x="267431" y="196369"/>
                    </a:cubicBezTo>
                    <a:cubicBezTo>
                      <a:pt x="268749" y="196369"/>
                      <a:pt x="276657" y="196369"/>
                      <a:pt x="279293" y="202959"/>
                    </a:cubicBezTo>
                    <a:cubicBezTo>
                      <a:pt x="281928" y="206913"/>
                      <a:pt x="280610" y="212185"/>
                      <a:pt x="277975" y="217456"/>
                    </a:cubicBezTo>
                    <a:cubicBezTo>
                      <a:pt x="274021" y="224045"/>
                      <a:pt x="274021" y="230635"/>
                      <a:pt x="275339" y="233271"/>
                    </a:cubicBezTo>
                    <a:cubicBezTo>
                      <a:pt x="276657" y="234588"/>
                      <a:pt x="276657" y="234588"/>
                      <a:pt x="277975" y="234588"/>
                    </a:cubicBezTo>
                    <a:cubicBezTo>
                      <a:pt x="279293" y="234588"/>
                      <a:pt x="280610" y="233271"/>
                      <a:pt x="283246" y="231953"/>
                    </a:cubicBezTo>
                    <a:cubicBezTo>
                      <a:pt x="288518" y="227999"/>
                      <a:pt x="291154" y="222728"/>
                      <a:pt x="292472" y="218774"/>
                    </a:cubicBezTo>
                    <a:cubicBezTo>
                      <a:pt x="295107" y="213502"/>
                      <a:pt x="297743" y="209549"/>
                      <a:pt x="303015" y="209549"/>
                    </a:cubicBezTo>
                    <a:cubicBezTo>
                      <a:pt x="303015" y="209549"/>
                      <a:pt x="304333" y="209549"/>
                      <a:pt x="304333" y="209549"/>
                    </a:cubicBezTo>
                    <a:cubicBezTo>
                      <a:pt x="305651" y="209549"/>
                      <a:pt x="308287" y="210866"/>
                      <a:pt x="309605" y="210866"/>
                    </a:cubicBezTo>
                    <a:cubicBezTo>
                      <a:pt x="310923" y="210866"/>
                      <a:pt x="313558" y="212185"/>
                      <a:pt x="314876" y="212185"/>
                    </a:cubicBezTo>
                    <a:cubicBezTo>
                      <a:pt x="314876" y="212185"/>
                      <a:pt x="316194" y="210866"/>
                      <a:pt x="316194" y="208230"/>
                    </a:cubicBezTo>
                    <a:cubicBezTo>
                      <a:pt x="316194" y="196369"/>
                      <a:pt x="324102" y="168693"/>
                      <a:pt x="341234" y="168693"/>
                    </a:cubicBezTo>
                    <a:cubicBezTo>
                      <a:pt x="341234" y="168693"/>
                      <a:pt x="342552" y="168693"/>
                      <a:pt x="342552" y="168693"/>
                    </a:cubicBezTo>
                    <a:cubicBezTo>
                      <a:pt x="349142" y="168693"/>
                      <a:pt x="355732" y="171329"/>
                      <a:pt x="359685" y="172647"/>
                    </a:cubicBezTo>
                    <a:cubicBezTo>
                      <a:pt x="363639" y="173965"/>
                      <a:pt x="366275" y="175282"/>
                      <a:pt x="368911" y="175282"/>
                    </a:cubicBezTo>
                    <a:cubicBezTo>
                      <a:pt x="370229" y="175282"/>
                      <a:pt x="370229" y="175282"/>
                      <a:pt x="371547" y="175282"/>
                    </a:cubicBezTo>
                    <a:cubicBezTo>
                      <a:pt x="375500" y="173965"/>
                      <a:pt x="378136" y="172647"/>
                      <a:pt x="380772" y="172647"/>
                    </a:cubicBezTo>
                    <a:cubicBezTo>
                      <a:pt x="384726" y="172647"/>
                      <a:pt x="387361" y="173965"/>
                      <a:pt x="388679" y="176601"/>
                    </a:cubicBezTo>
                    <a:cubicBezTo>
                      <a:pt x="388679" y="176601"/>
                      <a:pt x="391315" y="179237"/>
                      <a:pt x="393951" y="181872"/>
                    </a:cubicBezTo>
                    <a:cubicBezTo>
                      <a:pt x="404494" y="193733"/>
                      <a:pt x="412402" y="200323"/>
                      <a:pt x="417674" y="205595"/>
                    </a:cubicBezTo>
                    <a:cubicBezTo>
                      <a:pt x="412402" y="195051"/>
                      <a:pt x="408448" y="191097"/>
                      <a:pt x="405812" y="188461"/>
                    </a:cubicBezTo>
                    <a:cubicBezTo>
                      <a:pt x="403176" y="185826"/>
                      <a:pt x="400541" y="183190"/>
                      <a:pt x="399223" y="179237"/>
                    </a:cubicBezTo>
                    <a:cubicBezTo>
                      <a:pt x="396587" y="171329"/>
                      <a:pt x="395269" y="168693"/>
                      <a:pt x="391315" y="167375"/>
                    </a:cubicBezTo>
                    <a:cubicBezTo>
                      <a:pt x="386043" y="166058"/>
                      <a:pt x="370229" y="158150"/>
                      <a:pt x="368911" y="150242"/>
                    </a:cubicBezTo>
                    <a:cubicBezTo>
                      <a:pt x="367593" y="147606"/>
                      <a:pt x="368911" y="144971"/>
                      <a:pt x="370229" y="142335"/>
                    </a:cubicBezTo>
                    <a:cubicBezTo>
                      <a:pt x="374182" y="138381"/>
                      <a:pt x="380772" y="129155"/>
                      <a:pt x="378136" y="123884"/>
                    </a:cubicBezTo>
                    <a:cubicBezTo>
                      <a:pt x="378136" y="122566"/>
                      <a:pt x="375500" y="121248"/>
                      <a:pt x="372864" y="121248"/>
                    </a:cubicBezTo>
                    <a:cubicBezTo>
                      <a:pt x="351778" y="118612"/>
                      <a:pt x="345188" y="109387"/>
                      <a:pt x="345188" y="102797"/>
                    </a:cubicBezTo>
                    <a:cubicBezTo>
                      <a:pt x="346506" y="89618"/>
                      <a:pt x="347824" y="65896"/>
                      <a:pt x="357050" y="65896"/>
                    </a:cubicBezTo>
                    <a:cubicBezTo>
                      <a:pt x="361003" y="65896"/>
                      <a:pt x="363639" y="71168"/>
                      <a:pt x="364957" y="75121"/>
                    </a:cubicBezTo>
                    <a:cubicBezTo>
                      <a:pt x="367593" y="80393"/>
                      <a:pt x="368911" y="83028"/>
                      <a:pt x="370229" y="83028"/>
                    </a:cubicBezTo>
                    <a:cubicBezTo>
                      <a:pt x="371547" y="81711"/>
                      <a:pt x="372864" y="75121"/>
                      <a:pt x="372864" y="72485"/>
                    </a:cubicBezTo>
                    <a:cubicBezTo>
                      <a:pt x="372864" y="68532"/>
                      <a:pt x="374182" y="67214"/>
                      <a:pt x="376818" y="64578"/>
                    </a:cubicBezTo>
                    <a:cubicBezTo>
                      <a:pt x="378136" y="63260"/>
                      <a:pt x="379454" y="61942"/>
                      <a:pt x="380772" y="60625"/>
                    </a:cubicBezTo>
                    <a:cubicBezTo>
                      <a:pt x="382090" y="59306"/>
                      <a:pt x="382090" y="57989"/>
                      <a:pt x="383408" y="57989"/>
                    </a:cubicBezTo>
                    <a:cubicBezTo>
                      <a:pt x="383408" y="57989"/>
                      <a:pt x="384726" y="56670"/>
                      <a:pt x="384726" y="56670"/>
                    </a:cubicBezTo>
                    <a:lnTo>
                      <a:pt x="384726" y="56670"/>
                    </a:lnTo>
                    <a:cubicBezTo>
                      <a:pt x="384726" y="56670"/>
                      <a:pt x="383408" y="55353"/>
                      <a:pt x="380772" y="52717"/>
                    </a:cubicBezTo>
                    <a:cubicBezTo>
                      <a:pt x="368911" y="42173"/>
                      <a:pt x="364957" y="31630"/>
                      <a:pt x="370229" y="21087"/>
                    </a:cubicBezTo>
                    <a:cubicBezTo>
                      <a:pt x="372864" y="14498"/>
                      <a:pt x="374182" y="9226"/>
                      <a:pt x="374182" y="5272"/>
                    </a:cubicBezTo>
                    <a:lnTo>
                      <a:pt x="374182" y="0"/>
                    </a:lnTo>
                    <a:lnTo>
                      <a:pt x="378136" y="2636"/>
                    </a:lnTo>
                    <a:cubicBezTo>
                      <a:pt x="380772" y="3954"/>
                      <a:pt x="383408" y="5272"/>
                      <a:pt x="384726" y="7908"/>
                    </a:cubicBezTo>
                    <a:cubicBezTo>
                      <a:pt x="384726" y="7908"/>
                      <a:pt x="386043" y="9226"/>
                      <a:pt x="386043" y="9226"/>
                    </a:cubicBezTo>
                    <a:cubicBezTo>
                      <a:pt x="386043" y="9226"/>
                      <a:pt x="387361" y="9226"/>
                      <a:pt x="387361" y="9226"/>
                    </a:cubicBezTo>
                    <a:cubicBezTo>
                      <a:pt x="387361" y="9226"/>
                      <a:pt x="388679" y="9226"/>
                      <a:pt x="388679" y="9226"/>
                    </a:cubicBezTo>
                    <a:cubicBezTo>
                      <a:pt x="391315" y="9226"/>
                      <a:pt x="392633" y="9226"/>
                      <a:pt x="393951" y="9226"/>
                    </a:cubicBezTo>
                    <a:cubicBezTo>
                      <a:pt x="395269" y="9226"/>
                      <a:pt x="396587" y="9226"/>
                      <a:pt x="397905" y="9226"/>
                    </a:cubicBezTo>
                    <a:lnTo>
                      <a:pt x="400541" y="9226"/>
                    </a:lnTo>
                    <a:cubicBezTo>
                      <a:pt x="401858" y="9226"/>
                      <a:pt x="404494" y="9226"/>
                      <a:pt x="407130" y="10543"/>
                    </a:cubicBezTo>
                    <a:lnTo>
                      <a:pt x="409766" y="11862"/>
                    </a:lnTo>
                    <a:lnTo>
                      <a:pt x="409766" y="14498"/>
                    </a:lnTo>
                    <a:cubicBezTo>
                      <a:pt x="409766" y="15815"/>
                      <a:pt x="409766" y="17133"/>
                      <a:pt x="409766" y="18451"/>
                    </a:cubicBezTo>
                    <a:cubicBezTo>
                      <a:pt x="409766" y="25041"/>
                      <a:pt x="409766" y="27677"/>
                      <a:pt x="413720" y="28994"/>
                    </a:cubicBezTo>
                    <a:cubicBezTo>
                      <a:pt x="413720" y="28994"/>
                      <a:pt x="415038" y="28994"/>
                      <a:pt x="415038" y="28994"/>
                    </a:cubicBezTo>
                    <a:cubicBezTo>
                      <a:pt x="416356" y="28994"/>
                      <a:pt x="417674" y="28994"/>
                      <a:pt x="418991" y="27677"/>
                    </a:cubicBezTo>
                    <a:lnTo>
                      <a:pt x="420309" y="27677"/>
                    </a:lnTo>
                    <a:cubicBezTo>
                      <a:pt x="422945" y="26358"/>
                      <a:pt x="425581" y="26358"/>
                      <a:pt x="428217" y="26358"/>
                    </a:cubicBezTo>
                    <a:cubicBezTo>
                      <a:pt x="429535" y="26358"/>
                      <a:pt x="429535" y="26358"/>
                      <a:pt x="430853" y="26358"/>
                    </a:cubicBezTo>
                    <a:cubicBezTo>
                      <a:pt x="432170" y="26358"/>
                      <a:pt x="433488" y="26358"/>
                      <a:pt x="434806" y="25041"/>
                    </a:cubicBezTo>
                    <a:cubicBezTo>
                      <a:pt x="436124" y="25041"/>
                      <a:pt x="437442" y="23722"/>
                      <a:pt x="438760" y="23722"/>
                    </a:cubicBezTo>
                    <a:cubicBezTo>
                      <a:pt x="441396" y="23722"/>
                      <a:pt x="442714" y="23722"/>
                      <a:pt x="445349" y="23722"/>
                    </a:cubicBezTo>
                    <a:cubicBezTo>
                      <a:pt x="446667" y="23722"/>
                      <a:pt x="450621" y="23722"/>
                      <a:pt x="450621" y="23722"/>
                    </a:cubicBezTo>
                    <a:cubicBezTo>
                      <a:pt x="453257" y="23722"/>
                      <a:pt x="455893" y="23722"/>
                      <a:pt x="458529" y="23722"/>
                    </a:cubicBezTo>
                    <a:cubicBezTo>
                      <a:pt x="459847" y="23722"/>
                      <a:pt x="461165" y="23722"/>
                      <a:pt x="462483" y="23722"/>
                    </a:cubicBezTo>
                    <a:cubicBezTo>
                      <a:pt x="463801" y="23722"/>
                      <a:pt x="465118" y="23722"/>
                      <a:pt x="466436" y="23722"/>
                    </a:cubicBezTo>
                    <a:lnTo>
                      <a:pt x="469072" y="23722"/>
                    </a:lnTo>
                    <a:lnTo>
                      <a:pt x="469072" y="26358"/>
                    </a:lnTo>
                    <a:cubicBezTo>
                      <a:pt x="470390" y="35584"/>
                      <a:pt x="474344" y="57989"/>
                      <a:pt x="483569" y="67214"/>
                    </a:cubicBezTo>
                    <a:cubicBezTo>
                      <a:pt x="487523" y="71168"/>
                      <a:pt x="491476" y="76439"/>
                      <a:pt x="495430" y="83028"/>
                    </a:cubicBezTo>
                    <a:cubicBezTo>
                      <a:pt x="503338" y="94890"/>
                      <a:pt x="515199" y="110705"/>
                      <a:pt x="523107" y="110705"/>
                    </a:cubicBezTo>
                    <a:cubicBezTo>
                      <a:pt x="524424" y="110705"/>
                      <a:pt x="524424" y="110705"/>
                      <a:pt x="524424" y="110705"/>
                    </a:cubicBezTo>
                    <a:cubicBezTo>
                      <a:pt x="529696" y="109387"/>
                      <a:pt x="533650" y="106751"/>
                      <a:pt x="537603" y="105433"/>
                    </a:cubicBezTo>
                    <a:cubicBezTo>
                      <a:pt x="542875" y="102797"/>
                      <a:pt x="548147" y="100162"/>
                      <a:pt x="552101" y="100162"/>
                    </a:cubicBezTo>
                    <a:cubicBezTo>
                      <a:pt x="554736" y="100162"/>
                      <a:pt x="557372" y="101480"/>
                      <a:pt x="560008" y="102797"/>
                    </a:cubicBezTo>
                    <a:cubicBezTo>
                      <a:pt x="571870" y="113341"/>
                      <a:pt x="574505" y="125202"/>
                      <a:pt x="567915" y="133110"/>
                    </a:cubicBezTo>
                    <a:cubicBezTo>
                      <a:pt x="558691" y="143653"/>
                      <a:pt x="550783" y="152878"/>
                      <a:pt x="541557" y="152878"/>
                    </a:cubicBezTo>
                    <a:cubicBezTo>
                      <a:pt x="540239" y="152878"/>
                      <a:pt x="538922" y="152878"/>
                      <a:pt x="538922" y="152878"/>
                    </a:cubicBezTo>
                    <a:cubicBezTo>
                      <a:pt x="538922" y="152878"/>
                      <a:pt x="537603" y="152878"/>
                      <a:pt x="537603" y="152878"/>
                    </a:cubicBezTo>
                    <a:cubicBezTo>
                      <a:pt x="537603" y="152878"/>
                      <a:pt x="537603" y="155514"/>
                      <a:pt x="541557" y="158150"/>
                    </a:cubicBezTo>
                    <a:cubicBezTo>
                      <a:pt x="545511" y="159468"/>
                      <a:pt x="549465" y="160786"/>
                      <a:pt x="552101" y="160786"/>
                    </a:cubicBezTo>
                    <a:cubicBezTo>
                      <a:pt x="556055" y="160786"/>
                      <a:pt x="560008" y="159468"/>
                      <a:pt x="565280" y="158150"/>
                    </a:cubicBezTo>
                    <a:cubicBezTo>
                      <a:pt x="571870" y="155514"/>
                      <a:pt x="574505" y="154196"/>
                      <a:pt x="578459" y="154196"/>
                    </a:cubicBezTo>
                    <a:cubicBezTo>
                      <a:pt x="581094" y="154196"/>
                      <a:pt x="583730" y="155514"/>
                      <a:pt x="586366" y="156832"/>
                    </a:cubicBezTo>
                    <a:lnTo>
                      <a:pt x="587684" y="156832"/>
                    </a:lnTo>
                    <a:cubicBezTo>
                      <a:pt x="589002" y="156832"/>
                      <a:pt x="590320" y="158150"/>
                      <a:pt x="591638" y="158150"/>
                    </a:cubicBezTo>
                    <a:cubicBezTo>
                      <a:pt x="592956" y="159468"/>
                      <a:pt x="594274" y="159468"/>
                      <a:pt x="595592" y="159468"/>
                    </a:cubicBezTo>
                    <a:cubicBezTo>
                      <a:pt x="596910" y="159468"/>
                      <a:pt x="599546" y="158150"/>
                      <a:pt x="603499" y="154196"/>
                    </a:cubicBezTo>
                    <a:cubicBezTo>
                      <a:pt x="606135" y="151560"/>
                      <a:pt x="608771" y="150242"/>
                      <a:pt x="611407" y="147606"/>
                    </a:cubicBezTo>
                    <a:cubicBezTo>
                      <a:pt x="612725" y="146289"/>
                      <a:pt x="615361" y="144971"/>
                      <a:pt x="615361" y="144971"/>
                    </a:cubicBezTo>
                    <a:lnTo>
                      <a:pt x="615361" y="144971"/>
                    </a:lnTo>
                    <a:cubicBezTo>
                      <a:pt x="615361" y="144971"/>
                      <a:pt x="615361" y="143653"/>
                      <a:pt x="614042" y="142335"/>
                    </a:cubicBezTo>
                    <a:cubicBezTo>
                      <a:pt x="610089" y="137063"/>
                      <a:pt x="607453" y="131791"/>
                      <a:pt x="610089" y="127838"/>
                    </a:cubicBezTo>
                    <a:cubicBezTo>
                      <a:pt x="611407" y="123884"/>
                      <a:pt x="616678" y="122566"/>
                      <a:pt x="620632" y="122566"/>
                    </a:cubicBezTo>
                    <a:lnTo>
                      <a:pt x="624586" y="122566"/>
                    </a:lnTo>
                    <a:cubicBezTo>
                      <a:pt x="637765" y="121248"/>
                      <a:pt x="669395" y="119931"/>
                      <a:pt x="679938" y="110705"/>
                    </a:cubicBezTo>
                    <a:cubicBezTo>
                      <a:pt x="693117" y="100162"/>
                      <a:pt x="704979" y="93572"/>
                      <a:pt x="712886" y="93572"/>
                    </a:cubicBezTo>
                    <a:cubicBezTo>
                      <a:pt x="715522" y="93572"/>
                      <a:pt x="719475" y="94890"/>
                      <a:pt x="722111" y="96208"/>
                    </a:cubicBezTo>
                    <a:cubicBezTo>
                      <a:pt x="724747" y="97526"/>
                      <a:pt x="728701" y="98844"/>
                      <a:pt x="731337" y="100162"/>
                    </a:cubicBezTo>
                    <a:cubicBezTo>
                      <a:pt x="737926" y="102797"/>
                      <a:pt x="745834" y="104115"/>
                      <a:pt x="747152" y="114659"/>
                    </a:cubicBezTo>
                    <a:cubicBezTo>
                      <a:pt x="748470" y="126520"/>
                      <a:pt x="749788" y="131791"/>
                      <a:pt x="760331" y="138381"/>
                    </a:cubicBezTo>
                    <a:cubicBezTo>
                      <a:pt x="764285" y="141017"/>
                      <a:pt x="772192" y="142335"/>
                      <a:pt x="778781" y="143653"/>
                    </a:cubicBezTo>
                    <a:cubicBezTo>
                      <a:pt x="791961" y="146289"/>
                      <a:pt x="805140" y="148924"/>
                      <a:pt x="803822" y="159468"/>
                    </a:cubicBezTo>
                    <a:cubicBezTo>
                      <a:pt x="802505" y="170011"/>
                      <a:pt x="805140" y="175282"/>
                      <a:pt x="813048" y="185826"/>
                    </a:cubicBezTo>
                    <a:cubicBezTo>
                      <a:pt x="819637" y="196369"/>
                      <a:pt x="832816" y="200323"/>
                      <a:pt x="838088" y="202959"/>
                    </a:cubicBezTo>
                    <a:cubicBezTo>
                      <a:pt x="844677" y="205595"/>
                      <a:pt x="856539" y="209549"/>
                      <a:pt x="863128" y="214820"/>
                    </a:cubicBezTo>
                    <a:lnTo>
                      <a:pt x="864446" y="216138"/>
                    </a:lnTo>
                    <a:lnTo>
                      <a:pt x="864446" y="217456"/>
                    </a:lnTo>
                    <a:cubicBezTo>
                      <a:pt x="865764" y="226681"/>
                      <a:pt x="868400" y="239860"/>
                      <a:pt x="865764" y="251722"/>
                    </a:cubicBezTo>
                    <a:cubicBezTo>
                      <a:pt x="865764" y="254357"/>
                      <a:pt x="864446" y="255676"/>
                      <a:pt x="863128" y="258312"/>
                    </a:cubicBezTo>
                    <a:cubicBezTo>
                      <a:pt x="861811" y="259629"/>
                      <a:pt x="861811" y="262265"/>
                      <a:pt x="861811" y="263583"/>
                    </a:cubicBezTo>
                    <a:cubicBezTo>
                      <a:pt x="861811" y="264901"/>
                      <a:pt x="861811" y="267536"/>
                      <a:pt x="861811" y="268855"/>
                    </a:cubicBezTo>
                    <a:cubicBezTo>
                      <a:pt x="861811" y="271491"/>
                      <a:pt x="861811" y="274126"/>
                      <a:pt x="860492" y="276762"/>
                    </a:cubicBezTo>
                    <a:cubicBezTo>
                      <a:pt x="857856" y="287305"/>
                      <a:pt x="851267" y="291259"/>
                      <a:pt x="844677" y="293895"/>
                    </a:cubicBezTo>
                    <a:cubicBezTo>
                      <a:pt x="839406" y="296531"/>
                      <a:pt x="834134" y="300484"/>
                      <a:pt x="830180" y="303120"/>
                    </a:cubicBezTo>
                    <a:cubicBezTo>
                      <a:pt x="826227" y="305756"/>
                      <a:pt x="823591" y="308392"/>
                      <a:pt x="818319" y="311028"/>
                    </a:cubicBezTo>
                    <a:cubicBezTo>
                      <a:pt x="814365" y="313663"/>
                      <a:pt x="813048" y="314982"/>
                      <a:pt x="813048" y="321571"/>
                    </a:cubicBezTo>
                    <a:cubicBezTo>
                      <a:pt x="813048" y="330797"/>
                      <a:pt x="815684" y="340022"/>
                      <a:pt x="818319" y="349247"/>
                    </a:cubicBezTo>
                    <a:cubicBezTo>
                      <a:pt x="819637" y="351883"/>
                      <a:pt x="819637" y="354519"/>
                      <a:pt x="820955" y="358473"/>
                    </a:cubicBezTo>
                    <a:cubicBezTo>
                      <a:pt x="823591" y="366380"/>
                      <a:pt x="824908" y="374288"/>
                      <a:pt x="832816" y="378241"/>
                    </a:cubicBezTo>
                    <a:cubicBezTo>
                      <a:pt x="845996" y="386149"/>
                      <a:pt x="851267" y="396692"/>
                      <a:pt x="849949" y="408553"/>
                    </a:cubicBezTo>
                    <a:cubicBezTo>
                      <a:pt x="848632" y="413825"/>
                      <a:pt x="848632" y="419096"/>
                      <a:pt x="848632" y="425686"/>
                    </a:cubicBezTo>
                    <a:lnTo>
                      <a:pt x="848632" y="430958"/>
                    </a:lnTo>
                    <a:cubicBezTo>
                      <a:pt x="848632" y="438865"/>
                      <a:pt x="847313" y="448091"/>
                      <a:pt x="845996" y="455999"/>
                    </a:cubicBezTo>
                    <a:cubicBezTo>
                      <a:pt x="844677" y="462588"/>
                      <a:pt x="843360" y="469178"/>
                      <a:pt x="843360" y="475767"/>
                    </a:cubicBezTo>
                    <a:cubicBezTo>
                      <a:pt x="843360" y="479721"/>
                      <a:pt x="842042" y="483674"/>
                      <a:pt x="842042" y="487628"/>
                    </a:cubicBezTo>
                    <a:cubicBezTo>
                      <a:pt x="840724" y="492900"/>
                      <a:pt x="840724" y="496854"/>
                      <a:pt x="840724" y="502126"/>
                    </a:cubicBezTo>
                    <a:cubicBezTo>
                      <a:pt x="840724" y="511350"/>
                      <a:pt x="842042" y="521894"/>
                      <a:pt x="844677" y="532437"/>
                    </a:cubicBezTo>
                    <a:cubicBezTo>
                      <a:pt x="845996" y="536391"/>
                      <a:pt x="848632" y="541663"/>
                      <a:pt x="849949" y="545617"/>
                    </a:cubicBezTo>
                    <a:cubicBezTo>
                      <a:pt x="853903" y="552206"/>
                      <a:pt x="856539" y="558796"/>
                      <a:pt x="857856" y="565385"/>
                    </a:cubicBezTo>
                    <a:cubicBezTo>
                      <a:pt x="859175" y="583836"/>
                      <a:pt x="852585" y="593061"/>
                      <a:pt x="843360" y="604923"/>
                    </a:cubicBezTo>
                    <a:cubicBezTo>
                      <a:pt x="840724" y="608876"/>
                      <a:pt x="836770" y="611512"/>
                      <a:pt x="834134" y="615466"/>
                    </a:cubicBezTo>
                    <a:cubicBezTo>
                      <a:pt x="832816" y="618102"/>
                      <a:pt x="830180" y="619419"/>
                      <a:pt x="828863" y="622055"/>
                    </a:cubicBezTo>
                    <a:cubicBezTo>
                      <a:pt x="826227" y="624691"/>
                      <a:pt x="823591" y="628645"/>
                      <a:pt x="823591" y="632599"/>
                    </a:cubicBezTo>
                    <a:cubicBezTo>
                      <a:pt x="823591" y="632599"/>
                      <a:pt x="823591" y="632599"/>
                      <a:pt x="823591" y="633917"/>
                    </a:cubicBezTo>
                    <a:cubicBezTo>
                      <a:pt x="823591" y="633917"/>
                      <a:pt x="823591" y="633917"/>
                      <a:pt x="823591" y="633917"/>
                    </a:cubicBezTo>
                    <a:cubicBezTo>
                      <a:pt x="824908" y="633917"/>
                      <a:pt x="824908" y="632599"/>
                      <a:pt x="826227" y="632599"/>
                    </a:cubicBezTo>
                    <a:cubicBezTo>
                      <a:pt x="828863" y="631281"/>
                      <a:pt x="831498" y="629963"/>
                      <a:pt x="834134" y="629963"/>
                    </a:cubicBezTo>
                    <a:lnTo>
                      <a:pt x="851267" y="626009"/>
                    </a:lnTo>
                    <a:lnTo>
                      <a:pt x="836770" y="635235"/>
                    </a:lnTo>
                    <a:cubicBezTo>
                      <a:pt x="830180" y="639188"/>
                      <a:pt x="822273" y="644460"/>
                      <a:pt x="813048" y="644460"/>
                    </a:cubicBezTo>
                    <a:cubicBezTo>
                      <a:pt x="810412" y="644460"/>
                      <a:pt x="809094" y="644460"/>
                      <a:pt x="806458" y="643142"/>
                    </a:cubicBezTo>
                    <a:cubicBezTo>
                      <a:pt x="799869" y="641824"/>
                      <a:pt x="794597" y="636552"/>
                      <a:pt x="789325" y="632599"/>
                    </a:cubicBezTo>
                    <a:cubicBezTo>
                      <a:pt x="782736" y="627327"/>
                      <a:pt x="776146" y="623373"/>
                      <a:pt x="770874" y="623373"/>
                    </a:cubicBezTo>
                    <a:cubicBezTo>
                      <a:pt x="766921" y="623373"/>
                      <a:pt x="764285" y="624691"/>
                      <a:pt x="760331" y="628645"/>
                    </a:cubicBezTo>
                    <a:cubicBezTo>
                      <a:pt x="756378" y="632599"/>
                      <a:pt x="752423" y="637871"/>
                      <a:pt x="748470" y="643142"/>
                    </a:cubicBezTo>
                    <a:cubicBezTo>
                      <a:pt x="743198" y="652367"/>
                      <a:pt x="737926" y="660275"/>
                      <a:pt x="726065" y="665546"/>
                    </a:cubicBezTo>
                    <a:cubicBezTo>
                      <a:pt x="715522" y="670818"/>
                      <a:pt x="703661" y="673454"/>
                      <a:pt x="691800" y="674772"/>
                    </a:cubicBezTo>
                    <a:cubicBezTo>
                      <a:pt x="685210" y="676090"/>
                      <a:pt x="678620" y="677408"/>
                      <a:pt x="673348" y="678726"/>
                    </a:cubicBezTo>
                    <a:cubicBezTo>
                      <a:pt x="661488" y="682679"/>
                      <a:pt x="650945" y="687951"/>
                      <a:pt x="640401" y="694541"/>
                    </a:cubicBezTo>
                    <a:cubicBezTo>
                      <a:pt x="636447" y="697177"/>
                      <a:pt x="632493" y="699813"/>
                      <a:pt x="627221" y="702448"/>
                    </a:cubicBezTo>
                    <a:cubicBezTo>
                      <a:pt x="620632" y="706402"/>
                      <a:pt x="612725" y="709037"/>
                      <a:pt x="606135" y="710356"/>
                    </a:cubicBezTo>
                    <a:cubicBezTo>
                      <a:pt x="598228" y="712992"/>
                      <a:pt x="590320" y="715627"/>
                      <a:pt x="583730" y="719581"/>
                    </a:cubicBezTo>
                    <a:cubicBezTo>
                      <a:pt x="571870" y="727488"/>
                      <a:pt x="563962" y="740668"/>
                      <a:pt x="562644" y="755164"/>
                    </a:cubicBezTo>
                    <a:cubicBezTo>
                      <a:pt x="561326" y="770979"/>
                      <a:pt x="569234" y="785477"/>
                      <a:pt x="575823" y="799974"/>
                    </a:cubicBezTo>
                    <a:lnTo>
                      <a:pt x="578459" y="805246"/>
                    </a:lnTo>
                    <a:cubicBezTo>
                      <a:pt x="582413" y="811835"/>
                      <a:pt x="585049" y="819742"/>
                      <a:pt x="587684" y="827650"/>
                    </a:cubicBezTo>
                    <a:cubicBezTo>
                      <a:pt x="591638" y="838194"/>
                      <a:pt x="595592" y="847418"/>
                      <a:pt x="600863" y="856644"/>
                    </a:cubicBezTo>
                    <a:cubicBezTo>
                      <a:pt x="607453" y="867187"/>
                      <a:pt x="617997" y="877731"/>
                      <a:pt x="628540" y="885638"/>
                    </a:cubicBezTo>
                    <a:cubicBezTo>
                      <a:pt x="629857" y="886956"/>
                      <a:pt x="631176" y="886956"/>
                      <a:pt x="631176" y="888274"/>
                    </a:cubicBezTo>
                    <a:cubicBezTo>
                      <a:pt x="633811" y="889592"/>
                      <a:pt x="636447" y="890910"/>
                      <a:pt x="639083" y="894864"/>
                    </a:cubicBezTo>
                    <a:cubicBezTo>
                      <a:pt x="640401" y="897500"/>
                      <a:pt x="641719" y="900135"/>
                      <a:pt x="643037" y="904089"/>
                    </a:cubicBezTo>
                    <a:cubicBezTo>
                      <a:pt x="644355" y="906724"/>
                      <a:pt x="645673" y="909360"/>
                      <a:pt x="646990" y="911996"/>
                    </a:cubicBezTo>
                    <a:cubicBezTo>
                      <a:pt x="649626" y="915950"/>
                      <a:pt x="653580" y="919904"/>
                      <a:pt x="658852" y="922540"/>
                    </a:cubicBezTo>
                    <a:cubicBezTo>
                      <a:pt x="662805" y="925176"/>
                      <a:pt x="665441" y="929129"/>
                      <a:pt x="669395" y="931765"/>
                    </a:cubicBezTo>
                    <a:cubicBezTo>
                      <a:pt x="677303" y="939672"/>
                      <a:pt x="681256" y="951534"/>
                      <a:pt x="681256" y="964713"/>
                    </a:cubicBezTo>
                    <a:lnTo>
                      <a:pt x="681256" y="967349"/>
                    </a:lnTo>
                    <a:cubicBezTo>
                      <a:pt x="681256" y="968667"/>
                      <a:pt x="681256" y="969985"/>
                      <a:pt x="681256" y="972620"/>
                    </a:cubicBezTo>
                    <a:lnTo>
                      <a:pt x="681256" y="973938"/>
                    </a:lnTo>
                    <a:lnTo>
                      <a:pt x="679938" y="975256"/>
                    </a:lnTo>
                    <a:cubicBezTo>
                      <a:pt x="678620" y="977892"/>
                      <a:pt x="675984" y="980528"/>
                      <a:pt x="674667" y="981846"/>
                    </a:cubicBezTo>
                    <a:cubicBezTo>
                      <a:pt x="670713" y="987118"/>
                      <a:pt x="665441" y="993707"/>
                      <a:pt x="660169" y="998978"/>
                    </a:cubicBezTo>
                    <a:cubicBezTo>
                      <a:pt x="656216" y="1004250"/>
                      <a:pt x="649626" y="1006886"/>
                      <a:pt x="644355" y="1009522"/>
                    </a:cubicBezTo>
                    <a:cubicBezTo>
                      <a:pt x="641719" y="1010840"/>
                      <a:pt x="639083" y="1012158"/>
                      <a:pt x="636447" y="1013476"/>
                    </a:cubicBezTo>
                    <a:cubicBezTo>
                      <a:pt x="628540" y="1018747"/>
                      <a:pt x="627221" y="1024019"/>
                      <a:pt x="623268" y="1031926"/>
                    </a:cubicBezTo>
                    <a:lnTo>
                      <a:pt x="621950" y="1034562"/>
                    </a:lnTo>
                    <a:cubicBezTo>
                      <a:pt x="616678" y="1049060"/>
                      <a:pt x="607453" y="1050377"/>
                      <a:pt x="596910" y="1051695"/>
                    </a:cubicBezTo>
                    <a:cubicBezTo>
                      <a:pt x="592956" y="1051695"/>
                      <a:pt x="589002" y="1053013"/>
                      <a:pt x="585049" y="1054331"/>
                    </a:cubicBezTo>
                    <a:cubicBezTo>
                      <a:pt x="581094" y="1055649"/>
                      <a:pt x="575823" y="1056967"/>
                      <a:pt x="570551" y="1056967"/>
                    </a:cubicBezTo>
                    <a:lnTo>
                      <a:pt x="569234" y="1056967"/>
                    </a:lnTo>
                    <a:cubicBezTo>
                      <a:pt x="561326" y="1056967"/>
                      <a:pt x="553419" y="1058285"/>
                      <a:pt x="545511" y="1059603"/>
                    </a:cubicBezTo>
                    <a:lnTo>
                      <a:pt x="544193" y="1059603"/>
                    </a:lnTo>
                    <a:cubicBezTo>
                      <a:pt x="537603" y="1060920"/>
                      <a:pt x="531014" y="1063556"/>
                      <a:pt x="527060" y="1068828"/>
                    </a:cubicBezTo>
                    <a:cubicBezTo>
                      <a:pt x="525743" y="1071464"/>
                      <a:pt x="523107" y="1075418"/>
                      <a:pt x="521788" y="1079372"/>
                    </a:cubicBezTo>
                    <a:cubicBezTo>
                      <a:pt x="520471" y="1083325"/>
                      <a:pt x="517835" y="1087279"/>
                      <a:pt x="515199" y="1091232"/>
                    </a:cubicBezTo>
                    <a:cubicBezTo>
                      <a:pt x="512564" y="1095187"/>
                      <a:pt x="509928" y="1097822"/>
                      <a:pt x="508609" y="1101776"/>
                    </a:cubicBezTo>
                    <a:cubicBezTo>
                      <a:pt x="505974" y="1105730"/>
                      <a:pt x="503338" y="1109683"/>
                      <a:pt x="500702" y="1113637"/>
                    </a:cubicBezTo>
                    <a:cubicBezTo>
                      <a:pt x="499384" y="1114955"/>
                      <a:pt x="499384" y="1116273"/>
                      <a:pt x="498066" y="1117591"/>
                    </a:cubicBezTo>
                    <a:cubicBezTo>
                      <a:pt x="494112" y="1124180"/>
                      <a:pt x="488840" y="1132088"/>
                      <a:pt x="480933" y="1136042"/>
                    </a:cubicBezTo>
                    <a:cubicBezTo>
                      <a:pt x="476980" y="1137359"/>
                      <a:pt x="473026" y="1137359"/>
                      <a:pt x="470390" y="1137359"/>
                    </a:cubicBezTo>
                    <a:cubicBezTo>
                      <a:pt x="466436" y="1137359"/>
                      <a:pt x="462483" y="1137359"/>
                      <a:pt x="458529" y="1139995"/>
                    </a:cubicBezTo>
                    <a:cubicBezTo>
                      <a:pt x="457211" y="1141314"/>
                      <a:pt x="455893" y="1141314"/>
                      <a:pt x="455893" y="1142631"/>
                    </a:cubicBezTo>
                    <a:cubicBezTo>
                      <a:pt x="451939" y="1146585"/>
                      <a:pt x="447985" y="1149221"/>
                      <a:pt x="440078" y="1149221"/>
                    </a:cubicBezTo>
                    <a:cubicBezTo>
                      <a:pt x="438760" y="1149221"/>
                      <a:pt x="438760" y="1149221"/>
                      <a:pt x="437442" y="1149221"/>
                    </a:cubicBezTo>
                    <a:cubicBezTo>
                      <a:pt x="436124" y="1149221"/>
                      <a:pt x="433488" y="1149221"/>
                      <a:pt x="432170" y="1149221"/>
                    </a:cubicBezTo>
                    <a:cubicBezTo>
                      <a:pt x="425581" y="1149221"/>
                      <a:pt x="420309" y="1150538"/>
                      <a:pt x="413720" y="1154493"/>
                    </a:cubicBezTo>
                    <a:cubicBezTo>
                      <a:pt x="407130" y="1159764"/>
                      <a:pt x="399223" y="1163718"/>
                      <a:pt x="388679" y="1163718"/>
                    </a:cubicBezTo>
                    <a:lnTo>
                      <a:pt x="387361" y="1163718"/>
                    </a:lnTo>
                    <a:cubicBezTo>
                      <a:pt x="378136" y="1163718"/>
                      <a:pt x="370229" y="1162400"/>
                      <a:pt x="362321" y="1161082"/>
                    </a:cubicBezTo>
                    <a:cubicBezTo>
                      <a:pt x="357050" y="1159764"/>
                      <a:pt x="353096" y="1157128"/>
                      <a:pt x="349142" y="1154493"/>
                    </a:cubicBezTo>
                    <a:cubicBezTo>
                      <a:pt x="345188" y="1151857"/>
                      <a:pt x="342552" y="1150538"/>
                      <a:pt x="338599" y="1149221"/>
                    </a:cubicBezTo>
                    <a:cubicBezTo>
                      <a:pt x="337281" y="1149221"/>
                      <a:pt x="335963" y="1149221"/>
                      <a:pt x="335963" y="1149221"/>
                    </a:cubicBezTo>
                    <a:cubicBezTo>
                      <a:pt x="330691" y="1149221"/>
                      <a:pt x="328055" y="1154493"/>
                      <a:pt x="325420" y="1162400"/>
                    </a:cubicBezTo>
                    <a:cubicBezTo>
                      <a:pt x="330691" y="1165036"/>
                      <a:pt x="326737" y="1168990"/>
                      <a:pt x="321466" y="1168990"/>
                    </a:cubicBezTo>
                    <a:close/>
                  </a:path>
                </a:pathLst>
              </a:custGeom>
              <a:grpFill/>
              <a:ln w="6350" cap="flat">
                <a:solidFill>
                  <a:srgbClr val="94C33D"/>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8C15DF-7F0A-37F3-8277-A050D35BC51D}"/>
                  </a:ext>
                </a:extLst>
              </p:cNvPr>
              <p:cNvSpPr/>
              <p:nvPr/>
            </p:nvSpPr>
            <p:spPr>
              <a:xfrm>
                <a:off x="5460728" y="6278375"/>
                <a:ext cx="885830" cy="1178215"/>
              </a:xfrm>
              <a:custGeom>
                <a:avLst/>
                <a:gdLst>
                  <a:gd name="connsiteX0" fmla="*/ 332306 w 885830"/>
                  <a:gd name="connsiteY0" fmla="*/ 1178215 h 1178215"/>
                  <a:gd name="connsiteX1" fmla="*/ 312537 w 885830"/>
                  <a:gd name="connsiteY1" fmla="*/ 1170307 h 1178215"/>
                  <a:gd name="connsiteX2" fmla="*/ 307266 w 885830"/>
                  <a:gd name="connsiteY2" fmla="*/ 1166354 h 1178215"/>
                  <a:gd name="connsiteX3" fmla="*/ 307266 w 885830"/>
                  <a:gd name="connsiteY3" fmla="*/ 1162400 h 1178215"/>
                  <a:gd name="connsiteX4" fmla="*/ 303312 w 885830"/>
                  <a:gd name="connsiteY4" fmla="*/ 1157128 h 1178215"/>
                  <a:gd name="connsiteX5" fmla="*/ 273000 w 885830"/>
                  <a:gd name="connsiteY5" fmla="*/ 1147902 h 1178215"/>
                  <a:gd name="connsiteX6" fmla="*/ 251913 w 885830"/>
                  <a:gd name="connsiteY6" fmla="*/ 1142631 h 1178215"/>
                  <a:gd name="connsiteX7" fmla="*/ 234781 w 885830"/>
                  <a:gd name="connsiteY7" fmla="*/ 1133406 h 1178215"/>
                  <a:gd name="connsiteX8" fmla="*/ 220283 w 885830"/>
                  <a:gd name="connsiteY8" fmla="*/ 1125499 h 1178215"/>
                  <a:gd name="connsiteX9" fmla="*/ 188654 w 885830"/>
                  <a:gd name="connsiteY9" fmla="*/ 1133406 h 1178215"/>
                  <a:gd name="connsiteX10" fmla="*/ 180746 w 885830"/>
                  <a:gd name="connsiteY10" fmla="*/ 1138678 h 1178215"/>
                  <a:gd name="connsiteX11" fmla="*/ 157024 w 885830"/>
                  <a:gd name="connsiteY11" fmla="*/ 1149221 h 1178215"/>
                  <a:gd name="connsiteX12" fmla="*/ 150434 w 885830"/>
                  <a:gd name="connsiteY12" fmla="*/ 1147902 h 1178215"/>
                  <a:gd name="connsiteX13" fmla="*/ 141209 w 885830"/>
                  <a:gd name="connsiteY13" fmla="*/ 1142631 h 1178215"/>
                  <a:gd name="connsiteX14" fmla="*/ 133301 w 885830"/>
                  <a:gd name="connsiteY14" fmla="*/ 1138678 h 1178215"/>
                  <a:gd name="connsiteX15" fmla="*/ 131984 w 885830"/>
                  <a:gd name="connsiteY15" fmla="*/ 1138678 h 1178215"/>
                  <a:gd name="connsiteX16" fmla="*/ 124076 w 885830"/>
                  <a:gd name="connsiteY16" fmla="*/ 1142631 h 1178215"/>
                  <a:gd name="connsiteX17" fmla="*/ 101671 w 885830"/>
                  <a:gd name="connsiteY17" fmla="*/ 1149221 h 1178215"/>
                  <a:gd name="connsiteX18" fmla="*/ 77949 w 885830"/>
                  <a:gd name="connsiteY18" fmla="*/ 1145267 h 1178215"/>
                  <a:gd name="connsiteX19" fmla="*/ 68723 w 885830"/>
                  <a:gd name="connsiteY19" fmla="*/ 1143949 h 1178215"/>
                  <a:gd name="connsiteX20" fmla="*/ 71359 w 885830"/>
                  <a:gd name="connsiteY20" fmla="*/ 1129452 h 1178215"/>
                  <a:gd name="connsiteX21" fmla="*/ 72677 w 885830"/>
                  <a:gd name="connsiteY21" fmla="*/ 1124180 h 1178215"/>
                  <a:gd name="connsiteX22" fmla="*/ 73995 w 885830"/>
                  <a:gd name="connsiteY22" fmla="*/ 1109683 h 1178215"/>
                  <a:gd name="connsiteX23" fmla="*/ 75313 w 885830"/>
                  <a:gd name="connsiteY23" fmla="*/ 1087279 h 1178215"/>
                  <a:gd name="connsiteX24" fmla="*/ 83221 w 885830"/>
                  <a:gd name="connsiteY24" fmla="*/ 1063556 h 1178215"/>
                  <a:gd name="connsiteX25" fmla="*/ 85857 w 885830"/>
                  <a:gd name="connsiteY25" fmla="*/ 1056967 h 1178215"/>
                  <a:gd name="connsiteX26" fmla="*/ 88492 w 885830"/>
                  <a:gd name="connsiteY26" fmla="*/ 1047741 h 1178215"/>
                  <a:gd name="connsiteX27" fmla="*/ 95082 w 885830"/>
                  <a:gd name="connsiteY27" fmla="*/ 1030609 h 1178215"/>
                  <a:gd name="connsiteX28" fmla="*/ 97718 w 885830"/>
                  <a:gd name="connsiteY28" fmla="*/ 1025337 h 1178215"/>
                  <a:gd name="connsiteX29" fmla="*/ 97718 w 885830"/>
                  <a:gd name="connsiteY29" fmla="*/ 1024019 h 1178215"/>
                  <a:gd name="connsiteX30" fmla="*/ 102989 w 885830"/>
                  <a:gd name="connsiteY30" fmla="*/ 1014793 h 1178215"/>
                  <a:gd name="connsiteX31" fmla="*/ 116168 w 885830"/>
                  <a:gd name="connsiteY31" fmla="*/ 997661 h 1178215"/>
                  <a:gd name="connsiteX32" fmla="*/ 117486 w 885830"/>
                  <a:gd name="connsiteY32" fmla="*/ 996342 h 1178215"/>
                  <a:gd name="connsiteX33" fmla="*/ 121440 w 885830"/>
                  <a:gd name="connsiteY33" fmla="*/ 992389 h 1178215"/>
                  <a:gd name="connsiteX34" fmla="*/ 130666 w 885830"/>
                  <a:gd name="connsiteY34" fmla="*/ 977892 h 1178215"/>
                  <a:gd name="connsiteX35" fmla="*/ 137255 w 885830"/>
                  <a:gd name="connsiteY35" fmla="*/ 966031 h 1178215"/>
                  <a:gd name="connsiteX36" fmla="*/ 143845 w 885830"/>
                  <a:gd name="connsiteY36" fmla="*/ 958123 h 1178215"/>
                  <a:gd name="connsiteX37" fmla="*/ 147798 w 885830"/>
                  <a:gd name="connsiteY37" fmla="*/ 954170 h 1178215"/>
                  <a:gd name="connsiteX38" fmla="*/ 171521 w 885830"/>
                  <a:gd name="connsiteY38" fmla="*/ 935719 h 1178215"/>
                  <a:gd name="connsiteX39" fmla="*/ 179428 w 885830"/>
                  <a:gd name="connsiteY39" fmla="*/ 930447 h 1178215"/>
                  <a:gd name="connsiteX40" fmla="*/ 164931 w 885830"/>
                  <a:gd name="connsiteY40" fmla="*/ 925176 h 1178215"/>
                  <a:gd name="connsiteX41" fmla="*/ 154388 w 885830"/>
                  <a:gd name="connsiteY41" fmla="*/ 922540 h 1178215"/>
                  <a:gd name="connsiteX42" fmla="*/ 134619 w 885830"/>
                  <a:gd name="connsiteY42" fmla="*/ 911996 h 1178215"/>
                  <a:gd name="connsiteX43" fmla="*/ 124076 w 885830"/>
                  <a:gd name="connsiteY43" fmla="*/ 906724 h 1178215"/>
                  <a:gd name="connsiteX44" fmla="*/ 120122 w 885830"/>
                  <a:gd name="connsiteY44" fmla="*/ 905407 h 1178215"/>
                  <a:gd name="connsiteX45" fmla="*/ 110897 w 885830"/>
                  <a:gd name="connsiteY45" fmla="*/ 902771 h 1178215"/>
                  <a:gd name="connsiteX46" fmla="*/ 108261 w 885830"/>
                  <a:gd name="connsiteY46" fmla="*/ 901453 h 1178215"/>
                  <a:gd name="connsiteX47" fmla="*/ 106943 w 885830"/>
                  <a:gd name="connsiteY47" fmla="*/ 901453 h 1178215"/>
                  <a:gd name="connsiteX48" fmla="*/ 101671 w 885830"/>
                  <a:gd name="connsiteY48" fmla="*/ 898817 h 1178215"/>
                  <a:gd name="connsiteX49" fmla="*/ 100353 w 885830"/>
                  <a:gd name="connsiteY49" fmla="*/ 898817 h 1178215"/>
                  <a:gd name="connsiteX50" fmla="*/ 68723 w 885830"/>
                  <a:gd name="connsiteY50" fmla="*/ 884320 h 1178215"/>
                  <a:gd name="connsiteX51" fmla="*/ 39730 w 885830"/>
                  <a:gd name="connsiteY51" fmla="*/ 868505 h 1178215"/>
                  <a:gd name="connsiteX52" fmla="*/ 1510 w 885830"/>
                  <a:gd name="connsiteY52" fmla="*/ 825014 h 1178215"/>
                  <a:gd name="connsiteX53" fmla="*/ 2828 w 885830"/>
                  <a:gd name="connsiteY53" fmla="*/ 821060 h 1178215"/>
                  <a:gd name="connsiteX54" fmla="*/ 9417 w 885830"/>
                  <a:gd name="connsiteY54" fmla="*/ 813153 h 1178215"/>
                  <a:gd name="connsiteX55" fmla="*/ 14689 w 885830"/>
                  <a:gd name="connsiteY55" fmla="*/ 803927 h 1178215"/>
                  <a:gd name="connsiteX56" fmla="*/ 12053 w 885830"/>
                  <a:gd name="connsiteY56" fmla="*/ 789431 h 1178215"/>
                  <a:gd name="connsiteX57" fmla="*/ 9417 w 885830"/>
                  <a:gd name="connsiteY57" fmla="*/ 777569 h 1178215"/>
                  <a:gd name="connsiteX58" fmla="*/ 6782 w 885830"/>
                  <a:gd name="connsiteY58" fmla="*/ 718263 h 1178215"/>
                  <a:gd name="connsiteX59" fmla="*/ 10735 w 885830"/>
                  <a:gd name="connsiteY59" fmla="*/ 703766 h 1178215"/>
                  <a:gd name="connsiteX60" fmla="*/ 16007 w 885830"/>
                  <a:gd name="connsiteY60" fmla="*/ 686633 h 1178215"/>
                  <a:gd name="connsiteX61" fmla="*/ 18643 w 885830"/>
                  <a:gd name="connsiteY61" fmla="*/ 669500 h 1178215"/>
                  <a:gd name="connsiteX62" fmla="*/ 19961 w 885830"/>
                  <a:gd name="connsiteY62" fmla="*/ 653685 h 1178215"/>
                  <a:gd name="connsiteX63" fmla="*/ 19961 w 885830"/>
                  <a:gd name="connsiteY63" fmla="*/ 652367 h 1178215"/>
                  <a:gd name="connsiteX64" fmla="*/ 19961 w 885830"/>
                  <a:gd name="connsiteY64" fmla="*/ 647095 h 1178215"/>
                  <a:gd name="connsiteX65" fmla="*/ 17325 w 885830"/>
                  <a:gd name="connsiteY65" fmla="*/ 635235 h 1178215"/>
                  <a:gd name="connsiteX66" fmla="*/ 16007 w 885830"/>
                  <a:gd name="connsiteY66" fmla="*/ 631281 h 1178215"/>
                  <a:gd name="connsiteX67" fmla="*/ 14689 w 885830"/>
                  <a:gd name="connsiteY67" fmla="*/ 628645 h 1178215"/>
                  <a:gd name="connsiteX68" fmla="*/ 19961 w 885830"/>
                  <a:gd name="connsiteY68" fmla="*/ 604923 h 1178215"/>
                  <a:gd name="connsiteX69" fmla="*/ 33140 w 885830"/>
                  <a:gd name="connsiteY69" fmla="*/ 600968 h 1178215"/>
                  <a:gd name="connsiteX70" fmla="*/ 41047 w 885830"/>
                  <a:gd name="connsiteY70" fmla="*/ 598333 h 1178215"/>
                  <a:gd name="connsiteX71" fmla="*/ 59498 w 885830"/>
                  <a:gd name="connsiteY71" fmla="*/ 571975 h 1178215"/>
                  <a:gd name="connsiteX72" fmla="*/ 59498 w 885830"/>
                  <a:gd name="connsiteY72" fmla="*/ 558796 h 1178215"/>
                  <a:gd name="connsiteX73" fmla="*/ 59498 w 885830"/>
                  <a:gd name="connsiteY73" fmla="*/ 549570 h 1178215"/>
                  <a:gd name="connsiteX74" fmla="*/ 58180 w 885830"/>
                  <a:gd name="connsiteY74" fmla="*/ 544298 h 1178215"/>
                  <a:gd name="connsiteX75" fmla="*/ 56862 w 885830"/>
                  <a:gd name="connsiteY75" fmla="*/ 542981 h 1178215"/>
                  <a:gd name="connsiteX76" fmla="*/ 51591 w 885830"/>
                  <a:gd name="connsiteY76" fmla="*/ 533755 h 1178215"/>
                  <a:gd name="connsiteX77" fmla="*/ 51591 w 885830"/>
                  <a:gd name="connsiteY77" fmla="*/ 525848 h 1178215"/>
                  <a:gd name="connsiteX78" fmla="*/ 51591 w 885830"/>
                  <a:gd name="connsiteY78" fmla="*/ 521893 h 1178215"/>
                  <a:gd name="connsiteX79" fmla="*/ 50273 w 885830"/>
                  <a:gd name="connsiteY79" fmla="*/ 516622 h 1178215"/>
                  <a:gd name="connsiteX80" fmla="*/ 48955 w 885830"/>
                  <a:gd name="connsiteY80" fmla="*/ 513986 h 1178215"/>
                  <a:gd name="connsiteX81" fmla="*/ 50273 w 885830"/>
                  <a:gd name="connsiteY81" fmla="*/ 486310 h 1178215"/>
                  <a:gd name="connsiteX82" fmla="*/ 51591 w 885830"/>
                  <a:gd name="connsiteY82" fmla="*/ 483674 h 1178215"/>
                  <a:gd name="connsiteX83" fmla="*/ 68723 w 885830"/>
                  <a:gd name="connsiteY83" fmla="*/ 465223 h 1178215"/>
                  <a:gd name="connsiteX84" fmla="*/ 76631 w 885830"/>
                  <a:gd name="connsiteY84" fmla="*/ 465223 h 1178215"/>
                  <a:gd name="connsiteX85" fmla="*/ 84539 w 885830"/>
                  <a:gd name="connsiteY85" fmla="*/ 465223 h 1178215"/>
                  <a:gd name="connsiteX86" fmla="*/ 92446 w 885830"/>
                  <a:gd name="connsiteY86" fmla="*/ 465223 h 1178215"/>
                  <a:gd name="connsiteX87" fmla="*/ 95082 w 885830"/>
                  <a:gd name="connsiteY87" fmla="*/ 465223 h 1178215"/>
                  <a:gd name="connsiteX88" fmla="*/ 96400 w 885830"/>
                  <a:gd name="connsiteY88" fmla="*/ 465223 h 1178215"/>
                  <a:gd name="connsiteX89" fmla="*/ 96400 w 885830"/>
                  <a:gd name="connsiteY89" fmla="*/ 462587 h 1178215"/>
                  <a:gd name="connsiteX90" fmla="*/ 99036 w 885830"/>
                  <a:gd name="connsiteY90" fmla="*/ 458634 h 1178215"/>
                  <a:gd name="connsiteX91" fmla="*/ 120122 w 885830"/>
                  <a:gd name="connsiteY91" fmla="*/ 445455 h 1178215"/>
                  <a:gd name="connsiteX92" fmla="*/ 124076 w 885830"/>
                  <a:gd name="connsiteY92" fmla="*/ 444137 h 1178215"/>
                  <a:gd name="connsiteX93" fmla="*/ 128030 w 885830"/>
                  <a:gd name="connsiteY93" fmla="*/ 442819 h 1178215"/>
                  <a:gd name="connsiteX94" fmla="*/ 129348 w 885830"/>
                  <a:gd name="connsiteY94" fmla="*/ 438865 h 1178215"/>
                  <a:gd name="connsiteX95" fmla="*/ 131984 w 885830"/>
                  <a:gd name="connsiteY95" fmla="*/ 434911 h 1178215"/>
                  <a:gd name="connsiteX96" fmla="*/ 143845 w 885830"/>
                  <a:gd name="connsiteY96" fmla="*/ 425686 h 1178215"/>
                  <a:gd name="connsiteX97" fmla="*/ 149116 w 885830"/>
                  <a:gd name="connsiteY97" fmla="*/ 421732 h 1178215"/>
                  <a:gd name="connsiteX98" fmla="*/ 149116 w 885830"/>
                  <a:gd name="connsiteY98" fmla="*/ 417779 h 1178215"/>
                  <a:gd name="connsiteX99" fmla="*/ 149116 w 885830"/>
                  <a:gd name="connsiteY99" fmla="*/ 415143 h 1178215"/>
                  <a:gd name="connsiteX100" fmla="*/ 149116 w 885830"/>
                  <a:gd name="connsiteY100" fmla="*/ 411189 h 1178215"/>
                  <a:gd name="connsiteX101" fmla="*/ 147798 w 885830"/>
                  <a:gd name="connsiteY101" fmla="*/ 401964 h 1178215"/>
                  <a:gd name="connsiteX102" fmla="*/ 146480 w 885830"/>
                  <a:gd name="connsiteY102" fmla="*/ 388785 h 1178215"/>
                  <a:gd name="connsiteX103" fmla="*/ 145163 w 885830"/>
                  <a:gd name="connsiteY103" fmla="*/ 383513 h 1178215"/>
                  <a:gd name="connsiteX104" fmla="*/ 143845 w 885830"/>
                  <a:gd name="connsiteY104" fmla="*/ 375605 h 1178215"/>
                  <a:gd name="connsiteX105" fmla="*/ 147798 w 885830"/>
                  <a:gd name="connsiteY105" fmla="*/ 363744 h 1178215"/>
                  <a:gd name="connsiteX106" fmla="*/ 149116 w 885830"/>
                  <a:gd name="connsiteY106" fmla="*/ 361109 h 1178215"/>
                  <a:gd name="connsiteX107" fmla="*/ 150434 w 885830"/>
                  <a:gd name="connsiteY107" fmla="*/ 357154 h 1178215"/>
                  <a:gd name="connsiteX108" fmla="*/ 154388 w 885830"/>
                  <a:gd name="connsiteY108" fmla="*/ 349247 h 1178215"/>
                  <a:gd name="connsiteX109" fmla="*/ 157024 w 885830"/>
                  <a:gd name="connsiteY109" fmla="*/ 343975 h 1178215"/>
                  <a:gd name="connsiteX110" fmla="*/ 158342 w 885830"/>
                  <a:gd name="connsiteY110" fmla="*/ 341340 h 1178215"/>
                  <a:gd name="connsiteX111" fmla="*/ 166249 w 885830"/>
                  <a:gd name="connsiteY111" fmla="*/ 326842 h 1178215"/>
                  <a:gd name="connsiteX112" fmla="*/ 167567 w 885830"/>
                  <a:gd name="connsiteY112" fmla="*/ 324206 h 1178215"/>
                  <a:gd name="connsiteX113" fmla="*/ 170203 w 885830"/>
                  <a:gd name="connsiteY113" fmla="*/ 314982 h 1178215"/>
                  <a:gd name="connsiteX114" fmla="*/ 170203 w 885830"/>
                  <a:gd name="connsiteY114" fmla="*/ 287305 h 1178215"/>
                  <a:gd name="connsiteX115" fmla="*/ 171521 w 885830"/>
                  <a:gd name="connsiteY115" fmla="*/ 268855 h 1178215"/>
                  <a:gd name="connsiteX116" fmla="*/ 172839 w 885830"/>
                  <a:gd name="connsiteY116" fmla="*/ 256993 h 1178215"/>
                  <a:gd name="connsiteX117" fmla="*/ 172839 w 885830"/>
                  <a:gd name="connsiteY117" fmla="*/ 253040 h 1178215"/>
                  <a:gd name="connsiteX118" fmla="*/ 171521 w 885830"/>
                  <a:gd name="connsiteY118" fmla="*/ 245132 h 1178215"/>
                  <a:gd name="connsiteX119" fmla="*/ 178110 w 885830"/>
                  <a:gd name="connsiteY119" fmla="*/ 243814 h 1178215"/>
                  <a:gd name="connsiteX120" fmla="*/ 182064 w 885830"/>
                  <a:gd name="connsiteY120" fmla="*/ 242496 h 1178215"/>
                  <a:gd name="connsiteX121" fmla="*/ 179428 w 885830"/>
                  <a:gd name="connsiteY121" fmla="*/ 235907 h 1178215"/>
                  <a:gd name="connsiteX122" fmla="*/ 179428 w 885830"/>
                  <a:gd name="connsiteY122" fmla="*/ 214820 h 1178215"/>
                  <a:gd name="connsiteX123" fmla="*/ 182064 w 885830"/>
                  <a:gd name="connsiteY123" fmla="*/ 210866 h 1178215"/>
                  <a:gd name="connsiteX124" fmla="*/ 183382 w 885830"/>
                  <a:gd name="connsiteY124" fmla="*/ 209549 h 1178215"/>
                  <a:gd name="connsiteX125" fmla="*/ 204469 w 885830"/>
                  <a:gd name="connsiteY125" fmla="*/ 193733 h 1178215"/>
                  <a:gd name="connsiteX126" fmla="*/ 205786 w 885830"/>
                  <a:gd name="connsiteY126" fmla="*/ 193733 h 1178215"/>
                  <a:gd name="connsiteX127" fmla="*/ 271682 w 885830"/>
                  <a:gd name="connsiteY127" fmla="*/ 196369 h 1178215"/>
                  <a:gd name="connsiteX128" fmla="*/ 274318 w 885830"/>
                  <a:gd name="connsiteY128" fmla="*/ 196369 h 1178215"/>
                  <a:gd name="connsiteX129" fmla="*/ 290133 w 885830"/>
                  <a:gd name="connsiteY129" fmla="*/ 205594 h 1178215"/>
                  <a:gd name="connsiteX130" fmla="*/ 288815 w 885830"/>
                  <a:gd name="connsiteY130" fmla="*/ 225363 h 1178215"/>
                  <a:gd name="connsiteX131" fmla="*/ 286179 w 885830"/>
                  <a:gd name="connsiteY131" fmla="*/ 234588 h 1178215"/>
                  <a:gd name="connsiteX132" fmla="*/ 287497 w 885830"/>
                  <a:gd name="connsiteY132" fmla="*/ 234588 h 1178215"/>
                  <a:gd name="connsiteX133" fmla="*/ 296723 w 885830"/>
                  <a:gd name="connsiteY133" fmla="*/ 222728 h 1178215"/>
                  <a:gd name="connsiteX134" fmla="*/ 311219 w 885830"/>
                  <a:gd name="connsiteY134" fmla="*/ 210866 h 1178215"/>
                  <a:gd name="connsiteX135" fmla="*/ 313855 w 885830"/>
                  <a:gd name="connsiteY135" fmla="*/ 210866 h 1178215"/>
                  <a:gd name="connsiteX136" fmla="*/ 319127 w 885830"/>
                  <a:gd name="connsiteY136" fmla="*/ 212184 h 1178215"/>
                  <a:gd name="connsiteX137" fmla="*/ 319127 w 885830"/>
                  <a:gd name="connsiteY137" fmla="*/ 212184 h 1178215"/>
                  <a:gd name="connsiteX138" fmla="*/ 349439 w 885830"/>
                  <a:gd name="connsiteY138" fmla="*/ 170011 h 1178215"/>
                  <a:gd name="connsiteX139" fmla="*/ 352075 w 885830"/>
                  <a:gd name="connsiteY139" fmla="*/ 170011 h 1178215"/>
                  <a:gd name="connsiteX140" fmla="*/ 370526 w 885830"/>
                  <a:gd name="connsiteY140" fmla="*/ 173965 h 1178215"/>
                  <a:gd name="connsiteX141" fmla="*/ 377115 w 885830"/>
                  <a:gd name="connsiteY141" fmla="*/ 176601 h 1178215"/>
                  <a:gd name="connsiteX142" fmla="*/ 387659 w 885830"/>
                  <a:gd name="connsiteY142" fmla="*/ 173965 h 1178215"/>
                  <a:gd name="connsiteX143" fmla="*/ 369208 w 885830"/>
                  <a:gd name="connsiteY143" fmla="*/ 156832 h 1178215"/>
                  <a:gd name="connsiteX144" fmla="*/ 371844 w 885830"/>
                  <a:gd name="connsiteY144" fmla="*/ 144971 h 1178215"/>
                  <a:gd name="connsiteX145" fmla="*/ 379751 w 885830"/>
                  <a:gd name="connsiteY145" fmla="*/ 131791 h 1178215"/>
                  <a:gd name="connsiteX146" fmla="*/ 379751 w 885830"/>
                  <a:gd name="connsiteY146" fmla="*/ 131791 h 1178215"/>
                  <a:gd name="connsiteX147" fmla="*/ 378433 w 885830"/>
                  <a:gd name="connsiteY147" fmla="*/ 131791 h 1178215"/>
                  <a:gd name="connsiteX148" fmla="*/ 346803 w 885830"/>
                  <a:gd name="connsiteY148" fmla="*/ 108069 h 1178215"/>
                  <a:gd name="connsiteX149" fmla="*/ 363936 w 885830"/>
                  <a:gd name="connsiteY149" fmla="*/ 67213 h 1178215"/>
                  <a:gd name="connsiteX150" fmla="*/ 375798 w 885830"/>
                  <a:gd name="connsiteY150" fmla="*/ 75121 h 1178215"/>
                  <a:gd name="connsiteX151" fmla="*/ 381069 w 885830"/>
                  <a:gd name="connsiteY151" fmla="*/ 67213 h 1178215"/>
                  <a:gd name="connsiteX152" fmla="*/ 383705 w 885830"/>
                  <a:gd name="connsiteY152" fmla="*/ 64578 h 1178215"/>
                  <a:gd name="connsiteX153" fmla="*/ 385023 w 885830"/>
                  <a:gd name="connsiteY153" fmla="*/ 63260 h 1178215"/>
                  <a:gd name="connsiteX154" fmla="*/ 385023 w 885830"/>
                  <a:gd name="connsiteY154" fmla="*/ 63260 h 1178215"/>
                  <a:gd name="connsiteX155" fmla="*/ 373162 w 885830"/>
                  <a:gd name="connsiteY155" fmla="*/ 26358 h 1178215"/>
                  <a:gd name="connsiteX156" fmla="*/ 377115 w 885830"/>
                  <a:gd name="connsiteY156" fmla="*/ 11862 h 1178215"/>
                  <a:gd name="connsiteX157" fmla="*/ 378433 w 885830"/>
                  <a:gd name="connsiteY157" fmla="*/ 0 h 1178215"/>
                  <a:gd name="connsiteX158" fmla="*/ 388977 w 885830"/>
                  <a:gd name="connsiteY158" fmla="*/ 5272 h 1178215"/>
                  <a:gd name="connsiteX159" fmla="*/ 396884 w 885830"/>
                  <a:gd name="connsiteY159" fmla="*/ 10543 h 1178215"/>
                  <a:gd name="connsiteX160" fmla="*/ 398202 w 885830"/>
                  <a:gd name="connsiteY160" fmla="*/ 10543 h 1178215"/>
                  <a:gd name="connsiteX161" fmla="*/ 403473 w 885830"/>
                  <a:gd name="connsiteY161" fmla="*/ 10543 h 1178215"/>
                  <a:gd name="connsiteX162" fmla="*/ 404791 w 885830"/>
                  <a:gd name="connsiteY162" fmla="*/ 10543 h 1178215"/>
                  <a:gd name="connsiteX163" fmla="*/ 407427 w 885830"/>
                  <a:gd name="connsiteY163" fmla="*/ 10543 h 1178215"/>
                  <a:gd name="connsiteX164" fmla="*/ 410063 w 885830"/>
                  <a:gd name="connsiteY164" fmla="*/ 10543 h 1178215"/>
                  <a:gd name="connsiteX165" fmla="*/ 410063 w 885830"/>
                  <a:gd name="connsiteY165" fmla="*/ 10543 h 1178215"/>
                  <a:gd name="connsiteX166" fmla="*/ 417971 w 885830"/>
                  <a:gd name="connsiteY166" fmla="*/ 11862 h 1178215"/>
                  <a:gd name="connsiteX167" fmla="*/ 423242 w 885830"/>
                  <a:gd name="connsiteY167" fmla="*/ 13179 h 1178215"/>
                  <a:gd name="connsiteX168" fmla="*/ 423242 w 885830"/>
                  <a:gd name="connsiteY168" fmla="*/ 18451 h 1178215"/>
                  <a:gd name="connsiteX169" fmla="*/ 423242 w 885830"/>
                  <a:gd name="connsiteY169" fmla="*/ 23722 h 1178215"/>
                  <a:gd name="connsiteX170" fmla="*/ 423242 w 885830"/>
                  <a:gd name="connsiteY170" fmla="*/ 28994 h 1178215"/>
                  <a:gd name="connsiteX171" fmla="*/ 427196 w 885830"/>
                  <a:gd name="connsiteY171" fmla="*/ 28994 h 1178215"/>
                  <a:gd name="connsiteX172" fmla="*/ 428514 w 885830"/>
                  <a:gd name="connsiteY172" fmla="*/ 28994 h 1178215"/>
                  <a:gd name="connsiteX173" fmla="*/ 437739 w 885830"/>
                  <a:gd name="connsiteY173" fmla="*/ 27676 h 1178215"/>
                  <a:gd name="connsiteX174" fmla="*/ 440375 w 885830"/>
                  <a:gd name="connsiteY174" fmla="*/ 27676 h 1178215"/>
                  <a:gd name="connsiteX175" fmla="*/ 443011 w 885830"/>
                  <a:gd name="connsiteY175" fmla="*/ 26358 h 1178215"/>
                  <a:gd name="connsiteX176" fmla="*/ 448283 w 885830"/>
                  <a:gd name="connsiteY176" fmla="*/ 25041 h 1178215"/>
                  <a:gd name="connsiteX177" fmla="*/ 456190 w 885830"/>
                  <a:gd name="connsiteY177" fmla="*/ 25041 h 1178215"/>
                  <a:gd name="connsiteX178" fmla="*/ 461462 w 885830"/>
                  <a:gd name="connsiteY178" fmla="*/ 25041 h 1178215"/>
                  <a:gd name="connsiteX179" fmla="*/ 469369 w 885830"/>
                  <a:gd name="connsiteY179" fmla="*/ 25041 h 1178215"/>
                  <a:gd name="connsiteX180" fmla="*/ 473323 w 885830"/>
                  <a:gd name="connsiteY180" fmla="*/ 25041 h 1178215"/>
                  <a:gd name="connsiteX181" fmla="*/ 474641 w 885830"/>
                  <a:gd name="connsiteY181" fmla="*/ 25041 h 1178215"/>
                  <a:gd name="connsiteX182" fmla="*/ 477277 w 885830"/>
                  <a:gd name="connsiteY182" fmla="*/ 25041 h 1178215"/>
                  <a:gd name="connsiteX183" fmla="*/ 485184 w 885830"/>
                  <a:gd name="connsiteY183" fmla="*/ 23722 h 1178215"/>
                  <a:gd name="connsiteX184" fmla="*/ 486502 w 885830"/>
                  <a:gd name="connsiteY184" fmla="*/ 31630 h 1178215"/>
                  <a:gd name="connsiteX185" fmla="*/ 499681 w 885830"/>
                  <a:gd name="connsiteY185" fmla="*/ 71168 h 1178215"/>
                  <a:gd name="connsiteX186" fmla="*/ 511542 w 885830"/>
                  <a:gd name="connsiteY186" fmla="*/ 86982 h 1178215"/>
                  <a:gd name="connsiteX187" fmla="*/ 535265 w 885830"/>
                  <a:gd name="connsiteY187" fmla="*/ 113340 h 1178215"/>
                  <a:gd name="connsiteX188" fmla="*/ 547126 w 885830"/>
                  <a:gd name="connsiteY188" fmla="*/ 108069 h 1178215"/>
                  <a:gd name="connsiteX189" fmla="*/ 564259 w 885830"/>
                  <a:gd name="connsiteY189" fmla="*/ 102797 h 1178215"/>
                  <a:gd name="connsiteX190" fmla="*/ 574802 w 885830"/>
                  <a:gd name="connsiteY190" fmla="*/ 106751 h 1178215"/>
                  <a:gd name="connsiteX191" fmla="*/ 582710 w 885830"/>
                  <a:gd name="connsiteY191" fmla="*/ 143653 h 1178215"/>
                  <a:gd name="connsiteX192" fmla="*/ 562941 w 885830"/>
                  <a:gd name="connsiteY192" fmla="*/ 162103 h 1178215"/>
                  <a:gd name="connsiteX193" fmla="*/ 576121 w 885830"/>
                  <a:gd name="connsiteY193" fmla="*/ 159467 h 1178215"/>
                  <a:gd name="connsiteX194" fmla="*/ 590617 w 885830"/>
                  <a:gd name="connsiteY194" fmla="*/ 155514 h 1178215"/>
                  <a:gd name="connsiteX195" fmla="*/ 599843 w 885830"/>
                  <a:gd name="connsiteY195" fmla="*/ 158150 h 1178215"/>
                  <a:gd name="connsiteX196" fmla="*/ 601160 w 885830"/>
                  <a:gd name="connsiteY196" fmla="*/ 158150 h 1178215"/>
                  <a:gd name="connsiteX197" fmla="*/ 605114 w 885830"/>
                  <a:gd name="connsiteY197" fmla="*/ 159467 h 1178215"/>
                  <a:gd name="connsiteX198" fmla="*/ 606432 w 885830"/>
                  <a:gd name="connsiteY198" fmla="*/ 160786 h 1178215"/>
                  <a:gd name="connsiteX199" fmla="*/ 610386 w 885830"/>
                  <a:gd name="connsiteY199" fmla="*/ 156832 h 1178215"/>
                  <a:gd name="connsiteX200" fmla="*/ 616976 w 885830"/>
                  <a:gd name="connsiteY200" fmla="*/ 151560 h 1178215"/>
                  <a:gd name="connsiteX201" fmla="*/ 618293 w 885830"/>
                  <a:gd name="connsiteY201" fmla="*/ 150242 h 1178215"/>
                  <a:gd name="connsiteX202" fmla="*/ 614340 w 885830"/>
                  <a:gd name="connsiteY202" fmla="*/ 131791 h 1178215"/>
                  <a:gd name="connsiteX203" fmla="*/ 628837 w 885830"/>
                  <a:gd name="connsiteY203" fmla="*/ 123884 h 1178215"/>
                  <a:gd name="connsiteX204" fmla="*/ 632791 w 885830"/>
                  <a:gd name="connsiteY204" fmla="*/ 123884 h 1178215"/>
                  <a:gd name="connsiteX205" fmla="*/ 685507 w 885830"/>
                  <a:gd name="connsiteY205" fmla="*/ 113340 h 1178215"/>
                  <a:gd name="connsiteX206" fmla="*/ 732952 w 885830"/>
                  <a:gd name="connsiteY206" fmla="*/ 98844 h 1178215"/>
                  <a:gd name="connsiteX207" fmla="*/ 740860 w 885830"/>
                  <a:gd name="connsiteY207" fmla="*/ 101480 h 1178215"/>
                  <a:gd name="connsiteX208" fmla="*/ 760628 w 885830"/>
                  <a:gd name="connsiteY208" fmla="*/ 119930 h 1178215"/>
                  <a:gd name="connsiteX209" fmla="*/ 771172 w 885830"/>
                  <a:gd name="connsiteY209" fmla="*/ 139699 h 1178215"/>
                  <a:gd name="connsiteX210" fmla="*/ 788304 w 885830"/>
                  <a:gd name="connsiteY210" fmla="*/ 143653 h 1178215"/>
                  <a:gd name="connsiteX211" fmla="*/ 817299 w 885830"/>
                  <a:gd name="connsiteY211" fmla="*/ 164739 h 1178215"/>
                  <a:gd name="connsiteX212" fmla="*/ 825206 w 885830"/>
                  <a:gd name="connsiteY212" fmla="*/ 188461 h 1178215"/>
                  <a:gd name="connsiteX213" fmla="*/ 848928 w 885830"/>
                  <a:gd name="connsiteY213" fmla="*/ 202959 h 1178215"/>
                  <a:gd name="connsiteX214" fmla="*/ 875286 w 885830"/>
                  <a:gd name="connsiteY214" fmla="*/ 214820 h 1178215"/>
                  <a:gd name="connsiteX215" fmla="*/ 877922 w 885830"/>
                  <a:gd name="connsiteY215" fmla="*/ 216138 h 1178215"/>
                  <a:gd name="connsiteX216" fmla="*/ 879241 w 885830"/>
                  <a:gd name="connsiteY216" fmla="*/ 218773 h 1178215"/>
                  <a:gd name="connsiteX217" fmla="*/ 880558 w 885830"/>
                  <a:gd name="connsiteY217" fmla="*/ 254357 h 1178215"/>
                  <a:gd name="connsiteX218" fmla="*/ 877922 w 885830"/>
                  <a:gd name="connsiteY218" fmla="*/ 260947 h 1178215"/>
                  <a:gd name="connsiteX219" fmla="*/ 876605 w 885830"/>
                  <a:gd name="connsiteY219" fmla="*/ 266219 h 1178215"/>
                  <a:gd name="connsiteX220" fmla="*/ 876605 w 885830"/>
                  <a:gd name="connsiteY220" fmla="*/ 270172 h 1178215"/>
                  <a:gd name="connsiteX221" fmla="*/ 875286 w 885830"/>
                  <a:gd name="connsiteY221" fmla="*/ 280715 h 1178215"/>
                  <a:gd name="connsiteX222" fmla="*/ 856836 w 885830"/>
                  <a:gd name="connsiteY222" fmla="*/ 300484 h 1178215"/>
                  <a:gd name="connsiteX223" fmla="*/ 843657 w 885830"/>
                  <a:gd name="connsiteY223" fmla="*/ 309710 h 1178215"/>
                  <a:gd name="connsiteX224" fmla="*/ 831795 w 885830"/>
                  <a:gd name="connsiteY224" fmla="*/ 318935 h 1178215"/>
                  <a:gd name="connsiteX225" fmla="*/ 829159 w 885830"/>
                  <a:gd name="connsiteY225" fmla="*/ 324206 h 1178215"/>
                  <a:gd name="connsiteX226" fmla="*/ 834431 w 885830"/>
                  <a:gd name="connsiteY226" fmla="*/ 350565 h 1178215"/>
                  <a:gd name="connsiteX227" fmla="*/ 834431 w 885830"/>
                  <a:gd name="connsiteY227" fmla="*/ 351883 h 1178215"/>
                  <a:gd name="connsiteX228" fmla="*/ 837067 w 885830"/>
                  <a:gd name="connsiteY228" fmla="*/ 359790 h 1178215"/>
                  <a:gd name="connsiteX229" fmla="*/ 846293 w 885830"/>
                  <a:gd name="connsiteY229" fmla="*/ 376923 h 1178215"/>
                  <a:gd name="connsiteX230" fmla="*/ 866062 w 885830"/>
                  <a:gd name="connsiteY230" fmla="*/ 411189 h 1178215"/>
                  <a:gd name="connsiteX231" fmla="*/ 864743 w 885830"/>
                  <a:gd name="connsiteY231" fmla="*/ 427004 h 1178215"/>
                  <a:gd name="connsiteX232" fmla="*/ 864743 w 885830"/>
                  <a:gd name="connsiteY232" fmla="*/ 432276 h 1178215"/>
                  <a:gd name="connsiteX233" fmla="*/ 862107 w 885830"/>
                  <a:gd name="connsiteY233" fmla="*/ 458634 h 1178215"/>
                  <a:gd name="connsiteX234" fmla="*/ 859472 w 885830"/>
                  <a:gd name="connsiteY234" fmla="*/ 478402 h 1178215"/>
                  <a:gd name="connsiteX235" fmla="*/ 858154 w 885830"/>
                  <a:gd name="connsiteY235" fmla="*/ 490264 h 1178215"/>
                  <a:gd name="connsiteX236" fmla="*/ 856836 w 885830"/>
                  <a:gd name="connsiteY236" fmla="*/ 503443 h 1178215"/>
                  <a:gd name="connsiteX237" fmla="*/ 860790 w 885830"/>
                  <a:gd name="connsiteY237" fmla="*/ 533755 h 1178215"/>
                  <a:gd name="connsiteX238" fmla="*/ 866062 w 885830"/>
                  <a:gd name="connsiteY238" fmla="*/ 545617 h 1178215"/>
                  <a:gd name="connsiteX239" fmla="*/ 873969 w 885830"/>
                  <a:gd name="connsiteY239" fmla="*/ 568020 h 1178215"/>
                  <a:gd name="connsiteX240" fmla="*/ 858154 w 885830"/>
                  <a:gd name="connsiteY240" fmla="*/ 610194 h 1178215"/>
                  <a:gd name="connsiteX241" fmla="*/ 848928 w 885830"/>
                  <a:gd name="connsiteY241" fmla="*/ 620737 h 1178215"/>
                  <a:gd name="connsiteX242" fmla="*/ 847610 w 885830"/>
                  <a:gd name="connsiteY242" fmla="*/ 622055 h 1178215"/>
                  <a:gd name="connsiteX243" fmla="*/ 843657 w 885830"/>
                  <a:gd name="connsiteY243" fmla="*/ 626009 h 1178215"/>
                  <a:gd name="connsiteX244" fmla="*/ 843657 w 885830"/>
                  <a:gd name="connsiteY244" fmla="*/ 626009 h 1178215"/>
                  <a:gd name="connsiteX245" fmla="*/ 844974 w 885830"/>
                  <a:gd name="connsiteY245" fmla="*/ 626009 h 1178215"/>
                  <a:gd name="connsiteX246" fmla="*/ 885830 w 885830"/>
                  <a:gd name="connsiteY246" fmla="*/ 618102 h 1178215"/>
                  <a:gd name="connsiteX247" fmla="*/ 850246 w 885830"/>
                  <a:gd name="connsiteY247" fmla="*/ 641824 h 1178215"/>
                  <a:gd name="connsiteX248" fmla="*/ 823888 w 885830"/>
                  <a:gd name="connsiteY248" fmla="*/ 652367 h 1178215"/>
                  <a:gd name="connsiteX249" fmla="*/ 815980 w 885830"/>
                  <a:gd name="connsiteY249" fmla="*/ 651050 h 1178215"/>
                  <a:gd name="connsiteX250" fmla="*/ 797530 w 885830"/>
                  <a:gd name="connsiteY250" fmla="*/ 640506 h 1178215"/>
                  <a:gd name="connsiteX251" fmla="*/ 781715 w 885830"/>
                  <a:gd name="connsiteY251" fmla="*/ 632599 h 1178215"/>
                  <a:gd name="connsiteX252" fmla="*/ 775125 w 885830"/>
                  <a:gd name="connsiteY252" fmla="*/ 636552 h 1178215"/>
                  <a:gd name="connsiteX253" fmla="*/ 764582 w 885830"/>
                  <a:gd name="connsiteY253" fmla="*/ 651050 h 1178215"/>
                  <a:gd name="connsiteX254" fmla="*/ 740860 w 885830"/>
                  <a:gd name="connsiteY254" fmla="*/ 676090 h 1178215"/>
                  <a:gd name="connsiteX255" fmla="*/ 705276 w 885830"/>
                  <a:gd name="connsiteY255" fmla="*/ 686633 h 1178215"/>
                  <a:gd name="connsiteX256" fmla="*/ 686825 w 885830"/>
                  <a:gd name="connsiteY256" fmla="*/ 690587 h 1178215"/>
                  <a:gd name="connsiteX257" fmla="*/ 655195 w 885830"/>
                  <a:gd name="connsiteY257" fmla="*/ 705084 h 1178215"/>
                  <a:gd name="connsiteX258" fmla="*/ 652559 w 885830"/>
                  <a:gd name="connsiteY258" fmla="*/ 706401 h 1178215"/>
                  <a:gd name="connsiteX259" fmla="*/ 642016 w 885830"/>
                  <a:gd name="connsiteY259" fmla="*/ 712991 h 1178215"/>
                  <a:gd name="connsiteX260" fmla="*/ 619612 w 885830"/>
                  <a:gd name="connsiteY260" fmla="*/ 720899 h 1178215"/>
                  <a:gd name="connsiteX261" fmla="*/ 598524 w 885830"/>
                  <a:gd name="connsiteY261" fmla="*/ 730124 h 1178215"/>
                  <a:gd name="connsiteX262" fmla="*/ 580074 w 885830"/>
                  <a:gd name="connsiteY262" fmla="*/ 763072 h 1178215"/>
                  <a:gd name="connsiteX263" fmla="*/ 593253 w 885830"/>
                  <a:gd name="connsiteY263" fmla="*/ 805245 h 1178215"/>
                  <a:gd name="connsiteX264" fmla="*/ 595889 w 885830"/>
                  <a:gd name="connsiteY264" fmla="*/ 810517 h 1178215"/>
                  <a:gd name="connsiteX265" fmla="*/ 605114 w 885830"/>
                  <a:gd name="connsiteY265" fmla="*/ 832922 h 1178215"/>
                  <a:gd name="connsiteX266" fmla="*/ 618293 w 885830"/>
                  <a:gd name="connsiteY266" fmla="*/ 861916 h 1178215"/>
                  <a:gd name="connsiteX267" fmla="*/ 644651 w 885830"/>
                  <a:gd name="connsiteY267" fmla="*/ 889592 h 1178215"/>
                  <a:gd name="connsiteX268" fmla="*/ 645970 w 885830"/>
                  <a:gd name="connsiteY268" fmla="*/ 890909 h 1178215"/>
                  <a:gd name="connsiteX269" fmla="*/ 647287 w 885830"/>
                  <a:gd name="connsiteY269" fmla="*/ 890909 h 1178215"/>
                  <a:gd name="connsiteX270" fmla="*/ 656513 w 885830"/>
                  <a:gd name="connsiteY270" fmla="*/ 898817 h 1178215"/>
                  <a:gd name="connsiteX271" fmla="*/ 661785 w 885830"/>
                  <a:gd name="connsiteY271" fmla="*/ 909360 h 1178215"/>
                  <a:gd name="connsiteX272" fmla="*/ 664420 w 885830"/>
                  <a:gd name="connsiteY272" fmla="*/ 915950 h 1178215"/>
                  <a:gd name="connsiteX273" fmla="*/ 674964 w 885830"/>
                  <a:gd name="connsiteY273" fmla="*/ 926493 h 1178215"/>
                  <a:gd name="connsiteX274" fmla="*/ 676282 w 885830"/>
                  <a:gd name="connsiteY274" fmla="*/ 927812 h 1178215"/>
                  <a:gd name="connsiteX275" fmla="*/ 686825 w 885830"/>
                  <a:gd name="connsiteY275" fmla="*/ 937036 h 1178215"/>
                  <a:gd name="connsiteX276" fmla="*/ 700004 w 885830"/>
                  <a:gd name="connsiteY276" fmla="*/ 972620 h 1178215"/>
                  <a:gd name="connsiteX277" fmla="*/ 700004 w 885830"/>
                  <a:gd name="connsiteY277" fmla="*/ 975256 h 1178215"/>
                  <a:gd name="connsiteX278" fmla="*/ 700004 w 885830"/>
                  <a:gd name="connsiteY278" fmla="*/ 980528 h 1178215"/>
                  <a:gd name="connsiteX279" fmla="*/ 700004 w 885830"/>
                  <a:gd name="connsiteY279" fmla="*/ 983163 h 1178215"/>
                  <a:gd name="connsiteX280" fmla="*/ 697368 w 885830"/>
                  <a:gd name="connsiteY280" fmla="*/ 985799 h 1178215"/>
                  <a:gd name="connsiteX281" fmla="*/ 692097 w 885830"/>
                  <a:gd name="connsiteY281" fmla="*/ 992389 h 1178215"/>
                  <a:gd name="connsiteX282" fmla="*/ 677599 w 885830"/>
                  <a:gd name="connsiteY282" fmla="*/ 1009522 h 1178215"/>
                  <a:gd name="connsiteX283" fmla="*/ 660467 w 885830"/>
                  <a:gd name="connsiteY283" fmla="*/ 1020065 h 1178215"/>
                  <a:gd name="connsiteX284" fmla="*/ 652559 w 885830"/>
                  <a:gd name="connsiteY284" fmla="*/ 1024019 h 1178215"/>
                  <a:gd name="connsiteX285" fmla="*/ 642016 w 885830"/>
                  <a:gd name="connsiteY285" fmla="*/ 1039834 h 1178215"/>
                  <a:gd name="connsiteX286" fmla="*/ 640698 w 885830"/>
                  <a:gd name="connsiteY286" fmla="*/ 1043788 h 1178215"/>
                  <a:gd name="connsiteX287" fmla="*/ 610386 w 885830"/>
                  <a:gd name="connsiteY287" fmla="*/ 1064874 h 1178215"/>
                  <a:gd name="connsiteX288" fmla="*/ 599843 w 885830"/>
                  <a:gd name="connsiteY288" fmla="*/ 1067510 h 1178215"/>
                  <a:gd name="connsiteX289" fmla="*/ 585345 w 885830"/>
                  <a:gd name="connsiteY289" fmla="*/ 1070146 h 1178215"/>
                  <a:gd name="connsiteX290" fmla="*/ 584028 w 885830"/>
                  <a:gd name="connsiteY290" fmla="*/ 1070146 h 1178215"/>
                  <a:gd name="connsiteX291" fmla="*/ 561623 w 885830"/>
                  <a:gd name="connsiteY291" fmla="*/ 1072782 h 1178215"/>
                  <a:gd name="connsiteX292" fmla="*/ 560305 w 885830"/>
                  <a:gd name="connsiteY292" fmla="*/ 1072782 h 1178215"/>
                  <a:gd name="connsiteX293" fmla="*/ 545808 w 885830"/>
                  <a:gd name="connsiteY293" fmla="*/ 1079372 h 1178215"/>
                  <a:gd name="connsiteX294" fmla="*/ 541854 w 885830"/>
                  <a:gd name="connsiteY294" fmla="*/ 1088596 h 1178215"/>
                  <a:gd name="connsiteX295" fmla="*/ 535265 w 885830"/>
                  <a:gd name="connsiteY295" fmla="*/ 1101775 h 1178215"/>
                  <a:gd name="connsiteX296" fmla="*/ 528675 w 885830"/>
                  <a:gd name="connsiteY296" fmla="*/ 1111001 h 1178215"/>
                  <a:gd name="connsiteX297" fmla="*/ 531311 w 885830"/>
                  <a:gd name="connsiteY297" fmla="*/ 1107047 h 1178215"/>
                  <a:gd name="connsiteX298" fmla="*/ 524722 w 885830"/>
                  <a:gd name="connsiteY298" fmla="*/ 1116273 h 1178215"/>
                  <a:gd name="connsiteX299" fmla="*/ 522086 w 885830"/>
                  <a:gd name="connsiteY299" fmla="*/ 1120227 h 1178215"/>
                  <a:gd name="connsiteX300" fmla="*/ 502317 w 885830"/>
                  <a:gd name="connsiteY300" fmla="*/ 1139995 h 1178215"/>
                  <a:gd name="connsiteX301" fmla="*/ 490456 w 885830"/>
                  <a:gd name="connsiteY301" fmla="*/ 1142631 h 1178215"/>
                  <a:gd name="connsiteX302" fmla="*/ 481231 w 885830"/>
                  <a:gd name="connsiteY302" fmla="*/ 1143949 h 1178215"/>
                  <a:gd name="connsiteX303" fmla="*/ 478595 w 885830"/>
                  <a:gd name="connsiteY303" fmla="*/ 1146585 h 1178215"/>
                  <a:gd name="connsiteX304" fmla="*/ 457508 w 885830"/>
                  <a:gd name="connsiteY304" fmla="*/ 1154492 h 1178215"/>
                  <a:gd name="connsiteX305" fmla="*/ 436421 w 885830"/>
                  <a:gd name="connsiteY305" fmla="*/ 1159764 h 1178215"/>
                  <a:gd name="connsiteX306" fmla="*/ 408745 w 885830"/>
                  <a:gd name="connsiteY306" fmla="*/ 1170307 h 1178215"/>
                  <a:gd name="connsiteX307" fmla="*/ 406109 w 885830"/>
                  <a:gd name="connsiteY307" fmla="*/ 1170307 h 1178215"/>
                  <a:gd name="connsiteX308" fmla="*/ 379751 w 885830"/>
                  <a:gd name="connsiteY308" fmla="*/ 1166354 h 1178215"/>
                  <a:gd name="connsiteX309" fmla="*/ 365254 w 885830"/>
                  <a:gd name="connsiteY309" fmla="*/ 1159764 h 1178215"/>
                  <a:gd name="connsiteX310" fmla="*/ 356029 w 885830"/>
                  <a:gd name="connsiteY310" fmla="*/ 1154492 h 1178215"/>
                  <a:gd name="connsiteX311" fmla="*/ 354711 w 885830"/>
                  <a:gd name="connsiteY311" fmla="*/ 1154492 h 1178215"/>
                  <a:gd name="connsiteX312" fmla="*/ 349439 w 885830"/>
                  <a:gd name="connsiteY312" fmla="*/ 1163718 h 1178215"/>
                  <a:gd name="connsiteX313" fmla="*/ 332306 w 885830"/>
                  <a:gd name="connsiteY313" fmla="*/ 1178215 h 1178215"/>
                  <a:gd name="connsiteX314" fmla="*/ 315173 w 885830"/>
                  <a:gd name="connsiteY314" fmla="*/ 1161082 h 1178215"/>
                  <a:gd name="connsiteX315" fmla="*/ 317809 w 885830"/>
                  <a:gd name="connsiteY315" fmla="*/ 1162400 h 1178215"/>
                  <a:gd name="connsiteX316" fmla="*/ 332306 w 885830"/>
                  <a:gd name="connsiteY316" fmla="*/ 1168990 h 1178215"/>
                  <a:gd name="connsiteX317" fmla="*/ 341532 w 885830"/>
                  <a:gd name="connsiteY317" fmla="*/ 1159764 h 1178215"/>
                  <a:gd name="connsiteX318" fmla="*/ 356029 w 885830"/>
                  <a:gd name="connsiteY318" fmla="*/ 1143949 h 1178215"/>
                  <a:gd name="connsiteX319" fmla="*/ 359982 w 885830"/>
                  <a:gd name="connsiteY319" fmla="*/ 1145267 h 1178215"/>
                  <a:gd name="connsiteX320" fmla="*/ 371844 w 885830"/>
                  <a:gd name="connsiteY320" fmla="*/ 1151857 h 1178215"/>
                  <a:gd name="connsiteX321" fmla="*/ 383705 w 885830"/>
                  <a:gd name="connsiteY321" fmla="*/ 1157128 h 1178215"/>
                  <a:gd name="connsiteX322" fmla="*/ 407427 w 885830"/>
                  <a:gd name="connsiteY322" fmla="*/ 1159764 h 1178215"/>
                  <a:gd name="connsiteX323" fmla="*/ 408745 w 885830"/>
                  <a:gd name="connsiteY323" fmla="*/ 1159764 h 1178215"/>
                  <a:gd name="connsiteX324" fmla="*/ 431150 w 885830"/>
                  <a:gd name="connsiteY324" fmla="*/ 1151857 h 1178215"/>
                  <a:gd name="connsiteX325" fmla="*/ 457508 w 885830"/>
                  <a:gd name="connsiteY325" fmla="*/ 1145267 h 1178215"/>
                  <a:gd name="connsiteX326" fmla="*/ 460144 w 885830"/>
                  <a:gd name="connsiteY326" fmla="*/ 1145267 h 1178215"/>
                  <a:gd name="connsiteX327" fmla="*/ 472005 w 885830"/>
                  <a:gd name="connsiteY327" fmla="*/ 1139995 h 1178215"/>
                  <a:gd name="connsiteX328" fmla="*/ 474641 w 885830"/>
                  <a:gd name="connsiteY328" fmla="*/ 1137359 h 1178215"/>
                  <a:gd name="connsiteX329" fmla="*/ 489138 w 885830"/>
                  <a:gd name="connsiteY329" fmla="*/ 1133406 h 1178215"/>
                  <a:gd name="connsiteX330" fmla="*/ 498363 w 885830"/>
                  <a:gd name="connsiteY330" fmla="*/ 1132088 h 1178215"/>
                  <a:gd name="connsiteX331" fmla="*/ 512860 w 885830"/>
                  <a:gd name="connsiteY331" fmla="*/ 1116273 h 1178215"/>
                  <a:gd name="connsiteX332" fmla="*/ 515496 w 885830"/>
                  <a:gd name="connsiteY332" fmla="*/ 1112319 h 1178215"/>
                  <a:gd name="connsiteX333" fmla="*/ 522086 w 885830"/>
                  <a:gd name="connsiteY333" fmla="*/ 1101775 h 1178215"/>
                  <a:gd name="connsiteX334" fmla="*/ 523404 w 885830"/>
                  <a:gd name="connsiteY334" fmla="*/ 1099140 h 1178215"/>
                  <a:gd name="connsiteX335" fmla="*/ 529994 w 885830"/>
                  <a:gd name="connsiteY335" fmla="*/ 1089915 h 1178215"/>
                  <a:gd name="connsiteX336" fmla="*/ 535265 w 885830"/>
                  <a:gd name="connsiteY336" fmla="*/ 1079372 h 1178215"/>
                  <a:gd name="connsiteX337" fmla="*/ 540537 w 885830"/>
                  <a:gd name="connsiteY337" fmla="*/ 1067510 h 1178215"/>
                  <a:gd name="connsiteX338" fmla="*/ 560305 w 885830"/>
                  <a:gd name="connsiteY338" fmla="*/ 1055649 h 1178215"/>
                  <a:gd name="connsiteX339" fmla="*/ 561623 w 885830"/>
                  <a:gd name="connsiteY339" fmla="*/ 1055649 h 1178215"/>
                  <a:gd name="connsiteX340" fmla="*/ 585345 w 885830"/>
                  <a:gd name="connsiteY340" fmla="*/ 1053013 h 1178215"/>
                  <a:gd name="connsiteX341" fmla="*/ 586664 w 885830"/>
                  <a:gd name="connsiteY341" fmla="*/ 1053013 h 1178215"/>
                  <a:gd name="connsiteX342" fmla="*/ 599843 w 885830"/>
                  <a:gd name="connsiteY342" fmla="*/ 1050377 h 1178215"/>
                  <a:gd name="connsiteX343" fmla="*/ 611704 w 885830"/>
                  <a:gd name="connsiteY343" fmla="*/ 1047741 h 1178215"/>
                  <a:gd name="connsiteX344" fmla="*/ 632791 w 885830"/>
                  <a:gd name="connsiteY344" fmla="*/ 1033245 h 1178215"/>
                  <a:gd name="connsiteX345" fmla="*/ 634108 w 885830"/>
                  <a:gd name="connsiteY345" fmla="*/ 1030609 h 1178215"/>
                  <a:gd name="connsiteX346" fmla="*/ 648606 w 885830"/>
                  <a:gd name="connsiteY346" fmla="*/ 1009522 h 1178215"/>
                  <a:gd name="connsiteX347" fmla="*/ 657831 w 885830"/>
                  <a:gd name="connsiteY347" fmla="*/ 1005568 h 1178215"/>
                  <a:gd name="connsiteX348" fmla="*/ 672328 w 885830"/>
                  <a:gd name="connsiteY348" fmla="*/ 996342 h 1178215"/>
                  <a:gd name="connsiteX349" fmla="*/ 685507 w 885830"/>
                  <a:gd name="connsiteY349" fmla="*/ 980528 h 1178215"/>
                  <a:gd name="connsiteX350" fmla="*/ 690778 w 885830"/>
                  <a:gd name="connsiteY350" fmla="*/ 973938 h 1178215"/>
                  <a:gd name="connsiteX351" fmla="*/ 690778 w 885830"/>
                  <a:gd name="connsiteY351" fmla="*/ 969984 h 1178215"/>
                  <a:gd name="connsiteX352" fmla="*/ 690778 w 885830"/>
                  <a:gd name="connsiteY352" fmla="*/ 967349 h 1178215"/>
                  <a:gd name="connsiteX353" fmla="*/ 680235 w 885830"/>
                  <a:gd name="connsiteY353" fmla="*/ 937036 h 1178215"/>
                  <a:gd name="connsiteX354" fmla="*/ 671010 w 885830"/>
                  <a:gd name="connsiteY354" fmla="*/ 929129 h 1178215"/>
                  <a:gd name="connsiteX355" fmla="*/ 669692 w 885830"/>
                  <a:gd name="connsiteY355" fmla="*/ 927812 h 1178215"/>
                  <a:gd name="connsiteX356" fmla="*/ 657831 w 885830"/>
                  <a:gd name="connsiteY356" fmla="*/ 915950 h 1178215"/>
                  <a:gd name="connsiteX357" fmla="*/ 653877 w 885830"/>
                  <a:gd name="connsiteY357" fmla="*/ 908043 h 1178215"/>
                  <a:gd name="connsiteX358" fmla="*/ 649923 w 885830"/>
                  <a:gd name="connsiteY358" fmla="*/ 900135 h 1178215"/>
                  <a:gd name="connsiteX359" fmla="*/ 644651 w 885830"/>
                  <a:gd name="connsiteY359" fmla="*/ 894864 h 1178215"/>
                  <a:gd name="connsiteX360" fmla="*/ 643334 w 885830"/>
                  <a:gd name="connsiteY360" fmla="*/ 894864 h 1178215"/>
                  <a:gd name="connsiteX361" fmla="*/ 640698 w 885830"/>
                  <a:gd name="connsiteY361" fmla="*/ 893545 h 1178215"/>
                  <a:gd name="connsiteX362" fmla="*/ 611704 w 885830"/>
                  <a:gd name="connsiteY362" fmla="*/ 863233 h 1178215"/>
                  <a:gd name="connsiteX363" fmla="*/ 597207 w 885830"/>
                  <a:gd name="connsiteY363" fmla="*/ 832922 h 1178215"/>
                  <a:gd name="connsiteX364" fmla="*/ 587981 w 885830"/>
                  <a:gd name="connsiteY364" fmla="*/ 811834 h 1178215"/>
                  <a:gd name="connsiteX365" fmla="*/ 585345 w 885830"/>
                  <a:gd name="connsiteY365" fmla="*/ 806563 h 1178215"/>
                  <a:gd name="connsiteX366" fmla="*/ 572166 w 885830"/>
                  <a:gd name="connsiteY366" fmla="*/ 759118 h 1178215"/>
                  <a:gd name="connsiteX367" fmla="*/ 595889 w 885830"/>
                  <a:gd name="connsiteY367" fmla="*/ 719581 h 1178215"/>
                  <a:gd name="connsiteX368" fmla="*/ 619612 w 885830"/>
                  <a:gd name="connsiteY368" fmla="*/ 710356 h 1178215"/>
                  <a:gd name="connsiteX369" fmla="*/ 639380 w 885830"/>
                  <a:gd name="connsiteY369" fmla="*/ 702448 h 1178215"/>
                  <a:gd name="connsiteX370" fmla="*/ 649923 w 885830"/>
                  <a:gd name="connsiteY370" fmla="*/ 695858 h 1178215"/>
                  <a:gd name="connsiteX371" fmla="*/ 652559 w 885830"/>
                  <a:gd name="connsiteY371" fmla="*/ 694541 h 1178215"/>
                  <a:gd name="connsiteX372" fmla="*/ 686825 w 885830"/>
                  <a:gd name="connsiteY372" fmla="*/ 678726 h 1178215"/>
                  <a:gd name="connsiteX373" fmla="*/ 706594 w 885830"/>
                  <a:gd name="connsiteY373" fmla="*/ 674772 h 1178215"/>
                  <a:gd name="connsiteX374" fmla="*/ 739541 w 885830"/>
                  <a:gd name="connsiteY374" fmla="*/ 665546 h 1178215"/>
                  <a:gd name="connsiteX375" fmla="*/ 759310 w 885830"/>
                  <a:gd name="connsiteY375" fmla="*/ 644460 h 1178215"/>
                  <a:gd name="connsiteX376" fmla="*/ 771172 w 885830"/>
                  <a:gd name="connsiteY376" fmla="*/ 628645 h 1178215"/>
                  <a:gd name="connsiteX377" fmla="*/ 784351 w 885830"/>
                  <a:gd name="connsiteY377" fmla="*/ 622055 h 1178215"/>
                  <a:gd name="connsiteX378" fmla="*/ 805437 w 885830"/>
                  <a:gd name="connsiteY378" fmla="*/ 632599 h 1178215"/>
                  <a:gd name="connsiteX379" fmla="*/ 821252 w 885830"/>
                  <a:gd name="connsiteY379" fmla="*/ 641824 h 1178215"/>
                  <a:gd name="connsiteX380" fmla="*/ 833114 w 885830"/>
                  <a:gd name="connsiteY380" fmla="*/ 640506 h 1178215"/>
                  <a:gd name="connsiteX381" fmla="*/ 830478 w 885830"/>
                  <a:gd name="connsiteY381" fmla="*/ 636552 h 1178215"/>
                  <a:gd name="connsiteX382" fmla="*/ 830478 w 885830"/>
                  <a:gd name="connsiteY382" fmla="*/ 635235 h 1178215"/>
                  <a:gd name="connsiteX383" fmla="*/ 837067 w 885830"/>
                  <a:gd name="connsiteY383" fmla="*/ 620737 h 1178215"/>
                  <a:gd name="connsiteX384" fmla="*/ 841021 w 885830"/>
                  <a:gd name="connsiteY384" fmla="*/ 616783 h 1178215"/>
                  <a:gd name="connsiteX385" fmla="*/ 842338 w 885830"/>
                  <a:gd name="connsiteY385" fmla="*/ 615466 h 1178215"/>
                  <a:gd name="connsiteX386" fmla="*/ 851564 w 885830"/>
                  <a:gd name="connsiteY386" fmla="*/ 604923 h 1178215"/>
                  <a:gd name="connsiteX387" fmla="*/ 864743 w 885830"/>
                  <a:gd name="connsiteY387" fmla="*/ 569339 h 1178215"/>
                  <a:gd name="connsiteX388" fmla="*/ 858154 w 885830"/>
                  <a:gd name="connsiteY388" fmla="*/ 550888 h 1178215"/>
                  <a:gd name="connsiteX389" fmla="*/ 851564 w 885830"/>
                  <a:gd name="connsiteY389" fmla="*/ 536391 h 1178215"/>
                  <a:gd name="connsiteX390" fmla="*/ 847610 w 885830"/>
                  <a:gd name="connsiteY390" fmla="*/ 504761 h 1178215"/>
                  <a:gd name="connsiteX391" fmla="*/ 848928 w 885830"/>
                  <a:gd name="connsiteY391" fmla="*/ 490264 h 1178215"/>
                  <a:gd name="connsiteX392" fmla="*/ 850246 w 885830"/>
                  <a:gd name="connsiteY392" fmla="*/ 479721 h 1178215"/>
                  <a:gd name="connsiteX393" fmla="*/ 852882 w 885830"/>
                  <a:gd name="connsiteY393" fmla="*/ 459952 h 1178215"/>
                  <a:gd name="connsiteX394" fmla="*/ 855518 w 885830"/>
                  <a:gd name="connsiteY394" fmla="*/ 434911 h 1178215"/>
                  <a:gd name="connsiteX395" fmla="*/ 855518 w 885830"/>
                  <a:gd name="connsiteY395" fmla="*/ 429640 h 1178215"/>
                  <a:gd name="connsiteX396" fmla="*/ 856836 w 885830"/>
                  <a:gd name="connsiteY396" fmla="*/ 412507 h 1178215"/>
                  <a:gd name="connsiteX397" fmla="*/ 842338 w 885830"/>
                  <a:gd name="connsiteY397" fmla="*/ 387467 h 1178215"/>
                  <a:gd name="connsiteX398" fmla="*/ 829159 w 885830"/>
                  <a:gd name="connsiteY398" fmla="*/ 365062 h 1178215"/>
                  <a:gd name="connsiteX399" fmla="*/ 826524 w 885830"/>
                  <a:gd name="connsiteY399" fmla="*/ 357154 h 1178215"/>
                  <a:gd name="connsiteX400" fmla="*/ 821252 w 885830"/>
                  <a:gd name="connsiteY400" fmla="*/ 328161 h 1178215"/>
                  <a:gd name="connsiteX401" fmla="*/ 827842 w 885830"/>
                  <a:gd name="connsiteY401" fmla="*/ 313663 h 1178215"/>
                  <a:gd name="connsiteX402" fmla="*/ 838385 w 885830"/>
                  <a:gd name="connsiteY402" fmla="*/ 305756 h 1178215"/>
                  <a:gd name="connsiteX403" fmla="*/ 839703 w 885830"/>
                  <a:gd name="connsiteY403" fmla="*/ 305756 h 1178215"/>
                  <a:gd name="connsiteX404" fmla="*/ 854200 w 885830"/>
                  <a:gd name="connsiteY404" fmla="*/ 296531 h 1178215"/>
                  <a:gd name="connsiteX405" fmla="*/ 867379 w 885830"/>
                  <a:gd name="connsiteY405" fmla="*/ 282034 h 1178215"/>
                  <a:gd name="connsiteX406" fmla="*/ 867379 w 885830"/>
                  <a:gd name="connsiteY406" fmla="*/ 275444 h 1178215"/>
                  <a:gd name="connsiteX407" fmla="*/ 867379 w 885830"/>
                  <a:gd name="connsiteY407" fmla="*/ 268855 h 1178215"/>
                  <a:gd name="connsiteX408" fmla="*/ 868697 w 885830"/>
                  <a:gd name="connsiteY408" fmla="*/ 262265 h 1178215"/>
                  <a:gd name="connsiteX409" fmla="*/ 870015 w 885830"/>
                  <a:gd name="connsiteY409" fmla="*/ 256993 h 1178215"/>
                  <a:gd name="connsiteX410" fmla="*/ 868697 w 885830"/>
                  <a:gd name="connsiteY410" fmla="*/ 225363 h 1178215"/>
                  <a:gd name="connsiteX411" fmla="*/ 844974 w 885830"/>
                  <a:gd name="connsiteY411" fmla="*/ 214820 h 1178215"/>
                  <a:gd name="connsiteX412" fmla="*/ 817299 w 885830"/>
                  <a:gd name="connsiteY412" fmla="*/ 196369 h 1178215"/>
                  <a:gd name="connsiteX413" fmla="*/ 808073 w 885830"/>
                  <a:gd name="connsiteY413" fmla="*/ 166057 h 1178215"/>
                  <a:gd name="connsiteX414" fmla="*/ 786987 w 885830"/>
                  <a:gd name="connsiteY414" fmla="*/ 156832 h 1178215"/>
                  <a:gd name="connsiteX415" fmla="*/ 767218 w 885830"/>
                  <a:gd name="connsiteY415" fmla="*/ 151560 h 1178215"/>
                  <a:gd name="connsiteX416" fmla="*/ 751403 w 885830"/>
                  <a:gd name="connsiteY416" fmla="*/ 125202 h 1178215"/>
                  <a:gd name="connsiteX417" fmla="*/ 739541 w 885830"/>
                  <a:gd name="connsiteY417" fmla="*/ 114659 h 1178215"/>
                  <a:gd name="connsiteX418" fmla="*/ 728998 w 885830"/>
                  <a:gd name="connsiteY418" fmla="*/ 110705 h 1178215"/>
                  <a:gd name="connsiteX419" fmla="*/ 722409 w 885830"/>
                  <a:gd name="connsiteY419" fmla="*/ 109387 h 1178215"/>
                  <a:gd name="connsiteX420" fmla="*/ 692097 w 885830"/>
                  <a:gd name="connsiteY420" fmla="*/ 125202 h 1178215"/>
                  <a:gd name="connsiteX421" fmla="*/ 634108 w 885830"/>
                  <a:gd name="connsiteY421" fmla="*/ 138381 h 1178215"/>
                  <a:gd name="connsiteX422" fmla="*/ 630155 w 885830"/>
                  <a:gd name="connsiteY422" fmla="*/ 138381 h 1178215"/>
                  <a:gd name="connsiteX423" fmla="*/ 623565 w 885830"/>
                  <a:gd name="connsiteY423" fmla="*/ 141017 h 1178215"/>
                  <a:gd name="connsiteX424" fmla="*/ 627519 w 885830"/>
                  <a:gd name="connsiteY424" fmla="*/ 150242 h 1178215"/>
                  <a:gd name="connsiteX425" fmla="*/ 630155 w 885830"/>
                  <a:gd name="connsiteY425" fmla="*/ 155514 h 1178215"/>
                  <a:gd name="connsiteX426" fmla="*/ 630155 w 885830"/>
                  <a:gd name="connsiteY426" fmla="*/ 156832 h 1178215"/>
                  <a:gd name="connsiteX427" fmla="*/ 624883 w 885830"/>
                  <a:gd name="connsiteY427" fmla="*/ 162103 h 1178215"/>
                  <a:gd name="connsiteX428" fmla="*/ 618293 w 885830"/>
                  <a:gd name="connsiteY428" fmla="*/ 167375 h 1178215"/>
                  <a:gd name="connsiteX429" fmla="*/ 602479 w 885830"/>
                  <a:gd name="connsiteY429" fmla="*/ 171329 h 1178215"/>
                  <a:gd name="connsiteX430" fmla="*/ 598524 w 885830"/>
                  <a:gd name="connsiteY430" fmla="*/ 170011 h 1178215"/>
                  <a:gd name="connsiteX431" fmla="*/ 597207 w 885830"/>
                  <a:gd name="connsiteY431" fmla="*/ 170011 h 1178215"/>
                  <a:gd name="connsiteX432" fmla="*/ 580074 w 885830"/>
                  <a:gd name="connsiteY432" fmla="*/ 171329 h 1178215"/>
                  <a:gd name="connsiteX433" fmla="*/ 552397 w 885830"/>
                  <a:gd name="connsiteY433" fmla="*/ 171329 h 1178215"/>
                  <a:gd name="connsiteX434" fmla="*/ 544490 w 885830"/>
                  <a:gd name="connsiteY434" fmla="*/ 163422 h 1178215"/>
                  <a:gd name="connsiteX435" fmla="*/ 544490 w 885830"/>
                  <a:gd name="connsiteY435" fmla="*/ 160786 h 1178215"/>
                  <a:gd name="connsiteX436" fmla="*/ 548444 w 885830"/>
                  <a:gd name="connsiteY436" fmla="*/ 158150 h 1178215"/>
                  <a:gd name="connsiteX437" fmla="*/ 549762 w 885830"/>
                  <a:gd name="connsiteY437" fmla="*/ 158150 h 1178215"/>
                  <a:gd name="connsiteX438" fmla="*/ 552397 w 885830"/>
                  <a:gd name="connsiteY438" fmla="*/ 158150 h 1178215"/>
                  <a:gd name="connsiteX439" fmla="*/ 553716 w 885830"/>
                  <a:gd name="connsiteY439" fmla="*/ 158150 h 1178215"/>
                  <a:gd name="connsiteX440" fmla="*/ 576121 w 885830"/>
                  <a:gd name="connsiteY440" fmla="*/ 139699 h 1178215"/>
                  <a:gd name="connsiteX441" fmla="*/ 568213 w 885830"/>
                  <a:gd name="connsiteY441" fmla="*/ 115976 h 1178215"/>
                  <a:gd name="connsiteX442" fmla="*/ 551080 w 885830"/>
                  <a:gd name="connsiteY442" fmla="*/ 118612 h 1178215"/>
                  <a:gd name="connsiteX443" fmla="*/ 537901 w 885830"/>
                  <a:gd name="connsiteY443" fmla="*/ 123884 h 1178215"/>
                  <a:gd name="connsiteX444" fmla="*/ 533947 w 885830"/>
                  <a:gd name="connsiteY444" fmla="*/ 123884 h 1178215"/>
                  <a:gd name="connsiteX445" fmla="*/ 502317 w 885830"/>
                  <a:gd name="connsiteY445" fmla="*/ 93572 h 1178215"/>
                  <a:gd name="connsiteX446" fmla="*/ 490456 w 885830"/>
                  <a:gd name="connsiteY446" fmla="*/ 79075 h 1178215"/>
                  <a:gd name="connsiteX447" fmla="*/ 474641 w 885830"/>
                  <a:gd name="connsiteY447" fmla="*/ 36901 h 1178215"/>
                  <a:gd name="connsiteX448" fmla="*/ 472005 w 885830"/>
                  <a:gd name="connsiteY448" fmla="*/ 36901 h 1178215"/>
                  <a:gd name="connsiteX449" fmla="*/ 470687 w 885830"/>
                  <a:gd name="connsiteY449" fmla="*/ 31630 h 1178215"/>
                  <a:gd name="connsiteX450" fmla="*/ 470687 w 885830"/>
                  <a:gd name="connsiteY450" fmla="*/ 36901 h 1178215"/>
                  <a:gd name="connsiteX451" fmla="*/ 468051 w 885830"/>
                  <a:gd name="connsiteY451" fmla="*/ 36901 h 1178215"/>
                  <a:gd name="connsiteX452" fmla="*/ 458826 w 885830"/>
                  <a:gd name="connsiteY452" fmla="*/ 36901 h 1178215"/>
                  <a:gd name="connsiteX453" fmla="*/ 453554 w 885830"/>
                  <a:gd name="connsiteY453" fmla="*/ 36901 h 1178215"/>
                  <a:gd name="connsiteX454" fmla="*/ 446965 w 885830"/>
                  <a:gd name="connsiteY454" fmla="*/ 36901 h 1178215"/>
                  <a:gd name="connsiteX455" fmla="*/ 443011 w 885830"/>
                  <a:gd name="connsiteY455" fmla="*/ 38220 h 1178215"/>
                  <a:gd name="connsiteX456" fmla="*/ 437739 w 885830"/>
                  <a:gd name="connsiteY456" fmla="*/ 39537 h 1178215"/>
                  <a:gd name="connsiteX457" fmla="*/ 435104 w 885830"/>
                  <a:gd name="connsiteY457" fmla="*/ 39537 h 1178215"/>
                  <a:gd name="connsiteX458" fmla="*/ 428514 w 885830"/>
                  <a:gd name="connsiteY458" fmla="*/ 40855 h 1178215"/>
                  <a:gd name="connsiteX459" fmla="*/ 427196 w 885830"/>
                  <a:gd name="connsiteY459" fmla="*/ 40855 h 1178215"/>
                  <a:gd name="connsiteX460" fmla="*/ 417971 w 885830"/>
                  <a:gd name="connsiteY460" fmla="*/ 40855 h 1178215"/>
                  <a:gd name="connsiteX461" fmla="*/ 410063 w 885830"/>
                  <a:gd name="connsiteY461" fmla="*/ 26358 h 1178215"/>
                  <a:gd name="connsiteX462" fmla="*/ 410063 w 885830"/>
                  <a:gd name="connsiteY462" fmla="*/ 23722 h 1178215"/>
                  <a:gd name="connsiteX463" fmla="*/ 406109 w 885830"/>
                  <a:gd name="connsiteY463" fmla="*/ 23722 h 1178215"/>
                  <a:gd name="connsiteX464" fmla="*/ 403473 w 885830"/>
                  <a:gd name="connsiteY464" fmla="*/ 23722 h 1178215"/>
                  <a:gd name="connsiteX465" fmla="*/ 399520 w 885830"/>
                  <a:gd name="connsiteY465" fmla="*/ 23722 h 1178215"/>
                  <a:gd name="connsiteX466" fmla="*/ 399520 w 885830"/>
                  <a:gd name="connsiteY466" fmla="*/ 18451 h 1178215"/>
                  <a:gd name="connsiteX467" fmla="*/ 399520 w 885830"/>
                  <a:gd name="connsiteY467" fmla="*/ 23722 h 1178215"/>
                  <a:gd name="connsiteX468" fmla="*/ 394248 w 885830"/>
                  <a:gd name="connsiteY468" fmla="*/ 23722 h 1178215"/>
                  <a:gd name="connsiteX469" fmla="*/ 394248 w 885830"/>
                  <a:gd name="connsiteY469" fmla="*/ 23722 h 1178215"/>
                  <a:gd name="connsiteX470" fmla="*/ 391612 w 885830"/>
                  <a:gd name="connsiteY470" fmla="*/ 26358 h 1178215"/>
                  <a:gd name="connsiteX471" fmla="*/ 388977 w 885830"/>
                  <a:gd name="connsiteY471" fmla="*/ 22405 h 1178215"/>
                  <a:gd name="connsiteX472" fmla="*/ 391612 w 885830"/>
                  <a:gd name="connsiteY472" fmla="*/ 18451 h 1178215"/>
                  <a:gd name="connsiteX473" fmla="*/ 391612 w 885830"/>
                  <a:gd name="connsiteY473" fmla="*/ 18451 h 1178215"/>
                  <a:gd name="connsiteX474" fmla="*/ 387659 w 885830"/>
                  <a:gd name="connsiteY474" fmla="*/ 22405 h 1178215"/>
                  <a:gd name="connsiteX475" fmla="*/ 383705 w 885830"/>
                  <a:gd name="connsiteY475" fmla="*/ 19769 h 1178215"/>
                  <a:gd name="connsiteX476" fmla="*/ 379751 w 885830"/>
                  <a:gd name="connsiteY476" fmla="*/ 34265 h 1178215"/>
                  <a:gd name="connsiteX477" fmla="*/ 388977 w 885830"/>
                  <a:gd name="connsiteY477" fmla="*/ 60624 h 1178215"/>
                  <a:gd name="connsiteX478" fmla="*/ 391612 w 885830"/>
                  <a:gd name="connsiteY478" fmla="*/ 63260 h 1178215"/>
                  <a:gd name="connsiteX479" fmla="*/ 396884 w 885830"/>
                  <a:gd name="connsiteY479" fmla="*/ 63260 h 1178215"/>
                  <a:gd name="connsiteX480" fmla="*/ 394248 w 885830"/>
                  <a:gd name="connsiteY480" fmla="*/ 69849 h 1178215"/>
                  <a:gd name="connsiteX481" fmla="*/ 392930 w 885830"/>
                  <a:gd name="connsiteY481" fmla="*/ 72485 h 1178215"/>
                  <a:gd name="connsiteX482" fmla="*/ 390294 w 885830"/>
                  <a:gd name="connsiteY482" fmla="*/ 75121 h 1178215"/>
                  <a:gd name="connsiteX483" fmla="*/ 386341 w 885830"/>
                  <a:gd name="connsiteY483" fmla="*/ 80392 h 1178215"/>
                  <a:gd name="connsiteX484" fmla="*/ 383705 w 885830"/>
                  <a:gd name="connsiteY484" fmla="*/ 84347 h 1178215"/>
                  <a:gd name="connsiteX485" fmla="*/ 379751 w 885830"/>
                  <a:gd name="connsiteY485" fmla="*/ 97526 h 1178215"/>
                  <a:gd name="connsiteX486" fmla="*/ 377115 w 885830"/>
                  <a:gd name="connsiteY486" fmla="*/ 101480 h 1178215"/>
                  <a:gd name="connsiteX487" fmla="*/ 373162 w 885830"/>
                  <a:gd name="connsiteY487" fmla="*/ 97526 h 1178215"/>
                  <a:gd name="connsiteX488" fmla="*/ 367890 w 885830"/>
                  <a:gd name="connsiteY488" fmla="*/ 86982 h 1178215"/>
                  <a:gd name="connsiteX489" fmla="*/ 363936 w 885830"/>
                  <a:gd name="connsiteY489" fmla="*/ 80392 h 1178215"/>
                  <a:gd name="connsiteX490" fmla="*/ 357346 w 885830"/>
                  <a:gd name="connsiteY490" fmla="*/ 112023 h 1178215"/>
                  <a:gd name="connsiteX491" fmla="*/ 379751 w 885830"/>
                  <a:gd name="connsiteY491" fmla="*/ 126519 h 1178215"/>
                  <a:gd name="connsiteX492" fmla="*/ 388977 w 885830"/>
                  <a:gd name="connsiteY492" fmla="*/ 133109 h 1178215"/>
                  <a:gd name="connsiteX493" fmla="*/ 379751 w 885830"/>
                  <a:gd name="connsiteY493" fmla="*/ 155514 h 1178215"/>
                  <a:gd name="connsiteX494" fmla="*/ 378433 w 885830"/>
                  <a:gd name="connsiteY494" fmla="*/ 158150 h 1178215"/>
                  <a:gd name="connsiteX495" fmla="*/ 398202 w 885830"/>
                  <a:gd name="connsiteY495" fmla="*/ 171329 h 1178215"/>
                  <a:gd name="connsiteX496" fmla="*/ 410063 w 885830"/>
                  <a:gd name="connsiteY496" fmla="*/ 187144 h 1178215"/>
                  <a:gd name="connsiteX497" fmla="*/ 415335 w 885830"/>
                  <a:gd name="connsiteY497" fmla="*/ 193733 h 1178215"/>
                  <a:gd name="connsiteX498" fmla="*/ 428514 w 885830"/>
                  <a:gd name="connsiteY498" fmla="*/ 212184 h 1178215"/>
                  <a:gd name="connsiteX499" fmla="*/ 440375 w 885830"/>
                  <a:gd name="connsiteY499" fmla="*/ 234588 h 1178215"/>
                  <a:gd name="connsiteX500" fmla="*/ 421925 w 885830"/>
                  <a:gd name="connsiteY500" fmla="*/ 217456 h 1178215"/>
                  <a:gd name="connsiteX501" fmla="*/ 398202 w 885830"/>
                  <a:gd name="connsiteY501" fmla="*/ 193733 h 1178215"/>
                  <a:gd name="connsiteX502" fmla="*/ 395566 w 885830"/>
                  <a:gd name="connsiteY502" fmla="*/ 191097 h 1178215"/>
                  <a:gd name="connsiteX503" fmla="*/ 392930 w 885830"/>
                  <a:gd name="connsiteY503" fmla="*/ 188461 h 1178215"/>
                  <a:gd name="connsiteX504" fmla="*/ 381069 w 885830"/>
                  <a:gd name="connsiteY504" fmla="*/ 188461 h 1178215"/>
                  <a:gd name="connsiteX505" fmla="*/ 366572 w 885830"/>
                  <a:gd name="connsiteY505" fmla="*/ 187144 h 1178215"/>
                  <a:gd name="connsiteX506" fmla="*/ 350757 w 885830"/>
                  <a:gd name="connsiteY506" fmla="*/ 183190 h 1178215"/>
                  <a:gd name="connsiteX507" fmla="*/ 349439 w 885830"/>
                  <a:gd name="connsiteY507" fmla="*/ 183190 h 1178215"/>
                  <a:gd name="connsiteX508" fmla="*/ 328353 w 885830"/>
                  <a:gd name="connsiteY508" fmla="*/ 218773 h 1178215"/>
                  <a:gd name="connsiteX509" fmla="*/ 323081 w 885830"/>
                  <a:gd name="connsiteY509" fmla="*/ 226681 h 1178215"/>
                  <a:gd name="connsiteX510" fmla="*/ 316491 w 885830"/>
                  <a:gd name="connsiteY510" fmla="*/ 225363 h 1178215"/>
                  <a:gd name="connsiteX511" fmla="*/ 311219 w 885830"/>
                  <a:gd name="connsiteY511" fmla="*/ 224045 h 1178215"/>
                  <a:gd name="connsiteX512" fmla="*/ 304630 w 885830"/>
                  <a:gd name="connsiteY512" fmla="*/ 230635 h 1178215"/>
                  <a:gd name="connsiteX513" fmla="*/ 294087 w 885830"/>
                  <a:gd name="connsiteY513" fmla="*/ 245132 h 1178215"/>
                  <a:gd name="connsiteX514" fmla="*/ 279590 w 885830"/>
                  <a:gd name="connsiteY514" fmla="*/ 245132 h 1178215"/>
                  <a:gd name="connsiteX515" fmla="*/ 280908 w 885830"/>
                  <a:gd name="connsiteY515" fmla="*/ 225363 h 1178215"/>
                  <a:gd name="connsiteX516" fmla="*/ 282226 w 885830"/>
                  <a:gd name="connsiteY516" fmla="*/ 214820 h 1178215"/>
                  <a:gd name="connsiteX517" fmla="*/ 274318 w 885830"/>
                  <a:gd name="connsiteY517" fmla="*/ 210866 h 1178215"/>
                  <a:gd name="connsiteX518" fmla="*/ 271682 w 885830"/>
                  <a:gd name="connsiteY518" fmla="*/ 210866 h 1178215"/>
                  <a:gd name="connsiteX519" fmla="*/ 205786 w 885830"/>
                  <a:gd name="connsiteY519" fmla="*/ 208230 h 1178215"/>
                  <a:gd name="connsiteX520" fmla="*/ 205786 w 885830"/>
                  <a:gd name="connsiteY520" fmla="*/ 208230 h 1178215"/>
                  <a:gd name="connsiteX521" fmla="*/ 192607 w 885830"/>
                  <a:gd name="connsiteY521" fmla="*/ 218773 h 1178215"/>
                  <a:gd name="connsiteX522" fmla="*/ 191290 w 885830"/>
                  <a:gd name="connsiteY522" fmla="*/ 220092 h 1178215"/>
                  <a:gd name="connsiteX523" fmla="*/ 187336 w 885830"/>
                  <a:gd name="connsiteY523" fmla="*/ 225363 h 1178215"/>
                  <a:gd name="connsiteX524" fmla="*/ 188654 w 885830"/>
                  <a:gd name="connsiteY524" fmla="*/ 234588 h 1178215"/>
                  <a:gd name="connsiteX525" fmla="*/ 193925 w 885830"/>
                  <a:gd name="connsiteY525" fmla="*/ 249086 h 1178215"/>
                  <a:gd name="connsiteX526" fmla="*/ 193925 w 885830"/>
                  <a:gd name="connsiteY526" fmla="*/ 253040 h 1178215"/>
                  <a:gd name="connsiteX527" fmla="*/ 193925 w 885830"/>
                  <a:gd name="connsiteY527" fmla="*/ 259629 h 1178215"/>
                  <a:gd name="connsiteX528" fmla="*/ 188654 w 885830"/>
                  <a:gd name="connsiteY528" fmla="*/ 256993 h 1178215"/>
                  <a:gd name="connsiteX529" fmla="*/ 186018 w 885830"/>
                  <a:gd name="connsiteY529" fmla="*/ 255676 h 1178215"/>
                  <a:gd name="connsiteX530" fmla="*/ 184700 w 885830"/>
                  <a:gd name="connsiteY530" fmla="*/ 256993 h 1178215"/>
                  <a:gd name="connsiteX531" fmla="*/ 184700 w 885830"/>
                  <a:gd name="connsiteY531" fmla="*/ 260947 h 1178215"/>
                  <a:gd name="connsiteX532" fmla="*/ 183382 w 885830"/>
                  <a:gd name="connsiteY532" fmla="*/ 274126 h 1178215"/>
                  <a:gd name="connsiteX533" fmla="*/ 182064 w 885830"/>
                  <a:gd name="connsiteY533" fmla="*/ 289941 h 1178215"/>
                  <a:gd name="connsiteX534" fmla="*/ 182064 w 885830"/>
                  <a:gd name="connsiteY534" fmla="*/ 320253 h 1178215"/>
                  <a:gd name="connsiteX535" fmla="*/ 178110 w 885830"/>
                  <a:gd name="connsiteY535" fmla="*/ 332114 h 1178215"/>
                  <a:gd name="connsiteX536" fmla="*/ 176792 w 885830"/>
                  <a:gd name="connsiteY536" fmla="*/ 334750 h 1178215"/>
                  <a:gd name="connsiteX537" fmla="*/ 167567 w 885830"/>
                  <a:gd name="connsiteY537" fmla="*/ 350565 h 1178215"/>
                  <a:gd name="connsiteX538" fmla="*/ 166249 w 885830"/>
                  <a:gd name="connsiteY538" fmla="*/ 353201 h 1178215"/>
                  <a:gd name="connsiteX539" fmla="*/ 163613 w 885830"/>
                  <a:gd name="connsiteY539" fmla="*/ 357154 h 1178215"/>
                  <a:gd name="connsiteX540" fmla="*/ 160977 w 885830"/>
                  <a:gd name="connsiteY540" fmla="*/ 362426 h 1178215"/>
                  <a:gd name="connsiteX541" fmla="*/ 158342 w 885830"/>
                  <a:gd name="connsiteY541" fmla="*/ 367698 h 1178215"/>
                  <a:gd name="connsiteX542" fmla="*/ 157024 w 885830"/>
                  <a:gd name="connsiteY542" fmla="*/ 370333 h 1178215"/>
                  <a:gd name="connsiteX543" fmla="*/ 154388 w 885830"/>
                  <a:gd name="connsiteY543" fmla="*/ 376923 h 1178215"/>
                  <a:gd name="connsiteX544" fmla="*/ 155706 w 885830"/>
                  <a:gd name="connsiteY544" fmla="*/ 382195 h 1178215"/>
                  <a:gd name="connsiteX545" fmla="*/ 157024 w 885830"/>
                  <a:gd name="connsiteY545" fmla="*/ 388785 h 1178215"/>
                  <a:gd name="connsiteX546" fmla="*/ 158342 w 885830"/>
                  <a:gd name="connsiteY546" fmla="*/ 400646 h 1178215"/>
                  <a:gd name="connsiteX547" fmla="*/ 159659 w 885830"/>
                  <a:gd name="connsiteY547" fmla="*/ 411189 h 1178215"/>
                  <a:gd name="connsiteX548" fmla="*/ 159659 w 885830"/>
                  <a:gd name="connsiteY548" fmla="*/ 415143 h 1178215"/>
                  <a:gd name="connsiteX549" fmla="*/ 159659 w 885830"/>
                  <a:gd name="connsiteY549" fmla="*/ 417779 h 1178215"/>
                  <a:gd name="connsiteX550" fmla="*/ 158342 w 885830"/>
                  <a:gd name="connsiteY550" fmla="*/ 428322 h 1178215"/>
                  <a:gd name="connsiteX551" fmla="*/ 149116 w 885830"/>
                  <a:gd name="connsiteY551" fmla="*/ 436229 h 1178215"/>
                  <a:gd name="connsiteX552" fmla="*/ 141209 w 885830"/>
                  <a:gd name="connsiteY552" fmla="*/ 442819 h 1178215"/>
                  <a:gd name="connsiteX553" fmla="*/ 139891 w 885830"/>
                  <a:gd name="connsiteY553" fmla="*/ 445455 h 1178215"/>
                  <a:gd name="connsiteX554" fmla="*/ 134619 w 885830"/>
                  <a:gd name="connsiteY554" fmla="*/ 453363 h 1178215"/>
                  <a:gd name="connsiteX555" fmla="*/ 126712 w 885830"/>
                  <a:gd name="connsiteY555" fmla="*/ 455998 h 1178215"/>
                  <a:gd name="connsiteX556" fmla="*/ 124076 w 885830"/>
                  <a:gd name="connsiteY556" fmla="*/ 457316 h 1178215"/>
                  <a:gd name="connsiteX557" fmla="*/ 108261 w 885830"/>
                  <a:gd name="connsiteY557" fmla="*/ 466542 h 1178215"/>
                  <a:gd name="connsiteX558" fmla="*/ 106943 w 885830"/>
                  <a:gd name="connsiteY558" fmla="*/ 469177 h 1178215"/>
                  <a:gd name="connsiteX559" fmla="*/ 101671 w 885830"/>
                  <a:gd name="connsiteY559" fmla="*/ 475766 h 1178215"/>
                  <a:gd name="connsiteX560" fmla="*/ 93764 w 885830"/>
                  <a:gd name="connsiteY560" fmla="*/ 477085 h 1178215"/>
                  <a:gd name="connsiteX561" fmla="*/ 91128 w 885830"/>
                  <a:gd name="connsiteY561" fmla="*/ 477085 h 1178215"/>
                  <a:gd name="connsiteX562" fmla="*/ 89810 w 885830"/>
                  <a:gd name="connsiteY562" fmla="*/ 477085 h 1178215"/>
                  <a:gd name="connsiteX563" fmla="*/ 85857 w 885830"/>
                  <a:gd name="connsiteY563" fmla="*/ 477085 h 1178215"/>
                  <a:gd name="connsiteX564" fmla="*/ 75313 w 885830"/>
                  <a:gd name="connsiteY564" fmla="*/ 477085 h 1178215"/>
                  <a:gd name="connsiteX565" fmla="*/ 68723 w 885830"/>
                  <a:gd name="connsiteY565" fmla="*/ 477085 h 1178215"/>
                  <a:gd name="connsiteX566" fmla="*/ 59498 w 885830"/>
                  <a:gd name="connsiteY566" fmla="*/ 488946 h 1178215"/>
                  <a:gd name="connsiteX567" fmla="*/ 58180 w 885830"/>
                  <a:gd name="connsiteY567" fmla="*/ 491582 h 1178215"/>
                  <a:gd name="connsiteX568" fmla="*/ 56862 w 885830"/>
                  <a:gd name="connsiteY568" fmla="*/ 513986 h 1178215"/>
                  <a:gd name="connsiteX569" fmla="*/ 58180 w 885830"/>
                  <a:gd name="connsiteY569" fmla="*/ 516622 h 1178215"/>
                  <a:gd name="connsiteX570" fmla="*/ 60816 w 885830"/>
                  <a:gd name="connsiteY570" fmla="*/ 524529 h 1178215"/>
                  <a:gd name="connsiteX571" fmla="*/ 60816 w 885830"/>
                  <a:gd name="connsiteY571" fmla="*/ 531119 h 1178215"/>
                  <a:gd name="connsiteX572" fmla="*/ 60816 w 885830"/>
                  <a:gd name="connsiteY572" fmla="*/ 537709 h 1178215"/>
                  <a:gd name="connsiteX573" fmla="*/ 63452 w 885830"/>
                  <a:gd name="connsiteY573" fmla="*/ 541662 h 1178215"/>
                  <a:gd name="connsiteX574" fmla="*/ 66088 w 885830"/>
                  <a:gd name="connsiteY574" fmla="*/ 544298 h 1178215"/>
                  <a:gd name="connsiteX575" fmla="*/ 68723 w 885830"/>
                  <a:gd name="connsiteY575" fmla="*/ 554841 h 1178215"/>
                  <a:gd name="connsiteX576" fmla="*/ 68723 w 885830"/>
                  <a:gd name="connsiteY576" fmla="*/ 564067 h 1178215"/>
                  <a:gd name="connsiteX577" fmla="*/ 68723 w 885830"/>
                  <a:gd name="connsiteY577" fmla="*/ 578564 h 1178215"/>
                  <a:gd name="connsiteX578" fmla="*/ 43683 w 885830"/>
                  <a:gd name="connsiteY578" fmla="*/ 612830 h 1178215"/>
                  <a:gd name="connsiteX579" fmla="*/ 35776 w 885830"/>
                  <a:gd name="connsiteY579" fmla="*/ 615466 h 1178215"/>
                  <a:gd name="connsiteX580" fmla="*/ 23914 w 885830"/>
                  <a:gd name="connsiteY580" fmla="*/ 619419 h 1178215"/>
                  <a:gd name="connsiteX581" fmla="*/ 22596 w 885830"/>
                  <a:gd name="connsiteY581" fmla="*/ 631281 h 1178215"/>
                  <a:gd name="connsiteX582" fmla="*/ 23914 w 885830"/>
                  <a:gd name="connsiteY582" fmla="*/ 635235 h 1178215"/>
                  <a:gd name="connsiteX583" fmla="*/ 25232 w 885830"/>
                  <a:gd name="connsiteY583" fmla="*/ 637871 h 1178215"/>
                  <a:gd name="connsiteX584" fmla="*/ 29186 w 885830"/>
                  <a:gd name="connsiteY584" fmla="*/ 655003 h 1178215"/>
                  <a:gd name="connsiteX585" fmla="*/ 29186 w 885830"/>
                  <a:gd name="connsiteY585" fmla="*/ 661593 h 1178215"/>
                  <a:gd name="connsiteX586" fmla="*/ 29186 w 885830"/>
                  <a:gd name="connsiteY586" fmla="*/ 662910 h 1178215"/>
                  <a:gd name="connsiteX587" fmla="*/ 27868 w 885830"/>
                  <a:gd name="connsiteY587" fmla="*/ 676090 h 1178215"/>
                  <a:gd name="connsiteX588" fmla="*/ 25232 w 885830"/>
                  <a:gd name="connsiteY588" fmla="*/ 698494 h 1178215"/>
                  <a:gd name="connsiteX589" fmla="*/ 19961 w 885830"/>
                  <a:gd name="connsiteY589" fmla="*/ 714309 h 1178215"/>
                  <a:gd name="connsiteX590" fmla="*/ 17325 w 885830"/>
                  <a:gd name="connsiteY590" fmla="*/ 728806 h 1178215"/>
                  <a:gd name="connsiteX591" fmla="*/ 19961 w 885830"/>
                  <a:gd name="connsiteY591" fmla="*/ 784159 h 1178215"/>
                  <a:gd name="connsiteX592" fmla="*/ 22596 w 885830"/>
                  <a:gd name="connsiteY592" fmla="*/ 794702 h 1178215"/>
                  <a:gd name="connsiteX593" fmla="*/ 25232 w 885830"/>
                  <a:gd name="connsiteY593" fmla="*/ 813153 h 1178215"/>
                  <a:gd name="connsiteX594" fmla="*/ 17325 w 885830"/>
                  <a:gd name="connsiteY594" fmla="*/ 827650 h 1178215"/>
                  <a:gd name="connsiteX595" fmla="*/ 12053 w 885830"/>
                  <a:gd name="connsiteY595" fmla="*/ 834239 h 1178215"/>
                  <a:gd name="connsiteX596" fmla="*/ 10735 w 885830"/>
                  <a:gd name="connsiteY596" fmla="*/ 835558 h 1178215"/>
                  <a:gd name="connsiteX597" fmla="*/ 43683 w 885830"/>
                  <a:gd name="connsiteY597" fmla="*/ 867187 h 1178215"/>
                  <a:gd name="connsiteX598" fmla="*/ 75313 w 885830"/>
                  <a:gd name="connsiteY598" fmla="*/ 884320 h 1178215"/>
                  <a:gd name="connsiteX599" fmla="*/ 102989 w 885830"/>
                  <a:gd name="connsiteY599" fmla="*/ 897499 h 1178215"/>
                  <a:gd name="connsiteX600" fmla="*/ 102989 w 885830"/>
                  <a:gd name="connsiteY600" fmla="*/ 897499 h 1178215"/>
                  <a:gd name="connsiteX601" fmla="*/ 113532 w 885830"/>
                  <a:gd name="connsiteY601" fmla="*/ 902771 h 1178215"/>
                  <a:gd name="connsiteX602" fmla="*/ 116168 w 885830"/>
                  <a:gd name="connsiteY602" fmla="*/ 904088 h 1178215"/>
                  <a:gd name="connsiteX603" fmla="*/ 122758 w 885830"/>
                  <a:gd name="connsiteY603" fmla="*/ 905407 h 1178215"/>
                  <a:gd name="connsiteX604" fmla="*/ 129348 w 885830"/>
                  <a:gd name="connsiteY604" fmla="*/ 906724 h 1178215"/>
                  <a:gd name="connsiteX605" fmla="*/ 139891 w 885830"/>
                  <a:gd name="connsiteY605" fmla="*/ 913314 h 1178215"/>
                  <a:gd name="connsiteX606" fmla="*/ 158342 w 885830"/>
                  <a:gd name="connsiteY606" fmla="*/ 922540 h 1178215"/>
                  <a:gd name="connsiteX607" fmla="*/ 167567 w 885830"/>
                  <a:gd name="connsiteY607" fmla="*/ 925176 h 1178215"/>
                  <a:gd name="connsiteX608" fmla="*/ 188654 w 885830"/>
                  <a:gd name="connsiteY608" fmla="*/ 934401 h 1178215"/>
                  <a:gd name="connsiteX609" fmla="*/ 189972 w 885830"/>
                  <a:gd name="connsiteY609" fmla="*/ 940991 h 1178215"/>
                  <a:gd name="connsiteX610" fmla="*/ 176792 w 885830"/>
                  <a:gd name="connsiteY610" fmla="*/ 954170 h 1178215"/>
                  <a:gd name="connsiteX611" fmla="*/ 155706 w 885830"/>
                  <a:gd name="connsiteY611" fmla="*/ 969984 h 1178215"/>
                  <a:gd name="connsiteX612" fmla="*/ 150434 w 885830"/>
                  <a:gd name="connsiteY612" fmla="*/ 975256 h 1178215"/>
                  <a:gd name="connsiteX613" fmla="*/ 145163 w 885830"/>
                  <a:gd name="connsiteY613" fmla="*/ 980528 h 1178215"/>
                  <a:gd name="connsiteX614" fmla="*/ 138573 w 885830"/>
                  <a:gd name="connsiteY614" fmla="*/ 991071 h 1178215"/>
                  <a:gd name="connsiteX615" fmla="*/ 128030 w 885830"/>
                  <a:gd name="connsiteY615" fmla="*/ 1006886 h 1178215"/>
                  <a:gd name="connsiteX616" fmla="*/ 122758 w 885830"/>
                  <a:gd name="connsiteY616" fmla="*/ 1012158 h 1178215"/>
                  <a:gd name="connsiteX617" fmla="*/ 121440 w 885830"/>
                  <a:gd name="connsiteY617" fmla="*/ 1013476 h 1178215"/>
                  <a:gd name="connsiteX618" fmla="*/ 109579 w 885830"/>
                  <a:gd name="connsiteY618" fmla="*/ 1027973 h 1178215"/>
                  <a:gd name="connsiteX619" fmla="*/ 104307 w 885830"/>
                  <a:gd name="connsiteY619" fmla="*/ 1037198 h 1178215"/>
                  <a:gd name="connsiteX620" fmla="*/ 104307 w 885830"/>
                  <a:gd name="connsiteY620" fmla="*/ 1038516 h 1178215"/>
                  <a:gd name="connsiteX621" fmla="*/ 101671 w 885830"/>
                  <a:gd name="connsiteY621" fmla="*/ 1043788 h 1178215"/>
                  <a:gd name="connsiteX622" fmla="*/ 95082 w 885830"/>
                  <a:gd name="connsiteY622" fmla="*/ 1058285 h 1178215"/>
                  <a:gd name="connsiteX623" fmla="*/ 91128 w 885830"/>
                  <a:gd name="connsiteY623" fmla="*/ 1068828 h 1178215"/>
                  <a:gd name="connsiteX624" fmla="*/ 88492 w 885830"/>
                  <a:gd name="connsiteY624" fmla="*/ 1075417 h 1178215"/>
                  <a:gd name="connsiteX625" fmla="*/ 80585 w 885830"/>
                  <a:gd name="connsiteY625" fmla="*/ 1097822 h 1178215"/>
                  <a:gd name="connsiteX626" fmla="*/ 79267 w 885830"/>
                  <a:gd name="connsiteY626" fmla="*/ 1118909 h 1178215"/>
                  <a:gd name="connsiteX627" fmla="*/ 77949 w 885830"/>
                  <a:gd name="connsiteY627" fmla="*/ 1133406 h 1178215"/>
                  <a:gd name="connsiteX628" fmla="*/ 76631 w 885830"/>
                  <a:gd name="connsiteY628" fmla="*/ 1138678 h 1178215"/>
                  <a:gd name="connsiteX629" fmla="*/ 75313 w 885830"/>
                  <a:gd name="connsiteY629" fmla="*/ 1143949 h 1178215"/>
                  <a:gd name="connsiteX630" fmla="*/ 75313 w 885830"/>
                  <a:gd name="connsiteY630" fmla="*/ 1143949 h 1178215"/>
                  <a:gd name="connsiteX631" fmla="*/ 96400 w 885830"/>
                  <a:gd name="connsiteY631" fmla="*/ 1147902 h 1178215"/>
                  <a:gd name="connsiteX632" fmla="*/ 113532 w 885830"/>
                  <a:gd name="connsiteY632" fmla="*/ 1142631 h 1178215"/>
                  <a:gd name="connsiteX633" fmla="*/ 130666 w 885830"/>
                  <a:gd name="connsiteY633" fmla="*/ 1137359 h 1178215"/>
                  <a:gd name="connsiteX634" fmla="*/ 141209 w 885830"/>
                  <a:gd name="connsiteY634" fmla="*/ 1142631 h 1178215"/>
                  <a:gd name="connsiteX635" fmla="*/ 147798 w 885830"/>
                  <a:gd name="connsiteY635" fmla="*/ 1146585 h 1178215"/>
                  <a:gd name="connsiteX636" fmla="*/ 168885 w 885830"/>
                  <a:gd name="connsiteY636" fmla="*/ 1138678 h 1178215"/>
                  <a:gd name="connsiteX637" fmla="*/ 178110 w 885830"/>
                  <a:gd name="connsiteY637" fmla="*/ 1132088 h 1178215"/>
                  <a:gd name="connsiteX638" fmla="*/ 216330 w 885830"/>
                  <a:gd name="connsiteY638" fmla="*/ 1122863 h 1178215"/>
                  <a:gd name="connsiteX639" fmla="*/ 233463 w 885830"/>
                  <a:gd name="connsiteY639" fmla="*/ 1132088 h 1178215"/>
                  <a:gd name="connsiteX640" fmla="*/ 247960 w 885830"/>
                  <a:gd name="connsiteY640" fmla="*/ 1139995 h 1178215"/>
                  <a:gd name="connsiteX641" fmla="*/ 267728 w 885830"/>
                  <a:gd name="connsiteY641" fmla="*/ 1143949 h 1178215"/>
                  <a:gd name="connsiteX642" fmla="*/ 301994 w 885830"/>
                  <a:gd name="connsiteY642" fmla="*/ 1154492 h 1178215"/>
                  <a:gd name="connsiteX643" fmla="*/ 315173 w 885830"/>
                  <a:gd name="connsiteY643" fmla="*/ 1161082 h 117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85830" h="1178215">
                    <a:moveTo>
                      <a:pt x="332306" y="1178215"/>
                    </a:moveTo>
                    <a:cubicBezTo>
                      <a:pt x="325717" y="1178215"/>
                      <a:pt x="319127" y="1174261"/>
                      <a:pt x="312537" y="1170307"/>
                    </a:cubicBezTo>
                    <a:lnTo>
                      <a:pt x="307266" y="1166354"/>
                    </a:lnTo>
                    <a:lnTo>
                      <a:pt x="307266" y="1162400"/>
                    </a:lnTo>
                    <a:cubicBezTo>
                      <a:pt x="307266" y="1161082"/>
                      <a:pt x="305948" y="1158446"/>
                      <a:pt x="303312" y="1157128"/>
                    </a:cubicBezTo>
                    <a:cubicBezTo>
                      <a:pt x="295405" y="1151857"/>
                      <a:pt x="284861" y="1149221"/>
                      <a:pt x="273000" y="1147902"/>
                    </a:cubicBezTo>
                    <a:cubicBezTo>
                      <a:pt x="265092" y="1146585"/>
                      <a:pt x="258503" y="1145267"/>
                      <a:pt x="251913" y="1142631"/>
                    </a:cubicBezTo>
                    <a:cubicBezTo>
                      <a:pt x="245324" y="1139995"/>
                      <a:pt x="240052" y="1137359"/>
                      <a:pt x="234781" y="1133406"/>
                    </a:cubicBezTo>
                    <a:cubicBezTo>
                      <a:pt x="229509" y="1129452"/>
                      <a:pt x="225555" y="1126816"/>
                      <a:pt x="220283" y="1125499"/>
                    </a:cubicBezTo>
                    <a:cubicBezTo>
                      <a:pt x="211058" y="1122863"/>
                      <a:pt x="199197" y="1128134"/>
                      <a:pt x="188654" y="1133406"/>
                    </a:cubicBezTo>
                    <a:cubicBezTo>
                      <a:pt x="186018" y="1134723"/>
                      <a:pt x="183382" y="1136042"/>
                      <a:pt x="180746" y="1138678"/>
                    </a:cubicBezTo>
                    <a:cubicBezTo>
                      <a:pt x="174157" y="1143949"/>
                      <a:pt x="166249" y="1149221"/>
                      <a:pt x="157024" y="1149221"/>
                    </a:cubicBezTo>
                    <a:cubicBezTo>
                      <a:pt x="154388" y="1149221"/>
                      <a:pt x="151752" y="1149221"/>
                      <a:pt x="150434" y="1147902"/>
                    </a:cubicBezTo>
                    <a:cubicBezTo>
                      <a:pt x="146480" y="1146585"/>
                      <a:pt x="143845" y="1145267"/>
                      <a:pt x="141209" y="1142631"/>
                    </a:cubicBezTo>
                    <a:cubicBezTo>
                      <a:pt x="138573" y="1141313"/>
                      <a:pt x="135937" y="1139995"/>
                      <a:pt x="133301" y="1138678"/>
                    </a:cubicBezTo>
                    <a:cubicBezTo>
                      <a:pt x="133301" y="1138678"/>
                      <a:pt x="131984" y="1138678"/>
                      <a:pt x="131984" y="1138678"/>
                    </a:cubicBezTo>
                    <a:cubicBezTo>
                      <a:pt x="129348" y="1138678"/>
                      <a:pt x="128030" y="1139995"/>
                      <a:pt x="124076" y="1142631"/>
                    </a:cubicBezTo>
                    <a:cubicBezTo>
                      <a:pt x="117486" y="1146585"/>
                      <a:pt x="110897" y="1149221"/>
                      <a:pt x="101671" y="1149221"/>
                    </a:cubicBezTo>
                    <a:cubicBezTo>
                      <a:pt x="93764" y="1149221"/>
                      <a:pt x="85857" y="1147902"/>
                      <a:pt x="77949" y="1145267"/>
                    </a:cubicBezTo>
                    <a:lnTo>
                      <a:pt x="68723" y="1143949"/>
                    </a:lnTo>
                    <a:lnTo>
                      <a:pt x="71359" y="1129452"/>
                    </a:lnTo>
                    <a:cubicBezTo>
                      <a:pt x="71359" y="1128134"/>
                      <a:pt x="71359" y="1125499"/>
                      <a:pt x="72677" y="1124180"/>
                    </a:cubicBezTo>
                    <a:cubicBezTo>
                      <a:pt x="72677" y="1120227"/>
                      <a:pt x="72677" y="1114955"/>
                      <a:pt x="73995" y="1109683"/>
                    </a:cubicBezTo>
                    <a:cubicBezTo>
                      <a:pt x="73995" y="1103094"/>
                      <a:pt x="73995" y="1095186"/>
                      <a:pt x="75313" y="1087279"/>
                    </a:cubicBezTo>
                    <a:cubicBezTo>
                      <a:pt x="76631" y="1078053"/>
                      <a:pt x="80585" y="1070146"/>
                      <a:pt x="83221" y="1063556"/>
                    </a:cubicBezTo>
                    <a:lnTo>
                      <a:pt x="85857" y="1056967"/>
                    </a:lnTo>
                    <a:cubicBezTo>
                      <a:pt x="87174" y="1054331"/>
                      <a:pt x="88492" y="1051695"/>
                      <a:pt x="88492" y="1047741"/>
                    </a:cubicBezTo>
                    <a:cubicBezTo>
                      <a:pt x="89810" y="1042469"/>
                      <a:pt x="92446" y="1035880"/>
                      <a:pt x="95082" y="1030609"/>
                    </a:cubicBezTo>
                    <a:cubicBezTo>
                      <a:pt x="96400" y="1029290"/>
                      <a:pt x="96400" y="1027973"/>
                      <a:pt x="97718" y="1025337"/>
                    </a:cubicBezTo>
                    <a:lnTo>
                      <a:pt x="97718" y="1024019"/>
                    </a:lnTo>
                    <a:cubicBezTo>
                      <a:pt x="99036" y="1021383"/>
                      <a:pt x="101671" y="1018747"/>
                      <a:pt x="102989" y="1014793"/>
                    </a:cubicBezTo>
                    <a:cubicBezTo>
                      <a:pt x="106943" y="1006886"/>
                      <a:pt x="112215" y="1001614"/>
                      <a:pt x="116168" y="997661"/>
                    </a:cubicBezTo>
                    <a:lnTo>
                      <a:pt x="117486" y="996342"/>
                    </a:lnTo>
                    <a:cubicBezTo>
                      <a:pt x="118804" y="995025"/>
                      <a:pt x="120122" y="993707"/>
                      <a:pt x="121440" y="992389"/>
                    </a:cubicBezTo>
                    <a:cubicBezTo>
                      <a:pt x="125394" y="988435"/>
                      <a:pt x="128030" y="983163"/>
                      <a:pt x="130666" y="977892"/>
                    </a:cubicBezTo>
                    <a:cubicBezTo>
                      <a:pt x="131984" y="973938"/>
                      <a:pt x="134619" y="969984"/>
                      <a:pt x="137255" y="966031"/>
                    </a:cubicBezTo>
                    <a:cubicBezTo>
                      <a:pt x="139891" y="963395"/>
                      <a:pt x="142527" y="960759"/>
                      <a:pt x="143845" y="958123"/>
                    </a:cubicBezTo>
                    <a:cubicBezTo>
                      <a:pt x="145163" y="956805"/>
                      <a:pt x="146480" y="955487"/>
                      <a:pt x="147798" y="954170"/>
                    </a:cubicBezTo>
                    <a:cubicBezTo>
                      <a:pt x="154388" y="946262"/>
                      <a:pt x="163613" y="940991"/>
                      <a:pt x="171521" y="935719"/>
                    </a:cubicBezTo>
                    <a:cubicBezTo>
                      <a:pt x="175475" y="933083"/>
                      <a:pt x="178110" y="931765"/>
                      <a:pt x="179428" y="930447"/>
                    </a:cubicBezTo>
                    <a:cubicBezTo>
                      <a:pt x="176792" y="927812"/>
                      <a:pt x="170203" y="926493"/>
                      <a:pt x="164931" y="925176"/>
                    </a:cubicBezTo>
                    <a:cubicBezTo>
                      <a:pt x="160977" y="923857"/>
                      <a:pt x="158342" y="923857"/>
                      <a:pt x="154388" y="922540"/>
                    </a:cubicBezTo>
                    <a:cubicBezTo>
                      <a:pt x="146480" y="919904"/>
                      <a:pt x="139891" y="915950"/>
                      <a:pt x="134619" y="911996"/>
                    </a:cubicBezTo>
                    <a:cubicBezTo>
                      <a:pt x="130666" y="909360"/>
                      <a:pt x="128030" y="908043"/>
                      <a:pt x="124076" y="906724"/>
                    </a:cubicBezTo>
                    <a:cubicBezTo>
                      <a:pt x="122758" y="906724"/>
                      <a:pt x="121440" y="905407"/>
                      <a:pt x="120122" y="905407"/>
                    </a:cubicBezTo>
                    <a:cubicBezTo>
                      <a:pt x="117486" y="905407"/>
                      <a:pt x="113532" y="904088"/>
                      <a:pt x="110897" y="902771"/>
                    </a:cubicBezTo>
                    <a:cubicBezTo>
                      <a:pt x="109579" y="902771"/>
                      <a:pt x="109579" y="901453"/>
                      <a:pt x="108261" y="901453"/>
                    </a:cubicBezTo>
                    <a:lnTo>
                      <a:pt x="106943" y="901453"/>
                    </a:lnTo>
                    <a:cubicBezTo>
                      <a:pt x="104307" y="900135"/>
                      <a:pt x="102989" y="898817"/>
                      <a:pt x="101671" y="898817"/>
                    </a:cubicBezTo>
                    <a:lnTo>
                      <a:pt x="100353" y="898817"/>
                    </a:lnTo>
                    <a:cubicBezTo>
                      <a:pt x="87174" y="896181"/>
                      <a:pt x="76631" y="889592"/>
                      <a:pt x="68723" y="884320"/>
                    </a:cubicBezTo>
                    <a:cubicBezTo>
                      <a:pt x="60816" y="879049"/>
                      <a:pt x="51591" y="873777"/>
                      <a:pt x="39730" y="868505"/>
                    </a:cubicBezTo>
                    <a:cubicBezTo>
                      <a:pt x="27868" y="863233"/>
                      <a:pt x="-7715" y="848737"/>
                      <a:pt x="1510" y="825014"/>
                    </a:cubicBezTo>
                    <a:cubicBezTo>
                      <a:pt x="2828" y="823696"/>
                      <a:pt x="2828" y="822378"/>
                      <a:pt x="2828" y="821060"/>
                    </a:cubicBezTo>
                    <a:cubicBezTo>
                      <a:pt x="4146" y="818424"/>
                      <a:pt x="6782" y="815789"/>
                      <a:pt x="9417" y="813153"/>
                    </a:cubicBezTo>
                    <a:cubicBezTo>
                      <a:pt x="12053" y="809199"/>
                      <a:pt x="14689" y="806563"/>
                      <a:pt x="14689" y="803927"/>
                    </a:cubicBezTo>
                    <a:cubicBezTo>
                      <a:pt x="14689" y="799974"/>
                      <a:pt x="13371" y="794702"/>
                      <a:pt x="12053" y="789431"/>
                    </a:cubicBezTo>
                    <a:cubicBezTo>
                      <a:pt x="10735" y="785476"/>
                      <a:pt x="9417" y="781523"/>
                      <a:pt x="9417" y="777569"/>
                    </a:cubicBezTo>
                    <a:cubicBezTo>
                      <a:pt x="6782" y="759118"/>
                      <a:pt x="4146" y="738032"/>
                      <a:pt x="6782" y="718263"/>
                    </a:cubicBezTo>
                    <a:cubicBezTo>
                      <a:pt x="8099" y="712991"/>
                      <a:pt x="9417" y="707720"/>
                      <a:pt x="10735" y="703766"/>
                    </a:cubicBezTo>
                    <a:cubicBezTo>
                      <a:pt x="12053" y="698494"/>
                      <a:pt x="14689" y="691905"/>
                      <a:pt x="16007" y="686633"/>
                    </a:cubicBezTo>
                    <a:cubicBezTo>
                      <a:pt x="18643" y="681362"/>
                      <a:pt x="18643" y="676090"/>
                      <a:pt x="18643" y="669500"/>
                    </a:cubicBezTo>
                    <a:cubicBezTo>
                      <a:pt x="17325" y="664229"/>
                      <a:pt x="18643" y="657639"/>
                      <a:pt x="19961" y="653685"/>
                    </a:cubicBezTo>
                    <a:lnTo>
                      <a:pt x="19961" y="652367"/>
                    </a:lnTo>
                    <a:cubicBezTo>
                      <a:pt x="19961" y="649731"/>
                      <a:pt x="19961" y="648414"/>
                      <a:pt x="19961" y="647095"/>
                    </a:cubicBezTo>
                    <a:cubicBezTo>
                      <a:pt x="19961" y="643142"/>
                      <a:pt x="18643" y="639188"/>
                      <a:pt x="17325" y="635235"/>
                    </a:cubicBezTo>
                    <a:lnTo>
                      <a:pt x="16007" y="631281"/>
                    </a:lnTo>
                    <a:cubicBezTo>
                      <a:pt x="16007" y="629963"/>
                      <a:pt x="14689" y="628645"/>
                      <a:pt x="14689" y="628645"/>
                    </a:cubicBezTo>
                    <a:cubicBezTo>
                      <a:pt x="12053" y="623373"/>
                      <a:pt x="6782" y="611512"/>
                      <a:pt x="19961" y="604923"/>
                    </a:cubicBezTo>
                    <a:cubicBezTo>
                      <a:pt x="23914" y="602287"/>
                      <a:pt x="27868" y="600968"/>
                      <a:pt x="33140" y="600968"/>
                    </a:cubicBezTo>
                    <a:cubicBezTo>
                      <a:pt x="35776" y="599651"/>
                      <a:pt x="38412" y="599651"/>
                      <a:pt x="41047" y="598333"/>
                    </a:cubicBezTo>
                    <a:cubicBezTo>
                      <a:pt x="52909" y="594379"/>
                      <a:pt x="58180" y="585154"/>
                      <a:pt x="59498" y="571975"/>
                    </a:cubicBezTo>
                    <a:cubicBezTo>
                      <a:pt x="59498" y="568020"/>
                      <a:pt x="59498" y="562749"/>
                      <a:pt x="59498" y="558796"/>
                    </a:cubicBezTo>
                    <a:lnTo>
                      <a:pt x="59498" y="549570"/>
                    </a:lnTo>
                    <a:cubicBezTo>
                      <a:pt x="59498" y="546934"/>
                      <a:pt x="59498" y="545617"/>
                      <a:pt x="58180" y="544298"/>
                    </a:cubicBezTo>
                    <a:cubicBezTo>
                      <a:pt x="58180" y="544298"/>
                      <a:pt x="56862" y="542981"/>
                      <a:pt x="56862" y="542981"/>
                    </a:cubicBezTo>
                    <a:cubicBezTo>
                      <a:pt x="55544" y="541662"/>
                      <a:pt x="52909" y="539027"/>
                      <a:pt x="51591" y="533755"/>
                    </a:cubicBezTo>
                    <a:cubicBezTo>
                      <a:pt x="51591" y="531119"/>
                      <a:pt x="51591" y="528483"/>
                      <a:pt x="51591" y="525848"/>
                    </a:cubicBezTo>
                    <a:cubicBezTo>
                      <a:pt x="51591" y="524529"/>
                      <a:pt x="51591" y="523212"/>
                      <a:pt x="51591" y="521893"/>
                    </a:cubicBezTo>
                    <a:cubicBezTo>
                      <a:pt x="51591" y="520576"/>
                      <a:pt x="50273" y="517940"/>
                      <a:pt x="50273" y="516622"/>
                    </a:cubicBezTo>
                    <a:lnTo>
                      <a:pt x="48955" y="513986"/>
                    </a:lnTo>
                    <a:cubicBezTo>
                      <a:pt x="45001" y="503443"/>
                      <a:pt x="47637" y="494218"/>
                      <a:pt x="50273" y="486310"/>
                    </a:cubicBezTo>
                    <a:lnTo>
                      <a:pt x="51591" y="483674"/>
                    </a:lnTo>
                    <a:cubicBezTo>
                      <a:pt x="52909" y="477085"/>
                      <a:pt x="56862" y="466542"/>
                      <a:pt x="68723" y="465223"/>
                    </a:cubicBezTo>
                    <a:cubicBezTo>
                      <a:pt x="72677" y="465223"/>
                      <a:pt x="73995" y="465223"/>
                      <a:pt x="76631" y="465223"/>
                    </a:cubicBezTo>
                    <a:cubicBezTo>
                      <a:pt x="79267" y="465223"/>
                      <a:pt x="81903" y="465223"/>
                      <a:pt x="84539" y="465223"/>
                    </a:cubicBezTo>
                    <a:cubicBezTo>
                      <a:pt x="88492" y="465223"/>
                      <a:pt x="89810" y="465223"/>
                      <a:pt x="92446" y="465223"/>
                    </a:cubicBezTo>
                    <a:cubicBezTo>
                      <a:pt x="93764" y="465223"/>
                      <a:pt x="93764" y="465223"/>
                      <a:pt x="95082" y="465223"/>
                    </a:cubicBezTo>
                    <a:cubicBezTo>
                      <a:pt x="95082" y="465223"/>
                      <a:pt x="96400" y="465223"/>
                      <a:pt x="96400" y="465223"/>
                    </a:cubicBezTo>
                    <a:cubicBezTo>
                      <a:pt x="96400" y="465223"/>
                      <a:pt x="96400" y="463906"/>
                      <a:pt x="96400" y="462587"/>
                    </a:cubicBezTo>
                    <a:cubicBezTo>
                      <a:pt x="97718" y="461270"/>
                      <a:pt x="97718" y="459952"/>
                      <a:pt x="99036" y="458634"/>
                    </a:cubicBezTo>
                    <a:cubicBezTo>
                      <a:pt x="104307" y="450727"/>
                      <a:pt x="112215" y="448091"/>
                      <a:pt x="120122" y="445455"/>
                    </a:cubicBezTo>
                    <a:lnTo>
                      <a:pt x="124076" y="444137"/>
                    </a:lnTo>
                    <a:cubicBezTo>
                      <a:pt x="125394" y="444137"/>
                      <a:pt x="128030" y="442819"/>
                      <a:pt x="128030" y="442819"/>
                    </a:cubicBezTo>
                    <a:cubicBezTo>
                      <a:pt x="128030" y="442819"/>
                      <a:pt x="129348" y="440183"/>
                      <a:pt x="129348" y="438865"/>
                    </a:cubicBezTo>
                    <a:cubicBezTo>
                      <a:pt x="130666" y="437547"/>
                      <a:pt x="130666" y="436229"/>
                      <a:pt x="131984" y="434911"/>
                    </a:cubicBezTo>
                    <a:cubicBezTo>
                      <a:pt x="135937" y="429640"/>
                      <a:pt x="139891" y="427004"/>
                      <a:pt x="143845" y="425686"/>
                    </a:cubicBezTo>
                    <a:cubicBezTo>
                      <a:pt x="146480" y="424368"/>
                      <a:pt x="149116" y="423050"/>
                      <a:pt x="149116" y="421732"/>
                    </a:cubicBezTo>
                    <a:cubicBezTo>
                      <a:pt x="149116" y="421732"/>
                      <a:pt x="149116" y="420415"/>
                      <a:pt x="149116" y="417779"/>
                    </a:cubicBezTo>
                    <a:cubicBezTo>
                      <a:pt x="149116" y="416460"/>
                      <a:pt x="149116" y="416460"/>
                      <a:pt x="149116" y="415143"/>
                    </a:cubicBezTo>
                    <a:cubicBezTo>
                      <a:pt x="149116" y="413825"/>
                      <a:pt x="149116" y="412507"/>
                      <a:pt x="149116" y="411189"/>
                    </a:cubicBezTo>
                    <a:cubicBezTo>
                      <a:pt x="149116" y="407236"/>
                      <a:pt x="149116" y="404600"/>
                      <a:pt x="147798" y="401964"/>
                    </a:cubicBezTo>
                    <a:cubicBezTo>
                      <a:pt x="146480" y="396692"/>
                      <a:pt x="146480" y="392738"/>
                      <a:pt x="146480" y="388785"/>
                    </a:cubicBezTo>
                    <a:cubicBezTo>
                      <a:pt x="146480" y="387467"/>
                      <a:pt x="146480" y="386149"/>
                      <a:pt x="145163" y="383513"/>
                    </a:cubicBezTo>
                    <a:cubicBezTo>
                      <a:pt x="145163" y="380877"/>
                      <a:pt x="143845" y="378241"/>
                      <a:pt x="143845" y="375605"/>
                    </a:cubicBezTo>
                    <a:cubicBezTo>
                      <a:pt x="143845" y="370333"/>
                      <a:pt x="146480" y="366380"/>
                      <a:pt x="147798" y="363744"/>
                    </a:cubicBezTo>
                    <a:cubicBezTo>
                      <a:pt x="149116" y="362426"/>
                      <a:pt x="149116" y="362426"/>
                      <a:pt x="149116" y="361109"/>
                    </a:cubicBezTo>
                    <a:cubicBezTo>
                      <a:pt x="150434" y="359790"/>
                      <a:pt x="150434" y="358473"/>
                      <a:pt x="150434" y="357154"/>
                    </a:cubicBezTo>
                    <a:cubicBezTo>
                      <a:pt x="151752" y="354519"/>
                      <a:pt x="151752" y="351883"/>
                      <a:pt x="154388" y="349247"/>
                    </a:cubicBezTo>
                    <a:cubicBezTo>
                      <a:pt x="155706" y="347930"/>
                      <a:pt x="157024" y="346611"/>
                      <a:pt x="157024" y="343975"/>
                    </a:cubicBezTo>
                    <a:lnTo>
                      <a:pt x="158342" y="341340"/>
                    </a:lnTo>
                    <a:cubicBezTo>
                      <a:pt x="160977" y="336068"/>
                      <a:pt x="164931" y="332114"/>
                      <a:pt x="166249" y="326842"/>
                    </a:cubicBezTo>
                    <a:lnTo>
                      <a:pt x="167567" y="324206"/>
                    </a:lnTo>
                    <a:cubicBezTo>
                      <a:pt x="168885" y="321571"/>
                      <a:pt x="170203" y="317617"/>
                      <a:pt x="170203" y="314982"/>
                    </a:cubicBezTo>
                    <a:cubicBezTo>
                      <a:pt x="171521" y="307074"/>
                      <a:pt x="171521" y="296531"/>
                      <a:pt x="170203" y="287305"/>
                    </a:cubicBezTo>
                    <a:cubicBezTo>
                      <a:pt x="168885" y="280715"/>
                      <a:pt x="170203" y="274126"/>
                      <a:pt x="171521" y="268855"/>
                    </a:cubicBezTo>
                    <a:cubicBezTo>
                      <a:pt x="172839" y="264900"/>
                      <a:pt x="172839" y="260947"/>
                      <a:pt x="172839" y="256993"/>
                    </a:cubicBezTo>
                    <a:cubicBezTo>
                      <a:pt x="172839" y="255676"/>
                      <a:pt x="172839" y="254357"/>
                      <a:pt x="172839" y="253040"/>
                    </a:cubicBezTo>
                    <a:lnTo>
                      <a:pt x="171521" y="245132"/>
                    </a:lnTo>
                    <a:lnTo>
                      <a:pt x="178110" y="243814"/>
                    </a:lnTo>
                    <a:cubicBezTo>
                      <a:pt x="179428" y="242496"/>
                      <a:pt x="180746" y="242496"/>
                      <a:pt x="182064" y="242496"/>
                    </a:cubicBezTo>
                    <a:cubicBezTo>
                      <a:pt x="180746" y="239860"/>
                      <a:pt x="179428" y="237224"/>
                      <a:pt x="179428" y="235907"/>
                    </a:cubicBezTo>
                    <a:cubicBezTo>
                      <a:pt x="176792" y="230635"/>
                      <a:pt x="172839" y="222728"/>
                      <a:pt x="179428" y="214820"/>
                    </a:cubicBezTo>
                    <a:cubicBezTo>
                      <a:pt x="180746" y="213502"/>
                      <a:pt x="180746" y="212184"/>
                      <a:pt x="182064" y="210866"/>
                    </a:cubicBezTo>
                    <a:lnTo>
                      <a:pt x="183382" y="209549"/>
                    </a:lnTo>
                    <a:cubicBezTo>
                      <a:pt x="187336" y="202959"/>
                      <a:pt x="193925" y="193733"/>
                      <a:pt x="204469" y="193733"/>
                    </a:cubicBezTo>
                    <a:lnTo>
                      <a:pt x="205786" y="193733"/>
                    </a:lnTo>
                    <a:cubicBezTo>
                      <a:pt x="209740" y="193733"/>
                      <a:pt x="224237" y="195051"/>
                      <a:pt x="271682" y="196369"/>
                    </a:cubicBezTo>
                    <a:lnTo>
                      <a:pt x="274318" y="196369"/>
                    </a:lnTo>
                    <a:cubicBezTo>
                      <a:pt x="275636" y="196369"/>
                      <a:pt x="286179" y="197687"/>
                      <a:pt x="290133" y="205594"/>
                    </a:cubicBezTo>
                    <a:cubicBezTo>
                      <a:pt x="292769" y="210866"/>
                      <a:pt x="292769" y="217456"/>
                      <a:pt x="288815" y="225363"/>
                    </a:cubicBezTo>
                    <a:cubicBezTo>
                      <a:pt x="286179" y="229317"/>
                      <a:pt x="286179" y="233271"/>
                      <a:pt x="286179" y="234588"/>
                    </a:cubicBezTo>
                    <a:cubicBezTo>
                      <a:pt x="286179" y="234588"/>
                      <a:pt x="286179" y="234588"/>
                      <a:pt x="287497" y="234588"/>
                    </a:cubicBezTo>
                    <a:cubicBezTo>
                      <a:pt x="291451" y="230635"/>
                      <a:pt x="294087" y="226681"/>
                      <a:pt x="296723" y="222728"/>
                    </a:cubicBezTo>
                    <a:cubicBezTo>
                      <a:pt x="299358" y="217456"/>
                      <a:pt x="303312" y="210866"/>
                      <a:pt x="311219" y="210866"/>
                    </a:cubicBezTo>
                    <a:cubicBezTo>
                      <a:pt x="312537" y="210866"/>
                      <a:pt x="312537" y="210866"/>
                      <a:pt x="313855" y="210866"/>
                    </a:cubicBezTo>
                    <a:cubicBezTo>
                      <a:pt x="315173" y="210866"/>
                      <a:pt x="317809" y="212184"/>
                      <a:pt x="319127" y="212184"/>
                    </a:cubicBezTo>
                    <a:cubicBezTo>
                      <a:pt x="319127" y="212184"/>
                      <a:pt x="319127" y="212184"/>
                      <a:pt x="319127" y="212184"/>
                    </a:cubicBezTo>
                    <a:cubicBezTo>
                      <a:pt x="320445" y="199005"/>
                      <a:pt x="328353" y="170011"/>
                      <a:pt x="349439" y="170011"/>
                    </a:cubicBezTo>
                    <a:cubicBezTo>
                      <a:pt x="350757" y="170011"/>
                      <a:pt x="350757" y="170011"/>
                      <a:pt x="352075" y="170011"/>
                    </a:cubicBezTo>
                    <a:cubicBezTo>
                      <a:pt x="359982" y="171329"/>
                      <a:pt x="365254" y="172646"/>
                      <a:pt x="370526" y="173965"/>
                    </a:cubicBezTo>
                    <a:cubicBezTo>
                      <a:pt x="373162" y="175282"/>
                      <a:pt x="375798" y="176601"/>
                      <a:pt x="377115" y="176601"/>
                    </a:cubicBezTo>
                    <a:cubicBezTo>
                      <a:pt x="381069" y="175282"/>
                      <a:pt x="385023" y="173965"/>
                      <a:pt x="387659" y="173965"/>
                    </a:cubicBezTo>
                    <a:cubicBezTo>
                      <a:pt x="379751" y="170011"/>
                      <a:pt x="371844" y="164739"/>
                      <a:pt x="369208" y="156832"/>
                    </a:cubicBezTo>
                    <a:cubicBezTo>
                      <a:pt x="367890" y="152878"/>
                      <a:pt x="369208" y="147606"/>
                      <a:pt x="371844" y="144971"/>
                    </a:cubicBezTo>
                    <a:cubicBezTo>
                      <a:pt x="375798" y="141017"/>
                      <a:pt x="379751" y="134427"/>
                      <a:pt x="379751" y="131791"/>
                    </a:cubicBezTo>
                    <a:lnTo>
                      <a:pt x="379751" y="131791"/>
                    </a:lnTo>
                    <a:cubicBezTo>
                      <a:pt x="379751" y="131791"/>
                      <a:pt x="378433" y="131791"/>
                      <a:pt x="378433" y="131791"/>
                    </a:cubicBezTo>
                    <a:cubicBezTo>
                      <a:pt x="354711" y="129155"/>
                      <a:pt x="346803" y="117295"/>
                      <a:pt x="346803" y="108069"/>
                    </a:cubicBezTo>
                    <a:cubicBezTo>
                      <a:pt x="348121" y="80392"/>
                      <a:pt x="353393" y="67213"/>
                      <a:pt x="363936" y="67213"/>
                    </a:cubicBezTo>
                    <a:cubicBezTo>
                      <a:pt x="369208" y="67213"/>
                      <a:pt x="373162" y="72485"/>
                      <a:pt x="375798" y="75121"/>
                    </a:cubicBezTo>
                    <a:cubicBezTo>
                      <a:pt x="377115" y="71168"/>
                      <a:pt x="379751" y="68532"/>
                      <a:pt x="381069" y="67213"/>
                    </a:cubicBezTo>
                    <a:cubicBezTo>
                      <a:pt x="382387" y="65896"/>
                      <a:pt x="382387" y="65896"/>
                      <a:pt x="383705" y="64578"/>
                    </a:cubicBezTo>
                    <a:cubicBezTo>
                      <a:pt x="383705" y="64578"/>
                      <a:pt x="383705" y="63260"/>
                      <a:pt x="385023" y="63260"/>
                    </a:cubicBezTo>
                    <a:cubicBezTo>
                      <a:pt x="385023" y="63260"/>
                      <a:pt x="385023" y="63260"/>
                      <a:pt x="385023" y="63260"/>
                    </a:cubicBezTo>
                    <a:cubicBezTo>
                      <a:pt x="371844" y="51399"/>
                      <a:pt x="367890" y="39537"/>
                      <a:pt x="373162" y="26358"/>
                    </a:cubicBezTo>
                    <a:cubicBezTo>
                      <a:pt x="375798" y="19769"/>
                      <a:pt x="377115" y="15815"/>
                      <a:pt x="377115" y="11862"/>
                    </a:cubicBezTo>
                    <a:lnTo>
                      <a:pt x="378433" y="0"/>
                    </a:lnTo>
                    <a:lnTo>
                      <a:pt x="388977" y="5272"/>
                    </a:lnTo>
                    <a:cubicBezTo>
                      <a:pt x="391612" y="6590"/>
                      <a:pt x="394248" y="7907"/>
                      <a:pt x="396884" y="10543"/>
                    </a:cubicBezTo>
                    <a:cubicBezTo>
                      <a:pt x="396884" y="10543"/>
                      <a:pt x="398202" y="10543"/>
                      <a:pt x="398202" y="10543"/>
                    </a:cubicBezTo>
                    <a:cubicBezTo>
                      <a:pt x="400838" y="10543"/>
                      <a:pt x="402156" y="10543"/>
                      <a:pt x="403473" y="10543"/>
                    </a:cubicBezTo>
                    <a:lnTo>
                      <a:pt x="404791" y="10543"/>
                    </a:lnTo>
                    <a:cubicBezTo>
                      <a:pt x="406109" y="10543"/>
                      <a:pt x="407427" y="10543"/>
                      <a:pt x="407427" y="10543"/>
                    </a:cubicBezTo>
                    <a:lnTo>
                      <a:pt x="410063" y="10543"/>
                    </a:lnTo>
                    <a:cubicBezTo>
                      <a:pt x="410063" y="10543"/>
                      <a:pt x="410063" y="10543"/>
                      <a:pt x="410063" y="10543"/>
                    </a:cubicBezTo>
                    <a:cubicBezTo>
                      <a:pt x="412699" y="10543"/>
                      <a:pt x="415335" y="10543"/>
                      <a:pt x="417971" y="11862"/>
                    </a:cubicBezTo>
                    <a:lnTo>
                      <a:pt x="423242" y="13179"/>
                    </a:lnTo>
                    <a:lnTo>
                      <a:pt x="423242" y="18451"/>
                    </a:lnTo>
                    <a:cubicBezTo>
                      <a:pt x="423242" y="19769"/>
                      <a:pt x="423242" y="21086"/>
                      <a:pt x="423242" y="23722"/>
                    </a:cubicBezTo>
                    <a:cubicBezTo>
                      <a:pt x="423242" y="25041"/>
                      <a:pt x="423242" y="28994"/>
                      <a:pt x="423242" y="28994"/>
                    </a:cubicBezTo>
                    <a:cubicBezTo>
                      <a:pt x="424560" y="28994"/>
                      <a:pt x="425878" y="28994"/>
                      <a:pt x="427196" y="28994"/>
                    </a:cubicBezTo>
                    <a:lnTo>
                      <a:pt x="428514" y="28994"/>
                    </a:lnTo>
                    <a:cubicBezTo>
                      <a:pt x="432468" y="27676"/>
                      <a:pt x="435104" y="27676"/>
                      <a:pt x="437739" y="27676"/>
                    </a:cubicBezTo>
                    <a:cubicBezTo>
                      <a:pt x="439057" y="27676"/>
                      <a:pt x="439057" y="27676"/>
                      <a:pt x="440375" y="27676"/>
                    </a:cubicBezTo>
                    <a:cubicBezTo>
                      <a:pt x="441693" y="27676"/>
                      <a:pt x="443011" y="27676"/>
                      <a:pt x="443011" y="26358"/>
                    </a:cubicBezTo>
                    <a:cubicBezTo>
                      <a:pt x="444329" y="26358"/>
                      <a:pt x="445647" y="25041"/>
                      <a:pt x="448283" y="25041"/>
                    </a:cubicBezTo>
                    <a:cubicBezTo>
                      <a:pt x="450918" y="25041"/>
                      <a:pt x="453554" y="25041"/>
                      <a:pt x="456190" y="25041"/>
                    </a:cubicBezTo>
                    <a:lnTo>
                      <a:pt x="461462" y="25041"/>
                    </a:lnTo>
                    <a:cubicBezTo>
                      <a:pt x="464098" y="25041"/>
                      <a:pt x="466733" y="25041"/>
                      <a:pt x="469369" y="25041"/>
                    </a:cubicBezTo>
                    <a:cubicBezTo>
                      <a:pt x="470687" y="25041"/>
                      <a:pt x="472005" y="25041"/>
                      <a:pt x="473323" y="25041"/>
                    </a:cubicBezTo>
                    <a:lnTo>
                      <a:pt x="474641" y="25041"/>
                    </a:lnTo>
                    <a:cubicBezTo>
                      <a:pt x="475959" y="25041"/>
                      <a:pt x="477277" y="25041"/>
                      <a:pt x="477277" y="25041"/>
                    </a:cubicBezTo>
                    <a:lnTo>
                      <a:pt x="485184" y="23722"/>
                    </a:lnTo>
                    <a:lnTo>
                      <a:pt x="486502" y="31630"/>
                    </a:lnTo>
                    <a:cubicBezTo>
                      <a:pt x="487820" y="39537"/>
                      <a:pt x="491774" y="60624"/>
                      <a:pt x="499681" y="71168"/>
                    </a:cubicBezTo>
                    <a:cubicBezTo>
                      <a:pt x="503635" y="75121"/>
                      <a:pt x="507589" y="80392"/>
                      <a:pt x="511542" y="86982"/>
                    </a:cubicBezTo>
                    <a:cubicBezTo>
                      <a:pt x="518132" y="96208"/>
                      <a:pt x="529994" y="113340"/>
                      <a:pt x="535265" y="113340"/>
                    </a:cubicBezTo>
                    <a:cubicBezTo>
                      <a:pt x="540537" y="112023"/>
                      <a:pt x="544490" y="110705"/>
                      <a:pt x="547126" y="108069"/>
                    </a:cubicBezTo>
                    <a:cubicBezTo>
                      <a:pt x="553716" y="105433"/>
                      <a:pt x="558987" y="102797"/>
                      <a:pt x="564259" y="102797"/>
                    </a:cubicBezTo>
                    <a:cubicBezTo>
                      <a:pt x="568213" y="102797"/>
                      <a:pt x="572166" y="104115"/>
                      <a:pt x="574802" y="106751"/>
                    </a:cubicBezTo>
                    <a:cubicBezTo>
                      <a:pt x="587981" y="119930"/>
                      <a:pt x="591935" y="134427"/>
                      <a:pt x="582710" y="143653"/>
                    </a:cubicBezTo>
                    <a:cubicBezTo>
                      <a:pt x="576121" y="151560"/>
                      <a:pt x="569531" y="158150"/>
                      <a:pt x="562941" y="162103"/>
                    </a:cubicBezTo>
                    <a:cubicBezTo>
                      <a:pt x="566895" y="162103"/>
                      <a:pt x="569531" y="162103"/>
                      <a:pt x="576121" y="159467"/>
                    </a:cubicBezTo>
                    <a:cubicBezTo>
                      <a:pt x="582710" y="156832"/>
                      <a:pt x="586664" y="155514"/>
                      <a:pt x="590617" y="155514"/>
                    </a:cubicBezTo>
                    <a:cubicBezTo>
                      <a:pt x="594571" y="155514"/>
                      <a:pt x="597207" y="156832"/>
                      <a:pt x="599843" y="158150"/>
                    </a:cubicBezTo>
                    <a:lnTo>
                      <a:pt x="601160" y="158150"/>
                    </a:lnTo>
                    <a:cubicBezTo>
                      <a:pt x="602479" y="158150"/>
                      <a:pt x="603796" y="159467"/>
                      <a:pt x="605114" y="159467"/>
                    </a:cubicBezTo>
                    <a:cubicBezTo>
                      <a:pt x="605114" y="159467"/>
                      <a:pt x="606432" y="159467"/>
                      <a:pt x="606432" y="160786"/>
                    </a:cubicBezTo>
                    <a:cubicBezTo>
                      <a:pt x="606432" y="160786"/>
                      <a:pt x="607750" y="159467"/>
                      <a:pt x="610386" y="156832"/>
                    </a:cubicBezTo>
                    <a:cubicBezTo>
                      <a:pt x="613022" y="154196"/>
                      <a:pt x="615658" y="152878"/>
                      <a:pt x="616976" y="151560"/>
                    </a:cubicBezTo>
                    <a:cubicBezTo>
                      <a:pt x="616976" y="151560"/>
                      <a:pt x="618293" y="151560"/>
                      <a:pt x="618293" y="150242"/>
                    </a:cubicBezTo>
                    <a:cubicBezTo>
                      <a:pt x="614340" y="144971"/>
                      <a:pt x="611704" y="138381"/>
                      <a:pt x="614340" y="131791"/>
                    </a:cubicBezTo>
                    <a:cubicBezTo>
                      <a:pt x="618293" y="125202"/>
                      <a:pt x="626201" y="123884"/>
                      <a:pt x="628837" y="123884"/>
                    </a:cubicBezTo>
                    <a:lnTo>
                      <a:pt x="632791" y="123884"/>
                    </a:lnTo>
                    <a:cubicBezTo>
                      <a:pt x="644651" y="122566"/>
                      <a:pt x="676282" y="121248"/>
                      <a:pt x="685507" y="113340"/>
                    </a:cubicBezTo>
                    <a:cubicBezTo>
                      <a:pt x="705276" y="97526"/>
                      <a:pt x="722409" y="92254"/>
                      <a:pt x="732952" y="98844"/>
                    </a:cubicBezTo>
                    <a:cubicBezTo>
                      <a:pt x="735588" y="100161"/>
                      <a:pt x="738224" y="101480"/>
                      <a:pt x="740860" y="101480"/>
                    </a:cubicBezTo>
                    <a:cubicBezTo>
                      <a:pt x="747449" y="104115"/>
                      <a:pt x="757992" y="106751"/>
                      <a:pt x="760628" y="119930"/>
                    </a:cubicBezTo>
                    <a:cubicBezTo>
                      <a:pt x="761946" y="131791"/>
                      <a:pt x="763264" y="134427"/>
                      <a:pt x="771172" y="139699"/>
                    </a:cubicBezTo>
                    <a:cubicBezTo>
                      <a:pt x="775125" y="141017"/>
                      <a:pt x="781715" y="142335"/>
                      <a:pt x="788304" y="143653"/>
                    </a:cubicBezTo>
                    <a:cubicBezTo>
                      <a:pt x="802801" y="146288"/>
                      <a:pt x="819935" y="148924"/>
                      <a:pt x="817299" y="164739"/>
                    </a:cubicBezTo>
                    <a:cubicBezTo>
                      <a:pt x="815980" y="173965"/>
                      <a:pt x="818616" y="176601"/>
                      <a:pt x="825206" y="188461"/>
                    </a:cubicBezTo>
                    <a:cubicBezTo>
                      <a:pt x="831795" y="197687"/>
                      <a:pt x="842338" y="201641"/>
                      <a:pt x="848928" y="202959"/>
                    </a:cubicBezTo>
                    <a:cubicBezTo>
                      <a:pt x="856836" y="205594"/>
                      <a:pt x="867379" y="209549"/>
                      <a:pt x="875286" y="214820"/>
                    </a:cubicBezTo>
                    <a:lnTo>
                      <a:pt x="877922" y="216138"/>
                    </a:lnTo>
                    <a:lnTo>
                      <a:pt x="879241" y="218773"/>
                    </a:lnTo>
                    <a:cubicBezTo>
                      <a:pt x="880558" y="227999"/>
                      <a:pt x="883194" y="242496"/>
                      <a:pt x="880558" y="254357"/>
                    </a:cubicBezTo>
                    <a:cubicBezTo>
                      <a:pt x="880558" y="256993"/>
                      <a:pt x="879241" y="259629"/>
                      <a:pt x="877922" y="260947"/>
                    </a:cubicBezTo>
                    <a:cubicBezTo>
                      <a:pt x="876605" y="262265"/>
                      <a:pt x="876605" y="264900"/>
                      <a:pt x="876605" y="266219"/>
                    </a:cubicBezTo>
                    <a:cubicBezTo>
                      <a:pt x="876605" y="267536"/>
                      <a:pt x="876605" y="268855"/>
                      <a:pt x="876605" y="270172"/>
                    </a:cubicBezTo>
                    <a:cubicBezTo>
                      <a:pt x="876605" y="272808"/>
                      <a:pt x="876605" y="276762"/>
                      <a:pt x="875286" y="280715"/>
                    </a:cubicBezTo>
                    <a:cubicBezTo>
                      <a:pt x="872651" y="292577"/>
                      <a:pt x="864743" y="297848"/>
                      <a:pt x="856836" y="300484"/>
                    </a:cubicBezTo>
                    <a:cubicBezTo>
                      <a:pt x="851564" y="303120"/>
                      <a:pt x="847610" y="305756"/>
                      <a:pt x="843657" y="309710"/>
                    </a:cubicBezTo>
                    <a:cubicBezTo>
                      <a:pt x="839703" y="312346"/>
                      <a:pt x="835749" y="316299"/>
                      <a:pt x="831795" y="318935"/>
                    </a:cubicBezTo>
                    <a:cubicBezTo>
                      <a:pt x="829159" y="320253"/>
                      <a:pt x="829159" y="320253"/>
                      <a:pt x="829159" y="324206"/>
                    </a:cubicBezTo>
                    <a:cubicBezTo>
                      <a:pt x="829159" y="332114"/>
                      <a:pt x="831795" y="341340"/>
                      <a:pt x="834431" y="350565"/>
                    </a:cubicBezTo>
                    <a:lnTo>
                      <a:pt x="834431" y="351883"/>
                    </a:lnTo>
                    <a:cubicBezTo>
                      <a:pt x="835749" y="354519"/>
                      <a:pt x="835749" y="357154"/>
                      <a:pt x="837067" y="359790"/>
                    </a:cubicBezTo>
                    <a:cubicBezTo>
                      <a:pt x="838385" y="366380"/>
                      <a:pt x="841021" y="372969"/>
                      <a:pt x="846293" y="376923"/>
                    </a:cubicBezTo>
                    <a:cubicBezTo>
                      <a:pt x="860790" y="386149"/>
                      <a:pt x="867379" y="398010"/>
                      <a:pt x="866062" y="411189"/>
                    </a:cubicBezTo>
                    <a:cubicBezTo>
                      <a:pt x="864743" y="416460"/>
                      <a:pt x="864743" y="421732"/>
                      <a:pt x="864743" y="427004"/>
                    </a:cubicBezTo>
                    <a:lnTo>
                      <a:pt x="864743" y="432276"/>
                    </a:lnTo>
                    <a:cubicBezTo>
                      <a:pt x="864743" y="441501"/>
                      <a:pt x="863426" y="450727"/>
                      <a:pt x="862107" y="458634"/>
                    </a:cubicBezTo>
                    <a:cubicBezTo>
                      <a:pt x="860790" y="465223"/>
                      <a:pt x="859472" y="471813"/>
                      <a:pt x="859472" y="478402"/>
                    </a:cubicBezTo>
                    <a:cubicBezTo>
                      <a:pt x="859472" y="482356"/>
                      <a:pt x="858154" y="486310"/>
                      <a:pt x="858154" y="490264"/>
                    </a:cubicBezTo>
                    <a:cubicBezTo>
                      <a:pt x="856836" y="495535"/>
                      <a:pt x="856836" y="499490"/>
                      <a:pt x="856836" y="503443"/>
                    </a:cubicBezTo>
                    <a:cubicBezTo>
                      <a:pt x="856836" y="512669"/>
                      <a:pt x="858154" y="523212"/>
                      <a:pt x="860790" y="533755"/>
                    </a:cubicBezTo>
                    <a:cubicBezTo>
                      <a:pt x="862107" y="537709"/>
                      <a:pt x="863426" y="541662"/>
                      <a:pt x="866062" y="545617"/>
                    </a:cubicBezTo>
                    <a:cubicBezTo>
                      <a:pt x="870015" y="552206"/>
                      <a:pt x="872651" y="558796"/>
                      <a:pt x="873969" y="568020"/>
                    </a:cubicBezTo>
                    <a:cubicBezTo>
                      <a:pt x="875286" y="587789"/>
                      <a:pt x="868697" y="598333"/>
                      <a:pt x="858154" y="610194"/>
                    </a:cubicBezTo>
                    <a:cubicBezTo>
                      <a:pt x="855518" y="614147"/>
                      <a:pt x="851564" y="618102"/>
                      <a:pt x="848928" y="620737"/>
                    </a:cubicBezTo>
                    <a:lnTo>
                      <a:pt x="847610" y="622055"/>
                    </a:lnTo>
                    <a:cubicBezTo>
                      <a:pt x="846293" y="623373"/>
                      <a:pt x="844974" y="624691"/>
                      <a:pt x="843657" y="626009"/>
                    </a:cubicBezTo>
                    <a:cubicBezTo>
                      <a:pt x="843657" y="626009"/>
                      <a:pt x="843657" y="626009"/>
                      <a:pt x="843657" y="626009"/>
                    </a:cubicBezTo>
                    <a:cubicBezTo>
                      <a:pt x="843657" y="626009"/>
                      <a:pt x="844974" y="626009"/>
                      <a:pt x="844974" y="626009"/>
                    </a:cubicBezTo>
                    <a:lnTo>
                      <a:pt x="885830" y="618102"/>
                    </a:lnTo>
                    <a:lnTo>
                      <a:pt x="850246" y="641824"/>
                    </a:lnTo>
                    <a:cubicBezTo>
                      <a:pt x="843657" y="647095"/>
                      <a:pt x="834431" y="652367"/>
                      <a:pt x="823888" y="652367"/>
                    </a:cubicBezTo>
                    <a:cubicBezTo>
                      <a:pt x="821252" y="652367"/>
                      <a:pt x="818616" y="652367"/>
                      <a:pt x="815980" y="651050"/>
                    </a:cubicBezTo>
                    <a:cubicBezTo>
                      <a:pt x="809391" y="648414"/>
                      <a:pt x="802801" y="644460"/>
                      <a:pt x="797530" y="640506"/>
                    </a:cubicBezTo>
                    <a:cubicBezTo>
                      <a:pt x="792258" y="636552"/>
                      <a:pt x="785668" y="632599"/>
                      <a:pt x="781715" y="632599"/>
                    </a:cubicBezTo>
                    <a:cubicBezTo>
                      <a:pt x="779079" y="632599"/>
                      <a:pt x="777761" y="633916"/>
                      <a:pt x="775125" y="636552"/>
                    </a:cubicBezTo>
                    <a:cubicBezTo>
                      <a:pt x="771172" y="640506"/>
                      <a:pt x="768536" y="644460"/>
                      <a:pt x="764582" y="651050"/>
                    </a:cubicBezTo>
                    <a:cubicBezTo>
                      <a:pt x="759310" y="660274"/>
                      <a:pt x="752721" y="669500"/>
                      <a:pt x="740860" y="676090"/>
                    </a:cubicBezTo>
                    <a:cubicBezTo>
                      <a:pt x="728998" y="681362"/>
                      <a:pt x="717137" y="683998"/>
                      <a:pt x="705276" y="686633"/>
                    </a:cubicBezTo>
                    <a:cubicBezTo>
                      <a:pt x="698686" y="687951"/>
                      <a:pt x="692097" y="689269"/>
                      <a:pt x="686825" y="690587"/>
                    </a:cubicBezTo>
                    <a:cubicBezTo>
                      <a:pt x="674964" y="693222"/>
                      <a:pt x="665739" y="699812"/>
                      <a:pt x="655195" y="705084"/>
                    </a:cubicBezTo>
                    <a:lnTo>
                      <a:pt x="652559" y="706401"/>
                    </a:lnTo>
                    <a:cubicBezTo>
                      <a:pt x="648606" y="709037"/>
                      <a:pt x="645970" y="710356"/>
                      <a:pt x="642016" y="712991"/>
                    </a:cubicBezTo>
                    <a:cubicBezTo>
                      <a:pt x="635427" y="716945"/>
                      <a:pt x="627519" y="719581"/>
                      <a:pt x="619612" y="720899"/>
                    </a:cubicBezTo>
                    <a:cubicBezTo>
                      <a:pt x="611704" y="723535"/>
                      <a:pt x="603796" y="726170"/>
                      <a:pt x="598524" y="730124"/>
                    </a:cubicBezTo>
                    <a:cubicBezTo>
                      <a:pt x="587981" y="736714"/>
                      <a:pt x="581392" y="748575"/>
                      <a:pt x="580074" y="763072"/>
                    </a:cubicBezTo>
                    <a:cubicBezTo>
                      <a:pt x="578756" y="777569"/>
                      <a:pt x="585345" y="792066"/>
                      <a:pt x="593253" y="805245"/>
                    </a:cubicBezTo>
                    <a:lnTo>
                      <a:pt x="595889" y="810517"/>
                    </a:lnTo>
                    <a:cubicBezTo>
                      <a:pt x="599843" y="818424"/>
                      <a:pt x="602479" y="825014"/>
                      <a:pt x="605114" y="832922"/>
                    </a:cubicBezTo>
                    <a:cubicBezTo>
                      <a:pt x="609068" y="842147"/>
                      <a:pt x="613022" y="852690"/>
                      <a:pt x="618293" y="861916"/>
                    </a:cubicBezTo>
                    <a:cubicBezTo>
                      <a:pt x="624883" y="871141"/>
                      <a:pt x="634108" y="881685"/>
                      <a:pt x="644651" y="889592"/>
                    </a:cubicBezTo>
                    <a:cubicBezTo>
                      <a:pt x="645970" y="889592"/>
                      <a:pt x="645970" y="890909"/>
                      <a:pt x="645970" y="890909"/>
                    </a:cubicBezTo>
                    <a:lnTo>
                      <a:pt x="647287" y="890909"/>
                    </a:lnTo>
                    <a:cubicBezTo>
                      <a:pt x="649923" y="892228"/>
                      <a:pt x="653877" y="894864"/>
                      <a:pt x="656513" y="898817"/>
                    </a:cubicBezTo>
                    <a:cubicBezTo>
                      <a:pt x="659149" y="902771"/>
                      <a:pt x="660467" y="905407"/>
                      <a:pt x="661785" y="909360"/>
                    </a:cubicBezTo>
                    <a:cubicBezTo>
                      <a:pt x="663103" y="911996"/>
                      <a:pt x="663103" y="914632"/>
                      <a:pt x="664420" y="915950"/>
                    </a:cubicBezTo>
                    <a:cubicBezTo>
                      <a:pt x="667056" y="919904"/>
                      <a:pt x="671010" y="922540"/>
                      <a:pt x="674964" y="926493"/>
                    </a:cubicBezTo>
                    <a:lnTo>
                      <a:pt x="676282" y="927812"/>
                    </a:lnTo>
                    <a:cubicBezTo>
                      <a:pt x="680235" y="930447"/>
                      <a:pt x="682871" y="933083"/>
                      <a:pt x="686825" y="937036"/>
                    </a:cubicBezTo>
                    <a:cubicBezTo>
                      <a:pt x="694733" y="946262"/>
                      <a:pt x="700004" y="959441"/>
                      <a:pt x="700004" y="972620"/>
                    </a:cubicBezTo>
                    <a:lnTo>
                      <a:pt x="700004" y="975256"/>
                    </a:lnTo>
                    <a:cubicBezTo>
                      <a:pt x="700004" y="976574"/>
                      <a:pt x="700004" y="977892"/>
                      <a:pt x="700004" y="980528"/>
                    </a:cubicBezTo>
                    <a:lnTo>
                      <a:pt x="700004" y="983163"/>
                    </a:lnTo>
                    <a:lnTo>
                      <a:pt x="697368" y="985799"/>
                    </a:lnTo>
                    <a:cubicBezTo>
                      <a:pt x="696050" y="988435"/>
                      <a:pt x="693414" y="991071"/>
                      <a:pt x="692097" y="992389"/>
                    </a:cubicBezTo>
                    <a:cubicBezTo>
                      <a:pt x="688143" y="997661"/>
                      <a:pt x="682871" y="1004250"/>
                      <a:pt x="677599" y="1009522"/>
                    </a:cubicBezTo>
                    <a:cubicBezTo>
                      <a:pt x="672328" y="1014793"/>
                      <a:pt x="665739" y="1017429"/>
                      <a:pt x="660467" y="1020065"/>
                    </a:cubicBezTo>
                    <a:cubicBezTo>
                      <a:pt x="657831" y="1021383"/>
                      <a:pt x="655195" y="1022701"/>
                      <a:pt x="652559" y="1024019"/>
                    </a:cubicBezTo>
                    <a:cubicBezTo>
                      <a:pt x="645970" y="1027973"/>
                      <a:pt x="644651" y="1031926"/>
                      <a:pt x="642016" y="1039834"/>
                    </a:cubicBezTo>
                    <a:lnTo>
                      <a:pt x="640698" y="1043788"/>
                    </a:lnTo>
                    <a:cubicBezTo>
                      <a:pt x="634108" y="1060920"/>
                      <a:pt x="623565" y="1063556"/>
                      <a:pt x="610386" y="1064874"/>
                    </a:cubicBezTo>
                    <a:cubicBezTo>
                      <a:pt x="606432" y="1064874"/>
                      <a:pt x="603796" y="1066192"/>
                      <a:pt x="599843" y="1067510"/>
                    </a:cubicBezTo>
                    <a:cubicBezTo>
                      <a:pt x="594571" y="1068828"/>
                      <a:pt x="590617" y="1070146"/>
                      <a:pt x="585345" y="1070146"/>
                    </a:cubicBezTo>
                    <a:lnTo>
                      <a:pt x="584028" y="1070146"/>
                    </a:lnTo>
                    <a:cubicBezTo>
                      <a:pt x="576121" y="1070146"/>
                      <a:pt x="569531" y="1071464"/>
                      <a:pt x="561623" y="1072782"/>
                    </a:cubicBezTo>
                    <a:lnTo>
                      <a:pt x="560305" y="1072782"/>
                    </a:lnTo>
                    <a:cubicBezTo>
                      <a:pt x="553716" y="1074100"/>
                      <a:pt x="548444" y="1075417"/>
                      <a:pt x="545808" y="1079372"/>
                    </a:cubicBezTo>
                    <a:cubicBezTo>
                      <a:pt x="544490" y="1082007"/>
                      <a:pt x="543173" y="1085961"/>
                      <a:pt x="541854" y="1088596"/>
                    </a:cubicBezTo>
                    <a:cubicBezTo>
                      <a:pt x="539218" y="1093868"/>
                      <a:pt x="537901" y="1097822"/>
                      <a:pt x="535265" y="1101775"/>
                    </a:cubicBezTo>
                    <a:cubicBezTo>
                      <a:pt x="532629" y="1104411"/>
                      <a:pt x="531311" y="1108365"/>
                      <a:pt x="528675" y="1111001"/>
                    </a:cubicBezTo>
                    <a:lnTo>
                      <a:pt x="531311" y="1107047"/>
                    </a:lnTo>
                    <a:cubicBezTo>
                      <a:pt x="528675" y="1109683"/>
                      <a:pt x="527358" y="1113637"/>
                      <a:pt x="524722" y="1116273"/>
                    </a:cubicBezTo>
                    <a:cubicBezTo>
                      <a:pt x="523404" y="1117591"/>
                      <a:pt x="523404" y="1118909"/>
                      <a:pt x="522086" y="1120227"/>
                    </a:cubicBezTo>
                    <a:cubicBezTo>
                      <a:pt x="518132" y="1128134"/>
                      <a:pt x="512860" y="1136042"/>
                      <a:pt x="502317" y="1139995"/>
                    </a:cubicBezTo>
                    <a:cubicBezTo>
                      <a:pt x="498363" y="1141313"/>
                      <a:pt x="494410" y="1141313"/>
                      <a:pt x="490456" y="1142631"/>
                    </a:cubicBezTo>
                    <a:cubicBezTo>
                      <a:pt x="486502" y="1142631"/>
                      <a:pt x="483866" y="1142631"/>
                      <a:pt x="481231" y="1143949"/>
                    </a:cubicBezTo>
                    <a:cubicBezTo>
                      <a:pt x="479913" y="1145267"/>
                      <a:pt x="479913" y="1145267"/>
                      <a:pt x="478595" y="1146585"/>
                    </a:cubicBezTo>
                    <a:cubicBezTo>
                      <a:pt x="473323" y="1151857"/>
                      <a:pt x="469369" y="1155810"/>
                      <a:pt x="457508" y="1154492"/>
                    </a:cubicBezTo>
                    <a:cubicBezTo>
                      <a:pt x="449600" y="1154492"/>
                      <a:pt x="444329" y="1154492"/>
                      <a:pt x="436421" y="1159764"/>
                    </a:cubicBezTo>
                    <a:cubicBezTo>
                      <a:pt x="429832" y="1165036"/>
                      <a:pt x="421925" y="1170307"/>
                      <a:pt x="408745" y="1170307"/>
                    </a:cubicBezTo>
                    <a:lnTo>
                      <a:pt x="406109" y="1170307"/>
                    </a:lnTo>
                    <a:cubicBezTo>
                      <a:pt x="396884" y="1170307"/>
                      <a:pt x="387659" y="1168990"/>
                      <a:pt x="379751" y="1166354"/>
                    </a:cubicBezTo>
                    <a:cubicBezTo>
                      <a:pt x="374480" y="1165036"/>
                      <a:pt x="369208" y="1162400"/>
                      <a:pt x="365254" y="1159764"/>
                    </a:cubicBezTo>
                    <a:cubicBezTo>
                      <a:pt x="361300" y="1157128"/>
                      <a:pt x="358664" y="1155810"/>
                      <a:pt x="356029" y="1154492"/>
                    </a:cubicBezTo>
                    <a:cubicBezTo>
                      <a:pt x="354711" y="1154492"/>
                      <a:pt x="354711" y="1154492"/>
                      <a:pt x="354711" y="1154492"/>
                    </a:cubicBezTo>
                    <a:cubicBezTo>
                      <a:pt x="352075" y="1154492"/>
                      <a:pt x="349439" y="1161082"/>
                      <a:pt x="349439" y="1163718"/>
                    </a:cubicBezTo>
                    <a:cubicBezTo>
                      <a:pt x="344167" y="1175579"/>
                      <a:pt x="337578" y="1178215"/>
                      <a:pt x="332306" y="1178215"/>
                    </a:cubicBezTo>
                    <a:close/>
                    <a:moveTo>
                      <a:pt x="315173" y="1161082"/>
                    </a:moveTo>
                    <a:lnTo>
                      <a:pt x="317809" y="1162400"/>
                    </a:lnTo>
                    <a:cubicBezTo>
                      <a:pt x="323081" y="1165036"/>
                      <a:pt x="328353" y="1168990"/>
                      <a:pt x="332306" y="1168990"/>
                    </a:cubicBezTo>
                    <a:cubicBezTo>
                      <a:pt x="333624" y="1168990"/>
                      <a:pt x="337578" y="1168990"/>
                      <a:pt x="341532" y="1159764"/>
                    </a:cubicBezTo>
                    <a:cubicBezTo>
                      <a:pt x="344167" y="1153174"/>
                      <a:pt x="348121" y="1143949"/>
                      <a:pt x="356029" y="1143949"/>
                    </a:cubicBezTo>
                    <a:cubicBezTo>
                      <a:pt x="357346" y="1143949"/>
                      <a:pt x="358664" y="1143949"/>
                      <a:pt x="359982" y="1145267"/>
                    </a:cubicBezTo>
                    <a:cubicBezTo>
                      <a:pt x="363936" y="1146585"/>
                      <a:pt x="367890" y="1149221"/>
                      <a:pt x="371844" y="1151857"/>
                    </a:cubicBezTo>
                    <a:cubicBezTo>
                      <a:pt x="375798" y="1154492"/>
                      <a:pt x="379751" y="1157128"/>
                      <a:pt x="383705" y="1157128"/>
                    </a:cubicBezTo>
                    <a:cubicBezTo>
                      <a:pt x="390294" y="1159764"/>
                      <a:pt x="399520" y="1159764"/>
                      <a:pt x="407427" y="1159764"/>
                    </a:cubicBezTo>
                    <a:lnTo>
                      <a:pt x="408745" y="1159764"/>
                    </a:lnTo>
                    <a:cubicBezTo>
                      <a:pt x="417971" y="1159764"/>
                      <a:pt x="424560" y="1155810"/>
                      <a:pt x="431150" y="1151857"/>
                    </a:cubicBezTo>
                    <a:cubicBezTo>
                      <a:pt x="440375" y="1145267"/>
                      <a:pt x="446965" y="1143949"/>
                      <a:pt x="457508" y="1145267"/>
                    </a:cubicBezTo>
                    <a:cubicBezTo>
                      <a:pt x="458826" y="1145267"/>
                      <a:pt x="458826" y="1145267"/>
                      <a:pt x="460144" y="1145267"/>
                    </a:cubicBezTo>
                    <a:cubicBezTo>
                      <a:pt x="466733" y="1145267"/>
                      <a:pt x="468051" y="1143949"/>
                      <a:pt x="472005" y="1139995"/>
                    </a:cubicBezTo>
                    <a:cubicBezTo>
                      <a:pt x="473323" y="1138678"/>
                      <a:pt x="473323" y="1138678"/>
                      <a:pt x="474641" y="1137359"/>
                    </a:cubicBezTo>
                    <a:cubicBezTo>
                      <a:pt x="478595" y="1133406"/>
                      <a:pt x="483866" y="1133406"/>
                      <a:pt x="489138" y="1133406"/>
                    </a:cubicBezTo>
                    <a:cubicBezTo>
                      <a:pt x="493091" y="1133406"/>
                      <a:pt x="495727" y="1133406"/>
                      <a:pt x="498363" y="1132088"/>
                    </a:cubicBezTo>
                    <a:cubicBezTo>
                      <a:pt x="504953" y="1129452"/>
                      <a:pt x="508906" y="1122863"/>
                      <a:pt x="512860" y="1116273"/>
                    </a:cubicBezTo>
                    <a:cubicBezTo>
                      <a:pt x="514178" y="1114955"/>
                      <a:pt x="514178" y="1113637"/>
                      <a:pt x="515496" y="1112319"/>
                    </a:cubicBezTo>
                    <a:cubicBezTo>
                      <a:pt x="518132" y="1108365"/>
                      <a:pt x="519450" y="1105730"/>
                      <a:pt x="522086" y="1101775"/>
                    </a:cubicBezTo>
                    <a:lnTo>
                      <a:pt x="523404" y="1099140"/>
                    </a:lnTo>
                    <a:cubicBezTo>
                      <a:pt x="526039" y="1096504"/>
                      <a:pt x="527358" y="1092551"/>
                      <a:pt x="529994" y="1089915"/>
                    </a:cubicBezTo>
                    <a:cubicBezTo>
                      <a:pt x="532629" y="1085961"/>
                      <a:pt x="533947" y="1083325"/>
                      <a:pt x="535265" y="1079372"/>
                    </a:cubicBezTo>
                    <a:cubicBezTo>
                      <a:pt x="536583" y="1075417"/>
                      <a:pt x="539218" y="1071464"/>
                      <a:pt x="540537" y="1067510"/>
                    </a:cubicBezTo>
                    <a:cubicBezTo>
                      <a:pt x="544490" y="1059603"/>
                      <a:pt x="552397" y="1058285"/>
                      <a:pt x="560305" y="1055649"/>
                    </a:cubicBezTo>
                    <a:lnTo>
                      <a:pt x="561623" y="1055649"/>
                    </a:lnTo>
                    <a:cubicBezTo>
                      <a:pt x="569531" y="1053013"/>
                      <a:pt x="577438" y="1053013"/>
                      <a:pt x="585345" y="1053013"/>
                    </a:cubicBezTo>
                    <a:lnTo>
                      <a:pt x="586664" y="1053013"/>
                    </a:lnTo>
                    <a:cubicBezTo>
                      <a:pt x="590617" y="1053013"/>
                      <a:pt x="594571" y="1051695"/>
                      <a:pt x="599843" y="1050377"/>
                    </a:cubicBezTo>
                    <a:cubicBezTo>
                      <a:pt x="603796" y="1049059"/>
                      <a:pt x="607750" y="1049059"/>
                      <a:pt x="611704" y="1047741"/>
                    </a:cubicBezTo>
                    <a:cubicBezTo>
                      <a:pt x="623565" y="1046424"/>
                      <a:pt x="628837" y="1045105"/>
                      <a:pt x="632791" y="1033245"/>
                    </a:cubicBezTo>
                    <a:lnTo>
                      <a:pt x="634108" y="1030609"/>
                    </a:lnTo>
                    <a:cubicBezTo>
                      <a:pt x="636744" y="1021383"/>
                      <a:pt x="639380" y="1014793"/>
                      <a:pt x="648606" y="1009522"/>
                    </a:cubicBezTo>
                    <a:cubicBezTo>
                      <a:pt x="651241" y="1008204"/>
                      <a:pt x="653877" y="1006886"/>
                      <a:pt x="657831" y="1005568"/>
                    </a:cubicBezTo>
                    <a:cubicBezTo>
                      <a:pt x="663103" y="1002932"/>
                      <a:pt x="668375" y="1000297"/>
                      <a:pt x="672328" y="996342"/>
                    </a:cubicBezTo>
                    <a:cubicBezTo>
                      <a:pt x="677599" y="991071"/>
                      <a:pt x="681554" y="984482"/>
                      <a:pt x="685507" y="980528"/>
                    </a:cubicBezTo>
                    <a:cubicBezTo>
                      <a:pt x="686825" y="977892"/>
                      <a:pt x="689461" y="976574"/>
                      <a:pt x="690778" y="973938"/>
                    </a:cubicBezTo>
                    <a:cubicBezTo>
                      <a:pt x="690778" y="972620"/>
                      <a:pt x="690778" y="971303"/>
                      <a:pt x="690778" y="969984"/>
                    </a:cubicBezTo>
                    <a:lnTo>
                      <a:pt x="690778" y="967349"/>
                    </a:lnTo>
                    <a:cubicBezTo>
                      <a:pt x="690778" y="955487"/>
                      <a:pt x="686825" y="944944"/>
                      <a:pt x="680235" y="937036"/>
                    </a:cubicBezTo>
                    <a:cubicBezTo>
                      <a:pt x="677599" y="934401"/>
                      <a:pt x="673646" y="931765"/>
                      <a:pt x="671010" y="929129"/>
                    </a:cubicBezTo>
                    <a:lnTo>
                      <a:pt x="669692" y="927812"/>
                    </a:lnTo>
                    <a:cubicBezTo>
                      <a:pt x="665739" y="923857"/>
                      <a:pt x="660467" y="919904"/>
                      <a:pt x="657831" y="915950"/>
                    </a:cubicBezTo>
                    <a:cubicBezTo>
                      <a:pt x="656513" y="913314"/>
                      <a:pt x="655195" y="910678"/>
                      <a:pt x="653877" y="908043"/>
                    </a:cubicBezTo>
                    <a:cubicBezTo>
                      <a:pt x="652559" y="904088"/>
                      <a:pt x="651241" y="901453"/>
                      <a:pt x="649923" y="900135"/>
                    </a:cubicBezTo>
                    <a:cubicBezTo>
                      <a:pt x="648606" y="897499"/>
                      <a:pt x="645970" y="896181"/>
                      <a:pt x="644651" y="894864"/>
                    </a:cubicBezTo>
                    <a:lnTo>
                      <a:pt x="643334" y="894864"/>
                    </a:lnTo>
                    <a:cubicBezTo>
                      <a:pt x="642016" y="894864"/>
                      <a:pt x="642016" y="893545"/>
                      <a:pt x="640698" y="893545"/>
                    </a:cubicBezTo>
                    <a:cubicBezTo>
                      <a:pt x="628837" y="885638"/>
                      <a:pt x="618293" y="875095"/>
                      <a:pt x="611704" y="863233"/>
                    </a:cubicBezTo>
                    <a:cubicBezTo>
                      <a:pt x="606432" y="854008"/>
                      <a:pt x="601160" y="843465"/>
                      <a:pt x="597207" y="832922"/>
                    </a:cubicBezTo>
                    <a:cubicBezTo>
                      <a:pt x="594571" y="826332"/>
                      <a:pt x="591935" y="818424"/>
                      <a:pt x="587981" y="811834"/>
                    </a:cubicBezTo>
                    <a:lnTo>
                      <a:pt x="585345" y="806563"/>
                    </a:lnTo>
                    <a:cubicBezTo>
                      <a:pt x="578756" y="792066"/>
                      <a:pt x="569531" y="777569"/>
                      <a:pt x="572166" y="759118"/>
                    </a:cubicBezTo>
                    <a:cubicBezTo>
                      <a:pt x="573485" y="743304"/>
                      <a:pt x="582710" y="727488"/>
                      <a:pt x="595889" y="719581"/>
                    </a:cubicBezTo>
                    <a:cubicBezTo>
                      <a:pt x="603796" y="714309"/>
                      <a:pt x="610386" y="712991"/>
                      <a:pt x="619612" y="710356"/>
                    </a:cubicBezTo>
                    <a:cubicBezTo>
                      <a:pt x="626201" y="707720"/>
                      <a:pt x="634108" y="706401"/>
                      <a:pt x="639380" y="702448"/>
                    </a:cubicBezTo>
                    <a:cubicBezTo>
                      <a:pt x="643334" y="701130"/>
                      <a:pt x="645970" y="698494"/>
                      <a:pt x="649923" y="695858"/>
                    </a:cubicBezTo>
                    <a:lnTo>
                      <a:pt x="652559" y="694541"/>
                    </a:lnTo>
                    <a:cubicBezTo>
                      <a:pt x="663103" y="687951"/>
                      <a:pt x="673646" y="681362"/>
                      <a:pt x="686825" y="678726"/>
                    </a:cubicBezTo>
                    <a:cubicBezTo>
                      <a:pt x="693414" y="677408"/>
                      <a:pt x="700004" y="676090"/>
                      <a:pt x="706594" y="674772"/>
                    </a:cubicBezTo>
                    <a:cubicBezTo>
                      <a:pt x="718455" y="672136"/>
                      <a:pt x="728998" y="670818"/>
                      <a:pt x="739541" y="665546"/>
                    </a:cubicBezTo>
                    <a:cubicBezTo>
                      <a:pt x="748767" y="661593"/>
                      <a:pt x="754039" y="653685"/>
                      <a:pt x="759310" y="644460"/>
                    </a:cubicBezTo>
                    <a:cubicBezTo>
                      <a:pt x="763264" y="639188"/>
                      <a:pt x="765900" y="633916"/>
                      <a:pt x="771172" y="628645"/>
                    </a:cubicBezTo>
                    <a:cubicBezTo>
                      <a:pt x="775125" y="624691"/>
                      <a:pt x="780397" y="622055"/>
                      <a:pt x="784351" y="622055"/>
                    </a:cubicBezTo>
                    <a:cubicBezTo>
                      <a:pt x="792258" y="622055"/>
                      <a:pt x="798847" y="627327"/>
                      <a:pt x="805437" y="632599"/>
                    </a:cubicBezTo>
                    <a:cubicBezTo>
                      <a:pt x="810709" y="636552"/>
                      <a:pt x="815980" y="640506"/>
                      <a:pt x="821252" y="641824"/>
                    </a:cubicBezTo>
                    <a:cubicBezTo>
                      <a:pt x="825206" y="643142"/>
                      <a:pt x="829159" y="643142"/>
                      <a:pt x="833114" y="640506"/>
                    </a:cubicBezTo>
                    <a:lnTo>
                      <a:pt x="830478" y="636552"/>
                    </a:lnTo>
                    <a:lnTo>
                      <a:pt x="830478" y="635235"/>
                    </a:lnTo>
                    <a:cubicBezTo>
                      <a:pt x="830478" y="629963"/>
                      <a:pt x="833114" y="624691"/>
                      <a:pt x="837067" y="620737"/>
                    </a:cubicBezTo>
                    <a:cubicBezTo>
                      <a:pt x="838385" y="619419"/>
                      <a:pt x="839703" y="618102"/>
                      <a:pt x="841021" y="616783"/>
                    </a:cubicBezTo>
                    <a:lnTo>
                      <a:pt x="842338" y="615466"/>
                    </a:lnTo>
                    <a:cubicBezTo>
                      <a:pt x="844974" y="612830"/>
                      <a:pt x="848928" y="608876"/>
                      <a:pt x="851564" y="604923"/>
                    </a:cubicBezTo>
                    <a:cubicBezTo>
                      <a:pt x="860790" y="594379"/>
                      <a:pt x="866062" y="585154"/>
                      <a:pt x="864743" y="569339"/>
                    </a:cubicBezTo>
                    <a:cubicBezTo>
                      <a:pt x="864743" y="562749"/>
                      <a:pt x="860790" y="557477"/>
                      <a:pt x="858154" y="550888"/>
                    </a:cubicBezTo>
                    <a:cubicBezTo>
                      <a:pt x="855518" y="546934"/>
                      <a:pt x="852882" y="541662"/>
                      <a:pt x="851564" y="536391"/>
                    </a:cubicBezTo>
                    <a:cubicBezTo>
                      <a:pt x="848928" y="525848"/>
                      <a:pt x="847610" y="513986"/>
                      <a:pt x="847610" y="504761"/>
                    </a:cubicBezTo>
                    <a:cubicBezTo>
                      <a:pt x="847610" y="499490"/>
                      <a:pt x="847610" y="495535"/>
                      <a:pt x="848928" y="490264"/>
                    </a:cubicBezTo>
                    <a:cubicBezTo>
                      <a:pt x="850246" y="486310"/>
                      <a:pt x="850246" y="482356"/>
                      <a:pt x="850246" y="479721"/>
                    </a:cubicBezTo>
                    <a:cubicBezTo>
                      <a:pt x="850246" y="473131"/>
                      <a:pt x="851564" y="466542"/>
                      <a:pt x="852882" y="459952"/>
                    </a:cubicBezTo>
                    <a:cubicBezTo>
                      <a:pt x="854200" y="452044"/>
                      <a:pt x="855518" y="442819"/>
                      <a:pt x="855518" y="434911"/>
                    </a:cubicBezTo>
                    <a:lnTo>
                      <a:pt x="855518" y="429640"/>
                    </a:lnTo>
                    <a:cubicBezTo>
                      <a:pt x="855518" y="424368"/>
                      <a:pt x="855518" y="417779"/>
                      <a:pt x="856836" y="412507"/>
                    </a:cubicBezTo>
                    <a:cubicBezTo>
                      <a:pt x="858154" y="403281"/>
                      <a:pt x="852882" y="394056"/>
                      <a:pt x="842338" y="387467"/>
                    </a:cubicBezTo>
                    <a:cubicBezTo>
                      <a:pt x="834431" y="382195"/>
                      <a:pt x="830478" y="372969"/>
                      <a:pt x="829159" y="365062"/>
                    </a:cubicBezTo>
                    <a:cubicBezTo>
                      <a:pt x="827842" y="362426"/>
                      <a:pt x="827842" y="359790"/>
                      <a:pt x="826524" y="357154"/>
                    </a:cubicBezTo>
                    <a:cubicBezTo>
                      <a:pt x="823888" y="346611"/>
                      <a:pt x="821252" y="337386"/>
                      <a:pt x="821252" y="328161"/>
                    </a:cubicBezTo>
                    <a:cubicBezTo>
                      <a:pt x="821252" y="320253"/>
                      <a:pt x="822570" y="317617"/>
                      <a:pt x="827842" y="313663"/>
                    </a:cubicBezTo>
                    <a:cubicBezTo>
                      <a:pt x="831795" y="311027"/>
                      <a:pt x="835749" y="308392"/>
                      <a:pt x="838385" y="305756"/>
                    </a:cubicBezTo>
                    <a:lnTo>
                      <a:pt x="839703" y="305756"/>
                    </a:lnTo>
                    <a:cubicBezTo>
                      <a:pt x="844974" y="301803"/>
                      <a:pt x="848928" y="299167"/>
                      <a:pt x="854200" y="296531"/>
                    </a:cubicBezTo>
                    <a:cubicBezTo>
                      <a:pt x="860790" y="293895"/>
                      <a:pt x="864743" y="289941"/>
                      <a:pt x="867379" y="282034"/>
                    </a:cubicBezTo>
                    <a:cubicBezTo>
                      <a:pt x="867379" y="279398"/>
                      <a:pt x="867379" y="278079"/>
                      <a:pt x="867379" y="275444"/>
                    </a:cubicBezTo>
                    <a:cubicBezTo>
                      <a:pt x="867379" y="272808"/>
                      <a:pt x="867379" y="271490"/>
                      <a:pt x="867379" y="268855"/>
                    </a:cubicBezTo>
                    <a:cubicBezTo>
                      <a:pt x="867379" y="266219"/>
                      <a:pt x="868697" y="264900"/>
                      <a:pt x="868697" y="262265"/>
                    </a:cubicBezTo>
                    <a:cubicBezTo>
                      <a:pt x="870015" y="260947"/>
                      <a:pt x="870015" y="258311"/>
                      <a:pt x="870015" y="256993"/>
                    </a:cubicBezTo>
                    <a:cubicBezTo>
                      <a:pt x="872651" y="246450"/>
                      <a:pt x="870015" y="233271"/>
                      <a:pt x="868697" y="225363"/>
                    </a:cubicBezTo>
                    <a:cubicBezTo>
                      <a:pt x="862107" y="221409"/>
                      <a:pt x="851564" y="216138"/>
                      <a:pt x="844974" y="214820"/>
                    </a:cubicBezTo>
                    <a:cubicBezTo>
                      <a:pt x="838385" y="212184"/>
                      <a:pt x="825206" y="208230"/>
                      <a:pt x="817299" y="196369"/>
                    </a:cubicBezTo>
                    <a:cubicBezTo>
                      <a:pt x="809391" y="184508"/>
                      <a:pt x="806755" y="179236"/>
                      <a:pt x="808073" y="166057"/>
                    </a:cubicBezTo>
                    <a:cubicBezTo>
                      <a:pt x="808073" y="160786"/>
                      <a:pt x="800166" y="158150"/>
                      <a:pt x="786987" y="156832"/>
                    </a:cubicBezTo>
                    <a:cubicBezTo>
                      <a:pt x="779079" y="155514"/>
                      <a:pt x="772489" y="154196"/>
                      <a:pt x="767218" y="151560"/>
                    </a:cubicBezTo>
                    <a:cubicBezTo>
                      <a:pt x="754039" y="144971"/>
                      <a:pt x="752721" y="137063"/>
                      <a:pt x="751403" y="125202"/>
                    </a:cubicBezTo>
                    <a:cubicBezTo>
                      <a:pt x="750085" y="118612"/>
                      <a:pt x="746131" y="117295"/>
                      <a:pt x="739541" y="114659"/>
                    </a:cubicBezTo>
                    <a:cubicBezTo>
                      <a:pt x="735588" y="113340"/>
                      <a:pt x="732952" y="112023"/>
                      <a:pt x="728998" y="110705"/>
                    </a:cubicBezTo>
                    <a:cubicBezTo>
                      <a:pt x="727681" y="109387"/>
                      <a:pt x="725045" y="109387"/>
                      <a:pt x="722409" y="109387"/>
                    </a:cubicBezTo>
                    <a:cubicBezTo>
                      <a:pt x="717137" y="109387"/>
                      <a:pt x="707912" y="112023"/>
                      <a:pt x="692097" y="125202"/>
                    </a:cubicBezTo>
                    <a:cubicBezTo>
                      <a:pt x="681554" y="133109"/>
                      <a:pt x="656513" y="135745"/>
                      <a:pt x="634108" y="138381"/>
                    </a:cubicBezTo>
                    <a:lnTo>
                      <a:pt x="630155" y="138381"/>
                    </a:lnTo>
                    <a:cubicBezTo>
                      <a:pt x="624883" y="138381"/>
                      <a:pt x="623565" y="139699"/>
                      <a:pt x="623565" y="141017"/>
                    </a:cubicBezTo>
                    <a:cubicBezTo>
                      <a:pt x="622248" y="142335"/>
                      <a:pt x="624883" y="147606"/>
                      <a:pt x="627519" y="150242"/>
                    </a:cubicBezTo>
                    <a:cubicBezTo>
                      <a:pt x="628837" y="152878"/>
                      <a:pt x="630155" y="154196"/>
                      <a:pt x="630155" y="155514"/>
                    </a:cubicBezTo>
                    <a:lnTo>
                      <a:pt x="630155" y="156832"/>
                    </a:lnTo>
                    <a:cubicBezTo>
                      <a:pt x="628837" y="158150"/>
                      <a:pt x="627519" y="159467"/>
                      <a:pt x="624883" y="162103"/>
                    </a:cubicBezTo>
                    <a:cubicBezTo>
                      <a:pt x="622248" y="163422"/>
                      <a:pt x="620929" y="166057"/>
                      <a:pt x="618293" y="167375"/>
                    </a:cubicBezTo>
                    <a:cubicBezTo>
                      <a:pt x="610386" y="173965"/>
                      <a:pt x="606432" y="173965"/>
                      <a:pt x="602479" y="171329"/>
                    </a:cubicBezTo>
                    <a:cubicBezTo>
                      <a:pt x="601160" y="171329"/>
                      <a:pt x="599843" y="170011"/>
                      <a:pt x="598524" y="170011"/>
                    </a:cubicBezTo>
                    <a:lnTo>
                      <a:pt x="597207" y="170011"/>
                    </a:lnTo>
                    <a:cubicBezTo>
                      <a:pt x="590617" y="167375"/>
                      <a:pt x="590617" y="167375"/>
                      <a:pt x="580074" y="171329"/>
                    </a:cubicBezTo>
                    <a:cubicBezTo>
                      <a:pt x="566895" y="176601"/>
                      <a:pt x="562941" y="176601"/>
                      <a:pt x="552397" y="171329"/>
                    </a:cubicBezTo>
                    <a:cubicBezTo>
                      <a:pt x="548444" y="170011"/>
                      <a:pt x="545808" y="166057"/>
                      <a:pt x="544490" y="163422"/>
                    </a:cubicBezTo>
                    <a:lnTo>
                      <a:pt x="544490" y="160786"/>
                    </a:lnTo>
                    <a:lnTo>
                      <a:pt x="548444" y="158150"/>
                    </a:lnTo>
                    <a:lnTo>
                      <a:pt x="549762" y="158150"/>
                    </a:lnTo>
                    <a:cubicBezTo>
                      <a:pt x="551080" y="158150"/>
                      <a:pt x="551080" y="158150"/>
                      <a:pt x="552397" y="158150"/>
                    </a:cubicBezTo>
                    <a:cubicBezTo>
                      <a:pt x="552397" y="158150"/>
                      <a:pt x="553716" y="158150"/>
                      <a:pt x="553716" y="158150"/>
                    </a:cubicBezTo>
                    <a:cubicBezTo>
                      <a:pt x="560305" y="158150"/>
                      <a:pt x="570849" y="146288"/>
                      <a:pt x="576121" y="139699"/>
                    </a:cubicBezTo>
                    <a:cubicBezTo>
                      <a:pt x="584028" y="130474"/>
                      <a:pt x="572166" y="118612"/>
                      <a:pt x="568213" y="115976"/>
                    </a:cubicBezTo>
                    <a:cubicBezTo>
                      <a:pt x="564259" y="113340"/>
                      <a:pt x="558987" y="114659"/>
                      <a:pt x="551080" y="118612"/>
                    </a:cubicBezTo>
                    <a:cubicBezTo>
                      <a:pt x="547126" y="119930"/>
                      <a:pt x="541854" y="122566"/>
                      <a:pt x="537901" y="123884"/>
                    </a:cubicBezTo>
                    <a:cubicBezTo>
                      <a:pt x="536583" y="123884"/>
                      <a:pt x="535265" y="123884"/>
                      <a:pt x="533947" y="123884"/>
                    </a:cubicBezTo>
                    <a:cubicBezTo>
                      <a:pt x="523404" y="123884"/>
                      <a:pt x="514178" y="110705"/>
                      <a:pt x="502317" y="93572"/>
                    </a:cubicBezTo>
                    <a:cubicBezTo>
                      <a:pt x="498363" y="86982"/>
                      <a:pt x="494410" y="81711"/>
                      <a:pt x="490456" y="79075"/>
                    </a:cubicBezTo>
                    <a:cubicBezTo>
                      <a:pt x="479913" y="68532"/>
                      <a:pt x="475959" y="47445"/>
                      <a:pt x="474641" y="36901"/>
                    </a:cubicBezTo>
                    <a:cubicBezTo>
                      <a:pt x="473323" y="36901"/>
                      <a:pt x="473323" y="36901"/>
                      <a:pt x="472005" y="36901"/>
                    </a:cubicBezTo>
                    <a:lnTo>
                      <a:pt x="470687" y="31630"/>
                    </a:lnTo>
                    <a:lnTo>
                      <a:pt x="470687" y="36901"/>
                    </a:lnTo>
                    <a:cubicBezTo>
                      <a:pt x="469369" y="36901"/>
                      <a:pt x="469369" y="36901"/>
                      <a:pt x="468051" y="36901"/>
                    </a:cubicBezTo>
                    <a:cubicBezTo>
                      <a:pt x="465415" y="36901"/>
                      <a:pt x="462780" y="36901"/>
                      <a:pt x="458826" y="36901"/>
                    </a:cubicBezTo>
                    <a:lnTo>
                      <a:pt x="453554" y="36901"/>
                    </a:lnTo>
                    <a:cubicBezTo>
                      <a:pt x="450918" y="36901"/>
                      <a:pt x="449600" y="36901"/>
                      <a:pt x="446965" y="36901"/>
                    </a:cubicBezTo>
                    <a:cubicBezTo>
                      <a:pt x="445647" y="36901"/>
                      <a:pt x="444329" y="36901"/>
                      <a:pt x="443011" y="38220"/>
                    </a:cubicBezTo>
                    <a:cubicBezTo>
                      <a:pt x="441693" y="38220"/>
                      <a:pt x="439057" y="39537"/>
                      <a:pt x="437739" y="39537"/>
                    </a:cubicBezTo>
                    <a:cubicBezTo>
                      <a:pt x="436421" y="39537"/>
                      <a:pt x="436421" y="39537"/>
                      <a:pt x="435104" y="39537"/>
                    </a:cubicBezTo>
                    <a:cubicBezTo>
                      <a:pt x="432468" y="39537"/>
                      <a:pt x="431150" y="39537"/>
                      <a:pt x="428514" y="40855"/>
                    </a:cubicBezTo>
                    <a:lnTo>
                      <a:pt x="427196" y="40855"/>
                    </a:lnTo>
                    <a:cubicBezTo>
                      <a:pt x="424560" y="42173"/>
                      <a:pt x="420607" y="42173"/>
                      <a:pt x="417971" y="40855"/>
                    </a:cubicBezTo>
                    <a:cubicBezTo>
                      <a:pt x="410063" y="38220"/>
                      <a:pt x="410063" y="31630"/>
                      <a:pt x="410063" y="26358"/>
                    </a:cubicBezTo>
                    <a:cubicBezTo>
                      <a:pt x="410063" y="25041"/>
                      <a:pt x="410063" y="23722"/>
                      <a:pt x="410063" y="23722"/>
                    </a:cubicBezTo>
                    <a:cubicBezTo>
                      <a:pt x="408745" y="23722"/>
                      <a:pt x="407427" y="23722"/>
                      <a:pt x="406109" y="23722"/>
                    </a:cubicBezTo>
                    <a:lnTo>
                      <a:pt x="403473" y="23722"/>
                    </a:lnTo>
                    <a:cubicBezTo>
                      <a:pt x="402156" y="23722"/>
                      <a:pt x="400838" y="23722"/>
                      <a:pt x="399520" y="23722"/>
                    </a:cubicBezTo>
                    <a:lnTo>
                      <a:pt x="399520" y="18451"/>
                    </a:lnTo>
                    <a:lnTo>
                      <a:pt x="399520" y="23722"/>
                    </a:lnTo>
                    <a:cubicBezTo>
                      <a:pt x="398202" y="23722"/>
                      <a:pt x="396884" y="23722"/>
                      <a:pt x="394248" y="23722"/>
                    </a:cubicBezTo>
                    <a:lnTo>
                      <a:pt x="394248" y="23722"/>
                    </a:lnTo>
                    <a:lnTo>
                      <a:pt x="391612" y="26358"/>
                    </a:lnTo>
                    <a:lnTo>
                      <a:pt x="388977" y="22405"/>
                    </a:lnTo>
                    <a:lnTo>
                      <a:pt x="391612" y="18451"/>
                    </a:lnTo>
                    <a:lnTo>
                      <a:pt x="391612" y="18451"/>
                    </a:lnTo>
                    <a:lnTo>
                      <a:pt x="387659" y="22405"/>
                    </a:lnTo>
                    <a:cubicBezTo>
                      <a:pt x="386341" y="21086"/>
                      <a:pt x="385023" y="19769"/>
                      <a:pt x="383705" y="19769"/>
                    </a:cubicBezTo>
                    <a:cubicBezTo>
                      <a:pt x="382387" y="23722"/>
                      <a:pt x="381069" y="28994"/>
                      <a:pt x="379751" y="34265"/>
                    </a:cubicBezTo>
                    <a:cubicBezTo>
                      <a:pt x="377115" y="39537"/>
                      <a:pt x="375798" y="48763"/>
                      <a:pt x="388977" y="60624"/>
                    </a:cubicBezTo>
                    <a:cubicBezTo>
                      <a:pt x="390294" y="61942"/>
                      <a:pt x="391612" y="61942"/>
                      <a:pt x="391612" y="63260"/>
                    </a:cubicBezTo>
                    <a:lnTo>
                      <a:pt x="396884" y="63260"/>
                    </a:lnTo>
                    <a:lnTo>
                      <a:pt x="394248" y="69849"/>
                    </a:lnTo>
                    <a:cubicBezTo>
                      <a:pt x="394248" y="71168"/>
                      <a:pt x="392930" y="71168"/>
                      <a:pt x="392930" y="72485"/>
                    </a:cubicBezTo>
                    <a:cubicBezTo>
                      <a:pt x="391612" y="73803"/>
                      <a:pt x="391612" y="73803"/>
                      <a:pt x="390294" y="75121"/>
                    </a:cubicBezTo>
                    <a:cubicBezTo>
                      <a:pt x="388977" y="77757"/>
                      <a:pt x="387659" y="79075"/>
                      <a:pt x="386341" y="80392"/>
                    </a:cubicBezTo>
                    <a:cubicBezTo>
                      <a:pt x="385023" y="81711"/>
                      <a:pt x="383705" y="81711"/>
                      <a:pt x="383705" y="84347"/>
                    </a:cubicBezTo>
                    <a:cubicBezTo>
                      <a:pt x="383705" y="86982"/>
                      <a:pt x="382387" y="94890"/>
                      <a:pt x="379751" y="97526"/>
                    </a:cubicBezTo>
                    <a:lnTo>
                      <a:pt x="377115" y="101480"/>
                    </a:lnTo>
                    <a:lnTo>
                      <a:pt x="373162" y="97526"/>
                    </a:lnTo>
                    <a:cubicBezTo>
                      <a:pt x="371844" y="96208"/>
                      <a:pt x="369208" y="92254"/>
                      <a:pt x="367890" y="86982"/>
                    </a:cubicBezTo>
                    <a:cubicBezTo>
                      <a:pt x="365254" y="80392"/>
                      <a:pt x="363936" y="80392"/>
                      <a:pt x="363936" y="80392"/>
                    </a:cubicBezTo>
                    <a:cubicBezTo>
                      <a:pt x="362618" y="80392"/>
                      <a:pt x="358664" y="88300"/>
                      <a:pt x="357346" y="112023"/>
                    </a:cubicBezTo>
                    <a:cubicBezTo>
                      <a:pt x="357346" y="117295"/>
                      <a:pt x="363936" y="123884"/>
                      <a:pt x="379751" y="126519"/>
                    </a:cubicBezTo>
                    <a:cubicBezTo>
                      <a:pt x="386341" y="127838"/>
                      <a:pt x="388977" y="130474"/>
                      <a:pt x="388977" y="133109"/>
                    </a:cubicBezTo>
                    <a:cubicBezTo>
                      <a:pt x="391612" y="141017"/>
                      <a:pt x="383705" y="151560"/>
                      <a:pt x="379751" y="155514"/>
                    </a:cubicBezTo>
                    <a:cubicBezTo>
                      <a:pt x="378433" y="156832"/>
                      <a:pt x="378433" y="158150"/>
                      <a:pt x="378433" y="158150"/>
                    </a:cubicBezTo>
                    <a:cubicBezTo>
                      <a:pt x="379751" y="163422"/>
                      <a:pt x="392930" y="170011"/>
                      <a:pt x="398202" y="171329"/>
                    </a:cubicBezTo>
                    <a:cubicBezTo>
                      <a:pt x="406109" y="172646"/>
                      <a:pt x="407427" y="177918"/>
                      <a:pt x="410063" y="187144"/>
                    </a:cubicBezTo>
                    <a:cubicBezTo>
                      <a:pt x="411381" y="189780"/>
                      <a:pt x="412699" y="191097"/>
                      <a:pt x="415335" y="193733"/>
                    </a:cubicBezTo>
                    <a:cubicBezTo>
                      <a:pt x="419289" y="197687"/>
                      <a:pt x="423242" y="201641"/>
                      <a:pt x="428514" y="212184"/>
                    </a:cubicBezTo>
                    <a:lnTo>
                      <a:pt x="440375" y="234588"/>
                    </a:lnTo>
                    <a:lnTo>
                      <a:pt x="421925" y="217456"/>
                    </a:lnTo>
                    <a:cubicBezTo>
                      <a:pt x="416653" y="213502"/>
                      <a:pt x="408745" y="204277"/>
                      <a:pt x="398202" y="193733"/>
                    </a:cubicBezTo>
                    <a:lnTo>
                      <a:pt x="395566" y="191097"/>
                    </a:lnTo>
                    <a:cubicBezTo>
                      <a:pt x="394248" y="189780"/>
                      <a:pt x="392930" y="188461"/>
                      <a:pt x="392930" y="188461"/>
                    </a:cubicBezTo>
                    <a:cubicBezTo>
                      <a:pt x="390294" y="185826"/>
                      <a:pt x="387659" y="185826"/>
                      <a:pt x="381069" y="188461"/>
                    </a:cubicBezTo>
                    <a:cubicBezTo>
                      <a:pt x="377115" y="189780"/>
                      <a:pt x="371844" y="188461"/>
                      <a:pt x="366572" y="187144"/>
                    </a:cubicBezTo>
                    <a:cubicBezTo>
                      <a:pt x="362618" y="185826"/>
                      <a:pt x="357346" y="183190"/>
                      <a:pt x="350757" y="183190"/>
                    </a:cubicBezTo>
                    <a:lnTo>
                      <a:pt x="349439" y="183190"/>
                    </a:lnTo>
                    <a:cubicBezTo>
                      <a:pt x="336260" y="183190"/>
                      <a:pt x="329671" y="208230"/>
                      <a:pt x="328353" y="218773"/>
                    </a:cubicBezTo>
                    <a:cubicBezTo>
                      <a:pt x="328353" y="225363"/>
                      <a:pt x="325717" y="226681"/>
                      <a:pt x="323081" y="226681"/>
                    </a:cubicBezTo>
                    <a:cubicBezTo>
                      <a:pt x="320445" y="226681"/>
                      <a:pt x="317809" y="226681"/>
                      <a:pt x="316491" y="225363"/>
                    </a:cubicBezTo>
                    <a:cubicBezTo>
                      <a:pt x="315173" y="225363"/>
                      <a:pt x="313855" y="224045"/>
                      <a:pt x="311219" y="224045"/>
                    </a:cubicBezTo>
                    <a:cubicBezTo>
                      <a:pt x="308584" y="224045"/>
                      <a:pt x="307266" y="226681"/>
                      <a:pt x="304630" y="230635"/>
                    </a:cubicBezTo>
                    <a:cubicBezTo>
                      <a:pt x="301994" y="234588"/>
                      <a:pt x="299358" y="239860"/>
                      <a:pt x="294087" y="245132"/>
                    </a:cubicBezTo>
                    <a:cubicBezTo>
                      <a:pt x="288815" y="250404"/>
                      <a:pt x="282226" y="249086"/>
                      <a:pt x="279590" y="245132"/>
                    </a:cubicBezTo>
                    <a:cubicBezTo>
                      <a:pt x="276954" y="239860"/>
                      <a:pt x="276954" y="231952"/>
                      <a:pt x="280908" y="225363"/>
                    </a:cubicBezTo>
                    <a:cubicBezTo>
                      <a:pt x="283544" y="221409"/>
                      <a:pt x="283544" y="217456"/>
                      <a:pt x="282226" y="214820"/>
                    </a:cubicBezTo>
                    <a:cubicBezTo>
                      <a:pt x="279590" y="210866"/>
                      <a:pt x="274318" y="210866"/>
                      <a:pt x="274318" y="210866"/>
                    </a:cubicBezTo>
                    <a:lnTo>
                      <a:pt x="271682" y="210866"/>
                    </a:lnTo>
                    <a:cubicBezTo>
                      <a:pt x="224237" y="209549"/>
                      <a:pt x="209740" y="208230"/>
                      <a:pt x="205786" y="208230"/>
                    </a:cubicBezTo>
                    <a:cubicBezTo>
                      <a:pt x="205786" y="208230"/>
                      <a:pt x="205786" y="208230"/>
                      <a:pt x="205786" y="208230"/>
                    </a:cubicBezTo>
                    <a:cubicBezTo>
                      <a:pt x="200515" y="208230"/>
                      <a:pt x="196561" y="213502"/>
                      <a:pt x="192607" y="218773"/>
                    </a:cubicBezTo>
                    <a:lnTo>
                      <a:pt x="191290" y="220092"/>
                    </a:lnTo>
                    <a:cubicBezTo>
                      <a:pt x="189972" y="222728"/>
                      <a:pt x="188654" y="224045"/>
                      <a:pt x="187336" y="225363"/>
                    </a:cubicBezTo>
                    <a:cubicBezTo>
                      <a:pt x="186018" y="226681"/>
                      <a:pt x="186018" y="229317"/>
                      <a:pt x="188654" y="234588"/>
                    </a:cubicBezTo>
                    <a:cubicBezTo>
                      <a:pt x="189972" y="238542"/>
                      <a:pt x="192607" y="242496"/>
                      <a:pt x="193925" y="249086"/>
                    </a:cubicBezTo>
                    <a:cubicBezTo>
                      <a:pt x="193925" y="250404"/>
                      <a:pt x="193925" y="251721"/>
                      <a:pt x="193925" y="253040"/>
                    </a:cubicBezTo>
                    <a:lnTo>
                      <a:pt x="193925" y="259629"/>
                    </a:lnTo>
                    <a:lnTo>
                      <a:pt x="188654" y="256993"/>
                    </a:lnTo>
                    <a:cubicBezTo>
                      <a:pt x="187336" y="256993"/>
                      <a:pt x="186018" y="255676"/>
                      <a:pt x="186018" y="255676"/>
                    </a:cubicBezTo>
                    <a:lnTo>
                      <a:pt x="184700" y="256993"/>
                    </a:lnTo>
                    <a:cubicBezTo>
                      <a:pt x="184700" y="258311"/>
                      <a:pt x="184700" y="259629"/>
                      <a:pt x="184700" y="260947"/>
                    </a:cubicBezTo>
                    <a:cubicBezTo>
                      <a:pt x="184700" y="266219"/>
                      <a:pt x="184700" y="270172"/>
                      <a:pt x="183382" y="274126"/>
                    </a:cubicBezTo>
                    <a:cubicBezTo>
                      <a:pt x="182064" y="279398"/>
                      <a:pt x="182064" y="284669"/>
                      <a:pt x="182064" y="289941"/>
                    </a:cubicBezTo>
                    <a:cubicBezTo>
                      <a:pt x="183382" y="300484"/>
                      <a:pt x="183382" y="312346"/>
                      <a:pt x="182064" y="320253"/>
                    </a:cubicBezTo>
                    <a:cubicBezTo>
                      <a:pt x="182064" y="324206"/>
                      <a:pt x="179428" y="328161"/>
                      <a:pt x="178110" y="332114"/>
                    </a:cubicBezTo>
                    <a:lnTo>
                      <a:pt x="176792" y="334750"/>
                    </a:lnTo>
                    <a:cubicBezTo>
                      <a:pt x="174157" y="340022"/>
                      <a:pt x="171521" y="345294"/>
                      <a:pt x="167567" y="350565"/>
                    </a:cubicBezTo>
                    <a:lnTo>
                      <a:pt x="166249" y="353201"/>
                    </a:lnTo>
                    <a:cubicBezTo>
                      <a:pt x="164931" y="354519"/>
                      <a:pt x="164931" y="355837"/>
                      <a:pt x="163613" y="357154"/>
                    </a:cubicBezTo>
                    <a:cubicBezTo>
                      <a:pt x="162295" y="358473"/>
                      <a:pt x="162295" y="361109"/>
                      <a:pt x="160977" y="362426"/>
                    </a:cubicBezTo>
                    <a:cubicBezTo>
                      <a:pt x="159659" y="363744"/>
                      <a:pt x="159659" y="366380"/>
                      <a:pt x="158342" y="367698"/>
                    </a:cubicBezTo>
                    <a:cubicBezTo>
                      <a:pt x="158342" y="369016"/>
                      <a:pt x="157024" y="369016"/>
                      <a:pt x="157024" y="370333"/>
                    </a:cubicBezTo>
                    <a:cubicBezTo>
                      <a:pt x="155706" y="372969"/>
                      <a:pt x="154388" y="374288"/>
                      <a:pt x="154388" y="376923"/>
                    </a:cubicBezTo>
                    <a:cubicBezTo>
                      <a:pt x="154388" y="379559"/>
                      <a:pt x="154388" y="380877"/>
                      <a:pt x="155706" y="382195"/>
                    </a:cubicBezTo>
                    <a:cubicBezTo>
                      <a:pt x="155706" y="384831"/>
                      <a:pt x="157024" y="387467"/>
                      <a:pt x="157024" y="388785"/>
                    </a:cubicBezTo>
                    <a:cubicBezTo>
                      <a:pt x="157024" y="392738"/>
                      <a:pt x="157024" y="396692"/>
                      <a:pt x="158342" y="400646"/>
                    </a:cubicBezTo>
                    <a:cubicBezTo>
                      <a:pt x="159659" y="403281"/>
                      <a:pt x="159659" y="407236"/>
                      <a:pt x="159659" y="411189"/>
                    </a:cubicBezTo>
                    <a:cubicBezTo>
                      <a:pt x="159659" y="412507"/>
                      <a:pt x="159659" y="413825"/>
                      <a:pt x="159659" y="415143"/>
                    </a:cubicBezTo>
                    <a:cubicBezTo>
                      <a:pt x="159659" y="415143"/>
                      <a:pt x="159659" y="416460"/>
                      <a:pt x="159659" y="417779"/>
                    </a:cubicBezTo>
                    <a:cubicBezTo>
                      <a:pt x="159659" y="421732"/>
                      <a:pt x="160977" y="424368"/>
                      <a:pt x="158342" y="428322"/>
                    </a:cubicBezTo>
                    <a:cubicBezTo>
                      <a:pt x="155706" y="432276"/>
                      <a:pt x="153070" y="433594"/>
                      <a:pt x="149116" y="436229"/>
                    </a:cubicBezTo>
                    <a:cubicBezTo>
                      <a:pt x="145163" y="437547"/>
                      <a:pt x="142527" y="440183"/>
                      <a:pt x="141209" y="442819"/>
                    </a:cubicBezTo>
                    <a:cubicBezTo>
                      <a:pt x="141209" y="444137"/>
                      <a:pt x="139891" y="445455"/>
                      <a:pt x="139891" y="445455"/>
                    </a:cubicBezTo>
                    <a:cubicBezTo>
                      <a:pt x="138573" y="448091"/>
                      <a:pt x="137255" y="450727"/>
                      <a:pt x="134619" y="453363"/>
                    </a:cubicBezTo>
                    <a:cubicBezTo>
                      <a:pt x="131984" y="454680"/>
                      <a:pt x="129348" y="454680"/>
                      <a:pt x="126712" y="455998"/>
                    </a:cubicBezTo>
                    <a:lnTo>
                      <a:pt x="124076" y="457316"/>
                    </a:lnTo>
                    <a:cubicBezTo>
                      <a:pt x="117486" y="458634"/>
                      <a:pt x="112215" y="461270"/>
                      <a:pt x="108261" y="466542"/>
                    </a:cubicBezTo>
                    <a:cubicBezTo>
                      <a:pt x="108261" y="467859"/>
                      <a:pt x="106943" y="467859"/>
                      <a:pt x="106943" y="469177"/>
                    </a:cubicBezTo>
                    <a:cubicBezTo>
                      <a:pt x="105625" y="471813"/>
                      <a:pt x="104307" y="474449"/>
                      <a:pt x="101671" y="475766"/>
                    </a:cubicBezTo>
                    <a:cubicBezTo>
                      <a:pt x="99036" y="477085"/>
                      <a:pt x="96400" y="477085"/>
                      <a:pt x="93764" y="477085"/>
                    </a:cubicBezTo>
                    <a:cubicBezTo>
                      <a:pt x="92446" y="477085"/>
                      <a:pt x="92446" y="477085"/>
                      <a:pt x="91128" y="477085"/>
                    </a:cubicBezTo>
                    <a:cubicBezTo>
                      <a:pt x="91128" y="477085"/>
                      <a:pt x="89810" y="477085"/>
                      <a:pt x="89810" y="477085"/>
                    </a:cubicBezTo>
                    <a:cubicBezTo>
                      <a:pt x="88492" y="477085"/>
                      <a:pt x="87174" y="477085"/>
                      <a:pt x="85857" y="477085"/>
                    </a:cubicBezTo>
                    <a:cubicBezTo>
                      <a:pt x="81903" y="477085"/>
                      <a:pt x="79267" y="477085"/>
                      <a:pt x="75313" y="477085"/>
                    </a:cubicBezTo>
                    <a:cubicBezTo>
                      <a:pt x="73995" y="477085"/>
                      <a:pt x="71359" y="477085"/>
                      <a:pt x="68723" y="477085"/>
                    </a:cubicBezTo>
                    <a:cubicBezTo>
                      <a:pt x="63452" y="478402"/>
                      <a:pt x="62134" y="482356"/>
                      <a:pt x="59498" y="488946"/>
                    </a:cubicBezTo>
                    <a:lnTo>
                      <a:pt x="58180" y="491582"/>
                    </a:lnTo>
                    <a:cubicBezTo>
                      <a:pt x="55544" y="498171"/>
                      <a:pt x="54226" y="504761"/>
                      <a:pt x="56862" y="513986"/>
                    </a:cubicBezTo>
                    <a:lnTo>
                      <a:pt x="58180" y="516622"/>
                    </a:lnTo>
                    <a:cubicBezTo>
                      <a:pt x="59498" y="519258"/>
                      <a:pt x="59498" y="521893"/>
                      <a:pt x="60816" y="524529"/>
                    </a:cubicBezTo>
                    <a:cubicBezTo>
                      <a:pt x="60816" y="525848"/>
                      <a:pt x="60816" y="528483"/>
                      <a:pt x="60816" y="531119"/>
                    </a:cubicBezTo>
                    <a:cubicBezTo>
                      <a:pt x="60816" y="533755"/>
                      <a:pt x="60816" y="535073"/>
                      <a:pt x="60816" y="537709"/>
                    </a:cubicBezTo>
                    <a:cubicBezTo>
                      <a:pt x="60816" y="539027"/>
                      <a:pt x="62134" y="540345"/>
                      <a:pt x="63452" y="541662"/>
                    </a:cubicBezTo>
                    <a:cubicBezTo>
                      <a:pt x="63452" y="541662"/>
                      <a:pt x="64770" y="542981"/>
                      <a:pt x="66088" y="544298"/>
                    </a:cubicBezTo>
                    <a:cubicBezTo>
                      <a:pt x="68723" y="546934"/>
                      <a:pt x="68723" y="550888"/>
                      <a:pt x="68723" y="554841"/>
                    </a:cubicBezTo>
                    <a:lnTo>
                      <a:pt x="68723" y="564067"/>
                    </a:lnTo>
                    <a:cubicBezTo>
                      <a:pt x="68723" y="569339"/>
                      <a:pt x="68723" y="573292"/>
                      <a:pt x="68723" y="578564"/>
                    </a:cubicBezTo>
                    <a:cubicBezTo>
                      <a:pt x="67405" y="595697"/>
                      <a:pt x="58180" y="607558"/>
                      <a:pt x="43683" y="612830"/>
                    </a:cubicBezTo>
                    <a:cubicBezTo>
                      <a:pt x="41047" y="614147"/>
                      <a:pt x="38412" y="614147"/>
                      <a:pt x="35776" y="615466"/>
                    </a:cubicBezTo>
                    <a:cubicBezTo>
                      <a:pt x="31822" y="616783"/>
                      <a:pt x="27868" y="618102"/>
                      <a:pt x="23914" y="619419"/>
                    </a:cubicBezTo>
                    <a:cubicBezTo>
                      <a:pt x="19961" y="620737"/>
                      <a:pt x="19961" y="623373"/>
                      <a:pt x="22596" y="631281"/>
                    </a:cubicBezTo>
                    <a:cubicBezTo>
                      <a:pt x="22596" y="632599"/>
                      <a:pt x="23914" y="633916"/>
                      <a:pt x="23914" y="635235"/>
                    </a:cubicBezTo>
                    <a:lnTo>
                      <a:pt x="25232" y="637871"/>
                    </a:lnTo>
                    <a:cubicBezTo>
                      <a:pt x="27868" y="643142"/>
                      <a:pt x="29186" y="648414"/>
                      <a:pt x="29186" y="655003"/>
                    </a:cubicBezTo>
                    <a:cubicBezTo>
                      <a:pt x="29186" y="656321"/>
                      <a:pt x="29186" y="658957"/>
                      <a:pt x="29186" y="661593"/>
                    </a:cubicBezTo>
                    <a:lnTo>
                      <a:pt x="29186" y="662910"/>
                    </a:lnTo>
                    <a:cubicBezTo>
                      <a:pt x="29186" y="666864"/>
                      <a:pt x="27868" y="672136"/>
                      <a:pt x="27868" y="676090"/>
                    </a:cubicBezTo>
                    <a:cubicBezTo>
                      <a:pt x="29186" y="683998"/>
                      <a:pt x="27868" y="690587"/>
                      <a:pt x="25232" y="698494"/>
                    </a:cubicBezTo>
                    <a:cubicBezTo>
                      <a:pt x="22596" y="703766"/>
                      <a:pt x="21278" y="709037"/>
                      <a:pt x="19961" y="714309"/>
                    </a:cubicBezTo>
                    <a:cubicBezTo>
                      <a:pt x="18643" y="718263"/>
                      <a:pt x="17325" y="723535"/>
                      <a:pt x="17325" y="728806"/>
                    </a:cubicBezTo>
                    <a:cubicBezTo>
                      <a:pt x="14689" y="747257"/>
                      <a:pt x="17325" y="768343"/>
                      <a:pt x="19961" y="784159"/>
                    </a:cubicBezTo>
                    <a:cubicBezTo>
                      <a:pt x="19961" y="788112"/>
                      <a:pt x="21278" y="792066"/>
                      <a:pt x="22596" y="794702"/>
                    </a:cubicBezTo>
                    <a:cubicBezTo>
                      <a:pt x="23914" y="801291"/>
                      <a:pt x="26550" y="807881"/>
                      <a:pt x="25232" y="813153"/>
                    </a:cubicBezTo>
                    <a:cubicBezTo>
                      <a:pt x="23914" y="819742"/>
                      <a:pt x="21278" y="823696"/>
                      <a:pt x="17325" y="827650"/>
                    </a:cubicBezTo>
                    <a:cubicBezTo>
                      <a:pt x="14689" y="830286"/>
                      <a:pt x="13371" y="832922"/>
                      <a:pt x="12053" y="834239"/>
                    </a:cubicBezTo>
                    <a:cubicBezTo>
                      <a:pt x="12053" y="835558"/>
                      <a:pt x="10735" y="835558"/>
                      <a:pt x="10735" y="835558"/>
                    </a:cubicBezTo>
                    <a:cubicBezTo>
                      <a:pt x="6782" y="846101"/>
                      <a:pt x="18643" y="856644"/>
                      <a:pt x="43683" y="867187"/>
                    </a:cubicBezTo>
                    <a:cubicBezTo>
                      <a:pt x="55544" y="872459"/>
                      <a:pt x="66088" y="877730"/>
                      <a:pt x="75313" y="884320"/>
                    </a:cubicBezTo>
                    <a:cubicBezTo>
                      <a:pt x="83221" y="889592"/>
                      <a:pt x="91128" y="894864"/>
                      <a:pt x="102989" y="897499"/>
                    </a:cubicBezTo>
                    <a:lnTo>
                      <a:pt x="102989" y="897499"/>
                    </a:lnTo>
                    <a:cubicBezTo>
                      <a:pt x="104307" y="897499"/>
                      <a:pt x="106943" y="898817"/>
                      <a:pt x="113532" y="902771"/>
                    </a:cubicBezTo>
                    <a:cubicBezTo>
                      <a:pt x="114850" y="904088"/>
                      <a:pt x="116168" y="904088"/>
                      <a:pt x="116168" y="904088"/>
                    </a:cubicBezTo>
                    <a:cubicBezTo>
                      <a:pt x="117486" y="905407"/>
                      <a:pt x="120122" y="905407"/>
                      <a:pt x="122758" y="905407"/>
                    </a:cubicBezTo>
                    <a:cubicBezTo>
                      <a:pt x="125394" y="905407"/>
                      <a:pt x="128030" y="906724"/>
                      <a:pt x="129348" y="906724"/>
                    </a:cubicBezTo>
                    <a:cubicBezTo>
                      <a:pt x="133301" y="908043"/>
                      <a:pt x="137255" y="910678"/>
                      <a:pt x="139891" y="913314"/>
                    </a:cubicBezTo>
                    <a:cubicBezTo>
                      <a:pt x="145163" y="917268"/>
                      <a:pt x="151752" y="919904"/>
                      <a:pt x="158342" y="922540"/>
                    </a:cubicBezTo>
                    <a:cubicBezTo>
                      <a:pt x="160977" y="923857"/>
                      <a:pt x="163613" y="923857"/>
                      <a:pt x="167567" y="925176"/>
                    </a:cubicBezTo>
                    <a:cubicBezTo>
                      <a:pt x="175475" y="926493"/>
                      <a:pt x="183382" y="927812"/>
                      <a:pt x="188654" y="934401"/>
                    </a:cubicBezTo>
                    <a:cubicBezTo>
                      <a:pt x="189972" y="935719"/>
                      <a:pt x="191290" y="938355"/>
                      <a:pt x="189972" y="940991"/>
                    </a:cubicBezTo>
                    <a:cubicBezTo>
                      <a:pt x="188654" y="946262"/>
                      <a:pt x="180746" y="951534"/>
                      <a:pt x="176792" y="954170"/>
                    </a:cubicBezTo>
                    <a:cubicBezTo>
                      <a:pt x="168885" y="958123"/>
                      <a:pt x="160977" y="962077"/>
                      <a:pt x="155706" y="969984"/>
                    </a:cubicBezTo>
                    <a:cubicBezTo>
                      <a:pt x="154388" y="971303"/>
                      <a:pt x="153070" y="973938"/>
                      <a:pt x="150434" y="975256"/>
                    </a:cubicBezTo>
                    <a:cubicBezTo>
                      <a:pt x="147798" y="976574"/>
                      <a:pt x="146480" y="979210"/>
                      <a:pt x="145163" y="980528"/>
                    </a:cubicBezTo>
                    <a:cubicBezTo>
                      <a:pt x="142527" y="984482"/>
                      <a:pt x="139891" y="988435"/>
                      <a:pt x="138573" y="991071"/>
                    </a:cubicBezTo>
                    <a:cubicBezTo>
                      <a:pt x="135937" y="996342"/>
                      <a:pt x="131984" y="1001614"/>
                      <a:pt x="128030" y="1006886"/>
                    </a:cubicBezTo>
                    <a:cubicBezTo>
                      <a:pt x="126712" y="1008204"/>
                      <a:pt x="125394" y="1010840"/>
                      <a:pt x="122758" y="1012158"/>
                    </a:cubicBezTo>
                    <a:lnTo>
                      <a:pt x="121440" y="1013476"/>
                    </a:lnTo>
                    <a:cubicBezTo>
                      <a:pt x="117486" y="1017429"/>
                      <a:pt x="112215" y="1022701"/>
                      <a:pt x="109579" y="1027973"/>
                    </a:cubicBezTo>
                    <a:cubicBezTo>
                      <a:pt x="108261" y="1031926"/>
                      <a:pt x="105625" y="1034562"/>
                      <a:pt x="104307" y="1037198"/>
                    </a:cubicBezTo>
                    <a:lnTo>
                      <a:pt x="104307" y="1038516"/>
                    </a:lnTo>
                    <a:cubicBezTo>
                      <a:pt x="102989" y="1039834"/>
                      <a:pt x="101671" y="1042469"/>
                      <a:pt x="101671" y="1043788"/>
                    </a:cubicBezTo>
                    <a:cubicBezTo>
                      <a:pt x="99036" y="1047741"/>
                      <a:pt x="97718" y="1053013"/>
                      <a:pt x="95082" y="1058285"/>
                    </a:cubicBezTo>
                    <a:cubicBezTo>
                      <a:pt x="93764" y="1062238"/>
                      <a:pt x="92446" y="1064874"/>
                      <a:pt x="91128" y="1068828"/>
                    </a:cubicBezTo>
                    <a:lnTo>
                      <a:pt x="88492" y="1075417"/>
                    </a:lnTo>
                    <a:cubicBezTo>
                      <a:pt x="85857" y="1082007"/>
                      <a:pt x="81903" y="1089915"/>
                      <a:pt x="80585" y="1097822"/>
                    </a:cubicBezTo>
                    <a:cubicBezTo>
                      <a:pt x="79267" y="1104411"/>
                      <a:pt x="79267" y="1112319"/>
                      <a:pt x="79267" y="1118909"/>
                    </a:cubicBezTo>
                    <a:cubicBezTo>
                      <a:pt x="79267" y="1124180"/>
                      <a:pt x="79267" y="1129452"/>
                      <a:pt x="77949" y="1133406"/>
                    </a:cubicBezTo>
                    <a:cubicBezTo>
                      <a:pt x="77949" y="1136042"/>
                      <a:pt x="77949" y="1137359"/>
                      <a:pt x="76631" y="1138678"/>
                    </a:cubicBezTo>
                    <a:lnTo>
                      <a:pt x="75313" y="1143949"/>
                    </a:lnTo>
                    <a:lnTo>
                      <a:pt x="75313" y="1143949"/>
                    </a:lnTo>
                    <a:cubicBezTo>
                      <a:pt x="81903" y="1145267"/>
                      <a:pt x="89810" y="1147902"/>
                      <a:pt x="96400" y="1147902"/>
                    </a:cubicBezTo>
                    <a:cubicBezTo>
                      <a:pt x="102989" y="1147902"/>
                      <a:pt x="108261" y="1146585"/>
                      <a:pt x="113532" y="1142631"/>
                    </a:cubicBezTo>
                    <a:cubicBezTo>
                      <a:pt x="118804" y="1138678"/>
                      <a:pt x="124076" y="1136042"/>
                      <a:pt x="130666" y="1137359"/>
                    </a:cubicBezTo>
                    <a:cubicBezTo>
                      <a:pt x="134619" y="1138678"/>
                      <a:pt x="138573" y="1139995"/>
                      <a:pt x="141209" y="1142631"/>
                    </a:cubicBezTo>
                    <a:cubicBezTo>
                      <a:pt x="143845" y="1143949"/>
                      <a:pt x="146480" y="1145267"/>
                      <a:pt x="147798" y="1146585"/>
                    </a:cubicBezTo>
                    <a:cubicBezTo>
                      <a:pt x="154388" y="1149221"/>
                      <a:pt x="162295" y="1143949"/>
                      <a:pt x="168885" y="1138678"/>
                    </a:cubicBezTo>
                    <a:cubicBezTo>
                      <a:pt x="172839" y="1136042"/>
                      <a:pt x="175475" y="1133406"/>
                      <a:pt x="178110" y="1132088"/>
                    </a:cubicBezTo>
                    <a:cubicBezTo>
                      <a:pt x="189972" y="1125499"/>
                      <a:pt x="204469" y="1120227"/>
                      <a:pt x="216330" y="1122863"/>
                    </a:cubicBezTo>
                    <a:cubicBezTo>
                      <a:pt x="222919" y="1124180"/>
                      <a:pt x="228191" y="1128134"/>
                      <a:pt x="233463" y="1132088"/>
                    </a:cubicBezTo>
                    <a:cubicBezTo>
                      <a:pt x="238734" y="1136042"/>
                      <a:pt x="242688" y="1138678"/>
                      <a:pt x="247960" y="1139995"/>
                    </a:cubicBezTo>
                    <a:cubicBezTo>
                      <a:pt x="254549" y="1142631"/>
                      <a:pt x="261139" y="1142631"/>
                      <a:pt x="267728" y="1143949"/>
                    </a:cubicBezTo>
                    <a:cubicBezTo>
                      <a:pt x="279590" y="1146585"/>
                      <a:pt x="291451" y="1147902"/>
                      <a:pt x="301994" y="1154492"/>
                    </a:cubicBezTo>
                    <a:cubicBezTo>
                      <a:pt x="311219" y="1153174"/>
                      <a:pt x="313855" y="1157128"/>
                      <a:pt x="315173" y="1161082"/>
                    </a:cubicBezTo>
                    <a:close/>
                  </a:path>
                </a:pathLst>
              </a:custGeom>
              <a:grpFill/>
              <a:ln w="6350" cap="flat">
                <a:solidFill>
                  <a:srgbClr val="94C33D"/>
                </a:solidFill>
                <a:prstDash val="solid"/>
                <a:miter/>
              </a:ln>
            </p:spPr>
            <p:txBody>
              <a:bodyPr rtlCol="0" anchor="ctr"/>
              <a:lstStyle/>
              <a:p>
                <a:endParaRPr lang="en-US"/>
              </a:p>
            </p:txBody>
          </p:sp>
        </p:grpSp>
        <p:grpSp>
          <p:nvGrpSpPr>
            <p:cNvPr id="69" name="Graphic 5">
              <a:extLst>
                <a:ext uri="{FF2B5EF4-FFF2-40B4-BE49-F238E27FC236}">
                  <a16:creationId xmlns:a16="http://schemas.microsoft.com/office/drawing/2014/main" id="{12856E94-154A-D6EE-4579-2437A3D4A212}"/>
                </a:ext>
              </a:extLst>
            </p:cNvPr>
            <p:cNvGrpSpPr/>
            <p:nvPr/>
          </p:nvGrpSpPr>
          <p:grpSpPr>
            <a:xfrm>
              <a:off x="5243465" y="6508548"/>
              <a:ext cx="409870" cy="439326"/>
              <a:chOff x="5243465" y="6508548"/>
              <a:chExt cx="409870" cy="439326"/>
            </a:xfrm>
            <a:grpFill/>
          </p:grpSpPr>
          <p:sp>
            <p:nvSpPr>
              <p:cNvPr id="70" name="Freeform 69">
                <a:extLst>
                  <a:ext uri="{FF2B5EF4-FFF2-40B4-BE49-F238E27FC236}">
                    <a16:creationId xmlns:a16="http://schemas.microsoft.com/office/drawing/2014/main" id="{77075334-101D-5A5F-D3DD-36408DC659F0}"/>
                  </a:ext>
                </a:extLst>
              </p:cNvPr>
              <p:cNvSpPr/>
              <p:nvPr/>
            </p:nvSpPr>
            <p:spPr>
              <a:xfrm>
                <a:off x="5252690" y="6512963"/>
                <a:ext cx="398010" cy="427004"/>
              </a:xfrm>
              <a:custGeom>
                <a:avLst/>
                <a:gdLst>
                  <a:gd name="connsiteX0" fmla="*/ 238542 w 398010"/>
                  <a:gd name="connsiteY0" fmla="*/ 421732 h 427004"/>
                  <a:gd name="connsiteX1" fmla="*/ 229317 w 398010"/>
                  <a:gd name="connsiteY1" fmla="*/ 411189 h 427004"/>
                  <a:gd name="connsiteX2" fmla="*/ 225363 w 398010"/>
                  <a:gd name="connsiteY2" fmla="*/ 387467 h 427004"/>
                  <a:gd name="connsiteX3" fmla="*/ 225363 w 398010"/>
                  <a:gd name="connsiteY3" fmla="*/ 374288 h 427004"/>
                  <a:gd name="connsiteX4" fmla="*/ 204277 w 398010"/>
                  <a:gd name="connsiteY4" fmla="*/ 346611 h 427004"/>
                  <a:gd name="connsiteX5" fmla="*/ 173965 w 398010"/>
                  <a:gd name="connsiteY5" fmla="*/ 326842 h 427004"/>
                  <a:gd name="connsiteX6" fmla="*/ 134427 w 398010"/>
                  <a:gd name="connsiteY6" fmla="*/ 313663 h 427004"/>
                  <a:gd name="connsiteX7" fmla="*/ 123884 w 398010"/>
                  <a:gd name="connsiteY7" fmla="*/ 312346 h 427004"/>
                  <a:gd name="connsiteX8" fmla="*/ 104115 w 398010"/>
                  <a:gd name="connsiteY8" fmla="*/ 317618 h 427004"/>
                  <a:gd name="connsiteX9" fmla="*/ 98844 w 398010"/>
                  <a:gd name="connsiteY9" fmla="*/ 320253 h 427004"/>
                  <a:gd name="connsiteX10" fmla="*/ 72485 w 398010"/>
                  <a:gd name="connsiteY10" fmla="*/ 336068 h 427004"/>
                  <a:gd name="connsiteX11" fmla="*/ 67214 w 398010"/>
                  <a:gd name="connsiteY11" fmla="*/ 341340 h 427004"/>
                  <a:gd name="connsiteX12" fmla="*/ 42173 w 398010"/>
                  <a:gd name="connsiteY12" fmla="*/ 357155 h 427004"/>
                  <a:gd name="connsiteX13" fmla="*/ 38219 w 398010"/>
                  <a:gd name="connsiteY13" fmla="*/ 357155 h 427004"/>
                  <a:gd name="connsiteX14" fmla="*/ 15815 w 398010"/>
                  <a:gd name="connsiteY14" fmla="*/ 340022 h 427004"/>
                  <a:gd name="connsiteX15" fmla="*/ 10544 w 398010"/>
                  <a:gd name="connsiteY15" fmla="*/ 334750 h 427004"/>
                  <a:gd name="connsiteX16" fmla="*/ 2636 w 398010"/>
                  <a:gd name="connsiteY16" fmla="*/ 324207 h 427004"/>
                  <a:gd name="connsiteX17" fmla="*/ 0 w 398010"/>
                  <a:gd name="connsiteY17" fmla="*/ 320253 h 427004"/>
                  <a:gd name="connsiteX18" fmla="*/ 3954 w 398010"/>
                  <a:gd name="connsiteY18" fmla="*/ 318935 h 427004"/>
                  <a:gd name="connsiteX19" fmla="*/ 11861 w 398010"/>
                  <a:gd name="connsiteY19" fmla="*/ 312346 h 427004"/>
                  <a:gd name="connsiteX20" fmla="*/ 18451 w 398010"/>
                  <a:gd name="connsiteY20" fmla="*/ 305756 h 427004"/>
                  <a:gd name="connsiteX21" fmla="*/ 27676 w 398010"/>
                  <a:gd name="connsiteY21" fmla="*/ 308392 h 427004"/>
                  <a:gd name="connsiteX22" fmla="*/ 35584 w 398010"/>
                  <a:gd name="connsiteY22" fmla="*/ 311028 h 427004"/>
                  <a:gd name="connsiteX23" fmla="*/ 44809 w 398010"/>
                  <a:gd name="connsiteY23" fmla="*/ 312346 h 427004"/>
                  <a:gd name="connsiteX24" fmla="*/ 52717 w 398010"/>
                  <a:gd name="connsiteY24" fmla="*/ 309710 h 427004"/>
                  <a:gd name="connsiteX25" fmla="*/ 51399 w 398010"/>
                  <a:gd name="connsiteY25" fmla="*/ 305756 h 427004"/>
                  <a:gd name="connsiteX26" fmla="*/ 48763 w 398010"/>
                  <a:gd name="connsiteY26" fmla="*/ 301803 h 427004"/>
                  <a:gd name="connsiteX27" fmla="*/ 39537 w 398010"/>
                  <a:gd name="connsiteY27" fmla="*/ 280715 h 427004"/>
                  <a:gd name="connsiteX28" fmla="*/ 46127 w 398010"/>
                  <a:gd name="connsiteY28" fmla="*/ 278080 h 427004"/>
                  <a:gd name="connsiteX29" fmla="*/ 56671 w 398010"/>
                  <a:gd name="connsiteY29" fmla="*/ 280715 h 427004"/>
                  <a:gd name="connsiteX30" fmla="*/ 59306 w 398010"/>
                  <a:gd name="connsiteY30" fmla="*/ 282034 h 427004"/>
                  <a:gd name="connsiteX31" fmla="*/ 77757 w 398010"/>
                  <a:gd name="connsiteY31" fmla="*/ 287305 h 427004"/>
                  <a:gd name="connsiteX32" fmla="*/ 85664 w 398010"/>
                  <a:gd name="connsiteY32" fmla="*/ 282034 h 427004"/>
                  <a:gd name="connsiteX33" fmla="*/ 98844 w 398010"/>
                  <a:gd name="connsiteY33" fmla="*/ 272808 h 427004"/>
                  <a:gd name="connsiteX34" fmla="*/ 105433 w 398010"/>
                  <a:gd name="connsiteY34" fmla="*/ 267536 h 427004"/>
                  <a:gd name="connsiteX35" fmla="*/ 101480 w 398010"/>
                  <a:gd name="connsiteY35" fmla="*/ 247768 h 427004"/>
                  <a:gd name="connsiteX36" fmla="*/ 90936 w 398010"/>
                  <a:gd name="connsiteY36" fmla="*/ 220092 h 427004"/>
                  <a:gd name="connsiteX37" fmla="*/ 97526 w 398010"/>
                  <a:gd name="connsiteY37" fmla="*/ 212185 h 427004"/>
                  <a:gd name="connsiteX38" fmla="*/ 98844 w 398010"/>
                  <a:gd name="connsiteY38" fmla="*/ 212185 h 427004"/>
                  <a:gd name="connsiteX39" fmla="*/ 117294 w 398010"/>
                  <a:gd name="connsiteY39" fmla="*/ 196369 h 427004"/>
                  <a:gd name="connsiteX40" fmla="*/ 126520 w 398010"/>
                  <a:gd name="connsiteY40" fmla="*/ 181872 h 427004"/>
                  <a:gd name="connsiteX41" fmla="*/ 137063 w 398010"/>
                  <a:gd name="connsiteY41" fmla="*/ 167375 h 427004"/>
                  <a:gd name="connsiteX42" fmla="*/ 148924 w 398010"/>
                  <a:gd name="connsiteY42" fmla="*/ 148924 h 427004"/>
                  <a:gd name="connsiteX43" fmla="*/ 155514 w 398010"/>
                  <a:gd name="connsiteY43" fmla="*/ 119931 h 427004"/>
                  <a:gd name="connsiteX44" fmla="*/ 167375 w 398010"/>
                  <a:gd name="connsiteY44" fmla="*/ 90936 h 427004"/>
                  <a:gd name="connsiteX45" fmla="*/ 187144 w 398010"/>
                  <a:gd name="connsiteY45" fmla="*/ 73804 h 427004"/>
                  <a:gd name="connsiteX46" fmla="*/ 193733 w 398010"/>
                  <a:gd name="connsiteY46" fmla="*/ 77757 h 427004"/>
                  <a:gd name="connsiteX47" fmla="*/ 199005 w 398010"/>
                  <a:gd name="connsiteY47" fmla="*/ 79075 h 427004"/>
                  <a:gd name="connsiteX48" fmla="*/ 208231 w 398010"/>
                  <a:gd name="connsiteY48" fmla="*/ 77757 h 427004"/>
                  <a:gd name="connsiteX49" fmla="*/ 209548 w 398010"/>
                  <a:gd name="connsiteY49" fmla="*/ 77757 h 427004"/>
                  <a:gd name="connsiteX50" fmla="*/ 210866 w 398010"/>
                  <a:gd name="connsiteY50" fmla="*/ 77757 h 427004"/>
                  <a:gd name="connsiteX51" fmla="*/ 220092 w 398010"/>
                  <a:gd name="connsiteY51" fmla="*/ 94890 h 427004"/>
                  <a:gd name="connsiteX52" fmla="*/ 221410 w 398010"/>
                  <a:gd name="connsiteY52" fmla="*/ 98844 h 427004"/>
                  <a:gd name="connsiteX53" fmla="*/ 226681 w 398010"/>
                  <a:gd name="connsiteY53" fmla="*/ 110705 h 427004"/>
                  <a:gd name="connsiteX54" fmla="*/ 242496 w 398010"/>
                  <a:gd name="connsiteY54" fmla="*/ 93572 h 427004"/>
                  <a:gd name="connsiteX55" fmla="*/ 249086 w 398010"/>
                  <a:gd name="connsiteY55" fmla="*/ 102797 h 427004"/>
                  <a:gd name="connsiteX56" fmla="*/ 258311 w 398010"/>
                  <a:gd name="connsiteY56" fmla="*/ 134427 h 427004"/>
                  <a:gd name="connsiteX57" fmla="*/ 258311 w 398010"/>
                  <a:gd name="connsiteY57" fmla="*/ 133110 h 427004"/>
                  <a:gd name="connsiteX58" fmla="*/ 256993 w 398010"/>
                  <a:gd name="connsiteY58" fmla="*/ 101480 h 427004"/>
                  <a:gd name="connsiteX59" fmla="*/ 247768 w 398010"/>
                  <a:gd name="connsiteY59" fmla="*/ 64578 h 427004"/>
                  <a:gd name="connsiteX60" fmla="*/ 247768 w 398010"/>
                  <a:gd name="connsiteY60" fmla="*/ 54035 h 427004"/>
                  <a:gd name="connsiteX61" fmla="*/ 256993 w 398010"/>
                  <a:gd name="connsiteY61" fmla="*/ 34266 h 427004"/>
                  <a:gd name="connsiteX62" fmla="*/ 268854 w 398010"/>
                  <a:gd name="connsiteY62" fmla="*/ 30312 h 427004"/>
                  <a:gd name="connsiteX63" fmla="*/ 292577 w 398010"/>
                  <a:gd name="connsiteY63" fmla="*/ 19769 h 427004"/>
                  <a:gd name="connsiteX64" fmla="*/ 312346 w 398010"/>
                  <a:gd name="connsiteY64" fmla="*/ 5272 h 427004"/>
                  <a:gd name="connsiteX65" fmla="*/ 324207 w 398010"/>
                  <a:gd name="connsiteY65" fmla="*/ 9226 h 427004"/>
                  <a:gd name="connsiteX66" fmla="*/ 332114 w 398010"/>
                  <a:gd name="connsiteY66" fmla="*/ 13179 h 427004"/>
                  <a:gd name="connsiteX67" fmla="*/ 340022 w 398010"/>
                  <a:gd name="connsiteY67" fmla="*/ 7908 h 427004"/>
                  <a:gd name="connsiteX68" fmla="*/ 358473 w 398010"/>
                  <a:gd name="connsiteY68" fmla="*/ 0 h 427004"/>
                  <a:gd name="connsiteX69" fmla="*/ 367698 w 398010"/>
                  <a:gd name="connsiteY69" fmla="*/ 1318 h 427004"/>
                  <a:gd name="connsiteX70" fmla="*/ 375605 w 398010"/>
                  <a:gd name="connsiteY70" fmla="*/ 3954 h 427004"/>
                  <a:gd name="connsiteX71" fmla="*/ 388785 w 398010"/>
                  <a:gd name="connsiteY71" fmla="*/ 11862 h 427004"/>
                  <a:gd name="connsiteX72" fmla="*/ 394056 w 398010"/>
                  <a:gd name="connsiteY72" fmla="*/ 15815 h 427004"/>
                  <a:gd name="connsiteX73" fmla="*/ 398010 w 398010"/>
                  <a:gd name="connsiteY73" fmla="*/ 15815 h 427004"/>
                  <a:gd name="connsiteX74" fmla="*/ 398010 w 398010"/>
                  <a:gd name="connsiteY74" fmla="*/ 19769 h 427004"/>
                  <a:gd name="connsiteX75" fmla="*/ 398010 w 398010"/>
                  <a:gd name="connsiteY75" fmla="*/ 25041 h 427004"/>
                  <a:gd name="connsiteX76" fmla="*/ 396692 w 398010"/>
                  <a:gd name="connsiteY76" fmla="*/ 39537 h 427004"/>
                  <a:gd name="connsiteX77" fmla="*/ 395374 w 398010"/>
                  <a:gd name="connsiteY77" fmla="*/ 55353 h 427004"/>
                  <a:gd name="connsiteX78" fmla="*/ 395374 w 398010"/>
                  <a:gd name="connsiteY78" fmla="*/ 85664 h 427004"/>
                  <a:gd name="connsiteX79" fmla="*/ 391421 w 398010"/>
                  <a:gd name="connsiteY79" fmla="*/ 97526 h 427004"/>
                  <a:gd name="connsiteX80" fmla="*/ 390103 w 398010"/>
                  <a:gd name="connsiteY80" fmla="*/ 100162 h 427004"/>
                  <a:gd name="connsiteX81" fmla="*/ 380877 w 398010"/>
                  <a:gd name="connsiteY81" fmla="*/ 115976 h 427004"/>
                  <a:gd name="connsiteX82" fmla="*/ 376923 w 398010"/>
                  <a:gd name="connsiteY82" fmla="*/ 122566 h 427004"/>
                  <a:gd name="connsiteX83" fmla="*/ 374287 w 398010"/>
                  <a:gd name="connsiteY83" fmla="*/ 127838 h 427004"/>
                  <a:gd name="connsiteX84" fmla="*/ 371652 w 398010"/>
                  <a:gd name="connsiteY84" fmla="*/ 133110 h 427004"/>
                  <a:gd name="connsiteX85" fmla="*/ 370334 w 398010"/>
                  <a:gd name="connsiteY85" fmla="*/ 135745 h 427004"/>
                  <a:gd name="connsiteX86" fmla="*/ 367698 w 398010"/>
                  <a:gd name="connsiteY86" fmla="*/ 141017 h 427004"/>
                  <a:gd name="connsiteX87" fmla="*/ 369016 w 398010"/>
                  <a:gd name="connsiteY87" fmla="*/ 146289 h 427004"/>
                  <a:gd name="connsiteX88" fmla="*/ 370334 w 398010"/>
                  <a:gd name="connsiteY88" fmla="*/ 154196 h 427004"/>
                  <a:gd name="connsiteX89" fmla="*/ 371652 w 398010"/>
                  <a:gd name="connsiteY89" fmla="*/ 164739 h 427004"/>
                  <a:gd name="connsiteX90" fmla="*/ 372970 w 398010"/>
                  <a:gd name="connsiteY90" fmla="*/ 175282 h 427004"/>
                  <a:gd name="connsiteX91" fmla="*/ 372970 w 398010"/>
                  <a:gd name="connsiteY91" fmla="*/ 179237 h 427004"/>
                  <a:gd name="connsiteX92" fmla="*/ 372970 w 398010"/>
                  <a:gd name="connsiteY92" fmla="*/ 181872 h 427004"/>
                  <a:gd name="connsiteX93" fmla="*/ 371652 w 398010"/>
                  <a:gd name="connsiteY93" fmla="*/ 192416 h 427004"/>
                  <a:gd name="connsiteX94" fmla="*/ 361108 w 398010"/>
                  <a:gd name="connsiteY94" fmla="*/ 200323 h 427004"/>
                  <a:gd name="connsiteX95" fmla="*/ 353201 w 398010"/>
                  <a:gd name="connsiteY95" fmla="*/ 205595 h 427004"/>
                  <a:gd name="connsiteX96" fmla="*/ 351883 w 398010"/>
                  <a:gd name="connsiteY96" fmla="*/ 208230 h 427004"/>
                  <a:gd name="connsiteX97" fmla="*/ 345294 w 398010"/>
                  <a:gd name="connsiteY97" fmla="*/ 216138 h 427004"/>
                  <a:gd name="connsiteX98" fmla="*/ 337386 w 398010"/>
                  <a:gd name="connsiteY98" fmla="*/ 218774 h 427004"/>
                  <a:gd name="connsiteX99" fmla="*/ 334750 w 398010"/>
                  <a:gd name="connsiteY99" fmla="*/ 218774 h 427004"/>
                  <a:gd name="connsiteX100" fmla="*/ 320253 w 398010"/>
                  <a:gd name="connsiteY100" fmla="*/ 227999 h 427004"/>
                  <a:gd name="connsiteX101" fmla="*/ 318935 w 398010"/>
                  <a:gd name="connsiteY101" fmla="*/ 230635 h 427004"/>
                  <a:gd name="connsiteX102" fmla="*/ 313664 w 398010"/>
                  <a:gd name="connsiteY102" fmla="*/ 238543 h 427004"/>
                  <a:gd name="connsiteX103" fmla="*/ 308392 w 398010"/>
                  <a:gd name="connsiteY103" fmla="*/ 239860 h 427004"/>
                  <a:gd name="connsiteX104" fmla="*/ 304438 w 398010"/>
                  <a:gd name="connsiteY104" fmla="*/ 239860 h 427004"/>
                  <a:gd name="connsiteX105" fmla="*/ 301802 w 398010"/>
                  <a:gd name="connsiteY105" fmla="*/ 239860 h 427004"/>
                  <a:gd name="connsiteX106" fmla="*/ 300485 w 398010"/>
                  <a:gd name="connsiteY106" fmla="*/ 239860 h 427004"/>
                  <a:gd name="connsiteX107" fmla="*/ 296531 w 398010"/>
                  <a:gd name="connsiteY107" fmla="*/ 239860 h 427004"/>
                  <a:gd name="connsiteX108" fmla="*/ 292577 w 398010"/>
                  <a:gd name="connsiteY108" fmla="*/ 239860 h 427004"/>
                  <a:gd name="connsiteX109" fmla="*/ 291259 w 398010"/>
                  <a:gd name="connsiteY109" fmla="*/ 239860 h 427004"/>
                  <a:gd name="connsiteX110" fmla="*/ 287305 w 398010"/>
                  <a:gd name="connsiteY110" fmla="*/ 239860 h 427004"/>
                  <a:gd name="connsiteX111" fmla="*/ 283351 w 398010"/>
                  <a:gd name="connsiteY111" fmla="*/ 239860 h 427004"/>
                  <a:gd name="connsiteX112" fmla="*/ 282033 w 398010"/>
                  <a:gd name="connsiteY112" fmla="*/ 239860 h 427004"/>
                  <a:gd name="connsiteX113" fmla="*/ 274126 w 398010"/>
                  <a:gd name="connsiteY113" fmla="*/ 250404 h 427004"/>
                  <a:gd name="connsiteX114" fmla="*/ 272808 w 398010"/>
                  <a:gd name="connsiteY114" fmla="*/ 253040 h 427004"/>
                  <a:gd name="connsiteX115" fmla="*/ 271490 w 398010"/>
                  <a:gd name="connsiteY115" fmla="*/ 272808 h 427004"/>
                  <a:gd name="connsiteX116" fmla="*/ 272808 w 398010"/>
                  <a:gd name="connsiteY116" fmla="*/ 275444 h 427004"/>
                  <a:gd name="connsiteX117" fmla="*/ 275444 w 398010"/>
                  <a:gd name="connsiteY117" fmla="*/ 283351 h 427004"/>
                  <a:gd name="connsiteX118" fmla="*/ 275444 w 398010"/>
                  <a:gd name="connsiteY118" fmla="*/ 289941 h 427004"/>
                  <a:gd name="connsiteX119" fmla="*/ 275444 w 398010"/>
                  <a:gd name="connsiteY119" fmla="*/ 295213 h 427004"/>
                  <a:gd name="connsiteX120" fmla="*/ 276762 w 398010"/>
                  <a:gd name="connsiteY120" fmla="*/ 297849 h 427004"/>
                  <a:gd name="connsiteX121" fmla="*/ 279398 w 398010"/>
                  <a:gd name="connsiteY121" fmla="*/ 300484 h 427004"/>
                  <a:gd name="connsiteX122" fmla="*/ 282033 w 398010"/>
                  <a:gd name="connsiteY122" fmla="*/ 312346 h 427004"/>
                  <a:gd name="connsiteX123" fmla="*/ 282033 w 398010"/>
                  <a:gd name="connsiteY123" fmla="*/ 318935 h 427004"/>
                  <a:gd name="connsiteX124" fmla="*/ 282033 w 398010"/>
                  <a:gd name="connsiteY124" fmla="*/ 334750 h 427004"/>
                  <a:gd name="connsiteX125" fmla="*/ 255675 w 398010"/>
                  <a:gd name="connsiteY125" fmla="*/ 371652 h 427004"/>
                  <a:gd name="connsiteX126" fmla="*/ 247768 w 398010"/>
                  <a:gd name="connsiteY126" fmla="*/ 374288 h 427004"/>
                  <a:gd name="connsiteX127" fmla="*/ 237224 w 398010"/>
                  <a:gd name="connsiteY127" fmla="*/ 378241 h 427004"/>
                  <a:gd name="connsiteX128" fmla="*/ 237224 w 398010"/>
                  <a:gd name="connsiteY128" fmla="*/ 387467 h 427004"/>
                  <a:gd name="connsiteX129" fmla="*/ 238542 w 398010"/>
                  <a:gd name="connsiteY129" fmla="*/ 391421 h 427004"/>
                  <a:gd name="connsiteX130" fmla="*/ 239860 w 398010"/>
                  <a:gd name="connsiteY130" fmla="*/ 395374 h 427004"/>
                  <a:gd name="connsiteX131" fmla="*/ 243814 w 398010"/>
                  <a:gd name="connsiteY131" fmla="*/ 412507 h 427004"/>
                  <a:gd name="connsiteX132" fmla="*/ 243814 w 398010"/>
                  <a:gd name="connsiteY132" fmla="*/ 420415 h 427004"/>
                  <a:gd name="connsiteX133" fmla="*/ 242496 w 398010"/>
                  <a:gd name="connsiteY133" fmla="*/ 427004 h 427004"/>
                  <a:gd name="connsiteX134" fmla="*/ 238542 w 398010"/>
                  <a:gd name="connsiteY134" fmla="*/ 421732 h 42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98010" h="427004">
                    <a:moveTo>
                      <a:pt x="238542" y="421732"/>
                    </a:moveTo>
                    <a:cubicBezTo>
                      <a:pt x="234589" y="417779"/>
                      <a:pt x="230635" y="415143"/>
                      <a:pt x="229317" y="411189"/>
                    </a:cubicBezTo>
                    <a:cubicBezTo>
                      <a:pt x="224045" y="403282"/>
                      <a:pt x="224045" y="395374"/>
                      <a:pt x="225363" y="387467"/>
                    </a:cubicBezTo>
                    <a:cubicBezTo>
                      <a:pt x="225363" y="382195"/>
                      <a:pt x="225363" y="378241"/>
                      <a:pt x="225363" y="374288"/>
                    </a:cubicBezTo>
                    <a:cubicBezTo>
                      <a:pt x="222727" y="362426"/>
                      <a:pt x="213502" y="353201"/>
                      <a:pt x="204277" y="346611"/>
                    </a:cubicBezTo>
                    <a:cubicBezTo>
                      <a:pt x="193733" y="337386"/>
                      <a:pt x="184508" y="330797"/>
                      <a:pt x="173965" y="326842"/>
                    </a:cubicBezTo>
                    <a:cubicBezTo>
                      <a:pt x="160786" y="321571"/>
                      <a:pt x="147606" y="317618"/>
                      <a:pt x="134427" y="313663"/>
                    </a:cubicBezTo>
                    <a:cubicBezTo>
                      <a:pt x="130473" y="312346"/>
                      <a:pt x="127838" y="312346"/>
                      <a:pt x="123884" y="312346"/>
                    </a:cubicBezTo>
                    <a:cubicBezTo>
                      <a:pt x="117294" y="312346"/>
                      <a:pt x="112023" y="313663"/>
                      <a:pt x="104115" y="317618"/>
                    </a:cubicBezTo>
                    <a:lnTo>
                      <a:pt x="98844" y="320253"/>
                    </a:lnTo>
                    <a:cubicBezTo>
                      <a:pt x="89618" y="325525"/>
                      <a:pt x="80393" y="329478"/>
                      <a:pt x="72485" y="336068"/>
                    </a:cubicBezTo>
                    <a:cubicBezTo>
                      <a:pt x="71167" y="337386"/>
                      <a:pt x="68532" y="340022"/>
                      <a:pt x="67214" y="341340"/>
                    </a:cubicBezTo>
                    <a:cubicBezTo>
                      <a:pt x="60624" y="347930"/>
                      <a:pt x="52717" y="357155"/>
                      <a:pt x="42173" y="357155"/>
                    </a:cubicBezTo>
                    <a:cubicBezTo>
                      <a:pt x="40855" y="357155"/>
                      <a:pt x="39537" y="357155"/>
                      <a:pt x="38219" y="357155"/>
                    </a:cubicBezTo>
                    <a:cubicBezTo>
                      <a:pt x="28994" y="355837"/>
                      <a:pt x="22405" y="347930"/>
                      <a:pt x="15815" y="340022"/>
                    </a:cubicBezTo>
                    <a:cubicBezTo>
                      <a:pt x="14497" y="338704"/>
                      <a:pt x="11861" y="336068"/>
                      <a:pt x="10544" y="334750"/>
                    </a:cubicBezTo>
                    <a:cubicBezTo>
                      <a:pt x="7908" y="330797"/>
                      <a:pt x="5272" y="328161"/>
                      <a:pt x="2636" y="324207"/>
                    </a:cubicBezTo>
                    <a:lnTo>
                      <a:pt x="0" y="320253"/>
                    </a:lnTo>
                    <a:lnTo>
                      <a:pt x="3954" y="318935"/>
                    </a:lnTo>
                    <a:cubicBezTo>
                      <a:pt x="7908" y="317618"/>
                      <a:pt x="10544" y="314982"/>
                      <a:pt x="11861" y="312346"/>
                    </a:cubicBezTo>
                    <a:cubicBezTo>
                      <a:pt x="13179" y="307074"/>
                      <a:pt x="17133" y="305756"/>
                      <a:pt x="18451" y="305756"/>
                    </a:cubicBezTo>
                    <a:cubicBezTo>
                      <a:pt x="21087" y="305756"/>
                      <a:pt x="23723" y="307074"/>
                      <a:pt x="27676" y="308392"/>
                    </a:cubicBezTo>
                    <a:cubicBezTo>
                      <a:pt x="30312" y="309710"/>
                      <a:pt x="32948" y="311028"/>
                      <a:pt x="35584" y="311028"/>
                    </a:cubicBezTo>
                    <a:cubicBezTo>
                      <a:pt x="38219" y="312346"/>
                      <a:pt x="42173" y="312346"/>
                      <a:pt x="44809" y="312346"/>
                    </a:cubicBezTo>
                    <a:cubicBezTo>
                      <a:pt x="48763" y="312346"/>
                      <a:pt x="51399" y="311028"/>
                      <a:pt x="52717" y="309710"/>
                    </a:cubicBezTo>
                    <a:cubicBezTo>
                      <a:pt x="52717" y="309710"/>
                      <a:pt x="52717" y="308392"/>
                      <a:pt x="51399" y="305756"/>
                    </a:cubicBezTo>
                    <a:cubicBezTo>
                      <a:pt x="50081" y="304439"/>
                      <a:pt x="48763" y="303120"/>
                      <a:pt x="48763" y="301803"/>
                    </a:cubicBezTo>
                    <a:cubicBezTo>
                      <a:pt x="42173" y="291259"/>
                      <a:pt x="36902" y="285987"/>
                      <a:pt x="39537" y="280715"/>
                    </a:cubicBezTo>
                    <a:cubicBezTo>
                      <a:pt x="40855" y="279398"/>
                      <a:pt x="42173" y="278080"/>
                      <a:pt x="46127" y="278080"/>
                    </a:cubicBezTo>
                    <a:cubicBezTo>
                      <a:pt x="48763" y="278080"/>
                      <a:pt x="52717" y="279398"/>
                      <a:pt x="56671" y="280715"/>
                    </a:cubicBezTo>
                    <a:lnTo>
                      <a:pt x="59306" y="282034"/>
                    </a:lnTo>
                    <a:cubicBezTo>
                      <a:pt x="69850" y="285987"/>
                      <a:pt x="75121" y="287305"/>
                      <a:pt x="77757" y="287305"/>
                    </a:cubicBezTo>
                    <a:cubicBezTo>
                      <a:pt x="80393" y="287305"/>
                      <a:pt x="81711" y="285987"/>
                      <a:pt x="85664" y="282034"/>
                    </a:cubicBezTo>
                    <a:cubicBezTo>
                      <a:pt x="89618" y="278080"/>
                      <a:pt x="94890" y="275444"/>
                      <a:pt x="98844" y="272808"/>
                    </a:cubicBezTo>
                    <a:cubicBezTo>
                      <a:pt x="104115" y="270172"/>
                      <a:pt x="105433" y="268855"/>
                      <a:pt x="105433" y="267536"/>
                    </a:cubicBezTo>
                    <a:cubicBezTo>
                      <a:pt x="102798" y="253040"/>
                      <a:pt x="101480" y="249086"/>
                      <a:pt x="101480" y="247768"/>
                    </a:cubicBezTo>
                    <a:cubicBezTo>
                      <a:pt x="101480" y="247768"/>
                      <a:pt x="88300" y="231953"/>
                      <a:pt x="90936" y="220092"/>
                    </a:cubicBezTo>
                    <a:cubicBezTo>
                      <a:pt x="92254" y="216138"/>
                      <a:pt x="93572" y="213502"/>
                      <a:pt x="97526" y="212185"/>
                    </a:cubicBezTo>
                    <a:lnTo>
                      <a:pt x="98844" y="212185"/>
                    </a:lnTo>
                    <a:cubicBezTo>
                      <a:pt x="109387" y="206913"/>
                      <a:pt x="109387" y="206913"/>
                      <a:pt x="117294" y="196369"/>
                    </a:cubicBezTo>
                    <a:cubicBezTo>
                      <a:pt x="121248" y="191097"/>
                      <a:pt x="123884" y="185826"/>
                      <a:pt x="126520" y="181872"/>
                    </a:cubicBezTo>
                    <a:cubicBezTo>
                      <a:pt x="130473" y="175282"/>
                      <a:pt x="133109" y="170011"/>
                      <a:pt x="137063" y="167375"/>
                    </a:cubicBezTo>
                    <a:cubicBezTo>
                      <a:pt x="144971" y="162103"/>
                      <a:pt x="150242" y="158150"/>
                      <a:pt x="148924" y="148924"/>
                    </a:cubicBezTo>
                    <a:cubicBezTo>
                      <a:pt x="147606" y="135745"/>
                      <a:pt x="150242" y="130474"/>
                      <a:pt x="155514" y="119931"/>
                    </a:cubicBezTo>
                    <a:cubicBezTo>
                      <a:pt x="160786" y="109387"/>
                      <a:pt x="166057" y="100162"/>
                      <a:pt x="167375" y="90936"/>
                    </a:cubicBezTo>
                    <a:cubicBezTo>
                      <a:pt x="168693" y="81711"/>
                      <a:pt x="179236" y="73804"/>
                      <a:pt x="187144" y="73804"/>
                    </a:cubicBezTo>
                    <a:cubicBezTo>
                      <a:pt x="189779" y="73804"/>
                      <a:pt x="192415" y="75121"/>
                      <a:pt x="193733" y="77757"/>
                    </a:cubicBezTo>
                    <a:cubicBezTo>
                      <a:pt x="193733" y="79075"/>
                      <a:pt x="196369" y="79075"/>
                      <a:pt x="199005" y="79075"/>
                    </a:cubicBezTo>
                    <a:cubicBezTo>
                      <a:pt x="201641" y="79075"/>
                      <a:pt x="205595" y="79075"/>
                      <a:pt x="208231" y="77757"/>
                    </a:cubicBezTo>
                    <a:lnTo>
                      <a:pt x="209548" y="77757"/>
                    </a:lnTo>
                    <a:lnTo>
                      <a:pt x="210866" y="77757"/>
                    </a:lnTo>
                    <a:cubicBezTo>
                      <a:pt x="216138" y="77757"/>
                      <a:pt x="217456" y="83028"/>
                      <a:pt x="220092" y="94890"/>
                    </a:cubicBezTo>
                    <a:lnTo>
                      <a:pt x="221410" y="98844"/>
                    </a:lnTo>
                    <a:cubicBezTo>
                      <a:pt x="222727" y="105433"/>
                      <a:pt x="225363" y="109387"/>
                      <a:pt x="226681" y="110705"/>
                    </a:cubicBezTo>
                    <a:cubicBezTo>
                      <a:pt x="229317" y="105433"/>
                      <a:pt x="237224" y="93572"/>
                      <a:pt x="242496" y="93572"/>
                    </a:cubicBezTo>
                    <a:cubicBezTo>
                      <a:pt x="245132" y="93572"/>
                      <a:pt x="247768" y="94890"/>
                      <a:pt x="249086" y="102797"/>
                    </a:cubicBezTo>
                    <a:cubicBezTo>
                      <a:pt x="250404" y="114659"/>
                      <a:pt x="255675" y="127838"/>
                      <a:pt x="258311" y="134427"/>
                    </a:cubicBezTo>
                    <a:lnTo>
                      <a:pt x="258311" y="133110"/>
                    </a:lnTo>
                    <a:cubicBezTo>
                      <a:pt x="260947" y="119931"/>
                      <a:pt x="262265" y="110705"/>
                      <a:pt x="256993" y="101480"/>
                    </a:cubicBezTo>
                    <a:cubicBezTo>
                      <a:pt x="250404" y="89618"/>
                      <a:pt x="247768" y="77757"/>
                      <a:pt x="247768" y="64578"/>
                    </a:cubicBezTo>
                    <a:cubicBezTo>
                      <a:pt x="247768" y="60625"/>
                      <a:pt x="247768" y="56670"/>
                      <a:pt x="247768" y="54035"/>
                    </a:cubicBezTo>
                    <a:cubicBezTo>
                      <a:pt x="247768" y="46127"/>
                      <a:pt x="246450" y="38220"/>
                      <a:pt x="256993" y="34266"/>
                    </a:cubicBezTo>
                    <a:cubicBezTo>
                      <a:pt x="259629" y="32948"/>
                      <a:pt x="264901" y="31630"/>
                      <a:pt x="268854" y="30312"/>
                    </a:cubicBezTo>
                    <a:cubicBezTo>
                      <a:pt x="278080" y="27677"/>
                      <a:pt x="289941" y="25041"/>
                      <a:pt x="292577" y="19769"/>
                    </a:cubicBezTo>
                    <a:cubicBezTo>
                      <a:pt x="296531" y="13179"/>
                      <a:pt x="303120" y="5272"/>
                      <a:pt x="312346" y="5272"/>
                    </a:cubicBezTo>
                    <a:cubicBezTo>
                      <a:pt x="316299" y="5272"/>
                      <a:pt x="320253" y="6590"/>
                      <a:pt x="324207" y="9226"/>
                    </a:cubicBezTo>
                    <a:cubicBezTo>
                      <a:pt x="328160" y="11862"/>
                      <a:pt x="329478" y="13179"/>
                      <a:pt x="332114" y="13179"/>
                    </a:cubicBezTo>
                    <a:cubicBezTo>
                      <a:pt x="334750" y="13179"/>
                      <a:pt x="337386" y="10543"/>
                      <a:pt x="340022" y="7908"/>
                    </a:cubicBezTo>
                    <a:cubicBezTo>
                      <a:pt x="345294" y="2636"/>
                      <a:pt x="351883" y="0"/>
                      <a:pt x="358473" y="0"/>
                    </a:cubicBezTo>
                    <a:cubicBezTo>
                      <a:pt x="361108" y="0"/>
                      <a:pt x="365062" y="0"/>
                      <a:pt x="367698" y="1318"/>
                    </a:cubicBezTo>
                    <a:cubicBezTo>
                      <a:pt x="370334" y="2636"/>
                      <a:pt x="372970" y="2636"/>
                      <a:pt x="375605" y="3954"/>
                    </a:cubicBezTo>
                    <a:cubicBezTo>
                      <a:pt x="380877" y="5272"/>
                      <a:pt x="386149" y="6590"/>
                      <a:pt x="388785" y="11862"/>
                    </a:cubicBezTo>
                    <a:cubicBezTo>
                      <a:pt x="390103" y="14498"/>
                      <a:pt x="392739" y="15815"/>
                      <a:pt x="394056" y="15815"/>
                    </a:cubicBezTo>
                    <a:lnTo>
                      <a:pt x="398010" y="15815"/>
                    </a:lnTo>
                    <a:lnTo>
                      <a:pt x="398010" y="19769"/>
                    </a:lnTo>
                    <a:cubicBezTo>
                      <a:pt x="398010" y="22405"/>
                      <a:pt x="398010" y="23722"/>
                      <a:pt x="398010" y="25041"/>
                    </a:cubicBezTo>
                    <a:cubicBezTo>
                      <a:pt x="398010" y="30312"/>
                      <a:pt x="398010" y="34266"/>
                      <a:pt x="396692" y="39537"/>
                    </a:cubicBezTo>
                    <a:cubicBezTo>
                      <a:pt x="395374" y="44809"/>
                      <a:pt x="395374" y="50081"/>
                      <a:pt x="395374" y="55353"/>
                    </a:cubicBezTo>
                    <a:cubicBezTo>
                      <a:pt x="396692" y="65896"/>
                      <a:pt x="396692" y="77757"/>
                      <a:pt x="395374" y="85664"/>
                    </a:cubicBezTo>
                    <a:cubicBezTo>
                      <a:pt x="395374" y="89618"/>
                      <a:pt x="392739" y="93572"/>
                      <a:pt x="391421" y="97526"/>
                    </a:cubicBezTo>
                    <a:lnTo>
                      <a:pt x="390103" y="100162"/>
                    </a:lnTo>
                    <a:cubicBezTo>
                      <a:pt x="387467" y="106751"/>
                      <a:pt x="384831" y="110705"/>
                      <a:pt x="380877" y="115976"/>
                    </a:cubicBezTo>
                    <a:cubicBezTo>
                      <a:pt x="379559" y="118612"/>
                      <a:pt x="378241" y="119931"/>
                      <a:pt x="376923" y="122566"/>
                    </a:cubicBezTo>
                    <a:cubicBezTo>
                      <a:pt x="375605" y="123884"/>
                      <a:pt x="375605" y="126520"/>
                      <a:pt x="374287" y="127838"/>
                    </a:cubicBezTo>
                    <a:cubicBezTo>
                      <a:pt x="372970" y="129155"/>
                      <a:pt x="372970" y="131791"/>
                      <a:pt x="371652" y="133110"/>
                    </a:cubicBezTo>
                    <a:cubicBezTo>
                      <a:pt x="371652" y="134427"/>
                      <a:pt x="370334" y="135745"/>
                      <a:pt x="370334" y="135745"/>
                    </a:cubicBezTo>
                    <a:cubicBezTo>
                      <a:pt x="369016" y="138381"/>
                      <a:pt x="367698" y="139699"/>
                      <a:pt x="367698" y="141017"/>
                    </a:cubicBezTo>
                    <a:cubicBezTo>
                      <a:pt x="367698" y="142335"/>
                      <a:pt x="367698" y="144971"/>
                      <a:pt x="369016" y="146289"/>
                    </a:cubicBezTo>
                    <a:cubicBezTo>
                      <a:pt x="369016" y="148924"/>
                      <a:pt x="370334" y="151560"/>
                      <a:pt x="370334" y="154196"/>
                    </a:cubicBezTo>
                    <a:cubicBezTo>
                      <a:pt x="370334" y="158150"/>
                      <a:pt x="370334" y="160786"/>
                      <a:pt x="371652" y="164739"/>
                    </a:cubicBezTo>
                    <a:cubicBezTo>
                      <a:pt x="372970" y="168693"/>
                      <a:pt x="372970" y="171329"/>
                      <a:pt x="372970" y="175282"/>
                    </a:cubicBezTo>
                    <a:cubicBezTo>
                      <a:pt x="372970" y="176601"/>
                      <a:pt x="372970" y="177918"/>
                      <a:pt x="372970" y="179237"/>
                    </a:cubicBezTo>
                    <a:cubicBezTo>
                      <a:pt x="372970" y="180554"/>
                      <a:pt x="372970" y="180554"/>
                      <a:pt x="372970" y="181872"/>
                    </a:cubicBezTo>
                    <a:cubicBezTo>
                      <a:pt x="372970" y="185826"/>
                      <a:pt x="374287" y="188461"/>
                      <a:pt x="371652" y="192416"/>
                    </a:cubicBezTo>
                    <a:cubicBezTo>
                      <a:pt x="369016" y="196369"/>
                      <a:pt x="365062" y="199005"/>
                      <a:pt x="361108" y="200323"/>
                    </a:cubicBezTo>
                    <a:cubicBezTo>
                      <a:pt x="358473" y="201641"/>
                      <a:pt x="355837" y="202959"/>
                      <a:pt x="353201" y="205595"/>
                    </a:cubicBezTo>
                    <a:cubicBezTo>
                      <a:pt x="353201" y="206913"/>
                      <a:pt x="351883" y="206913"/>
                      <a:pt x="351883" y="208230"/>
                    </a:cubicBezTo>
                    <a:cubicBezTo>
                      <a:pt x="350565" y="210866"/>
                      <a:pt x="349247" y="214820"/>
                      <a:pt x="345294" y="216138"/>
                    </a:cubicBezTo>
                    <a:cubicBezTo>
                      <a:pt x="342658" y="217456"/>
                      <a:pt x="340022" y="218774"/>
                      <a:pt x="337386" y="218774"/>
                    </a:cubicBezTo>
                    <a:cubicBezTo>
                      <a:pt x="336068" y="218774"/>
                      <a:pt x="336068" y="218774"/>
                      <a:pt x="334750" y="218774"/>
                    </a:cubicBezTo>
                    <a:cubicBezTo>
                      <a:pt x="329478" y="220092"/>
                      <a:pt x="322889" y="222728"/>
                      <a:pt x="320253" y="227999"/>
                    </a:cubicBezTo>
                    <a:cubicBezTo>
                      <a:pt x="320253" y="229317"/>
                      <a:pt x="318935" y="229317"/>
                      <a:pt x="318935" y="230635"/>
                    </a:cubicBezTo>
                    <a:cubicBezTo>
                      <a:pt x="317617" y="233271"/>
                      <a:pt x="316299" y="235907"/>
                      <a:pt x="313664" y="238543"/>
                    </a:cubicBezTo>
                    <a:cubicBezTo>
                      <a:pt x="312346" y="239860"/>
                      <a:pt x="309710" y="239860"/>
                      <a:pt x="308392" y="239860"/>
                    </a:cubicBezTo>
                    <a:cubicBezTo>
                      <a:pt x="307074" y="239860"/>
                      <a:pt x="305756" y="239860"/>
                      <a:pt x="304438" y="239860"/>
                    </a:cubicBezTo>
                    <a:cubicBezTo>
                      <a:pt x="303120" y="239860"/>
                      <a:pt x="303120" y="239860"/>
                      <a:pt x="301802" y="239860"/>
                    </a:cubicBezTo>
                    <a:cubicBezTo>
                      <a:pt x="301802" y="239860"/>
                      <a:pt x="300485" y="239860"/>
                      <a:pt x="300485" y="239860"/>
                    </a:cubicBezTo>
                    <a:cubicBezTo>
                      <a:pt x="299167" y="239860"/>
                      <a:pt x="297849" y="239860"/>
                      <a:pt x="296531" y="239860"/>
                    </a:cubicBezTo>
                    <a:cubicBezTo>
                      <a:pt x="295213" y="239860"/>
                      <a:pt x="293895" y="239860"/>
                      <a:pt x="292577" y="239860"/>
                    </a:cubicBezTo>
                    <a:lnTo>
                      <a:pt x="291259" y="239860"/>
                    </a:lnTo>
                    <a:cubicBezTo>
                      <a:pt x="289941" y="239860"/>
                      <a:pt x="288623" y="239860"/>
                      <a:pt x="287305" y="239860"/>
                    </a:cubicBezTo>
                    <a:cubicBezTo>
                      <a:pt x="285987" y="239860"/>
                      <a:pt x="284669" y="239860"/>
                      <a:pt x="283351" y="239860"/>
                    </a:cubicBezTo>
                    <a:cubicBezTo>
                      <a:pt x="283351" y="239860"/>
                      <a:pt x="282033" y="239860"/>
                      <a:pt x="282033" y="239860"/>
                    </a:cubicBezTo>
                    <a:cubicBezTo>
                      <a:pt x="278080" y="241178"/>
                      <a:pt x="276762" y="243814"/>
                      <a:pt x="274126" y="250404"/>
                    </a:cubicBezTo>
                    <a:lnTo>
                      <a:pt x="272808" y="253040"/>
                    </a:lnTo>
                    <a:cubicBezTo>
                      <a:pt x="270172" y="259629"/>
                      <a:pt x="268854" y="266219"/>
                      <a:pt x="271490" y="272808"/>
                    </a:cubicBezTo>
                    <a:cubicBezTo>
                      <a:pt x="271490" y="274126"/>
                      <a:pt x="272808" y="274126"/>
                      <a:pt x="272808" y="275444"/>
                    </a:cubicBezTo>
                    <a:cubicBezTo>
                      <a:pt x="274126" y="278080"/>
                      <a:pt x="274126" y="280715"/>
                      <a:pt x="275444" y="283351"/>
                    </a:cubicBezTo>
                    <a:cubicBezTo>
                      <a:pt x="275444" y="285987"/>
                      <a:pt x="275444" y="287305"/>
                      <a:pt x="275444" y="289941"/>
                    </a:cubicBezTo>
                    <a:cubicBezTo>
                      <a:pt x="275444" y="292577"/>
                      <a:pt x="275444" y="293895"/>
                      <a:pt x="275444" y="295213"/>
                    </a:cubicBezTo>
                    <a:cubicBezTo>
                      <a:pt x="275444" y="296531"/>
                      <a:pt x="276762" y="296531"/>
                      <a:pt x="276762" y="297849"/>
                    </a:cubicBezTo>
                    <a:cubicBezTo>
                      <a:pt x="278080" y="299167"/>
                      <a:pt x="278080" y="299167"/>
                      <a:pt x="279398" y="300484"/>
                    </a:cubicBezTo>
                    <a:cubicBezTo>
                      <a:pt x="282033" y="304439"/>
                      <a:pt x="282033" y="308392"/>
                      <a:pt x="282033" y="312346"/>
                    </a:cubicBezTo>
                    <a:cubicBezTo>
                      <a:pt x="282033" y="314982"/>
                      <a:pt x="282033" y="316299"/>
                      <a:pt x="282033" y="318935"/>
                    </a:cubicBezTo>
                    <a:cubicBezTo>
                      <a:pt x="282033" y="324207"/>
                      <a:pt x="282033" y="329478"/>
                      <a:pt x="282033" y="334750"/>
                    </a:cubicBezTo>
                    <a:cubicBezTo>
                      <a:pt x="280716" y="353201"/>
                      <a:pt x="271490" y="365062"/>
                      <a:pt x="255675" y="371652"/>
                    </a:cubicBezTo>
                    <a:cubicBezTo>
                      <a:pt x="253040" y="372969"/>
                      <a:pt x="250404" y="372969"/>
                      <a:pt x="247768" y="374288"/>
                    </a:cubicBezTo>
                    <a:cubicBezTo>
                      <a:pt x="243814" y="375605"/>
                      <a:pt x="239860" y="376924"/>
                      <a:pt x="237224" y="378241"/>
                    </a:cubicBezTo>
                    <a:cubicBezTo>
                      <a:pt x="234589" y="379559"/>
                      <a:pt x="234589" y="380877"/>
                      <a:pt x="237224" y="387467"/>
                    </a:cubicBezTo>
                    <a:cubicBezTo>
                      <a:pt x="237224" y="388785"/>
                      <a:pt x="238542" y="390103"/>
                      <a:pt x="238542" y="391421"/>
                    </a:cubicBezTo>
                    <a:cubicBezTo>
                      <a:pt x="238542" y="392738"/>
                      <a:pt x="239860" y="394056"/>
                      <a:pt x="239860" y="395374"/>
                    </a:cubicBezTo>
                    <a:cubicBezTo>
                      <a:pt x="242496" y="400646"/>
                      <a:pt x="243814" y="405917"/>
                      <a:pt x="243814" y="412507"/>
                    </a:cubicBezTo>
                    <a:cubicBezTo>
                      <a:pt x="243814" y="415143"/>
                      <a:pt x="243814" y="416461"/>
                      <a:pt x="243814" y="420415"/>
                    </a:cubicBezTo>
                    <a:lnTo>
                      <a:pt x="242496" y="427004"/>
                    </a:lnTo>
                    <a:lnTo>
                      <a:pt x="238542" y="421732"/>
                    </a:lnTo>
                    <a:close/>
                  </a:path>
                </a:pathLst>
              </a:custGeom>
              <a:grpFill/>
              <a:ln w="6350" cap="flat">
                <a:solidFill>
                  <a:srgbClr val="94C33D"/>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18D7B5-DED0-06CC-4AE0-0473B4C6B284}"/>
                  </a:ext>
                </a:extLst>
              </p:cNvPr>
              <p:cNvSpPr/>
              <p:nvPr/>
            </p:nvSpPr>
            <p:spPr>
              <a:xfrm>
                <a:off x="5243465" y="6508548"/>
                <a:ext cx="409870" cy="439326"/>
              </a:xfrm>
              <a:custGeom>
                <a:avLst/>
                <a:gdLst>
                  <a:gd name="connsiteX0" fmla="*/ 255675 w 409870"/>
                  <a:gd name="connsiteY0" fmla="*/ 439327 h 439326"/>
                  <a:gd name="connsiteX1" fmla="*/ 243814 w 409870"/>
                  <a:gd name="connsiteY1" fmla="*/ 430101 h 439326"/>
                  <a:gd name="connsiteX2" fmla="*/ 233270 w 409870"/>
                  <a:gd name="connsiteY2" fmla="*/ 418240 h 439326"/>
                  <a:gd name="connsiteX3" fmla="*/ 227999 w 409870"/>
                  <a:gd name="connsiteY3" fmla="*/ 391882 h 439326"/>
                  <a:gd name="connsiteX4" fmla="*/ 227999 w 409870"/>
                  <a:gd name="connsiteY4" fmla="*/ 380020 h 439326"/>
                  <a:gd name="connsiteX5" fmla="*/ 208230 w 409870"/>
                  <a:gd name="connsiteY5" fmla="*/ 354981 h 439326"/>
                  <a:gd name="connsiteX6" fmla="*/ 179236 w 409870"/>
                  <a:gd name="connsiteY6" fmla="*/ 336529 h 439326"/>
                  <a:gd name="connsiteX7" fmla="*/ 139699 w 409870"/>
                  <a:gd name="connsiteY7" fmla="*/ 323350 h 439326"/>
                  <a:gd name="connsiteX8" fmla="*/ 113340 w 409870"/>
                  <a:gd name="connsiteY8" fmla="*/ 327304 h 439326"/>
                  <a:gd name="connsiteX9" fmla="*/ 108069 w 409870"/>
                  <a:gd name="connsiteY9" fmla="*/ 329940 h 439326"/>
                  <a:gd name="connsiteX10" fmla="*/ 83028 w 409870"/>
                  <a:gd name="connsiteY10" fmla="*/ 345755 h 439326"/>
                  <a:gd name="connsiteX11" fmla="*/ 77757 w 409870"/>
                  <a:gd name="connsiteY11" fmla="*/ 351026 h 439326"/>
                  <a:gd name="connsiteX12" fmla="*/ 44809 w 409870"/>
                  <a:gd name="connsiteY12" fmla="*/ 368160 h 439326"/>
                  <a:gd name="connsiteX13" fmla="*/ 19769 w 409870"/>
                  <a:gd name="connsiteY13" fmla="*/ 349709 h 439326"/>
                  <a:gd name="connsiteX14" fmla="*/ 18451 w 409870"/>
                  <a:gd name="connsiteY14" fmla="*/ 348391 h 439326"/>
                  <a:gd name="connsiteX15" fmla="*/ 14497 w 409870"/>
                  <a:gd name="connsiteY15" fmla="*/ 344437 h 439326"/>
                  <a:gd name="connsiteX16" fmla="*/ 5272 w 409870"/>
                  <a:gd name="connsiteY16" fmla="*/ 332576 h 439326"/>
                  <a:gd name="connsiteX17" fmla="*/ 0 w 409870"/>
                  <a:gd name="connsiteY17" fmla="*/ 324668 h 439326"/>
                  <a:gd name="connsiteX18" fmla="*/ 9225 w 409870"/>
                  <a:gd name="connsiteY18" fmla="*/ 320714 h 439326"/>
                  <a:gd name="connsiteX19" fmla="*/ 14497 w 409870"/>
                  <a:gd name="connsiteY19" fmla="*/ 318078 h 439326"/>
                  <a:gd name="connsiteX20" fmla="*/ 26358 w 409870"/>
                  <a:gd name="connsiteY20" fmla="*/ 307535 h 439326"/>
                  <a:gd name="connsiteX21" fmla="*/ 36901 w 409870"/>
                  <a:gd name="connsiteY21" fmla="*/ 310171 h 439326"/>
                  <a:gd name="connsiteX22" fmla="*/ 38219 w 409870"/>
                  <a:gd name="connsiteY22" fmla="*/ 310171 h 439326"/>
                  <a:gd name="connsiteX23" fmla="*/ 44809 w 409870"/>
                  <a:gd name="connsiteY23" fmla="*/ 312807 h 439326"/>
                  <a:gd name="connsiteX24" fmla="*/ 54034 w 409870"/>
                  <a:gd name="connsiteY24" fmla="*/ 314125 h 439326"/>
                  <a:gd name="connsiteX25" fmla="*/ 52717 w 409870"/>
                  <a:gd name="connsiteY25" fmla="*/ 312807 h 439326"/>
                  <a:gd name="connsiteX26" fmla="*/ 51399 w 409870"/>
                  <a:gd name="connsiteY26" fmla="*/ 311489 h 439326"/>
                  <a:gd name="connsiteX27" fmla="*/ 42173 w 409870"/>
                  <a:gd name="connsiteY27" fmla="*/ 285130 h 439326"/>
                  <a:gd name="connsiteX28" fmla="*/ 52717 w 409870"/>
                  <a:gd name="connsiteY28" fmla="*/ 279859 h 439326"/>
                  <a:gd name="connsiteX29" fmla="*/ 65896 w 409870"/>
                  <a:gd name="connsiteY29" fmla="*/ 282495 h 439326"/>
                  <a:gd name="connsiteX30" fmla="*/ 68531 w 409870"/>
                  <a:gd name="connsiteY30" fmla="*/ 283813 h 439326"/>
                  <a:gd name="connsiteX31" fmla="*/ 85664 w 409870"/>
                  <a:gd name="connsiteY31" fmla="*/ 289085 h 439326"/>
                  <a:gd name="connsiteX32" fmla="*/ 90936 w 409870"/>
                  <a:gd name="connsiteY32" fmla="*/ 285130 h 439326"/>
                  <a:gd name="connsiteX33" fmla="*/ 105433 w 409870"/>
                  <a:gd name="connsiteY33" fmla="*/ 275906 h 439326"/>
                  <a:gd name="connsiteX34" fmla="*/ 109387 w 409870"/>
                  <a:gd name="connsiteY34" fmla="*/ 274587 h 439326"/>
                  <a:gd name="connsiteX35" fmla="*/ 105433 w 409870"/>
                  <a:gd name="connsiteY35" fmla="*/ 258772 h 439326"/>
                  <a:gd name="connsiteX36" fmla="*/ 105433 w 409870"/>
                  <a:gd name="connsiteY36" fmla="*/ 258772 h 439326"/>
                  <a:gd name="connsiteX37" fmla="*/ 93572 w 409870"/>
                  <a:gd name="connsiteY37" fmla="*/ 228460 h 439326"/>
                  <a:gd name="connsiteX38" fmla="*/ 102797 w 409870"/>
                  <a:gd name="connsiteY38" fmla="*/ 216600 h 439326"/>
                  <a:gd name="connsiteX39" fmla="*/ 121248 w 409870"/>
                  <a:gd name="connsiteY39" fmla="*/ 202102 h 439326"/>
                  <a:gd name="connsiteX40" fmla="*/ 130473 w 409870"/>
                  <a:gd name="connsiteY40" fmla="*/ 187605 h 439326"/>
                  <a:gd name="connsiteX41" fmla="*/ 142335 w 409870"/>
                  <a:gd name="connsiteY41" fmla="*/ 171790 h 439326"/>
                  <a:gd name="connsiteX42" fmla="*/ 151560 w 409870"/>
                  <a:gd name="connsiteY42" fmla="*/ 157293 h 439326"/>
                  <a:gd name="connsiteX43" fmla="*/ 158150 w 409870"/>
                  <a:gd name="connsiteY43" fmla="*/ 125663 h 439326"/>
                  <a:gd name="connsiteX44" fmla="*/ 170011 w 409870"/>
                  <a:gd name="connsiteY44" fmla="*/ 97987 h 439326"/>
                  <a:gd name="connsiteX45" fmla="*/ 193733 w 409870"/>
                  <a:gd name="connsiteY45" fmla="*/ 76900 h 439326"/>
                  <a:gd name="connsiteX46" fmla="*/ 204277 w 409870"/>
                  <a:gd name="connsiteY46" fmla="*/ 82172 h 439326"/>
                  <a:gd name="connsiteX47" fmla="*/ 205594 w 409870"/>
                  <a:gd name="connsiteY47" fmla="*/ 82172 h 439326"/>
                  <a:gd name="connsiteX48" fmla="*/ 213502 w 409870"/>
                  <a:gd name="connsiteY48" fmla="*/ 80854 h 439326"/>
                  <a:gd name="connsiteX49" fmla="*/ 216138 w 409870"/>
                  <a:gd name="connsiteY49" fmla="*/ 80854 h 439326"/>
                  <a:gd name="connsiteX50" fmla="*/ 216138 w 409870"/>
                  <a:gd name="connsiteY50" fmla="*/ 80854 h 439326"/>
                  <a:gd name="connsiteX51" fmla="*/ 230635 w 409870"/>
                  <a:gd name="connsiteY51" fmla="*/ 101941 h 439326"/>
                  <a:gd name="connsiteX52" fmla="*/ 231952 w 409870"/>
                  <a:gd name="connsiteY52" fmla="*/ 105895 h 439326"/>
                  <a:gd name="connsiteX53" fmla="*/ 233270 w 409870"/>
                  <a:gd name="connsiteY53" fmla="*/ 108531 h 439326"/>
                  <a:gd name="connsiteX54" fmla="*/ 249086 w 409870"/>
                  <a:gd name="connsiteY54" fmla="*/ 95351 h 439326"/>
                  <a:gd name="connsiteX55" fmla="*/ 254357 w 409870"/>
                  <a:gd name="connsiteY55" fmla="*/ 96669 h 439326"/>
                  <a:gd name="connsiteX56" fmla="*/ 250404 w 409870"/>
                  <a:gd name="connsiteY56" fmla="*/ 68993 h 439326"/>
                  <a:gd name="connsiteX57" fmla="*/ 250404 w 409870"/>
                  <a:gd name="connsiteY57" fmla="*/ 59768 h 439326"/>
                  <a:gd name="connsiteX58" fmla="*/ 262265 w 409870"/>
                  <a:gd name="connsiteY58" fmla="*/ 34727 h 439326"/>
                  <a:gd name="connsiteX59" fmla="*/ 274126 w 409870"/>
                  <a:gd name="connsiteY59" fmla="*/ 30773 h 439326"/>
                  <a:gd name="connsiteX60" fmla="*/ 295213 w 409870"/>
                  <a:gd name="connsiteY60" fmla="*/ 22866 h 439326"/>
                  <a:gd name="connsiteX61" fmla="*/ 318935 w 409870"/>
                  <a:gd name="connsiteY61" fmla="*/ 5733 h 439326"/>
                  <a:gd name="connsiteX62" fmla="*/ 333432 w 409870"/>
                  <a:gd name="connsiteY62" fmla="*/ 11005 h 439326"/>
                  <a:gd name="connsiteX63" fmla="*/ 338704 w 409870"/>
                  <a:gd name="connsiteY63" fmla="*/ 13641 h 439326"/>
                  <a:gd name="connsiteX64" fmla="*/ 343975 w 409870"/>
                  <a:gd name="connsiteY64" fmla="*/ 9687 h 439326"/>
                  <a:gd name="connsiteX65" fmla="*/ 376923 w 409870"/>
                  <a:gd name="connsiteY65" fmla="*/ 1779 h 439326"/>
                  <a:gd name="connsiteX66" fmla="*/ 383513 w 409870"/>
                  <a:gd name="connsiteY66" fmla="*/ 4415 h 439326"/>
                  <a:gd name="connsiteX67" fmla="*/ 399328 w 409870"/>
                  <a:gd name="connsiteY67" fmla="*/ 14958 h 439326"/>
                  <a:gd name="connsiteX68" fmla="*/ 400646 w 409870"/>
                  <a:gd name="connsiteY68" fmla="*/ 16277 h 439326"/>
                  <a:gd name="connsiteX69" fmla="*/ 408553 w 409870"/>
                  <a:gd name="connsiteY69" fmla="*/ 14958 h 439326"/>
                  <a:gd name="connsiteX70" fmla="*/ 409871 w 409870"/>
                  <a:gd name="connsiteY70" fmla="*/ 22866 h 439326"/>
                  <a:gd name="connsiteX71" fmla="*/ 409871 w 409870"/>
                  <a:gd name="connsiteY71" fmla="*/ 29456 h 439326"/>
                  <a:gd name="connsiteX72" fmla="*/ 408553 w 409870"/>
                  <a:gd name="connsiteY72" fmla="*/ 43952 h 439326"/>
                  <a:gd name="connsiteX73" fmla="*/ 407235 w 409870"/>
                  <a:gd name="connsiteY73" fmla="*/ 58450 h 439326"/>
                  <a:gd name="connsiteX74" fmla="*/ 407235 w 409870"/>
                  <a:gd name="connsiteY74" fmla="*/ 90079 h 439326"/>
                  <a:gd name="connsiteX75" fmla="*/ 403281 w 409870"/>
                  <a:gd name="connsiteY75" fmla="*/ 103259 h 439326"/>
                  <a:gd name="connsiteX76" fmla="*/ 401964 w 409870"/>
                  <a:gd name="connsiteY76" fmla="*/ 105895 h 439326"/>
                  <a:gd name="connsiteX77" fmla="*/ 392738 w 409870"/>
                  <a:gd name="connsiteY77" fmla="*/ 121710 h 439326"/>
                  <a:gd name="connsiteX78" fmla="*/ 388785 w 409870"/>
                  <a:gd name="connsiteY78" fmla="*/ 128299 h 439326"/>
                  <a:gd name="connsiteX79" fmla="*/ 386149 w 409870"/>
                  <a:gd name="connsiteY79" fmla="*/ 133570 h 439326"/>
                  <a:gd name="connsiteX80" fmla="*/ 383513 w 409870"/>
                  <a:gd name="connsiteY80" fmla="*/ 138842 h 439326"/>
                  <a:gd name="connsiteX81" fmla="*/ 382195 w 409870"/>
                  <a:gd name="connsiteY81" fmla="*/ 141478 h 439326"/>
                  <a:gd name="connsiteX82" fmla="*/ 382195 w 409870"/>
                  <a:gd name="connsiteY82" fmla="*/ 142796 h 439326"/>
                  <a:gd name="connsiteX83" fmla="*/ 380877 w 409870"/>
                  <a:gd name="connsiteY83" fmla="*/ 145432 h 439326"/>
                  <a:gd name="connsiteX84" fmla="*/ 382195 w 409870"/>
                  <a:gd name="connsiteY84" fmla="*/ 150704 h 439326"/>
                  <a:gd name="connsiteX85" fmla="*/ 383513 w 409870"/>
                  <a:gd name="connsiteY85" fmla="*/ 158611 h 439326"/>
                  <a:gd name="connsiteX86" fmla="*/ 384831 w 409870"/>
                  <a:gd name="connsiteY86" fmla="*/ 169154 h 439326"/>
                  <a:gd name="connsiteX87" fmla="*/ 386149 w 409870"/>
                  <a:gd name="connsiteY87" fmla="*/ 179697 h 439326"/>
                  <a:gd name="connsiteX88" fmla="*/ 386149 w 409870"/>
                  <a:gd name="connsiteY88" fmla="*/ 186287 h 439326"/>
                  <a:gd name="connsiteX89" fmla="*/ 383513 w 409870"/>
                  <a:gd name="connsiteY89" fmla="*/ 200784 h 439326"/>
                  <a:gd name="connsiteX90" fmla="*/ 371651 w 409870"/>
                  <a:gd name="connsiteY90" fmla="*/ 211328 h 439326"/>
                  <a:gd name="connsiteX91" fmla="*/ 366380 w 409870"/>
                  <a:gd name="connsiteY91" fmla="*/ 215281 h 439326"/>
                  <a:gd name="connsiteX92" fmla="*/ 365062 w 409870"/>
                  <a:gd name="connsiteY92" fmla="*/ 217917 h 439326"/>
                  <a:gd name="connsiteX93" fmla="*/ 357154 w 409870"/>
                  <a:gd name="connsiteY93" fmla="*/ 228460 h 439326"/>
                  <a:gd name="connsiteX94" fmla="*/ 347929 w 409870"/>
                  <a:gd name="connsiteY94" fmla="*/ 231096 h 439326"/>
                  <a:gd name="connsiteX95" fmla="*/ 345293 w 409870"/>
                  <a:gd name="connsiteY95" fmla="*/ 231096 h 439326"/>
                  <a:gd name="connsiteX96" fmla="*/ 333432 w 409870"/>
                  <a:gd name="connsiteY96" fmla="*/ 237686 h 439326"/>
                  <a:gd name="connsiteX97" fmla="*/ 332114 w 409870"/>
                  <a:gd name="connsiteY97" fmla="*/ 239003 h 439326"/>
                  <a:gd name="connsiteX98" fmla="*/ 324206 w 409870"/>
                  <a:gd name="connsiteY98" fmla="*/ 249547 h 439326"/>
                  <a:gd name="connsiteX99" fmla="*/ 312345 w 409870"/>
                  <a:gd name="connsiteY99" fmla="*/ 252183 h 439326"/>
                  <a:gd name="connsiteX100" fmla="*/ 309710 w 409870"/>
                  <a:gd name="connsiteY100" fmla="*/ 252183 h 439326"/>
                  <a:gd name="connsiteX101" fmla="*/ 305756 w 409870"/>
                  <a:gd name="connsiteY101" fmla="*/ 252183 h 439326"/>
                  <a:gd name="connsiteX102" fmla="*/ 295213 w 409870"/>
                  <a:gd name="connsiteY102" fmla="*/ 252183 h 439326"/>
                  <a:gd name="connsiteX103" fmla="*/ 291259 w 409870"/>
                  <a:gd name="connsiteY103" fmla="*/ 252183 h 439326"/>
                  <a:gd name="connsiteX104" fmla="*/ 291259 w 409870"/>
                  <a:gd name="connsiteY104" fmla="*/ 252183 h 439326"/>
                  <a:gd name="connsiteX105" fmla="*/ 287305 w 409870"/>
                  <a:gd name="connsiteY105" fmla="*/ 258772 h 439326"/>
                  <a:gd name="connsiteX106" fmla="*/ 285987 w 409870"/>
                  <a:gd name="connsiteY106" fmla="*/ 261408 h 439326"/>
                  <a:gd name="connsiteX107" fmla="*/ 284669 w 409870"/>
                  <a:gd name="connsiteY107" fmla="*/ 278541 h 439326"/>
                  <a:gd name="connsiteX108" fmla="*/ 285987 w 409870"/>
                  <a:gd name="connsiteY108" fmla="*/ 281177 h 439326"/>
                  <a:gd name="connsiteX109" fmla="*/ 288623 w 409870"/>
                  <a:gd name="connsiteY109" fmla="*/ 290402 h 439326"/>
                  <a:gd name="connsiteX110" fmla="*/ 288623 w 409870"/>
                  <a:gd name="connsiteY110" fmla="*/ 298310 h 439326"/>
                  <a:gd name="connsiteX111" fmla="*/ 288623 w 409870"/>
                  <a:gd name="connsiteY111" fmla="*/ 302264 h 439326"/>
                  <a:gd name="connsiteX112" fmla="*/ 289941 w 409870"/>
                  <a:gd name="connsiteY112" fmla="*/ 303582 h 439326"/>
                  <a:gd name="connsiteX113" fmla="*/ 292577 w 409870"/>
                  <a:gd name="connsiteY113" fmla="*/ 307535 h 439326"/>
                  <a:gd name="connsiteX114" fmla="*/ 296531 w 409870"/>
                  <a:gd name="connsiteY114" fmla="*/ 322033 h 439326"/>
                  <a:gd name="connsiteX115" fmla="*/ 296531 w 409870"/>
                  <a:gd name="connsiteY115" fmla="*/ 328622 h 439326"/>
                  <a:gd name="connsiteX116" fmla="*/ 296531 w 409870"/>
                  <a:gd name="connsiteY116" fmla="*/ 345755 h 439326"/>
                  <a:gd name="connsiteX117" fmla="*/ 267536 w 409870"/>
                  <a:gd name="connsiteY117" fmla="*/ 386610 h 439326"/>
                  <a:gd name="connsiteX118" fmla="*/ 259629 w 409870"/>
                  <a:gd name="connsiteY118" fmla="*/ 389246 h 439326"/>
                  <a:gd name="connsiteX119" fmla="*/ 250404 w 409870"/>
                  <a:gd name="connsiteY119" fmla="*/ 391882 h 439326"/>
                  <a:gd name="connsiteX120" fmla="*/ 251721 w 409870"/>
                  <a:gd name="connsiteY120" fmla="*/ 394518 h 439326"/>
                  <a:gd name="connsiteX121" fmla="*/ 253039 w 409870"/>
                  <a:gd name="connsiteY121" fmla="*/ 398472 h 439326"/>
                  <a:gd name="connsiteX122" fmla="*/ 254357 w 409870"/>
                  <a:gd name="connsiteY122" fmla="*/ 402425 h 439326"/>
                  <a:gd name="connsiteX123" fmla="*/ 258311 w 409870"/>
                  <a:gd name="connsiteY123" fmla="*/ 420876 h 439326"/>
                  <a:gd name="connsiteX124" fmla="*/ 256993 w 409870"/>
                  <a:gd name="connsiteY124" fmla="*/ 428783 h 439326"/>
                  <a:gd name="connsiteX125" fmla="*/ 255675 w 409870"/>
                  <a:gd name="connsiteY125" fmla="*/ 439327 h 439326"/>
                  <a:gd name="connsiteX126" fmla="*/ 131791 w 409870"/>
                  <a:gd name="connsiteY126" fmla="*/ 311489 h 439326"/>
                  <a:gd name="connsiteX127" fmla="*/ 143653 w 409870"/>
                  <a:gd name="connsiteY127" fmla="*/ 312807 h 439326"/>
                  <a:gd name="connsiteX128" fmla="*/ 183190 w 409870"/>
                  <a:gd name="connsiteY128" fmla="*/ 325986 h 439326"/>
                  <a:gd name="connsiteX129" fmla="*/ 214820 w 409870"/>
                  <a:gd name="connsiteY129" fmla="*/ 345755 h 439326"/>
                  <a:gd name="connsiteX130" fmla="*/ 237224 w 409870"/>
                  <a:gd name="connsiteY130" fmla="*/ 376067 h 439326"/>
                  <a:gd name="connsiteX131" fmla="*/ 237224 w 409870"/>
                  <a:gd name="connsiteY131" fmla="*/ 389246 h 439326"/>
                  <a:gd name="connsiteX132" fmla="*/ 241178 w 409870"/>
                  <a:gd name="connsiteY132" fmla="*/ 410332 h 439326"/>
                  <a:gd name="connsiteX133" fmla="*/ 247768 w 409870"/>
                  <a:gd name="connsiteY133" fmla="*/ 418240 h 439326"/>
                  <a:gd name="connsiteX134" fmla="*/ 247768 w 409870"/>
                  <a:gd name="connsiteY134" fmla="*/ 414287 h 439326"/>
                  <a:gd name="connsiteX135" fmla="*/ 243814 w 409870"/>
                  <a:gd name="connsiteY135" fmla="*/ 399789 h 439326"/>
                  <a:gd name="connsiteX136" fmla="*/ 242496 w 409870"/>
                  <a:gd name="connsiteY136" fmla="*/ 395836 h 439326"/>
                  <a:gd name="connsiteX137" fmla="*/ 241178 w 409870"/>
                  <a:gd name="connsiteY137" fmla="*/ 393200 h 439326"/>
                  <a:gd name="connsiteX138" fmla="*/ 243814 w 409870"/>
                  <a:gd name="connsiteY138" fmla="*/ 378703 h 439326"/>
                  <a:gd name="connsiteX139" fmla="*/ 255675 w 409870"/>
                  <a:gd name="connsiteY139" fmla="*/ 374749 h 439326"/>
                  <a:gd name="connsiteX140" fmla="*/ 263583 w 409870"/>
                  <a:gd name="connsiteY140" fmla="*/ 372113 h 439326"/>
                  <a:gd name="connsiteX141" fmla="*/ 285987 w 409870"/>
                  <a:gd name="connsiteY141" fmla="*/ 339165 h 439326"/>
                  <a:gd name="connsiteX142" fmla="*/ 285987 w 409870"/>
                  <a:gd name="connsiteY142" fmla="*/ 323350 h 439326"/>
                  <a:gd name="connsiteX143" fmla="*/ 285987 w 409870"/>
                  <a:gd name="connsiteY143" fmla="*/ 316761 h 439326"/>
                  <a:gd name="connsiteX144" fmla="*/ 284669 w 409870"/>
                  <a:gd name="connsiteY144" fmla="*/ 307535 h 439326"/>
                  <a:gd name="connsiteX145" fmla="*/ 283351 w 409870"/>
                  <a:gd name="connsiteY145" fmla="*/ 304899 h 439326"/>
                  <a:gd name="connsiteX146" fmla="*/ 280715 w 409870"/>
                  <a:gd name="connsiteY146" fmla="*/ 299628 h 439326"/>
                  <a:gd name="connsiteX147" fmla="*/ 280715 w 409870"/>
                  <a:gd name="connsiteY147" fmla="*/ 293038 h 439326"/>
                  <a:gd name="connsiteX148" fmla="*/ 280715 w 409870"/>
                  <a:gd name="connsiteY148" fmla="*/ 287766 h 439326"/>
                  <a:gd name="connsiteX149" fmla="*/ 279397 w 409870"/>
                  <a:gd name="connsiteY149" fmla="*/ 281177 h 439326"/>
                  <a:gd name="connsiteX150" fmla="*/ 278079 w 409870"/>
                  <a:gd name="connsiteY150" fmla="*/ 277223 h 439326"/>
                  <a:gd name="connsiteX151" fmla="*/ 279397 w 409870"/>
                  <a:gd name="connsiteY151" fmla="*/ 253501 h 439326"/>
                  <a:gd name="connsiteX152" fmla="*/ 280715 w 409870"/>
                  <a:gd name="connsiteY152" fmla="*/ 250865 h 439326"/>
                  <a:gd name="connsiteX153" fmla="*/ 292577 w 409870"/>
                  <a:gd name="connsiteY153" fmla="*/ 237686 h 439326"/>
                  <a:gd name="connsiteX154" fmla="*/ 299166 w 409870"/>
                  <a:gd name="connsiteY154" fmla="*/ 237686 h 439326"/>
                  <a:gd name="connsiteX155" fmla="*/ 308392 w 409870"/>
                  <a:gd name="connsiteY155" fmla="*/ 237686 h 439326"/>
                  <a:gd name="connsiteX156" fmla="*/ 312345 w 409870"/>
                  <a:gd name="connsiteY156" fmla="*/ 237686 h 439326"/>
                  <a:gd name="connsiteX157" fmla="*/ 316299 w 409870"/>
                  <a:gd name="connsiteY157" fmla="*/ 237686 h 439326"/>
                  <a:gd name="connsiteX158" fmla="*/ 322889 w 409870"/>
                  <a:gd name="connsiteY158" fmla="*/ 237686 h 439326"/>
                  <a:gd name="connsiteX159" fmla="*/ 326842 w 409870"/>
                  <a:gd name="connsiteY159" fmla="*/ 232414 h 439326"/>
                  <a:gd name="connsiteX160" fmla="*/ 328160 w 409870"/>
                  <a:gd name="connsiteY160" fmla="*/ 229779 h 439326"/>
                  <a:gd name="connsiteX161" fmla="*/ 345293 w 409870"/>
                  <a:gd name="connsiteY161" fmla="*/ 219235 h 439326"/>
                  <a:gd name="connsiteX162" fmla="*/ 349247 w 409870"/>
                  <a:gd name="connsiteY162" fmla="*/ 217917 h 439326"/>
                  <a:gd name="connsiteX163" fmla="*/ 355837 w 409870"/>
                  <a:gd name="connsiteY163" fmla="*/ 215281 h 439326"/>
                  <a:gd name="connsiteX164" fmla="*/ 359790 w 409870"/>
                  <a:gd name="connsiteY164" fmla="*/ 208692 h 439326"/>
                  <a:gd name="connsiteX165" fmla="*/ 361108 w 409870"/>
                  <a:gd name="connsiteY165" fmla="*/ 204738 h 439326"/>
                  <a:gd name="connsiteX166" fmla="*/ 370333 w 409870"/>
                  <a:gd name="connsiteY166" fmla="*/ 196831 h 439326"/>
                  <a:gd name="connsiteX167" fmla="*/ 378241 w 409870"/>
                  <a:gd name="connsiteY167" fmla="*/ 190241 h 439326"/>
                  <a:gd name="connsiteX168" fmla="*/ 379559 w 409870"/>
                  <a:gd name="connsiteY168" fmla="*/ 182333 h 439326"/>
                  <a:gd name="connsiteX169" fmla="*/ 379559 w 409870"/>
                  <a:gd name="connsiteY169" fmla="*/ 175744 h 439326"/>
                  <a:gd name="connsiteX170" fmla="*/ 378241 w 409870"/>
                  <a:gd name="connsiteY170" fmla="*/ 166518 h 439326"/>
                  <a:gd name="connsiteX171" fmla="*/ 376923 w 409870"/>
                  <a:gd name="connsiteY171" fmla="*/ 154658 h 439326"/>
                  <a:gd name="connsiteX172" fmla="*/ 375605 w 409870"/>
                  <a:gd name="connsiteY172" fmla="*/ 148068 h 439326"/>
                  <a:gd name="connsiteX173" fmla="*/ 374287 w 409870"/>
                  <a:gd name="connsiteY173" fmla="*/ 141478 h 439326"/>
                  <a:gd name="connsiteX174" fmla="*/ 376923 w 409870"/>
                  <a:gd name="connsiteY174" fmla="*/ 133570 h 439326"/>
                  <a:gd name="connsiteX175" fmla="*/ 376923 w 409870"/>
                  <a:gd name="connsiteY175" fmla="*/ 132253 h 439326"/>
                  <a:gd name="connsiteX176" fmla="*/ 378241 w 409870"/>
                  <a:gd name="connsiteY176" fmla="*/ 130935 h 439326"/>
                  <a:gd name="connsiteX177" fmla="*/ 379559 w 409870"/>
                  <a:gd name="connsiteY177" fmla="*/ 126981 h 439326"/>
                  <a:gd name="connsiteX178" fmla="*/ 382195 w 409870"/>
                  <a:gd name="connsiteY178" fmla="*/ 120391 h 439326"/>
                  <a:gd name="connsiteX179" fmla="*/ 386149 w 409870"/>
                  <a:gd name="connsiteY179" fmla="*/ 113802 h 439326"/>
                  <a:gd name="connsiteX180" fmla="*/ 395374 w 409870"/>
                  <a:gd name="connsiteY180" fmla="*/ 97987 h 439326"/>
                  <a:gd name="connsiteX181" fmla="*/ 396692 w 409870"/>
                  <a:gd name="connsiteY181" fmla="*/ 95351 h 439326"/>
                  <a:gd name="connsiteX182" fmla="*/ 400646 w 409870"/>
                  <a:gd name="connsiteY182" fmla="*/ 84808 h 439326"/>
                  <a:gd name="connsiteX183" fmla="*/ 400646 w 409870"/>
                  <a:gd name="connsiteY183" fmla="*/ 55814 h 439326"/>
                  <a:gd name="connsiteX184" fmla="*/ 401964 w 409870"/>
                  <a:gd name="connsiteY184" fmla="*/ 38681 h 439326"/>
                  <a:gd name="connsiteX185" fmla="*/ 403281 w 409870"/>
                  <a:gd name="connsiteY185" fmla="*/ 25502 h 439326"/>
                  <a:gd name="connsiteX186" fmla="*/ 403281 w 409870"/>
                  <a:gd name="connsiteY186" fmla="*/ 21548 h 439326"/>
                  <a:gd name="connsiteX187" fmla="*/ 394056 w 409870"/>
                  <a:gd name="connsiteY187" fmla="*/ 14958 h 439326"/>
                  <a:gd name="connsiteX188" fmla="*/ 384831 w 409870"/>
                  <a:gd name="connsiteY188" fmla="*/ 9687 h 439326"/>
                  <a:gd name="connsiteX189" fmla="*/ 376923 w 409870"/>
                  <a:gd name="connsiteY189" fmla="*/ 7051 h 439326"/>
                  <a:gd name="connsiteX190" fmla="*/ 354519 w 409870"/>
                  <a:gd name="connsiteY190" fmla="*/ 12323 h 439326"/>
                  <a:gd name="connsiteX191" fmla="*/ 332114 w 409870"/>
                  <a:gd name="connsiteY191" fmla="*/ 14958 h 439326"/>
                  <a:gd name="connsiteX192" fmla="*/ 324206 w 409870"/>
                  <a:gd name="connsiteY192" fmla="*/ 12323 h 439326"/>
                  <a:gd name="connsiteX193" fmla="*/ 309710 w 409870"/>
                  <a:gd name="connsiteY193" fmla="*/ 24184 h 439326"/>
                  <a:gd name="connsiteX194" fmla="*/ 283351 w 409870"/>
                  <a:gd name="connsiteY194" fmla="*/ 37363 h 439326"/>
                  <a:gd name="connsiteX195" fmla="*/ 271490 w 409870"/>
                  <a:gd name="connsiteY195" fmla="*/ 39999 h 439326"/>
                  <a:gd name="connsiteX196" fmla="*/ 266218 w 409870"/>
                  <a:gd name="connsiteY196" fmla="*/ 54496 h 439326"/>
                  <a:gd name="connsiteX197" fmla="*/ 266218 w 409870"/>
                  <a:gd name="connsiteY197" fmla="*/ 65040 h 439326"/>
                  <a:gd name="connsiteX198" fmla="*/ 274126 w 409870"/>
                  <a:gd name="connsiteY198" fmla="*/ 99305 h 439326"/>
                  <a:gd name="connsiteX199" fmla="*/ 275444 w 409870"/>
                  <a:gd name="connsiteY199" fmla="*/ 134889 h 439326"/>
                  <a:gd name="connsiteX200" fmla="*/ 272808 w 409870"/>
                  <a:gd name="connsiteY200" fmla="*/ 149386 h 439326"/>
                  <a:gd name="connsiteX201" fmla="*/ 266218 w 409870"/>
                  <a:gd name="connsiteY201" fmla="*/ 138842 h 439326"/>
                  <a:gd name="connsiteX202" fmla="*/ 255675 w 409870"/>
                  <a:gd name="connsiteY202" fmla="*/ 105895 h 439326"/>
                  <a:gd name="connsiteX203" fmla="*/ 254357 w 409870"/>
                  <a:gd name="connsiteY203" fmla="*/ 101941 h 439326"/>
                  <a:gd name="connsiteX204" fmla="*/ 242496 w 409870"/>
                  <a:gd name="connsiteY204" fmla="*/ 116438 h 439326"/>
                  <a:gd name="connsiteX205" fmla="*/ 239860 w 409870"/>
                  <a:gd name="connsiteY205" fmla="*/ 121710 h 439326"/>
                  <a:gd name="connsiteX206" fmla="*/ 235906 w 409870"/>
                  <a:gd name="connsiteY206" fmla="*/ 117756 h 439326"/>
                  <a:gd name="connsiteX207" fmla="*/ 229317 w 409870"/>
                  <a:gd name="connsiteY207" fmla="*/ 103259 h 439326"/>
                  <a:gd name="connsiteX208" fmla="*/ 227999 w 409870"/>
                  <a:gd name="connsiteY208" fmla="*/ 99305 h 439326"/>
                  <a:gd name="connsiteX209" fmla="*/ 222727 w 409870"/>
                  <a:gd name="connsiteY209" fmla="*/ 86126 h 439326"/>
                  <a:gd name="connsiteX210" fmla="*/ 221409 w 409870"/>
                  <a:gd name="connsiteY210" fmla="*/ 86126 h 439326"/>
                  <a:gd name="connsiteX211" fmla="*/ 210866 w 409870"/>
                  <a:gd name="connsiteY211" fmla="*/ 87443 h 439326"/>
                  <a:gd name="connsiteX212" fmla="*/ 201641 w 409870"/>
                  <a:gd name="connsiteY212" fmla="*/ 83490 h 439326"/>
                  <a:gd name="connsiteX213" fmla="*/ 199005 w 409870"/>
                  <a:gd name="connsiteY213" fmla="*/ 82172 h 439326"/>
                  <a:gd name="connsiteX214" fmla="*/ 184508 w 409870"/>
                  <a:gd name="connsiteY214" fmla="*/ 95351 h 439326"/>
                  <a:gd name="connsiteX215" fmla="*/ 171329 w 409870"/>
                  <a:gd name="connsiteY215" fmla="*/ 125663 h 439326"/>
                  <a:gd name="connsiteX216" fmla="*/ 166057 w 409870"/>
                  <a:gd name="connsiteY216" fmla="*/ 152022 h 439326"/>
                  <a:gd name="connsiteX217" fmla="*/ 151560 w 409870"/>
                  <a:gd name="connsiteY217" fmla="*/ 175744 h 439326"/>
                  <a:gd name="connsiteX218" fmla="*/ 142335 w 409870"/>
                  <a:gd name="connsiteY218" fmla="*/ 187605 h 439326"/>
                  <a:gd name="connsiteX219" fmla="*/ 133109 w 409870"/>
                  <a:gd name="connsiteY219" fmla="*/ 203420 h 439326"/>
                  <a:gd name="connsiteX220" fmla="*/ 112023 w 409870"/>
                  <a:gd name="connsiteY220" fmla="*/ 220553 h 439326"/>
                  <a:gd name="connsiteX221" fmla="*/ 108069 w 409870"/>
                  <a:gd name="connsiteY221" fmla="*/ 225824 h 439326"/>
                  <a:gd name="connsiteX222" fmla="*/ 118612 w 409870"/>
                  <a:gd name="connsiteY222" fmla="*/ 248229 h 439326"/>
                  <a:gd name="connsiteX223" fmla="*/ 123884 w 409870"/>
                  <a:gd name="connsiteY223" fmla="*/ 270634 h 439326"/>
                  <a:gd name="connsiteX224" fmla="*/ 114658 w 409870"/>
                  <a:gd name="connsiteY224" fmla="*/ 281177 h 439326"/>
                  <a:gd name="connsiteX225" fmla="*/ 102797 w 409870"/>
                  <a:gd name="connsiteY225" fmla="*/ 289085 h 439326"/>
                  <a:gd name="connsiteX226" fmla="*/ 90936 w 409870"/>
                  <a:gd name="connsiteY226" fmla="*/ 295674 h 439326"/>
                  <a:gd name="connsiteX227" fmla="*/ 69849 w 409870"/>
                  <a:gd name="connsiteY227" fmla="*/ 290402 h 439326"/>
                  <a:gd name="connsiteX228" fmla="*/ 67213 w 409870"/>
                  <a:gd name="connsiteY228" fmla="*/ 289085 h 439326"/>
                  <a:gd name="connsiteX229" fmla="*/ 57988 w 409870"/>
                  <a:gd name="connsiteY229" fmla="*/ 286449 h 439326"/>
                  <a:gd name="connsiteX230" fmla="*/ 56670 w 409870"/>
                  <a:gd name="connsiteY230" fmla="*/ 286449 h 439326"/>
                  <a:gd name="connsiteX231" fmla="*/ 64578 w 409870"/>
                  <a:gd name="connsiteY231" fmla="*/ 302264 h 439326"/>
                  <a:gd name="connsiteX232" fmla="*/ 65896 w 409870"/>
                  <a:gd name="connsiteY232" fmla="*/ 303582 h 439326"/>
                  <a:gd name="connsiteX233" fmla="*/ 68531 w 409870"/>
                  <a:gd name="connsiteY233" fmla="*/ 307535 h 439326"/>
                  <a:gd name="connsiteX234" fmla="*/ 69849 w 409870"/>
                  <a:gd name="connsiteY234" fmla="*/ 316761 h 439326"/>
                  <a:gd name="connsiteX235" fmla="*/ 57988 w 409870"/>
                  <a:gd name="connsiteY235" fmla="*/ 320714 h 439326"/>
                  <a:gd name="connsiteX236" fmla="*/ 47445 w 409870"/>
                  <a:gd name="connsiteY236" fmla="*/ 319397 h 439326"/>
                  <a:gd name="connsiteX237" fmla="*/ 39537 w 409870"/>
                  <a:gd name="connsiteY237" fmla="*/ 316761 h 439326"/>
                  <a:gd name="connsiteX238" fmla="*/ 38219 w 409870"/>
                  <a:gd name="connsiteY238" fmla="*/ 316761 h 439326"/>
                  <a:gd name="connsiteX239" fmla="*/ 30312 w 409870"/>
                  <a:gd name="connsiteY239" fmla="*/ 314125 h 439326"/>
                  <a:gd name="connsiteX240" fmla="*/ 27676 w 409870"/>
                  <a:gd name="connsiteY240" fmla="*/ 316761 h 439326"/>
                  <a:gd name="connsiteX241" fmla="*/ 19769 w 409870"/>
                  <a:gd name="connsiteY241" fmla="*/ 325986 h 439326"/>
                  <a:gd name="connsiteX242" fmla="*/ 26358 w 409870"/>
                  <a:gd name="connsiteY242" fmla="*/ 335212 h 439326"/>
                  <a:gd name="connsiteX243" fmla="*/ 30312 w 409870"/>
                  <a:gd name="connsiteY243" fmla="*/ 340483 h 439326"/>
                  <a:gd name="connsiteX244" fmla="*/ 31630 w 409870"/>
                  <a:gd name="connsiteY244" fmla="*/ 341801 h 439326"/>
                  <a:gd name="connsiteX245" fmla="*/ 51399 w 409870"/>
                  <a:gd name="connsiteY245" fmla="*/ 357616 h 439326"/>
                  <a:gd name="connsiteX246" fmla="*/ 54034 w 409870"/>
                  <a:gd name="connsiteY246" fmla="*/ 357616 h 439326"/>
                  <a:gd name="connsiteX247" fmla="*/ 75121 w 409870"/>
                  <a:gd name="connsiteY247" fmla="*/ 343119 h 439326"/>
                  <a:gd name="connsiteX248" fmla="*/ 80392 w 409870"/>
                  <a:gd name="connsiteY248" fmla="*/ 337847 h 439326"/>
                  <a:gd name="connsiteX249" fmla="*/ 108069 w 409870"/>
                  <a:gd name="connsiteY249" fmla="*/ 320714 h 439326"/>
                  <a:gd name="connsiteX250" fmla="*/ 113340 w 409870"/>
                  <a:gd name="connsiteY250" fmla="*/ 318078 h 439326"/>
                  <a:gd name="connsiteX251" fmla="*/ 131791 w 409870"/>
                  <a:gd name="connsiteY251" fmla="*/ 311489 h 439326"/>
                  <a:gd name="connsiteX252" fmla="*/ 262265 w 409870"/>
                  <a:gd name="connsiteY252" fmla="*/ 108531 h 439326"/>
                  <a:gd name="connsiteX253" fmla="*/ 264900 w 409870"/>
                  <a:gd name="connsiteY253" fmla="*/ 119074 h 439326"/>
                  <a:gd name="connsiteX254" fmla="*/ 262265 w 409870"/>
                  <a:gd name="connsiteY254" fmla="*/ 108531 h 4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409870" h="439326">
                    <a:moveTo>
                      <a:pt x="255675" y="439327"/>
                    </a:moveTo>
                    <a:lnTo>
                      <a:pt x="243814" y="430101"/>
                    </a:lnTo>
                    <a:cubicBezTo>
                      <a:pt x="238542" y="426147"/>
                      <a:pt x="235906" y="422194"/>
                      <a:pt x="233270" y="418240"/>
                    </a:cubicBezTo>
                    <a:cubicBezTo>
                      <a:pt x="227999" y="409015"/>
                      <a:pt x="227999" y="399789"/>
                      <a:pt x="227999" y="391882"/>
                    </a:cubicBezTo>
                    <a:cubicBezTo>
                      <a:pt x="227999" y="386610"/>
                      <a:pt x="227999" y="382656"/>
                      <a:pt x="227999" y="380020"/>
                    </a:cubicBezTo>
                    <a:cubicBezTo>
                      <a:pt x="225363" y="369477"/>
                      <a:pt x="217456" y="361570"/>
                      <a:pt x="208230" y="354981"/>
                    </a:cubicBezTo>
                    <a:cubicBezTo>
                      <a:pt x="197687" y="347073"/>
                      <a:pt x="189779" y="340483"/>
                      <a:pt x="179236" y="336529"/>
                    </a:cubicBezTo>
                    <a:cubicBezTo>
                      <a:pt x="166057" y="331257"/>
                      <a:pt x="152878" y="327304"/>
                      <a:pt x="139699" y="323350"/>
                    </a:cubicBezTo>
                    <a:cubicBezTo>
                      <a:pt x="130473" y="320714"/>
                      <a:pt x="123884" y="322033"/>
                      <a:pt x="113340" y="327304"/>
                    </a:cubicBezTo>
                    <a:lnTo>
                      <a:pt x="108069" y="329940"/>
                    </a:lnTo>
                    <a:cubicBezTo>
                      <a:pt x="98844" y="333893"/>
                      <a:pt x="89618" y="339165"/>
                      <a:pt x="83028" y="345755"/>
                    </a:cubicBezTo>
                    <a:cubicBezTo>
                      <a:pt x="81710" y="347073"/>
                      <a:pt x="80392" y="348391"/>
                      <a:pt x="77757" y="351026"/>
                    </a:cubicBezTo>
                    <a:cubicBezTo>
                      <a:pt x="69849" y="358934"/>
                      <a:pt x="59306" y="370795"/>
                      <a:pt x="44809" y="368160"/>
                    </a:cubicBezTo>
                    <a:cubicBezTo>
                      <a:pt x="34265" y="365524"/>
                      <a:pt x="26358" y="356298"/>
                      <a:pt x="19769" y="349709"/>
                    </a:cubicBezTo>
                    <a:lnTo>
                      <a:pt x="18451" y="348391"/>
                    </a:lnTo>
                    <a:cubicBezTo>
                      <a:pt x="17133" y="347073"/>
                      <a:pt x="15815" y="345755"/>
                      <a:pt x="14497" y="344437"/>
                    </a:cubicBezTo>
                    <a:cubicBezTo>
                      <a:pt x="10543" y="340483"/>
                      <a:pt x="7907" y="336529"/>
                      <a:pt x="5272" y="332576"/>
                    </a:cubicBezTo>
                    <a:lnTo>
                      <a:pt x="0" y="324668"/>
                    </a:lnTo>
                    <a:lnTo>
                      <a:pt x="9225" y="320714"/>
                    </a:lnTo>
                    <a:cubicBezTo>
                      <a:pt x="11861" y="319397"/>
                      <a:pt x="13179" y="318078"/>
                      <a:pt x="14497" y="318078"/>
                    </a:cubicBezTo>
                    <a:cubicBezTo>
                      <a:pt x="15815" y="311489"/>
                      <a:pt x="21086" y="307535"/>
                      <a:pt x="26358" y="307535"/>
                    </a:cubicBezTo>
                    <a:cubicBezTo>
                      <a:pt x="30312" y="307535"/>
                      <a:pt x="32948" y="308854"/>
                      <a:pt x="36901" y="310171"/>
                    </a:cubicBezTo>
                    <a:lnTo>
                      <a:pt x="38219" y="310171"/>
                    </a:lnTo>
                    <a:cubicBezTo>
                      <a:pt x="40855" y="311489"/>
                      <a:pt x="42173" y="311489"/>
                      <a:pt x="44809" y="312807"/>
                    </a:cubicBezTo>
                    <a:cubicBezTo>
                      <a:pt x="47445" y="314125"/>
                      <a:pt x="51399" y="314125"/>
                      <a:pt x="54034" y="314125"/>
                    </a:cubicBezTo>
                    <a:cubicBezTo>
                      <a:pt x="54034" y="314125"/>
                      <a:pt x="52717" y="312807"/>
                      <a:pt x="52717" y="312807"/>
                    </a:cubicBezTo>
                    <a:lnTo>
                      <a:pt x="51399" y="311489"/>
                    </a:lnTo>
                    <a:cubicBezTo>
                      <a:pt x="43491" y="300946"/>
                      <a:pt x="38219" y="293038"/>
                      <a:pt x="42173" y="285130"/>
                    </a:cubicBezTo>
                    <a:cubicBezTo>
                      <a:pt x="43491" y="281177"/>
                      <a:pt x="47445" y="279859"/>
                      <a:pt x="52717" y="279859"/>
                    </a:cubicBezTo>
                    <a:cubicBezTo>
                      <a:pt x="55352" y="279859"/>
                      <a:pt x="59306" y="281177"/>
                      <a:pt x="65896" y="282495"/>
                    </a:cubicBezTo>
                    <a:lnTo>
                      <a:pt x="68531" y="283813"/>
                    </a:lnTo>
                    <a:cubicBezTo>
                      <a:pt x="77757" y="286449"/>
                      <a:pt x="83028" y="289085"/>
                      <a:pt x="85664" y="289085"/>
                    </a:cubicBezTo>
                    <a:cubicBezTo>
                      <a:pt x="85664" y="289085"/>
                      <a:pt x="86982" y="289085"/>
                      <a:pt x="90936" y="285130"/>
                    </a:cubicBezTo>
                    <a:cubicBezTo>
                      <a:pt x="96208" y="279859"/>
                      <a:pt x="101479" y="277223"/>
                      <a:pt x="105433" y="275906"/>
                    </a:cubicBezTo>
                    <a:cubicBezTo>
                      <a:pt x="106751" y="274587"/>
                      <a:pt x="108069" y="274587"/>
                      <a:pt x="109387" y="274587"/>
                    </a:cubicBezTo>
                    <a:cubicBezTo>
                      <a:pt x="108069" y="261408"/>
                      <a:pt x="106751" y="258772"/>
                      <a:pt x="105433" y="258772"/>
                    </a:cubicBezTo>
                    <a:lnTo>
                      <a:pt x="105433" y="258772"/>
                    </a:lnTo>
                    <a:cubicBezTo>
                      <a:pt x="102797" y="254819"/>
                      <a:pt x="90936" y="240322"/>
                      <a:pt x="93572" y="228460"/>
                    </a:cubicBezTo>
                    <a:cubicBezTo>
                      <a:pt x="94890" y="223189"/>
                      <a:pt x="97526" y="219235"/>
                      <a:pt x="102797" y="216600"/>
                    </a:cubicBezTo>
                    <a:cubicBezTo>
                      <a:pt x="113340" y="211328"/>
                      <a:pt x="113340" y="211328"/>
                      <a:pt x="121248" y="202102"/>
                    </a:cubicBezTo>
                    <a:cubicBezTo>
                      <a:pt x="125202" y="196831"/>
                      <a:pt x="127837" y="192877"/>
                      <a:pt x="130473" y="187605"/>
                    </a:cubicBezTo>
                    <a:cubicBezTo>
                      <a:pt x="134427" y="181016"/>
                      <a:pt x="137063" y="175744"/>
                      <a:pt x="142335" y="171790"/>
                    </a:cubicBezTo>
                    <a:cubicBezTo>
                      <a:pt x="150242" y="166518"/>
                      <a:pt x="152878" y="163883"/>
                      <a:pt x="151560" y="157293"/>
                    </a:cubicBezTo>
                    <a:cubicBezTo>
                      <a:pt x="148924" y="142796"/>
                      <a:pt x="152878" y="136206"/>
                      <a:pt x="158150" y="125663"/>
                    </a:cubicBezTo>
                    <a:cubicBezTo>
                      <a:pt x="163421" y="115120"/>
                      <a:pt x="167375" y="107212"/>
                      <a:pt x="170011" y="97987"/>
                    </a:cubicBezTo>
                    <a:cubicBezTo>
                      <a:pt x="172646" y="86126"/>
                      <a:pt x="184508" y="76900"/>
                      <a:pt x="193733" y="76900"/>
                    </a:cubicBezTo>
                    <a:cubicBezTo>
                      <a:pt x="197687" y="76900"/>
                      <a:pt x="201641" y="78219"/>
                      <a:pt x="204277" y="82172"/>
                    </a:cubicBezTo>
                    <a:cubicBezTo>
                      <a:pt x="204277" y="82172"/>
                      <a:pt x="205594" y="82172"/>
                      <a:pt x="205594" y="82172"/>
                    </a:cubicBezTo>
                    <a:cubicBezTo>
                      <a:pt x="208230" y="82172"/>
                      <a:pt x="212184" y="80854"/>
                      <a:pt x="213502" y="80854"/>
                    </a:cubicBezTo>
                    <a:lnTo>
                      <a:pt x="216138" y="80854"/>
                    </a:lnTo>
                    <a:cubicBezTo>
                      <a:pt x="216138" y="80854"/>
                      <a:pt x="216138" y="80854"/>
                      <a:pt x="216138" y="80854"/>
                    </a:cubicBezTo>
                    <a:cubicBezTo>
                      <a:pt x="226681" y="80854"/>
                      <a:pt x="227999" y="90079"/>
                      <a:pt x="230635" y="101941"/>
                    </a:cubicBezTo>
                    <a:lnTo>
                      <a:pt x="231952" y="105895"/>
                    </a:lnTo>
                    <a:cubicBezTo>
                      <a:pt x="231952" y="107212"/>
                      <a:pt x="231952" y="108531"/>
                      <a:pt x="233270" y="108531"/>
                    </a:cubicBezTo>
                    <a:cubicBezTo>
                      <a:pt x="241178" y="95351"/>
                      <a:pt x="247768" y="95351"/>
                      <a:pt x="249086" y="95351"/>
                    </a:cubicBezTo>
                    <a:cubicBezTo>
                      <a:pt x="250404" y="95351"/>
                      <a:pt x="251721" y="95351"/>
                      <a:pt x="254357" y="96669"/>
                    </a:cubicBezTo>
                    <a:cubicBezTo>
                      <a:pt x="251721" y="87443"/>
                      <a:pt x="250404" y="79536"/>
                      <a:pt x="250404" y="68993"/>
                    </a:cubicBezTo>
                    <a:cubicBezTo>
                      <a:pt x="250404" y="65040"/>
                      <a:pt x="250404" y="62404"/>
                      <a:pt x="250404" y="59768"/>
                    </a:cubicBezTo>
                    <a:cubicBezTo>
                      <a:pt x="250404" y="50542"/>
                      <a:pt x="249086" y="39999"/>
                      <a:pt x="262265" y="34727"/>
                    </a:cubicBezTo>
                    <a:cubicBezTo>
                      <a:pt x="266218" y="33409"/>
                      <a:pt x="270172" y="32092"/>
                      <a:pt x="274126" y="30773"/>
                    </a:cubicBezTo>
                    <a:cubicBezTo>
                      <a:pt x="280715" y="29456"/>
                      <a:pt x="292577" y="25502"/>
                      <a:pt x="295213" y="22866"/>
                    </a:cubicBezTo>
                    <a:cubicBezTo>
                      <a:pt x="299166" y="14958"/>
                      <a:pt x="307074" y="5733"/>
                      <a:pt x="318935" y="5733"/>
                    </a:cubicBezTo>
                    <a:cubicBezTo>
                      <a:pt x="324206" y="5733"/>
                      <a:pt x="328160" y="7051"/>
                      <a:pt x="333432" y="11005"/>
                    </a:cubicBezTo>
                    <a:cubicBezTo>
                      <a:pt x="337386" y="13641"/>
                      <a:pt x="338704" y="13641"/>
                      <a:pt x="338704" y="13641"/>
                    </a:cubicBezTo>
                    <a:cubicBezTo>
                      <a:pt x="340022" y="13641"/>
                      <a:pt x="342658" y="11005"/>
                      <a:pt x="343975" y="9687"/>
                    </a:cubicBezTo>
                    <a:cubicBezTo>
                      <a:pt x="353201" y="461"/>
                      <a:pt x="366380" y="-2175"/>
                      <a:pt x="376923" y="1779"/>
                    </a:cubicBezTo>
                    <a:cubicBezTo>
                      <a:pt x="379559" y="3097"/>
                      <a:pt x="382195" y="3097"/>
                      <a:pt x="383513" y="4415"/>
                    </a:cubicBezTo>
                    <a:cubicBezTo>
                      <a:pt x="390102" y="5733"/>
                      <a:pt x="396692" y="8369"/>
                      <a:pt x="399328" y="14958"/>
                    </a:cubicBezTo>
                    <a:cubicBezTo>
                      <a:pt x="399328" y="14958"/>
                      <a:pt x="400646" y="16277"/>
                      <a:pt x="400646" y="16277"/>
                    </a:cubicBezTo>
                    <a:lnTo>
                      <a:pt x="408553" y="14958"/>
                    </a:lnTo>
                    <a:lnTo>
                      <a:pt x="409871" y="22866"/>
                    </a:lnTo>
                    <a:cubicBezTo>
                      <a:pt x="409871" y="25502"/>
                      <a:pt x="409871" y="26820"/>
                      <a:pt x="409871" y="29456"/>
                    </a:cubicBezTo>
                    <a:cubicBezTo>
                      <a:pt x="409871" y="34727"/>
                      <a:pt x="409871" y="39999"/>
                      <a:pt x="408553" y="43952"/>
                    </a:cubicBezTo>
                    <a:cubicBezTo>
                      <a:pt x="407235" y="49224"/>
                      <a:pt x="407235" y="53178"/>
                      <a:pt x="407235" y="58450"/>
                    </a:cubicBezTo>
                    <a:cubicBezTo>
                      <a:pt x="408553" y="70311"/>
                      <a:pt x="408553" y="82172"/>
                      <a:pt x="407235" y="90079"/>
                    </a:cubicBezTo>
                    <a:cubicBezTo>
                      <a:pt x="405917" y="95351"/>
                      <a:pt x="404599" y="99305"/>
                      <a:pt x="403281" y="103259"/>
                    </a:cubicBezTo>
                    <a:lnTo>
                      <a:pt x="401964" y="105895"/>
                    </a:lnTo>
                    <a:cubicBezTo>
                      <a:pt x="399328" y="112484"/>
                      <a:pt x="395374" y="116438"/>
                      <a:pt x="392738" y="121710"/>
                    </a:cubicBezTo>
                    <a:lnTo>
                      <a:pt x="388785" y="128299"/>
                    </a:lnTo>
                    <a:cubicBezTo>
                      <a:pt x="387467" y="129617"/>
                      <a:pt x="387467" y="130935"/>
                      <a:pt x="386149" y="133570"/>
                    </a:cubicBezTo>
                    <a:cubicBezTo>
                      <a:pt x="384831" y="136206"/>
                      <a:pt x="384831" y="137525"/>
                      <a:pt x="383513" y="138842"/>
                    </a:cubicBezTo>
                    <a:cubicBezTo>
                      <a:pt x="383513" y="140160"/>
                      <a:pt x="382195" y="140160"/>
                      <a:pt x="382195" y="141478"/>
                    </a:cubicBezTo>
                    <a:lnTo>
                      <a:pt x="382195" y="142796"/>
                    </a:lnTo>
                    <a:cubicBezTo>
                      <a:pt x="380877" y="144114"/>
                      <a:pt x="380877" y="145432"/>
                      <a:pt x="380877" y="145432"/>
                    </a:cubicBezTo>
                    <a:cubicBezTo>
                      <a:pt x="380877" y="146750"/>
                      <a:pt x="380877" y="148068"/>
                      <a:pt x="382195" y="150704"/>
                    </a:cubicBezTo>
                    <a:cubicBezTo>
                      <a:pt x="382195" y="153339"/>
                      <a:pt x="383513" y="155975"/>
                      <a:pt x="383513" y="158611"/>
                    </a:cubicBezTo>
                    <a:cubicBezTo>
                      <a:pt x="383513" y="162565"/>
                      <a:pt x="383513" y="165201"/>
                      <a:pt x="384831" y="169154"/>
                    </a:cubicBezTo>
                    <a:cubicBezTo>
                      <a:pt x="386149" y="173108"/>
                      <a:pt x="386149" y="177062"/>
                      <a:pt x="386149" y="179697"/>
                    </a:cubicBezTo>
                    <a:lnTo>
                      <a:pt x="386149" y="186287"/>
                    </a:lnTo>
                    <a:cubicBezTo>
                      <a:pt x="386149" y="188923"/>
                      <a:pt x="387467" y="195513"/>
                      <a:pt x="383513" y="200784"/>
                    </a:cubicBezTo>
                    <a:cubicBezTo>
                      <a:pt x="380877" y="206056"/>
                      <a:pt x="375605" y="208692"/>
                      <a:pt x="371651" y="211328"/>
                    </a:cubicBezTo>
                    <a:cubicBezTo>
                      <a:pt x="369016" y="212645"/>
                      <a:pt x="367698" y="213964"/>
                      <a:pt x="366380" y="215281"/>
                    </a:cubicBezTo>
                    <a:cubicBezTo>
                      <a:pt x="366380" y="215281"/>
                      <a:pt x="365062" y="216600"/>
                      <a:pt x="365062" y="217917"/>
                    </a:cubicBezTo>
                    <a:cubicBezTo>
                      <a:pt x="363744" y="221871"/>
                      <a:pt x="361108" y="225824"/>
                      <a:pt x="357154" y="228460"/>
                    </a:cubicBezTo>
                    <a:cubicBezTo>
                      <a:pt x="353201" y="231096"/>
                      <a:pt x="350565" y="231096"/>
                      <a:pt x="347929" y="231096"/>
                    </a:cubicBezTo>
                    <a:cubicBezTo>
                      <a:pt x="346611" y="231096"/>
                      <a:pt x="346611" y="231096"/>
                      <a:pt x="345293" y="231096"/>
                    </a:cubicBezTo>
                    <a:cubicBezTo>
                      <a:pt x="340022" y="232414"/>
                      <a:pt x="336068" y="235050"/>
                      <a:pt x="333432" y="237686"/>
                    </a:cubicBezTo>
                    <a:cubicBezTo>
                      <a:pt x="333432" y="237686"/>
                      <a:pt x="333432" y="239003"/>
                      <a:pt x="332114" y="239003"/>
                    </a:cubicBezTo>
                    <a:cubicBezTo>
                      <a:pt x="330796" y="242958"/>
                      <a:pt x="328160" y="246911"/>
                      <a:pt x="324206" y="249547"/>
                    </a:cubicBezTo>
                    <a:cubicBezTo>
                      <a:pt x="320253" y="252183"/>
                      <a:pt x="316299" y="252183"/>
                      <a:pt x="312345" y="252183"/>
                    </a:cubicBezTo>
                    <a:lnTo>
                      <a:pt x="309710" y="252183"/>
                    </a:lnTo>
                    <a:cubicBezTo>
                      <a:pt x="308392" y="252183"/>
                      <a:pt x="307074" y="252183"/>
                      <a:pt x="305756" y="252183"/>
                    </a:cubicBezTo>
                    <a:cubicBezTo>
                      <a:pt x="301802" y="252183"/>
                      <a:pt x="297848" y="252183"/>
                      <a:pt x="295213" y="252183"/>
                    </a:cubicBezTo>
                    <a:cubicBezTo>
                      <a:pt x="293895" y="252183"/>
                      <a:pt x="292577" y="252183"/>
                      <a:pt x="291259" y="252183"/>
                    </a:cubicBezTo>
                    <a:cubicBezTo>
                      <a:pt x="291259" y="252183"/>
                      <a:pt x="291259" y="252183"/>
                      <a:pt x="291259" y="252183"/>
                    </a:cubicBezTo>
                    <a:cubicBezTo>
                      <a:pt x="289941" y="252183"/>
                      <a:pt x="289941" y="253501"/>
                      <a:pt x="287305" y="258772"/>
                    </a:cubicBezTo>
                    <a:lnTo>
                      <a:pt x="285987" y="261408"/>
                    </a:lnTo>
                    <a:cubicBezTo>
                      <a:pt x="283351" y="267998"/>
                      <a:pt x="283351" y="273270"/>
                      <a:pt x="284669" y="278541"/>
                    </a:cubicBezTo>
                    <a:lnTo>
                      <a:pt x="285987" y="281177"/>
                    </a:lnTo>
                    <a:cubicBezTo>
                      <a:pt x="287305" y="283813"/>
                      <a:pt x="288623" y="286449"/>
                      <a:pt x="288623" y="290402"/>
                    </a:cubicBezTo>
                    <a:cubicBezTo>
                      <a:pt x="288623" y="293038"/>
                      <a:pt x="288623" y="295674"/>
                      <a:pt x="288623" y="298310"/>
                    </a:cubicBezTo>
                    <a:cubicBezTo>
                      <a:pt x="288623" y="299628"/>
                      <a:pt x="288623" y="302264"/>
                      <a:pt x="288623" y="302264"/>
                    </a:cubicBezTo>
                    <a:cubicBezTo>
                      <a:pt x="288623" y="302264"/>
                      <a:pt x="288623" y="302264"/>
                      <a:pt x="289941" y="303582"/>
                    </a:cubicBezTo>
                    <a:cubicBezTo>
                      <a:pt x="291259" y="304899"/>
                      <a:pt x="292577" y="306218"/>
                      <a:pt x="292577" y="307535"/>
                    </a:cubicBezTo>
                    <a:cubicBezTo>
                      <a:pt x="295213" y="311489"/>
                      <a:pt x="296531" y="318078"/>
                      <a:pt x="296531" y="322033"/>
                    </a:cubicBezTo>
                    <a:lnTo>
                      <a:pt x="296531" y="328622"/>
                    </a:lnTo>
                    <a:cubicBezTo>
                      <a:pt x="296531" y="333893"/>
                      <a:pt x="296531" y="339165"/>
                      <a:pt x="296531" y="345755"/>
                    </a:cubicBezTo>
                    <a:cubicBezTo>
                      <a:pt x="295213" y="365524"/>
                      <a:pt x="284669" y="380020"/>
                      <a:pt x="267536" y="386610"/>
                    </a:cubicBezTo>
                    <a:cubicBezTo>
                      <a:pt x="264900" y="387928"/>
                      <a:pt x="262265" y="387928"/>
                      <a:pt x="259629" y="389246"/>
                    </a:cubicBezTo>
                    <a:cubicBezTo>
                      <a:pt x="256993" y="390564"/>
                      <a:pt x="253039" y="390564"/>
                      <a:pt x="250404" y="391882"/>
                    </a:cubicBezTo>
                    <a:cubicBezTo>
                      <a:pt x="250404" y="391882"/>
                      <a:pt x="250404" y="393200"/>
                      <a:pt x="251721" y="394518"/>
                    </a:cubicBezTo>
                    <a:cubicBezTo>
                      <a:pt x="251721" y="395836"/>
                      <a:pt x="253039" y="397153"/>
                      <a:pt x="253039" y="398472"/>
                    </a:cubicBezTo>
                    <a:lnTo>
                      <a:pt x="254357" y="402425"/>
                    </a:lnTo>
                    <a:cubicBezTo>
                      <a:pt x="256993" y="407697"/>
                      <a:pt x="258311" y="412968"/>
                      <a:pt x="258311" y="420876"/>
                    </a:cubicBezTo>
                    <a:cubicBezTo>
                      <a:pt x="258311" y="423511"/>
                      <a:pt x="258311" y="426147"/>
                      <a:pt x="256993" y="428783"/>
                    </a:cubicBezTo>
                    <a:lnTo>
                      <a:pt x="255675" y="439327"/>
                    </a:lnTo>
                    <a:close/>
                    <a:moveTo>
                      <a:pt x="131791" y="311489"/>
                    </a:moveTo>
                    <a:cubicBezTo>
                      <a:pt x="135745" y="311489"/>
                      <a:pt x="139699" y="311489"/>
                      <a:pt x="143653" y="312807"/>
                    </a:cubicBezTo>
                    <a:cubicBezTo>
                      <a:pt x="156832" y="316761"/>
                      <a:pt x="170011" y="320714"/>
                      <a:pt x="183190" y="325986"/>
                    </a:cubicBezTo>
                    <a:cubicBezTo>
                      <a:pt x="193733" y="329940"/>
                      <a:pt x="204277" y="337847"/>
                      <a:pt x="214820" y="345755"/>
                    </a:cubicBezTo>
                    <a:cubicBezTo>
                      <a:pt x="224045" y="353662"/>
                      <a:pt x="234588" y="362888"/>
                      <a:pt x="237224" y="376067"/>
                    </a:cubicBezTo>
                    <a:cubicBezTo>
                      <a:pt x="238542" y="380020"/>
                      <a:pt x="238542" y="385292"/>
                      <a:pt x="237224" y="389246"/>
                    </a:cubicBezTo>
                    <a:cubicBezTo>
                      <a:pt x="237224" y="397153"/>
                      <a:pt x="237224" y="403743"/>
                      <a:pt x="241178" y="410332"/>
                    </a:cubicBezTo>
                    <a:cubicBezTo>
                      <a:pt x="242496" y="412968"/>
                      <a:pt x="245132" y="415604"/>
                      <a:pt x="247768" y="418240"/>
                    </a:cubicBezTo>
                    <a:cubicBezTo>
                      <a:pt x="247768" y="416922"/>
                      <a:pt x="247768" y="415604"/>
                      <a:pt x="247768" y="414287"/>
                    </a:cubicBezTo>
                    <a:cubicBezTo>
                      <a:pt x="247768" y="409015"/>
                      <a:pt x="246450" y="403743"/>
                      <a:pt x="243814" y="399789"/>
                    </a:cubicBezTo>
                    <a:lnTo>
                      <a:pt x="242496" y="395836"/>
                    </a:lnTo>
                    <a:cubicBezTo>
                      <a:pt x="242496" y="394518"/>
                      <a:pt x="241178" y="393200"/>
                      <a:pt x="241178" y="393200"/>
                    </a:cubicBezTo>
                    <a:cubicBezTo>
                      <a:pt x="238542" y="387928"/>
                      <a:pt x="235906" y="381339"/>
                      <a:pt x="243814" y="378703"/>
                    </a:cubicBezTo>
                    <a:cubicBezTo>
                      <a:pt x="247768" y="377384"/>
                      <a:pt x="251721" y="376067"/>
                      <a:pt x="255675" y="374749"/>
                    </a:cubicBezTo>
                    <a:cubicBezTo>
                      <a:pt x="258311" y="373431"/>
                      <a:pt x="260947" y="373431"/>
                      <a:pt x="263583" y="372113"/>
                    </a:cubicBezTo>
                    <a:cubicBezTo>
                      <a:pt x="276762" y="366841"/>
                      <a:pt x="284669" y="356298"/>
                      <a:pt x="285987" y="339165"/>
                    </a:cubicBezTo>
                    <a:cubicBezTo>
                      <a:pt x="285987" y="333893"/>
                      <a:pt x="285987" y="328622"/>
                      <a:pt x="285987" y="323350"/>
                    </a:cubicBezTo>
                    <a:lnTo>
                      <a:pt x="285987" y="316761"/>
                    </a:lnTo>
                    <a:cubicBezTo>
                      <a:pt x="285987" y="312807"/>
                      <a:pt x="285987" y="310171"/>
                      <a:pt x="284669" y="307535"/>
                    </a:cubicBezTo>
                    <a:cubicBezTo>
                      <a:pt x="283351" y="306218"/>
                      <a:pt x="283351" y="306218"/>
                      <a:pt x="283351" y="304899"/>
                    </a:cubicBezTo>
                    <a:cubicBezTo>
                      <a:pt x="282033" y="303582"/>
                      <a:pt x="280715" y="302264"/>
                      <a:pt x="280715" y="299628"/>
                    </a:cubicBezTo>
                    <a:cubicBezTo>
                      <a:pt x="280715" y="296992"/>
                      <a:pt x="280715" y="295674"/>
                      <a:pt x="280715" y="293038"/>
                    </a:cubicBezTo>
                    <a:cubicBezTo>
                      <a:pt x="280715" y="291720"/>
                      <a:pt x="280715" y="289085"/>
                      <a:pt x="280715" y="287766"/>
                    </a:cubicBezTo>
                    <a:cubicBezTo>
                      <a:pt x="280715" y="285130"/>
                      <a:pt x="279397" y="283813"/>
                      <a:pt x="279397" y="281177"/>
                    </a:cubicBezTo>
                    <a:lnTo>
                      <a:pt x="278079" y="277223"/>
                    </a:lnTo>
                    <a:cubicBezTo>
                      <a:pt x="275444" y="267998"/>
                      <a:pt x="276762" y="261408"/>
                      <a:pt x="279397" y="253501"/>
                    </a:cubicBezTo>
                    <a:lnTo>
                      <a:pt x="280715" y="250865"/>
                    </a:lnTo>
                    <a:cubicBezTo>
                      <a:pt x="282033" y="245593"/>
                      <a:pt x="284669" y="239003"/>
                      <a:pt x="292577" y="237686"/>
                    </a:cubicBezTo>
                    <a:cubicBezTo>
                      <a:pt x="295213" y="237686"/>
                      <a:pt x="296531" y="237686"/>
                      <a:pt x="299166" y="237686"/>
                    </a:cubicBezTo>
                    <a:cubicBezTo>
                      <a:pt x="303120" y="237686"/>
                      <a:pt x="305756" y="237686"/>
                      <a:pt x="308392" y="237686"/>
                    </a:cubicBezTo>
                    <a:cubicBezTo>
                      <a:pt x="309710" y="237686"/>
                      <a:pt x="311027" y="237686"/>
                      <a:pt x="312345" y="237686"/>
                    </a:cubicBezTo>
                    <a:lnTo>
                      <a:pt x="316299" y="237686"/>
                    </a:lnTo>
                    <a:cubicBezTo>
                      <a:pt x="320253" y="237686"/>
                      <a:pt x="321571" y="237686"/>
                      <a:pt x="322889" y="237686"/>
                    </a:cubicBezTo>
                    <a:cubicBezTo>
                      <a:pt x="324206" y="236368"/>
                      <a:pt x="325524" y="235050"/>
                      <a:pt x="326842" y="232414"/>
                    </a:cubicBezTo>
                    <a:cubicBezTo>
                      <a:pt x="328160" y="231096"/>
                      <a:pt x="328160" y="229779"/>
                      <a:pt x="328160" y="229779"/>
                    </a:cubicBezTo>
                    <a:cubicBezTo>
                      <a:pt x="332114" y="224507"/>
                      <a:pt x="338704" y="220553"/>
                      <a:pt x="345293" y="219235"/>
                    </a:cubicBezTo>
                    <a:cubicBezTo>
                      <a:pt x="346611" y="219235"/>
                      <a:pt x="347929" y="219235"/>
                      <a:pt x="349247" y="217917"/>
                    </a:cubicBezTo>
                    <a:cubicBezTo>
                      <a:pt x="351883" y="217917"/>
                      <a:pt x="353201" y="216600"/>
                      <a:pt x="355837" y="215281"/>
                    </a:cubicBezTo>
                    <a:cubicBezTo>
                      <a:pt x="357154" y="213964"/>
                      <a:pt x="358472" y="211328"/>
                      <a:pt x="359790" y="208692"/>
                    </a:cubicBezTo>
                    <a:cubicBezTo>
                      <a:pt x="361108" y="207374"/>
                      <a:pt x="361108" y="206056"/>
                      <a:pt x="361108" y="204738"/>
                    </a:cubicBezTo>
                    <a:cubicBezTo>
                      <a:pt x="363744" y="200784"/>
                      <a:pt x="367698" y="199466"/>
                      <a:pt x="370333" y="196831"/>
                    </a:cubicBezTo>
                    <a:cubicBezTo>
                      <a:pt x="372969" y="195513"/>
                      <a:pt x="376923" y="192877"/>
                      <a:pt x="378241" y="190241"/>
                    </a:cubicBezTo>
                    <a:cubicBezTo>
                      <a:pt x="379559" y="187605"/>
                      <a:pt x="379559" y="184969"/>
                      <a:pt x="379559" y="182333"/>
                    </a:cubicBezTo>
                    <a:lnTo>
                      <a:pt x="379559" y="175744"/>
                    </a:lnTo>
                    <a:cubicBezTo>
                      <a:pt x="379559" y="171790"/>
                      <a:pt x="379559" y="169154"/>
                      <a:pt x="378241" y="166518"/>
                    </a:cubicBezTo>
                    <a:cubicBezTo>
                      <a:pt x="376923" y="162565"/>
                      <a:pt x="376923" y="158611"/>
                      <a:pt x="376923" y="154658"/>
                    </a:cubicBezTo>
                    <a:cubicBezTo>
                      <a:pt x="376923" y="152022"/>
                      <a:pt x="376923" y="150704"/>
                      <a:pt x="375605" y="148068"/>
                    </a:cubicBezTo>
                    <a:cubicBezTo>
                      <a:pt x="375605" y="145432"/>
                      <a:pt x="374287" y="142796"/>
                      <a:pt x="374287" y="141478"/>
                    </a:cubicBezTo>
                    <a:cubicBezTo>
                      <a:pt x="374287" y="138842"/>
                      <a:pt x="375605" y="136206"/>
                      <a:pt x="376923" y="133570"/>
                    </a:cubicBezTo>
                    <a:lnTo>
                      <a:pt x="376923" y="132253"/>
                    </a:lnTo>
                    <a:cubicBezTo>
                      <a:pt x="376923" y="132253"/>
                      <a:pt x="378241" y="130935"/>
                      <a:pt x="378241" y="130935"/>
                    </a:cubicBezTo>
                    <a:cubicBezTo>
                      <a:pt x="379559" y="129617"/>
                      <a:pt x="379559" y="128299"/>
                      <a:pt x="379559" y="126981"/>
                    </a:cubicBezTo>
                    <a:cubicBezTo>
                      <a:pt x="380877" y="124346"/>
                      <a:pt x="380877" y="121710"/>
                      <a:pt x="382195" y="120391"/>
                    </a:cubicBezTo>
                    <a:lnTo>
                      <a:pt x="386149" y="113802"/>
                    </a:lnTo>
                    <a:cubicBezTo>
                      <a:pt x="388785" y="108531"/>
                      <a:pt x="392738" y="104577"/>
                      <a:pt x="395374" y="97987"/>
                    </a:cubicBezTo>
                    <a:lnTo>
                      <a:pt x="396692" y="95351"/>
                    </a:lnTo>
                    <a:cubicBezTo>
                      <a:pt x="398010" y="91398"/>
                      <a:pt x="399328" y="88762"/>
                      <a:pt x="400646" y="84808"/>
                    </a:cubicBezTo>
                    <a:cubicBezTo>
                      <a:pt x="401964" y="76900"/>
                      <a:pt x="401964" y="65040"/>
                      <a:pt x="400646" y="55814"/>
                    </a:cubicBezTo>
                    <a:cubicBezTo>
                      <a:pt x="399328" y="50542"/>
                      <a:pt x="400646" y="43952"/>
                      <a:pt x="401964" y="38681"/>
                    </a:cubicBezTo>
                    <a:cubicBezTo>
                      <a:pt x="403281" y="34727"/>
                      <a:pt x="403281" y="29456"/>
                      <a:pt x="403281" y="25502"/>
                    </a:cubicBezTo>
                    <a:cubicBezTo>
                      <a:pt x="403281" y="24184"/>
                      <a:pt x="403281" y="22866"/>
                      <a:pt x="403281" y="21548"/>
                    </a:cubicBezTo>
                    <a:cubicBezTo>
                      <a:pt x="399328" y="21548"/>
                      <a:pt x="395374" y="18913"/>
                      <a:pt x="394056" y="14958"/>
                    </a:cubicBezTo>
                    <a:cubicBezTo>
                      <a:pt x="392738" y="12323"/>
                      <a:pt x="390102" y="11005"/>
                      <a:pt x="384831" y="9687"/>
                    </a:cubicBezTo>
                    <a:cubicBezTo>
                      <a:pt x="382195" y="8369"/>
                      <a:pt x="379559" y="8369"/>
                      <a:pt x="376923" y="7051"/>
                    </a:cubicBezTo>
                    <a:cubicBezTo>
                      <a:pt x="369016" y="3097"/>
                      <a:pt x="361108" y="5733"/>
                      <a:pt x="354519" y="12323"/>
                    </a:cubicBezTo>
                    <a:cubicBezTo>
                      <a:pt x="347929" y="18913"/>
                      <a:pt x="342658" y="22866"/>
                      <a:pt x="332114" y="14958"/>
                    </a:cubicBezTo>
                    <a:cubicBezTo>
                      <a:pt x="329478" y="12323"/>
                      <a:pt x="326842" y="12323"/>
                      <a:pt x="324206" y="12323"/>
                    </a:cubicBezTo>
                    <a:cubicBezTo>
                      <a:pt x="317617" y="12323"/>
                      <a:pt x="312345" y="18913"/>
                      <a:pt x="309710" y="24184"/>
                    </a:cubicBezTo>
                    <a:cubicBezTo>
                      <a:pt x="305756" y="30773"/>
                      <a:pt x="296531" y="33409"/>
                      <a:pt x="283351" y="37363"/>
                    </a:cubicBezTo>
                    <a:cubicBezTo>
                      <a:pt x="279397" y="38681"/>
                      <a:pt x="275444" y="39999"/>
                      <a:pt x="271490" y="39999"/>
                    </a:cubicBezTo>
                    <a:cubicBezTo>
                      <a:pt x="264900" y="42635"/>
                      <a:pt x="264900" y="46588"/>
                      <a:pt x="266218" y="54496"/>
                    </a:cubicBezTo>
                    <a:cubicBezTo>
                      <a:pt x="266218" y="58450"/>
                      <a:pt x="266218" y="62404"/>
                      <a:pt x="266218" y="65040"/>
                    </a:cubicBezTo>
                    <a:cubicBezTo>
                      <a:pt x="266218" y="78219"/>
                      <a:pt x="267536" y="88762"/>
                      <a:pt x="274126" y="99305"/>
                    </a:cubicBezTo>
                    <a:cubicBezTo>
                      <a:pt x="280715" y="109848"/>
                      <a:pt x="278079" y="120391"/>
                      <a:pt x="275444" y="134889"/>
                    </a:cubicBezTo>
                    <a:lnTo>
                      <a:pt x="272808" y="149386"/>
                    </a:lnTo>
                    <a:lnTo>
                      <a:pt x="266218" y="138842"/>
                    </a:lnTo>
                    <a:cubicBezTo>
                      <a:pt x="262265" y="133570"/>
                      <a:pt x="256993" y="117756"/>
                      <a:pt x="255675" y="105895"/>
                    </a:cubicBezTo>
                    <a:cubicBezTo>
                      <a:pt x="255675" y="101941"/>
                      <a:pt x="254357" y="101941"/>
                      <a:pt x="254357" y="101941"/>
                    </a:cubicBezTo>
                    <a:cubicBezTo>
                      <a:pt x="253039" y="101941"/>
                      <a:pt x="247768" y="105895"/>
                      <a:pt x="242496" y="116438"/>
                    </a:cubicBezTo>
                    <a:lnTo>
                      <a:pt x="239860" y="121710"/>
                    </a:lnTo>
                    <a:lnTo>
                      <a:pt x="235906" y="117756"/>
                    </a:lnTo>
                    <a:cubicBezTo>
                      <a:pt x="234588" y="116438"/>
                      <a:pt x="230635" y="112484"/>
                      <a:pt x="229317" y="103259"/>
                    </a:cubicBezTo>
                    <a:lnTo>
                      <a:pt x="227999" y="99305"/>
                    </a:lnTo>
                    <a:cubicBezTo>
                      <a:pt x="225363" y="90079"/>
                      <a:pt x="225363" y="86126"/>
                      <a:pt x="222727" y="86126"/>
                    </a:cubicBezTo>
                    <a:lnTo>
                      <a:pt x="221409" y="86126"/>
                    </a:lnTo>
                    <a:cubicBezTo>
                      <a:pt x="218773" y="86126"/>
                      <a:pt x="214820" y="87443"/>
                      <a:pt x="210866" y="87443"/>
                    </a:cubicBezTo>
                    <a:cubicBezTo>
                      <a:pt x="205594" y="87443"/>
                      <a:pt x="202959" y="86126"/>
                      <a:pt x="201641" y="83490"/>
                    </a:cubicBezTo>
                    <a:cubicBezTo>
                      <a:pt x="201641" y="83490"/>
                      <a:pt x="201641" y="82172"/>
                      <a:pt x="199005" y="82172"/>
                    </a:cubicBezTo>
                    <a:cubicBezTo>
                      <a:pt x="193733" y="82172"/>
                      <a:pt x="185826" y="88762"/>
                      <a:pt x="184508" y="95351"/>
                    </a:cubicBezTo>
                    <a:cubicBezTo>
                      <a:pt x="181872" y="105895"/>
                      <a:pt x="177918" y="115120"/>
                      <a:pt x="171329" y="125663"/>
                    </a:cubicBezTo>
                    <a:cubicBezTo>
                      <a:pt x="166057" y="136206"/>
                      <a:pt x="163421" y="140160"/>
                      <a:pt x="166057" y="152022"/>
                    </a:cubicBezTo>
                    <a:cubicBezTo>
                      <a:pt x="167375" y="165201"/>
                      <a:pt x="158150" y="171790"/>
                      <a:pt x="151560" y="175744"/>
                    </a:cubicBezTo>
                    <a:cubicBezTo>
                      <a:pt x="148924" y="177062"/>
                      <a:pt x="146288" y="182333"/>
                      <a:pt x="142335" y="187605"/>
                    </a:cubicBezTo>
                    <a:cubicBezTo>
                      <a:pt x="139699" y="192877"/>
                      <a:pt x="137063" y="198148"/>
                      <a:pt x="133109" y="203420"/>
                    </a:cubicBezTo>
                    <a:cubicBezTo>
                      <a:pt x="125202" y="213964"/>
                      <a:pt x="123884" y="215281"/>
                      <a:pt x="112023" y="220553"/>
                    </a:cubicBezTo>
                    <a:cubicBezTo>
                      <a:pt x="109387" y="221871"/>
                      <a:pt x="108069" y="223189"/>
                      <a:pt x="108069" y="225824"/>
                    </a:cubicBezTo>
                    <a:cubicBezTo>
                      <a:pt x="106751" y="233732"/>
                      <a:pt x="115976" y="245593"/>
                      <a:pt x="118612" y="248229"/>
                    </a:cubicBezTo>
                    <a:cubicBezTo>
                      <a:pt x="119930" y="249547"/>
                      <a:pt x="122566" y="253501"/>
                      <a:pt x="123884" y="270634"/>
                    </a:cubicBezTo>
                    <a:cubicBezTo>
                      <a:pt x="125202" y="275906"/>
                      <a:pt x="119930" y="278541"/>
                      <a:pt x="114658" y="281177"/>
                    </a:cubicBezTo>
                    <a:cubicBezTo>
                      <a:pt x="110705" y="282495"/>
                      <a:pt x="106751" y="285130"/>
                      <a:pt x="102797" y="289085"/>
                    </a:cubicBezTo>
                    <a:cubicBezTo>
                      <a:pt x="98844" y="293038"/>
                      <a:pt x="96208" y="295674"/>
                      <a:pt x="90936" y="295674"/>
                    </a:cubicBezTo>
                    <a:cubicBezTo>
                      <a:pt x="86982" y="295674"/>
                      <a:pt x="81710" y="294356"/>
                      <a:pt x="69849" y="290402"/>
                    </a:cubicBezTo>
                    <a:lnTo>
                      <a:pt x="67213" y="289085"/>
                    </a:lnTo>
                    <a:cubicBezTo>
                      <a:pt x="61942" y="287766"/>
                      <a:pt x="59306" y="286449"/>
                      <a:pt x="57988" y="286449"/>
                    </a:cubicBezTo>
                    <a:cubicBezTo>
                      <a:pt x="57988" y="286449"/>
                      <a:pt x="56670" y="286449"/>
                      <a:pt x="56670" y="286449"/>
                    </a:cubicBezTo>
                    <a:cubicBezTo>
                      <a:pt x="55352" y="289085"/>
                      <a:pt x="61942" y="296992"/>
                      <a:pt x="64578" y="302264"/>
                    </a:cubicBezTo>
                    <a:lnTo>
                      <a:pt x="65896" y="303582"/>
                    </a:lnTo>
                    <a:cubicBezTo>
                      <a:pt x="67213" y="304899"/>
                      <a:pt x="67213" y="306218"/>
                      <a:pt x="68531" y="307535"/>
                    </a:cubicBezTo>
                    <a:cubicBezTo>
                      <a:pt x="71167" y="311489"/>
                      <a:pt x="71167" y="314125"/>
                      <a:pt x="69849" y="316761"/>
                    </a:cubicBezTo>
                    <a:cubicBezTo>
                      <a:pt x="68531" y="320714"/>
                      <a:pt x="61942" y="320714"/>
                      <a:pt x="57988" y="320714"/>
                    </a:cubicBezTo>
                    <a:cubicBezTo>
                      <a:pt x="54034" y="320714"/>
                      <a:pt x="50081" y="320714"/>
                      <a:pt x="47445" y="319397"/>
                    </a:cubicBezTo>
                    <a:cubicBezTo>
                      <a:pt x="44809" y="318078"/>
                      <a:pt x="42173" y="318078"/>
                      <a:pt x="39537" y="316761"/>
                    </a:cubicBezTo>
                    <a:lnTo>
                      <a:pt x="38219" y="316761"/>
                    </a:lnTo>
                    <a:cubicBezTo>
                      <a:pt x="35583" y="315443"/>
                      <a:pt x="32948" y="314125"/>
                      <a:pt x="30312" y="314125"/>
                    </a:cubicBezTo>
                    <a:cubicBezTo>
                      <a:pt x="28994" y="314125"/>
                      <a:pt x="28994" y="314125"/>
                      <a:pt x="27676" y="316761"/>
                    </a:cubicBezTo>
                    <a:cubicBezTo>
                      <a:pt x="27676" y="320714"/>
                      <a:pt x="23722" y="323350"/>
                      <a:pt x="19769" y="325986"/>
                    </a:cubicBezTo>
                    <a:cubicBezTo>
                      <a:pt x="22404" y="328622"/>
                      <a:pt x="23722" y="331257"/>
                      <a:pt x="26358" y="335212"/>
                    </a:cubicBezTo>
                    <a:cubicBezTo>
                      <a:pt x="27676" y="336529"/>
                      <a:pt x="28994" y="337847"/>
                      <a:pt x="30312" y="340483"/>
                    </a:cubicBezTo>
                    <a:lnTo>
                      <a:pt x="31630" y="341801"/>
                    </a:lnTo>
                    <a:cubicBezTo>
                      <a:pt x="36901" y="348391"/>
                      <a:pt x="43491" y="356298"/>
                      <a:pt x="51399" y="357616"/>
                    </a:cubicBezTo>
                    <a:cubicBezTo>
                      <a:pt x="52717" y="357616"/>
                      <a:pt x="52717" y="357616"/>
                      <a:pt x="54034" y="357616"/>
                    </a:cubicBezTo>
                    <a:cubicBezTo>
                      <a:pt x="61942" y="357616"/>
                      <a:pt x="69849" y="349709"/>
                      <a:pt x="75121" y="343119"/>
                    </a:cubicBezTo>
                    <a:cubicBezTo>
                      <a:pt x="76439" y="340483"/>
                      <a:pt x="79075" y="339165"/>
                      <a:pt x="80392" y="337847"/>
                    </a:cubicBezTo>
                    <a:cubicBezTo>
                      <a:pt x="88300" y="329940"/>
                      <a:pt x="97526" y="325986"/>
                      <a:pt x="108069" y="320714"/>
                    </a:cubicBezTo>
                    <a:lnTo>
                      <a:pt x="113340" y="318078"/>
                    </a:lnTo>
                    <a:cubicBezTo>
                      <a:pt x="118612" y="312807"/>
                      <a:pt x="125202" y="311489"/>
                      <a:pt x="131791" y="311489"/>
                    </a:cubicBezTo>
                    <a:close/>
                    <a:moveTo>
                      <a:pt x="262265" y="108531"/>
                    </a:moveTo>
                    <a:cubicBezTo>
                      <a:pt x="262265" y="112484"/>
                      <a:pt x="263583" y="115120"/>
                      <a:pt x="264900" y="119074"/>
                    </a:cubicBezTo>
                    <a:cubicBezTo>
                      <a:pt x="264900" y="115120"/>
                      <a:pt x="263583" y="111167"/>
                      <a:pt x="262265" y="108531"/>
                    </a:cubicBezTo>
                    <a:close/>
                  </a:path>
                </a:pathLst>
              </a:custGeom>
              <a:grpFill/>
              <a:ln w="6350" cap="flat">
                <a:solidFill>
                  <a:srgbClr val="94C33D"/>
                </a:solidFill>
                <a:prstDash val="solid"/>
                <a:miter/>
              </a:ln>
            </p:spPr>
            <p:txBody>
              <a:bodyPr rtlCol="0" anchor="ctr"/>
              <a:lstStyle/>
              <a:p>
                <a:endParaRPr lang="en-US"/>
              </a:p>
            </p:txBody>
          </p:sp>
        </p:grpSp>
        <p:grpSp>
          <p:nvGrpSpPr>
            <p:cNvPr id="72" name="Graphic 5">
              <a:extLst>
                <a:ext uri="{FF2B5EF4-FFF2-40B4-BE49-F238E27FC236}">
                  <a16:creationId xmlns:a16="http://schemas.microsoft.com/office/drawing/2014/main" id="{34248288-4D0D-9798-EB1B-A146D7B96342}"/>
                </a:ext>
              </a:extLst>
            </p:cNvPr>
            <p:cNvGrpSpPr/>
            <p:nvPr/>
          </p:nvGrpSpPr>
          <p:grpSpPr>
            <a:xfrm>
              <a:off x="4591892" y="6476062"/>
              <a:ext cx="57193" cy="52716"/>
              <a:chOff x="4591892" y="6476062"/>
              <a:chExt cx="57193" cy="52716"/>
            </a:xfrm>
            <a:grpFill/>
          </p:grpSpPr>
          <p:sp>
            <p:nvSpPr>
              <p:cNvPr id="73" name="Freeform 72">
                <a:extLst>
                  <a:ext uri="{FF2B5EF4-FFF2-40B4-BE49-F238E27FC236}">
                    <a16:creationId xmlns:a16="http://schemas.microsoft.com/office/drawing/2014/main" id="{8893E1C9-3B11-ABE2-1952-DE029AE0B985}"/>
                  </a:ext>
                </a:extLst>
              </p:cNvPr>
              <p:cNvSpPr/>
              <p:nvPr/>
            </p:nvSpPr>
            <p:spPr>
              <a:xfrm>
                <a:off x="4597228" y="6480016"/>
                <a:ext cx="47903" cy="43490"/>
              </a:xfrm>
              <a:custGeom>
                <a:avLst/>
                <a:gdLst>
                  <a:gd name="connsiteX0" fmla="*/ 9684 w 47903"/>
                  <a:gd name="connsiteY0" fmla="*/ 43491 h 43490"/>
                  <a:gd name="connsiteX1" fmla="*/ 7049 w 47903"/>
                  <a:gd name="connsiteY1" fmla="*/ 43491 h 43490"/>
                  <a:gd name="connsiteX2" fmla="*/ 459 w 47903"/>
                  <a:gd name="connsiteY2" fmla="*/ 25041 h 43490"/>
                  <a:gd name="connsiteX3" fmla="*/ 459 w 47903"/>
                  <a:gd name="connsiteY3" fmla="*/ 23722 h 43490"/>
                  <a:gd name="connsiteX4" fmla="*/ 459 w 47903"/>
                  <a:gd name="connsiteY4" fmla="*/ 22405 h 43490"/>
                  <a:gd name="connsiteX5" fmla="*/ 459 w 47903"/>
                  <a:gd name="connsiteY5" fmla="*/ 19769 h 43490"/>
                  <a:gd name="connsiteX6" fmla="*/ 1777 w 47903"/>
                  <a:gd name="connsiteY6" fmla="*/ 13179 h 43490"/>
                  <a:gd name="connsiteX7" fmla="*/ 7049 w 47903"/>
                  <a:gd name="connsiteY7" fmla="*/ 9226 h 43490"/>
                  <a:gd name="connsiteX8" fmla="*/ 11002 w 47903"/>
                  <a:gd name="connsiteY8" fmla="*/ 6590 h 43490"/>
                  <a:gd name="connsiteX9" fmla="*/ 21546 w 47903"/>
                  <a:gd name="connsiteY9" fmla="*/ 0 h 43490"/>
                  <a:gd name="connsiteX10" fmla="*/ 21546 w 47903"/>
                  <a:gd name="connsiteY10" fmla="*/ 0 h 43490"/>
                  <a:gd name="connsiteX11" fmla="*/ 28135 w 47903"/>
                  <a:gd name="connsiteY11" fmla="*/ 1318 h 43490"/>
                  <a:gd name="connsiteX12" fmla="*/ 30771 w 47903"/>
                  <a:gd name="connsiteY12" fmla="*/ 2636 h 43490"/>
                  <a:gd name="connsiteX13" fmla="*/ 33407 w 47903"/>
                  <a:gd name="connsiteY13" fmla="*/ 2636 h 43490"/>
                  <a:gd name="connsiteX14" fmla="*/ 33407 w 47903"/>
                  <a:gd name="connsiteY14" fmla="*/ 5272 h 43490"/>
                  <a:gd name="connsiteX15" fmla="*/ 41314 w 47903"/>
                  <a:gd name="connsiteY15" fmla="*/ 15815 h 43490"/>
                  <a:gd name="connsiteX16" fmla="*/ 47904 w 47903"/>
                  <a:gd name="connsiteY16" fmla="*/ 27677 h 43490"/>
                  <a:gd name="connsiteX17" fmla="*/ 43950 w 47903"/>
                  <a:gd name="connsiteY17" fmla="*/ 35584 h 43490"/>
                  <a:gd name="connsiteX18" fmla="*/ 36043 w 47903"/>
                  <a:gd name="connsiteY18" fmla="*/ 38220 h 43490"/>
                  <a:gd name="connsiteX19" fmla="*/ 32089 w 47903"/>
                  <a:gd name="connsiteY19" fmla="*/ 38220 h 43490"/>
                  <a:gd name="connsiteX20" fmla="*/ 28135 w 47903"/>
                  <a:gd name="connsiteY20" fmla="*/ 38220 h 43490"/>
                  <a:gd name="connsiteX21" fmla="*/ 25500 w 47903"/>
                  <a:gd name="connsiteY21" fmla="*/ 38220 h 43490"/>
                  <a:gd name="connsiteX22" fmla="*/ 21546 w 47903"/>
                  <a:gd name="connsiteY22" fmla="*/ 40856 h 43490"/>
                  <a:gd name="connsiteX23" fmla="*/ 9684 w 47903"/>
                  <a:gd name="connsiteY23" fmla="*/ 43491 h 4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903" h="43490">
                    <a:moveTo>
                      <a:pt x="9684" y="43491"/>
                    </a:moveTo>
                    <a:cubicBezTo>
                      <a:pt x="8366" y="43491"/>
                      <a:pt x="7049" y="43491"/>
                      <a:pt x="7049" y="43491"/>
                    </a:cubicBezTo>
                    <a:cubicBezTo>
                      <a:pt x="459" y="42173"/>
                      <a:pt x="-859" y="36901"/>
                      <a:pt x="459" y="25041"/>
                    </a:cubicBezTo>
                    <a:lnTo>
                      <a:pt x="459" y="23722"/>
                    </a:lnTo>
                    <a:lnTo>
                      <a:pt x="459" y="22405"/>
                    </a:lnTo>
                    <a:cubicBezTo>
                      <a:pt x="459" y="22405"/>
                      <a:pt x="459" y="21087"/>
                      <a:pt x="459" y="19769"/>
                    </a:cubicBezTo>
                    <a:cubicBezTo>
                      <a:pt x="459" y="18451"/>
                      <a:pt x="459" y="15815"/>
                      <a:pt x="1777" y="13179"/>
                    </a:cubicBezTo>
                    <a:cubicBezTo>
                      <a:pt x="3095" y="11862"/>
                      <a:pt x="4413" y="10543"/>
                      <a:pt x="7049" y="9226"/>
                    </a:cubicBezTo>
                    <a:cubicBezTo>
                      <a:pt x="8366" y="7908"/>
                      <a:pt x="9684" y="6590"/>
                      <a:pt x="11002" y="6590"/>
                    </a:cubicBezTo>
                    <a:cubicBezTo>
                      <a:pt x="13638" y="3954"/>
                      <a:pt x="16274" y="1318"/>
                      <a:pt x="21546" y="0"/>
                    </a:cubicBezTo>
                    <a:cubicBezTo>
                      <a:pt x="21546" y="0"/>
                      <a:pt x="21546" y="0"/>
                      <a:pt x="21546" y="0"/>
                    </a:cubicBezTo>
                    <a:cubicBezTo>
                      <a:pt x="24182" y="0"/>
                      <a:pt x="25500" y="1318"/>
                      <a:pt x="28135" y="1318"/>
                    </a:cubicBezTo>
                    <a:cubicBezTo>
                      <a:pt x="29453" y="1318"/>
                      <a:pt x="29453" y="2636"/>
                      <a:pt x="30771" y="2636"/>
                    </a:cubicBezTo>
                    <a:lnTo>
                      <a:pt x="33407" y="2636"/>
                    </a:lnTo>
                    <a:lnTo>
                      <a:pt x="33407" y="5272"/>
                    </a:lnTo>
                    <a:cubicBezTo>
                      <a:pt x="34725" y="9226"/>
                      <a:pt x="36043" y="11862"/>
                      <a:pt x="41314" y="15815"/>
                    </a:cubicBezTo>
                    <a:cubicBezTo>
                      <a:pt x="46586" y="19769"/>
                      <a:pt x="47904" y="23722"/>
                      <a:pt x="47904" y="27677"/>
                    </a:cubicBezTo>
                    <a:cubicBezTo>
                      <a:pt x="47904" y="30312"/>
                      <a:pt x="46586" y="32948"/>
                      <a:pt x="43950" y="35584"/>
                    </a:cubicBezTo>
                    <a:cubicBezTo>
                      <a:pt x="41314" y="36901"/>
                      <a:pt x="38679" y="38220"/>
                      <a:pt x="36043" y="38220"/>
                    </a:cubicBezTo>
                    <a:cubicBezTo>
                      <a:pt x="34725" y="38220"/>
                      <a:pt x="33407" y="38220"/>
                      <a:pt x="32089" y="38220"/>
                    </a:cubicBezTo>
                    <a:cubicBezTo>
                      <a:pt x="30771" y="38220"/>
                      <a:pt x="29453" y="38220"/>
                      <a:pt x="28135" y="38220"/>
                    </a:cubicBezTo>
                    <a:cubicBezTo>
                      <a:pt x="26818" y="38220"/>
                      <a:pt x="25500" y="38220"/>
                      <a:pt x="25500" y="38220"/>
                    </a:cubicBezTo>
                    <a:cubicBezTo>
                      <a:pt x="24182" y="38220"/>
                      <a:pt x="22864" y="39537"/>
                      <a:pt x="21546" y="40856"/>
                    </a:cubicBezTo>
                    <a:cubicBezTo>
                      <a:pt x="17592" y="42173"/>
                      <a:pt x="13638" y="43491"/>
                      <a:pt x="9684" y="43491"/>
                    </a:cubicBezTo>
                    <a:close/>
                  </a:path>
                </a:pathLst>
              </a:custGeom>
              <a:grpFill/>
              <a:ln w="6350" cap="flat">
                <a:solidFill>
                  <a:srgbClr val="94C33D"/>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2900F1-2123-2AD5-2035-B64CFF365C4E}"/>
                  </a:ext>
                </a:extLst>
              </p:cNvPr>
              <p:cNvSpPr/>
              <p:nvPr/>
            </p:nvSpPr>
            <p:spPr>
              <a:xfrm>
                <a:off x="4591892" y="6476062"/>
                <a:ext cx="57193" cy="52716"/>
              </a:xfrm>
              <a:custGeom>
                <a:avLst/>
                <a:gdLst>
                  <a:gd name="connsiteX0" fmla="*/ 15021 w 57193"/>
                  <a:gd name="connsiteY0" fmla="*/ 52717 h 52716"/>
                  <a:gd name="connsiteX1" fmla="*/ 11067 w 57193"/>
                  <a:gd name="connsiteY1" fmla="*/ 52717 h 52716"/>
                  <a:gd name="connsiteX2" fmla="*/ 523 w 57193"/>
                  <a:gd name="connsiteY2" fmla="*/ 28994 h 52716"/>
                  <a:gd name="connsiteX3" fmla="*/ 1841 w 57193"/>
                  <a:gd name="connsiteY3" fmla="*/ 26358 h 52716"/>
                  <a:gd name="connsiteX4" fmla="*/ 1841 w 57193"/>
                  <a:gd name="connsiteY4" fmla="*/ 26358 h 52716"/>
                  <a:gd name="connsiteX5" fmla="*/ 4477 w 57193"/>
                  <a:gd name="connsiteY5" fmla="*/ 15815 h 52716"/>
                  <a:gd name="connsiteX6" fmla="*/ 9749 w 57193"/>
                  <a:gd name="connsiteY6" fmla="*/ 10543 h 52716"/>
                  <a:gd name="connsiteX7" fmla="*/ 12385 w 57193"/>
                  <a:gd name="connsiteY7" fmla="*/ 7907 h 52716"/>
                  <a:gd name="connsiteX8" fmla="*/ 25564 w 57193"/>
                  <a:gd name="connsiteY8" fmla="*/ 0 h 52716"/>
                  <a:gd name="connsiteX9" fmla="*/ 33471 w 57193"/>
                  <a:gd name="connsiteY9" fmla="*/ 1318 h 52716"/>
                  <a:gd name="connsiteX10" fmla="*/ 34789 w 57193"/>
                  <a:gd name="connsiteY10" fmla="*/ 1318 h 52716"/>
                  <a:gd name="connsiteX11" fmla="*/ 41379 w 57193"/>
                  <a:gd name="connsiteY11" fmla="*/ 1318 h 52716"/>
                  <a:gd name="connsiteX12" fmla="*/ 42697 w 57193"/>
                  <a:gd name="connsiteY12" fmla="*/ 7907 h 52716"/>
                  <a:gd name="connsiteX13" fmla="*/ 47968 w 57193"/>
                  <a:gd name="connsiteY13" fmla="*/ 14497 h 52716"/>
                  <a:gd name="connsiteX14" fmla="*/ 57194 w 57193"/>
                  <a:gd name="connsiteY14" fmla="*/ 28994 h 52716"/>
                  <a:gd name="connsiteX15" fmla="*/ 50604 w 57193"/>
                  <a:gd name="connsiteY15" fmla="*/ 40855 h 52716"/>
                  <a:gd name="connsiteX16" fmla="*/ 34789 w 57193"/>
                  <a:gd name="connsiteY16" fmla="*/ 43491 h 52716"/>
                  <a:gd name="connsiteX17" fmla="*/ 32154 w 57193"/>
                  <a:gd name="connsiteY17" fmla="*/ 43491 h 52716"/>
                  <a:gd name="connsiteX18" fmla="*/ 30836 w 57193"/>
                  <a:gd name="connsiteY18" fmla="*/ 43491 h 52716"/>
                  <a:gd name="connsiteX19" fmla="*/ 28200 w 57193"/>
                  <a:gd name="connsiteY19" fmla="*/ 44809 h 52716"/>
                  <a:gd name="connsiteX20" fmla="*/ 15021 w 57193"/>
                  <a:gd name="connsiteY20" fmla="*/ 52717 h 52716"/>
                  <a:gd name="connsiteX21" fmla="*/ 9749 w 57193"/>
                  <a:gd name="connsiteY21" fmla="*/ 30312 h 52716"/>
                  <a:gd name="connsiteX22" fmla="*/ 12385 w 57193"/>
                  <a:gd name="connsiteY22" fmla="*/ 42173 h 52716"/>
                  <a:gd name="connsiteX23" fmla="*/ 22928 w 57193"/>
                  <a:gd name="connsiteY23" fmla="*/ 39537 h 52716"/>
                  <a:gd name="connsiteX24" fmla="*/ 28200 w 57193"/>
                  <a:gd name="connsiteY24" fmla="*/ 36901 h 52716"/>
                  <a:gd name="connsiteX25" fmla="*/ 37425 w 57193"/>
                  <a:gd name="connsiteY25" fmla="*/ 36901 h 52716"/>
                  <a:gd name="connsiteX26" fmla="*/ 46650 w 57193"/>
                  <a:gd name="connsiteY26" fmla="*/ 35584 h 52716"/>
                  <a:gd name="connsiteX27" fmla="*/ 49286 w 57193"/>
                  <a:gd name="connsiteY27" fmla="*/ 31630 h 52716"/>
                  <a:gd name="connsiteX28" fmla="*/ 44015 w 57193"/>
                  <a:gd name="connsiteY28" fmla="*/ 23722 h 52716"/>
                  <a:gd name="connsiteX29" fmla="*/ 34789 w 57193"/>
                  <a:gd name="connsiteY29" fmla="*/ 11862 h 52716"/>
                  <a:gd name="connsiteX30" fmla="*/ 32154 w 57193"/>
                  <a:gd name="connsiteY30" fmla="*/ 10543 h 52716"/>
                  <a:gd name="connsiteX31" fmla="*/ 28200 w 57193"/>
                  <a:gd name="connsiteY31" fmla="*/ 9226 h 52716"/>
                  <a:gd name="connsiteX32" fmla="*/ 21610 w 57193"/>
                  <a:gd name="connsiteY32" fmla="*/ 13179 h 52716"/>
                  <a:gd name="connsiteX33" fmla="*/ 16339 w 57193"/>
                  <a:gd name="connsiteY33" fmla="*/ 17133 h 52716"/>
                  <a:gd name="connsiteX34" fmla="*/ 12385 w 57193"/>
                  <a:gd name="connsiteY34" fmla="*/ 21086 h 52716"/>
                  <a:gd name="connsiteX35" fmla="*/ 11067 w 57193"/>
                  <a:gd name="connsiteY35" fmla="*/ 25041 h 52716"/>
                  <a:gd name="connsiteX36" fmla="*/ 9749 w 57193"/>
                  <a:gd name="connsiteY36" fmla="*/ 30312 h 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193" h="52716">
                    <a:moveTo>
                      <a:pt x="15021" y="52717"/>
                    </a:moveTo>
                    <a:cubicBezTo>
                      <a:pt x="13703" y="52717"/>
                      <a:pt x="12385" y="52717"/>
                      <a:pt x="11067" y="52717"/>
                    </a:cubicBezTo>
                    <a:cubicBezTo>
                      <a:pt x="5795" y="51399"/>
                      <a:pt x="-2112" y="47445"/>
                      <a:pt x="523" y="28994"/>
                    </a:cubicBezTo>
                    <a:lnTo>
                      <a:pt x="1841" y="26358"/>
                    </a:lnTo>
                    <a:cubicBezTo>
                      <a:pt x="1841" y="26358"/>
                      <a:pt x="1841" y="26358"/>
                      <a:pt x="1841" y="26358"/>
                    </a:cubicBezTo>
                    <a:cubicBezTo>
                      <a:pt x="1841" y="23722"/>
                      <a:pt x="1841" y="19769"/>
                      <a:pt x="4477" y="15815"/>
                    </a:cubicBezTo>
                    <a:cubicBezTo>
                      <a:pt x="5795" y="13179"/>
                      <a:pt x="8431" y="11862"/>
                      <a:pt x="9749" y="10543"/>
                    </a:cubicBezTo>
                    <a:cubicBezTo>
                      <a:pt x="11067" y="9226"/>
                      <a:pt x="12385" y="9226"/>
                      <a:pt x="12385" y="7907"/>
                    </a:cubicBezTo>
                    <a:cubicBezTo>
                      <a:pt x="15021" y="3954"/>
                      <a:pt x="18975" y="0"/>
                      <a:pt x="25564" y="0"/>
                    </a:cubicBezTo>
                    <a:cubicBezTo>
                      <a:pt x="29518" y="0"/>
                      <a:pt x="32154" y="1318"/>
                      <a:pt x="33471" y="1318"/>
                    </a:cubicBezTo>
                    <a:cubicBezTo>
                      <a:pt x="34789" y="1318"/>
                      <a:pt x="34789" y="1318"/>
                      <a:pt x="34789" y="1318"/>
                    </a:cubicBezTo>
                    <a:lnTo>
                      <a:pt x="41379" y="1318"/>
                    </a:lnTo>
                    <a:lnTo>
                      <a:pt x="42697" y="7907"/>
                    </a:lnTo>
                    <a:cubicBezTo>
                      <a:pt x="42697" y="10543"/>
                      <a:pt x="44015" y="11862"/>
                      <a:pt x="47968" y="14497"/>
                    </a:cubicBezTo>
                    <a:cubicBezTo>
                      <a:pt x="54558" y="19769"/>
                      <a:pt x="57194" y="23722"/>
                      <a:pt x="57194" y="28994"/>
                    </a:cubicBezTo>
                    <a:cubicBezTo>
                      <a:pt x="57194" y="31630"/>
                      <a:pt x="55876" y="36901"/>
                      <a:pt x="50604" y="40855"/>
                    </a:cubicBezTo>
                    <a:cubicBezTo>
                      <a:pt x="46650" y="44809"/>
                      <a:pt x="40061" y="44809"/>
                      <a:pt x="34789" y="43491"/>
                    </a:cubicBezTo>
                    <a:cubicBezTo>
                      <a:pt x="33471" y="43491"/>
                      <a:pt x="32154" y="43491"/>
                      <a:pt x="32154" y="43491"/>
                    </a:cubicBezTo>
                    <a:lnTo>
                      <a:pt x="30836" y="43491"/>
                    </a:lnTo>
                    <a:cubicBezTo>
                      <a:pt x="29518" y="43491"/>
                      <a:pt x="28200" y="44809"/>
                      <a:pt x="28200" y="44809"/>
                    </a:cubicBezTo>
                    <a:cubicBezTo>
                      <a:pt x="24246" y="50081"/>
                      <a:pt x="20292" y="52717"/>
                      <a:pt x="15021" y="52717"/>
                    </a:cubicBezTo>
                    <a:close/>
                    <a:moveTo>
                      <a:pt x="9749" y="30312"/>
                    </a:moveTo>
                    <a:cubicBezTo>
                      <a:pt x="8431" y="35584"/>
                      <a:pt x="8431" y="42173"/>
                      <a:pt x="12385" y="42173"/>
                    </a:cubicBezTo>
                    <a:cubicBezTo>
                      <a:pt x="16339" y="43491"/>
                      <a:pt x="18975" y="40855"/>
                      <a:pt x="22928" y="39537"/>
                    </a:cubicBezTo>
                    <a:cubicBezTo>
                      <a:pt x="24246" y="38220"/>
                      <a:pt x="25564" y="38220"/>
                      <a:pt x="28200" y="36901"/>
                    </a:cubicBezTo>
                    <a:cubicBezTo>
                      <a:pt x="30836" y="35584"/>
                      <a:pt x="33471" y="35584"/>
                      <a:pt x="37425" y="36901"/>
                    </a:cubicBezTo>
                    <a:cubicBezTo>
                      <a:pt x="41379" y="36901"/>
                      <a:pt x="44015" y="36901"/>
                      <a:pt x="46650" y="35584"/>
                    </a:cubicBezTo>
                    <a:cubicBezTo>
                      <a:pt x="47968" y="34265"/>
                      <a:pt x="49286" y="32948"/>
                      <a:pt x="49286" y="31630"/>
                    </a:cubicBezTo>
                    <a:cubicBezTo>
                      <a:pt x="49286" y="28994"/>
                      <a:pt x="46650" y="26358"/>
                      <a:pt x="44015" y="23722"/>
                    </a:cubicBezTo>
                    <a:cubicBezTo>
                      <a:pt x="40061" y="21086"/>
                      <a:pt x="36107" y="17133"/>
                      <a:pt x="34789" y="11862"/>
                    </a:cubicBezTo>
                    <a:cubicBezTo>
                      <a:pt x="33471" y="11862"/>
                      <a:pt x="33471" y="11862"/>
                      <a:pt x="32154" y="10543"/>
                    </a:cubicBezTo>
                    <a:cubicBezTo>
                      <a:pt x="30836" y="10543"/>
                      <a:pt x="29518" y="9226"/>
                      <a:pt x="28200" y="9226"/>
                    </a:cubicBezTo>
                    <a:cubicBezTo>
                      <a:pt x="25564" y="9226"/>
                      <a:pt x="24246" y="10543"/>
                      <a:pt x="21610" y="13179"/>
                    </a:cubicBezTo>
                    <a:cubicBezTo>
                      <a:pt x="20292" y="14497"/>
                      <a:pt x="18975" y="15815"/>
                      <a:pt x="16339" y="17133"/>
                    </a:cubicBezTo>
                    <a:cubicBezTo>
                      <a:pt x="15021" y="18451"/>
                      <a:pt x="13703" y="19769"/>
                      <a:pt x="12385" y="21086"/>
                    </a:cubicBezTo>
                    <a:cubicBezTo>
                      <a:pt x="11067" y="22405"/>
                      <a:pt x="11067" y="23722"/>
                      <a:pt x="11067" y="25041"/>
                    </a:cubicBezTo>
                    <a:cubicBezTo>
                      <a:pt x="9749" y="27676"/>
                      <a:pt x="9749" y="28994"/>
                      <a:pt x="9749" y="30312"/>
                    </a:cubicBezTo>
                    <a:close/>
                  </a:path>
                </a:pathLst>
              </a:custGeom>
              <a:grpFill/>
              <a:ln w="6350" cap="flat">
                <a:solidFill>
                  <a:srgbClr val="94C33D"/>
                </a:solidFill>
                <a:prstDash val="solid"/>
                <a:miter/>
              </a:ln>
            </p:spPr>
            <p:txBody>
              <a:bodyPr rtlCol="0" anchor="ctr"/>
              <a:lstStyle/>
              <a:p>
                <a:endParaRPr lang="en-US"/>
              </a:p>
            </p:txBody>
          </p:sp>
        </p:grpSp>
        <p:grpSp>
          <p:nvGrpSpPr>
            <p:cNvPr id="75" name="Graphic 5">
              <a:extLst>
                <a:ext uri="{FF2B5EF4-FFF2-40B4-BE49-F238E27FC236}">
                  <a16:creationId xmlns:a16="http://schemas.microsoft.com/office/drawing/2014/main" id="{DD8DF9F4-E857-CC6B-6A15-F0DB27E64D9B}"/>
                </a:ext>
              </a:extLst>
            </p:cNvPr>
            <p:cNvGrpSpPr/>
            <p:nvPr/>
          </p:nvGrpSpPr>
          <p:grpSpPr>
            <a:xfrm>
              <a:off x="4339764" y="6174259"/>
              <a:ext cx="251333" cy="213502"/>
              <a:chOff x="4339764" y="6174259"/>
              <a:chExt cx="251333" cy="213502"/>
            </a:xfrm>
            <a:grpFill/>
          </p:grpSpPr>
          <p:sp>
            <p:nvSpPr>
              <p:cNvPr id="76" name="Freeform 75">
                <a:extLst>
                  <a:ext uri="{FF2B5EF4-FFF2-40B4-BE49-F238E27FC236}">
                    <a16:creationId xmlns:a16="http://schemas.microsoft.com/office/drawing/2014/main" id="{A2B22E92-A653-8EDB-723E-B5B62D6FD037}"/>
                  </a:ext>
                </a:extLst>
              </p:cNvPr>
              <p:cNvSpPr/>
              <p:nvPr/>
            </p:nvSpPr>
            <p:spPr>
              <a:xfrm>
                <a:off x="4343608" y="6178214"/>
                <a:ext cx="243535" cy="202958"/>
              </a:xfrm>
              <a:custGeom>
                <a:avLst/>
                <a:gdLst>
                  <a:gd name="connsiteX0" fmla="*/ 147328 w 243535"/>
                  <a:gd name="connsiteY0" fmla="*/ 202958 h 202958"/>
                  <a:gd name="connsiteX1" fmla="*/ 131513 w 243535"/>
                  <a:gd name="connsiteY1" fmla="*/ 193733 h 202958"/>
                  <a:gd name="connsiteX2" fmla="*/ 119652 w 243535"/>
                  <a:gd name="connsiteY2" fmla="*/ 192415 h 202958"/>
                  <a:gd name="connsiteX3" fmla="*/ 110426 w 243535"/>
                  <a:gd name="connsiteY3" fmla="*/ 191097 h 202958"/>
                  <a:gd name="connsiteX4" fmla="*/ 94612 w 243535"/>
                  <a:gd name="connsiteY4" fmla="*/ 163421 h 202958"/>
                  <a:gd name="connsiteX5" fmla="*/ 93294 w 243535"/>
                  <a:gd name="connsiteY5" fmla="*/ 151560 h 202958"/>
                  <a:gd name="connsiteX6" fmla="*/ 86704 w 243535"/>
                  <a:gd name="connsiteY6" fmla="*/ 146288 h 202958"/>
                  <a:gd name="connsiteX7" fmla="*/ 61664 w 243535"/>
                  <a:gd name="connsiteY7" fmla="*/ 159467 h 202958"/>
                  <a:gd name="connsiteX8" fmla="*/ 53756 w 243535"/>
                  <a:gd name="connsiteY8" fmla="*/ 167374 h 202958"/>
                  <a:gd name="connsiteX9" fmla="*/ 23444 w 243535"/>
                  <a:gd name="connsiteY9" fmla="*/ 187143 h 202958"/>
                  <a:gd name="connsiteX10" fmla="*/ 20808 w 243535"/>
                  <a:gd name="connsiteY10" fmla="*/ 187143 h 202958"/>
                  <a:gd name="connsiteX11" fmla="*/ 3676 w 243535"/>
                  <a:gd name="connsiteY11" fmla="*/ 158150 h 202958"/>
                  <a:gd name="connsiteX12" fmla="*/ 3676 w 243535"/>
                  <a:gd name="connsiteY12" fmla="*/ 150242 h 202958"/>
                  <a:gd name="connsiteX13" fmla="*/ 2358 w 243535"/>
                  <a:gd name="connsiteY13" fmla="*/ 141016 h 202958"/>
                  <a:gd name="connsiteX14" fmla="*/ 7629 w 243535"/>
                  <a:gd name="connsiteY14" fmla="*/ 108068 h 202958"/>
                  <a:gd name="connsiteX15" fmla="*/ 24762 w 243535"/>
                  <a:gd name="connsiteY15" fmla="*/ 96208 h 202958"/>
                  <a:gd name="connsiteX16" fmla="*/ 40577 w 243535"/>
                  <a:gd name="connsiteY16" fmla="*/ 85664 h 202958"/>
                  <a:gd name="connsiteX17" fmla="*/ 53756 w 243535"/>
                  <a:gd name="connsiteY17" fmla="*/ 52717 h 202958"/>
                  <a:gd name="connsiteX18" fmla="*/ 52438 w 243535"/>
                  <a:gd name="connsiteY18" fmla="*/ 47445 h 202958"/>
                  <a:gd name="connsiteX19" fmla="*/ 51120 w 243535"/>
                  <a:gd name="connsiteY19" fmla="*/ 31629 h 202958"/>
                  <a:gd name="connsiteX20" fmla="*/ 66935 w 243535"/>
                  <a:gd name="connsiteY20" fmla="*/ 15814 h 202958"/>
                  <a:gd name="connsiteX21" fmla="*/ 88022 w 243535"/>
                  <a:gd name="connsiteY21" fmla="*/ 11861 h 202958"/>
                  <a:gd name="connsiteX22" fmla="*/ 105155 w 243535"/>
                  <a:gd name="connsiteY22" fmla="*/ 13179 h 202958"/>
                  <a:gd name="connsiteX23" fmla="*/ 114380 w 243535"/>
                  <a:gd name="connsiteY23" fmla="*/ 14497 h 202958"/>
                  <a:gd name="connsiteX24" fmla="*/ 107791 w 243535"/>
                  <a:gd name="connsiteY24" fmla="*/ 19769 h 202958"/>
                  <a:gd name="connsiteX25" fmla="*/ 98565 w 243535"/>
                  <a:gd name="connsiteY25" fmla="*/ 26358 h 202958"/>
                  <a:gd name="connsiteX26" fmla="*/ 93294 w 243535"/>
                  <a:gd name="connsiteY26" fmla="*/ 30312 h 202958"/>
                  <a:gd name="connsiteX27" fmla="*/ 97247 w 243535"/>
                  <a:gd name="connsiteY27" fmla="*/ 30312 h 202958"/>
                  <a:gd name="connsiteX28" fmla="*/ 111744 w 243535"/>
                  <a:gd name="connsiteY28" fmla="*/ 26358 h 202958"/>
                  <a:gd name="connsiteX29" fmla="*/ 130195 w 243535"/>
                  <a:gd name="connsiteY29" fmla="*/ 17133 h 202958"/>
                  <a:gd name="connsiteX30" fmla="*/ 131513 w 243535"/>
                  <a:gd name="connsiteY30" fmla="*/ 17133 h 202958"/>
                  <a:gd name="connsiteX31" fmla="*/ 132831 w 243535"/>
                  <a:gd name="connsiteY31" fmla="*/ 17133 h 202958"/>
                  <a:gd name="connsiteX32" fmla="*/ 134149 w 243535"/>
                  <a:gd name="connsiteY32" fmla="*/ 17133 h 202958"/>
                  <a:gd name="connsiteX33" fmla="*/ 164461 w 243535"/>
                  <a:gd name="connsiteY33" fmla="*/ 3954 h 202958"/>
                  <a:gd name="connsiteX34" fmla="*/ 178958 w 243535"/>
                  <a:gd name="connsiteY34" fmla="*/ 0 h 202958"/>
                  <a:gd name="connsiteX35" fmla="*/ 209270 w 243535"/>
                  <a:gd name="connsiteY35" fmla="*/ 36901 h 202958"/>
                  <a:gd name="connsiteX36" fmla="*/ 218495 w 243535"/>
                  <a:gd name="connsiteY36" fmla="*/ 54034 h 202958"/>
                  <a:gd name="connsiteX37" fmla="*/ 221131 w 243535"/>
                  <a:gd name="connsiteY37" fmla="*/ 57988 h 202958"/>
                  <a:gd name="connsiteX38" fmla="*/ 218495 w 243535"/>
                  <a:gd name="connsiteY38" fmla="*/ 83028 h 202958"/>
                  <a:gd name="connsiteX39" fmla="*/ 215859 w 243535"/>
                  <a:gd name="connsiteY39" fmla="*/ 89618 h 202958"/>
                  <a:gd name="connsiteX40" fmla="*/ 219813 w 243535"/>
                  <a:gd name="connsiteY40" fmla="*/ 90936 h 202958"/>
                  <a:gd name="connsiteX41" fmla="*/ 223767 w 243535"/>
                  <a:gd name="connsiteY41" fmla="*/ 89618 h 202958"/>
                  <a:gd name="connsiteX42" fmla="*/ 226403 w 243535"/>
                  <a:gd name="connsiteY42" fmla="*/ 88300 h 202958"/>
                  <a:gd name="connsiteX43" fmla="*/ 243536 w 243535"/>
                  <a:gd name="connsiteY43" fmla="*/ 137063 h 202958"/>
                  <a:gd name="connsiteX44" fmla="*/ 236946 w 243535"/>
                  <a:gd name="connsiteY44" fmla="*/ 150242 h 202958"/>
                  <a:gd name="connsiteX45" fmla="*/ 218495 w 243535"/>
                  <a:gd name="connsiteY45" fmla="*/ 123883 h 202958"/>
                  <a:gd name="connsiteX46" fmla="*/ 218495 w 243535"/>
                  <a:gd name="connsiteY46" fmla="*/ 123883 h 202958"/>
                  <a:gd name="connsiteX47" fmla="*/ 217177 w 243535"/>
                  <a:gd name="connsiteY47" fmla="*/ 148924 h 202958"/>
                  <a:gd name="connsiteX48" fmla="*/ 159189 w 243535"/>
                  <a:gd name="connsiteY48" fmla="*/ 199005 h 202958"/>
                  <a:gd name="connsiteX49" fmla="*/ 151282 w 243535"/>
                  <a:gd name="connsiteY49" fmla="*/ 202958 h 202958"/>
                  <a:gd name="connsiteX50" fmla="*/ 149964 w 243535"/>
                  <a:gd name="connsiteY50" fmla="*/ 202958 h 202958"/>
                  <a:gd name="connsiteX51" fmla="*/ 147328 w 243535"/>
                  <a:gd name="connsiteY51" fmla="*/ 202958 h 20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3535" h="202958">
                    <a:moveTo>
                      <a:pt x="147328" y="202958"/>
                    </a:moveTo>
                    <a:cubicBezTo>
                      <a:pt x="142057" y="197687"/>
                      <a:pt x="136785" y="195051"/>
                      <a:pt x="131513" y="193733"/>
                    </a:cubicBezTo>
                    <a:cubicBezTo>
                      <a:pt x="127559" y="192415"/>
                      <a:pt x="123605" y="192415"/>
                      <a:pt x="119652" y="192415"/>
                    </a:cubicBezTo>
                    <a:cubicBezTo>
                      <a:pt x="117016" y="192415"/>
                      <a:pt x="113062" y="192415"/>
                      <a:pt x="110426" y="191097"/>
                    </a:cubicBezTo>
                    <a:cubicBezTo>
                      <a:pt x="94612" y="188461"/>
                      <a:pt x="94612" y="175282"/>
                      <a:pt x="94612" y="163421"/>
                    </a:cubicBezTo>
                    <a:cubicBezTo>
                      <a:pt x="94612" y="158150"/>
                      <a:pt x="94612" y="154195"/>
                      <a:pt x="93294" y="151560"/>
                    </a:cubicBezTo>
                    <a:cubicBezTo>
                      <a:pt x="91976" y="147606"/>
                      <a:pt x="90658" y="146288"/>
                      <a:pt x="86704" y="146288"/>
                    </a:cubicBezTo>
                    <a:cubicBezTo>
                      <a:pt x="78796" y="146288"/>
                      <a:pt x="66935" y="154195"/>
                      <a:pt x="61664" y="159467"/>
                    </a:cubicBezTo>
                    <a:cubicBezTo>
                      <a:pt x="59028" y="162103"/>
                      <a:pt x="56392" y="164739"/>
                      <a:pt x="53756" y="167374"/>
                    </a:cubicBezTo>
                    <a:cubicBezTo>
                      <a:pt x="45849" y="176600"/>
                      <a:pt x="36623" y="184508"/>
                      <a:pt x="23444" y="187143"/>
                    </a:cubicBezTo>
                    <a:cubicBezTo>
                      <a:pt x="22126" y="187143"/>
                      <a:pt x="22126" y="187143"/>
                      <a:pt x="20808" y="187143"/>
                    </a:cubicBezTo>
                    <a:cubicBezTo>
                      <a:pt x="4993" y="187143"/>
                      <a:pt x="3676" y="170010"/>
                      <a:pt x="3676" y="158150"/>
                    </a:cubicBezTo>
                    <a:cubicBezTo>
                      <a:pt x="3676" y="155514"/>
                      <a:pt x="3676" y="152878"/>
                      <a:pt x="3676" y="150242"/>
                    </a:cubicBezTo>
                    <a:cubicBezTo>
                      <a:pt x="3676" y="147606"/>
                      <a:pt x="2358" y="143652"/>
                      <a:pt x="2358" y="141016"/>
                    </a:cubicBezTo>
                    <a:cubicBezTo>
                      <a:pt x="-278" y="130473"/>
                      <a:pt x="-2914" y="118612"/>
                      <a:pt x="7629" y="108068"/>
                    </a:cubicBezTo>
                    <a:cubicBezTo>
                      <a:pt x="12901" y="102797"/>
                      <a:pt x="19490" y="98844"/>
                      <a:pt x="24762" y="96208"/>
                    </a:cubicBezTo>
                    <a:cubicBezTo>
                      <a:pt x="30034" y="92254"/>
                      <a:pt x="35305" y="89618"/>
                      <a:pt x="40577" y="85664"/>
                    </a:cubicBezTo>
                    <a:cubicBezTo>
                      <a:pt x="51120" y="75120"/>
                      <a:pt x="55074" y="64577"/>
                      <a:pt x="53756" y="52717"/>
                    </a:cubicBezTo>
                    <a:cubicBezTo>
                      <a:pt x="53756" y="51398"/>
                      <a:pt x="52438" y="50081"/>
                      <a:pt x="52438" y="47445"/>
                    </a:cubicBezTo>
                    <a:cubicBezTo>
                      <a:pt x="51120" y="42173"/>
                      <a:pt x="49803" y="36901"/>
                      <a:pt x="51120" y="31629"/>
                    </a:cubicBezTo>
                    <a:cubicBezTo>
                      <a:pt x="52438" y="25040"/>
                      <a:pt x="57710" y="19769"/>
                      <a:pt x="66935" y="15814"/>
                    </a:cubicBezTo>
                    <a:cubicBezTo>
                      <a:pt x="73525" y="13179"/>
                      <a:pt x="80114" y="11861"/>
                      <a:pt x="88022" y="11861"/>
                    </a:cubicBezTo>
                    <a:cubicBezTo>
                      <a:pt x="93294" y="11861"/>
                      <a:pt x="98565" y="11861"/>
                      <a:pt x="105155" y="13179"/>
                    </a:cubicBezTo>
                    <a:lnTo>
                      <a:pt x="114380" y="14497"/>
                    </a:lnTo>
                    <a:lnTo>
                      <a:pt x="107791" y="19769"/>
                    </a:lnTo>
                    <a:cubicBezTo>
                      <a:pt x="106473" y="21086"/>
                      <a:pt x="98565" y="26358"/>
                      <a:pt x="98565" y="26358"/>
                    </a:cubicBezTo>
                    <a:cubicBezTo>
                      <a:pt x="94612" y="28993"/>
                      <a:pt x="93294" y="30312"/>
                      <a:pt x="93294" y="30312"/>
                    </a:cubicBezTo>
                    <a:cubicBezTo>
                      <a:pt x="94612" y="30312"/>
                      <a:pt x="94612" y="30312"/>
                      <a:pt x="97247" y="30312"/>
                    </a:cubicBezTo>
                    <a:cubicBezTo>
                      <a:pt x="102519" y="30312"/>
                      <a:pt x="107791" y="28993"/>
                      <a:pt x="111744" y="26358"/>
                    </a:cubicBezTo>
                    <a:cubicBezTo>
                      <a:pt x="123605" y="18450"/>
                      <a:pt x="130195" y="17133"/>
                      <a:pt x="130195" y="17133"/>
                    </a:cubicBezTo>
                    <a:lnTo>
                      <a:pt x="131513" y="17133"/>
                    </a:lnTo>
                    <a:lnTo>
                      <a:pt x="132831" y="17133"/>
                    </a:lnTo>
                    <a:cubicBezTo>
                      <a:pt x="132831" y="17133"/>
                      <a:pt x="132831" y="17133"/>
                      <a:pt x="134149" y="17133"/>
                    </a:cubicBezTo>
                    <a:cubicBezTo>
                      <a:pt x="136785" y="17133"/>
                      <a:pt x="144692" y="15814"/>
                      <a:pt x="164461" y="3954"/>
                    </a:cubicBezTo>
                    <a:cubicBezTo>
                      <a:pt x="169732" y="1318"/>
                      <a:pt x="175004" y="0"/>
                      <a:pt x="178958" y="0"/>
                    </a:cubicBezTo>
                    <a:cubicBezTo>
                      <a:pt x="200045" y="0"/>
                      <a:pt x="209270" y="27676"/>
                      <a:pt x="209270" y="36901"/>
                    </a:cubicBezTo>
                    <a:cubicBezTo>
                      <a:pt x="209270" y="42173"/>
                      <a:pt x="214542" y="50081"/>
                      <a:pt x="218495" y="54034"/>
                    </a:cubicBezTo>
                    <a:cubicBezTo>
                      <a:pt x="219813" y="55352"/>
                      <a:pt x="219813" y="56670"/>
                      <a:pt x="221131" y="57988"/>
                    </a:cubicBezTo>
                    <a:cubicBezTo>
                      <a:pt x="226403" y="65896"/>
                      <a:pt x="226403" y="75120"/>
                      <a:pt x="218495" y="83028"/>
                    </a:cubicBezTo>
                    <a:cubicBezTo>
                      <a:pt x="215859" y="85664"/>
                      <a:pt x="215859" y="88300"/>
                      <a:pt x="215859" y="89618"/>
                    </a:cubicBezTo>
                    <a:cubicBezTo>
                      <a:pt x="215859" y="90936"/>
                      <a:pt x="218495" y="90936"/>
                      <a:pt x="219813" y="90936"/>
                    </a:cubicBezTo>
                    <a:cubicBezTo>
                      <a:pt x="221131" y="90936"/>
                      <a:pt x="222449" y="90936"/>
                      <a:pt x="223767" y="89618"/>
                    </a:cubicBezTo>
                    <a:cubicBezTo>
                      <a:pt x="225085" y="89618"/>
                      <a:pt x="226403" y="88300"/>
                      <a:pt x="226403" y="88300"/>
                    </a:cubicBezTo>
                    <a:cubicBezTo>
                      <a:pt x="239582" y="88300"/>
                      <a:pt x="243536" y="121247"/>
                      <a:pt x="243536" y="137063"/>
                    </a:cubicBezTo>
                    <a:cubicBezTo>
                      <a:pt x="243536" y="141016"/>
                      <a:pt x="243536" y="150242"/>
                      <a:pt x="236946" y="150242"/>
                    </a:cubicBezTo>
                    <a:cubicBezTo>
                      <a:pt x="229039" y="150242"/>
                      <a:pt x="221131" y="130473"/>
                      <a:pt x="218495" y="123883"/>
                    </a:cubicBezTo>
                    <a:cubicBezTo>
                      <a:pt x="218495" y="123883"/>
                      <a:pt x="218495" y="123883"/>
                      <a:pt x="218495" y="123883"/>
                    </a:cubicBezTo>
                    <a:cubicBezTo>
                      <a:pt x="217177" y="130473"/>
                      <a:pt x="215859" y="142335"/>
                      <a:pt x="217177" y="148924"/>
                    </a:cubicBezTo>
                    <a:cubicBezTo>
                      <a:pt x="219813" y="166057"/>
                      <a:pt x="159189" y="199005"/>
                      <a:pt x="159189" y="199005"/>
                    </a:cubicBezTo>
                    <a:cubicBezTo>
                      <a:pt x="155236" y="200322"/>
                      <a:pt x="152600" y="201641"/>
                      <a:pt x="151282" y="202958"/>
                    </a:cubicBezTo>
                    <a:lnTo>
                      <a:pt x="149964" y="202958"/>
                    </a:lnTo>
                    <a:lnTo>
                      <a:pt x="147328" y="202958"/>
                    </a:lnTo>
                    <a:close/>
                  </a:path>
                </a:pathLst>
              </a:custGeom>
              <a:grpFill/>
              <a:ln w="6350" cap="flat">
                <a:solidFill>
                  <a:srgbClr val="94C33D"/>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C14DA71C-55D2-990D-B289-500993DEDB8F}"/>
                  </a:ext>
                </a:extLst>
              </p:cNvPr>
              <p:cNvSpPr/>
              <p:nvPr/>
            </p:nvSpPr>
            <p:spPr>
              <a:xfrm>
                <a:off x="4339764" y="6174259"/>
                <a:ext cx="251333" cy="213502"/>
              </a:xfrm>
              <a:custGeom>
                <a:avLst/>
                <a:gdLst>
                  <a:gd name="connsiteX0" fmla="*/ 151172 w 251333"/>
                  <a:gd name="connsiteY0" fmla="*/ 213502 h 213502"/>
                  <a:gd name="connsiteX1" fmla="*/ 147218 w 251333"/>
                  <a:gd name="connsiteY1" fmla="*/ 210866 h 213502"/>
                  <a:gd name="connsiteX2" fmla="*/ 134039 w 251333"/>
                  <a:gd name="connsiteY2" fmla="*/ 201641 h 213502"/>
                  <a:gd name="connsiteX3" fmla="*/ 123496 w 251333"/>
                  <a:gd name="connsiteY3" fmla="*/ 200323 h 213502"/>
                  <a:gd name="connsiteX4" fmla="*/ 114270 w 251333"/>
                  <a:gd name="connsiteY4" fmla="*/ 199005 h 213502"/>
                  <a:gd name="connsiteX5" fmla="*/ 94502 w 251333"/>
                  <a:gd name="connsiteY5" fmla="*/ 167375 h 213502"/>
                  <a:gd name="connsiteX6" fmla="*/ 93184 w 251333"/>
                  <a:gd name="connsiteY6" fmla="*/ 156832 h 213502"/>
                  <a:gd name="connsiteX7" fmla="*/ 91866 w 251333"/>
                  <a:gd name="connsiteY7" fmla="*/ 155514 h 213502"/>
                  <a:gd name="connsiteX8" fmla="*/ 69461 w 251333"/>
                  <a:gd name="connsiteY8" fmla="*/ 167375 h 213502"/>
                  <a:gd name="connsiteX9" fmla="*/ 62872 w 251333"/>
                  <a:gd name="connsiteY9" fmla="*/ 175283 h 213502"/>
                  <a:gd name="connsiteX10" fmla="*/ 29924 w 251333"/>
                  <a:gd name="connsiteY10" fmla="*/ 196369 h 213502"/>
                  <a:gd name="connsiteX11" fmla="*/ 25970 w 251333"/>
                  <a:gd name="connsiteY11" fmla="*/ 196369 h 213502"/>
                  <a:gd name="connsiteX12" fmla="*/ 3566 w 251333"/>
                  <a:gd name="connsiteY12" fmla="*/ 162104 h 213502"/>
                  <a:gd name="connsiteX13" fmla="*/ 3566 w 251333"/>
                  <a:gd name="connsiteY13" fmla="*/ 155514 h 213502"/>
                  <a:gd name="connsiteX14" fmla="*/ 2248 w 251333"/>
                  <a:gd name="connsiteY14" fmla="*/ 146289 h 213502"/>
                  <a:gd name="connsiteX15" fmla="*/ 8837 w 251333"/>
                  <a:gd name="connsiteY15" fmla="*/ 109387 h 213502"/>
                  <a:gd name="connsiteX16" fmla="*/ 27288 w 251333"/>
                  <a:gd name="connsiteY16" fmla="*/ 96208 h 213502"/>
                  <a:gd name="connsiteX17" fmla="*/ 41785 w 251333"/>
                  <a:gd name="connsiteY17" fmla="*/ 85664 h 213502"/>
                  <a:gd name="connsiteX18" fmla="*/ 52329 w 251333"/>
                  <a:gd name="connsiteY18" fmla="*/ 57989 h 213502"/>
                  <a:gd name="connsiteX19" fmla="*/ 51011 w 251333"/>
                  <a:gd name="connsiteY19" fmla="*/ 54035 h 213502"/>
                  <a:gd name="connsiteX20" fmla="*/ 49693 w 251333"/>
                  <a:gd name="connsiteY20" fmla="*/ 35584 h 213502"/>
                  <a:gd name="connsiteX21" fmla="*/ 68143 w 251333"/>
                  <a:gd name="connsiteY21" fmla="*/ 15815 h 213502"/>
                  <a:gd name="connsiteX22" fmla="*/ 108999 w 251333"/>
                  <a:gd name="connsiteY22" fmla="*/ 13179 h 213502"/>
                  <a:gd name="connsiteX23" fmla="*/ 130085 w 251333"/>
                  <a:gd name="connsiteY23" fmla="*/ 15815 h 213502"/>
                  <a:gd name="connsiteX24" fmla="*/ 124814 w 251333"/>
                  <a:gd name="connsiteY24" fmla="*/ 19769 h 213502"/>
                  <a:gd name="connsiteX25" fmla="*/ 130085 w 251333"/>
                  <a:gd name="connsiteY25" fmla="*/ 17134 h 213502"/>
                  <a:gd name="connsiteX26" fmla="*/ 134039 w 251333"/>
                  <a:gd name="connsiteY26" fmla="*/ 15815 h 213502"/>
                  <a:gd name="connsiteX27" fmla="*/ 135357 w 251333"/>
                  <a:gd name="connsiteY27" fmla="*/ 17134 h 213502"/>
                  <a:gd name="connsiteX28" fmla="*/ 163033 w 251333"/>
                  <a:gd name="connsiteY28" fmla="*/ 5272 h 213502"/>
                  <a:gd name="connsiteX29" fmla="*/ 180166 w 251333"/>
                  <a:gd name="connsiteY29" fmla="*/ 0 h 213502"/>
                  <a:gd name="connsiteX30" fmla="*/ 215750 w 251333"/>
                  <a:gd name="connsiteY30" fmla="*/ 40856 h 213502"/>
                  <a:gd name="connsiteX31" fmla="*/ 223657 w 251333"/>
                  <a:gd name="connsiteY31" fmla="*/ 55353 h 213502"/>
                  <a:gd name="connsiteX32" fmla="*/ 224975 w 251333"/>
                  <a:gd name="connsiteY32" fmla="*/ 56671 h 213502"/>
                  <a:gd name="connsiteX33" fmla="*/ 226293 w 251333"/>
                  <a:gd name="connsiteY33" fmla="*/ 59306 h 213502"/>
                  <a:gd name="connsiteX34" fmla="*/ 226293 w 251333"/>
                  <a:gd name="connsiteY34" fmla="*/ 86983 h 213502"/>
                  <a:gd name="connsiteX35" fmla="*/ 226293 w 251333"/>
                  <a:gd name="connsiteY35" fmla="*/ 89619 h 213502"/>
                  <a:gd name="connsiteX36" fmla="*/ 228929 w 251333"/>
                  <a:gd name="connsiteY36" fmla="*/ 89619 h 213502"/>
                  <a:gd name="connsiteX37" fmla="*/ 251334 w 251333"/>
                  <a:gd name="connsiteY37" fmla="*/ 142335 h 213502"/>
                  <a:gd name="connsiteX38" fmla="*/ 239472 w 251333"/>
                  <a:gd name="connsiteY38" fmla="*/ 160786 h 213502"/>
                  <a:gd name="connsiteX39" fmla="*/ 224975 w 251333"/>
                  <a:gd name="connsiteY39" fmla="*/ 148925 h 213502"/>
                  <a:gd name="connsiteX40" fmla="*/ 224975 w 251333"/>
                  <a:gd name="connsiteY40" fmla="*/ 154196 h 213502"/>
                  <a:gd name="connsiteX41" fmla="*/ 164351 w 251333"/>
                  <a:gd name="connsiteY41" fmla="*/ 209549 h 213502"/>
                  <a:gd name="connsiteX42" fmla="*/ 156444 w 251333"/>
                  <a:gd name="connsiteY42" fmla="*/ 213502 h 213502"/>
                  <a:gd name="connsiteX43" fmla="*/ 151172 w 251333"/>
                  <a:gd name="connsiteY43" fmla="*/ 213502 h 213502"/>
                  <a:gd name="connsiteX44" fmla="*/ 91866 w 251333"/>
                  <a:gd name="connsiteY44" fmla="*/ 144971 h 213502"/>
                  <a:gd name="connsiteX45" fmla="*/ 103727 w 251333"/>
                  <a:gd name="connsiteY45" fmla="*/ 154196 h 213502"/>
                  <a:gd name="connsiteX46" fmla="*/ 105045 w 251333"/>
                  <a:gd name="connsiteY46" fmla="*/ 167375 h 213502"/>
                  <a:gd name="connsiteX47" fmla="*/ 116906 w 251333"/>
                  <a:gd name="connsiteY47" fmla="*/ 189780 h 213502"/>
                  <a:gd name="connsiteX48" fmla="*/ 126132 w 251333"/>
                  <a:gd name="connsiteY48" fmla="*/ 191097 h 213502"/>
                  <a:gd name="connsiteX49" fmla="*/ 139311 w 251333"/>
                  <a:gd name="connsiteY49" fmla="*/ 192416 h 213502"/>
                  <a:gd name="connsiteX50" fmla="*/ 155126 w 251333"/>
                  <a:gd name="connsiteY50" fmla="*/ 202959 h 213502"/>
                  <a:gd name="connsiteX51" fmla="*/ 161715 w 251333"/>
                  <a:gd name="connsiteY51" fmla="*/ 200323 h 213502"/>
                  <a:gd name="connsiteX52" fmla="*/ 217068 w 251333"/>
                  <a:gd name="connsiteY52" fmla="*/ 155514 h 213502"/>
                  <a:gd name="connsiteX53" fmla="*/ 218386 w 251333"/>
                  <a:gd name="connsiteY53" fmla="*/ 127838 h 213502"/>
                  <a:gd name="connsiteX54" fmla="*/ 223657 w 251333"/>
                  <a:gd name="connsiteY54" fmla="*/ 100162 h 213502"/>
                  <a:gd name="connsiteX55" fmla="*/ 214432 w 251333"/>
                  <a:gd name="connsiteY55" fmla="*/ 96208 h 213502"/>
                  <a:gd name="connsiteX56" fmla="*/ 217068 w 251333"/>
                  <a:gd name="connsiteY56" fmla="*/ 84347 h 213502"/>
                  <a:gd name="connsiteX57" fmla="*/ 218386 w 251333"/>
                  <a:gd name="connsiteY57" fmla="*/ 64578 h 213502"/>
                  <a:gd name="connsiteX58" fmla="*/ 217068 w 251333"/>
                  <a:gd name="connsiteY58" fmla="*/ 63260 h 213502"/>
                  <a:gd name="connsiteX59" fmla="*/ 215750 w 251333"/>
                  <a:gd name="connsiteY59" fmla="*/ 61942 h 213502"/>
                  <a:gd name="connsiteX60" fmla="*/ 205207 w 251333"/>
                  <a:gd name="connsiteY60" fmla="*/ 40856 h 213502"/>
                  <a:gd name="connsiteX61" fmla="*/ 180166 w 251333"/>
                  <a:gd name="connsiteY61" fmla="*/ 9226 h 213502"/>
                  <a:gd name="connsiteX62" fmla="*/ 166987 w 251333"/>
                  <a:gd name="connsiteY62" fmla="*/ 13179 h 213502"/>
                  <a:gd name="connsiteX63" fmla="*/ 134039 w 251333"/>
                  <a:gd name="connsiteY63" fmla="*/ 26358 h 213502"/>
                  <a:gd name="connsiteX64" fmla="*/ 131403 w 251333"/>
                  <a:gd name="connsiteY64" fmla="*/ 26358 h 213502"/>
                  <a:gd name="connsiteX65" fmla="*/ 114270 w 251333"/>
                  <a:gd name="connsiteY65" fmla="*/ 34266 h 213502"/>
                  <a:gd name="connsiteX66" fmla="*/ 97138 w 251333"/>
                  <a:gd name="connsiteY66" fmla="*/ 39537 h 213502"/>
                  <a:gd name="connsiteX67" fmla="*/ 91866 w 251333"/>
                  <a:gd name="connsiteY67" fmla="*/ 38220 h 213502"/>
                  <a:gd name="connsiteX68" fmla="*/ 86595 w 251333"/>
                  <a:gd name="connsiteY68" fmla="*/ 36902 h 213502"/>
                  <a:gd name="connsiteX69" fmla="*/ 89230 w 251333"/>
                  <a:gd name="connsiteY69" fmla="*/ 31630 h 213502"/>
                  <a:gd name="connsiteX70" fmla="*/ 95820 w 251333"/>
                  <a:gd name="connsiteY70" fmla="*/ 25041 h 213502"/>
                  <a:gd name="connsiteX71" fmla="*/ 95820 w 251333"/>
                  <a:gd name="connsiteY71" fmla="*/ 25041 h 213502"/>
                  <a:gd name="connsiteX72" fmla="*/ 102409 w 251333"/>
                  <a:gd name="connsiteY72" fmla="*/ 21087 h 213502"/>
                  <a:gd name="connsiteX73" fmla="*/ 70779 w 251333"/>
                  <a:gd name="connsiteY73" fmla="*/ 23723 h 213502"/>
                  <a:gd name="connsiteX74" fmla="*/ 58918 w 251333"/>
                  <a:gd name="connsiteY74" fmla="*/ 35584 h 213502"/>
                  <a:gd name="connsiteX75" fmla="*/ 60236 w 251333"/>
                  <a:gd name="connsiteY75" fmla="*/ 48763 h 213502"/>
                  <a:gd name="connsiteX76" fmla="*/ 61554 w 251333"/>
                  <a:gd name="connsiteY76" fmla="*/ 54035 h 213502"/>
                  <a:gd name="connsiteX77" fmla="*/ 47057 w 251333"/>
                  <a:gd name="connsiteY77" fmla="*/ 90936 h 213502"/>
                  <a:gd name="connsiteX78" fmla="*/ 31242 w 251333"/>
                  <a:gd name="connsiteY78" fmla="*/ 102798 h 213502"/>
                  <a:gd name="connsiteX79" fmla="*/ 14109 w 251333"/>
                  <a:gd name="connsiteY79" fmla="*/ 114659 h 213502"/>
                  <a:gd name="connsiteX80" fmla="*/ 10155 w 251333"/>
                  <a:gd name="connsiteY80" fmla="*/ 142335 h 213502"/>
                  <a:gd name="connsiteX81" fmla="*/ 12791 w 251333"/>
                  <a:gd name="connsiteY81" fmla="*/ 152878 h 213502"/>
                  <a:gd name="connsiteX82" fmla="*/ 12791 w 251333"/>
                  <a:gd name="connsiteY82" fmla="*/ 160786 h 213502"/>
                  <a:gd name="connsiteX83" fmla="*/ 27288 w 251333"/>
                  <a:gd name="connsiteY83" fmla="*/ 185826 h 213502"/>
                  <a:gd name="connsiteX84" fmla="*/ 53647 w 251333"/>
                  <a:gd name="connsiteY84" fmla="*/ 168694 h 213502"/>
                  <a:gd name="connsiteX85" fmla="*/ 61554 w 251333"/>
                  <a:gd name="connsiteY85" fmla="*/ 160786 h 213502"/>
                  <a:gd name="connsiteX86" fmla="*/ 91866 w 251333"/>
                  <a:gd name="connsiteY86" fmla="*/ 144971 h 213502"/>
                  <a:gd name="connsiteX87" fmla="*/ 226293 w 251333"/>
                  <a:gd name="connsiteY87" fmla="*/ 127838 h 213502"/>
                  <a:gd name="connsiteX88" fmla="*/ 239472 w 251333"/>
                  <a:gd name="connsiteY88" fmla="*/ 150242 h 213502"/>
                  <a:gd name="connsiteX89" fmla="*/ 240790 w 251333"/>
                  <a:gd name="connsiteY89" fmla="*/ 141017 h 213502"/>
                  <a:gd name="connsiteX90" fmla="*/ 228929 w 251333"/>
                  <a:gd name="connsiteY90" fmla="*/ 97526 h 213502"/>
                  <a:gd name="connsiteX91" fmla="*/ 227611 w 251333"/>
                  <a:gd name="connsiteY91" fmla="*/ 97526 h 213502"/>
                  <a:gd name="connsiteX92" fmla="*/ 226293 w 251333"/>
                  <a:gd name="connsiteY92" fmla="*/ 98844 h 213502"/>
                  <a:gd name="connsiteX93" fmla="*/ 226293 w 251333"/>
                  <a:gd name="connsiteY93" fmla="*/ 127838 h 21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51333" h="213502">
                    <a:moveTo>
                      <a:pt x="151172" y="213502"/>
                    </a:moveTo>
                    <a:lnTo>
                      <a:pt x="147218" y="210866"/>
                    </a:lnTo>
                    <a:cubicBezTo>
                      <a:pt x="141947" y="205595"/>
                      <a:pt x="137993" y="202959"/>
                      <a:pt x="134039" y="201641"/>
                    </a:cubicBezTo>
                    <a:cubicBezTo>
                      <a:pt x="131403" y="200323"/>
                      <a:pt x="127450" y="200323"/>
                      <a:pt x="123496" y="200323"/>
                    </a:cubicBezTo>
                    <a:cubicBezTo>
                      <a:pt x="120860" y="200323"/>
                      <a:pt x="116906" y="200323"/>
                      <a:pt x="114270" y="199005"/>
                    </a:cubicBezTo>
                    <a:cubicBezTo>
                      <a:pt x="94502" y="196369"/>
                      <a:pt x="94502" y="177918"/>
                      <a:pt x="94502" y="167375"/>
                    </a:cubicBezTo>
                    <a:cubicBezTo>
                      <a:pt x="94502" y="163422"/>
                      <a:pt x="94502" y="159468"/>
                      <a:pt x="93184" y="156832"/>
                    </a:cubicBezTo>
                    <a:cubicBezTo>
                      <a:pt x="93184" y="155514"/>
                      <a:pt x="91866" y="155514"/>
                      <a:pt x="91866" y="155514"/>
                    </a:cubicBezTo>
                    <a:cubicBezTo>
                      <a:pt x="86595" y="155514"/>
                      <a:pt x="76051" y="162104"/>
                      <a:pt x="69461" y="167375"/>
                    </a:cubicBezTo>
                    <a:cubicBezTo>
                      <a:pt x="66826" y="170011"/>
                      <a:pt x="64190" y="172647"/>
                      <a:pt x="62872" y="175283"/>
                    </a:cubicBezTo>
                    <a:cubicBezTo>
                      <a:pt x="54964" y="184508"/>
                      <a:pt x="44421" y="193733"/>
                      <a:pt x="29924" y="196369"/>
                    </a:cubicBezTo>
                    <a:cubicBezTo>
                      <a:pt x="28606" y="196369"/>
                      <a:pt x="27288" y="196369"/>
                      <a:pt x="25970" y="196369"/>
                    </a:cubicBezTo>
                    <a:cubicBezTo>
                      <a:pt x="4884" y="196369"/>
                      <a:pt x="4884" y="173965"/>
                      <a:pt x="3566" y="162104"/>
                    </a:cubicBezTo>
                    <a:cubicBezTo>
                      <a:pt x="3566" y="159468"/>
                      <a:pt x="3566" y="156832"/>
                      <a:pt x="3566" y="155514"/>
                    </a:cubicBezTo>
                    <a:cubicBezTo>
                      <a:pt x="3566" y="152878"/>
                      <a:pt x="2248" y="148925"/>
                      <a:pt x="2248" y="146289"/>
                    </a:cubicBezTo>
                    <a:cubicBezTo>
                      <a:pt x="-388" y="135746"/>
                      <a:pt x="-3024" y="121248"/>
                      <a:pt x="8837" y="109387"/>
                    </a:cubicBezTo>
                    <a:cubicBezTo>
                      <a:pt x="14109" y="104115"/>
                      <a:pt x="22016" y="100162"/>
                      <a:pt x="27288" y="96208"/>
                    </a:cubicBezTo>
                    <a:cubicBezTo>
                      <a:pt x="32560" y="93572"/>
                      <a:pt x="37832" y="89619"/>
                      <a:pt x="41785" y="85664"/>
                    </a:cubicBezTo>
                    <a:cubicBezTo>
                      <a:pt x="51011" y="76440"/>
                      <a:pt x="54964" y="67214"/>
                      <a:pt x="52329" y="57989"/>
                    </a:cubicBezTo>
                    <a:cubicBezTo>
                      <a:pt x="52329" y="56671"/>
                      <a:pt x="51011" y="55353"/>
                      <a:pt x="51011" y="54035"/>
                    </a:cubicBezTo>
                    <a:cubicBezTo>
                      <a:pt x="49693" y="48763"/>
                      <a:pt x="48375" y="42173"/>
                      <a:pt x="49693" y="35584"/>
                    </a:cubicBezTo>
                    <a:cubicBezTo>
                      <a:pt x="51011" y="28994"/>
                      <a:pt x="54964" y="21087"/>
                      <a:pt x="68143" y="15815"/>
                    </a:cubicBezTo>
                    <a:cubicBezTo>
                      <a:pt x="78687" y="11862"/>
                      <a:pt x="90548" y="10544"/>
                      <a:pt x="108999" y="13179"/>
                    </a:cubicBezTo>
                    <a:lnTo>
                      <a:pt x="130085" y="15815"/>
                    </a:lnTo>
                    <a:lnTo>
                      <a:pt x="124814" y="19769"/>
                    </a:lnTo>
                    <a:cubicBezTo>
                      <a:pt x="127450" y="18451"/>
                      <a:pt x="128768" y="18451"/>
                      <a:pt x="130085" y="17134"/>
                    </a:cubicBezTo>
                    <a:lnTo>
                      <a:pt x="134039" y="15815"/>
                    </a:lnTo>
                    <a:lnTo>
                      <a:pt x="135357" y="17134"/>
                    </a:lnTo>
                    <a:cubicBezTo>
                      <a:pt x="137993" y="17134"/>
                      <a:pt x="145901" y="14498"/>
                      <a:pt x="163033" y="5272"/>
                    </a:cubicBezTo>
                    <a:cubicBezTo>
                      <a:pt x="169623" y="1318"/>
                      <a:pt x="174894" y="0"/>
                      <a:pt x="180166" y="0"/>
                    </a:cubicBezTo>
                    <a:cubicBezTo>
                      <a:pt x="205207" y="0"/>
                      <a:pt x="215750" y="31630"/>
                      <a:pt x="215750" y="40856"/>
                    </a:cubicBezTo>
                    <a:cubicBezTo>
                      <a:pt x="215750" y="44809"/>
                      <a:pt x="221021" y="52717"/>
                      <a:pt x="223657" y="55353"/>
                    </a:cubicBezTo>
                    <a:lnTo>
                      <a:pt x="224975" y="56671"/>
                    </a:lnTo>
                    <a:cubicBezTo>
                      <a:pt x="226293" y="57989"/>
                      <a:pt x="226293" y="57989"/>
                      <a:pt x="226293" y="59306"/>
                    </a:cubicBezTo>
                    <a:cubicBezTo>
                      <a:pt x="230247" y="65896"/>
                      <a:pt x="234201" y="75121"/>
                      <a:pt x="226293" y="86983"/>
                    </a:cubicBezTo>
                    <a:lnTo>
                      <a:pt x="226293" y="89619"/>
                    </a:lnTo>
                    <a:cubicBezTo>
                      <a:pt x="227611" y="89619"/>
                      <a:pt x="227611" y="89619"/>
                      <a:pt x="228929" y="89619"/>
                    </a:cubicBezTo>
                    <a:cubicBezTo>
                      <a:pt x="250016" y="89619"/>
                      <a:pt x="251334" y="142335"/>
                      <a:pt x="251334" y="142335"/>
                    </a:cubicBezTo>
                    <a:cubicBezTo>
                      <a:pt x="251334" y="158150"/>
                      <a:pt x="244744" y="160786"/>
                      <a:pt x="239472" y="160786"/>
                    </a:cubicBezTo>
                    <a:cubicBezTo>
                      <a:pt x="234201" y="160786"/>
                      <a:pt x="228929" y="156832"/>
                      <a:pt x="224975" y="148925"/>
                    </a:cubicBezTo>
                    <a:cubicBezTo>
                      <a:pt x="224975" y="151560"/>
                      <a:pt x="224975" y="152878"/>
                      <a:pt x="224975" y="154196"/>
                    </a:cubicBezTo>
                    <a:cubicBezTo>
                      <a:pt x="228929" y="175283"/>
                      <a:pt x="164351" y="209549"/>
                      <a:pt x="164351" y="209549"/>
                    </a:cubicBezTo>
                    <a:cubicBezTo>
                      <a:pt x="160397" y="212185"/>
                      <a:pt x="157762" y="212185"/>
                      <a:pt x="156444" y="213502"/>
                    </a:cubicBezTo>
                    <a:lnTo>
                      <a:pt x="151172" y="213502"/>
                    </a:lnTo>
                    <a:close/>
                    <a:moveTo>
                      <a:pt x="91866" y="144971"/>
                    </a:moveTo>
                    <a:cubicBezTo>
                      <a:pt x="95820" y="144971"/>
                      <a:pt x="101091" y="146289"/>
                      <a:pt x="103727" y="154196"/>
                    </a:cubicBezTo>
                    <a:cubicBezTo>
                      <a:pt x="105045" y="158150"/>
                      <a:pt x="105045" y="163422"/>
                      <a:pt x="105045" y="167375"/>
                    </a:cubicBezTo>
                    <a:cubicBezTo>
                      <a:pt x="105045" y="180554"/>
                      <a:pt x="106363" y="188462"/>
                      <a:pt x="116906" y="189780"/>
                    </a:cubicBezTo>
                    <a:cubicBezTo>
                      <a:pt x="119542" y="189780"/>
                      <a:pt x="122178" y="189780"/>
                      <a:pt x="126132" y="191097"/>
                    </a:cubicBezTo>
                    <a:cubicBezTo>
                      <a:pt x="130085" y="191097"/>
                      <a:pt x="135357" y="191097"/>
                      <a:pt x="139311" y="192416"/>
                    </a:cubicBezTo>
                    <a:cubicBezTo>
                      <a:pt x="144583" y="193733"/>
                      <a:pt x="149854" y="197687"/>
                      <a:pt x="155126" y="202959"/>
                    </a:cubicBezTo>
                    <a:cubicBezTo>
                      <a:pt x="156444" y="202959"/>
                      <a:pt x="159080" y="201641"/>
                      <a:pt x="161715" y="200323"/>
                    </a:cubicBezTo>
                    <a:cubicBezTo>
                      <a:pt x="181484" y="189780"/>
                      <a:pt x="219703" y="164739"/>
                      <a:pt x="217068" y="155514"/>
                    </a:cubicBezTo>
                    <a:cubicBezTo>
                      <a:pt x="215750" y="148925"/>
                      <a:pt x="217068" y="135746"/>
                      <a:pt x="218386" y="127838"/>
                    </a:cubicBezTo>
                    <a:lnTo>
                      <a:pt x="223657" y="100162"/>
                    </a:lnTo>
                    <a:cubicBezTo>
                      <a:pt x="219703" y="100162"/>
                      <a:pt x="215750" y="98844"/>
                      <a:pt x="214432" y="96208"/>
                    </a:cubicBezTo>
                    <a:cubicBezTo>
                      <a:pt x="213114" y="92254"/>
                      <a:pt x="214432" y="88300"/>
                      <a:pt x="217068" y="84347"/>
                    </a:cubicBezTo>
                    <a:cubicBezTo>
                      <a:pt x="222339" y="77757"/>
                      <a:pt x="223657" y="71168"/>
                      <a:pt x="218386" y="64578"/>
                    </a:cubicBezTo>
                    <a:cubicBezTo>
                      <a:pt x="218386" y="64578"/>
                      <a:pt x="217068" y="63260"/>
                      <a:pt x="217068" y="63260"/>
                    </a:cubicBezTo>
                    <a:lnTo>
                      <a:pt x="215750" y="61942"/>
                    </a:lnTo>
                    <a:cubicBezTo>
                      <a:pt x="211796" y="57989"/>
                      <a:pt x="205207" y="48763"/>
                      <a:pt x="205207" y="40856"/>
                    </a:cubicBezTo>
                    <a:cubicBezTo>
                      <a:pt x="205207" y="34266"/>
                      <a:pt x="197299" y="9226"/>
                      <a:pt x="180166" y="9226"/>
                    </a:cubicBezTo>
                    <a:cubicBezTo>
                      <a:pt x="176212" y="9226"/>
                      <a:pt x="172259" y="10544"/>
                      <a:pt x="166987" y="13179"/>
                    </a:cubicBezTo>
                    <a:cubicBezTo>
                      <a:pt x="147218" y="25041"/>
                      <a:pt x="137993" y="26358"/>
                      <a:pt x="134039" y="26358"/>
                    </a:cubicBezTo>
                    <a:lnTo>
                      <a:pt x="131403" y="26358"/>
                    </a:lnTo>
                    <a:cubicBezTo>
                      <a:pt x="130085" y="26358"/>
                      <a:pt x="123496" y="28994"/>
                      <a:pt x="114270" y="34266"/>
                    </a:cubicBezTo>
                    <a:cubicBezTo>
                      <a:pt x="110317" y="36902"/>
                      <a:pt x="102409" y="39537"/>
                      <a:pt x="97138" y="39537"/>
                    </a:cubicBezTo>
                    <a:cubicBezTo>
                      <a:pt x="94502" y="39537"/>
                      <a:pt x="93184" y="39537"/>
                      <a:pt x="91866" y="38220"/>
                    </a:cubicBezTo>
                    <a:lnTo>
                      <a:pt x="86595" y="36902"/>
                    </a:lnTo>
                    <a:lnTo>
                      <a:pt x="89230" y="31630"/>
                    </a:lnTo>
                    <a:cubicBezTo>
                      <a:pt x="90548" y="30313"/>
                      <a:pt x="93184" y="27677"/>
                      <a:pt x="95820" y="25041"/>
                    </a:cubicBezTo>
                    <a:lnTo>
                      <a:pt x="95820" y="25041"/>
                    </a:lnTo>
                    <a:cubicBezTo>
                      <a:pt x="95820" y="25041"/>
                      <a:pt x="99774" y="22405"/>
                      <a:pt x="102409" y="21087"/>
                    </a:cubicBezTo>
                    <a:cubicBezTo>
                      <a:pt x="89230" y="19769"/>
                      <a:pt x="78687" y="19769"/>
                      <a:pt x="70779" y="23723"/>
                    </a:cubicBezTo>
                    <a:cubicBezTo>
                      <a:pt x="65508" y="25041"/>
                      <a:pt x="60236" y="28994"/>
                      <a:pt x="58918" y="35584"/>
                    </a:cubicBezTo>
                    <a:cubicBezTo>
                      <a:pt x="57600" y="39537"/>
                      <a:pt x="58918" y="44809"/>
                      <a:pt x="60236" y="48763"/>
                    </a:cubicBezTo>
                    <a:cubicBezTo>
                      <a:pt x="60236" y="50081"/>
                      <a:pt x="61554" y="52717"/>
                      <a:pt x="61554" y="54035"/>
                    </a:cubicBezTo>
                    <a:cubicBezTo>
                      <a:pt x="64190" y="67214"/>
                      <a:pt x="60236" y="80393"/>
                      <a:pt x="47057" y="90936"/>
                    </a:cubicBezTo>
                    <a:cubicBezTo>
                      <a:pt x="41785" y="94890"/>
                      <a:pt x="36514" y="98844"/>
                      <a:pt x="31242" y="102798"/>
                    </a:cubicBezTo>
                    <a:cubicBezTo>
                      <a:pt x="25970" y="105433"/>
                      <a:pt x="19381" y="109387"/>
                      <a:pt x="14109" y="114659"/>
                    </a:cubicBezTo>
                    <a:cubicBezTo>
                      <a:pt x="4884" y="122567"/>
                      <a:pt x="7520" y="133110"/>
                      <a:pt x="10155" y="142335"/>
                    </a:cubicBezTo>
                    <a:cubicBezTo>
                      <a:pt x="11473" y="146289"/>
                      <a:pt x="11473" y="148925"/>
                      <a:pt x="12791" y="152878"/>
                    </a:cubicBezTo>
                    <a:cubicBezTo>
                      <a:pt x="12791" y="155514"/>
                      <a:pt x="12791" y="158150"/>
                      <a:pt x="12791" y="160786"/>
                    </a:cubicBezTo>
                    <a:cubicBezTo>
                      <a:pt x="14109" y="179237"/>
                      <a:pt x="15427" y="187144"/>
                      <a:pt x="27288" y="185826"/>
                    </a:cubicBezTo>
                    <a:cubicBezTo>
                      <a:pt x="39150" y="184508"/>
                      <a:pt x="45739" y="176601"/>
                      <a:pt x="53647" y="168694"/>
                    </a:cubicBezTo>
                    <a:cubicBezTo>
                      <a:pt x="56282" y="166058"/>
                      <a:pt x="58918" y="163422"/>
                      <a:pt x="61554" y="160786"/>
                    </a:cubicBezTo>
                    <a:cubicBezTo>
                      <a:pt x="69461" y="154196"/>
                      <a:pt x="82641" y="144971"/>
                      <a:pt x="91866" y="144971"/>
                    </a:cubicBezTo>
                    <a:close/>
                    <a:moveTo>
                      <a:pt x="226293" y="127838"/>
                    </a:moveTo>
                    <a:cubicBezTo>
                      <a:pt x="231565" y="143653"/>
                      <a:pt x="238155" y="150242"/>
                      <a:pt x="239472" y="150242"/>
                    </a:cubicBezTo>
                    <a:cubicBezTo>
                      <a:pt x="239472" y="150242"/>
                      <a:pt x="240790" y="148925"/>
                      <a:pt x="240790" y="141017"/>
                    </a:cubicBezTo>
                    <a:cubicBezTo>
                      <a:pt x="240790" y="121248"/>
                      <a:pt x="235519" y="97526"/>
                      <a:pt x="228929" y="97526"/>
                    </a:cubicBezTo>
                    <a:cubicBezTo>
                      <a:pt x="228929" y="97526"/>
                      <a:pt x="227611" y="97526"/>
                      <a:pt x="227611" y="97526"/>
                    </a:cubicBezTo>
                    <a:cubicBezTo>
                      <a:pt x="227611" y="97526"/>
                      <a:pt x="226293" y="97526"/>
                      <a:pt x="226293" y="98844"/>
                    </a:cubicBezTo>
                    <a:lnTo>
                      <a:pt x="226293" y="127838"/>
                    </a:lnTo>
                    <a:close/>
                  </a:path>
                </a:pathLst>
              </a:custGeom>
              <a:grpFill/>
              <a:ln w="6350" cap="flat">
                <a:solidFill>
                  <a:srgbClr val="94C33D"/>
                </a:solidFill>
                <a:prstDash val="solid"/>
                <a:miter/>
              </a:ln>
            </p:spPr>
            <p:txBody>
              <a:bodyPr rtlCol="0" anchor="ctr"/>
              <a:lstStyle/>
              <a:p>
                <a:endParaRPr lang="en-US"/>
              </a:p>
            </p:txBody>
          </p:sp>
        </p:grpSp>
        <p:grpSp>
          <p:nvGrpSpPr>
            <p:cNvPr id="78" name="Graphic 5">
              <a:extLst>
                <a:ext uri="{FF2B5EF4-FFF2-40B4-BE49-F238E27FC236}">
                  <a16:creationId xmlns:a16="http://schemas.microsoft.com/office/drawing/2014/main" id="{0EBA89AC-1BB3-CBDF-9372-AAA773050E95}"/>
                </a:ext>
              </a:extLst>
            </p:cNvPr>
            <p:cNvGrpSpPr/>
            <p:nvPr/>
          </p:nvGrpSpPr>
          <p:grpSpPr>
            <a:xfrm>
              <a:off x="4019123" y="6155809"/>
              <a:ext cx="492900" cy="600968"/>
              <a:chOff x="4019123" y="6155809"/>
              <a:chExt cx="492900" cy="600968"/>
            </a:xfrm>
            <a:grpFill/>
          </p:grpSpPr>
          <p:sp>
            <p:nvSpPr>
              <p:cNvPr id="79" name="Freeform 78">
                <a:extLst>
                  <a:ext uri="{FF2B5EF4-FFF2-40B4-BE49-F238E27FC236}">
                    <a16:creationId xmlns:a16="http://schemas.microsoft.com/office/drawing/2014/main" id="{7B410001-57FA-00B2-C248-94A546A7F215}"/>
                  </a:ext>
                </a:extLst>
              </p:cNvPr>
              <p:cNvSpPr/>
              <p:nvPr/>
            </p:nvSpPr>
            <p:spPr>
              <a:xfrm>
                <a:off x="4021759" y="6155809"/>
                <a:ext cx="473130" cy="595697"/>
              </a:xfrm>
              <a:custGeom>
                <a:avLst/>
                <a:gdLst>
                  <a:gd name="connsiteX0" fmla="*/ 46127 w 473130"/>
                  <a:gd name="connsiteY0" fmla="*/ 595697 h 595697"/>
                  <a:gd name="connsiteX1" fmla="*/ 39537 w 473130"/>
                  <a:gd name="connsiteY1" fmla="*/ 591743 h 595697"/>
                  <a:gd name="connsiteX2" fmla="*/ 55353 w 473130"/>
                  <a:gd name="connsiteY2" fmla="*/ 569339 h 595697"/>
                  <a:gd name="connsiteX3" fmla="*/ 57988 w 473130"/>
                  <a:gd name="connsiteY3" fmla="*/ 568020 h 595697"/>
                  <a:gd name="connsiteX4" fmla="*/ 30312 w 473130"/>
                  <a:gd name="connsiteY4" fmla="*/ 579882 h 595697"/>
                  <a:gd name="connsiteX5" fmla="*/ 19769 w 473130"/>
                  <a:gd name="connsiteY5" fmla="*/ 583836 h 595697"/>
                  <a:gd name="connsiteX6" fmla="*/ 14497 w 473130"/>
                  <a:gd name="connsiteY6" fmla="*/ 581200 h 595697"/>
                  <a:gd name="connsiteX7" fmla="*/ 27676 w 473130"/>
                  <a:gd name="connsiteY7" fmla="*/ 557477 h 595697"/>
                  <a:gd name="connsiteX8" fmla="*/ 51399 w 473130"/>
                  <a:gd name="connsiteY8" fmla="*/ 545616 h 595697"/>
                  <a:gd name="connsiteX9" fmla="*/ 60624 w 473130"/>
                  <a:gd name="connsiteY9" fmla="*/ 541662 h 595697"/>
                  <a:gd name="connsiteX10" fmla="*/ 52717 w 473130"/>
                  <a:gd name="connsiteY10" fmla="*/ 541662 h 595697"/>
                  <a:gd name="connsiteX11" fmla="*/ 42173 w 473130"/>
                  <a:gd name="connsiteY11" fmla="*/ 541662 h 595697"/>
                  <a:gd name="connsiteX12" fmla="*/ 30312 w 473130"/>
                  <a:gd name="connsiteY12" fmla="*/ 541662 h 595697"/>
                  <a:gd name="connsiteX13" fmla="*/ 3954 w 473130"/>
                  <a:gd name="connsiteY13" fmla="*/ 536391 h 595697"/>
                  <a:gd name="connsiteX14" fmla="*/ 0 w 473130"/>
                  <a:gd name="connsiteY14" fmla="*/ 528483 h 595697"/>
                  <a:gd name="connsiteX15" fmla="*/ 17133 w 473130"/>
                  <a:gd name="connsiteY15" fmla="*/ 513986 h 595697"/>
                  <a:gd name="connsiteX16" fmla="*/ 32948 w 473130"/>
                  <a:gd name="connsiteY16" fmla="*/ 504761 h 595697"/>
                  <a:gd name="connsiteX17" fmla="*/ 35584 w 473130"/>
                  <a:gd name="connsiteY17" fmla="*/ 502125 h 595697"/>
                  <a:gd name="connsiteX18" fmla="*/ 27676 w 473130"/>
                  <a:gd name="connsiteY18" fmla="*/ 502125 h 595697"/>
                  <a:gd name="connsiteX19" fmla="*/ 9226 w 473130"/>
                  <a:gd name="connsiteY19" fmla="*/ 499489 h 595697"/>
                  <a:gd name="connsiteX20" fmla="*/ 2636 w 473130"/>
                  <a:gd name="connsiteY20" fmla="*/ 491582 h 595697"/>
                  <a:gd name="connsiteX21" fmla="*/ 42173 w 473130"/>
                  <a:gd name="connsiteY21" fmla="*/ 473131 h 595697"/>
                  <a:gd name="connsiteX22" fmla="*/ 48763 w 473130"/>
                  <a:gd name="connsiteY22" fmla="*/ 473131 h 595697"/>
                  <a:gd name="connsiteX23" fmla="*/ 54035 w 473130"/>
                  <a:gd name="connsiteY23" fmla="*/ 473131 h 595697"/>
                  <a:gd name="connsiteX24" fmla="*/ 59306 w 473130"/>
                  <a:gd name="connsiteY24" fmla="*/ 471813 h 595697"/>
                  <a:gd name="connsiteX25" fmla="*/ 57988 w 473130"/>
                  <a:gd name="connsiteY25" fmla="*/ 466541 h 595697"/>
                  <a:gd name="connsiteX26" fmla="*/ 56670 w 473130"/>
                  <a:gd name="connsiteY26" fmla="*/ 448091 h 595697"/>
                  <a:gd name="connsiteX27" fmla="*/ 90936 w 473130"/>
                  <a:gd name="connsiteY27" fmla="*/ 428322 h 595697"/>
                  <a:gd name="connsiteX28" fmla="*/ 127838 w 473130"/>
                  <a:gd name="connsiteY28" fmla="*/ 420414 h 595697"/>
                  <a:gd name="connsiteX29" fmla="*/ 148924 w 473130"/>
                  <a:gd name="connsiteY29" fmla="*/ 412507 h 595697"/>
                  <a:gd name="connsiteX30" fmla="*/ 138381 w 473130"/>
                  <a:gd name="connsiteY30" fmla="*/ 413824 h 595697"/>
                  <a:gd name="connsiteX31" fmla="*/ 130473 w 473130"/>
                  <a:gd name="connsiteY31" fmla="*/ 416460 h 595697"/>
                  <a:gd name="connsiteX32" fmla="*/ 109387 w 473130"/>
                  <a:gd name="connsiteY32" fmla="*/ 421732 h 595697"/>
                  <a:gd name="connsiteX33" fmla="*/ 92254 w 473130"/>
                  <a:gd name="connsiteY33" fmla="*/ 416460 h 595697"/>
                  <a:gd name="connsiteX34" fmla="*/ 86982 w 473130"/>
                  <a:gd name="connsiteY34" fmla="*/ 405917 h 595697"/>
                  <a:gd name="connsiteX35" fmla="*/ 126520 w 473130"/>
                  <a:gd name="connsiteY35" fmla="*/ 374287 h 595697"/>
                  <a:gd name="connsiteX36" fmla="*/ 130473 w 473130"/>
                  <a:gd name="connsiteY36" fmla="*/ 372969 h 595697"/>
                  <a:gd name="connsiteX37" fmla="*/ 130473 w 473130"/>
                  <a:gd name="connsiteY37" fmla="*/ 372969 h 595697"/>
                  <a:gd name="connsiteX38" fmla="*/ 130473 w 473130"/>
                  <a:gd name="connsiteY38" fmla="*/ 359790 h 595697"/>
                  <a:gd name="connsiteX39" fmla="*/ 167375 w 473130"/>
                  <a:gd name="connsiteY39" fmla="*/ 334750 h 595697"/>
                  <a:gd name="connsiteX40" fmla="*/ 189779 w 473130"/>
                  <a:gd name="connsiteY40" fmla="*/ 330796 h 595697"/>
                  <a:gd name="connsiteX41" fmla="*/ 200323 w 473130"/>
                  <a:gd name="connsiteY41" fmla="*/ 326842 h 595697"/>
                  <a:gd name="connsiteX42" fmla="*/ 168693 w 473130"/>
                  <a:gd name="connsiteY42" fmla="*/ 317617 h 595697"/>
                  <a:gd name="connsiteX43" fmla="*/ 167375 w 473130"/>
                  <a:gd name="connsiteY43" fmla="*/ 317617 h 595697"/>
                  <a:gd name="connsiteX44" fmla="*/ 159468 w 473130"/>
                  <a:gd name="connsiteY44" fmla="*/ 318935 h 595697"/>
                  <a:gd name="connsiteX45" fmla="*/ 137063 w 473130"/>
                  <a:gd name="connsiteY45" fmla="*/ 322889 h 595697"/>
                  <a:gd name="connsiteX46" fmla="*/ 134427 w 473130"/>
                  <a:gd name="connsiteY46" fmla="*/ 322889 h 595697"/>
                  <a:gd name="connsiteX47" fmla="*/ 114659 w 473130"/>
                  <a:gd name="connsiteY47" fmla="*/ 313663 h 595697"/>
                  <a:gd name="connsiteX48" fmla="*/ 104115 w 473130"/>
                  <a:gd name="connsiteY48" fmla="*/ 307074 h 595697"/>
                  <a:gd name="connsiteX49" fmla="*/ 81711 w 473130"/>
                  <a:gd name="connsiteY49" fmla="*/ 287305 h 595697"/>
                  <a:gd name="connsiteX50" fmla="*/ 81711 w 473130"/>
                  <a:gd name="connsiteY50" fmla="*/ 280715 h 595697"/>
                  <a:gd name="connsiteX51" fmla="*/ 93572 w 473130"/>
                  <a:gd name="connsiteY51" fmla="*/ 271490 h 595697"/>
                  <a:gd name="connsiteX52" fmla="*/ 96208 w 473130"/>
                  <a:gd name="connsiteY52" fmla="*/ 271490 h 595697"/>
                  <a:gd name="connsiteX53" fmla="*/ 110705 w 473130"/>
                  <a:gd name="connsiteY53" fmla="*/ 260947 h 595697"/>
                  <a:gd name="connsiteX54" fmla="*/ 134427 w 473130"/>
                  <a:gd name="connsiteY54" fmla="*/ 246450 h 595697"/>
                  <a:gd name="connsiteX55" fmla="*/ 144971 w 473130"/>
                  <a:gd name="connsiteY55" fmla="*/ 242496 h 595697"/>
                  <a:gd name="connsiteX56" fmla="*/ 151560 w 473130"/>
                  <a:gd name="connsiteY56" fmla="*/ 234588 h 595697"/>
                  <a:gd name="connsiteX57" fmla="*/ 146288 w 473130"/>
                  <a:gd name="connsiteY57" fmla="*/ 231952 h 595697"/>
                  <a:gd name="connsiteX58" fmla="*/ 139699 w 473130"/>
                  <a:gd name="connsiteY58" fmla="*/ 227999 h 595697"/>
                  <a:gd name="connsiteX59" fmla="*/ 142335 w 473130"/>
                  <a:gd name="connsiteY59" fmla="*/ 195051 h 595697"/>
                  <a:gd name="connsiteX60" fmla="*/ 143653 w 473130"/>
                  <a:gd name="connsiteY60" fmla="*/ 191097 h 595697"/>
                  <a:gd name="connsiteX61" fmla="*/ 139699 w 473130"/>
                  <a:gd name="connsiteY61" fmla="*/ 180554 h 595697"/>
                  <a:gd name="connsiteX62" fmla="*/ 131791 w 473130"/>
                  <a:gd name="connsiteY62" fmla="*/ 168693 h 595697"/>
                  <a:gd name="connsiteX63" fmla="*/ 131791 w 473130"/>
                  <a:gd name="connsiteY63" fmla="*/ 158150 h 595697"/>
                  <a:gd name="connsiteX64" fmla="*/ 138381 w 473130"/>
                  <a:gd name="connsiteY64" fmla="*/ 155514 h 595697"/>
                  <a:gd name="connsiteX65" fmla="*/ 155514 w 473130"/>
                  <a:gd name="connsiteY65" fmla="*/ 160786 h 595697"/>
                  <a:gd name="connsiteX66" fmla="*/ 164739 w 473130"/>
                  <a:gd name="connsiteY66" fmla="*/ 163421 h 595697"/>
                  <a:gd name="connsiteX67" fmla="*/ 175282 w 473130"/>
                  <a:gd name="connsiteY67" fmla="*/ 160786 h 595697"/>
                  <a:gd name="connsiteX68" fmla="*/ 181872 w 473130"/>
                  <a:gd name="connsiteY68" fmla="*/ 159467 h 595697"/>
                  <a:gd name="connsiteX69" fmla="*/ 187144 w 473130"/>
                  <a:gd name="connsiteY69" fmla="*/ 158150 h 595697"/>
                  <a:gd name="connsiteX70" fmla="*/ 196369 w 473130"/>
                  <a:gd name="connsiteY70" fmla="*/ 156831 h 595697"/>
                  <a:gd name="connsiteX71" fmla="*/ 206913 w 473130"/>
                  <a:gd name="connsiteY71" fmla="*/ 162103 h 595697"/>
                  <a:gd name="connsiteX72" fmla="*/ 212184 w 473130"/>
                  <a:gd name="connsiteY72" fmla="*/ 167375 h 595697"/>
                  <a:gd name="connsiteX73" fmla="*/ 214820 w 473130"/>
                  <a:gd name="connsiteY73" fmla="*/ 164739 h 595697"/>
                  <a:gd name="connsiteX74" fmla="*/ 233271 w 473130"/>
                  <a:gd name="connsiteY74" fmla="*/ 156831 h 595697"/>
                  <a:gd name="connsiteX75" fmla="*/ 242496 w 473130"/>
                  <a:gd name="connsiteY75" fmla="*/ 156831 h 595697"/>
                  <a:gd name="connsiteX76" fmla="*/ 243814 w 473130"/>
                  <a:gd name="connsiteY76" fmla="*/ 156831 h 595697"/>
                  <a:gd name="connsiteX77" fmla="*/ 247768 w 473130"/>
                  <a:gd name="connsiteY77" fmla="*/ 156831 h 595697"/>
                  <a:gd name="connsiteX78" fmla="*/ 263583 w 473130"/>
                  <a:gd name="connsiteY78" fmla="*/ 150242 h 595697"/>
                  <a:gd name="connsiteX79" fmla="*/ 299167 w 473130"/>
                  <a:gd name="connsiteY79" fmla="*/ 129155 h 595697"/>
                  <a:gd name="connsiteX80" fmla="*/ 303120 w 473130"/>
                  <a:gd name="connsiteY80" fmla="*/ 126519 h 595697"/>
                  <a:gd name="connsiteX81" fmla="*/ 311028 w 473130"/>
                  <a:gd name="connsiteY81" fmla="*/ 121248 h 595697"/>
                  <a:gd name="connsiteX82" fmla="*/ 271490 w 473130"/>
                  <a:gd name="connsiteY82" fmla="*/ 113340 h 595697"/>
                  <a:gd name="connsiteX83" fmla="*/ 264901 w 473130"/>
                  <a:gd name="connsiteY83" fmla="*/ 113340 h 595697"/>
                  <a:gd name="connsiteX84" fmla="*/ 262265 w 473130"/>
                  <a:gd name="connsiteY84" fmla="*/ 113340 h 595697"/>
                  <a:gd name="connsiteX85" fmla="*/ 254357 w 473130"/>
                  <a:gd name="connsiteY85" fmla="*/ 108069 h 595697"/>
                  <a:gd name="connsiteX86" fmla="*/ 280715 w 473130"/>
                  <a:gd name="connsiteY86" fmla="*/ 85664 h 595697"/>
                  <a:gd name="connsiteX87" fmla="*/ 299167 w 473130"/>
                  <a:gd name="connsiteY87" fmla="*/ 64577 h 595697"/>
                  <a:gd name="connsiteX88" fmla="*/ 303120 w 473130"/>
                  <a:gd name="connsiteY88" fmla="*/ 54034 h 595697"/>
                  <a:gd name="connsiteX89" fmla="*/ 358473 w 473130"/>
                  <a:gd name="connsiteY89" fmla="*/ 22405 h 595697"/>
                  <a:gd name="connsiteX90" fmla="*/ 362426 w 473130"/>
                  <a:gd name="connsiteY90" fmla="*/ 22405 h 595697"/>
                  <a:gd name="connsiteX91" fmla="*/ 390103 w 473130"/>
                  <a:gd name="connsiteY91" fmla="*/ 13179 h 595697"/>
                  <a:gd name="connsiteX92" fmla="*/ 398010 w 473130"/>
                  <a:gd name="connsiteY92" fmla="*/ 9226 h 595697"/>
                  <a:gd name="connsiteX93" fmla="*/ 404600 w 473130"/>
                  <a:gd name="connsiteY93" fmla="*/ 6590 h 595697"/>
                  <a:gd name="connsiteX94" fmla="*/ 423050 w 473130"/>
                  <a:gd name="connsiteY94" fmla="*/ 0 h 595697"/>
                  <a:gd name="connsiteX95" fmla="*/ 429640 w 473130"/>
                  <a:gd name="connsiteY95" fmla="*/ 1318 h 595697"/>
                  <a:gd name="connsiteX96" fmla="*/ 440183 w 473130"/>
                  <a:gd name="connsiteY96" fmla="*/ 14497 h 595697"/>
                  <a:gd name="connsiteX97" fmla="*/ 433594 w 473130"/>
                  <a:gd name="connsiteY97" fmla="*/ 30312 h 595697"/>
                  <a:gd name="connsiteX98" fmla="*/ 428322 w 473130"/>
                  <a:gd name="connsiteY98" fmla="*/ 32948 h 595697"/>
                  <a:gd name="connsiteX99" fmla="*/ 421732 w 473130"/>
                  <a:gd name="connsiteY99" fmla="*/ 36901 h 595697"/>
                  <a:gd name="connsiteX100" fmla="*/ 420414 w 473130"/>
                  <a:gd name="connsiteY100" fmla="*/ 36901 h 595697"/>
                  <a:gd name="connsiteX101" fmla="*/ 404600 w 473130"/>
                  <a:gd name="connsiteY101" fmla="*/ 35584 h 595697"/>
                  <a:gd name="connsiteX102" fmla="*/ 386149 w 473130"/>
                  <a:gd name="connsiteY102" fmla="*/ 38219 h 595697"/>
                  <a:gd name="connsiteX103" fmla="*/ 375605 w 473130"/>
                  <a:gd name="connsiteY103" fmla="*/ 48763 h 595697"/>
                  <a:gd name="connsiteX104" fmla="*/ 376923 w 473130"/>
                  <a:gd name="connsiteY104" fmla="*/ 61942 h 595697"/>
                  <a:gd name="connsiteX105" fmla="*/ 378241 w 473130"/>
                  <a:gd name="connsiteY105" fmla="*/ 67213 h 595697"/>
                  <a:gd name="connsiteX106" fmla="*/ 363744 w 473130"/>
                  <a:gd name="connsiteY106" fmla="*/ 106751 h 595697"/>
                  <a:gd name="connsiteX107" fmla="*/ 346611 w 473130"/>
                  <a:gd name="connsiteY107" fmla="*/ 118612 h 595697"/>
                  <a:gd name="connsiteX108" fmla="*/ 330796 w 473130"/>
                  <a:gd name="connsiteY108" fmla="*/ 130473 h 595697"/>
                  <a:gd name="connsiteX109" fmla="*/ 326842 w 473130"/>
                  <a:gd name="connsiteY109" fmla="*/ 156831 h 595697"/>
                  <a:gd name="connsiteX110" fmla="*/ 329478 w 473130"/>
                  <a:gd name="connsiteY110" fmla="*/ 167375 h 595697"/>
                  <a:gd name="connsiteX111" fmla="*/ 329478 w 473130"/>
                  <a:gd name="connsiteY111" fmla="*/ 175282 h 595697"/>
                  <a:gd name="connsiteX112" fmla="*/ 340022 w 473130"/>
                  <a:gd name="connsiteY112" fmla="*/ 197687 h 595697"/>
                  <a:gd name="connsiteX113" fmla="*/ 341340 w 473130"/>
                  <a:gd name="connsiteY113" fmla="*/ 197687 h 595697"/>
                  <a:gd name="connsiteX114" fmla="*/ 367698 w 473130"/>
                  <a:gd name="connsiteY114" fmla="*/ 180554 h 595697"/>
                  <a:gd name="connsiteX115" fmla="*/ 375605 w 473130"/>
                  <a:gd name="connsiteY115" fmla="*/ 172646 h 595697"/>
                  <a:gd name="connsiteX116" fmla="*/ 405917 w 473130"/>
                  <a:gd name="connsiteY116" fmla="*/ 158150 h 595697"/>
                  <a:gd name="connsiteX117" fmla="*/ 419096 w 473130"/>
                  <a:gd name="connsiteY117" fmla="*/ 168693 h 595697"/>
                  <a:gd name="connsiteX118" fmla="*/ 420414 w 473130"/>
                  <a:gd name="connsiteY118" fmla="*/ 183190 h 595697"/>
                  <a:gd name="connsiteX119" fmla="*/ 430958 w 473130"/>
                  <a:gd name="connsiteY119" fmla="*/ 202958 h 595697"/>
                  <a:gd name="connsiteX120" fmla="*/ 438865 w 473130"/>
                  <a:gd name="connsiteY120" fmla="*/ 204277 h 595697"/>
                  <a:gd name="connsiteX121" fmla="*/ 452044 w 473130"/>
                  <a:gd name="connsiteY121" fmla="*/ 205594 h 595697"/>
                  <a:gd name="connsiteX122" fmla="*/ 469177 w 473130"/>
                  <a:gd name="connsiteY122" fmla="*/ 217456 h 595697"/>
                  <a:gd name="connsiteX123" fmla="*/ 473131 w 473130"/>
                  <a:gd name="connsiteY123" fmla="*/ 221409 h 595697"/>
                  <a:gd name="connsiteX124" fmla="*/ 466541 w 473130"/>
                  <a:gd name="connsiteY124" fmla="*/ 224045 h 595697"/>
                  <a:gd name="connsiteX125" fmla="*/ 454680 w 473130"/>
                  <a:gd name="connsiteY125" fmla="*/ 231952 h 595697"/>
                  <a:gd name="connsiteX126" fmla="*/ 446773 w 473130"/>
                  <a:gd name="connsiteY126" fmla="*/ 242496 h 595697"/>
                  <a:gd name="connsiteX127" fmla="*/ 454680 w 473130"/>
                  <a:gd name="connsiteY127" fmla="*/ 260947 h 595697"/>
                  <a:gd name="connsiteX128" fmla="*/ 445455 w 473130"/>
                  <a:gd name="connsiteY128" fmla="*/ 313663 h 595697"/>
                  <a:gd name="connsiteX129" fmla="*/ 438865 w 473130"/>
                  <a:gd name="connsiteY129" fmla="*/ 336068 h 595697"/>
                  <a:gd name="connsiteX130" fmla="*/ 438865 w 473130"/>
                  <a:gd name="connsiteY130" fmla="*/ 358473 h 595697"/>
                  <a:gd name="connsiteX131" fmla="*/ 408553 w 473130"/>
                  <a:gd name="connsiteY131" fmla="*/ 421732 h 595697"/>
                  <a:gd name="connsiteX132" fmla="*/ 403282 w 473130"/>
                  <a:gd name="connsiteY132" fmla="*/ 438865 h 595697"/>
                  <a:gd name="connsiteX133" fmla="*/ 404600 w 473130"/>
                  <a:gd name="connsiteY133" fmla="*/ 445455 h 595697"/>
                  <a:gd name="connsiteX134" fmla="*/ 384831 w 473130"/>
                  <a:gd name="connsiteY134" fmla="*/ 471813 h 595697"/>
                  <a:gd name="connsiteX135" fmla="*/ 386149 w 473130"/>
                  <a:gd name="connsiteY135" fmla="*/ 492899 h 595697"/>
                  <a:gd name="connsiteX136" fmla="*/ 386149 w 473130"/>
                  <a:gd name="connsiteY136" fmla="*/ 494218 h 595697"/>
                  <a:gd name="connsiteX137" fmla="*/ 386149 w 473130"/>
                  <a:gd name="connsiteY137" fmla="*/ 495535 h 595697"/>
                  <a:gd name="connsiteX138" fmla="*/ 345294 w 473130"/>
                  <a:gd name="connsiteY138" fmla="*/ 515304 h 595697"/>
                  <a:gd name="connsiteX139" fmla="*/ 320253 w 473130"/>
                  <a:gd name="connsiteY139" fmla="*/ 511350 h 595697"/>
                  <a:gd name="connsiteX140" fmla="*/ 309710 w 473130"/>
                  <a:gd name="connsiteY140" fmla="*/ 508714 h 595697"/>
                  <a:gd name="connsiteX141" fmla="*/ 288623 w 473130"/>
                  <a:gd name="connsiteY141" fmla="*/ 515304 h 595697"/>
                  <a:gd name="connsiteX142" fmla="*/ 247768 w 473130"/>
                  <a:gd name="connsiteY142" fmla="*/ 525847 h 595697"/>
                  <a:gd name="connsiteX143" fmla="*/ 229317 w 473130"/>
                  <a:gd name="connsiteY143" fmla="*/ 539026 h 595697"/>
                  <a:gd name="connsiteX144" fmla="*/ 196369 w 473130"/>
                  <a:gd name="connsiteY144" fmla="*/ 553524 h 595697"/>
                  <a:gd name="connsiteX145" fmla="*/ 180554 w 473130"/>
                  <a:gd name="connsiteY145" fmla="*/ 560113 h 595697"/>
                  <a:gd name="connsiteX146" fmla="*/ 156832 w 473130"/>
                  <a:gd name="connsiteY146" fmla="*/ 569339 h 595697"/>
                  <a:gd name="connsiteX147" fmla="*/ 155514 w 473130"/>
                  <a:gd name="connsiteY147" fmla="*/ 569339 h 595697"/>
                  <a:gd name="connsiteX148" fmla="*/ 135745 w 473130"/>
                  <a:gd name="connsiteY148" fmla="*/ 575928 h 595697"/>
                  <a:gd name="connsiteX149" fmla="*/ 71167 w 473130"/>
                  <a:gd name="connsiteY149" fmla="*/ 586472 h 595697"/>
                  <a:gd name="connsiteX150" fmla="*/ 56670 w 473130"/>
                  <a:gd name="connsiteY150" fmla="*/ 590425 h 595697"/>
                  <a:gd name="connsiteX151" fmla="*/ 48763 w 473130"/>
                  <a:gd name="connsiteY151" fmla="*/ 594379 h 595697"/>
                  <a:gd name="connsiteX152" fmla="*/ 46127 w 473130"/>
                  <a:gd name="connsiteY152" fmla="*/ 595697 h 59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73130" h="595697">
                    <a:moveTo>
                      <a:pt x="46127" y="595697"/>
                    </a:moveTo>
                    <a:cubicBezTo>
                      <a:pt x="42173" y="595697"/>
                      <a:pt x="40855" y="593061"/>
                      <a:pt x="39537" y="591743"/>
                    </a:cubicBezTo>
                    <a:cubicBezTo>
                      <a:pt x="36901" y="585153"/>
                      <a:pt x="47445" y="575928"/>
                      <a:pt x="55353" y="569339"/>
                    </a:cubicBezTo>
                    <a:cubicBezTo>
                      <a:pt x="56670" y="568020"/>
                      <a:pt x="56670" y="568020"/>
                      <a:pt x="57988" y="568020"/>
                    </a:cubicBezTo>
                    <a:cubicBezTo>
                      <a:pt x="51399" y="569339"/>
                      <a:pt x="39537" y="574610"/>
                      <a:pt x="30312" y="579882"/>
                    </a:cubicBezTo>
                    <a:cubicBezTo>
                      <a:pt x="26358" y="582518"/>
                      <a:pt x="22405" y="583836"/>
                      <a:pt x="19769" y="583836"/>
                    </a:cubicBezTo>
                    <a:cubicBezTo>
                      <a:pt x="17133" y="583836"/>
                      <a:pt x="15815" y="582518"/>
                      <a:pt x="14497" y="581200"/>
                    </a:cubicBezTo>
                    <a:cubicBezTo>
                      <a:pt x="11861" y="574610"/>
                      <a:pt x="21087" y="564067"/>
                      <a:pt x="27676" y="557477"/>
                    </a:cubicBezTo>
                    <a:cubicBezTo>
                      <a:pt x="34266" y="550888"/>
                      <a:pt x="43491" y="548252"/>
                      <a:pt x="51399" y="545616"/>
                    </a:cubicBezTo>
                    <a:cubicBezTo>
                      <a:pt x="55353" y="544298"/>
                      <a:pt x="59306" y="542981"/>
                      <a:pt x="60624" y="541662"/>
                    </a:cubicBezTo>
                    <a:cubicBezTo>
                      <a:pt x="59306" y="541662"/>
                      <a:pt x="56670" y="541662"/>
                      <a:pt x="52717" y="541662"/>
                    </a:cubicBezTo>
                    <a:cubicBezTo>
                      <a:pt x="50081" y="541662"/>
                      <a:pt x="46127" y="541662"/>
                      <a:pt x="42173" y="541662"/>
                    </a:cubicBezTo>
                    <a:cubicBezTo>
                      <a:pt x="38219" y="541662"/>
                      <a:pt x="34266" y="541662"/>
                      <a:pt x="30312" y="541662"/>
                    </a:cubicBezTo>
                    <a:cubicBezTo>
                      <a:pt x="15815" y="541662"/>
                      <a:pt x="9226" y="540345"/>
                      <a:pt x="3954" y="536391"/>
                    </a:cubicBezTo>
                    <a:cubicBezTo>
                      <a:pt x="1318" y="533755"/>
                      <a:pt x="0" y="531119"/>
                      <a:pt x="0" y="528483"/>
                    </a:cubicBezTo>
                    <a:cubicBezTo>
                      <a:pt x="1318" y="521893"/>
                      <a:pt x="7908" y="517940"/>
                      <a:pt x="17133" y="513986"/>
                    </a:cubicBezTo>
                    <a:cubicBezTo>
                      <a:pt x="22405" y="511350"/>
                      <a:pt x="27676" y="507397"/>
                      <a:pt x="32948" y="504761"/>
                    </a:cubicBezTo>
                    <a:cubicBezTo>
                      <a:pt x="34266" y="503443"/>
                      <a:pt x="34266" y="503443"/>
                      <a:pt x="35584" y="502125"/>
                    </a:cubicBezTo>
                    <a:cubicBezTo>
                      <a:pt x="32948" y="502125"/>
                      <a:pt x="30312" y="502125"/>
                      <a:pt x="27676" y="502125"/>
                    </a:cubicBezTo>
                    <a:cubicBezTo>
                      <a:pt x="22405" y="502125"/>
                      <a:pt x="15815" y="500807"/>
                      <a:pt x="9226" y="499489"/>
                    </a:cubicBezTo>
                    <a:cubicBezTo>
                      <a:pt x="2636" y="498171"/>
                      <a:pt x="2636" y="494218"/>
                      <a:pt x="2636" y="491582"/>
                    </a:cubicBezTo>
                    <a:cubicBezTo>
                      <a:pt x="3954" y="482356"/>
                      <a:pt x="26358" y="473131"/>
                      <a:pt x="42173" y="473131"/>
                    </a:cubicBezTo>
                    <a:cubicBezTo>
                      <a:pt x="44809" y="473131"/>
                      <a:pt x="46127" y="473131"/>
                      <a:pt x="48763" y="473131"/>
                    </a:cubicBezTo>
                    <a:cubicBezTo>
                      <a:pt x="51399" y="473131"/>
                      <a:pt x="52717" y="473131"/>
                      <a:pt x="54035" y="473131"/>
                    </a:cubicBezTo>
                    <a:cubicBezTo>
                      <a:pt x="56670" y="473131"/>
                      <a:pt x="59306" y="473131"/>
                      <a:pt x="59306" y="471813"/>
                    </a:cubicBezTo>
                    <a:cubicBezTo>
                      <a:pt x="59306" y="470495"/>
                      <a:pt x="59306" y="467859"/>
                      <a:pt x="57988" y="466541"/>
                    </a:cubicBezTo>
                    <a:cubicBezTo>
                      <a:pt x="54035" y="462587"/>
                      <a:pt x="54035" y="455998"/>
                      <a:pt x="56670" y="448091"/>
                    </a:cubicBezTo>
                    <a:cubicBezTo>
                      <a:pt x="59306" y="441501"/>
                      <a:pt x="67214" y="429640"/>
                      <a:pt x="90936" y="428322"/>
                    </a:cubicBezTo>
                    <a:cubicBezTo>
                      <a:pt x="113341" y="427004"/>
                      <a:pt x="118612" y="425686"/>
                      <a:pt x="127838" y="420414"/>
                    </a:cubicBezTo>
                    <a:cubicBezTo>
                      <a:pt x="133109" y="417779"/>
                      <a:pt x="138381" y="415143"/>
                      <a:pt x="148924" y="412507"/>
                    </a:cubicBezTo>
                    <a:cubicBezTo>
                      <a:pt x="144971" y="412507"/>
                      <a:pt x="141017" y="413824"/>
                      <a:pt x="138381" y="413824"/>
                    </a:cubicBezTo>
                    <a:cubicBezTo>
                      <a:pt x="135745" y="413824"/>
                      <a:pt x="133109" y="415143"/>
                      <a:pt x="130473" y="416460"/>
                    </a:cubicBezTo>
                    <a:cubicBezTo>
                      <a:pt x="123884" y="419096"/>
                      <a:pt x="117294" y="421732"/>
                      <a:pt x="109387" y="421732"/>
                    </a:cubicBezTo>
                    <a:cubicBezTo>
                      <a:pt x="102797" y="421732"/>
                      <a:pt x="97526" y="420414"/>
                      <a:pt x="92254" y="416460"/>
                    </a:cubicBezTo>
                    <a:cubicBezTo>
                      <a:pt x="86982" y="412507"/>
                      <a:pt x="86982" y="408553"/>
                      <a:pt x="86982" y="405917"/>
                    </a:cubicBezTo>
                    <a:cubicBezTo>
                      <a:pt x="89618" y="391421"/>
                      <a:pt x="123884" y="375605"/>
                      <a:pt x="126520" y="374287"/>
                    </a:cubicBezTo>
                    <a:cubicBezTo>
                      <a:pt x="127838" y="374287"/>
                      <a:pt x="129155" y="372969"/>
                      <a:pt x="130473" y="372969"/>
                    </a:cubicBezTo>
                    <a:cubicBezTo>
                      <a:pt x="130473" y="372969"/>
                      <a:pt x="130473" y="372969"/>
                      <a:pt x="130473" y="372969"/>
                    </a:cubicBezTo>
                    <a:cubicBezTo>
                      <a:pt x="130473" y="371652"/>
                      <a:pt x="130473" y="366380"/>
                      <a:pt x="130473" y="359790"/>
                    </a:cubicBezTo>
                    <a:cubicBezTo>
                      <a:pt x="130473" y="341339"/>
                      <a:pt x="144971" y="338704"/>
                      <a:pt x="167375" y="334750"/>
                    </a:cubicBezTo>
                    <a:cubicBezTo>
                      <a:pt x="173965" y="333432"/>
                      <a:pt x="180554" y="332114"/>
                      <a:pt x="189779" y="330796"/>
                    </a:cubicBezTo>
                    <a:cubicBezTo>
                      <a:pt x="199005" y="328160"/>
                      <a:pt x="200323" y="326842"/>
                      <a:pt x="200323" y="326842"/>
                    </a:cubicBezTo>
                    <a:cubicBezTo>
                      <a:pt x="199005" y="324206"/>
                      <a:pt x="179236" y="317617"/>
                      <a:pt x="168693" y="317617"/>
                    </a:cubicBezTo>
                    <a:cubicBezTo>
                      <a:pt x="168693" y="317617"/>
                      <a:pt x="167375" y="317617"/>
                      <a:pt x="167375" y="317617"/>
                    </a:cubicBezTo>
                    <a:cubicBezTo>
                      <a:pt x="164739" y="317617"/>
                      <a:pt x="162103" y="318935"/>
                      <a:pt x="159468" y="318935"/>
                    </a:cubicBezTo>
                    <a:cubicBezTo>
                      <a:pt x="152878" y="320253"/>
                      <a:pt x="146288" y="321570"/>
                      <a:pt x="137063" y="322889"/>
                    </a:cubicBezTo>
                    <a:cubicBezTo>
                      <a:pt x="135745" y="322889"/>
                      <a:pt x="135745" y="322889"/>
                      <a:pt x="134427" y="322889"/>
                    </a:cubicBezTo>
                    <a:cubicBezTo>
                      <a:pt x="126520" y="322889"/>
                      <a:pt x="121248" y="318935"/>
                      <a:pt x="114659" y="313663"/>
                    </a:cubicBezTo>
                    <a:cubicBezTo>
                      <a:pt x="110705" y="311027"/>
                      <a:pt x="108069" y="308391"/>
                      <a:pt x="104115" y="307074"/>
                    </a:cubicBezTo>
                    <a:cubicBezTo>
                      <a:pt x="89618" y="301802"/>
                      <a:pt x="83028" y="291259"/>
                      <a:pt x="81711" y="287305"/>
                    </a:cubicBezTo>
                    <a:cubicBezTo>
                      <a:pt x="80393" y="284669"/>
                      <a:pt x="80393" y="282033"/>
                      <a:pt x="81711" y="280715"/>
                    </a:cubicBezTo>
                    <a:cubicBezTo>
                      <a:pt x="84346" y="275443"/>
                      <a:pt x="92254" y="272808"/>
                      <a:pt x="93572" y="271490"/>
                    </a:cubicBezTo>
                    <a:cubicBezTo>
                      <a:pt x="93572" y="271490"/>
                      <a:pt x="94890" y="271490"/>
                      <a:pt x="96208" y="271490"/>
                    </a:cubicBezTo>
                    <a:cubicBezTo>
                      <a:pt x="100162" y="270172"/>
                      <a:pt x="104115" y="270172"/>
                      <a:pt x="110705" y="260947"/>
                    </a:cubicBezTo>
                    <a:cubicBezTo>
                      <a:pt x="117294" y="251721"/>
                      <a:pt x="126520" y="249085"/>
                      <a:pt x="134427" y="246450"/>
                    </a:cubicBezTo>
                    <a:cubicBezTo>
                      <a:pt x="138381" y="245132"/>
                      <a:pt x="142335" y="243814"/>
                      <a:pt x="144971" y="242496"/>
                    </a:cubicBezTo>
                    <a:cubicBezTo>
                      <a:pt x="150242" y="239860"/>
                      <a:pt x="152878" y="237224"/>
                      <a:pt x="151560" y="234588"/>
                    </a:cubicBezTo>
                    <a:cubicBezTo>
                      <a:pt x="151560" y="233271"/>
                      <a:pt x="148924" y="231952"/>
                      <a:pt x="146288" y="231952"/>
                    </a:cubicBezTo>
                    <a:cubicBezTo>
                      <a:pt x="143653" y="231952"/>
                      <a:pt x="141017" y="229316"/>
                      <a:pt x="139699" y="227999"/>
                    </a:cubicBezTo>
                    <a:cubicBezTo>
                      <a:pt x="135745" y="220092"/>
                      <a:pt x="139699" y="206913"/>
                      <a:pt x="142335" y="195051"/>
                    </a:cubicBezTo>
                    <a:lnTo>
                      <a:pt x="143653" y="191097"/>
                    </a:lnTo>
                    <a:cubicBezTo>
                      <a:pt x="144971" y="184508"/>
                      <a:pt x="143653" y="183190"/>
                      <a:pt x="139699" y="180554"/>
                    </a:cubicBezTo>
                    <a:cubicBezTo>
                      <a:pt x="137063" y="177918"/>
                      <a:pt x="133109" y="175282"/>
                      <a:pt x="131791" y="168693"/>
                    </a:cubicBezTo>
                    <a:cubicBezTo>
                      <a:pt x="130473" y="166057"/>
                      <a:pt x="130473" y="162103"/>
                      <a:pt x="131791" y="158150"/>
                    </a:cubicBezTo>
                    <a:cubicBezTo>
                      <a:pt x="133109" y="156831"/>
                      <a:pt x="134427" y="155514"/>
                      <a:pt x="138381" y="155514"/>
                    </a:cubicBezTo>
                    <a:cubicBezTo>
                      <a:pt x="142335" y="155514"/>
                      <a:pt x="147606" y="158150"/>
                      <a:pt x="155514" y="160786"/>
                    </a:cubicBezTo>
                    <a:cubicBezTo>
                      <a:pt x="158150" y="162103"/>
                      <a:pt x="162103" y="163421"/>
                      <a:pt x="164739" y="163421"/>
                    </a:cubicBezTo>
                    <a:cubicBezTo>
                      <a:pt x="168693" y="163421"/>
                      <a:pt x="172647" y="162103"/>
                      <a:pt x="175282" y="160786"/>
                    </a:cubicBezTo>
                    <a:cubicBezTo>
                      <a:pt x="177918" y="159467"/>
                      <a:pt x="179236" y="159467"/>
                      <a:pt x="181872" y="159467"/>
                    </a:cubicBezTo>
                    <a:cubicBezTo>
                      <a:pt x="183190" y="159467"/>
                      <a:pt x="185826" y="158150"/>
                      <a:pt x="187144" y="158150"/>
                    </a:cubicBezTo>
                    <a:cubicBezTo>
                      <a:pt x="189779" y="156831"/>
                      <a:pt x="193733" y="156831"/>
                      <a:pt x="196369" y="156831"/>
                    </a:cubicBezTo>
                    <a:cubicBezTo>
                      <a:pt x="201641" y="156831"/>
                      <a:pt x="204277" y="158150"/>
                      <a:pt x="206913" y="162103"/>
                    </a:cubicBezTo>
                    <a:cubicBezTo>
                      <a:pt x="209548" y="166057"/>
                      <a:pt x="210866" y="167375"/>
                      <a:pt x="212184" y="167375"/>
                    </a:cubicBezTo>
                    <a:cubicBezTo>
                      <a:pt x="213502" y="167375"/>
                      <a:pt x="214820" y="166057"/>
                      <a:pt x="214820" y="164739"/>
                    </a:cubicBezTo>
                    <a:cubicBezTo>
                      <a:pt x="217456" y="158150"/>
                      <a:pt x="226681" y="156831"/>
                      <a:pt x="233271" y="156831"/>
                    </a:cubicBezTo>
                    <a:cubicBezTo>
                      <a:pt x="235906" y="156831"/>
                      <a:pt x="239860" y="156831"/>
                      <a:pt x="242496" y="156831"/>
                    </a:cubicBezTo>
                    <a:lnTo>
                      <a:pt x="243814" y="156831"/>
                    </a:lnTo>
                    <a:cubicBezTo>
                      <a:pt x="245132" y="156831"/>
                      <a:pt x="246450" y="156831"/>
                      <a:pt x="247768" y="156831"/>
                    </a:cubicBezTo>
                    <a:cubicBezTo>
                      <a:pt x="254357" y="156831"/>
                      <a:pt x="258311" y="155514"/>
                      <a:pt x="263583" y="150242"/>
                    </a:cubicBezTo>
                    <a:cubicBezTo>
                      <a:pt x="270172" y="144971"/>
                      <a:pt x="271490" y="143652"/>
                      <a:pt x="299167" y="129155"/>
                    </a:cubicBezTo>
                    <a:lnTo>
                      <a:pt x="303120" y="126519"/>
                    </a:lnTo>
                    <a:cubicBezTo>
                      <a:pt x="309710" y="122566"/>
                      <a:pt x="311028" y="121248"/>
                      <a:pt x="311028" y="121248"/>
                    </a:cubicBezTo>
                    <a:cubicBezTo>
                      <a:pt x="309710" y="118612"/>
                      <a:pt x="292577" y="113340"/>
                      <a:pt x="271490" y="113340"/>
                    </a:cubicBezTo>
                    <a:cubicBezTo>
                      <a:pt x="268854" y="113340"/>
                      <a:pt x="266219" y="113340"/>
                      <a:pt x="264901" y="113340"/>
                    </a:cubicBezTo>
                    <a:cubicBezTo>
                      <a:pt x="263583" y="113340"/>
                      <a:pt x="263583" y="113340"/>
                      <a:pt x="262265" y="113340"/>
                    </a:cubicBezTo>
                    <a:cubicBezTo>
                      <a:pt x="256993" y="113340"/>
                      <a:pt x="255675" y="110704"/>
                      <a:pt x="254357" y="108069"/>
                    </a:cubicBezTo>
                    <a:cubicBezTo>
                      <a:pt x="254357" y="100161"/>
                      <a:pt x="268854" y="86982"/>
                      <a:pt x="280715" y="85664"/>
                    </a:cubicBezTo>
                    <a:cubicBezTo>
                      <a:pt x="292577" y="84346"/>
                      <a:pt x="293895" y="80392"/>
                      <a:pt x="299167" y="64577"/>
                    </a:cubicBezTo>
                    <a:cubicBezTo>
                      <a:pt x="300484" y="61942"/>
                      <a:pt x="301802" y="57988"/>
                      <a:pt x="303120" y="54034"/>
                    </a:cubicBezTo>
                    <a:cubicBezTo>
                      <a:pt x="312346" y="28994"/>
                      <a:pt x="342658" y="22405"/>
                      <a:pt x="358473" y="22405"/>
                    </a:cubicBezTo>
                    <a:cubicBezTo>
                      <a:pt x="359790" y="22405"/>
                      <a:pt x="362426" y="22405"/>
                      <a:pt x="362426" y="22405"/>
                    </a:cubicBezTo>
                    <a:cubicBezTo>
                      <a:pt x="372969" y="22405"/>
                      <a:pt x="382195" y="17133"/>
                      <a:pt x="390103" y="13179"/>
                    </a:cubicBezTo>
                    <a:cubicBezTo>
                      <a:pt x="392738" y="11861"/>
                      <a:pt x="396692" y="9226"/>
                      <a:pt x="398010" y="9226"/>
                    </a:cubicBezTo>
                    <a:cubicBezTo>
                      <a:pt x="399328" y="9226"/>
                      <a:pt x="401964" y="7907"/>
                      <a:pt x="404600" y="6590"/>
                    </a:cubicBezTo>
                    <a:cubicBezTo>
                      <a:pt x="409871" y="3954"/>
                      <a:pt x="416461" y="0"/>
                      <a:pt x="423050" y="0"/>
                    </a:cubicBezTo>
                    <a:cubicBezTo>
                      <a:pt x="425686" y="0"/>
                      <a:pt x="428322" y="0"/>
                      <a:pt x="429640" y="1318"/>
                    </a:cubicBezTo>
                    <a:cubicBezTo>
                      <a:pt x="434911" y="3954"/>
                      <a:pt x="438865" y="7907"/>
                      <a:pt x="440183" y="14497"/>
                    </a:cubicBezTo>
                    <a:cubicBezTo>
                      <a:pt x="441501" y="21086"/>
                      <a:pt x="437547" y="27676"/>
                      <a:pt x="433594" y="30312"/>
                    </a:cubicBezTo>
                    <a:cubicBezTo>
                      <a:pt x="429640" y="32948"/>
                      <a:pt x="429640" y="32948"/>
                      <a:pt x="428322" y="32948"/>
                    </a:cubicBezTo>
                    <a:lnTo>
                      <a:pt x="421732" y="36901"/>
                    </a:lnTo>
                    <a:lnTo>
                      <a:pt x="420414" y="36901"/>
                    </a:lnTo>
                    <a:cubicBezTo>
                      <a:pt x="413825" y="35584"/>
                      <a:pt x="408553" y="35584"/>
                      <a:pt x="404600" y="35584"/>
                    </a:cubicBezTo>
                    <a:cubicBezTo>
                      <a:pt x="398010" y="35584"/>
                      <a:pt x="391421" y="36901"/>
                      <a:pt x="386149" y="38219"/>
                    </a:cubicBezTo>
                    <a:cubicBezTo>
                      <a:pt x="382195" y="39537"/>
                      <a:pt x="375605" y="43491"/>
                      <a:pt x="375605" y="48763"/>
                    </a:cubicBezTo>
                    <a:cubicBezTo>
                      <a:pt x="374287" y="52717"/>
                      <a:pt x="375605" y="56670"/>
                      <a:pt x="376923" y="61942"/>
                    </a:cubicBezTo>
                    <a:cubicBezTo>
                      <a:pt x="376923" y="63260"/>
                      <a:pt x="378241" y="65896"/>
                      <a:pt x="378241" y="67213"/>
                    </a:cubicBezTo>
                    <a:cubicBezTo>
                      <a:pt x="380877" y="81711"/>
                      <a:pt x="376923" y="94890"/>
                      <a:pt x="363744" y="106751"/>
                    </a:cubicBezTo>
                    <a:cubicBezTo>
                      <a:pt x="358473" y="112023"/>
                      <a:pt x="353201" y="114659"/>
                      <a:pt x="346611" y="118612"/>
                    </a:cubicBezTo>
                    <a:cubicBezTo>
                      <a:pt x="340022" y="122566"/>
                      <a:pt x="334750" y="125202"/>
                      <a:pt x="330796" y="130473"/>
                    </a:cubicBezTo>
                    <a:cubicBezTo>
                      <a:pt x="322889" y="138381"/>
                      <a:pt x="324207" y="146288"/>
                      <a:pt x="326842" y="156831"/>
                    </a:cubicBezTo>
                    <a:cubicBezTo>
                      <a:pt x="328160" y="160786"/>
                      <a:pt x="328160" y="163421"/>
                      <a:pt x="329478" y="167375"/>
                    </a:cubicBezTo>
                    <a:cubicBezTo>
                      <a:pt x="329478" y="170010"/>
                      <a:pt x="329478" y="172646"/>
                      <a:pt x="329478" y="175282"/>
                    </a:cubicBezTo>
                    <a:cubicBezTo>
                      <a:pt x="329478" y="188461"/>
                      <a:pt x="330796" y="197687"/>
                      <a:pt x="340022" y="197687"/>
                    </a:cubicBezTo>
                    <a:cubicBezTo>
                      <a:pt x="340022" y="197687"/>
                      <a:pt x="341340" y="197687"/>
                      <a:pt x="341340" y="197687"/>
                    </a:cubicBezTo>
                    <a:cubicBezTo>
                      <a:pt x="351883" y="196369"/>
                      <a:pt x="359790" y="188461"/>
                      <a:pt x="367698" y="180554"/>
                    </a:cubicBezTo>
                    <a:cubicBezTo>
                      <a:pt x="370334" y="177918"/>
                      <a:pt x="372969" y="175282"/>
                      <a:pt x="375605" y="172646"/>
                    </a:cubicBezTo>
                    <a:cubicBezTo>
                      <a:pt x="379559" y="168693"/>
                      <a:pt x="394056" y="158150"/>
                      <a:pt x="405917" y="158150"/>
                    </a:cubicBezTo>
                    <a:cubicBezTo>
                      <a:pt x="412507" y="158150"/>
                      <a:pt x="416461" y="162103"/>
                      <a:pt x="419096" y="168693"/>
                    </a:cubicBezTo>
                    <a:cubicBezTo>
                      <a:pt x="420414" y="172646"/>
                      <a:pt x="420414" y="177918"/>
                      <a:pt x="420414" y="183190"/>
                    </a:cubicBezTo>
                    <a:cubicBezTo>
                      <a:pt x="420414" y="195051"/>
                      <a:pt x="420414" y="201641"/>
                      <a:pt x="430958" y="202958"/>
                    </a:cubicBezTo>
                    <a:cubicBezTo>
                      <a:pt x="433594" y="202958"/>
                      <a:pt x="436229" y="202958"/>
                      <a:pt x="438865" y="204277"/>
                    </a:cubicBezTo>
                    <a:cubicBezTo>
                      <a:pt x="442819" y="204277"/>
                      <a:pt x="448091" y="204277"/>
                      <a:pt x="452044" y="205594"/>
                    </a:cubicBezTo>
                    <a:cubicBezTo>
                      <a:pt x="457316" y="206913"/>
                      <a:pt x="463906" y="210866"/>
                      <a:pt x="469177" y="217456"/>
                    </a:cubicBezTo>
                    <a:lnTo>
                      <a:pt x="473131" y="221409"/>
                    </a:lnTo>
                    <a:lnTo>
                      <a:pt x="466541" y="224045"/>
                    </a:lnTo>
                    <a:cubicBezTo>
                      <a:pt x="463906" y="225363"/>
                      <a:pt x="462588" y="225363"/>
                      <a:pt x="454680" y="231952"/>
                    </a:cubicBezTo>
                    <a:cubicBezTo>
                      <a:pt x="449409" y="235906"/>
                      <a:pt x="446773" y="238542"/>
                      <a:pt x="446773" y="242496"/>
                    </a:cubicBezTo>
                    <a:cubicBezTo>
                      <a:pt x="445455" y="247768"/>
                      <a:pt x="450727" y="254357"/>
                      <a:pt x="454680" y="260947"/>
                    </a:cubicBezTo>
                    <a:cubicBezTo>
                      <a:pt x="466541" y="275443"/>
                      <a:pt x="458634" y="300484"/>
                      <a:pt x="445455" y="313663"/>
                    </a:cubicBezTo>
                    <a:cubicBezTo>
                      <a:pt x="438865" y="320253"/>
                      <a:pt x="438865" y="325525"/>
                      <a:pt x="438865" y="336068"/>
                    </a:cubicBezTo>
                    <a:cubicBezTo>
                      <a:pt x="438865" y="341339"/>
                      <a:pt x="438865" y="349247"/>
                      <a:pt x="438865" y="358473"/>
                    </a:cubicBezTo>
                    <a:cubicBezTo>
                      <a:pt x="436229" y="387466"/>
                      <a:pt x="421732" y="413824"/>
                      <a:pt x="408553" y="421732"/>
                    </a:cubicBezTo>
                    <a:cubicBezTo>
                      <a:pt x="401964" y="425686"/>
                      <a:pt x="401964" y="430958"/>
                      <a:pt x="403282" y="438865"/>
                    </a:cubicBezTo>
                    <a:cubicBezTo>
                      <a:pt x="403282" y="441501"/>
                      <a:pt x="404600" y="442819"/>
                      <a:pt x="404600" y="445455"/>
                    </a:cubicBezTo>
                    <a:cubicBezTo>
                      <a:pt x="405917" y="455998"/>
                      <a:pt x="394056" y="465223"/>
                      <a:pt x="384831" y="471813"/>
                    </a:cubicBezTo>
                    <a:cubicBezTo>
                      <a:pt x="376923" y="477085"/>
                      <a:pt x="386149" y="491582"/>
                      <a:pt x="386149" y="492899"/>
                    </a:cubicBezTo>
                    <a:lnTo>
                      <a:pt x="386149" y="494218"/>
                    </a:lnTo>
                    <a:lnTo>
                      <a:pt x="386149" y="495535"/>
                    </a:lnTo>
                    <a:cubicBezTo>
                      <a:pt x="386149" y="513986"/>
                      <a:pt x="354519" y="515304"/>
                      <a:pt x="345294" y="515304"/>
                    </a:cubicBezTo>
                    <a:cubicBezTo>
                      <a:pt x="336068" y="515304"/>
                      <a:pt x="324207" y="513986"/>
                      <a:pt x="320253" y="511350"/>
                    </a:cubicBezTo>
                    <a:cubicBezTo>
                      <a:pt x="317617" y="510033"/>
                      <a:pt x="313663" y="508714"/>
                      <a:pt x="309710" y="508714"/>
                    </a:cubicBezTo>
                    <a:cubicBezTo>
                      <a:pt x="303120" y="508714"/>
                      <a:pt x="295213" y="511350"/>
                      <a:pt x="288623" y="515304"/>
                    </a:cubicBezTo>
                    <a:cubicBezTo>
                      <a:pt x="275444" y="524529"/>
                      <a:pt x="258311" y="525847"/>
                      <a:pt x="247768" y="525847"/>
                    </a:cubicBezTo>
                    <a:cubicBezTo>
                      <a:pt x="238542" y="525847"/>
                      <a:pt x="233271" y="533755"/>
                      <a:pt x="229317" y="539026"/>
                    </a:cubicBezTo>
                    <a:cubicBezTo>
                      <a:pt x="225363" y="545616"/>
                      <a:pt x="208230" y="553524"/>
                      <a:pt x="196369" y="553524"/>
                    </a:cubicBezTo>
                    <a:cubicBezTo>
                      <a:pt x="185826" y="553524"/>
                      <a:pt x="183190" y="557477"/>
                      <a:pt x="180554" y="560113"/>
                    </a:cubicBezTo>
                    <a:cubicBezTo>
                      <a:pt x="176600" y="565384"/>
                      <a:pt x="164739" y="569339"/>
                      <a:pt x="156832" y="569339"/>
                    </a:cubicBezTo>
                    <a:lnTo>
                      <a:pt x="155514" y="569339"/>
                    </a:lnTo>
                    <a:cubicBezTo>
                      <a:pt x="148924" y="569339"/>
                      <a:pt x="141017" y="571974"/>
                      <a:pt x="135745" y="575928"/>
                    </a:cubicBezTo>
                    <a:cubicBezTo>
                      <a:pt x="125202" y="583836"/>
                      <a:pt x="72485" y="586472"/>
                      <a:pt x="71167" y="586472"/>
                    </a:cubicBezTo>
                    <a:cubicBezTo>
                      <a:pt x="60624" y="586472"/>
                      <a:pt x="59306" y="587789"/>
                      <a:pt x="56670" y="590425"/>
                    </a:cubicBezTo>
                    <a:cubicBezTo>
                      <a:pt x="55353" y="591743"/>
                      <a:pt x="52717" y="593061"/>
                      <a:pt x="48763" y="594379"/>
                    </a:cubicBezTo>
                    <a:cubicBezTo>
                      <a:pt x="48763" y="595697"/>
                      <a:pt x="47445" y="595697"/>
                      <a:pt x="46127" y="595697"/>
                    </a:cubicBezTo>
                    <a:close/>
                  </a:path>
                </a:pathLst>
              </a:custGeom>
              <a:grpFill/>
              <a:ln w="6350" cap="flat">
                <a:solidFill>
                  <a:srgbClr val="94C33D"/>
                </a:solid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19C0E45-F532-9701-23CB-B93C894F9A3C}"/>
                  </a:ext>
                </a:extLst>
              </p:cNvPr>
              <p:cNvSpPr/>
              <p:nvPr/>
            </p:nvSpPr>
            <p:spPr>
              <a:xfrm>
                <a:off x="4019123" y="6155809"/>
                <a:ext cx="492900" cy="600968"/>
              </a:xfrm>
              <a:custGeom>
                <a:avLst/>
                <a:gdLst>
                  <a:gd name="connsiteX0" fmla="*/ 48763 w 492900"/>
                  <a:gd name="connsiteY0" fmla="*/ 600968 h 600968"/>
                  <a:gd name="connsiteX1" fmla="*/ 38220 w 492900"/>
                  <a:gd name="connsiteY1" fmla="*/ 594379 h 600968"/>
                  <a:gd name="connsiteX2" fmla="*/ 40855 w 492900"/>
                  <a:gd name="connsiteY2" fmla="*/ 581200 h 600968"/>
                  <a:gd name="connsiteX3" fmla="*/ 35584 w 492900"/>
                  <a:gd name="connsiteY3" fmla="*/ 583836 h 600968"/>
                  <a:gd name="connsiteX4" fmla="*/ 22405 w 492900"/>
                  <a:gd name="connsiteY4" fmla="*/ 589108 h 600968"/>
                  <a:gd name="connsiteX5" fmla="*/ 13179 w 492900"/>
                  <a:gd name="connsiteY5" fmla="*/ 582518 h 600968"/>
                  <a:gd name="connsiteX6" fmla="*/ 27676 w 492900"/>
                  <a:gd name="connsiteY6" fmla="*/ 553524 h 600968"/>
                  <a:gd name="connsiteX7" fmla="*/ 39537 w 492900"/>
                  <a:gd name="connsiteY7" fmla="*/ 545616 h 600968"/>
                  <a:gd name="connsiteX8" fmla="*/ 34266 w 492900"/>
                  <a:gd name="connsiteY8" fmla="*/ 545616 h 600968"/>
                  <a:gd name="connsiteX9" fmla="*/ 5272 w 492900"/>
                  <a:gd name="connsiteY9" fmla="*/ 539026 h 600968"/>
                  <a:gd name="connsiteX10" fmla="*/ 0 w 492900"/>
                  <a:gd name="connsiteY10" fmla="*/ 527165 h 600968"/>
                  <a:gd name="connsiteX11" fmla="*/ 19769 w 492900"/>
                  <a:gd name="connsiteY11" fmla="*/ 508714 h 600968"/>
                  <a:gd name="connsiteX12" fmla="*/ 26358 w 492900"/>
                  <a:gd name="connsiteY12" fmla="*/ 504761 h 600968"/>
                  <a:gd name="connsiteX13" fmla="*/ 13179 w 492900"/>
                  <a:gd name="connsiteY13" fmla="*/ 503443 h 600968"/>
                  <a:gd name="connsiteX14" fmla="*/ 2636 w 492900"/>
                  <a:gd name="connsiteY14" fmla="*/ 490264 h 600968"/>
                  <a:gd name="connsiteX15" fmla="*/ 47445 w 492900"/>
                  <a:gd name="connsiteY15" fmla="*/ 467859 h 600968"/>
                  <a:gd name="connsiteX16" fmla="*/ 54035 w 492900"/>
                  <a:gd name="connsiteY16" fmla="*/ 467859 h 600968"/>
                  <a:gd name="connsiteX17" fmla="*/ 57989 w 492900"/>
                  <a:gd name="connsiteY17" fmla="*/ 467859 h 600968"/>
                  <a:gd name="connsiteX18" fmla="*/ 56671 w 492900"/>
                  <a:gd name="connsiteY18" fmla="*/ 446772 h 600968"/>
                  <a:gd name="connsiteX19" fmla="*/ 96208 w 492900"/>
                  <a:gd name="connsiteY19" fmla="*/ 424368 h 600968"/>
                  <a:gd name="connsiteX20" fmla="*/ 97526 w 492900"/>
                  <a:gd name="connsiteY20" fmla="*/ 424368 h 600968"/>
                  <a:gd name="connsiteX21" fmla="*/ 94890 w 492900"/>
                  <a:gd name="connsiteY21" fmla="*/ 423050 h 600968"/>
                  <a:gd name="connsiteX22" fmla="*/ 88300 w 492900"/>
                  <a:gd name="connsiteY22" fmla="*/ 408553 h 600968"/>
                  <a:gd name="connsiteX23" fmla="*/ 131791 w 492900"/>
                  <a:gd name="connsiteY23" fmla="*/ 372969 h 600968"/>
                  <a:gd name="connsiteX24" fmla="*/ 133109 w 492900"/>
                  <a:gd name="connsiteY24" fmla="*/ 372969 h 600968"/>
                  <a:gd name="connsiteX25" fmla="*/ 133109 w 492900"/>
                  <a:gd name="connsiteY25" fmla="*/ 363744 h 600968"/>
                  <a:gd name="connsiteX26" fmla="*/ 172647 w 492900"/>
                  <a:gd name="connsiteY26" fmla="*/ 334750 h 600968"/>
                  <a:gd name="connsiteX27" fmla="*/ 173965 w 492900"/>
                  <a:gd name="connsiteY27" fmla="*/ 334750 h 600968"/>
                  <a:gd name="connsiteX28" fmla="*/ 192415 w 492900"/>
                  <a:gd name="connsiteY28" fmla="*/ 330796 h 600968"/>
                  <a:gd name="connsiteX29" fmla="*/ 172647 w 492900"/>
                  <a:gd name="connsiteY29" fmla="*/ 326842 h 600968"/>
                  <a:gd name="connsiteX30" fmla="*/ 164739 w 492900"/>
                  <a:gd name="connsiteY30" fmla="*/ 328160 h 600968"/>
                  <a:gd name="connsiteX31" fmla="*/ 141017 w 492900"/>
                  <a:gd name="connsiteY31" fmla="*/ 332114 h 600968"/>
                  <a:gd name="connsiteX32" fmla="*/ 138381 w 492900"/>
                  <a:gd name="connsiteY32" fmla="*/ 332114 h 600968"/>
                  <a:gd name="connsiteX33" fmla="*/ 115977 w 492900"/>
                  <a:gd name="connsiteY33" fmla="*/ 322889 h 600968"/>
                  <a:gd name="connsiteX34" fmla="*/ 106751 w 492900"/>
                  <a:gd name="connsiteY34" fmla="*/ 316299 h 600968"/>
                  <a:gd name="connsiteX35" fmla="*/ 81711 w 492900"/>
                  <a:gd name="connsiteY35" fmla="*/ 293895 h 600968"/>
                  <a:gd name="connsiteX36" fmla="*/ 81711 w 492900"/>
                  <a:gd name="connsiteY36" fmla="*/ 283351 h 600968"/>
                  <a:gd name="connsiteX37" fmla="*/ 97526 w 492900"/>
                  <a:gd name="connsiteY37" fmla="*/ 272808 h 600968"/>
                  <a:gd name="connsiteX38" fmla="*/ 100162 w 492900"/>
                  <a:gd name="connsiteY38" fmla="*/ 272808 h 600968"/>
                  <a:gd name="connsiteX39" fmla="*/ 112023 w 492900"/>
                  <a:gd name="connsiteY39" fmla="*/ 263583 h 600968"/>
                  <a:gd name="connsiteX40" fmla="*/ 138381 w 492900"/>
                  <a:gd name="connsiteY40" fmla="*/ 247768 h 600968"/>
                  <a:gd name="connsiteX41" fmla="*/ 147606 w 492900"/>
                  <a:gd name="connsiteY41" fmla="*/ 243814 h 600968"/>
                  <a:gd name="connsiteX42" fmla="*/ 150242 w 492900"/>
                  <a:gd name="connsiteY42" fmla="*/ 242496 h 600968"/>
                  <a:gd name="connsiteX43" fmla="*/ 141017 w 492900"/>
                  <a:gd name="connsiteY43" fmla="*/ 235906 h 600968"/>
                  <a:gd name="connsiteX44" fmla="*/ 143653 w 492900"/>
                  <a:gd name="connsiteY44" fmla="*/ 199005 h 600968"/>
                  <a:gd name="connsiteX45" fmla="*/ 144971 w 492900"/>
                  <a:gd name="connsiteY45" fmla="*/ 195051 h 600968"/>
                  <a:gd name="connsiteX46" fmla="*/ 143653 w 492900"/>
                  <a:gd name="connsiteY46" fmla="*/ 189779 h 600968"/>
                  <a:gd name="connsiteX47" fmla="*/ 134427 w 492900"/>
                  <a:gd name="connsiteY47" fmla="*/ 176600 h 600968"/>
                  <a:gd name="connsiteX48" fmla="*/ 135745 w 492900"/>
                  <a:gd name="connsiteY48" fmla="*/ 162103 h 600968"/>
                  <a:gd name="connsiteX49" fmla="*/ 146288 w 492900"/>
                  <a:gd name="connsiteY49" fmla="*/ 156831 h 600968"/>
                  <a:gd name="connsiteX50" fmla="*/ 166057 w 492900"/>
                  <a:gd name="connsiteY50" fmla="*/ 163421 h 600968"/>
                  <a:gd name="connsiteX51" fmla="*/ 183190 w 492900"/>
                  <a:gd name="connsiteY51" fmla="*/ 163421 h 600968"/>
                  <a:gd name="connsiteX52" fmla="*/ 191097 w 492900"/>
                  <a:gd name="connsiteY52" fmla="*/ 162103 h 600968"/>
                  <a:gd name="connsiteX53" fmla="*/ 196369 w 492900"/>
                  <a:gd name="connsiteY53" fmla="*/ 160786 h 600968"/>
                  <a:gd name="connsiteX54" fmla="*/ 206913 w 492900"/>
                  <a:gd name="connsiteY54" fmla="*/ 159467 h 600968"/>
                  <a:gd name="connsiteX55" fmla="*/ 221410 w 492900"/>
                  <a:gd name="connsiteY55" fmla="*/ 167375 h 600968"/>
                  <a:gd name="connsiteX56" fmla="*/ 221410 w 492900"/>
                  <a:gd name="connsiteY56" fmla="*/ 168693 h 600968"/>
                  <a:gd name="connsiteX57" fmla="*/ 242496 w 492900"/>
                  <a:gd name="connsiteY57" fmla="*/ 159467 h 600968"/>
                  <a:gd name="connsiteX58" fmla="*/ 253040 w 492900"/>
                  <a:gd name="connsiteY58" fmla="*/ 159467 h 600968"/>
                  <a:gd name="connsiteX59" fmla="*/ 254358 w 492900"/>
                  <a:gd name="connsiteY59" fmla="*/ 159467 h 600968"/>
                  <a:gd name="connsiteX60" fmla="*/ 256993 w 492900"/>
                  <a:gd name="connsiteY60" fmla="*/ 159467 h 600968"/>
                  <a:gd name="connsiteX61" fmla="*/ 268855 w 492900"/>
                  <a:gd name="connsiteY61" fmla="*/ 154196 h 600968"/>
                  <a:gd name="connsiteX62" fmla="*/ 305756 w 492900"/>
                  <a:gd name="connsiteY62" fmla="*/ 133109 h 600968"/>
                  <a:gd name="connsiteX63" fmla="*/ 311028 w 492900"/>
                  <a:gd name="connsiteY63" fmla="*/ 130473 h 600968"/>
                  <a:gd name="connsiteX64" fmla="*/ 312346 w 492900"/>
                  <a:gd name="connsiteY64" fmla="*/ 130473 h 600968"/>
                  <a:gd name="connsiteX65" fmla="*/ 282034 w 492900"/>
                  <a:gd name="connsiteY65" fmla="*/ 126519 h 600968"/>
                  <a:gd name="connsiteX66" fmla="*/ 275444 w 492900"/>
                  <a:gd name="connsiteY66" fmla="*/ 126519 h 600968"/>
                  <a:gd name="connsiteX67" fmla="*/ 272808 w 492900"/>
                  <a:gd name="connsiteY67" fmla="*/ 126519 h 600968"/>
                  <a:gd name="connsiteX68" fmla="*/ 260947 w 492900"/>
                  <a:gd name="connsiteY68" fmla="*/ 115976 h 600968"/>
                  <a:gd name="connsiteX69" fmla="*/ 291259 w 492900"/>
                  <a:gd name="connsiteY69" fmla="*/ 88300 h 600968"/>
                  <a:gd name="connsiteX70" fmla="*/ 305756 w 492900"/>
                  <a:gd name="connsiteY70" fmla="*/ 69849 h 600968"/>
                  <a:gd name="connsiteX71" fmla="*/ 307074 w 492900"/>
                  <a:gd name="connsiteY71" fmla="*/ 65896 h 600968"/>
                  <a:gd name="connsiteX72" fmla="*/ 309710 w 492900"/>
                  <a:gd name="connsiteY72" fmla="*/ 59306 h 600968"/>
                  <a:gd name="connsiteX73" fmla="*/ 369016 w 492900"/>
                  <a:gd name="connsiteY73" fmla="*/ 25040 h 600968"/>
                  <a:gd name="connsiteX74" fmla="*/ 372970 w 492900"/>
                  <a:gd name="connsiteY74" fmla="*/ 25040 h 600968"/>
                  <a:gd name="connsiteX75" fmla="*/ 398010 w 492900"/>
                  <a:gd name="connsiteY75" fmla="*/ 15815 h 600968"/>
                  <a:gd name="connsiteX76" fmla="*/ 407236 w 492900"/>
                  <a:gd name="connsiteY76" fmla="*/ 10543 h 600968"/>
                  <a:gd name="connsiteX77" fmla="*/ 412507 w 492900"/>
                  <a:gd name="connsiteY77" fmla="*/ 7907 h 600968"/>
                  <a:gd name="connsiteX78" fmla="*/ 434911 w 492900"/>
                  <a:gd name="connsiteY78" fmla="*/ 0 h 600968"/>
                  <a:gd name="connsiteX79" fmla="*/ 442819 w 492900"/>
                  <a:gd name="connsiteY79" fmla="*/ 1318 h 600968"/>
                  <a:gd name="connsiteX80" fmla="*/ 455998 w 492900"/>
                  <a:gd name="connsiteY80" fmla="*/ 18450 h 600968"/>
                  <a:gd name="connsiteX81" fmla="*/ 446773 w 492900"/>
                  <a:gd name="connsiteY81" fmla="*/ 39537 h 600968"/>
                  <a:gd name="connsiteX82" fmla="*/ 442819 w 492900"/>
                  <a:gd name="connsiteY82" fmla="*/ 42173 h 600968"/>
                  <a:gd name="connsiteX83" fmla="*/ 434911 w 492900"/>
                  <a:gd name="connsiteY83" fmla="*/ 47445 h 600968"/>
                  <a:gd name="connsiteX84" fmla="*/ 432276 w 492900"/>
                  <a:gd name="connsiteY84" fmla="*/ 47445 h 600968"/>
                  <a:gd name="connsiteX85" fmla="*/ 400646 w 492900"/>
                  <a:gd name="connsiteY85" fmla="*/ 48763 h 600968"/>
                  <a:gd name="connsiteX86" fmla="*/ 392739 w 492900"/>
                  <a:gd name="connsiteY86" fmla="*/ 55353 h 600968"/>
                  <a:gd name="connsiteX87" fmla="*/ 394056 w 492900"/>
                  <a:gd name="connsiteY87" fmla="*/ 65896 h 600968"/>
                  <a:gd name="connsiteX88" fmla="*/ 395374 w 492900"/>
                  <a:gd name="connsiteY88" fmla="*/ 71167 h 600968"/>
                  <a:gd name="connsiteX89" fmla="*/ 379559 w 492900"/>
                  <a:gd name="connsiteY89" fmla="*/ 114659 h 600968"/>
                  <a:gd name="connsiteX90" fmla="*/ 362426 w 492900"/>
                  <a:gd name="connsiteY90" fmla="*/ 126519 h 600968"/>
                  <a:gd name="connsiteX91" fmla="*/ 346612 w 492900"/>
                  <a:gd name="connsiteY91" fmla="*/ 137063 h 600968"/>
                  <a:gd name="connsiteX92" fmla="*/ 343976 w 492900"/>
                  <a:gd name="connsiteY92" fmla="*/ 158150 h 600968"/>
                  <a:gd name="connsiteX93" fmla="*/ 346612 w 492900"/>
                  <a:gd name="connsiteY93" fmla="*/ 168693 h 600968"/>
                  <a:gd name="connsiteX94" fmla="*/ 346612 w 492900"/>
                  <a:gd name="connsiteY94" fmla="*/ 176600 h 600968"/>
                  <a:gd name="connsiteX95" fmla="*/ 353201 w 492900"/>
                  <a:gd name="connsiteY95" fmla="*/ 195051 h 600968"/>
                  <a:gd name="connsiteX96" fmla="*/ 375605 w 492900"/>
                  <a:gd name="connsiteY96" fmla="*/ 179236 h 600968"/>
                  <a:gd name="connsiteX97" fmla="*/ 376923 w 492900"/>
                  <a:gd name="connsiteY97" fmla="*/ 177918 h 600968"/>
                  <a:gd name="connsiteX98" fmla="*/ 383513 w 492900"/>
                  <a:gd name="connsiteY98" fmla="*/ 171329 h 600968"/>
                  <a:gd name="connsiteX99" fmla="*/ 416461 w 492900"/>
                  <a:gd name="connsiteY99" fmla="*/ 155514 h 600968"/>
                  <a:gd name="connsiteX100" fmla="*/ 433594 w 492900"/>
                  <a:gd name="connsiteY100" fmla="*/ 168693 h 600968"/>
                  <a:gd name="connsiteX101" fmla="*/ 434911 w 492900"/>
                  <a:gd name="connsiteY101" fmla="*/ 184508 h 600968"/>
                  <a:gd name="connsiteX102" fmla="*/ 440183 w 492900"/>
                  <a:gd name="connsiteY102" fmla="*/ 200323 h 600968"/>
                  <a:gd name="connsiteX103" fmla="*/ 448091 w 492900"/>
                  <a:gd name="connsiteY103" fmla="*/ 201641 h 600968"/>
                  <a:gd name="connsiteX104" fmla="*/ 462588 w 492900"/>
                  <a:gd name="connsiteY104" fmla="*/ 204277 h 600968"/>
                  <a:gd name="connsiteX105" fmla="*/ 482356 w 492900"/>
                  <a:gd name="connsiteY105" fmla="*/ 216137 h 600968"/>
                  <a:gd name="connsiteX106" fmla="*/ 492900 w 492900"/>
                  <a:gd name="connsiteY106" fmla="*/ 225363 h 600968"/>
                  <a:gd name="connsiteX107" fmla="*/ 478403 w 492900"/>
                  <a:gd name="connsiteY107" fmla="*/ 230635 h 600968"/>
                  <a:gd name="connsiteX108" fmla="*/ 467859 w 492900"/>
                  <a:gd name="connsiteY108" fmla="*/ 237224 h 600968"/>
                  <a:gd name="connsiteX109" fmla="*/ 462588 w 492900"/>
                  <a:gd name="connsiteY109" fmla="*/ 245132 h 600968"/>
                  <a:gd name="connsiteX110" fmla="*/ 470495 w 492900"/>
                  <a:gd name="connsiteY110" fmla="*/ 259629 h 600968"/>
                  <a:gd name="connsiteX111" fmla="*/ 459952 w 492900"/>
                  <a:gd name="connsiteY111" fmla="*/ 318935 h 600968"/>
                  <a:gd name="connsiteX112" fmla="*/ 454680 w 492900"/>
                  <a:gd name="connsiteY112" fmla="*/ 338704 h 600968"/>
                  <a:gd name="connsiteX113" fmla="*/ 454680 w 492900"/>
                  <a:gd name="connsiteY113" fmla="*/ 361108 h 600968"/>
                  <a:gd name="connsiteX114" fmla="*/ 421732 w 492900"/>
                  <a:gd name="connsiteY114" fmla="*/ 428322 h 600968"/>
                  <a:gd name="connsiteX115" fmla="*/ 419097 w 492900"/>
                  <a:gd name="connsiteY115" fmla="*/ 440183 h 600968"/>
                  <a:gd name="connsiteX116" fmla="*/ 420415 w 492900"/>
                  <a:gd name="connsiteY116" fmla="*/ 446772 h 600968"/>
                  <a:gd name="connsiteX117" fmla="*/ 398010 w 492900"/>
                  <a:gd name="connsiteY117" fmla="*/ 477085 h 600968"/>
                  <a:gd name="connsiteX118" fmla="*/ 400646 w 492900"/>
                  <a:gd name="connsiteY118" fmla="*/ 491582 h 600968"/>
                  <a:gd name="connsiteX119" fmla="*/ 401964 w 492900"/>
                  <a:gd name="connsiteY119" fmla="*/ 492899 h 600968"/>
                  <a:gd name="connsiteX120" fmla="*/ 401964 w 492900"/>
                  <a:gd name="connsiteY120" fmla="*/ 495535 h 600968"/>
                  <a:gd name="connsiteX121" fmla="*/ 401964 w 492900"/>
                  <a:gd name="connsiteY121" fmla="*/ 496854 h 600968"/>
                  <a:gd name="connsiteX122" fmla="*/ 357155 w 492900"/>
                  <a:gd name="connsiteY122" fmla="*/ 520576 h 600968"/>
                  <a:gd name="connsiteX123" fmla="*/ 329478 w 492900"/>
                  <a:gd name="connsiteY123" fmla="*/ 515304 h 600968"/>
                  <a:gd name="connsiteX124" fmla="*/ 321571 w 492900"/>
                  <a:gd name="connsiteY124" fmla="*/ 512668 h 600968"/>
                  <a:gd name="connsiteX125" fmla="*/ 303120 w 492900"/>
                  <a:gd name="connsiteY125" fmla="*/ 519257 h 600968"/>
                  <a:gd name="connsiteX126" fmla="*/ 259629 w 492900"/>
                  <a:gd name="connsiteY126" fmla="*/ 531119 h 600968"/>
                  <a:gd name="connsiteX127" fmla="*/ 245132 w 492900"/>
                  <a:gd name="connsiteY127" fmla="*/ 541662 h 600968"/>
                  <a:gd name="connsiteX128" fmla="*/ 208231 w 492900"/>
                  <a:gd name="connsiteY128" fmla="*/ 558795 h 600968"/>
                  <a:gd name="connsiteX129" fmla="*/ 196369 w 492900"/>
                  <a:gd name="connsiteY129" fmla="*/ 564067 h 600968"/>
                  <a:gd name="connsiteX130" fmla="*/ 168693 w 492900"/>
                  <a:gd name="connsiteY130" fmla="*/ 575928 h 600968"/>
                  <a:gd name="connsiteX131" fmla="*/ 167375 w 492900"/>
                  <a:gd name="connsiteY131" fmla="*/ 575928 h 600968"/>
                  <a:gd name="connsiteX132" fmla="*/ 150242 w 492900"/>
                  <a:gd name="connsiteY132" fmla="*/ 581200 h 600968"/>
                  <a:gd name="connsiteX133" fmla="*/ 83029 w 492900"/>
                  <a:gd name="connsiteY133" fmla="*/ 593061 h 600968"/>
                  <a:gd name="connsiteX134" fmla="*/ 71168 w 492900"/>
                  <a:gd name="connsiteY134" fmla="*/ 595697 h 600968"/>
                  <a:gd name="connsiteX135" fmla="*/ 61942 w 492900"/>
                  <a:gd name="connsiteY135" fmla="*/ 599651 h 600968"/>
                  <a:gd name="connsiteX136" fmla="*/ 48763 w 492900"/>
                  <a:gd name="connsiteY136" fmla="*/ 600968 h 600968"/>
                  <a:gd name="connsiteX137" fmla="*/ 76439 w 492900"/>
                  <a:gd name="connsiteY137" fmla="*/ 560113 h 600968"/>
                  <a:gd name="connsiteX138" fmla="*/ 63260 w 492900"/>
                  <a:gd name="connsiteY138" fmla="*/ 571974 h 600968"/>
                  <a:gd name="connsiteX139" fmla="*/ 60624 w 492900"/>
                  <a:gd name="connsiteY139" fmla="*/ 574610 h 600968"/>
                  <a:gd name="connsiteX140" fmla="*/ 46127 w 492900"/>
                  <a:gd name="connsiteY140" fmla="*/ 591743 h 600968"/>
                  <a:gd name="connsiteX141" fmla="*/ 47445 w 492900"/>
                  <a:gd name="connsiteY141" fmla="*/ 591743 h 600968"/>
                  <a:gd name="connsiteX142" fmla="*/ 51399 w 492900"/>
                  <a:gd name="connsiteY142" fmla="*/ 590425 h 600968"/>
                  <a:gd name="connsiteX143" fmla="*/ 57989 w 492900"/>
                  <a:gd name="connsiteY143" fmla="*/ 586472 h 600968"/>
                  <a:gd name="connsiteX144" fmla="*/ 75121 w 492900"/>
                  <a:gd name="connsiteY144" fmla="*/ 582518 h 600968"/>
                  <a:gd name="connsiteX145" fmla="*/ 137063 w 492900"/>
                  <a:gd name="connsiteY145" fmla="*/ 573292 h 600968"/>
                  <a:gd name="connsiteX146" fmla="*/ 159468 w 492900"/>
                  <a:gd name="connsiteY146" fmla="*/ 565384 h 600968"/>
                  <a:gd name="connsiteX147" fmla="*/ 160786 w 492900"/>
                  <a:gd name="connsiteY147" fmla="*/ 565384 h 600968"/>
                  <a:gd name="connsiteX148" fmla="*/ 180554 w 492900"/>
                  <a:gd name="connsiteY148" fmla="*/ 557477 h 600968"/>
                  <a:gd name="connsiteX149" fmla="*/ 200323 w 492900"/>
                  <a:gd name="connsiteY149" fmla="*/ 548252 h 600968"/>
                  <a:gd name="connsiteX150" fmla="*/ 229317 w 492900"/>
                  <a:gd name="connsiteY150" fmla="*/ 535073 h 600968"/>
                  <a:gd name="connsiteX151" fmla="*/ 251722 w 492900"/>
                  <a:gd name="connsiteY151" fmla="*/ 520576 h 600968"/>
                  <a:gd name="connsiteX152" fmla="*/ 289941 w 492900"/>
                  <a:gd name="connsiteY152" fmla="*/ 511350 h 600968"/>
                  <a:gd name="connsiteX153" fmla="*/ 326843 w 492900"/>
                  <a:gd name="connsiteY153" fmla="*/ 507397 h 600968"/>
                  <a:gd name="connsiteX154" fmla="*/ 349247 w 492900"/>
                  <a:gd name="connsiteY154" fmla="*/ 511350 h 600968"/>
                  <a:gd name="connsiteX155" fmla="*/ 384831 w 492900"/>
                  <a:gd name="connsiteY155" fmla="*/ 496854 h 600968"/>
                  <a:gd name="connsiteX156" fmla="*/ 384831 w 492900"/>
                  <a:gd name="connsiteY156" fmla="*/ 470495 h 600968"/>
                  <a:gd name="connsiteX157" fmla="*/ 403282 w 492900"/>
                  <a:gd name="connsiteY157" fmla="*/ 448091 h 600968"/>
                  <a:gd name="connsiteX158" fmla="*/ 401964 w 492900"/>
                  <a:gd name="connsiteY158" fmla="*/ 442819 h 600968"/>
                  <a:gd name="connsiteX159" fmla="*/ 409871 w 492900"/>
                  <a:gd name="connsiteY159" fmla="*/ 420414 h 600968"/>
                  <a:gd name="connsiteX160" fmla="*/ 437547 w 492900"/>
                  <a:gd name="connsiteY160" fmla="*/ 361108 h 600968"/>
                  <a:gd name="connsiteX161" fmla="*/ 437547 w 492900"/>
                  <a:gd name="connsiteY161" fmla="*/ 340022 h 600968"/>
                  <a:gd name="connsiteX162" fmla="*/ 445455 w 492900"/>
                  <a:gd name="connsiteY162" fmla="*/ 313663 h 600968"/>
                  <a:gd name="connsiteX163" fmla="*/ 454680 w 492900"/>
                  <a:gd name="connsiteY163" fmla="*/ 267536 h 600968"/>
                  <a:gd name="connsiteX164" fmla="*/ 445455 w 492900"/>
                  <a:gd name="connsiteY164" fmla="*/ 245132 h 600968"/>
                  <a:gd name="connsiteX165" fmla="*/ 454680 w 492900"/>
                  <a:gd name="connsiteY165" fmla="*/ 231952 h 600968"/>
                  <a:gd name="connsiteX166" fmla="*/ 466542 w 492900"/>
                  <a:gd name="connsiteY166" fmla="*/ 224045 h 600968"/>
                  <a:gd name="connsiteX167" fmla="*/ 452045 w 492900"/>
                  <a:gd name="connsiteY167" fmla="*/ 214820 h 600968"/>
                  <a:gd name="connsiteX168" fmla="*/ 440183 w 492900"/>
                  <a:gd name="connsiteY168" fmla="*/ 213502 h 600968"/>
                  <a:gd name="connsiteX169" fmla="*/ 430958 w 492900"/>
                  <a:gd name="connsiteY169" fmla="*/ 212184 h 600968"/>
                  <a:gd name="connsiteX170" fmla="*/ 416461 w 492900"/>
                  <a:gd name="connsiteY170" fmla="*/ 187144 h 600968"/>
                  <a:gd name="connsiteX171" fmla="*/ 415143 w 492900"/>
                  <a:gd name="connsiteY171" fmla="*/ 173965 h 600968"/>
                  <a:gd name="connsiteX172" fmla="*/ 407236 w 492900"/>
                  <a:gd name="connsiteY172" fmla="*/ 167375 h 600968"/>
                  <a:gd name="connsiteX173" fmla="*/ 380877 w 492900"/>
                  <a:gd name="connsiteY173" fmla="*/ 180554 h 600968"/>
                  <a:gd name="connsiteX174" fmla="*/ 374288 w 492900"/>
                  <a:gd name="connsiteY174" fmla="*/ 187144 h 600968"/>
                  <a:gd name="connsiteX175" fmla="*/ 378241 w 492900"/>
                  <a:gd name="connsiteY175" fmla="*/ 188461 h 600968"/>
                  <a:gd name="connsiteX176" fmla="*/ 349247 w 492900"/>
                  <a:gd name="connsiteY176" fmla="*/ 206913 h 600968"/>
                  <a:gd name="connsiteX177" fmla="*/ 346612 w 492900"/>
                  <a:gd name="connsiteY177" fmla="*/ 206913 h 600968"/>
                  <a:gd name="connsiteX178" fmla="*/ 330796 w 492900"/>
                  <a:gd name="connsiteY178" fmla="*/ 179236 h 600968"/>
                  <a:gd name="connsiteX179" fmla="*/ 330796 w 492900"/>
                  <a:gd name="connsiteY179" fmla="*/ 171329 h 600968"/>
                  <a:gd name="connsiteX180" fmla="*/ 329478 w 492900"/>
                  <a:gd name="connsiteY180" fmla="*/ 162103 h 600968"/>
                  <a:gd name="connsiteX181" fmla="*/ 334750 w 492900"/>
                  <a:gd name="connsiteY181" fmla="*/ 130473 h 600968"/>
                  <a:gd name="connsiteX182" fmla="*/ 351883 w 492900"/>
                  <a:gd name="connsiteY182" fmla="*/ 118612 h 600968"/>
                  <a:gd name="connsiteX183" fmla="*/ 367698 w 492900"/>
                  <a:gd name="connsiteY183" fmla="*/ 108069 h 600968"/>
                  <a:gd name="connsiteX184" fmla="*/ 380877 w 492900"/>
                  <a:gd name="connsiteY184" fmla="*/ 73803 h 600968"/>
                  <a:gd name="connsiteX185" fmla="*/ 379559 w 492900"/>
                  <a:gd name="connsiteY185" fmla="*/ 68532 h 600968"/>
                  <a:gd name="connsiteX186" fmla="*/ 378241 w 492900"/>
                  <a:gd name="connsiteY186" fmla="*/ 54034 h 600968"/>
                  <a:gd name="connsiteX187" fmla="*/ 392739 w 492900"/>
                  <a:gd name="connsiteY187" fmla="*/ 39537 h 600968"/>
                  <a:gd name="connsiteX188" fmla="*/ 429640 w 492900"/>
                  <a:gd name="connsiteY188" fmla="*/ 36901 h 600968"/>
                  <a:gd name="connsiteX189" fmla="*/ 434911 w 492900"/>
                  <a:gd name="connsiteY189" fmla="*/ 34265 h 600968"/>
                  <a:gd name="connsiteX190" fmla="*/ 438865 w 492900"/>
                  <a:gd name="connsiteY190" fmla="*/ 31629 h 600968"/>
                  <a:gd name="connsiteX191" fmla="*/ 444137 w 492900"/>
                  <a:gd name="connsiteY191" fmla="*/ 19769 h 600968"/>
                  <a:gd name="connsiteX192" fmla="*/ 437547 w 492900"/>
                  <a:gd name="connsiteY192" fmla="*/ 10543 h 600968"/>
                  <a:gd name="connsiteX193" fmla="*/ 415143 w 492900"/>
                  <a:gd name="connsiteY193" fmla="*/ 15815 h 600968"/>
                  <a:gd name="connsiteX194" fmla="*/ 408553 w 492900"/>
                  <a:gd name="connsiteY194" fmla="*/ 18450 h 600968"/>
                  <a:gd name="connsiteX195" fmla="*/ 400646 w 492900"/>
                  <a:gd name="connsiteY195" fmla="*/ 22405 h 600968"/>
                  <a:gd name="connsiteX196" fmla="*/ 370334 w 492900"/>
                  <a:gd name="connsiteY196" fmla="*/ 32948 h 600968"/>
                  <a:gd name="connsiteX197" fmla="*/ 366380 w 492900"/>
                  <a:gd name="connsiteY197" fmla="*/ 32948 h 600968"/>
                  <a:gd name="connsiteX198" fmla="*/ 316299 w 492900"/>
                  <a:gd name="connsiteY198" fmla="*/ 61942 h 600968"/>
                  <a:gd name="connsiteX199" fmla="*/ 313664 w 492900"/>
                  <a:gd name="connsiteY199" fmla="*/ 68532 h 600968"/>
                  <a:gd name="connsiteX200" fmla="*/ 312346 w 492900"/>
                  <a:gd name="connsiteY200" fmla="*/ 72485 h 600968"/>
                  <a:gd name="connsiteX201" fmla="*/ 289941 w 492900"/>
                  <a:gd name="connsiteY201" fmla="*/ 96208 h 600968"/>
                  <a:gd name="connsiteX202" fmla="*/ 267537 w 492900"/>
                  <a:gd name="connsiteY202" fmla="*/ 113340 h 600968"/>
                  <a:gd name="connsiteX203" fmla="*/ 271490 w 492900"/>
                  <a:gd name="connsiteY203" fmla="*/ 114659 h 600968"/>
                  <a:gd name="connsiteX204" fmla="*/ 279398 w 492900"/>
                  <a:gd name="connsiteY204" fmla="*/ 114659 h 600968"/>
                  <a:gd name="connsiteX205" fmla="*/ 322889 w 492900"/>
                  <a:gd name="connsiteY205" fmla="*/ 126519 h 600968"/>
                  <a:gd name="connsiteX206" fmla="*/ 322889 w 492900"/>
                  <a:gd name="connsiteY206" fmla="*/ 127838 h 600968"/>
                  <a:gd name="connsiteX207" fmla="*/ 322889 w 492900"/>
                  <a:gd name="connsiteY207" fmla="*/ 129155 h 600968"/>
                  <a:gd name="connsiteX208" fmla="*/ 312346 w 492900"/>
                  <a:gd name="connsiteY208" fmla="*/ 138381 h 600968"/>
                  <a:gd name="connsiteX209" fmla="*/ 308392 w 492900"/>
                  <a:gd name="connsiteY209" fmla="*/ 141017 h 600968"/>
                  <a:gd name="connsiteX210" fmla="*/ 272808 w 492900"/>
                  <a:gd name="connsiteY210" fmla="*/ 160786 h 600968"/>
                  <a:gd name="connsiteX211" fmla="*/ 250404 w 492900"/>
                  <a:gd name="connsiteY211" fmla="*/ 167375 h 600968"/>
                  <a:gd name="connsiteX212" fmla="*/ 249086 w 492900"/>
                  <a:gd name="connsiteY212" fmla="*/ 167375 h 600968"/>
                  <a:gd name="connsiteX213" fmla="*/ 239860 w 492900"/>
                  <a:gd name="connsiteY213" fmla="*/ 167375 h 600968"/>
                  <a:gd name="connsiteX214" fmla="*/ 226681 w 492900"/>
                  <a:gd name="connsiteY214" fmla="*/ 172646 h 600968"/>
                  <a:gd name="connsiteX215" fmla="*/ 220092 w 492900"/>
                  <a:gd name="connsiteY215" fmla="*/ 177918 h 600968"/>
                  <a:gd name="connsiteX216" fmla="*/ 210866 w 492900"/>
                  <a:gd name="connsiteY216" fmla="*/ 171329 h 600968"/>
                  <a:gd name="connsiteX217" fmla="*/ 196369 w 492900"/>
                  <a:gd name="connsiteY217" fmla="*/ 170010 h 600968"/>
                  <a:gd name="connsiteX218" fmla="*/ 189780 w 492900"/>
                  <a:gd name="connsiteY218" fmla="*/ 171329 h 600968"/>
                  <a:gd name="connsiteX219" fmla="*/ 183190 w 492900"/>
                  <a:gd name="connsiteY219" fmla="*/ 172646 h 600968"/>
                  <a:gd name="connsiteX220" fmla="*/ 159468 w 492900"/>
                  <a:gd name="connsiteY220" fmla="*/ 172646 h 600968"/>
                  <a:gd name="connsiteX221" fmla="*/ 142335 w 492900"/>
                  <a:gd name="connsiteY221" fmla="*/ 168693 h 600968"/>
                  <a:gd name="connsiteX222" fmla="*/ 142335 w 492900"/>
                  <a:gd name="connsiteY222" fmla="*/ 173965 h 600968"/>
                  <a:gd name="connsiteX223" fmla="*/ 148924 w 492900"/>
                  <a:gd name="connsiteY223" fmla="*/ 183190 h 600968"/>
                  <a:gd name="connsiteX224" fmla="*/ 154196 w 492900"/>
                  <a:gd name="connsiteY224" fmla="*/ 199005 h 600968"/>
                  <a:gd name="connsiteX225" fmla="*/ 152878 w 492900"/>
                  <a:gd name="connsiteY225" fmla="*/ 202958 h 600968"/>
                  <a:gd name="connsiteX226" fmla="*/ 148924 w 492900"/>
                  <a:gd name="connsiteY226" fmla="*/ 231952 h 600968"/>
                  <a:gd name="connsiteX227" fmla="*/ 152878 w 492900"/>
                  <a:gd name="connsiteY227" fmla="*/ 234588 h 600968"/>
                  <a:gd name="connsiteX228" fmla="*/ 162104 w 492900"/>
                  <a:gd name="connsiteY228" fmla="*/ 241178 h 600968"/>
                  <a:gd name="connsiteX229" fmla="*/ 151560 w 492900"/>
                  <a:gd name="connsiteY229" fmla="*/ 253040 h 600968"/>
                  <a:gd name="connsiteX230" fmla="*/ 139699 w 492900"/>
                  <a:gd name="connsiteY230" fmla="*/ 256993 h 600968"/>
                  <a:gd name="connsiteX231" fmla="*/ 118612 w 492900"/>
                  <a:gd name="connsiteY231" fmla="*/ 268854 h 600968"/>
                  <a:gd name="connsiteX232" fmla="*/ 101480 w 492900"/>
                  <a:gd name="connsiteY232" fmla="*/ 282033 h 600968"/>
                  <a:gd name="connsiteX233" fmla="*/ 100162 w 492900"/>
                  <a:gd name="connsiteY233" fmla="*/ 282033 h 600968"/>
                  <a:gd name="connsiteX234" fmla="*/ 90936 w 492900"/>
                  <a:gd name="connsiteY234" fmla="*/ 288623 h 600968"/>
                  <a:gd name="connsiteX235" fmla="*/ 90936 w 492900"/>
                  <a:gd name="connsiteY235" fmla="*/ 291259 h 600968"/>
                  <a:gd name="connsiteX236" fmla="*/ 110705 w 492900"/>
                  <a:gd name="connsiteY236" fmla="*/ 308391 h 600968"/>
                  <a:gd name="connsiteX237" fmla="*/ 122566 w 492900"/>
                  <a:gd name="connsiteY237" fmla="*/ 314981 h 600968"/>
                  <a:gd name="connsiteX238" fmla="*/ 142335 w 492900"/>
                  <a:gd name="connsiteY238" fmla="*/ 322889 h 600968"/>
                  <a:gd name="connsiteX239" fmla="*/ 164739 w 492900"/>
                  <a:gd name="connsiteY239" fmla="*/ 318935 h 600968"/>
                  <a:gd name="connsiteX240" fmla="*/ 172647 w 492900"/>
                  <a:gd name="connsiteY240" fmla="*/ 317617 h 600968"/>
                  <a:gd name="connsiteX241" fmla="*/ 210866 w 492900"/>
                  <a:gd name="connsiteY241" fmla="*/ 329478 h 600968"/>
                  <a:gd name="connsiteX242" fmla="*/ 212184 w 492900"/>
                  <a:gd name="connsiteY242" fmla="*/ 333432 h 600968"/>
                  <a:gd name="connsiteX243" fmla="*/ 209549 w 492900"/>
                  <a:gd name="connsiteY243" fmla="*/ 336068 h 600968"/>
                  <a:gd name="connsiteX244" fmla="*/ 197687 w 492900"/>
                  <a:gd name="connsiteY244" fmla="*/ 341339 h 600968"/>
                  <a:gd name="connsiteX245" fmla="*/ 177918 w 492900"/>
                  <a:gd name="connsiteY245" fmla="*/ 345294 h 600968"/>
                  <a:gd name="connsiteX246" fmla="*/ 176601 w 492900"/>
                  <a:gd name="connsiteY246" fmla="*/ 345294 h 600968"/>
                  <a:gd name="connsiteX247" fmla="*/ 144971 w 492900"/>
                  <a:gd name="connsiteY247" fmla="*/ 365062 h 600968"/>
                  <a:gd name="connsiteX248" fmla="*/ 144971 w 492900"/>
                  <a:gd name="connsiteY248" fmla="*/ 378241 h 600968"/>
                  <a:gd name="connsiteX249" fmla="*/ 144971 w 492900"/>
                  <a:gd name="connsiteY249" fmla="*/ 382195 h 600968"/>
                  <a:gd name="connsiteX250" fmla="*/ 141017 w 492900"/>
                  <a:gd name="connsiteY250" fmla="*/ 382195 h 600968"/>
                  <a:gd name="connsiteX251" fmla="*/ 137063 w 492900"/>
                  <a:gd name="connsiteY251" fmla="*/ 383513 h 600968"/>
                  <a:gd name="connsiteX252" fmla="*/ 100162 w 492900"/>
                  <a:gd name="connsiteY252" fmla="*/ 411189 h 600968"/>
                  <a:gd name="connsiteX253" fmla="*/ 102798 w 492900"/>
                  <a:gd name="connsiteY253" fmla="*/ 416460 h 600968"/>
                  <a:gd name="connsiteX254" fmla="*/ 117295 w 492900"/>
                  <a:gd name="connsiteY254" fmla="*/ 420414 h 600968"/>
                  <a:gd name="connsiteX255" fmla="*/ 137063 w 492900"/>
                  <a:gd name="connsiteY255" fmla="*/ 415143 h 600968"/>
                  <a:gd name="connsiteX256" fmla="*/ 138381 w 492900"/>
                  <a:gd name="connsiteY256" fmla="*/ 415143 h 600968"/>
                  <a:gd name="connsiteX257" fmla="*/ 146288 w 492900"/>
                  <a:gd name="connsiteY257" fmla="*/ 412507 h 600968"/>
                  <a:gd name="connsiteX258" fmla="*/ 156832 w 492900"/>
                  <a:gd name="connsiteY258" fmla="*/ 411189 h 600968"/>
                  <a:gd name="connsiteX259" fmla="*/ 158150 w 492900"/>
                  <a:gd name="connsiteY259" fmla="*/ 420414 h 600968"/>
                  <a:gd name="connsiteX260" fmla="*/ 138381 w 492900"/>
                  <a:gd name="connsiteY260" fmla="*/ 427004 h 600968"/>
                  <a:gd name="connsiteX261" fmla="*/ 98844 w 492900"/>
                  <a:gd name="connsiteY261" fmla="*/ 434911 h 600968"/>
                  <a:gd name="connsiteX262" fmla="*/ 68532 w 492900"/>
                  <a:gd name="connsiteY262" fmla="*/ 450727 h 600968"/>
                  <a:gd name="connsiteX263" fmla="*/ 68532 w 492900"/>
                  <a:gd name="connsiteY263" fmla="*/ 463906 h 600968"/>
                  <a:gd name="connsiteX264" fmla="*/ 71168 w 492900"/>
                  <a:gd name="connsiteY264" fmla="*/ 474449 h 600968"/>
                  <a:gd name="connsiteX265" fmla="*/ 54035 w 492900"/>
                  <a:gd name="connsiteY265" fmla="*/ 478402 h 600968"/>
                  <a:gd name="connsiteX266" fmla="*/ 48763 w 492900"/>
                  <a:gd name="connsiteY266" fmla="*/ 478402 h 600968"/>
                  <a:gd name="connsiteX267" fmla="*/ 13179 w 492900"/>
                  <a:gd name="connsiteY267" fmla="*/ 492899 h 600968"/>
                  <a:gd name="connsiteX268" fmla="*/ 17133 w 492900"/>
                  <a:gd name="connsiteY268" fmla="*/ 495535 h 600968"/>
                  <a:gd name="connsiteX269" fmla="*/ 34266 w 492900"/>
                  <a:gd name="connsiteY269" fmla="*/ 498171 h 600968"/>
                  <a:gd name="connsiteX270" fmla="*/ 42173 w 492900"/>
                  <a:gd name="connsiteY270" fmla="*/ 498171 h 600968"/>
                  <a:gd name="connsiteX271" fmla="*/ 51399 w 492900"/>
                  <a:gd name="connsiteY271" fmla="*/ 499489 h 600968"/>
                  <a:gd name="connsiteX272" fmla="*/ 44809 w 492900"/>
                  <a:gd name="connsiteY272" fmla="*/ 506078 h 600968"/>
                  <a:gd name="connsiteX273" fmla="*/ 42173 w 492900"/>
                  <a:gd name="connsiteY273" fmla="*/ 508714 h 600968"/>
                  <a:gd name="connsiteX274" fmla="*/ 26358 w 492900"/>
                  <a:gd name="connsiteY274" fmla="*/ 519257 h 600968"/>
                  <a:gd name="connsiteX275" fmla="*/ 11862 w 492900"/>
                  <a:gd name="connsiteY275" fmla="*/ 531119 h 600968"/>
                  <a:gd name="connsiteX276" fmla="*/ 14497 w 492900"/>
                  <a:gd name="connsiteY276" fmla="*/ 535073 h 600968"/>
                  <a:gd name="connsiteX277" fmla="*/ 36902 w 492900"/>
                  <a:gd name="connsiteY277" fmla="*/ 539026 h 600968"/>
                  <a:gd name="connsiteX278" fmla="*/ 48763 w 492900"/>
                  <a:gd name="connsiteY278" fmla="*/ 539026 h 600968"/>
                  <a:gd name="connsiteX279" fmla="*/ 68532 w 492900"/>
                  <a:gd name="connsiteY279" fmla="*/ 539026 h 600968"/>
                  <a:gd name="connsiteX280" fmla="*/ 76439 w 492900"/>
                  <a:gd name="connsiteY280" fmla="*/ 540345 h 600968"/>
                  <a:gd name="connsiteX281" fmla="*/ 69850 w 492900"/>
                  <a:gd name="connsiteY281" fmla="*/ 546934 h 600968"/>
                  <a:gd name="connsiteX282" fmla="*/ 57989 w 492900"/>
                  <a:gd name="connsiteY282" fmla="*/ 552205 h 600968"/>
                  <a:gd name="connsiteX283" fmla="*/ 35584 w 492900"/>
                  <a:gd name="connsiteY283" fmla="*/ 562749 h 600968"/>
                  <a:gd name="connsiteX284" fmla="*/ 23723 w 492900"/>
                  <a:gd name="connsiteY284" fmla="*/ 581200 h 600968"/>
                  <a:gd name="connsiteX285" fmla="*/ 31630 w 492900"/>
                  <a:gd name="connsiteY285" fmla="*/ 577246 h 600968"/>
                  <a:gd name="connsiteX286" fmla="*/ 60624 w 492900"/>
                  <a:gd name="connsiteY286" fmla="*/ 565384 h 600968"/>
                  <a:gd name="connsiteX287" fmla="*/ 76439 w 492900"/>
                  <a:gd name="connsiteY287" fmla="*/ 560113 h 60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92900" h="600968">
                    <a:moveTo>
                      <a:pt x="48763" y="600968"/>
                    </a:moveTo>
                    <a:cubicBezTo>
                      <a:pt x="42173" y="600968"/>
                      <a:pt x="39537" y="597015"/>
                      <a:pt x="38220" y="594379"/>
                    </a:cubicBezTo>
                    <a:cubicBezTo>
                      <a:pt x="36902" y="590425"/>
                      <a:pt x="38220" y="586472"/>
                      <a:pt x="40855" y="581200"/>
                    </a:cubicBezTo>
                    <a:cubicBezTo>
                      <a:pt x="39537" y="582518"/>
                      <a:pt x="36902" y="583836"/>
                      <a:pt x="35584" y="583836"/>
                    </a:cubicBezTo>
                    <a:cubicBezTo>
                      <a:pt x="30312" y="587789"/>
                      <a:pt x="26358" y="589108"/>
                      <a:pt x="22405" y="589108"/>
                    </a:cubicBezTo>
                    <a:cubicBezTo>
                      <a:pt x="18451" y="589108"/>
                      <a:pt x="14497" y="586472"/>
                      <a:pt x="13179" y="582518"/>
                    </a:cubicBezTo>
                    <a:cubicBezTo>
                      <a:pt x="9226" y="571974"/>
                      <a:pt x="25041" y="554841"/>
                      <a:pt x="27676" y="553524"/>
                    </a:cubicBezTo>
                    <a:cubicBezTo>
                      <a:pt x="31630" y="549570"/>
                      <a:pt x="35584" y="546934"/>
                      <a:pt x="39537" y="545616"/>
                    </a:cubicBezTo>
                    <a:cubicBezTo>
                      <a:pt x="38220" y="545616"/>
                      <a:pt x="35584" y="545616"/>
                      <a:pt x="34266" y="545616"/>
                    </a:cubicBezTo>
                    <a:cubicBezTo>
                      <a:pt x="18451" y="545616"/>
                      <a:pt x="10544" y="544298"/>
                      <a:pt x="5272" y="539026"/>
                    </a:cubicBezTo>
                    <a:cubicBezTo>
                      <a:pt x="0" y="535073"/>
                      <a:pt x="0" y="529801"/>
                      <a:pt x="0" y="527165"/>
                    </a:cubicBezTo>
                    <a:cubicBezTo>
                      <a:pt x="1318" y="519257"/>
                      <a:pt x="9226" y="513986"/>
                      <a:pt x="19769" y="508714"/>
                    </a:cubicBezTo>
                    <a:cubicBezTo>
                      <a:pt x="22405" y="507397"/>
                      <a:pt x="23723" y="506078"/>
                      <a:pt x="26358" y="504761"/>
                    </a:cubicBezTo>
                    <a:cubicBezTo>
                      <a:pt x="22405" y="504761"/>
                      <a:pt x="18451" y="503443"/>
                      <a:pt x="13179" y="503443"/>
                    </a:cubicBezTo>
                    <a:cubicBezTo>
                      <a:pt x="5272" y="500807"/>
                      <a:pt x="2636" y="495535"/>
                      <a:pt x="2636" y="490264"/>
                    </a:cubicBezTo>
                    <a:cubicBezTo>
                      <a:pt x="3954" y="477085"/>
                      <a:pt x="30312" y="467859"/>
                      <a:pt x="47445" y="467859"/>
                    </a:cubicBezTo>
                    <a:cubicBezTo>
                      <a:pt x="50081" y="467859"/>
                      <a:pt x="52717" y="467859"/>
                      <a:pt x="54035" y="467859"/>
                    </a:cubicBezTo>
                    <a:cubicBezTo>
                      <a:pt x="55353" y="467859"/>
                      <a:pt x="56671" y="467859"/>
                      <a:pt x="57989" y="467859"/>
                    </a:cubicBezTo>
                    <a:cubicBezTo>
                      <a:pt x="54035" y="462587"/>
                      <a:pt x="54035" y="454680"/>
                      <a:pt x="56671" y="446772"/>
                    </a:cubicBezTo>
                    <a:cubicBezTo>
                      <a:pt x="59306" y="438865"/>
                      <a:pt x="68532" y="425686"/>
                      <a:pt x="96208" y="424368"/>
                    </a:cubicBezTo>
                    <a:cubicBezTo>
                      <a:pt x="96208" y="424368"/>
                      <a:pt x="97526" y="424368"/>
                      <a:pt x="97526" y="424368"/>
                    </a:cubicBezTo>
                    <a:cubicBezTo>
                      <a:pt x="96208" y="424368"/>
                      <a:pt x="96208" y="423050"/>
                      <a:pt x="94890" y="423050"/>
                    </a:cubicBezTo>
                    <a:cubicBezTo>
                      <a:pt x="89618" y="419096"/>
                      <a:pt x="86982" y="413824"/>
                      <a:pt x="88300" y="408553"/>
                    </a:cubicBezTo>
                    <a:cubicBezTo>
                      <a:pt x="90936" y="388785"/>
                      <a:pt x="130474" y="372969"/>
                      <a:pt x="131791" y="372969"/>
                    </a:cubicBezTo>
                    <a:cubicBezTo>
                      <a:pt x="131791" y="372969"/>
                      <a:pt x="131791" y="372969"/>
                      <a:pt x="133109" y="372969"/>
                    </a:cubicBezTo>
                    <a:cubicBezTo>
                      <a:pt x="133109" y="370333"/>
                      <a:pt x="133109" y="367697"/>
                      <a:pt x="133109" y="363744"/>
                    </a:cubicBezTo>
                    <a:cubicBezTo>
                      <a:pt x="133109" y="341339"/>
                      <a:pt x="151560" y="338704"/>
                      <a:pt x="172647" y="334750"/>
                    </a:cubicBezTo>
                    <a:lnTo>
                      <a:pt x="173965" y="334750"/>
                    </a:lnTo>
                    <a:cubicBezTo>
                      <a:pt x="179236" y="333432"/>
                      <a:pt x="185826" y="332114"/>
                      <a:pt x="192415" y="330796"/>
                    </a:cubicBezTo>
                    <a:cubicBezTo>
                      <a:pt x="185826" y="329478"/>
                      <a:pt x="177918" y="326842"/>
                      <a:pt x="172647" y="326842"/>
                    </a:cubicBezTo>
                    <a:lnTo>
                      <a:pt x="164739" y="328160"/>
                    </a:lnTo>
                    <a:cubicBezTo>
                      <a:pt x="158150" y="329478"/>
                      <a:pt x="150242" y="330796"/>
                      <a:pt x="141017" y="332114"/>
                    </a:cubicBezTo>
                    <a:cubicBezTo>
                      <a:pt x="139699" y="332114"/>
                      <a:pt x="138381" y="332114"/>
                      <a:pt x="138381" y="332114"/>
                    </a:cubicBezTo>
                    <a:cubicBezTo>
                      <a:pt x="129156" y="332114"/>
                      <a:pt x="122566" y="326842"/>
                      <a:pt x="115977" y="322889"/>
                    </a:cubicBezTo>
                    <a:cubicBezTo>
                      <a:pt x="112023" y="320253"/>
                      <a:pt x="109387" y="317617"/>
                      <a:pt x="106751" y="316299"/>
                    </a:cubicBezTo>
                    <a:cubicBezTo>
                      <a:pt x="89618" y="309710"/>
                      <a:pt x="83029" y="297848"/>
                      <a:pt x="81711" y="293895"/>
                    </a:cubicBezTo>
                    <a:cubicBezTo>
                      <a:pt x="80393" y="289941"/>
                      <a:pt x="80393" y="285987"/>
                      <a:pt x="81711" y="283351"/>
                    </a:cubicBezTo>
                    <a:cubicBezTo>
                      <a:pt x="85664" y="275443"/>
                      <a:pt x="96208" y="272808"/>
                      <a:pt x="97526" y="272808"/>
                    </a:cubicBezTo>
                    <a:cubicBezTo>
                      <a:pt x="97526" y="272808"/>
                      <a:pt x="98844" y="272808"/>
                      <a:pt x="100162" y="272808"/>
                    </a:cubicBezTo>
                    <a:cubicBezTo>
                      <a:pt x="102798" y="272808"/>
                      <a:pt x="105433" y="271490"/>
                      <a:pt x="112023" y="263583"/>
                    </a:cubicBezTo>
                    <a:cubicBezTo>
                      <a:pt x="119930" y="253040"/>
                      <a:pt x="130474" y="250404"/>
                      <a:pt x="138381" y="247768"/>
                    </a:cubicBezTo>
                    <a:cubicBezTo>
                      <a:pt x="142335" y="246450"/>
                      <a:pt x="144971" y="246450"/>
                      <a:pt x="147606" y="243814"/>
                    </a:cubicBezTo>
                    <a:cubicBezTo>
                      <a:pt x="148924" y="243814"/>
                      <a:pt x="150242" y="242496"/>
                      <a:pt x="150242" y="242496"/>
                    </a:cubicBezTo>
                    <a:cubicBezTo>
                      <a:pt x="146288" y="241178"/>
                      <a:pt x="143653" y="238542"/>
                      <a:pt x="141017" y="235906"/>
                    </a:cubicBezTo>
                    <a:cubicBezTo>
                      <a:pt x="135745" y="226681"/>
                      <a:pt x="139699" y="212184"/>
                      <a:pt x="143653" y="199005"/>
                    </a:cubicBezTo>
                    <a:lnTo>
                      <a:pt x="144971" y="195051"/>
                    </a:lnTo>
                    <a:cubicBezTo>
                      <a:pt x="146288" y="191097"/>
                      <a:pt x="146288" y="191097"/>
                      <a:pt x="143653" y="189779"/>
                    </a:cubicBezTo>
                    <a:cubicBezTo>
                      <a:pt x="141017" y="187144"/>
                      <a:pt x="135745" y="183190"/>
                      <a:pt x="134427" y="176600"/>
                    </a:cubicBezTo>
                    <a:cubicBezTo>
                      <a:pt x="133109" y="173965"/>
                      <a:pt x="131791" y="167375"/>
                      <a:pt x="135745" y="162103"/>
                    </a:cubicBezTo>
                    <a:cubicBezTo>
                      <a:pt x="137063" y="160786"/>
                      <a:pt x="139699" y="156831"/>
                      <a:pt x="146288" y="156831"/>
                    </a:cubicBezTo>
                    <a:cubicBezTo>
                      <a:pt x="151560" y="156831"/>
                      <a:pt x="156832" y="159467"/>
                      <a:pt x="166057" y="163421"/>
                    </a:cubicBezTo>
                    <a:cubicBezTo>
                      <a:pt x="172647" y="166057"/>
                      <a:pt x="177918" y="164739"/>
                      <a:pt x="183190" y="163421"/>
                    </a:cubicBezTo>
                    <a:cubicBezTo>
                      <a:pt x="185826" y="162103"/>
                      <a:pt x="188462" y="162103"/>
                      <a:pt x="191097" y="162103"/>
                    </a:cubicBezTo>
                    <a:cubicBezTo>
                      <a:pt x="192415" y="162103"/>
                      <a:pt x="193733" y="162103"/>
                      <a:pt x="196369" y="160786"/>
                    </a:cubicBezTo>
                    <a:cubicBezTo>
                      <a:pt x="199005" y="159467"/>
                      <a:pt x="202959" y="159467"/>
                      <a:pt x="206913" y="159467"/>
                    </a:cubicBezTo>
                    <a:cubicBezTo>
                      <a:pt x="213502" y="159467"/>
                      <a:pt x="218774" y="162103"/>
                      <a:pt x="221410" y="167375"/>
                    </a:cubicBezTo>
                    <a:cubicBezTo>
                      <a:pt x="221410" y="167375"/>
                      <a:pt x="221410" y="167375"/>
                      <a:pt x="221410" y="168693"/>
                    </a:cubicBezTo>
                    <a:cubicBezTo>
                      <a:pt x="226681" y="159467"/>
                      <a:pt x="238542" y="159467"/>
                      <a:pt x="242496" y="159467"/>
                    </a:cubicBezTo>
                    <a:cubicBezTo>
                      <a:pt x="246450" y="159467"/>
                      <a:pt x="249086" y="159467"/>
                      <a:pt x="253040" y="159467"/>
                    </a:cubicBezTo>
                    <a:lnTo>
                      <a:pt x="254358" y="159467"/>
                    </a:lnTo>
                    <a:cubicBezTo>
                      <a:pt x="255676" y="159467"/>
                      <a:pt x="256993" y="159467"/>
                      <a:pt x="256993" y="159467"/>
                    </a:cubicBezTo>
                    <a:cubicBezTo>
                      <a:pt x="262265" y="159467"/>
                      <a:pt x="264901" y="158150"/>
                      <a:pt x="268855" y="154196"/>
                    </a:cubicBezTo>
                    <a:cubicBezTo>
                      <a:pt x="275444" y="147606"/>
                      <a:pt x="278080" y="146288"/>
                      <a:pt x="305756" y="133109"/>
                    </a:cubicBezTo>
                    <a:lnTo>
                      <a:pt x="311028" y="130473"/>
                    </a:lnTo>
                    <a:cubicBezTo>
                      <a:pt x="311028" y="130473"/>
                      <a:pt x="311028" y="130473"/>
                      <a:pt x="312346" y="130473"/>
                    </a:cubicBezTo>
                    <a:cubicBezTo>
                      <a:pt x="305756" y="129155"/>
                      <a:pt x="295213" y="126519"/>
                      <a:pt x="282034" y="126519"/>
                    </a:cubicBezTo>
                    <a:cubicBezTo>
                      <a:pt x="279398" y="126519"/>
                      <a:pt x="276762" y="126519"/>
                      <a:pt x="275444" y="126519"/>
                    </a:cubicBezTo>
                    <a:cubicBezTo>
                      <a:pt x="274126" y="126519"/>
                      <a:pt x="272808" y="126519"/>
                      <a:pt x="272808" y="126519"/>
                    </a:cubicBezTo>
                    <a:cubicBezTo>
                      <a:pt x="264901" y="126519"/>
                      <a:pt x="260947" y="121248"/>
                      <a:pt x="260947" y="115976"/>
                    </a:cubicBezTo>
                    <a:cubicBezTo>
                      <a:pt x="259629" y="104115"/>
                      <a:pt x="278080" y="90936"/>
                      <a:pt x="291259" y="88300"/>
                    </a:cubicBezTo>
                    <a:cubicBezTo>
                      <a:pt x="299167" y="86982"/>
                      <a:pt x="300485" y="85664"/>
                      <a:pt x="305756" y="69849"/>
                    </a:cubicBezTo>
                    <a:lnTo>
                      <a:pt x="307074" y="65896"/>
                    </a:lnTo>
                    <a:cubicBezTo>
                      <a:pt x="308392" y="63260"/>
                      <a:pt x="308392" y="61942"/>
                      <a:pt x="309710" y="59306"/>
                    </a:cubicBezTo>
                    <a:cubicBezTo>
                      <a:pt x="320253" y="31629"/>
                      <a:pt x="351883" y="25040"/>
                      <a:pt x="369016" y="25040"/>
                    </a:cubicBezTo>
                    <a:cubicBezTo>
                      <a:pt x="370334" y="25040"/>
                      <a:pt x="372970" y="25040"/>
                      <a:pt x="372970" y="25040"/>
                    </a:cubicBezTo>
                    <a:cubicBezTo>
                      <a:pt x="382195" y="25040"/>
                      <a:pt x="391421" y="19769"/>
                      <a:pt x="398010" y="15815"/>
                    </a:cubicBezTo>
                    <a:cubicBezTo>
                      <a:pt x="401964" y="14497"/>
                      <a:pt x="404600" y="11861"/>
                      <a:pt x="407236" y="10543"/>
                    </a:cubicBezTo>
                    <a:cubicBezTo>
                      <a:pt x="408553" y="10543"/>
                      <a:pt x="409871" y="9226"/>
                      <a:pt x="412507" y="7907"/>
                    </a:cubicBezTo>
                    <a:cubicBezTo>
                      <a:pt x="419097" y="5271"/>
                      <a:pt x="425686" y="0"/>
                      <a:pt x="434911" y="0"/>
                    </a:cubicBezTo>
                    <a:cubicBezTo>
                      <a:pt x="437547" y="0"/>
                      <a:pt x="440183" y="0"/>
                      <a:pt x="442819" y="1318"/>
                    </a:cubicBezTo>
                    <a:cubicBezTo>
                      <a:pt x="450727" y="3954"/>
                      <a:pt x="455998" y="10543"/>
                      <a:pt x="455998" y="18450"/>
                    </a:cubicBezTo>
                    <a:cubicBezTo>
                      <a:pt x="457316" y="26358"/>
                      <a:pt x="453363" y="35584"/>
                      <a:pt x="446773" y="39537"/>
                    </a:cubicBezTo>
                    <a:cubicBezTo>
                      <a:pt x="444137" y="42173"/>
                      <a:pt x="442819" y="42173"/>
                      <a:pt x="442819" y="42173"/>
                    </a:cubicBezTo>
                    <a:lnTo>
                      <a:pt x="434911" y="47445"/>
                    </a:lnTo>
                    <a:lnTo>
                      <a:pt x="432276" y="47445"/>
                    </a:lnTo>
                    <a:cubicBezTo>
                      <a:pt x="417779" y="44809"/>
                      <a:pt x="408553" y="46127"/>
                      <a:pt x="400646" y="48763"/>
                    </a:cubicBezTo>
                    <a:cubicBezTo>
                      <a:pt x="398010" y="50081"/>
                      <a:pt x="392739" y="51398"/>
                      <a:pt x="392739" y="55353"/>
                    </a:cubicBezTo>
                    <a:cubicBezTo>
                      <a:pt x="392739" y="57988"/>
                      <a:pt x="392739" y="61942"/>
                      <a:pt x="394056" y="65896"/>
                    </a:cubicBezTo>
                    <a:cubicBezTo>
                      <a:pt x="394056" y="67213"/>
                      <a:pt x="395374" y="69849"/>
                      <a:pt x="395374" y="71167"/>
                    </a:cubicBezTo>
                    <a:cubicBezTo>
                      <a:pt x="399328" y="86982"/>
                      <a:pt x="394056" y="101480"/>
                      <a:pt x="379559" y="114659"/>
                    </a:cubicBezTo>
                    <a:cubicBezTo>
                      <a:pt x="374288" y="119930"/>
                      <a:pt x="367698" y="122566"/>
                      <a:pt x="362426" y="126519"/>
                    </a:cubicBezTo>
                    <a:cubicBezTo>
                      <a:pt x="355837" y="130473"/>
                      <a:pt x="350565" y="133109"/>
                      <a:pt x="346612" y="137063"/>
                    </a:cubicBezTo>
                    <a:cubicBezTo>
                      <a:pt x="341340" y="142335"/>
                      <a:pt x="341340" y="147606"/>
                      <a:pt x="343976" y="158150"/>
                    </a:cubicBezTo>
                    <a:cubicBezTo>
                      <a:pt x="345294" y="162103"/>
                      <a:pt x="345294" y="166057"/>
                      <a:pt x="346612" y="168693"/>
                    </a:cubicBezTo>
                    <a:cubicBezTo>
                      <a:pt x="346612" y="171329"/>
                      <a:pt x="346612" y="173965"/>
                      <a:pt x="346612" y="176600"/>
                    </a:cubicBezTo>
                    <a:cubicBezTo>
                      <a:pt x="347930" y="193733"/>
                      <a:pt x="349247" y="196369"/>
                      <a:pt x="353201" y="195051"/>
                    </a:cubicBezTo>
                    <a:cubicBezTo>
                      <a:pt x="362426" y="193733"/>
                      <a:pt x="369016" y="187144"/>
                      <a:pt x="375605" y="179236"/>
                    </a:cubicBezTo>
                    <a:lnTo>
                      <a:pt x="376923" y="177918"/>
                    </a:lnTo>
                    <a:cubicBezTo>
                      <a:pt x="379559" y="175282"/>
                      <a:pt x="380877" y="172646"/>
                      <a:pt x="383513" y="171329"/>
                    </a:cubicBezTo>
                    <a:cubicBezTo>
                      <a:pt x="388785" y="167375"/>
                      <a:pt x="403282" y="155514"/>
                      <a:pt x="416461" y="155514"/>
                    </a:cubicBezTo>
                    <a:cubicBezTo>
                      <a:pt x="425686" y="155514"/>
                      <a:pt x="432276" y="160786"/>
                      <a:pt x="433594" y="168693"/>
                    </a:cubicBezTo>
                    <a:cubicBezTo>
                      <a:pt x="434911" y="173965"/>
                      <a:pt x="434911" y="179236"/>
                      <a:pt x="434911" y="184508"/>
                    </a:cubicBezTo>
                    <a:cubicBezTo>
                      <a:pt x="434911" y="197687"/>
                      <a:pt x="436229" y="199005"/>
                      <a:pt x="440183" y="200323"/>
                    </a:cubicBezTo>
                    <a:cubicBezTo>
                      <a:pt x="442819" y="200323"/>
                      <a:pt x="445455" y="200323"/>
                      <a:pt x="448091" y="201641"/>
                    </a:cubicBezTo>
                    <a:cubicBezTo>
                      <a:pt x="452045" y="201641"/>
                      <a:pt x="457316" y="201641"/>
                      <a:pt x="462588" y="204277"/>
                    </a:cubicBezTo>
                    <a:cubicBezTo>
                      <a:pt x="469177" y="206913"/>
                      <a:pt x="474449" y="210866"/>
                      <a:pt x="482356" y="216137"/>
                    </a:cubicBezTo>
                    <a:lnTo>
                      <a:pt x="492900" y="225363"/>
                    </a:lnTo>
                    <a:lnTo>
                      <a:pt x="478403" y="230635"/>
                    </a:lnTo>
                    <a:cubicBezTo>
                      <a:pt x="477085" y="230635"/>
                      <a:pt x="475767" y="231952"/>
                      <a:pt x="467859" y="237224"/>
                    </a:cubicBezTo>
                    <a:cubicBezTo>
                      <a:pt x="463906" y="239860"/>
                      <a:pt x="462588" y="242496"/>
                      <a:pt x="462588" y="245132"/>
                    </a:cubicBezTo>
                    <a:cubicBezTo>
                      <a:pt x="462588" y="249085"/>
                      <a:pt x="467859" y="256993"/>
                      <a:pt x="470495" y="259629"/>
                    </a:cubicBezTo>
                    <a:cubicBezTo>
                      <a:pt x="483674" y="275443"/>
                      <a:pt x="475767" y="304438"/>
                      <a:pt x="459952" y="318935"/>
                    </a:cubicBezTo>
                    <a:cubicBezTo>
                      <a:pt x="454680" y="324206"/>
                      <a:pt x="454680" y="326842"/>
                      <a:pt x="454680" y="338704"/>
                    </a:cubicBezTo>
                    <a:cubicBezTo>
                      <a:pt x="454680" y="345294"/>
                      <a:pt x="454680" y="351883"/>
                      <a:pt x="454680" y="361108"/>
                    </a:cubicBezTo>
                    <a:cubicBezTo>
                      <a:pt x="452045" y="392738"/>
                      <a:pt x="436229" y="419096"/>
                      <a:pt x="421732" y="428322"/>
                    </a:cubicBezTo>
                    <a:cubicBezTo>
                      <a:pt x="417779" y="430958"/>
                      <a:pt x="417779" y="432276"/>
                      <a:pt x="419097" y="440183"/>
                    </a:cubicBezTo>
                    <a:cubicBezTo>
                      <a:pt x="419097" y="442819"/>
                      <a:pt x="420415" y="444137"/>
                      <a:pt x="420415" y="446772"/>
                    </a:cubicBezTo>
                    <a:cubicBezTo>
                      <a:pt x="421732" y="459951"/>
                      <a:pt x="408553" y="470495"/>
                      <a:pt x="398010" y="477085"/>
                    </a:cubicBezTo>
                    <a:cubicBezTo>
                      <a:pt x="395374" y="479720"/>
                      <a:pt x="398010" y="487628"/>
                      <a:pt x="400646" y="491582"/>
                    </a:cubicBezTo>
                    <a:lnTo>
                      <a:pt x="401964" y="492899"/>
                    </a:lnTo>
                    <a:lnTo>
                      <a:pt x="401964" y="495535"/>
                    </a:lnTo>
                    <a:lnTo>
                      <a:pt x="401964" y="496854"/>
                    </a:lnTo>
                    <a:cubicBezTo>
                      <a:pt x="400646" y="519257"/>
                      <a:pt x="370334" y="520576"/>
                      <a:pt x="357155" y="520576"/>
                    </a:cubicBezTo>
                    <a:cubicBezTo>
                      <a:pt x="351883" y="520576"/>
                      <a:pt x="336068" y="520576"/>
                      <a:pt x="329478" y="515304"/>
                    </a:cubicBezTo>
                    <a:cubicBezTo>
                      <a:pt x="328161" y="513986"/>
                      <a:pt x="324207" y="512668"/>
                      <a:pt x="321571" y="512668"/>
                    </a:cubicBezTo>
                    <a:cubicBezTo>
                      <a:pt x="314982" y="512668"/>
                      <a:pt x="308392" y="515304"/>
                      <a:pt x="303120" y="519257"/>
                    </a:cubicBezTo>
                    <a:cubicBezTo>
                      <a:pt x="288623" y="529801"/>
                      <a:pt x="271490" y="531119"/>
                      <a:pt x="259629" y="531119"/>
                    </a:cubicBezTo>
                    <a:cubicBezTo>
                      <a:pt x="253040" y="531119"/>
                      <a:pt x="249086" y="536391"/>
                      <a:pt x="245132" y="541662"/>
                    </a:cubicBezTo>
                    <a:cubicBezTo>
                      <a:pt x="239860" y="549570"/>
                      <a:pt x="221410" y="558795"/>
                      <a:pt x="208231" y="558795"/>
                    </a:cubicBezTo>
                    <a:cubicBezTo>
                      <a:pt x="199005" y="558795"/>
                      <a:pt x="197687" y="561431"/>
                      <a:pt x="196369" y="564067"/>
                    </a:cubicBezTo>
                    <a:cubicBezTo>
                      <a:pt x="191097" y="570656"/>
                      <a:pt x="177918" y="575928"/>
                      <a:pt x="168693" y="575928"/>
                    </a:cubicBezTo>
                    <a:lnTo>
                      <a:pt x="167375" y="575928"/>
                    </a:lnTo>
                    <a:cubicBezTo>
                      <a:pt x="162104" y="575928"/>
                      <a:pt x="155514" y="578564"/>
                      <a:pt x="150242" y="581200"/>
                    </a:cubicBezTo>
                    <a:cubicBezTo>
                      <a:pt x="139699" y="589108"/>
                      <a:pt x="92254" y="591743"/>
                      <a:pt x="83029" y="593061"/>
                    </a:cubicBezTo>
                    <a:cubicBezTo>
                      <a:pt x="73803" y="593061"/>
                      <a:pt x="72485" y="594379"/>
                      <a:pt x="71168" y="595697"/>
                    </a:cubicBezTo>
                    <a:cubicBezTo>
                      <a:pt x="69850" y="597015"/>
                      <a:pt x="67214" y="598332"/>
                      <a:pt x="61942" y="599651"/>
                    </a:cubicBezTo>
                    <a:cubicBezTo>
                      <a:pt x="52717" y="599651"/>
                      <a:pt x="50081" y="600968"/>
                      <a:pt x="48763" y="600968"/>
                    </a:cubicBezTo>
                    <a:close/>
                    <a:moveTo>
                      <a:pt x="76439" y="560113"/>
                    </a:moveTo>
                    <a:lnTo>
                      <a:pt x="63260" y="571974"/>
                    </a:lnTo>
                    <a:cubicBezTo>
                      <a:pt x="63260" y="571974"/>
                      <a:pt x="61942" y="573292"/>
                      <a:pt x="60624" y="574610"/>
                    </a:cubicBezTo>
                    <a:cubicBezTo>
                      <a:pt x="47445" y="585153"/>
                      <a:pt x="46127" y="590425"/>
                      <a:pt x="46127" y="591743"/>
                    </a:cubicBezTo>
                    <a:cubicBezTo>
                      <a:pt x="46127" y="591743"/>
                      <a:pt x="47445" y="591743"/>
                      <a:pt x="47445" y="591743"/>
                    </a:cubicBezTo>
                    <a:cubicBezTo>
                      <a:pt x="48763" y="591743"/>
                      <a:pt x="50081" y="591743"/>
                      <a:pt x="51399" y="590425"/>
                    </a:cubicBezTo>
                    <a:cubicBezTo>
                      <a:pt x="55353" y="589108"/>
                      <a:pt x="56671" y="587789"/>
                      <a:pt x="57989" y="586472"/>
                    </a:cubicBezTo>
                    <a:cubicBezTo>
                      <a:pt x="61942" y="583836"/>
                      <a:pt x="64578" y="582518"/>
                      <a:pt x="75121" y="582518"/>
                    </a:cubicBezTo>
                    <a:cubicBezTo>
                      <a:pt x="94890" y="581200"/>
                      <a:pt x="130474" y="577246"/>
                      <a:pt x="137063" y="573292"/>
                    </a:cubicBezTo>
                    <a:cubicBezTo>
                      <a:pt x="143653" y="568020"/>
                      <a:pt x="151560" y="565384"/>
                      <a:pt x="159468" y="565384"/>
                    </a:cubicBezTo>
                    <a:lnTo>
                      <a:pt x="160786" y="565384"/>
                    </a:lnTo>
                    <a:cubicBezTo>
                      <a:pt x="167375" y="565384"/>
                      <a:pt x="177918" y="561431"/>
                      <a:pt x="180554" y="557477"/>
                    </a:cubicBezTo>
                    <a:cubicBezTo>
                      <a:pt x="184508" y="552205"/>
                      <a:pt x="188462" y="549570"/>
                      <a:pt x="200323" y="548252"/>
                    </a:cubicBezTo>
                    <a:cubicBezTo>
                      <a:pt x="212184" y="548252"/>
                      <a:pt x="226681" y="540345"/>
                      <a:pt x="229317" y="535073"/>
                    </a:cubicBezTo>
                    <a:cubicBezTo>
                      <a:pt x="231953" y="529801"/>
                      <a:pt x="239860" y="520576"/>
                      <a:pt x="251722" y="520576"/>
                    </a:cubicBezTo>
                    <a:cubicBezTo>
                      <a:pt x="262265" y="520576"/>
                      <a:pt x="278080" y="519257"/>
                      <a:pt x="289941" y="511350"/>
                    </a:cubicBezTo>
                    <a:cubicBezTo>
                      <a:pt x="301803" y="502125"/>
                      <a:pt x="318935" y="500807"/>
                      <a:pt x="326843" y="507397"/>
                    </a:cubicBezTo>
                    <a:cubicBezTo>
                      <a:pt x="329478" y="510033"/>
                      <a:pt x="338704" y="511350"/>
                      <a:pt x="349247" y="511350"/>
                    </a:cubicBezTo>
                    <a:cubicBezTo>
                      <a:pt x="354519" y="511350"/>
                      <a:pt x="383513" y="510033"/>
                      <a:pt x="384831" y="496854"/>
                    </a:cubicBezTo>
                    <a:cubicBezTo>
                      <a:pt x="383513" y="494218"/>
                      <a:pt x="375605" y="478402"/>
                      <a:pt x="384831" y="470495"/>
                    </a:cubicBezTo>
                    <a:cubicBezTo>
                      <a:pt x="392739" y="463906"/>
                      <a:pt x="403282" y="455998"/>
                      <a:pt x="403282" y="448091"/>
                    </a:cubicBezTo>
                    <a:cubicBezTo>
                      <a:pt x="403282" y="446772"/>
                      <a:pt x="403282" y="444137"/>
                      <a:pt x="401964" y="442819"/>
                    </a:cubicBezTo>
                    <a:cubicBezTo>
                      <a:pt x="400646" y="434911"/>
                      <a:pt x="399328" y="427004"/>
                      <a:pt x="409871" y="420414"/>
                    </a:cubicBezTo>
                    <a:cubicBezTo>
                      <a:pt x="421732" y="413824"/>
                      <a:pt x="436229" y="388785"/>
                      <a:pt x="437547" y="361108"/>
                    </a:cubicBezTo>
                    <a:cubicBezTo>
                      <a:pt x="437547" y="351883"/>
                      <a:pt x="437547" y="345294"/>
                      <a:pt x="437547" y="340022"/>
                    </a:cubicBezTo>
                    <a:cubicBezTo>
                      <a:pt x="437547" y="328160"/>
                      <a:pt x="437547" y="321570"/>
                      <a:pt x="445455" y="313663"/>
                    </a:cubicBezTo>
                    <a:cubicBezTo>
                      <a:pt x="457316" y="301802"/>
                      <a:pt x="463906" y="279398"/>
                      <a:pt x="454680" y="267536"/>
                    </a:cubicBezTo>
                    <a:cubicBezTo>
                      <a:pt x="449409" y="260947"/>
                      <a:pt x="444137" y="253040"/>
                      <a:pt x="445455" y="245132"/>
                    </a:cubicBezTo>
                    <a:cubicBezTo>
                      <a:pt x="446773" y="239860"/>
                      <a:pt x="449409" y="235906"/>
                      <a:pt x="454680" y="231952"/>
                    </a:cubicBezTo>
                    <a:cubicBezTo>
                      <a:pt x="462588" y="226681"/>
                      <a:pt x="463906" y="225363"/>
                      <a:pt x="466542" y="224045"/>
                    </a:cubicBezTo>
                    <a:cubicBezTo>
                      <a:pt x="461270" y="220092"/>
                      <a:pt x="457316" y="217456"/>
                      <a:pt x="452045" y="214820"/>
                    </a:cubicBezTo>
                    <a:cubicBezTo>
                      <a:pt x="448091" y="213502"/>
                      <a:pt x="444137" y="213502"/>
                      <a:pt x="440183" y="213502"/>
                    </a:cubicBezTo>
                    <a:cubicBezTo>
                      <a:pt x="437547" y="213502"/>
                      <a:pt x="433594" y="213502"/>
                      <a:pt x="430958" y="212184"/>
                    </a:cubicBezTo>
                    <a:cubicBezTo>
                      <a:pt x="416461" y="209548"/>
                      <a:pt x="416461" y="197687"/>
                      <a:pt x="416461" y="187144"/>
                    </a:cubicBezTo>
                    <a:cubicBezTo>
                      <a:pt x="416461" y="183190"/>
                      <a:pt x="416461" y="177918"/>
                      <a:pt x="415143" y="173965"/>
                    </a:cubicBezTo>
                    <a:cubicBezTo>
                      <a:pt x="413825" y="170010"/>
                      <a:pt x="411189" y="167375"/>
                      <a:pt x="407236" y="167375"/>
                    </a:cubicBezTo>
                    <a:cubicBezTo>
                      <a:pt x="398010" y="167375"/>
                      <a:pt x="384831" y="176600"/>
                      <a:pt x="380877" y="180554"/>
                    </a:cubicBezTo>
                    <a:cubicBezTo>
                      <a:pt x="378241" y="183190"/>
                      <a:pt x="376923" y="184508"/>
                      <a:pt x="374288" y="187144"/>
                    </a:cubicBezTo>
                    <a:lnTo>
                      <a:pt x="378241" y="188461"/>
                    </a:lnTo>
                    <a:cubicBezTo>
                      <a:pt x="370334" y="196369"/>
                      <a:pt x="362426" y="205594"/>
                      <a:pt x="349247" y="206913"/>
                    </a:cubicBezTo>
                    <a:cubicBezTo>
                      <a:pt x="347930" y="206913"/>
                      <a:pt x="347930" y="206913"/>
                      <a:pt x="346612" y="206913"/>
                    </a:cubicBezTo>
                    <a:cubicBezTo>
                      <a:pt x="332114" y="206913"/>
                      <a:pt x="332114" y="191097"/>
                      <a:pt x="330796" y="179236"/>
                    </a:cubicBezTo>
                    <a:cubicBezTo>
                      <a:pt x="330796" y="176600"/>
                      <a:pt x="330796" y="173965"/>
                      <a:pt x="330796" y="171329"/>
                    </a:cubicBezTo>
                    <a:cubicBezTo>
                      <a:pt x="330796" y="167375"/>
                      <a:pt x="329478" y="164739"/>
                      <a:pt x="329478" y="162103"/>
                    </a:cubicBezTo>
                    <a:cubicBezTo>
                      <a:pt x="326843" y="150242"/>
                      <a:pt x="324207" y="139699"/>
                      <a:pt x="334750" y="130473"/>
                    </a:cubicBezTo>
                    <a:cubicBezTo>
                      <a:pt x="340022" y="125202"/>
                      <a:pt x="346612" y="122566"/>
                      <a:pt x="351883" y="118612"/>
                    </a:cubicBezTo>
                    <a:cubicBezTo>
                      <a:pt x="357155" y="114659"/>
                      <a:pt x="363744" y="112023"/>
                      <a:pt x="367698" y="108069"/>
                    </a:cubicBezTo>
                    <a:cubicBezTo>
                      <a:pt x="379559" y="97525"/>
                      <a:pt x="383513" y="85664"/>
                      <a:pt x="380877" y="73803"/>
                    </a:cubicBezTo>
                    <a:cubicBezTo>
                      <a:pt x="380877" y="72485"/>
                      <a:pt x="379559" y="71167"/>
                      <a:pt x="379559" y="68532"/>
                    </a:cubicBezTo>
                    <a:cubicBezTo>
                      <a:pt x="378241" y="63260"/>
                      <a:pt x="376923" y="57988"/>
                      <a:pt x="378241" y="54034"/>
                    </a:cubicBezTo>
                    <a:cubicBezTo>
                      <a:pt x="379559" y="47445"/>
                      <a:pt x="384831" y="43491"/>
                      <a:pt x="392739" y="39537"/>
                    </a:cubicBezTo>
                    <a:cubicBezTo>
                      <a:pt x="401964" y="35584"/>
                      <a:pt x="413825" y="35584"/>
                      <a:pt x="429640" y="36901"/>
                    </a:cubicBezTo>
                    <a:lnTo>
                      <a:pt x="434911" y="34265"/>
                    </a:lnTo>
                    <a:cubicBezTo>
                      <a:pt x="436229" y="32948"/>
                      <a:pt x="436229" y="32948"/>
                      <a:pt x="438865" y="31629"/>
                    </a:cubicBezTo>
                    <a:cubicBezTo>
                      <a:pt x="442819" y="28994"/>
                      <a:pt x="444137" y="25040"/>
                      <a:pt x="444137" y="19769"/>
                    </a:cubicBezTo>
                    <a:cubicBezTo>
                      <a:pt x="444137" y="15815"/>
                      <a:pt x="441501" y="11861"/>
                      <a:pt x="437547" y="10543"/>
                    </a:cubicBezTo>
                    <a:cubicBezTo>
                      <a:pt x="430958" y="7907"/>
                      <a:pt x="421732" y="11861"/>
                      <a:pt x="415143" y="15815"/>
                    </a:cubicBezTo>
                    <a:cubicBezTo>
                      <a:pt x="412507" y="17133"/>
                      <a:pt x="409871" y="18450"/>
                      <a:pt x="408553" y="18450"/>
                    </a:cubicBezTo>
                    <a:cubicBezTo>
                      <a:pt x="407236" y="19769"/>
                      <a:pt x="403282" y="21086"/>
                      <a:pt x="400646" y="22405"/>
                    </a:cubicBezTo>
                    <a:cubicBezTo>
                      <a:pt x="392739" y="26358"/>
                      <a:pt x="382195" y="32948"/>
                      <a:pt x="370334" y="32948"/>
                    </a:cubicBezTo>
                    <a:cubicBezTo>
                      <a:pt x="370334" y="32948"/>
                      <a:pt x="367698" y="32948"/>
                      <a:pt x="366380" y="32948"/>
                    </a:cubicBezTo>
                    <a:cubicBezTo>
                      <a:pt x="351883" y="32948"/>
                      <a:pt x="324207" y="39537"/>
                      <a:pt x="316299" y="61942"/>
                    </a:cubicBezTo>
                    <a:cubicBezTo>
                      <a:pt x="314982" y="64577"/>
                      <a:pt x="314982" y="67213"/>
                      <a:pt x="313664" y="68532"/>
                    </a:cubicBezTo>
                    <a:lnTo>
                      <a:pt x="312346" y="72485"/>
                    </a:lnTo>
                    <a:cubicBezTo>
                      <a:pt x="307074" y="88300"/>
                      <a:pt x="304438" y="94890"/>
                      <a:pt x="289941" y="96208"/>
                    </a:cubicBezTo>
                    <a:cubicBezTo>
                      <a:pt x="278080" y="98844"/>
                      <a:pt x="266219" y="109387"/>
                      <a:pt x="267537" y="113340"/>
                    </a:cubicBezTo>
                    <a:cubicBezTo>
                      <a:pt x="267537" y="114659"/>
                      <a:pt x="268855" y="114659"/>
                      <a:pt x="271490" y="114659"/>
                    </a:cubicBezTo>
                    <a:cubicBezTo>
                      <a:pt x="272808" y="114659"/>
                      <a:pt x="276762" y="114659"/>
                      <a:pt x="279398" y="114659"/>
                    </a:cubicBezTo>
                    <a:cubicBezTo>
                      <a:pt x="287305" y="114659"/>
                      <a:pt x="320253" y="117294"/>
                      <a:pt x="322889" y="126519"/>
                    </a:cubicBezTo>
                    <a:lnTo>
                      <a:pt x="322889" y="127838"/>
                    </a:lnTo>
                    <a:lnTo>
                      <a:pt x="322889" y="129155"/>
                    </a:lnTo>
                    <a:cubicBezTo>
                      <a:pt x="322889" y="131791"/>
                      <a:pt x="318935" y="134427"/>
                      <a:pt x="312346" y="138381"/>
                    </a:cubicBezTo>
                    <a:lnTo>
                      <a:pt x="308392" y="141017"/>
                    </a:lnTo>
                    <a:cubicBezTo>
                      <a:pt x="280716" y="154196"/>
                      <a:pt x="279398" y="155514"/>
                      <a:pt x="272808" y="160786"/>
                    </a:cubicBezTo>
                    <a:cubicBezTo>
                      <a:pt x="266219" y="167375"/>
                      <a:pt x="260947" y="168693"/>
                      <a:pt x="250404" y="167375"/>
                    </a:cubicBezTo>
                    <a:lnTo>
                      <a:pt x="249086" y="167375"/>
                    </a:lnTo>
                    <a:cubicBezTo>
                      <a:pt x="246450" y="167375"/>
                      <a:pt x="242496" y="167375"/>
                      <a:pt x="239860" y="167375"/>
                    </a:cubicBezTo>
                    <a:cubicBezTo>
                      <a:pt x="231953" y="167375"/>
                      <a:pt x="227999" y="168693"/>
                      <a:pt x="226681" y="172646"/>
                    </a:cubicBezTo>
                    <a:cubicBezTo>
                      <a:pt x="224045" y="177918"/>
                      <a:pt x="221410" y="177918"/>
                      <a:pt x="220092" y="177918"/>
                    </a:cubicBezTo>
                    <a:cubicBezTo>
                      <a:pt x="216138" y="177918"/>
                      <a:pt x="213502" y="175282"/>
                      <a:pt x="210866" y="171329"/>
                    </a:cubicBezTo>
                    <a:cubicBezTo>
                      <a:pt x="208231" y="167375"/>
                      <a:pt x="202959" y="167375"/>
                      <a:pt x="196369" y="170010"/>
                    </a:cubicBezTo>
                    <a:cubicBezTo>
                      <a:pt x="193733" y="170010"/>
                      <a:pt x="192415" y="171329"/>
                      <a:pt x="189780" y="171329"/>
                    </a:cubicBezTo>
                    <a:cubicBezTo>
                      <a:pt x="188462" y="171329"/>
                      <a:pt x="185826" y="172646"/>
                      <a:pt x="183190" y="172646"/>
                    </a:cubicBezTo>
                    <a:cubicBezTo>
                      <a:pt x="176601" y="175282"/>
                      <a:pt x="167375" y="176600"/>
                      <a:pt x="159468" y="172646"/>
                    </a:cubicBezTo>
                    <a:cubicBezTo>
                      <a:pt x="151560" y="168693"/>
                      <a:pt x="143653" y="166057"/>
                      <a:pt x="142335" y="168693"/>
                    </a:cubicBezTo>
                    <a:cubicBezTo>
                      <a:pt x="142335" y="170010"/>
                      <a:pt x="141017" y="171329"/>
                      <a:pt x="142335" y="173965"/>
                    </a:cubicBezTo>
                    <a:cubicBezTo>
                      <a:pt x="143653" y="179236"/>
                      <a:pt x="146288" y="180554"/>
                      <a:pt x="148924" y="183190"/>
                    </a:cubicBezTo>
                    <a:cubicBezTo>
                      <a:pt x="152878" y="187144"/>
                      <a:pt x="156832" y="189779"/>
                      <a:pt x="154196" y="199005"/>
                    </a:cubicBezTo>
                    <a:lnTo>
                      <a:pt x="152878" y="202958"/>
                    </a:lnTo>
                    <a:cubicBezTo>
                      <a:pt x="150242" y="213502"/>
                      <a:pt x="146288" y="226681"/>
                      <a:pt x="148924" y="231952"/>
                    </a:cubicBezTo>
                    <a:cubicBezTo>
                      <a:pt x="150242" y="233271"/>
                      <a:pt x="150242" y="234588"/>
                      <a:pt x="152878" y="234588"/>
                    </a:cubicBezTo>
                    <a:cubicBezTo>
                      <a:pt x="158150" y="235906"/>
                      <a:pt x="160786" y="238542"/>
                      <a:pt x="162104" y="241178"/>
                    </a:cubicBezTo>
                    <a:cubicBezTo>
                      <a:pt x="162104" y="245132"/>
                      <a:pt x="158150" y="250404"/>
                      <a:pt x="151560" y="253040"/>
                    </a:cubicBezTo>
                    <a:cubicBezTo>
                      <a:pt x="147606" y="254357"/>
                      <a:pt x="143653" y="255675"/>
                      <a:pt x="139699" y="256993"/>
                    </a:cubicBezTo>
                    <a:cubicBezTo>
                      <a:pt x="131791" y="259629"/>
                      <a:pt x="123884" y="260947"/>
                      <a:pt x="118612" y="268854"/>
                    </a:cubicBezTo>
                    <a:cubicBezTo>
                      <a:pt x="110705" y="279398"/>
                      <a:pt x="106751" y="280715"/>
                      <a:pt x="101480" y="282033"/>
                    </a:cubicBezTo>
                    <a:cubicBezTo>
                      <a:pt x="100162" y="282033"/>
                      <a:pt x="100162" y="282033"/>
                      <a:pt x="100162" y="282033"/>
                    </a:cubicBezTo>
                    <a:cubicBezTo>
                      <a:pt x="97526" y="283351"/>
                      <a:pt x="92254" y="284669"/>
                      <a:pt x="90936" y="288623"/>
                    </a:cubicBezTo>
                    <a:cubicBezTo>
                      <a:pt x="90936" y="289941"/>
                      <a:pt x="90936" y="289941"/>
                      <a:pt x="90936" y="291259"/>
                    </a:cubicBezTo>
                    <a:cubicBezTo>
                      <a:pt x="92254" y="293895"/>
                      <a:pt x="96208" y="303120"/>
                      <a:pt x="110705" y="308391"/>
                    </a:cubicBezTo>
                    <a:cubicBezTo>
                      <a:pt x="114659" y="309710"/>
                      <a:pt x="118612" y="312346"/>
                      <a:pt x="122566" y="314981"/>
                    </a:cubicBezTo>
                    <a:cubicBezTo>
                      <a:pt x="129156" y="320253"/>
                      <a:pt x="134427" y="324206"/>
                      <a:pt x="142335" y="322889"/>
                    </a:cubicBezTo>
                    <a:cubicBezTo>
                      <a:pt x="151560" y="321570"/>
                      <a:pt x="158150" y="320253"/>
                      <a:pt x="164739" y="318935"/>
                    </a:cubicBezTo>
                    <a:lnTo>
                      <a:pt x="172647" y="317617"/>
                    </a:lnTo>
                    <a:cubicBezTo>
                      <a:pt x="177918" y="316299"/>
                      <a:pt x="206913" y="321570"/>
                      <a:pt x="210866" y="329478"/>
                    </a:cubicBezTo>
                    <a:lnTo>
                      <a:pt x="212184" y="333432"/>
                    </a:lnTo>
                    <a:lnTo>
                      <a:pt x="209549" y="336068"/>
                    </a:lnTo>
                    <a:cubicBezTo>
                      <a:pt x="208231" y="337386"/>
                      <a:pt x="205595" y="338704"/>
                      <a:pt x="197687" y="341339"/>
                    </a:cubicBezTo>
                    <a:cubicBezTo>
                      <a:pt x="189780" y="342658"/>
                      <a:pt x="183190" y="343975"/>
                      <a:pt x="177918" y="345294"/>
                    </a:cubicBezTo>
                    <a:lnTo>
                      <a:pt x="176601" y="345294"/>
                    </a:lnTo>
                    <a:cubicBezTo>
                      <a:pt x="151560" y="349247"/>
                      <a:pt x="143653" y="351883"/>
                      <a:pt x="144971" y="365062"/>
                    </a:cubicBezTo>
                    <a:cubicBezTo>
                      <a:pt x="144971" y="372969"/>
                      <a:pt x="144971" y="376923"/>
                      <a:pt x="144971" y="378241"/>
                    </a:cubicBezTo>
                    <a:lnTo>
                      <a:pt x="144971" y="382195"/>
                    </a:lnTo>
                    <a:lnTo>
                      <a:pt x="141017" y="382195"/>
                    </a:lnTo>
                    <a:cubicBezTo>
                      <a:pt x="139699" y="382195"/>
                      <a:pt x="138381" y="382195"/>
                      <a:pt x="137063" y="383513"/>
                    </a:cubicBezTo>
                    <a:cubicBezTo>
                      <a:pt x="131791" y="386149"/>
                      <a:pt x="101480" y="400645"/>
                      <a:pt x="100162" y="411189"/>
                    </a:cubicBezTo>
                    <a:cubicBezTo>
                      <a:pt x="100162" y="412507"/>
                      <a:pt x="100162" y="415143"/>
                      <a:pt x="102798" y="416460"/>
                    </a:cubicBezTo>
                    <a:cubicBezTo>
                      <a:pt x="106751" y="419096"/>
                      <a:pt x="112023" y="420414"/>
                      <a:pt x="117295" y="420414"/>
                    </a:cubicBezTo>
                    <a:cubicBezTo>
                      <a:pt x="123884" y="420414"/>
                      <a:pt x="131791" y="417779"/>
                      <a:pt x="137063" y="415143"/>
                    </a:cubicBezTo>
                    <a:lnTo>
                      <a:pt x="138381" y="415143"/>
                    </a:lnTo>
                    <a:cubicBezTo>
                      <a:pt x="141017" y="413824"/>
                      <a:pt x="143653" y="412507"/>
                      <a:pt x="146288" y="412507"/>
                    </a:cubicBezTo>
                    <a:cubicBezTo>
                      <a:pt x="148924" y="412507"/>
                      <a:pt x="152878" y="411189"/>
                      <a:pt x="156832" y="411189"/>
                    </a:cubicBezTo>
                    <a:lnTo>
                      <a:pt x="158150" y="420414"/>
                    </a:lnTo>
                    <a:cubicBezTo>
                      <a:pt x="148924" y="423050"/>
                      <a:pt x="143653" y="425686"/>
                      <a:pt x="138381" y="427004"/>
                    </a:cubicBezTo>
                    <a:cubicBezTo>
                      <a:pt x="127838" y="430958"/>
                      <a:pt x="121248" y="433593"/>
                      <a:pt x="98844" y="434911"/>
                    </a:cubicBezTo>
                    <a:cubicBezTo>
                      <a:pt x="77757" y="436229"/>
                      <a:pt x="69850" y="445455"/>
                      <a:pt x="68532" y="450727"/>
                    </a:cubicBezTo>
                    <a:cubicBezTo>
                      <a:pt x="65896" y="455998"/>
                      <a:pt x="67214" y="461270"/>
                      <a:pt x="68532" y="463906"/>
                    </a:cubicBezTo>
                    <a:cubicBezTo>
                      <a:pt x="71168" y="466541"/>
                      <a:pt x="72485" y="470495"/>
                      <a:pt x="71168" y="474449"/>
                    </a:cubicBezTo>
                    <a:cubicBezTo>
                      <a:pt x="69850" y="477085"/>
                      <a:pt x="65896" y="481038"/>
                      <a:pt x="54035" y="478402"/>
                    </a:cubicBezTo>
                    <a:cubicBezTo>
                      <a:pt x="52717" y="478402"/>
                      <a:pt x="50081" y="478402"/>
                      <a:pt x="48763" y="478402"/>
                    </a:cubicBezTo>
                    <a:cubicBezTo>
                      <a:pt x="32948" y="478402"/>
                      <a:pt x="14497" y="487628"/>
                      <a:pt x="13179" y="492899"/>
                    </a:cubicBezTo>
                    <a:cubicBezTo>
                      <a:pt x="13179" y="494218"/>
                      <a:pt x="14497" y="494218"/>
                      <a:pt x="17133" y="495535"/>
                    </a:cubicBezTo>
                    <a:cubicBezTo>
                      <a:pt x="22405" y="496854"/>
                      <a:pt x="28994" y="496854"/>
                      <a:pt x="34266" y="498171"/>
                    </a:cubicBezTo>
                    <a:cubicBezTo>
                      <a:pt x="36902" y="498171"/>
                      <a:pt x="39537" y="498171"/>
                      <a:pt x="42173" y="498171"/>
                    </a:cubicBezTo>
                    <a:lnTo>
                      <a:pt x="51399" y="499489"/>
                    </a:lnTo>
                    <a:lnTo>
                      <a:pt x="44809" y="506078"/>
                    </a:lnTo>
                    <a:cubicBezTo>
                      <a:pt x="43491" y="506078"/>
                      <a:pt x="43491" y="507397"/>
                      <a:pt x="42173" y="508714"/>
                    </a:cubicBezTo>
                    <a:cubicBezTo>
                      <a:pt x="36902" y="512668"/>
                      <a:pt x="31630" y="515304"/>
                      <a:pt x="26358" y="519257"/>
                    </a:cubicBezTo>
                    <a:cubicBezTo>
                      <a:pt x="18451" y="523212"/>
                      <a:pt x="11862" y="527165"/>
                      <a:pt x="11862" y="531119"/>
                    </a:cubicBezTo>
                    <a:cubicBezTo>
                      <a:pt x="11862" y="531119"/>
                      <a:pt x="11862" y="532437"/>
                      <a:pt x="14497" y="535073"/>
                    </a:cubicBezTo>
                    <a:cubicBezTo>
                      <a:pt x="18451" y="537709"/>
                      <a:pt x="25041" y="539026"/>
                      <a:pt x="36902" y="539026"/>
                    </a:cubicBezTo>
                    <a:cubicBezTo>
                      <a:pt x="40855" y="539026"/>
                      <a:pt x="44809" y="539026"/>
                      <a:pt x="48763" y="539026"/>
                    </a:cubicBezTo>
                    <a:cubicBezTo>
                      <a:pt x="57989" y="539026"/>
                      <a:pt x="64578" y="539026"/>
                      <a:pt x="68532" y="539026"/>
                    </a:cubicBezTo>
                    <a:lnTo>
                      <a:pt x="76439" y="540345"/>
                    </a:lnTo>
                    <a:lnTo>
                      <a:pt x="69850" y="546934"/>
                    </a:lnTo>
                    <a:cubicBezTo>
                      <a:pt x="67214" y="549570"/>
                      <a:pt x="64578" y="550888"/>
                      <a:pt x="57989" y="552205"/>
                    </a:cubicBezTo>
                    <a:cubicBezTo>
                      <a:pt x="51399" y="554841"/>
                      <a:pt x="42173" y="557477"/>
                      <a:pt x="35584" y="562749"/>
                    </a:cubicBezTo>
                    <a:cubicBezTo>
                      <a:pt x="27676" y="570656"/>
                      <a:pt x="22405" y="578564"/>
                      <a:pt x="23723" y="581200"/>
                    </a:cubicBezTo>
                    <a:cubicBezTo>
                      <a:pt x="25041" y="581200"/>
                      <a:pt x="27676" y="581200"/>
                      <a:pt x="31630" y="577246"/>
                    </a:cubicBezTo>
                    <a:cubicBezTo>
                      <a:pt x="40855" y="570656"/>
                      <a:pt x="54035" y="566703"/>
                      <a:pt x="60624" y="565384"/>
                    </a:cubicBezTo>
                    <a:lnTo>
                      <a:pt x="76439" y="560113"/>
                    </a:lnTo>
                    <a:close/>
                  </a:path>
                </a:pathLst>
              </a:custGeom>
              <a:grpFill/>
              <a:ln w="6350" cap="flat">
                <a:solidFill>
                  <a:srgbClr val="94C33D"/>
                </a:solidFill>
                <a:prstDash val="solid"/>
                <a:miter/>
              </a:ln>
            </p:spPr>
            <p:txBody>
              <a:bodyPr rtlCol="0" anchor="ctr"/>
              <a:lstStyle/>
              <a:p>
                <a:endParaRPr lang="en-US"/>
              </a:p>
            </p:txBody>
          </p:sp>
        </p:grpSp>
        <p:grpSp>
          <p:nvGrpSpPr>
            <p:cNvPr id="81" name="Graphic 5">
              <a:extLst>
                <a:ext uri="{FF2B5EF4-FFF2-40B4-BE49-F238E27FC236}">
                  <a16:creationId xmlns:a16="http://schemas.microsoft.com/office/drawing/2014/main" id="{D620A3B6-A644-C1D3-3AEC-6FA5E88CD013}"/>
                </a:ext>
              </a:extLst>
            </p:cNvPr>
            <p:cNvGrpSpPr/>
            <p:nvPr/>
          </p:nvGrpSpPr>
          <p:grpSpPr>
            <a:xfrm>
              <a:off x="4588173" y="5807880"/>
              <a:ext cx="91474" cy="119930"/>
              <a:chOff x="4588173" y="5807880"/>
              <a:chExt cx="91474" cy="119930"/>
            </a:xfrm>
            <a:grpFill/>
          </p:grpSpPr>
          <p:sp>
            <p:nvSpPr>
              <p:cNvPr id="82" name="Freeform 81">
                <a:extLst>
                  <a:ext uri="{FF2B5EF4-FFF2-40B4-BE49-F238E27FC236}">
                    <a16:creationId xmlns:a16="http://schemas.microsoft.com/office/drawing/2014/main" id="{60A11ABE-D435-CFD5-4CC0-B6B8906865B2}"/>
                  </a:ext>
                </a:extLst>
              </p:cNvPr>
              <p:cNvSpPr/>
              <p:nvPr/>
            </p:nvSpPr>
            <p:spPr>
              <a:xfrm>
                <a:off x="4596626" y="5811833"/>
                <a:ext cx="81783" cy="110705"/>
              </a:xfrm>
              <a:custGeom>
                <a:avLst/>
                <a:gdLst>
                  <a:gd name="connsiteX0" fmla="*/ 45870 w 81783"/>
                  <a:gd name="connsiteY0" fmla="*/ 110705 h 110705"/>
                  <a:gd name="connsiteX1" fmla="*/ 40598 w 81783"/>
                  <a:gd name="connsiteY1" fmla="*/ 108069 h 110705"/>
                  <a:gd name="connsiteX2" fmla="*/ 40598 w 81783"/>
                  <a:gd name="connsiteY2" fmla="*/ 100162 h 110705"/>
                  <a:gd name="connsiteX3" fmla="*/ 43234 w 81783"/>
                  <a:gd name="connsiteY3" fmla="*/ 93572 h 110705"/>
                  <a:gd name="connsiteX4" fmla="*/ 44552 w 81783"/>
                  <a:gd name="connsiteY4" fmla="*/ 90936 h 110705"/>
                  <a:gd name="connsiteX5" fmla="*/ 45870 w 81783"/>
                  <a:gd name="connsiteY5" fmla="*/ 88300 h 110705"/>
                  <a:gd name="connsiteX6" fmla="*/ 47188 w 81783"/>
                  <a:gd name="connsiteY6" fmla="*/ 84347 h 110705"/>
                  <a:gd name="connsiteX7" fmla="*/ 47188 w 81783"/>
                  <a:gd name="connsiteY7" fmla="*/ 83029 h 110705"/>
                  <a:gd name="connsiteX8" fmla="*/ 47188 w 81783"/>
                  <a:gd name="connsiteY8" fmla="*/ 83029 h 110705"/>
                  <a:gd name="connsiteX9" fmla="*/ 45870 w 81783"/>
                  <a:gd name="connsiteY9" fmla="*/ 83029 h 110705"/>
                  <a:gd name="connsiteX10" fmla="*/ 41916 w 81783"/>
                  <a:gd name="connsiteY10" fmla="*/ 83029 h 110705"/>
                  <a:gd name="connsiteX11" fmla="*/ 39280 w 81783"/>
                  <a:gd name="connsiteY11" fmla="*/ 83029 h 110705"/>
                  <a:gd name="connsiteX12" fmla="*/ 35327 w 81783"/>
                  <a:gd name="connsiteY12" fmla="*/ 83029 h 110705"/>
                  <a:gd name="connsiteX13" fmla="*/ 31373 w 81783"/>
                  <a:gd name="connsiteY13" fmla="*/ 83029 h 110705"/>
                  <a:gd name="connsiteX14" fmla="*/ 27419 w 81783"/>
                  <a:gd name="connsiteY14" fmla="*/ 83029 h 110705"/>
                  <a:gd name="connsiteX15" fmla="*/ 24783 w 81783"/>
                  <a:gd name="connsiteY15" fmla="*/ 83029 h 110705"/>
                  <a:gd name="connsiteX16" fmla="*/ 24783 w 81783"/>
                  <a:gd name="connsiteY16" fmla="*/ 80393 h 110705"/>
                  <a:gd name="connsiteX17" fmla="*/ 23465 w 81783"/>
                  <a:gd name="connsiteY17" fmla="*/ 73804 h 110705"/>
                  <a:gd name="connsiteX18" fmla="*/ 15558 w 81783"/>
                  <a:gd name="connsiteY18" fmla="*/ 56671 h 110705"/>
                  <a:gd name="connsiteX19" fmla="*/ 12922 w 81783"/>
                  <a:gd name="connsiteY19" fmla="*/ 55353 h 110705"/>
                  <a:gd name="connsiteX20" fmla="*/ 1061 w 81783"/>
                  <a:gd name="connsiteY20" fmla="*/ 44809 h 110705"/>
                  <a:gd name="connsiteX21" fmla="*/ 5015 w 81783"/>
                  <a:gd name="connsiteY21" fmla="*/ 26358 h 110705"/>
                  <a:gd name="connsiteX22" fmla="*/ 14240 w 81783"/>
                  <a:gd name="connsiteY22" fmla="*/ 22405 h 110705"/>
                  <a:gd name="connsiteX23" fmla="*/ 26101 w 81783"/>
                  <a:gd name="connsiteY23" fmla="*/ 26358 h 110705"/>
                  <a:gd name="connsiteX24" fmla="*/ 35327 w 81783"/>
                  <a:gd name="connsiteY24" fmla="*/ 30313 h 110705"/>
                  <a:gd name="connsiteX25" fmla="*/ 35327 w 81783"/>
                  <a:gd name="connsiteY25" fmla="*/ 30313 h 110705"/>
                  <a:gd name="connsiteX26" fmla="*/ 41916 w 81783"/>
                  <a:gd name="connsiteY26" fmla="*/ 18451 h 110705"/>
                  <a:gd name="connsiteX27" fmla="*/ 41916 w 81783"/>
                  <a:gd name="connsiteY27" fmla="*/ 17134 h 110705"/>
                  <a:gd name="connsiteX28" fmla="*/ 48506 w 81783"/>
                  <a:gd name="connsiteY28" fmla="*/ 2636 h 110705"/>
                  <a:gd name="connsiteX29" fmla="*/ 53778 w 81783"/>
                  <a:gd name="connsiteY29" fmla="*/ 0 h 110705"/>
                  <a:gd name="connsiteX30" fmla="*/ 63003 w 81783"/>
                  <a:gd name="connsiteY30" fmla="*/ 13179 h 110705"/>
                  <a:gd name="connsiteX31" fmla="*/ 61685 w 81783"/>
                  <a:gd name="connsiteY31" fmla="*/ 32948 h 110705"/>
                  <a:gd name="connsiteX32" fmla="*/ 60367 w 81783"/>
                  <a:gd name="connsiteY32" fmla="*/ 43492 h 110705"/>
                  <a:gd name="connsiteX33" fmla="*/ 60367 w 81783"/>
                  <a:gd name="connsiteY33" fmla="*/ 43492 h 110705"/>
                  <a:gd name="connsiteX34" fmla="*/ 61685 w 81783"/>
                  <a:gd name="connsiteY34" fmla="*/ 43492 h 110705"/>
                  <a:gd name="connsiteX35" fmla="*/ 65639 w 81783"/>
                  <a:gd name="connsiteY35" fmla="*/ 38220 h 110705"/>
                  <a:gd name="connsiteX36" fmla="*/ 69592 w 81783"/>
                  <a:gd name="connsiteY36" fmla="*/ 32948 h 110705"/>
                  <a:gd name="connsiteX37" fmla="*/ 74864 w 81783"/>
                  <a:gd name="connsiteY37" fmla="*/ 30313 h 110705"/>
                  <a:gd name="connsiteX38" fmla="*/ 81453 w 81783"/>
                  <a:gd name="connsiteY38" fmla="*/ 40856 h 110705"/>
                  <a:gd name="connsiteX39" fmla="*/ 73546 w 81783"/>
                  <a:gd name="connsiteY39" fmla="*/ 59306 h 110705"/>
                  <a:gd name="connsiteX40" fmla="*/ 66957 w 81783"/>
                  <a:gd name="connsiteY40" fmla="*/ 61942 h 110705"/>
                  <a:gd name="connsiteX41" fmla="*/ 59049 w 81783"/>
                  <a:gd name="connsiteY41" fmla="*/ 64578 h 110705"/>
                  <a:gd name="connsiteX42" fmla="*/ 57731 w 81783"/>
                  <a:gd name="connsiteY42" fmla="*/ 65896 h 110705"/>
                  <a:gd name="connsiteX43" fmla="*/ 59049 w 81783"/>
                  <a:gd name="connsiteY43" fmla="*/ 67214 h 110705"/>
                  <a:gd name="connsiteX44" fmla="*/ 63003 w 81783"/>
                  <a:gd name="connsiteY44" fmla="*/ 67214 h 110705"/>
                  <a:gd name="connsiteX45" fmla="*/ 76182 w 81783"/>
                  <a:gd name="connsiteY45" fmla="*/ 71168 h 110705"/>
                  <a:gd name="connsiteX46" fmla="*/ 70910 w 81783"/>
                  <a:gd name="connsiteY46" fmla="*/ 88300 h 110705"/>
                  <a:gd name="connsiteX47" fmla="*/ 70910 w 81783"/>
                  <a:gd name="connsiteY47" fmla="*/ 88300 h 110705"/>
                  <a:gd name="connsiteX48" fmla="*/ 65639 w 81783"/>
                  <a:gd name="connsiteY48" fmla="*/ 94890 h 110705"/>
                  <a:gd name="connsiteX49" fmla="*/ 60367 w 81783"/>
                  <a:gd name="connsiteY49" fmla="*/ 101480 h 110705"/>
                  <a:gd name="connsiteX50" fmla="*/ 45870 w 81783"/>
                  <a:gd name="connsiteY50" fmla="*/ 110705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1783" h="110705">
                    <a:moveTo>
                      <a:pt x="45870" y="110705"/>
                    </a:moveTo>
                    <a:cubicBezTo>
                      <a:pt x="43234" y="110705"/>
                      <a:pt x="41916" y="109387"/>
                      <a:pt x="40598" y="108069"/>
                    </a:cubicBezTo>
                    <a:cubicBezTo>
                      <a:pt x="39280" y="106751"/>
                      <a:pt x="39280" y="104115"/>
                      <a:pt x="40598" y="100162"/>
                    </a:cubicBezTo>
                    <a:cubicBezTo>
                      <a:pt x="41916" y="97526"/>
                      <a:pt x="41916" y="94890"/>
                      <a:pt x="43234" y="93572"/>
                    </a:cubicBezTo>
                    <a:lnTo>
                      <a:pt x="44552" y="90936"/>
                    </a:lnTo>
                    <a:cubicBezTo>
                      <a:pt x="44552" y="89619"/>
                      <a:pt x="45870" y="89619"/>
                      <a:pt x="45870" y="88300"/>
                    </a:cubicBezTo>
                    <a:cubicBezTo>
                      <a:pt x="45870" y="86983"/>
                      <a:pt x="47188" y="85664"/>
                      <a:pt x="47188" y="84347"/>
                    </a:cubicBezTo>
                    <a:cubicBezTo>
                      <a:pt x="47188" y="84347"/>
                      <a:pt x="47188" y="83029"/>
                      <a:pt x="47188" y="83029"/>
                    </a:cubicBezTo>
                    <a:lnTo>
                      <a:pt x="47188" y="83029"/>
                    </a:lnTo>
                    <a:cubicBezTo>
                      <a:pt x="47188" y="83029"/>
                      <a:pt x="47188" y="83029"/>
                      <a:pt x="45870" y="83029"/>
                    </a:cubicBezTo>
                    <a:cubicBezTo>
                      <a:pt x="44552" y="83029"/>
                      <a:pt x="43234" y="83029"/>
                      <a:pt x="41916" y="83029"/>
                    </a:cubicBezTo>
                    <a:cubicBezTo>
                      <a:pt x="40598" y="83029"/>
                      <a:pt x="40598" y="83029"/>
                      <a:pt x="39280" y="83029"/>
                    </a:cubicBezTo>
                    <a:cubicBezTo>
                      <a:pt x="37962" y="83029"/>
                      <a:pt x="36645" y="83029"/>
                      <a:pt x="35327" y="83029"/>
                    </a:cubicBezTo>
                    <a:cubicBezTo>
                      <a:pt x="34009" y="83029"/>
                      <a:pt x="32691" y="83029"/>
                      <a:pt x="31373" y="83029"/>
                    </a:cubicBezTo>
                    <a:cubicBezTo>
                      <a:pt x="30055" y="83029"/>
                      <a:pt x="28737" y="83029"/>
                      <a:pt x="27419" y="83029"/>
                    </a:cubicBezTo>
                    <a:lnTo>
                      <a:pt x="24783" y="83029"/>
                    </a:lnTo>
                    <a:lnTo>
                      <a:pt x="24783" y="80393"/>
                    </a:lnTo>
                    <a:cubicBezTo>
                      <a:pt x="24783" y="77757"/>
                      <a:pt x="23465" y="76440"/>
                      <a:pt x="23465" y="73804"/>
                    </a:cubicBezTo>
                    <a:cubicBezTo>
                      <a:pt x="22147" y="65896"/>
                      <a:pt x="22147" y="60625"/>
                      <a:pt x="15558" y="56671"/>
                    </a:cubicBezTo>
                    <a:cubicBezTo>
                      <a:pt x="14240" y="56671"/>
                      <a:pt x="12922" y="55353"/>
                      <a:pt x="12922" y="55353"/>
                    </a:cubicBezTo>
                    <a:cubicBezTo>
                      <a:pt x="8968" y="52717"/>
                      <a:pt x="3697" y="50081"/>
                      <a:pt x="1061" y="44809"/>
                    </a:cubicBezTo>
                    <a:cubicBezTo>
                      <a:pt x="-1575" y="38220"/>
                      <a:pt x="1061" y="30313"/>
                      <a:pt x="5015" y="26358"/>
                    </a:cubicBezTo>
                    <a:cubicBezTo>
                      <a:pt x="7651" y="23723"/>
                      <a:pt x="11604" y="22405"/>
                      <a:pt x="14240" y="22405"/>
                    </a:cubicBezTo>
                    <a:cubicBezTo>
                      <a:pt x="18194" y="22405"/>
                      <a:pt x="22147" y="25041"/>
                      <a:pt x="26101" y="26358"/>
                    </a:cubicBezTo>
                    <a:cubicBezTo>
                      <a:pt x="28737" y="27677"/>
                      <a:pt x="32691" y="30313"/>
                      <a:pt x="35327" y="30313"/>
                    </a:cubicBezTo>
                    <a:lnTo>
                      <a:pt x="35327" y="30313"/>
                    </a:lnTo>
                    <a:cubicBezTo>
                      <a:pt x="40598" y="30313"/>
                      <a:pt x="41916" y="27677"/>
                      <a:pt x="41916" y="18451"/>
                    </a:cubicBezTo>
                    <a:lnTo>
                      <a:pt x="41916" y="17134"/>
                    </a:lnTo>
                    <a:cubicBezTo>
                      <a:pt x="41916" y="13179"/>
                      <a:pt x="43234" y="6590"/>
                      <a:pt x="48506" y="2636"/>
                    </a:cubicBezTo>
                    <a:cubicBezTo>
                      <a:pt x="49824" y="1318"/>
                      <a:pt x="52460" y="0"/>
                      <a:pt x="53778" y="0"/>
                    </a:cubicBezTo>
                    <a:cubicBezTo>
                      <a:pt x="59049" y="0"/>
                      <a:pt x="61685" y="5272"/>
                      <a:pt x="63003" y="13179"/>
                    </a:cubicBezTo>
                    <a:cubicBezTo>
                      <a:pt x="64321" y="19769"/>
                      <a:pt x="63003" y="25041"/>
                      <a:pt x="61685" y="32948"/>
                    </a:cubicBezTo>
                    <a:cubicBezTo>
                      <a:pt x="60367" y="36902"/>
                      <a:pt x="60367" y="40856"/>
                      <a:pt x="60367" y="43492"/>
                    </a:cubicBezTo>
                    <a:lnTo>
                      <a:pt x="60367" y="43492"/>
                    </a:lnTo>
                    <a:cubicBezTo>
                      <a:pt x="60367" y="43492"/>
                      <a:pt x="61685" y="43492"/>
                      <a:pt x="61685" y="43492"/>
                    </a:cubicBezTo>
                    <a:cubicBezTo>
                      <a:pt x="63003" y="42173"/>
                      <a:pt x="64321" y="40856"/>
                      <a:pt x="65639" y="38220"/>
                    </a:cubicBezTo>
                    <a:cubicBezTo>
                      <a:pt x="66957" y="35584"/>
                      <a:pt x="68274" y="34266"/>
                      <a:pt x="69592" y="32948"/>
                    </a:cubicBezTo>
                    <a:cubicBezTo>
                      <a:pt x="70910" y="31630"/>
                      <a:pt x="72228" y="30313"/>
                      <a:pt x="74864" y="30313"/>
                    </a:cubicBezTo>
                    <a:cubicBezTo>
                      <a:pt x="77500" y="30313"/>
                      <a:pt x="81453" y="31630"/>
                      <a:pt x="81453" y="40856"/>
                    </a:cubicBezTo>
                    <a:cubicBezTo>
                      <a:pt x="82771" y="50081"/>
                      <a:pt x="80136" y="55353"/>
                      <a:pt x="73546" y="59306"/>
                    </a:cubicBezTo>
                    <a:cubicBezTo>
                      <a:pt x="70910" y="60625"/>
                      <a:pt x="68274" y="60625"/>
                      <a:pt x="66957" y="61942"/>
                    </a:cubicBezTo>
                    <a:cubicBezTo>
                      <a:pt x="64321" y="63260"/>
                      <a:pt x="61685" y="63260"/>
                      <a:pt x="59049" y="64578"/>
                    </a:cubicBezTo>
                    <a:cubicBezTo>
                      <a:pt x="57731" y="64578"/>
                      <a:pt x="57731" y="65896"/>
                      <a:pt x="57731" y="65896"/>
                    </a:cubicBezTo>
                    <a:cubicBezTo>
                      <a:pt x="57731" y="65896"/>
                      <a:pt x="57731" y="65896"/>
                      <a:pt x="59049" y="67214"/>
                    </a:cubicBezTo>
                    <a:cubicBezTo>
                      <a:pt x="60367" y="67214"/>
                      <a:pt x="61685" y="67214"/>
                      <a:pt x="63003" y="67214"/>
                    </a:cubicBezTo>
                    <a:cubicBezTo>
                      <a:pt x="66957" y="67214"/>
                      <a:pt x="72228" y="67214"/>
                      <a:pt x="76182" y="71168"/>
                    </a:cubicBezTo>
                    <a:cubicBezTo>
                      <a:pt x="81453" y="77757"/>
                      <a:pt x="74864" y="84347"/>
                      <a:pt x="70910" y="88300"/>
                    </a:cubicBezTo>
                    <a:lnTo>
                      <a:pt x="70910" y="88300"/>
                    </a:lnTo>
                    <a:cubicBezTo>
                      <a:pt x="69592" y="90936"/>
                      <a:pt x="68274" y="92254"/>
                      <a:pt x="65639" y="94890"/>
                    </a:cubicBezTo>
                    <a:cubicBezTo>
                      <a:pt x="64321" y="97526"/>
                      <a:pt x="63003" y="98844"/>
                      <a:pt x="60367" y="101480"/>
                    </a:cubicBezTo>
                    <a:cubicBezTo>
                      <a:pt x="57731" y="106751"/>
                      <a:pt x="51142" y="110705"/>
                      <a:pt x="45870" y="110705"/>
                    </a:cubicBezTo>
                    <a:close/>
                  </a:path>
                </a:pathLst>
              </a:custGeom>
              <a:grpFill/>
              <a:ln w="6350" cap="flat">
                <a:solidFill>
                  <a:srgbClr val="94C33D"/>
                </a:solid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8366AC7-1976-68D0-762B-FE2D1196CADD}"/>
                  </a:ext>
                </a:extLst>
              </p:cNvPr>
              <p:cNvSpPr/>
              <p:nvPr/>
            </p:nvSpPr>
            <p:spPr>
              <a:xfrm>
                <a:off x="4588173" y="5807880"/>
                <a:ext cx="91474" cy="119930"/>
              </a:xfrm>
              <a:custGeom>
                <a:avLst/>
                <a:gdLst>
                  <a:gd name="connsiteX0" fmla="*/ 54323 w 91474"/>
                  <a:gd name="connsiteY0" fmla="*/ 119931 h 119930"/>
                  <a:gd name="connsiteX1" fmla="*/ 45097 w 91474"/>
                  <a:gd name="connsiteY1" fmla="*/ 115976 h 119930"/>
                  <a:gd name="connsiteX2" fmla="*/ 43779 w 91474"/>
                  <a:gd name="connsiteY2" fmla="*/ 104115 h 119930"/>
                  <a:gd name="connsiteX3" fmla="*/ 46415 w 91474"/>
                  <a:gd name="connsiteY3" fmla="*/ 96208 h 119930"/>
                  <a:gd name="connsiteX4" fmla="*/ 46415 w 91474"/>
                  <a:gd name="connsiteY4" fmla="*/ 94890 h 119930"/>
                  <a:gd name="connsiteX5" fmla="*/ 46415 w 91474"/>
                  <a:gd name="connsiteY5" fmla="*/ 94890 h 119930"/>
                  <a:gd name="connsiteX6" fmla="*/ 37190 w 91474"/>
                  <a:gd name="connsiteY6" fmla="*/ 94890 h 119930"/>
                  <a:gd name="connsiteX7" fmla="*/ 35872 w 91474"/>
                  <a:gd name="connsiteY7" fmla="*/ 94890 h 119930"/>
                  <a:gd name="connsiteX8" fmla="*/ 33236 w 91474"/>
                  <a:gd name="connsiteY8" fmla="*/ 94890 h 119930"/>
                  <a:gd name="connsiteX9" fmla="*/ 26647 w 91474"/>
                  <a:gd name="connsiteY9" fmla="*/ 94890 h 119930"/>
                  <a:gd name="connsiteX10" fmla="*/ 25329 w 91474"/>
                  <a:gd name="connsiteY10" fmla="*/ 88300 h 119930"/>
                  <a:gd name="connsiteX11" fmla="*/ 24011 w 91474"/>
                  <a:gd name="connsiteY11" fmla="*/ 81711 h 119930"/>
                  <a:gd name="connsiteX12" fmla="*/ 18739 w 91474"/>
                  <a:gd name="connsiteY12" fmla="*/ 67214 h 119930"/>
                  <a:gd name="connsiteX13" fmla="*/ 16103 w 91474"/>
                  <a:gd name="connsiteY13" fmla="*/ 65896 h 119930"/>
                  <a:gd name="connsiteX14" fmla="*/ 1606 w 91474"/>
                  <a:gd name="connsiteY14" fmla="*/ 52717 h 119930"/>
                  <a:gd name="connsiteX15" fmla="*/ 6878 w 91474"/>
                  <a:gd name="connsiteY15" fmla="*/ 28994 h 119930"/>
                  <a:gd name="connsiteX16" fmla="*/ 20057 w 91474"/>
                  <a:gd name="connsiteY16" fmla="*/ 22405 h 119930"/>
                  <a:gd name="connsiteX17" fmla="*/ 34554 w 91474"/>
                  <a:gd name="connsiteY17" fmla="*/ 26358 h 119930"/>
                  <a:gd name="connsiteX18" fmla="*/ 41144 w 91474"/>
                  <a:gd name="connsiteY18" fmla="*/ 28994 h 119930"/>
                  <a:gd name="connsiteX19" fmla="*/ 42462 w 91474"/>
                  <a:gd name="connsiteY19" fmla="*/ 28994 h 119930"/>
                  <a:gd name="connsiteX20" fmla="*/ 43779 w 91474"/>
                  <a:gd name="connsiteY20" fmla="*/ 22405 h 119930"/>
                  <a:gd name="connsiteX21" fmla="*/ 43779 w 91474"/>
                  <a:gd name="connsiteY21" fmla="*/ 21087 h 119930"/>
                  <a:gd name="connsiteX22" fmla="*/ 51687 w 91474"/>
                  <a:gd name="connsiteY22" fmla="*/ 2636 h 119930"/>
                  <a:gd name="connsiteX23" fmla="*/ 59594 w 91474"/>
                  <a:gd name="connsiteY23" fmla="*/ 0 h 119930"/>
                  <a:gd name="connsiteX24" fmla="*/ 72774 w 91474"/>
                  <a:gd name="connsiteY24" fmla="*/ 18451 h 119930"/>
                  <a:gd name="connsiteX25" fmla="*/ 72774 w 91474"/>
                  <a:gd name="connsiteY25" fmla="*/ 34266 h 119930"/>
                  <a:gd name="connsiteX26" fmla="*/ 79363 w 91474"/>
                  <a:gd name="connsiteY26" fmla="*/ 31630 h 119930"/>
                  <a:gd name="connsiteX27" fmla="*/ 91224 w 91474"/>
                  <a:gd name="connsiteY27" fmla="*/ 46127 h 119930"/>
                  <a:gd name="connsiteX28" fmla="*/ 80681 w 91474"/>
                  <a:gd name="connsiteY28" fmla="*/ 69849 h 119930"/>
                  <a:gd name="connsiteX29" fmla="*/ 79363 w 91474"/>
                  <a:gd name="connsiteY29" fmla="*/ 69849 h 119930"/>
                  <a:gd name="connsiteX30" fmla="*/ 85953 w 91474"/>
                  <a:gd name="connsiteY30" fmla="*/ 75121 h 119930"/>
                  <a:gd name="connsiteX31" fmla="*/ 80681 w 91474"/>
                  <a:gd name="connsiteY31" fmla="*/ 98844 h 119930"/>
                  <a:gd name="connsiteX32" fmla="*/ 76727 w 91474"/>
                  <a:gd name="connsiteY32" fmla="*/ 104115 h 119930"/>
                  <a:gd name="connsiteX33" fmla="*/ 75410 w 91474"/>
                  <a:gd name="connsiteY33" fmla="*/ 106751 h 119930"/>
                  <a:gd name="connsiteX34" fmla="*/ 70138 w 91474"/>
                  <a:gd name="connsiteY34" fmla="*/ 113341 h 119930"/>
                  <a:gd name="connsiteX35" fmla="*/ 54323 w 91474"/>
                  <a:gd name="connsiteY35" fmla="*/ 119931 h 119930"/>
                  <a:gd name="connsiteX36" fmla="*/ 53005 w 91474"/>
                  <a:gd name="connsiteY36" fmla="*/ 83028 h 119930"/>
                  <a:gd name="connsiteX37" fmla="*/ 56958 w 91474"/>
                  <a:gd name="connsiteY37" fmla="*/ 84347 h 119930"/>
                  <a:gd name="connsiteX38" fmla="*/ 59594 w 91474"/>
                  <a:gd name="connsiteY38" fmla="*/ 89618 h 119930"/>
                  <a:gd name="connsiteX39" fmla="*/ 58276 w 91474"/>
                  <a:gd name="connsiteY39" fmla="*/ 94890 h 119930"/>
                  <a:gd name="connsiteX40" fmla="*/ 56958 w 91474"/>
                  <a:gd name="connsiteY40" fmla="*/ 96208 h 119930"/>
                  <a:gd name="connsiteX41" fmla="*/ 55641 w 91474"/>
                  <a:gd name="connsiteY41" fmla="*/ 98844 h 119930"/>
                  <a:gd name="connsiteX42" fmla="*/ 53005 w 91474"/>
                  <a:gd name="connsiteY42" fmla="*/ 105433 h 119930"/>
                  <a:gd name="connsiteX43" fmla="*/ 53005 w 91474"/>
                  <a:gd name="connsiteY43" fmla="*/ 109387 h 119930"/>
                  <a:gd name="connsiteX44" fmla="*/ 54323 w 91474"/>
                  <a:gd name="connsiteY44" fmla="*/ 109387 h 119930"/>
                  <a:gd name="connsiteX45" fmla="*/ 64866 w 91474"/>
                  <a:gd name="connsiteY45" fmla="*/ 104115 h 119930"/>
                  <a:gd name="connsiteX46" fmla="*/ 70138 w 91474"/>
                  <a:gd name="connsiteY46" fmla="*/ 97526 h 119930"/>
                  <a:gd name="connsiteX47" fmla="*/ 71456 w 91474"/>
                  <a:gd name="connsiteY47" fmla="*/ 94890 h 119930"/>
                  <a:gd name="connsiteX48" fmla="*/ 75410 w 91474"/>
                  <a:gd name="connsiteY48" fmla="*/ 90936 h 119930"/>
                  <a:gd name="connsiteX49" fmla="*/ 75410 w 91474"/>
                  <a:gd name="connsiteY49" fmla="*/ 89618 h 119930"/>
                  <a:gd name="connsiteX50" fmla="*/ 79363 w 91474"/>
                  <a:gd name="connsiteY50" fmla="*/ 77757 h 119930"/>
                  <a:gd name="connsiteX51" fmla="*/ 70138 w 91474"/>
                  <a:gd name="connsiteY51" fmla="*/ 75121 h 119930"/>
                  <a:gd name="connsiteX52" fmla="*/ 64866 w 91474"/>
                  <a:gd name="connsiteY52" fmla="*/ 75121 h 119930"/>
                  <a:gd name="connsiteX53" fmla="*/ 60912 w 91474"/>
                  <a:gd name="connsiteY53" fmla="*/ 72485 h 119930"/>
                  <a:gd name="connsiteX54" fmla="*/ 59594 w 91474"/>
                  <a:gd name="connsiteY54" fmla="*/ 71168 h 119930"/>
                  <a:gd name="connsiteX55" fmla="*/ 59594 w 91474"/>
                  <a:gd name="connsiteY55" fmla="*/ 68532 h 119930"/>
                  <a:gd name="connsiteX56" fmla="*/ 62230 w 91474"/>
                  <a:gd name="connsiteY56" fmla="*/ 63260 h 119930"/>
                  <a:gd name="connsiteX57" fmla="*/ 71456 w 91474"/>
                  <a:gd name="connsiteY57" fmla="*/ 59306 h 119930"/>
                  <a:gd name="connsiteX58" fmla="*/ 78045 w 91474"/>
                  <a:gd name="connsiteY58" fmla="*/ 56670 h 119930"/>
                  <a:gd name="connsiteX59" fmla="*/ 83317 w 91474"/>
                  <a:gd name="connsiteY59" fmla="*/ 43491 h 119930"/>
                  <a:gd name="connsiteX60" fmla="*/ 80681 w 91474"/>
                  <a:gd name="connsiteY60" fmla="*/ 38220 h 119930"/>
                  <a:gd name="connsiteX61" fmla="*/ 79363 w 91474"/>
                  <a:gd name="connsiteY61" fmla="*/ 39537 h 119930"/>
                  <a:gd name="connsiteX62" fmla="*/ 76727 w 91474"/>
                  <a:gd name="connsiteY62" fmla="*/ 44809 h 119930"/>
                  <a:gd name="connsiteX63" fmla="*/ 71456 w 91474"/>
                  <a:gd name="connsiteY63" fmla="*/ 51399 h 119930"/>
                  <a:gd name="connsiteX64" fmla="*/ 67502 w 91474"/>
                  <a:gd name="connsiteY64" fmla="*/ 52717 h 119930"/>
                  <a:gd name="connsiteX65" fmla="*/ 64866 w 91474"/>
                  <a:gd name="connsiteY65" fmla="*/ 52717 h 119930"/>
                  <a:gd name="connsiteX66" fmla="*/ 62230 w 91474"/>
                  <a:gd name="connsiteY66" fmla="*/ 50081 h 119930"/>
                  <a:gd name="connsiteX67" fmla="*/ 62230 w 91474"/>
                  <a:gd name="connsiteY67" fmla="*/ 48763 h 119930"/>
                  <a:gd name="connsiteX68" fmla="*/ 63548 w 91474"/>
                  <a:gd name="connsiteY68" fmla="*/ 36901 h 119930"/>
                  <a:gd name="connsiteX69" fmla="*/ 64866 w 91474"/>
                  <a:gd name="connsiteY69" fmla="*/ 18451 h 119930"/>
                  <a:gd name="connsiteX70" fmla="*/ 60912 w 91474"/>
                  <a:gd name="connsiteY70" fmla="*/ 9226 h 119930"/>
                  <a:gd name="connsiteX71" fmla="*/ 58276 w 91474"/>
                  <a:gd name="connsiteY71" fmla="*/ 10543 h 119930"/>
                  <a:gd name="connsiteX72" fmla="*/ 54323 w 91474"/>
                  <a:gd name="connsiteY72" fmla="*/ 21087 h 119930"/>
                  <a:gd name="connsiteX73" fmla="*/ 54323 w 91474"/>
                  <a:gd name="connsiteY73" fmla="*/ 22405 h 119930"/>
                  <a:gd name="connsiteX74" fmla="*/ 42462 w 91474"/>
                  <a:gd name="connsiteY74" fmla="*/ 38220 h 119930"/>
                  <a:gd name="connsiteX75" fmla="*/ 31918 w 91474"/>
                  <a:gd name="connsiteY75" fmla="*/ 34266 h 119930"/>
                  <a:gd name="connsiteX76" fmla="*/ 16103 w 91474"/>
                  <a:gd name="connsiteY76" fmla="*/ 34266 h 119930"/>
                  <a:gd name="connsiteX77" fmla="*/ 12149 w 91474"/>
                  <a:gd name="connsiteY77" fmla="*/ 47445 h 119930"/>
                  <a:gd name="connsiteX78" fmla="*/ 21375 w 91474"/>
                  <a:gd name="connsiteY78" fmla="*/ 55353 h 119930"/>
                  <a:gd name="connsiteX79" fmla="*/ 24011 w 91474"/>
                  <a:gd name="connsiteY79" fmla="*/ 56670 h 119930"/>
                  <a:gd name="connsiteX80" fmla="*/ 34554 w 91474"/>
                  <a:gd name="connsiteY80" fmla="*/ 77757 h 119930"/>
                  <a:gd name="connsiteX81" fmla="*/ 35872 w 91474"/>
                  <a:gd name="connsiteY81" fmla="*/ 83028 h 119930"/>
                  <a:gd name="connsiteX82" fmla="*/ 38508 w 91474"/>
                  <a:gd name="connsiteY82" fmla="*/ 83028 h 119930"/>
                  <a:gd name="connsiteX83" fmla="*/ 39826 w 91474"/>
                  <a:gd name="connsiteY83" fmla="*/ 83028 h 119930"/>
                  <a:gd name="connsiteX84" fmla="*/ 47733 w 91474"/>
                  <a:gd name="connsiteY84" fmla="*/ 83028 h 119930"/>
                  <a:gd name="connsiteX85" fmla="*/ 49051 w 91474"/>
                  <a:gd name="connsiteY85" fmla="*/ 83028 h 119930"/>
                  <a:gd name="connsiteX86" fmla="*/ 51687 w 91474"/>
                  <a:gd name="connsiteY86" fmla="*/ 86983 h 119930"/>
                  <a:gd name="connsiteX87" fmla="*/ 50369 w 91474"/>
                  <a:gd name="connsiteY87" fmla="*/ 81711 h 119930"/>
                  <a:gd name="connsiteX88" fmla="*/ 53005 w 91474"/>
                  <a:gd name="connsiteY88" fmla="*/ 83028 h 11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1474" h="119930">
                    <a:moveTo>
                      <a:pt x="54323" y="119931"/>
                    </a:moveTo>
                    <a:cubicBezTo>
                      <a:pt x="49051" y="119931"/>
                      <a:pt x="46415" y="117295"/>
                      <a:pt x="45097" y="115976"/>
                    </a:cubicBezTo>
                    <a:cubicBezTo>
                      <a:pt x="43779" y="113341"/>
                      <a:pt x="42462" y="109387"/>
                      <a:pt x="43779" y="104115"/>
                    </a:cubicBezTo>
                    <a:cubicBezTo>
                      <a:pt x="45097" y="101480"/>
                      <a:pt x="45097" y="98844"/>
                      <a:pt x="46415" y="96208"/>
                    </a:cubicBezTo>
                    <a:lnTo>
                      <a:pt x="46415" y="94890"/>
                    </a:lnTo>
                    <a:cubicBezTo>
                      <a:pt x="46415" y="94890"/>
                      <a:pt x="46415" y="94890"/>
                      <a:pt x="46415" y="94890"/>
                    </a:cubicBezTo>
                    <a:cubicBezTo>
                      <a:pt x="43779" y="94890"/>
                      <a:pt x="39826" y="94890"/>
                      <a:pt x="37190" y="94890"/>
                    </a:cubicBezTo>
                    <a:lnTo>
                      <a:pt x="35872" y="94890"/>
                    </a:lnTo>
                    <a:cubicBezTo>
                      <a:pt x="34554" y="94890"/>
                      <a:pt x="34554" y="94890"/>
                      <a:pt x="33236" y="94890"/>
                    </a:cubicBezTo>
                    <a:lnTo>
                      <a:pt x="26647" y="94890"/>
                    </a:lnTo>
                    <a:lnTo>
                      <a:pt x="25329" y="88300"/>
                    </a:lnTo>
                    <a:cubicBezTo>
                      <a:pt x="25329" y="85664"/>
                      <a:pt x="24011" y="83028"/>
                      <a:pt x="24011" y="81711"/>
                    </a:cubicBezTo>
                    <a:cubicBezTo>
                      <a:pt x="22693" y="73804"/>
                      <a:pt x="22693" y="69849"/>
                      <a:pt x="18739" y="67214"/>
                    </a:cubicBezTo>
                    <a:lnTo>
                      <a:pt x="16103" y="65896"/>
                    </a:lnTo>
                    <a:cubicBezTo>
                      <a:pt x="10831" y="63260"/>
                      <a:pt x="4242" y="59306"/>
                      <a:pt x="1606" y="52717"/>
                    </a:cubicBezTo>
                    <a:cubicBezTo>
                      <a:pt x="-2348" y="43491"/>
                      <a:pt x="1606" y="34266"/>
                      <a:pt x="6878" y="28994"/>
                    </a:cubicBezTo>
                    <a:cubicBezTo>
                      <a:pt x="10831" y="25041"/>
                      <a:pt x="14785" y="22405"/>
                      <a:pt x="20057" y="22405"/>
                    </a:cubicBezTo>
                    <a:cubicBezTo>
                      <a:pt x="25329" y="22405"/>
                      <a:pt x="30600" y="25041"/>
                      <a:pt x="34554" y="26358"/>
                    </a:cubicBezTo>
                    <a:cubicBezTo>
                      <a:pt x="37190" y="27677"/>
                      <a:pt x="39826" y="28994"/>
                      <a:pt x="41144" y="28994"/>
                    </a:cubicBezTo>
                    <a:cubicBezTo>
                      <a:pt x="42462" y="28994"/>
                      <a:pt x="42462" y="28994"/>
                      <a:pt x="42462" y="28994"/>
                    </a:cubicBezTo>
                    <a:cubicBezTo>
                      <a:pt x="42462" y="28994"/>
                      <a:pt x="42462" y="26358"/>
                      <a:pt x="43779" y="22405"/>
                    </a:cubicBezTo>
                    <a:lnTo>
                      <a:pt x="43779" y="21087"/>
                    </a:lnTo>
                    <a:cubicBezTo>
                      <a:pt x="43779" y="17133"/>
                      <a:pt x="45097" y="7908"/>
                      <a:pt x="51687" y="2636"/>
                    </a:cubicBezTo>
                    <a:cubicBezTo>
                      <a:pt x="54323" y="1318"/>
                      <a:pt x="56958" y="0"/>
                      <a:pt x="59594" y="0"/>
                    </a:cubicBezTo>
                    <a:cubicBezTo>
                      <a:pt x="63548" y="0"/>
                      <a:pt x="71456" y="2636"/>
                      <a:pt x="72774" y="18451"/>
                    </a:cubicBezTo>
                    <a:cubicBezTo>
                      <a:pt x="74092" y="23722"/>
                      <a:pt x="72774" y="28994"/>
                      <a:pt x="72774" y="34266"/>
                    </a:cubicBezTo>
                    <a:cubicBezTo>
                      <a:pt x="75410" y="32948"/>
                      <a:pt x="78045" y="31630"/>
                      <a:pt x="79363" y="31630"/>
                    </a:cubicBezTo>
                    <a:cubicBezTo>
                      <a:pt x="81999" y="31630"/>
                      <a:pt x="89906" y="32948"/>
                      <a:pt x="91224" y="46127"/>
                    </a:cubicBezTo>
                    <a:cubicBezTo>
                      <a:pt x="92542" y="56670"/>
                      <a:pt x="88589" y="64578"/>
                      <a:pt x="80681" y="69849"/>
                    </a:cubicBezTo>
                    <a:cubicBezTo>
                      <a:pt x="80681" y="69849"/>
                      <a:pt x="80681" y="69849"/>
                      <a:pt x="79363" y="69849"/>
                    </a:cubicBezTo>
                    <a:cubicBezTo>
                      <a:pt x="81999" y="71168"/>
                      <a:pt x="83317" y="72485"/>
                      <a:pt x="85953" y="75121"/>
                    </a:cubicBezTo>
                    <a:cubicBezTo>
                      <a:pt x="92542" y="84347"/>
                      <a:pt x="84635" y="94890"/>
                      <a:pt x="80681" y="98844"/>
                    </a:cubicBezTo>
                    <a:cubicBezTo>
                      <a:pt x="79363" y="100162"/>
                      <a:pt x="78045" y="102797"/>
                      <a:pt x="76727" y="104115"/>
                    </a:cubicBezTo>
                    <a:lnTo>
                      <a:pt x="75410" y="106751"/>
                    </a:lnTo>
                    <a:cubicBezTo>
                      <a:pt x="74092" y="109387"/>
                      <a:pt x="71456" y="110705"/>
                      <a:pt x="70138" y="113341"/>
                    </a:cubicBezTo>
                    <a:cubicBezTo>
                      <a:pt x="68820" y="114659"/>
                      <a:pt x="60912" y="119931"/>
                      <a:pt x="54323" y="119931"/>
                    </a:cubicBezTo>
                    <a:close/>
                    <a:moveTo>
                      <a:pt x="53005" y="83028"/>
                    </a:moveTo>
                    <a:cubicBezTo>
                      <a:pt x="54323" y="83028"/>
                      <a:pt x="55641" y="83028"/>
                      <a:pt x="56958" y="84347"/>
                    </a:cubicBezTo>
                    <a:cubicBezTo>
                      <a:pt x="58276" y="84347"/>
                      <a:pt x="59594" y="85664"/>
                      <a:pt x="59594" y="89618"/>
                    </a:cubicBezTo>
                    <a:cubicBezTo>
                      <a:pt x="59594" y="90936"/>
                      <a:pt x="58276" y="93572"/>
                      <a:pt x="58276" y="94890"/>
                    </a:cubicBezTo>
                    <a:cubicBezTo>
                      <a:pt x="58276" y="94890"/>
                      <a:pt x="56958" y="96208"/>
                      <a:pt x="56958" y="96208"/>
                    </a:cubicBezTo>
                    <a:lnTo>
                      <a:pt x="55641" y="98844"/>
                    </a:lnTo>
                    <a:cubicBezTo>
                      <a:pt x="54323" y="101480"/>
                      <a:pt x="54323" y="102797"/>
                      <a:pt x="53005" y="105433"/>
                    </a:cubicBezTo>
                    <a:cubicBezTo>
                      <a:pt x="53005" y="106751"/>
                      <a:pt x="53005" y="108069"/>
                      <a:pt x="53005" y="109387"/>
                    </a:cubicBezTo>
                    <a:cubicBezTo>
                      <a:pt x="53005" y="109387"/>
                      <a:pt x="54323" y="109387"/>
                      <a:pt x="54323" y="109387"/>
                    </a:cubicBezTo>
                    <a:cubicBezTo>
                      <a:pt x="56958" y="109387"/>
                      <a:pt x="63548" y="106751"/>
                      <a:pt x="64866" y="104115"/>
                    </a:cubicBezTo>
                    <a:cubicBezTo>
                      <a:pt x="66184" y="101480"/>
                      <a:pt x="68820" y="100162"/>
                      <a:pt x="70138" y="97526"/>
                    </a:cubicBezTo>
                    <a:lnTo>
                      <a:pt x="71456" y="94890"/>
                    </a:lnTo>
                    <a:cubicBezTo>
                      <a:pt x="72774" y="93572"/>
                      <a:pt x="74092" y="92254"/>
                      <a:pt x="75410" y="90936"/>
                    </a:cubicBezTo>
                    <a:lnTo>
                      <a:pt x="75410" y="89618"/>
                    </a:lnTo>
                    <a:cubicBezTo>
                      <a:pt x="78045" y="85664"/>
                      <a:pt x="81999" y="80393"/>
                      <a:pt x="79363" y="77757"/>
                    </a:cubicBezTo>
                    <a:cubicBezTo>
                      <a:pt x="78045" y="75121"/>
                      <a:pt x="74092" y="75121"/>
                      <a:pt x="70138" y="75121"/>
                    </a:cubicBezTo>
                    <a:cubicBezTo>
                      <a:pt x="67502" y="75121"/>
                      <a:pt x="66184" y="75121"/>
                      <a:pt x="64866" y="75121"/>
                    </a:cubicBezTo>
                    <a:cubicBezTo>
                      <a:pt x="63548" y="75121"/>
                      <a:pt x="62230" y="73804"/>
                      <a:pt x="60912" y="72485"/>
                    </a:cubicBezTo>
                    <a:lnTo>
                      <a:pt x="59594" y="71168"/>
                    </a:lnTo>
                    <a:lnTo>
                      <a:pt x="59594" y="68532"/>
                    </a:lnTo>
                    <a:cubicBezTo>
                      <a:pt x="59594" y="67214"/>
                      <a:pt x="60912" y="65896"/>
                      <a:pt x="62230" y="63260"/>
                    </a:cubicBezTo>
                    <a:cubicBezTo>
                      <a:pt x="64866" y="60625"/>
                      <a:pt x="68820" y="60625"/>
                      <a:pt x="71456" y="59306"/>
                    </a:cubicBezTo>
                    <a:cubicBezTo>
                      <a:pt x="74092" y="59306"/>
                      <a:pt x="75410" y="57989"/>
                      <a:pt x="78045" y="56670"/>
                    </a:cubicBezTo>
                    <a:cubicBezTo>
                      <a:pt x="81999" y="54035"/>
                      <a:pt x="83317" y="50081"/>
                      <a:pt x="83317" y="43491"/>
                    </a:cubicBezTo>
                    <a:cubicBezTo>
                      <a:pt x="83317" y="39537"/>
                      <a:pt x="81999" y="38220"/>
                      <a:pt x="80681" y="38220"/>
                    </a:cubicBezTo>
                    <a:cubicBezTo>
                      <a:pt x="80681" y="38220"/>
                      <a:pt x="79363" y="38220"/>
                      <a:pt x="79363" y="39537"/>
                    </a:cubicBezTo>
                    <a:cubicBezTo>
                      <a:pt x="78045" y="40856"/>
                      <a:pt x="76727" y="42173"/>
                      <a:pt x="76727" y="44809"/>
                    </a:cubicBezTo>
                    <a:cubicBezTo>
                      <a:pt x="75410" y="47445"/>
                      <a:pt x="74092" y="50081"/>
                      <a:pt x="71456" y="51399"/>
                    </a:cubicBezTo>
                    <a:cubicBezTo>
                      <a:pt x="70138" y="52717"/>
                      <a:pt x="67502" y="52717"/>
                      <a:pt x="67502" y="52717"/>
                    </a:cubicBezTo>
                    <a:lnTo>
                      <a:pt x="64866" y="52717"/>
                    </a:lnTo>
                    <a:lnTo>
                      <a:pt x="62230" y="50081"/>
                    </a:lnTo>
                    <a:lnTo>
                      <a:pt x="62230" y="48763"/>
                    </a:lnTo>
                    <a:cubicBezTo>
                      <a:pt x="62230" y="44809"/>
                      <a:pt x="62230" y="40856"/>
                      <a:pt x="63548" y="36901"/>
                    </a:cubicBezTo>
                    <a:cubicBezTo>
                      <a:pt x="64866" y="30312"/>
                      <a:pt x="66184" y="25041"/>
                      <a:pt x="64866" y="18451"/>
                    </a:cubicBezTo>
                    <a:cubicBezTo>
                      <a:pt x="64866" y="13179"/>
                      <a:pt x="63548" y="9226"/>
                      <a:pt x="60912" y="9226"/>
                    </a:cubicBezTo>
                    <a:cubicBezTo>
                      <a:pt x="59594" y="9226"/>
                      <a:pt x="59594" y="9226"/>
                      <a:pt x="58276" y="10543"/>
                    </a:cubicBezTo>
                    <a:cubicBezTo>
                      <a:pt x="55641" y="13179"/>
                      <a:pt x="54323" y="17133"/>
                      <a:pt x="54323" y="21087"/>
                    </a:cubicBezTo>
                    <a:lnTo>
                      <a:pt x="54323" y="22405"/>
                    </a:lnTo>
                    <a:cubicBezTo>
                      <a:pt x="54323" y="28994"/>
                      <a:pt x="53005" y="38220"/>
                      <a:pt x="42462" y="38220"/>
                    </a:cubicBezTo>
                    <a:cubicBezTo>
                      <a:pt x="38508" y="38220"/>
                      <a:pt x="34554" y="36901"/>
                      <a:pt x="31918" y="34266"/>
                    </a:cubicBezTo>
                    <a:cubicBezTo>
                      <a:pt x="25329" y="30312"/>
                      <a:pt x="20057" y="28994"/>
                      <a:pt x="16103" y="34266"/>
                    </a:cubicBezTo>
                    <a:cubicBezTo>
                      <a:pt x="13467" y="36901"/>
                      <a:pt x="10831" y="43491"/>
                      <a:pt x="12149" y="47445"/>
                    </a:cubicBezTo>
                    <a:cubicBezTo>
                      <a:pt x="13467" y="51399"/>
                      <a:pt x="17421" y="54035"/>
                      <a:pt x="21375" y="55353"/>
                    </a:cubicBezTo>
                    <a:cubicBezTo>
                      <a:pt x="22693" y="56670"/>
                      <a:pt x="24011" y="56670"/>
                      <a:pt x="24011" y="56670"/>
                    </a:cubicBezTo>
                    <a:cubicBezTo>
                      <a:pt x="31918" y="61942"/>
                      <a:pt x="33236" y="69849"/>
                      <a:pt x="34554" y="77757"/>
                    </a:cubicBezTo>
                    <a:cubicBezTo>
                      <a:pt x="34554" y="79075"/>
                      <a:pt x="34554" y="81711"/>
                      <a:pt x="35872" y="83028"/>
                    </a:cubicBezTo>
                    <a:cubicBezTo>
                      <a:pt x="37190" y="83028"/>
                      <a:pt x="37190" y="83028"/>
                      <a:pt x="38508" y="83028"/>
                    </a:cubicBezTo>
                    <a:lnTo>
                      <a:pt x="39826" y="83028"/>
                    </a:lnTo>
                    <a:cubicBezTo>
                      <a:pt x="42462" y="83028"/>
                      <a:pt x="45097" y="83028"/>
                      <a:pt x="47733" y="83028"/>
                    </a:cubicBezTo>
                    <a:cubicBezTo>
                      <a:pt x="47733" y="83028"/>
                      <a:pt x="49051" y="83028"/>
                      <a:pt x="49051" y="83028"/>
                    </a:cubicBezTo>
                    <a:lnTo>
                      <a:pt x="51687" y="86983"/>
                    </a:lnTo>
                    <a:lnTo>
                      <a:pt x="50369" y="81711"/>
                    </a:lnTo>
                    <a:cubicBezTo>
                      <a:pt x="50369" y="84347"/>
                      <a:pt x="51687" y="83028"/>
                      <a:pt x="53005" y="83028"/>
                    </a:cubicBezTo>
                    <a:close/>
                  </a:path>
                </a:pathLst>
              </a:custGeom>
              <a:grpFill/>
              <a:ln w="6350" cap="flat">
                <a:solidFill>
                  <a:srgbClr val="94C33D"/>
                </a:solidFill>
                <a:prstDash val="solid"/>
                <a:miter/>
              </a:ln>
            </p:spPr>
            <p:txBody>
              <a:bodyPr rtlCol="0" anchor="ctr"/>
              <a:lstStyle/>
              <a:p>
                <a:endParaRPr lang="en-US"/>
              </a:p>
            </p:txBody>
          </p:sp>
        </p:grpSp>
        <p:grpSp>
          <p:nvGrpSpPr>
            <p:cNvPr id="84" name="Graphic 5">
              <a:extLst>
                <a:ext uri="{FF2B5EF4-FFF2-40B4-BE49-F238E27FC236}">
                  <a16:creationId xmlns:a16="http://schemas.microsoft.com/office/drawing/2014/main" id="{45ACCB5A-7571-EDE2-4E56-71AAFA45380B}"/>
                </a:ext>
              </a:extLst>
            </p:cNvPr>
            <p:cNvGrpSpPr/>
            <p:nvPr/>
          </p:nvGrpSpPr>
          <p:grpSpPr>
            <a:xfrm>
              <a:off x="4580234" y="5680042"/>
              <a:ext cx="119191" cy="133109"/>
              <a:chOff x="4580234" y="5680042"/>
              <a:chExt cx="119191" cy="133109"/>
            </a:xfrm>
            <a:grpFill/>
          </p:grpSpPr>
          <p:sp>
            <p:nvSpPr>
              <p:cNvPr id="85" name="Freeform 84">
                <a:extLst>
                  <a:ext uri="{FF2B5EF4-FFF2-40B4-BE49-F238E27FC236}">
                    <a16:creationId xmlns:a16="http://schemas.microsoft.com/office/drawing/2014/main" id="{4DCB2B88-DA9B-E006-7A1E-B3F0B3B01C4D}"/>
                  </a:ext>
                </a:extLst>
              </p:cNvPr>
              <p:cNvSpPr/>
              <p:nvPr/>
            </p:nvSpPr>
            <p:spPr>
              <a:xfrm>
                <a:off x="4584956" y="5685314"/>
                <a:ext cx="107570" cy="122565"/>
              </a:xfrm>
              <a:custGeom>
                <a:avLst/>
                <a:gdLst>
                  <a:gd name="connsiteX0" fmla="*/ 8777 w 107570"/>
                  <a:gd name="connsiteY0" fmla="*/ 122566 h 122565"/>
                  <a:gd name="connsiteX1" fmla="*/ 869 w 107570"/>
                  <a:gd name="connsiteY1" fmla="*/ 117295 h 122565"/>
                  <a:gd name="connsiteX2" fmla="*/ 4823 w 107570"/>
                  <a:gd name="connsiteY2" fmla="*/ 94890 h 122565"/>
                  <a:gd name="connsiteX3" fmla="*/ 8777 w 107570"/>
                  <a:gd name="connsiteY3" fmla="*/ 90936 h 122565"/>
                  <a:gd name="connsiteX4" fmla="*/ 12731 w 107570"/>
                  <a:gd name="connsiteY4" fmla="*/ 85664 h 122565"/>
                  <a:gd name="connsiteX5" fmla="*/ 14048 w 107570"/>
                  <a:gd name="connsiteY5" fmla="*/ 75121 h 122565"/>
                  <a:gd name="connsiteX6" fmla="*/ 14048 w 107570"/>
                  <a:gd name="connsiteY6" fmla="*/ 73803 h 122565"/>
                  <a:gd name="connsiteX7" fmla="*/ 27227 w 107570"/>
                  <a:gd name="connsiteY7" fmla="*/ 54034 h 122565"/>
                  <a:gd name="connsiteX8" fmla="*/ 32499 w 107570"/>
                  <a:gd name="connsiteY8" fmla="*/ 55353 h 122565"/>
                  <a:gd name="connsiteX9" fmla="*/ 36453 w 107570"/>
                  <a:gd name="connsiteY9" fmla="*/ 56670 h 122565"/>
                  <a:gd name="connsiteX10" fmla="*/ 41725 w 107570"/>
                  <a:gd name="connsiteY10" fmla="*/ 57989 h 122565"/>
                  <a:gd name="connsiteX11" fmla="*/ 45679 w 107570"/>
                  <a:gd name="connsiteY11" fmla="*/ 52717 h 122565"/>
                  <a:gd name="connsiteX12" fmla="*/ 46996 w 107570"/>
                  <a:gd name="connsiteY12" fmla="*/ 50081 h 122565"/>
                  <a:gd name="connsiteX13" fmla="*/ 53586 w 107570"/>
                  <a:gd name="connsiteY13" fmla="*/ 39537 h 122565"/>
                  <a:gd name="connsiteX14" fmla="*/ 61493 w 107570"/>
                  <a:gd name="connsiteY14" fmla="*/ 36901 h 122565"/>
                  <a:gd name="connsiteX15" fmla="*/ 64129 w 107570"/>
                  <a:gd name="connsiteY15" fmla="*/ 35584 h 122565"/>
                  <a:gd name="connsiteX16" fmla="*/ 79944 w 107570"/>
                  <a:gd name="connsiteY16" fmla="*/ 19769 h 122565"/>
                  <a:gd name="connsiteX17" fmla="*/ 99713 w 107570"/>
                  <a:gd name="connsiteY17" fmla="*/ 1318 h 122565"/>
                  <a:gd name="connsiteX18" fmla="*/ 102349 w 107570"/>
                  <a:gd name="connsiteY18" fmla="*/ 0 h 122565"/>
                  <a:gd name="connsiteX19" fmla="*/ 103667 w 107570"/>
                  <a:gd name="connsiteY19" fmla="*/ 2636 h 122565"/>
                  <a:gd name="connsiteX20" fmla="*/ 102349 w 107570"/>
                  <a:gd name="connsiteY20" fmla="*/ 31630 h 122565"/>
                  <a:gd name="connsiteX21" fmla="*/ 94441 w 107570"/>
                  <a:gd name="connsiteY21" fmla="*/ 35584 h 122565"/>
                  <a:gd name="connsiteX22" fmla="*/ 91806 w 107570"/>
                  <a:gd name="connsiteY22" fmla="*/ 36901 h 122565"/>
                  <a:gd name="connsiteX23" fmla="*/ 90488 w 107570"/>
                  <a:gd name="connsiteY23" fmla="*/ 38220 h 122565"/>
                  <a:gd name="connsiteX24" fmla="*/ 85216 w 107570"/>
                  <a:gd name="connsiteY24" fmla="*/ 42173 h 122565"/>
                  <a:gd name="connsiteX25" fmla="*/ 87852 w 107570"/>
                  <a:gd name="connsiteY25" fmla="*/ 44809 h 122565"/>
                  <a:gd name="connsiteX26" fmla="*/ 91806 w 107570"/>
                  <a:gd name="connsiteY26" fmla="*/ 47445 h 122565"/>
                  <a:gd name="connsiteX27" fmla="*/ 93123 w 107570"/>
                  <a:gd name="connsiteY27" fmla="*/ 61942 h 122565"/>
                  <a:gd name="connsiteX28" fmla="*/ 77308 w 107570"/>
                  <a:gd name="connsiteY28" fmla="*/ 81711 h 122565"/>
                  <a:gd name="connsiteX29" fmla="*/ 77308 w 107570"/>
                  <a:gd name="connsiteY29" fmla="*/ 81711 h 122565"/>
                  <a:gd name="connsiteX30" fmla="*/ 75990 w 107570"/>
                  <a:gd name="connsiteY30" fmla="*/ 83028 h 122565"/>
                  <a:gd name="connsiteX31" fmla="*/ 72037 w 107570"/>
                  <a:gd name="connsiteY31" fmla="*/ 85664 h 122565"/>
                  <a:gd name="connsiteX32" fmla="*/ 69401 w 107570"/>
                  <a:gd name="connsiteY32" fmla="*/ 86982 h 122565"/>
                  <a:gd name="connsiteX33" fmla="*/ 68083 w 107570"/>
                  <a:gd name="connsiteY33" fmla="*/ 86982 h 122565"/>
                  <a:gd name="connsiteX34" fmla="*/ 66765 w 107570"/>
                  <a:gd name="connsiteY34" fmla="*/ 88300 h 122565"/>
                  <a:gd name="connsiteX35" fmla="*/ 60175 w 107570"/>
                  <a:gd name="connsiteY35" fmla="*/ 92254 h 122565"/>
                  <a:gd name="connsiteX36" fmla="*/ 56222 w 107570"/>
                  <a:gd name="connsiteY36" fmla="*/ 92254 h 122565"/>
                  <a:gd name="connsiteX37" fmla="*/ 45679 w 107570"/>
                  <a:gd name="connsiteY37" fmla="*/ 86982 h 122565"/>
                  <a:gd name="connsiteX38" fmla="*/ 45679 w 107570"/>
                  <a:gd name="connsiteY38" fmla="*/ 84347 h 122565"/>
                  <a:gd name="connsiteX39" fmla="*/ 45679 w 107570"/>
                  <a:gd name="connsiteY39" fmla="*/ 83028 h 122565"/>
                  <a:gd name="connsiteX40" fmla="*/ 45679 w 107570"/>
                  <a:gd name="connsiteY40" fmla="*/ 83028 h 122565"/>
                  <a:gd name="connsiteX41" fmla="*/ 44361 w 107570"/>
                  <a:gd name="connsiteY41" fmla="*/ 83028 h 122565"/>
                  <a:gd name="connsiteX42" fmla="*/ 43043 w 107570"/>
                  <a:gd name="connsiteY42" fmla="*/ 83028 h 122565"/>
                  <a:gd name="connsiteX43" fmla="*/ 39089 w 107570"/>
                  <a:gd name="connsiteY43" fmla="*/ 89618 h 122565"/>
                  <a:gd name="connsiteX44" fmla="*/ 37771 w 107570"/>
                  <a:gd name="connsiteY44" fmla="*/ 92254 h 122565"/>
                  <a:gd name="connsiteX45" fmla="*/ 29863 w 107570"/>
                  <a:gd name="connsiteY45" fmla="*/ 102797 h 122565"/>
                  <a:gd name="connsiteX46" fmla="*/ 28545 w 107570"/>
                  <a:gd name="connsiteY46" fmla="*/ 104115 h 122565"/>
                  <a:gd name="connsiteX47" fmla="*/ 21956 w 107570"/>
                  <a:gd name="connsiteY47" fmla="*/ 110705 h 122565"/>
                  <a:gd name="connsiteX48" fmla="*/ 20638 w 107570"/>
                  <a:gd name="connsiteY48" fmla="*/ 112023 h 122565"/>
                  <a:gd name="connsiteX49" fmla="*/ 10095 w 107570"/>
                  <a:gd name="connsiteY49" fmla="*/ 119930 h 122565"/>
                  <a:gd name="connsiteX50" fmla="*/ 8777 w 107570"/>
                  <a:gd name="connsiteY50" fmla="*/ 122566 h 12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570" h="122565">
                    <a:moveTo>
                      <a:pt x="8777" y="122566"/>
                    </a:moveTo>
                    <a:cubicBezTo>
                      <a:pt x="4823" y="122566"/>
                      <a:pt x="2187" y="121248"/>
                      <a:pt x="869" y="117295"/>
                    </a:cubicBezTo>
                    <a:cubicBezTo>
                      <a:pt x="-1766" y="110705"/>
                      <a:pt x="2187" y="98844"/>
                      <a:pt x="4823" y="94890"/>
                    </a:cubicBezTo>
                    <a:cubicBezTo>
                      <a:pt x="6141" y="93572"/>
                      <a:pt x="7459" y="92254"/>
                      <a:pt x="8777" y="90936"/>
                    </a:cubicBezTo>
                    <a:cubicBezTo>
                      <a:pt x="10095" y="89618"/>
                      <a:pt x="12731" y="86982"/>
                      <a:pt x="12731" y="85664"/>
                    </a:cubicBezTo>
                    <a:cubicBezTo>
                      <a:pt x="14048" y="83028"/>
                      <a:pt x="14048" y="79075"/>
                      <a:pt x="14048" y="75121"/>
                    </a:cubicBezTo>
                    <a:lnTo>
                      <a:pt x="14048" y="73803"/>
                    </a:lnTo>
                    <a:cubicBezTo>
                      <a:pt x="15366" y="56670"/>
                      <a:pt x="23274" y="54034"/>
                      <a:pt x="27227" y="54034"/>
                    </a:cubicBezTo>
                    <a:cubicBezTo>
                      <a:pt x="28545" y="54034"/>
                      <a:pt x="29863" y="54034"/>
                      <a:pt x="32499" y="55353"/>
                    </a:cubicBezTo>
                    <a:cubicBezTo>
                      <a:pt x="33817" y="55353"/>
                      <a:pt x="35135" y="56670"/>
                      <a:pt x="36453" y="56670"/>
                    </a:cubicBezTo>
                    <a:cubicBezTo>
                      <a:pt x="37771" y="57989"/>
                      <a:pt x="40407" y="57989"/>
                      <a:pt x="41725" y="57989"/>
                    </a:cubicBezTo>
                    <a:cubicBezTo>
                      <a:pt x="43043" y="57989"/>
                      <a:pt x="44361" y="55353"/>
                      <a:pt x="45679" y="52717"/>
                    </a:cubicBezTo>
                    <a:lnTo>
                      <a:pt x="46996" y="50081"/>
                    </a:lnTo>
                    <a:cubicBezTo>
                      <a:pt x="48314" y="46127"/>
                      <a:pt x="50950" y="42173"/>
                      <a:pt x="53586" y="39537"/>
                    </a:cubicBezTo>
                    <a:cubicBezTo>
                      <a:pt x="56222" y="38220"/>
                      <a:pt x="58858" y="36901"/>
                      <a:pt x="61493" y="36901"/>
                    </a:cubicBezTo>
                    <a:cubicBezTo>
                      <a:pt x="62811" y="36901"/>
                      <a:pt x="64129" y="36901"/>
                      <a:pt x="64129" y="35584"/>
                    </a:cubicBezTo>
                    <a:cubicBezTo>
                      <a:pt x="72037" y="32948"/>
                      <a:pt x="75990" y="26358"/>
                      <a:pt x="79944" y="19769"/>
                    </a:cubicBezTo>
                    <a:cubicBezTo>
                      <a:pt x="83898" y="11862"/>
                      <a:pt x="89170" y="3954"/>
                      <a:pt x="99713" y="1318"/>
                    </a:cubicBezTo>
                    <a:lnTo>
                      <a:pt x="102349" y="0"/>
                    </a:lnTo>
                    <a:lnTo>
                      <a:pt x="103667" y="2636"/>
                    </a:lnTo>
                    <a:cubicBezTo>
                      <a:pt x="106302" y="10543"/>
                      <a:pt x="111574" y="23722"/>
                      <a:pt x="102349" y="31630"/>
                    </a:cubicBezTo>
                    <a:cubicBezTo>
                      <a:pt x="99713" y="32948"/>
                      <a:pt x="97077" y="34265"/>
                      <a:pt x="94441" y="35584"/>
                    </a:cubicBezTo>
                    <a:cubicBezTo>
                      <a:pt x="93123" y="35584"/>
                      <a:pt x="91806" y="35584"/>
                      <a:pt x="91806" y="36901"/>
                    </a:cubicBezTo>
                    <a:cubicBezTo>
                      <a:pt x="91806" y="36901"/>
                      <a:pt x="90488" y="36901"/>
                      <a:pt x="90488" y="38220"/>
                    </a:cubicBezTo>
                    <a:cubicBezTo>
                      <a:pt x="87852" y="39537"/>
                      <a:pt x="86534" y="40855"/>
                      <a:pt x="85216" y="42173"/>
                    </a:cubicBezTo>
                    <a:cubicBezTo>
                      <a:pt x="85216" y="42173"/>
                      <a:pt x="85216" y="43491"/>
                      <a:pt x="87852" y="44809"/>
                    </a:cubicBezTo>
                    <a:cubicBezTo>
                      <a:pt x="89170" y="46127"/>
                      <a:pt x="90488" y="46127"/>
                      <a:pt x="91806" y="47445"/>
                    </a:cubicBezTo>
                    <a:cubicBezTo>
                      <a:pt x="94441" y="51399"/>
                      <a:pt x="95759" y="56670"/>
                      <a:pt x="93123" y="61942"/>
                    </a:cubicBezTo>
                    <a:cubicBezTo>
                      <a:pt x="89170" y="69849"/>
                      <a:pt x="83898" y="75121"/>
                      <a:pt x="77308" y="81711"/>
                    </a:cubicBezTo>
                    <a:lnTo>
                      <a:pt x="77308" y="81711"/>
                    </a:lnTo>
                    <a:cubicBezTo>
                      <a:pt x="77308" y="81711"/>
                      <a:pt x="77308" y="81711"/>
                      <a:pt x="75990" y="83028"/>
                    </a:cubicBezTo>
                    <a:cubicBezTo>
                      <a:pt x="74672" y="84347"/>
                      <a:pt x="73354" y="85664"/>
                      <a:pt x="72037" y="85664"/>
                    </a:cubicBezTo>
                    <a:cubicBezTo>
                      <a:pt x="72037" y="85664"/>
                      <a:pt x="70719" y="86982"/>
                      <a:pt x="69401" y="86982"/>
                    </a:cubicBezTo>
                    <a:lnTo>
                      <a:pt x="68083" y="86982"/>
                    </a:lnTo>
                    <a:cubicBezTo>
                      <a:pt x="68083" y="86982"/>
                      <a:pt x="66765" y="88300"/>
                      <a:pt x="66765" y="88300"/>
                    </a:cubicBezTo>
                    <a:cubicBezTo>
                      <a:pt x="65447" y="89618"/>
                      <a:pt x="64129" y="92254"/>
                      <a:pt x="60175" y="92254"/>
                    </a:cubicBezTo>
                    <a:cubicBezTo>
                      <a:pt x="58858" y="92254"/>
                      <a:pt x="57540" y="92254"/>
                      <a:pt x="56222" y="92254"/>
                    </a:cubicBezTo>
                    <a:cubicBezTo>
                      <a:pt x="52268" y="92254"/>
                      <a:pt x="48314" y="90936"/>
                      <a:pt x="45679" y="86982"/>
                    </a:cubicBezTo>
                    <a:cubicBezTo>
                      <a:pt x="45679" y="85664"/>
                      <a:pt x="45679" y="84347"/>
                      <a:pt x="45679" y="84347"/>
                    </a:cubicBezTo>
                    <a:cubicBezTo>
                      <a:pt x="45679" y="84347"/>
                      <a:pt x="45679" y="84347"/>
                      <a:pt x="45679" y="83028"/>
                    </a:cubicBezTo>
                    <a:lnTo>
                      <a:pt x="45679" y="83028"/>
                    </a:lnTo>
                    <a:cubicBezTo>
                      <a:pt x="45679" y="83028"/>
                      <a:pt x="45679" y="83028"/>
                      <a:pt x="44361" y="83028"/>
                    </a:cubicBezTo>
                    <a:cubicBezTo>
                      <a:pt x="44361" y="83028"/>
                      <a:pt x="44361" y="83028"/>
                      <a:pt x="43043" y="83028"/>
                    </a:cubicBezTo>
                    <a:cubicBezTo>
                      <a:pt x="41725" y="84347"/>
                      <a:pt x="40407" y="86982"/>
                      <a:pt x="39089" y="89618"/>
                    </a:cubicBezTo>
                    <a:cubicBezTo>
                      <a:pt x="39089" y="90936"/>
                      <a:pt x="37771" y="92254"/>
                      <a:pt x="37771" y="92254"/>
                    </a:cubicBezTo>
                    <a:cubicBezTo>
                      <a:pt x="35135" y="97526"/>
                      <a:pt x="33817" y="100161"/>
                      <a:pt x="29863" y="102797"/>
                    </a:cubicBezTo>
                    <a:lnTo>
                      <a:pt x="28545" y="104115"/>
                    </a:lnTo>
                    <a:cubicBezTo>
                      <a:pt x="25910" y="106751"/>
                      <a:pt x="23274" y="108069"/>
                      <a:pt x="21956" y="110705"/>
                    </a:cubicBezTo>
                    <a:cubicBezTo>
                      <a:pt x="21956" y="110705"/>
                      <a:pt x="20638" y="112023"/>
                      <a:pt x="20638" y="112023"/>
                    </a:cubicBezTo>
                    <a:cubicBezTo>
                      <a:pt x="18002" y="114659"/>
                      <a:pt x="15366" y="118612"/>
                      <a:pt x="10095" y="119930"/>
                    </a:cubicBezTo>
                    <a:cubicBezTo>
                      <a:pt x="10095" y="122566"/>
                      <a:pt x="8777" y="122566"/>
                      <a:pt x="8777" y="122566"/>
                    </a:cubicBezTo>
                    <a:close/>
                  </a:path>
                </a:pathLst>
              </a:custGeom>
              <a:grpFill/>
              <a:ln w="6350" cap="flat">
                <a:solidFill>
                  <a:srgbClr val="94C33D"/>
                </a:solid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B5167CE0-7787-DD33-F7DC-0B786A63DE6A}"/>
                  </a:ext>
                </a:extLst>
              </p:cNvPr>
              <p:cNvSpPr/>
              <p:nvPr/>
            </p:nvSpPr>
            <p:spPr>
              <a:xfrm>
                <a:off x="4580234" y="5680042"/>
                <a:ext cx="119191" cy="133109"/>
              </a:xfrm>
              <a:custGeom>
                <a:avLst/>
                <a:gdLst>
                  <a:gd name="connsiteX0" fmla="*/ 13499 w 119191"/>
                  <a:gd name="connsiteY0" fmla="*/ 133110 h 133109"/>
                  <a:gd name="connsiteX1" fmla="*/ 1638 w 119191"/>
                  <a:gd name="connsiteY1" fmla="*/ 125202 h 133109"/>
                  <a:gd name="connsiteX2" fmla="*/ 5591 w 119191"/>
                  <a:gd name="connsiteY2" fmla="*/ 98844 h 133109"/>
                  <a:gd name="connsiteX3" fmla="*/ 9545 w 119191"/>
                  <a:gd name="connsiteY3" fmla="*/ 94890 h 133109"/>
                  <a:gd name="connsiteX4" fmla="*/ 13499 w 119191"/>
                  <a:gd name="connsiteY4" fmla="*/ 89619 h 133109"/>
                  <a:gd name="connsiteX5" fmla="*/ 14817 w 119191"/>
                  <a:gd name="connsiteY5" fmla="*/ 81711 h 133109"/>
                  <a:gd name="connsiteX6" fmla="*/ 14817 w 119191"/>
                  <a:gd name="connsiteY6" fmla="*/ 79075 h 133109"/>
                  <a:gd name="connsiteX7" fmla="*/ 33267 w 119191"/>
                  <a:gd name="connsiteY7" fmla="*/ 55353 h 133109"/>
                  <a:gd name="connsiteX8" fmla="*/ 39857 w 119191"/>
                  <a:gd name="connsiteY8" fmla="*/ 56671 h 133109"/>
                  <a:gd name="connsiteX9" fmla="*/ 45129 w 119191"/>
                  <a:gd name="connsiteY9" fmla="*/ 59306 h 133109"/>
                  <a:gd name="connsiteX10" fmla="*/ 46447 w 119191"/>
                  <a:gd name="connsiteY10" fmla="*/ 59306 h 133109"/>
                  <a:gd name="connsiteX11" fmla="*/ 46447 w 119191"/>
                  <a:gd name="connsiteY11" fmla="*/ 57989 h 133109"/>
                  <a:gd name="connsiteX12" fmla="*/ 47765 w 119191"/>
                  <a:gd name="connsiteY12" fmla="*/ 55353 h 133109"/>
                  <a:gd name="connsiteX13" fmla="*/ 56990 w 119191"/>
                  <a:gd name="connsiteY13" fmla="*/ 43492 h 133109"/>
                  <a:gd name="connsiteX14" fmla="*/ 66215 w 119191"/>
                  <a:gd name="connsiteY14" fmla="*/ 39537 h 133109"/>
                  <a:gd name="connsiteX15" fmla="*/ 68851 w 119191"/>
                  <a:gd name="connsiteY15" fmla="*/ 38220 h 133109"/>
                  <a:gd name="connsiteX16" fmla="*/ 82030 w 119191"/>
                  <a:gd name="connsiteY16" fmla="*/ 23723 h 133109"/>
                  <a:gd name="connsiteX17" fmla="*/ 104435 w 119191"/>
                  <a:gd name="connsiteY17" fmla="*/ 2636 h 133109"/>
                  <a:gd name="connsiteX18" fmla="*/ 112342 w 119191"/>
                  <a:gd name="connsiteY18" fmla="*/ 0 h 133109"/>
                  <a:gd name="connsiteX19" fmla="*/ 114978 w 119191"/>
                  <a:gd name="connsiteY19" fmla="*/ 7908 h 133109"/>
                  <a:gd name="connsiteX20" fmla="*/ 112342 w 119191"/>
                  <a:gd name="connsiteY20" fmla="*/ 42173 h 133109"/>
                  <a:gd name="connsiteX21" fmla="*/ 103117 w 119191"/>
                  <a:gd name="connsiteY21" fmla="*/ 46127 h 133109"/>
                  <a:gd name="connsiteX22" fmla="*/ 100481 w 119191"/>
                  <a:gd name="connsiteY22" fmla="*/ 47445 h 133109"/>
                  <a:gd name="connsiteX23" fmla="*/ 99163 w 119191"/>
                  <a:gd name="connsiteY23" fmla="*/ 47445 h 133109"/>
                  <a:gd name="connsiteX24" fmla="*/ 100481 w 119191"/>
                  <a:gd name="connsiteY24" fmla="*/ 48763 h 133109"/>
                  <a:gd name="connsiteX25" fmla="*/ 101799 w 119191"/>
                  <a:gd name="connsiteY25" fmla="*/ 68532 h 133109"/>
                  <a:gd name="connsiteX26" fmla="*/ 85984 w 119191"/>
                  <a:gd name="connsiteY26" fmla="*/ 89619 h 133109"/>
                  <a:gd name="connsiteX27" fmla="*/ 82030 w 119191"/>
                  <a:gd name="connsiteY27" fmla="*/ 86983 h 133109"/>
                  <a:gd name="connsiteX28" fmla="*/ 85984 w 119191"/>
                  <a:gd name="connsiteY28" fmla="*/ 89619 h 133109"/>
                  <a:gd name="connsiteX29" fmla="*/ 80712 w 119191"/>
                  <a:gd name="connsiteY29" fmla="*/ 94890 h 133109"/>
                  <a:gd name="connsiteX30" fmla="*/ 78076 w 119191"/>
                  <a:gd name="connsiteY30" fmla="*/ 96208 h 133109"/>
                  <a:gd name="connsiteX31" fmla="*/ 78076 w 119191"/>
                  <a:gd name="connsiteY31" fmla="*/ 97526 h 133109"/>
                  <a:gd name="connsiteX32" fmla="*/ 70169 w 119191"/>
                  <a:gd name="connsiteY32" fmla="*/ 102798 h 133109"/>
                  <a:gd name="connsiteX33" fmla="*/ 53036 w 119191"/>
                  <a:gd name="connsiteY33" fmla="*/ 98844 h 133109"/>
                  <a:gd name="connsiteX34" fmla="*/ 51718 w 119191"/>
                  <a:gd name="connsiteY34" fmla="*/ 101480 h 133109"/>
                  <a:gd name="connsiteX35" fmla="*/ 42493 w 119191"/>
                  <a:gd name="connsiteY35" fmla="*/ 114659 h 133109"/>
                  <a:gd name="connsiteX36" fmla="*/ 41175 w 119191"/>
                  <a:gd name="connsiteY36" fmla="*/ 115977 h 133109"/>
                  <a:gd name="connsiteX37" fmla="*/ 34585 w 119191"/>
                  <a:gd name="connsiteY37" fmla="*/ 121248 h 133109"/>
                  <a:gd name="connsiteX38" fmla="*/ 33267 w 119191"/>
                  <a:gd name="connsiteY38" fmla="*/ 122567 h 133109"/>
                  <a:gd name="connsiteX39" fmla="*/ 20088 w 119191"/>
                  <a:gd name="connsiteY39" fmla="*/ 131791 h 133109"/>
                  <a:gd name="connsiteX40" fmla="*/ 13499 w 119191"/>
                  <a:gd name="connsiteY40" fmla="*/ 133110 h 133109"/>
                  <a:gd name="connsiteX41" fmla="*/ 31949 w 119191"/>
                  <a:gd name="connsiteY41" fmla="*/ 64578 h 133109"/>
                  <a:gd name="connsiteX42" fmla="*/ 22724 w 119191"/>
                  <a:gd name="connsiteY42" fmla="*/ 80393 h 133109"/>
                  <a:gd name="connsiteX43" fmla="*/ 22724 w 119191"/>
                  <a:gd name="connsiteY43" fmla="*/ 81711 h 133109"/>
                  <a:gd name="connsiteX44" fmla="*/ 20088 w 119191"/>
                  <a:gd name="connsiteY44" fmla="*/ 93572 h 133109"/>
                  <a:gd name="connsiteX45" fmla="*/ 14817 w 119191"/>
                  <a:gd name="connsiteY45" fmla="*/ 100162 h 133109"/>
                  <a:gd name="connsiteX46" fmla="*/ 12181 w 119191"/>
                  <a:gd name="connsiteY46" fmla="*/ 104115 h 133109"/>
                  <a:gd name="connsiteX47" fmla="*/ 9545 w 119191"/>
                  <a:gd name="connsiteY47" fmla="*/ 121248 h 133109"/>
                  <a:gd name="connsiteX48" fmla="*/ 13499 w 119191"/>
                  <a:gd name="connsiteY48" fmla="*/ 122567 h 133109"/>
                  <a:gd name="connsiteX49" fmla="*/ 21406 w 119191"/>
                  <a:gd name="connsiteY49" fmla="*/ 117295 h 133109"/>
                  <a:gd name="connsiteX50" fmla="*/ 22724 w 119191"/>
                  <a:gd name="connsiteY50" fmla="*/ 115977 h 133109"/>
                  <a:gd name="connsiteX51" fmla="*/ 30632 w 119191"/>
                  <a:gd name="connsiteY51" fmla="*/ 109387 h 133109"/>
                  <a:gd name="connsiteX52" fmla="*/ 31949 w 119191"/>
                  <a:gd name="connsiteY52" fmla="*/ 108069 h 133109"/>
                  <a:gd name="connsiteX53" fmla="*/ 38539 w 119191"/>
                  <a:gd name="connsiteY53" fmla="*/ 98844 h 133109"/>
                  <a:gd name="connsiteX54" fmla="*/ 39857 w 119191"/>
                  <a:gd name="connsiteY54" fmla="*/ 96208 h 133109"/>
                  <a:gd name="connsiteX55" fmla="*/ 46447 w 119191"/>
                  <a:gd name="connsiteY55" fmla="*/ 86983 h 133109"/>
                  <a:gd name="connsiteX56" fmla="*/ 47765 w 119191"/>
                  <a:gd name="connsiteY56" fmla="*/ 86983 h 133109"/>
                  <a:gd name="connsiteX57" fmla="*/ 50401 w 119191"/>
                  <a:gd name="connsiteY57" fmla="*/ 86983 h 133109"/>
                  <a:gd name="connsiteX58" fmla="*/ 51718 w 119191"/>
                  <a:gd name="connsiteY58" fmla="*/ 86983 h 133109"/>
                  <a:gd name="connsiteX59" fmla="*/ 54354 w 119191"/>
                  <a:gd name="connsiteY59" fmla="*/ 86983 h 133109"/>
                  <a:gd name="connsiteX60" fmla="*/ 55672 w 119191"/>
                  <a:gd name="connsiteY60" fmla="*/ 92254 h 133109"/>
                  <a:gd name="connsiteX61" fmla="*/ 55672 w 119191"/>
                  <a:gd name="connsiteY61" fmla="*/ 93572 h 133109"/>
                  <a:gd name="connsiteX62" fmla="*/ 62262 w 119191"/>
                  <a:gd name="connsiteY62" fmla="*/ 96208 h 133109"/>
                  <a:gd name="connsiteX63" fmla="*/ 64897 w 119191"/>
                  <a:gd name="connsiteY63" fmla="*/ 96208 h 133109"/>
                  <a:gd name="connsiteX64" fmla="*/ 68851 w 119191"/>
                  <a:gd name="connsiteY64" fmla="*/ 93572 h 133109"/>
                  <a:gd name="connsiteX65" fmla="*/ 71487 w 119191"/>
                  <a:gd name="connsiteY65" fmla="*/ 90936 h 133109"/>
                  <a:gd name="connsiteX66" fmla="*/ 74123 w 119191"/>
                  <a:gd name="connsiteY66" fmla="*/ 89619 h 133109"/>
                  <a:gd name="connsiteX67" fmla="*/ 76759 w 119191"/>
                  <a:gd name="connsiteY67" fmla="*/ 86983 h 133109"/>
                  <a:gd name="connsiteX68" fmla="*/ 78076 w 119191"/>
                  <a:gd name="connsiteY68" fmla="*/ 85664 h 133109"/>
                  <a:gd name="connsiteX69" fmla="*/ 92574 w 119191"/>
                  <a:gd name="connsiteY69" fmla="*/ 67214 h 133109"/>
                  <a:gd name="connsiteX70" fmla="*/ 92574 w 119191"/>
                  <a:gd name="connsiteY70" fmla="*/ 57989 h 133109"/>
                  <a:gd name="connsiteX71" fmla="*/ 89938 w 119191"/>
                  <a:gd name="connsiteY71" fmla="*/ 56671 h 133109"/>
                  <a:gd name="connsiteX72" fmla="*/ 85984 w 119191"/>
                  <a:gd name="connsiteY72" fmla="*/ 48763 h 133109"/>
                  <a:gd name="connsiteX73" fmla="*/ 93892 w 119191"/>
                  <a:gd name="connsiteY73" fmla="*/ 42173 h 133109"/>
                  <a:gd name="connsiteX74" fmla="*/ 96528 w 119191"/>
                  <a:gd name="connsiteY74" fmla="*/ 46127 h 133109"/>
                  <a:gd name="connsiteX75" fmla="*/ 95210 w 119191"/>
                  <a:gd name="connsiteY75" fmla="*/ 42173 h 133109"/>
                  <a:gd name="connsiteX76" fmla="*/ 96528 w 119191"/>
                  <a:gd name="connsiteY76" fmla="*/ 42173 h 133109"/>
                  <a:gd name="connsiteX77" fmla="*/ 100481 w 119191"/>
                  <a:gd name="connsiteY77" fmla="*/ 40856 h 133109"/>
                  <a:gd name="connsiteX78" fmla="*/ 105753 w 119191"/>
                  <a:gd name="connsiteY78" fmla="*/ 38220 h 133109"/>
                  <a:gd name="connsiteX79" fmla="*/ 105753 w 119191"/>
                  <a:gd name="connsiteY79" fmla="*/ 15815 h 133109"/>
                  <a:gd name="connsiteX80" fmla="*/ 89938 w 119191"/>
                  <a:gd name="connsiteY80" fmla="*/ 31630 h 133109"/>
                  <a:gd name="connsiteX81" fmla="*/ 71487 w 119191"/>
                  <a:gd name="connsiteY81" fmla="*/ 50081 h 133109"/>
                  <a:gd name="connsiteX82" fmla="*/ 67533 w 119191"/>
                  <a:gd name="connsiteY82" fmla="*/ 51399 h 133109"/>
                  <a:gd name="connsiteX83" fmla="*/ 60944 w 119191"/>
                  <a:gd name="connsiteY83" fmla="*/ 54035 h 133109"/>
                  <a:gd name="connsiteX84" fmla="*/ 55672 w 119191"/>
                  <a:gd name="connsiteY84" fmla="*/ 61942 h 133109"/>
                  <a:gd name="connsiteX85" fmla="*/ 54354 w 119191"/>
                  <a:gd name="connsiteY85" fmla="*/ 64578 h 133109"/>
                  <a:gd name="connsiteX86" fmla="*/ 46447 w 119191"/>
                  <a:gd name="connsiteY86" fmla="*/ 72485 h 133109"/>
                  <a:gd name="connsiteX87" fmla="*/ 38539 w 119191"/>
                  <a:gd name="connsiteY87" fmla="*/ 69850 h 133109"/>
                  <a:gd name="connsiteX88" fmla="*/ 35903 w 119191"/>
                  <a:gd name="connsiteY88" fmla="*/ 68532 h 133109"/>
                  <a:gd name="connsiteX89" fmla="*/ 31949 w 119191"/>
                  <a:gd name="connsiteY89" fmla="*/ 64578 h 1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9191" h="133109">
                    <a:moveTo>
                      <a:pt x="13499" y="133110"/>
                    </a:moveTo>
                    <a:cubicBezTo>
                      <a:pt x="8227" y="133110"/>
                      <a:pt x="4274" y="130474"/>
                      <a:pt x="1638" y="125202"/>
                    </a:cubicBezTo>
                    <a:cubicBezTo>
                      <a:pt x="-2316" y="115977"/>
                      <a:pt x="1638" y="102798"/>
                      <a:pt x="5591" y="98844"/>
                    </a:cubicBezTo>
                    <a:cubicBezTo>
                      <a:pt x="6909" y="97526"/>
                      <a:pt x="8227" y="96208"/>
                      <a:pt x="9545" y="94890"/>
                    </a:cubicBezTo>
                    <a:cubicBezTo>
                      <a:pt x="10863" y="93572"/>
                      <a:pt x="12181" y="90936"/>
                      <a:pt x="13499" y="89619"/>
                    </a:cubicBezTo>
                    <a:cubicBezTo>
                      <a:pt x="14817" y="88300"/>
                      <a:pt x="14817" y="84347"/>
                      <a:pt x="14817" y="81711"/>
                    </a:cubicBezTo>
                    <a:lnTo>
                      <a:pt x="14817" y="79075"/>
                    </a:lnTo>
                    <a:cubicBezTo>
                      <a:pt x="16135" y="56671"/>
                      <a:pt x="27996" y="55353"/>
                      <a:pt x="33267" y="55353"/>
                    </a:cubicBezTo>
                    <a:cubicBezTo>
                      <a:pt x="35903" y="55353"/>
                      <a:pt x="37221" y="55353"/>
                      <a:pt x="39857" y="56671"/>
                    </a:cubicBezTo>
                    <a:cubicBezTo>
                      <a:pt x="41175" y="56671"/>
                      <a:pt x="42493" y="57989"/>
                      <a:pt x="45129" y="59306"/>
                    </a:cubicBezTo>
                    <a:cubicBezTo>
                      <a:pt x="45129" y="59306"/>
                      <a:pt x="45129" y="59306"/>
                      <a:pt x="46447" y="59306"/>
                    </a:cubicBezTo>
                    <a:cubicBezTo>
                      <a:pt x="46447" y="59306"/>
                      <a:pt x="46447" y="59306"/>
                      <a:pt x="46447" y="57989"/>
                    </a:cubicBezTo>
                    <a:lnTo>
                      <a:pt x="47765" y="55353"/>
                    </a:lnTo>
                    <a:cubicBezTo>
                      <a:pt x="49083" y="51399"/>
                      <a:pt x="51718" y="46127"/>
                      <a:pt x="56990" y="43492"/>
                    </a:cubicBezTo>
                    <a:cubicBezTo>
                      <a:pt x="59626" y="40856"/>
                      <a:pt x="63580" y="40856"/>
                      <a:pt x="66215" y="39537"/>
                    </a:cubicBezTo>
                    <a:lnTo>
                      <a:pt x="68851" y="38220"/>
                    </a:lnTo>
                    <a:cubicBezTo>
                      <a:pt x="74123" y="36902"/>
                      <a:pt x="78076" y="31630"/>
                      <a:pt x="82030" y="23723"/>
                    </a:cubicBezTo>
                    <a:cubicBezTo>
                      <a:pt x="87302" y="15815"/>
                      <a:pt x="92574" y="6590"/>
                      <a:pt x="104435" y="2636"/>
                    </a:cubicBezTo>
                    <a:lnTo>
                      <a:pt x="112342" y="0"/>
                    </a:lnTo>
                    <a:lnTo>
                      <a:pt x="114978" y="7908"/>
                    </a:lnTo>
                    <a:cubicBezTo>
                      <a:pt x="117614" y="15815"/>
                      <a:pt x="124203" y="31630"/>
                      <a:pt x="112342" y="42173"/>
                    </a:cubicBezTo>
                    <a:cubicBezTo>
                      <a:pt x="109707" y="44809"/>
                      <a:pt x="105753" y="46127"/>
                      <a:pt x="103117" y="46127"/>
                    </a:cubicBezTo>
                    <a:cubicBezTo>
                      <a:pt x="101799" y="46127"/>
                      <a:pt x="101799" y="46127"/>
                      <a:pt x="100481" y="47445"/>
                    </a:cubicBezTo>
                    <a:lnTo>
                      <a:pt x="99163" y="47445"/>
                    </a:lnTo>
                    <a:cubicBezTo>
                      <a:pt x="99163" y="47445"/>
                      <a:pt x="100481" y="48763"/>
                      <a:pt x="100481" y="48763"/>
                    </a:cubicBezTo>
                    <a:cubicBezTo>
                      <a:pt x="104435" y="54035"/>
                      <a:pt x="105753" y="61942"/>
                      <a:pt x="101799" y="68532"/>
                    </a:cubicBezTo>
                    <a:cubicBezTo>
                      <a:pt x="97845" y="77757"/>
                      <a:pt x="91256" y="83029"/>
                      <a:pt x="85984" y="89619"/>
                    </a:cubicBezTo>
                    <a:lnTo>
                      <a:pt x="82030" y="86983"/>
                    </a:lnTo>
                    <a:lnTo>
                      <a:pt x="85984" y="89619"/>
                    </a:lnTo>
                    <a:cubicBezTo>
                      <a:pt x="84666" y="90936"/>
                      <a:pt x="83348" y="93572"/>
                      <a:pt x="80712" y="94890"/>
                    </a:cubicBezTo>
                    <a:cubicBezTo>
                      <a:pt x="80712" y="94890"/>
                      <a:pt x="79394" y="96208"/>
                      <a:pt x="78076" y="96208"/>
                    </a:cubicBezTo>
                    <a:cubicBezTo>
                      <a:pt x="78076" y="96208"/>
                      <a:pt x="78076" y="96208"/>
                      <a:pt x="78076" y="97526"/>
                    </a:cubicBezTo>
                    <a:cubicBezTo>
                      <a:pt x="76759" y="98844"/>
                      <a:pt x="74123" y="101480"/>
                      <a:pt x="70169" y="102798"/>
                    </a:cubicBezTo>
                    <a:cubicBezTo>
                      <a:pt x="64897" y="104115"/>
                      <a:pt x="56990" y="102798"/>
                      <a:pt x="53036" y="98844"/>
                    </a:cubicBezTo>
                    <a:cubicBezTo>
                      <a:pt x="53036" y="100162"/>
                      <a:pt x="51718" y="101480"/>
                      <a:pt x="51718" y="101480"/>
                    </a:cubicBezTo>
                    <a:cubicBezTo>
                      <a:pt x="49083" y="106751"/>
                      <a:pt x="46447" y="110705"/>
                      <a:pt x="42493" y="114659"/>
                    </a:cubicBezTo>
                    <a:lnTo>
                      <a:pt x="41175" y="115977"/>
                    </a:lnTo>
                    <a:cubicBezTo>
                      <a:pt x="38539" y="118612"/>
                      <a:pt x="35903" y="119931"/>
                      <a:pt x="34585" y="121248"/>
                    </a:cubicBezTo>
                    <a:lnTo>
                      <a:pt x="33267" y="122567"/>
                    </a:lnTo>
                    <a:cubicBezTo>
                      <a:pt x="30632" y="125202"/>
                      <a:pt x="26678" y="130474"/>
                      <a:pt x="20088" y="131791"/>
                    </a:cubicBezTo>
                    <a:cubicBezTo>
                      <a:pt x="14817" y="133110"/>
                      <a:pt x="13499" y="133110"/>
                      <a:pt x="13499" y="133110"/>
                    </a:cubicBezTo>
                    <a:close/>
                    <a:moveTo>
                      <a:pt x="31949" y="64578"/>
                    </a:moveTo>
                    <a:cubicBezTo>
                      <a:pt x="25360" y="64578"/>
                      <a:pt x="24042" y="73804"/>
                      <a:pt x="22724" y="80393"/>
                    </a:cubicBezTo>
                    <a:lnTo>
                      <a:pt x="22724" y="81711"/>
                    </a:lnTo>
                    <a:cubicBezTo>
                      <a:pt x="22724" y="85664"/>
                      <a:pt x="22724" y="89619"/>
                      <a:pt x="20088" y="93572"/>
                    </a:cubicBezTo>
                    <a:cubicBezTo>
                      <a:pt x="18770" y="96208"/>
                      <a:pt x="16135" y="98844"/>
                      <a:pt x="14817" y="100162"/>
                    </a:cubicBezTo>
                    <a:cubicBezTo>
                      <a:pt x="13499" y="101480"/>
                      <a:pt x="12181" y="102798"/>
                      <a:pt x="12181" y="104115"/>
                    </a:cubicBezTo>
                    <a:cubicBezTo>
                      <a:pt x="9545" y="106751"/>
                      <a:pt x="6909" y="117295"/>
                      <a:pt x="9545" y="121248"/>
                    </a:cubicBezTo>
                    <a:cubicBezTo>
                      <a:pt x="9545" y="122567"/>
                      <a:pt x="10863" y="123884"/>
                      <a:pt x="13499" y="122567"/>
                    </a:cubicBezTo>
                    <a:cubicBezTo>
                      <a:pt x="16135" y="122567"/>
                      <a:pt x="18770" y="119931"/>
                      <a:pt x="21406" y="117295"/>
                    </a:cubicBezTo>
                    <a:lnTo>
                      <a:pt x="22724" y="115977"/>
                    </a:lnTo>
                    <a:cubicBezTo>
                      <a:pt x="25360" y="113341"/>
                      <a:pt x="27996" y="110705"/>
                      <a:pt x="30632" y="109387"/>
                    </a:cubicBezTo>
                    <a:lnTo>
                      <a:pt x="31949" y="108069"/>
                    </a:lnTo>
                    <a:cubicBezTo>
                      <a:pt x="34585" y="105433"/>
                      <a:pt x="37221" y="102798"/>
                      <a:pt x="38539" y="98844"/>
                    </a:cubicBezTo>
                    <a:cubicBezTo>
                      <a:pt x="38539" y="97526"/>
                      <a:pt x="39857" y="97526"/>
                      <a:pt x="39857" y="96208"/>
                    </a:cubicBezTo>
                    <a:cubicBezTo>
                      <a:pt x="41175" y="92254"/>
                      <a:pt x="42493" y="88300"/>
                      <a:pt x="46447" y="86983"/>
                    </a:cubicBezTo>
                    <a:lnTo>
                      <a:pt x="47765" y="86983"/>
                    </a:lnTo>
                    <a:lnTo>
                      <a:pt x="50401" y="86983"/>
                    </a:lnTo>
                    <a:cubicBezTo>
                      <a:pt x="51718" y="86983"/>
                      <a:pt x="51718" y="86983"/>
                      <a:pt x="51718" y="86983"/>
                    </a:cubicBezTo>
                    <a:lnTo>
                      <a:pt x="54354" y="86983"/>
                    </a:lnTo>
                    <a:lnTo>
                      <a:pt x="55672" y="92254"/>
                    </a:lnTo>
                    <a:cubicBezTo>
                      <a:pt x="55672" y="92254"/>
                      <a:pt x="55672" y="93572"/>
                      <a:pt x="55672" y="93572"/>
                    </a:cubicBezTo>
                    <a:cubicBezTo>
                      <a:pt x="56990" y="96208"/>
                      <a:pt x="60944" y="96208"/>
                      <a:pt x="62262" y="96208"/>
                    </a:cubicBezTo>
                    <a:cubicBezTo>
                      <a:pt x="63580" y="96208"/>
                      <a:pt x="63580" y="96208"/>
                      <a:pt x="64897" y="96208"/>
                    </a:cubicBezTo>
                    <a:cubicBezTo>
                      <a:pt x="66215" y="96208"/>
                      <a:pt x="67533" y="94890"/>
                      <a:pt x="68851" y="93572"/>
                    </a:cubicBezTo>
                    <a:cubicBezTo>
                      <a:pt x="70169" y="92254"/>
                      <a:pt x="70169" y="92254"/>
                      <a:pt x="71487" y="90936"/>
                    </a:cubicBezTo>
                    <a:lnTo>
                      <a:pt x="74123" y="89619"/>
                    </a:lnTo>
                    <a:cubicBezTo>
                      <a:pt x="75441" y="89619"/>
                      <a:pt x="75441" y="88300"/>
                      <a:pt x="76759" y="86983"/>
                    </a:cubicBezTo>
                    <a:lnTo>
                      <a:pt x="78076" y="85664"/>
                    </a:lnTo>
                    <a:cubicBezTo>
                      <a:pt x="84666" y="79075"/>
                      <a:pt x="89938" y="75121"/>
                      <a:pt x="92574" y="67214"/>
                    </a:cubicBezTo>
                    <a:cubicBezTo>
                      <a:pt x="93892" y="64578"/>
                      <a:pt x="95210" y="60625"/>
                      <a:pt x="92574" y="57989"/>
                    </a:cubicBezTo>
                    <a:cubicBezTo>
                      <a:pt x="92574" y="56671"/>
                      <a:pt x="91256" y="56671"/>
                      <a:pt x="89938" y="56671"/>
                    </a:cubicBezTo>
                    <a:cubicBezTo>
                      <a:pt x="87302" y="55353"/>
                      <a:pt x="84666" y="52717"/>
                      <a:pt x="85984" y="48763"/>
                    </a:cubicBezTo>
                    <a:cubicBezTo>
                      <a:pt x="87302" y="44809"/>
                      <a:pt x="91256" y="43492"/>
                      <a:pt x="93892" y="42173"/>
                    </a:cubicBezTo>
                    <a:lnTo>
                      <a:pt x="96528" y="46127"/>
                    </a:lnTo>
                    <a:lnTo>
                      <a:pt x="95210" y="42173"/>
                    </a:lnTo>
                    <a:lnTo>
                      <a:pt x="96528" y="42173"/>
                    </a:lnTo>
                    <a:cubicBezTo>
                      <a:pt x="97845" y="42173"/>
                      <a:pt x="99163" y="40856"/>
                      <a:pt x="100481" y="40856"/>
                    </a:cubicBezTo>
                    <a:cubicBezTo>
                      <a:pt x="103117" y="40856"/>
                      <a:pt x="104435" y="39537"/>
                      <a:pt x="105753" y="38220"/>
                    </a:cubicBezTo>
                    <a:cubicBezTo>
                      <a:pt x="111024" y="32948"/>
                      <a:pt x="109707" y="23723"/>
                      <a:pt x="105753" y="15815"/>
                    </a:cubicBezTo>
                    <a:cubicBezTo>
                      <a:pt x="97845" y="18451"/>
                      <a:pt x="95210" y="25041"/>
                      <a:pt x="89938" y="31630"/>
                    </a:cubicBezTo>
                    <a:cubicBezTo>
                      <a:pt x="85984" y="38220"/>
                      <a:pt x="80712" y="47445"/>
                      <a:pt x="71487" y="50081"/>
                    </a:cubicBezTo>
                    <a:lnTo>
                      <a:pt x="67533" y="51399"/>
                    </a:lnTo>
                    <a:cubicBezTo>
                      <a:pt x="64897" y="51399"/>
                      <a:pt x="62262" y="52717"/>
                      <a:pt x="60944" y="54035"/>
                    </a:cubicBezTo>
                    <a:cubicBezTo>
                      <a:pt x="58308" y="55353"/>
                      <a:pt x="56990" y="59306"/>
                      <a:pt x="55672" y="61942"/>
                    </a:cubicBezTo>
                    <a:lnTo>
                      <a:pt x="54354" y="64578"/>
                    </a:lnTo>
                    <a:cubicBezTo>
                      <a:pt x="53036" y="67214"/>
                      <a:pt x="51718" y="72485"/>
                      <a:pt x="46447" y="72485"/>
                    </a:cubicBezTo>
                    <a:cubicBezTo>
                      <a:pt x="43811" y="72485"/>
                      <a:pt x="41175" y="71168"/>
                      <a:pt x="38539" y="69850"/>
                    </a:cubicBezTo>
                    <a:cubicBezTo>
                      <a:pt x="37221" y="69850"/>
                      <a:pt x="35903" y="68532"/>
                      <a:pt x="35903" y="68532"/>
                    </a:cubicBezTo>
                    <a:cubicBezTo>
                      <a:pt x="34585" y="64578"/>
                      <a:pt x="33267" y="64578"/>
                      <a:pt x="31949" y="64578"/>
                    </a:cubicBezTo>
                    <a:close/>
                  </a:path>
                </a:pathLst>
              </a:custGeom>
              <a:grpFill/>
              <a:ln w="6350" cap="flat">
                <a:solidFill>
                  <a:srgbClr val="94C33D"/>
                </a:solidFill>
                <a:prstDash val="solid"/>
                <a:miter/>
              </a:ln>
            </p:spPr>
            <p:txBody>
              <a:bodyPr rtlCol="0" anchor="ctr"/>
              <a:lstStyle/>
              <a:p>
                <a:endParaRPr lang="en-US"/>
              </a:p>
            </p:txBody>
          </p:sp>
        </p:grpSp>
        <p:grpSp>
          <p:nvGrpSpPr>
            <p:cNvPr id="87" name="Graphic 5">
              <a:extLst>
                <a:ext uri="{FF2B5EF4-FFF2-40B4-BE49-F238E27FC236}">
                  <a16:creationId xmlns:a16="http://schemas.microsoft.com/office/drawing/2014/main" id="{5DC880D9-C3A9-98A9-ED85-330D85291D8D}"/>
                </a:ext>
              </a:extLst>
            </p:cNvPr>
            <p:cNvGrpSpPr/>
            <p:nvPr/>
          </p:nvGrpSpPr>
          <p:grpSpPr>
            <a:xfrm>
              <a:off x="4560785" y="5991070"/>
              <a:ext cx="78045" cy="55352"/>
              <a:chOff x="4560785" y="5991070"/>
              <a:chExt cx="78045" cy="55352"/>
            </a:xfrm>
            <a:grpFill/>
          </p:grpSpPr>
          <p:sp>
            <p:nvSpPr>
              <p:cNvPr id="88" name="Freeform 87">
                <a:extLst>
                  <a:ext uri="{FF2B5EF4-FFF2-40B4-BE49-F238E27FC236}">
                    <a16:creationId xmlns:a16="http://schemas.microsoft.com/office/drawing/2014/main" id="{B785E49B-84F4-921A-E74D-8B45054026AC}"/>
                  </a:ext>
                </a:extLst>
              </p:cNvPr>
              <p:cNvSpPr/>
              <p:nvPr/>
            </p:nvSpPr>
            <p:spPr>
              <a:xfrm>
                <a:off x="4575282" y="5995024"/>
                <a:ext cx="59502" cy="46126"/>
              </a:xfrm>
              <a:custGeom>
                <a:avLst/>
                <a:gdLst>
                  <a:gd name="connsiteX0" fmla="*/ 25040 w 59502"/>
                  <a:gd name="connsiteY0" fmla="*/ 46127 h 46126"/>
                  <a:gd name="connsiteX1" fmla="*/ 9226 w 59502"/>
                  <a:gd name="connsiteY1" fmla="*/ 40855 h 46126"/>
                  <a:gd name="connsiteX2" fmla="*/ 0 w 59502"/>
                  <a:gd name="connsiteY2" fmla="*/ 34265 h 46126"/>
                  <a:gd name="connsiteX3" fmla="*/ 5272 w 59502"/>
                  <a:gd name="connsiteY3" fmla="*/ 34265 h 46126"/>
                  <a:gd name="connsiteX4" fmla="*/ 6590 w 59502"/>
                  <a:gd name="connsiteY4" fmla="*/ 27676 h 46126"/>
                  <a:gd name="connsiteX5" fmla="*/ 18451 w 59502"/>
                  <a:gd name="connsiteY5" fmla="*/ 22405 h 46126"/>
                  <a:gd name="connsiteX6" fmla="*/ 21087 w 59502"/>
                  <a:gd name="connsiteY6" fmla="*/ 22405 h 46126"/>
                  <a:gd name="connsiteX7" fmla="*/ 27676 w 59502"/>
                  <a:gd name="connsiteY7" fmla="*/ 19769 h 46126"/>
                  <a:gd name="connsiteX8" fmla="*/ 28994 w 59502"/>
                  <a:gd name="connsiteY8" fmla="*/ 14497 h 46126"/>
                  <a:gd name="connsiteX9" fmla="*/ 32948 w 59502"/>
                  <a:gd name="connsiteY9" fmla="*/ 5272 h 46126"/>
                  <a:gd name="connsiteX10" fmla="*/ 43491 w 59502"/>
                  <a:gd name="connsiteY10" fmla="*/ 0 h 46126"/>
                  <a:gd name="connsiteX11" fmla="*/ 59306 w 59502"/>
                  <a:gd name="connsiteY11" fmla="*/ 17133 h 46126"/>
                  <a:gd name="connsiteX12" fmla="*/ 42173 w 59502"/>
                  <a:gd name="connsiteY12" fmla="*/ 42173 h 46126"/>
                  <a:gd name="connsiteX13" fmla="*/ 25040 w 59502"/>
                  <a:gd name="connsiteY13" fmla="*/ 46127 h 4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02" h="46126">
                    <a:moveTo>
                      <a:pt x="25040" y="46127"/>
                    </a:moveTo>
                    <a:cubicBezTo>
                      <a:pt x="18451" y="46127"/>
                      <a:pt x="13179" y="44809"/>
                      <a:pt x="9226" y="40855"/>
                    </a:cubicBezTo>
                    <a:lnTo>
                      <a:pt x="0" y="34265"/>
                    </a:lnTo>
                    <a:lnTo>
                      <a:pt x="5272" y="34265"/>
                    </a:lnTo>
                    <a:cubicBezTo>
                      <a:pt x="5272" y="31630"/>
                      <a:pt x="5272" y="30312"/>
                      <a:pt x="6590" y="27676"/>
                    </a:cubicBezTo>
                    <a:cubicBezTo>
                      <a:pt x="7908" y="25041"/>
                      <a:pt x="11861" y="23722"/>
                      <a:pt x="18451" y="22405"/>
                    </a:cubicBezTo>
                    <a:lnTo>
                      <a:pt x="21087" y="22405"/>
                    </a:lnTo>
                    <a:cubicBezTo>
                      <a:pt x="25040" y="22405"/>
                      <a:pt x="27676" y="21086"/>
                      <a:pt x="27676" y="19769"/>
                    </a:cubicBezTo>
                    <a:cubicBezTo>
                      <a:pt x="28994" y="18451"/>
                      <a:pt x="28994" y="17133"/>
                      <a:pt x="28994" y="14497"/>
                    </a:cubicBezTo>
                    <a:cubicBezTo>
                      <a:pt x="28994" y="11862"/>
                      <a:pt x="30312" y="7907"/>
                      <a:pt x="32948" y="5272"/>
                    </a:cubicBezTo>
                    <a:cubicBezTo>
                      <a:pt x="36901" y="0"/>
                      <a:pt x="40855" y="0"/>
                      <a:pt x="43491" y="0"/>
                    </a:cubicBezTo>
                    <a:cubicBezTo>
                      <a:pt x="51399" y="0"/>
                      <a:pt x="57988" y="9226"/>
                      <a:pt x="59306" y="17133"/>
                    </a:cubicBezTo>
                    <a:cubicBezTo>
                      <a:pt x="60624" y="26358"/>
                      <a:pt x="55353" y="35584"/>
                      <a:pt x="42173" y="42173"/>
                    </a:cubicBezTo>
                    <a:cubicBezTo>
                      <a:pt x="36901" y="44809"/>
                      <a:pt x="31630" y="46127"/>
                      <a:pt x="25040" y="46127"/>
                    </a:cubicBezTo>
                    <a:close/>
                  </a:path>
                </a:pathLst>
              </a:custGeom>
              <a:grpFill/>
              <a:ln w="6350" cap="flat">
                <a:solidFill>
                  <a:srgbClr val="94C33D"/>
                </a:solid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5E1A0DC-4D77-A9F5-0327-892499C7B8A7}"/>
                  </a:ext>
                </a:extLst>
              </p:cNvPr>
              <p:cNvSpPr/>
              <p:nvPr/>
            </p:nvSpPr>
            <p:spPr>
              <a:xfrm>
                <a:off x="4560785" y="5991070"/>
                <a:ext cx="78045" cy="55352"/>
              </a:xfrm>
              <a:custGeom>
                <a:avLst/>
                <a:gdLst>
                  <a:gd name="connsiteX0" fmla="*/ 39537 w 78045"/>
                  <a:gd name="connsiteY0" fmla="*/ 55353 h 55352"/>
                  <a:gd name="connsiteX1" fmla="*/ 21087 w 78045"/>
                  <a:gd name="connsiteY1" fmla="*/ 50081 h 55352"/>
                  <a:gd name="connsiteX2" fmla="*/ 0 w 78045"/>
                  <a:gd name="connsiteY2" fmla="*/ 35584 h 55352"/>
                  <a:gd name="connsiteX3" fmla="*/ 15815 w 78045"/>
                  <a:gd name="connsiteY3" fmla="*/ 35584 h 55352"/>
                  <a:gd name="connsiteX4" fmla="*/ 17133 w 78045"/>
                  <a:gd name="connsiteY4" fmla="*/ 31629 h 55352"/>
                  <a:gd name="connsiteX5" fmla="*/ 31630 w 78045"/>
                  <a:gd name="connsiteY5" fmla="*/ 25040 h 55352"/>
                  <a:gd name="connsiteX6" fmla="*/ 34266 w 78045"/>
                  <a:gd name="connsiteY6" fmla="*/ 25040 h 55352"/>
                  <a:gd name="connsiteX7" fmla="*/ 38219 w 78045"/>
                  <a:gd name="connsiteY7" fmla="*/ 23722 h 55352"/>
                  <a:gd name="connsiteX8" fmla="*/ 39537 w 78045"/>
                  <a:gd name="connsiteY8" fmla="*/ 19769 h 55352"/>
                  <a:gd name="connsiteX9" fmla="*/ 43491 w 78045"/>
                  <a:gd name="connsiteY9" fmla="*/ 7907 h 55352"/>
                  <a:gd name="connsiteX10" fmla="*/ 57988 w 78045"/>
                  <a:gd name="connsiteY10" fmla="*/ 0 h 55352"/>
                  <a:gd name="connsiteX11" fmla="*/ 77757 w 78045"/>
                  <a:gd name="connsiteY11" fmla="*/ 21086 h 55352"/>
                  <a:gd name="connsiteX12" fmla="*/ 57988 w 78045"/>
                  <a:gd name="connsiteY12" fmla="*/ 51398 h 55352"/>
                  <a:gd name="connsiteX13" fmla="*/ 39537 w 78045"/>
                  <a:gd name="connsiteY13" fmla="*/ 55353 h 55352"/>
                  <a:gd name="connsiteX14" fmla="*/ 25040 w 78045"/>
                  <a:gd name="connsiteY14" fmla="*/ 40855 h 55352"/>
                  <a:gd name="connsiteX15" fmla="*/ 26358 w 78045"/>
                  <a:gd name="connsiteY15" fmla="*/ 42173 h 55352"/>
                  <a:gd name="connsiteX16" fmla="*/ 54035 w 78045"/>
                  <a:gd name="connsiteY16" fmla="*/ 42173 h 55352"/>
                  <a:gd name="connsiteX17" fmla="*/ 68532 w 78045"/>
                  <a:gd name="connsiteY17" fmla="*/ 22405 h 55352"/>
                  <a:gd name="connsiteX18" fmla="*/ 57988 w 78045"/>
                  <a:gd name="connsiteY18" fmla="*/ 10543 h 55352"/>
                  <a:gd name="connsiteX19" fmla="*/ 51399 w 78045"/>
                  <a:gd name="connsiteY19" fmla="*/ 14497 h 55352"/>
                  <a:gd name="connsiteX20" fmla="*/ 48763 w 78045"/>
                  <a:gd name="connsiteY20" fmla="*/ 21086 h 55352"/>
                  <a:gd name="connsiteX21" fmla="*/ 47445 w 78045"/>
                  <a:gd name="connsiteY21" fmla="*/ 27676 h 55352"/>
                  <a:gd name="connsiteX22" fmla="*/ 36902 w 78045"/>
                  <a:gd name="connsiteY22" fmla="*/ 34265 h 55352"/>
                  <a:gd name="connsiteX23" fmla="*/ 34266 w 78045"/>
                  <a:gd name="connsiteY23" fmla="*/ 34265 h 55352"/>
                  <a:gd name="connsiteX24" fmla="*/ 26358 w 78045"/>
                  <a:gd name="connsiteY24" fmla="*/ 36901 h 55352"/>
                  <a:gd name="connsiteX25" fmla="*/ 26358 w 78045"/>
                  <a:gd name="connsiteY25" fmla="*/ 39537 h 55352"/>
                  <a:gd name="connsiteX26" fmla="*/ 25040 w 78045"/>
                  <a:gd name="connsiteY26" fmla="*/ 40855 h 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045" h="55352">
                    <a:moveTo>
                      <a:pt x="39537" y="55353"/>
                    </a:moveTo>
                    <a:cubicBezTo>
                      <a:pt x="32948" y="55353"/>
                      <a:pt x="26358" y="54034"/>
                      <a:pt x="21087" y="50081"/>
                    </a:cubicBezTo>
                    <a:lnTo>
                      <a:pt x="0" y="35584"/>
                    </a:lnTo>
                    <a:lnTo>
                      <a:pt x="15815" y="35584"/>
                    </a:lnTo>
                    <a:cubicBezTo>
                      <a:pt x="15815" y="34265"/>
                      <a:pt x="17133" y="32948"/>
                      <a:pt x="17133" y="31629"/>
                    </a:cubicBezTo>
                    <a:cubicBezTo>
                      <a:pt x="19769" y="27676"/>
                      <a:pt x="25040" y="25040"/>
                      <a:pt x="31630" y="25040"/>
                    </a:cubicBezTo>
                    <a:lnTo>
                      <a:pt x="34266" y="25040"/>
                    </a:lnTo>
                    <a:cubicBezTo>
                      <a:pt x="35584" y="25040"/>
                      <a:pt x="36902" y="25040"/>
                      <a:pt x="38219" y="23722"/>
                    </a:cubicBezTo>
                    <a:cubicBezTo>
                      <a:pt x="38219" y="22405"/>
                      <a:pt x="38219" y="21086"/>
                      <a:pt x="39537" y="19769"/>
                    </a:cubicBezTo>
                    <a:cubicBezTo>
                      <a:pt x="40855" y="15815"/>
                      <a:pt x="40855" y="11861"/>
                      <a:pt x="43491" y="7907"/>
                    </a:cubicBezTo>
                    <a:cubicBezTo>
                      <a:pt x="48763" y="1318"/>
                      <a:pt x="55353" y="0"/>
                      <a:pt x="57988" y="0"/>
                    </a:cubicBezTo>
                    <a:cubicBezTo>
                      <a:pt x="68532" y="0"/>
                      <a:pt x="76439" y="10543"/>
                      <a:pt x="77757" y="21086"/>
                    </a:cubicBezTo>
                    <a:cubicBezTo>
                      <a:pt x="79075" y="28994"/>
                      <a:pt x="76439" y="40855"/>
                      <a:pt x="57988" y="51398"/>
                    </a:cubicBezTo>
                    <a:cubicBezTo>
                      <a:pt x="52717" y="52717"/>
                      <a:pt x="46127" y="55353"/>
                      <a:pt x="39537" y="55353"/>
                    </a:cubicBezTo>
                    <a:close/>
                    <a:moveTo>
                      <a:pt x="25040" y="40855"/>
                    </a:moveTo>
                    <a:lnTo>
                      <a:pt x="26358" y="42173"/>
                    </a:lnTo>
                    <a:cubicBezTo>
                      <a:pt x="32948" y="47445"/>
                      <a:pt x="44809" y="47445"/>
                      <a:pt x="54035" y="42173"/>
                    </a:cubicBezTo>
                    <a:cubicBezTo>
                      <a:pt x="60624" y="38219"/>
                      <a:pt x="69850" y="31629"/>
                      <a:pt x="68532" y="22405"/>
                    </a:cubicBezTo>
                    <a:cubicBezTo>
                      <a:pt x="67214" y="17133"/>
                      <a:pt x="63260" y="10543"/>
                      <a:pt x="57988" y="10543"/>
                    </a:cubicBezTo>
                    <a:cubicBezTo>
                      <a:pt x="55353" y="10543"/>
                      <a:pt x="52717" y="11861"/>
                      <a:pt x="51399" y="14497"/>
                    </a:cubicBezTo>
                    <a:cubicBezTo>
                      <a:pt x="50081" y="17133"/>
                      <a:pt x="48763" y="19769"/>
                      <a:pt x="48763" y="21086"/>
                    </a:cubicBezTo>
                    <a:cubicBezTo>
                      <a:pt x="48763" y="23722"/>
                      <a:pt x="47445" y="25040"/>
                      <a:pt x="47445" y="27676"/>
                    </a:cubicBezTo>
                    <a:cubicBezTo>
                      <a:pt x="44809" y="32948"/>
                      <a:pt x="40855" y="32948"/>
                      <a:pt x="36902" y="34265"/>
                    </a:cubicBezTo>
                    <a:lnTo>
                      <a:pt x="34266" y="34265"/>
                    </a:lnTo>
                    <a:cubicBezTo>
                      <a:pt x="30312" y="34265"/>
                      <a:pt x="27676" y="35584"/>
                      <a:pt x="26358" y="36901"/>
                    </a:cubicBezTo>
                    <a:cubicBezTo>
                      <a:pt x="26358" y="36901"/>
                      <a:pt x="26358" y="38219"/>
                      <a:pt x="26358" y="39537"/>
                    </a:cubicBezTo>
                    <a:lnTo>
                      <a:pt x="25040" y="40855"/>
                    </a:lnTo>
                    <a:close/>
                  </a:path>
                </a:pathLst>
              </a:custGeom>
              <a:grpFill/>
              <a:ln w="6350" cap="flat">
                <a:solidFill>
                  <a:srgbClr val="94C33D"/>
                </a:solidFill>
                <a:prstDash val="solid"/>
                <a:miter/>
              </a:ln>
            </p:spPr>
            <p:txBody>
              <a:bodyPr rtlCol="0" anchor="ctr"/>
              <a:lstStyle/>
              <a:p>
                <a:endParaRPr lang="en-US"/>
              </a:p>
            </p:txBody>
          </p:sp>
        </p:grpSp>
        <p:grpSp>
          <p:nvGrpSpPr>
            <p:cNvPr id="90" name="Graphic 5">
              <a:extLst>
                <a:ext uri="{FF2B5EF4-FFF2-40B4-BE49-F238E27FC236}">
                  <a16:creationId xmlns:a16="http://schemas.microsoft.com/office/drawing/2014/main" id="{2C4506F4-5A04-2264-22E8-3363558145B1}"/>
                </a:ext>
              </a:extLst>
            </p:cNvPr>
            <p:cNvGrpSpPr/>
            <p:nvPr/>
          </p:nvGrpSpPr>
          <p:grpSpPr>
            <a:xfrm>
              <a:off x="4538980" y="6079370"/>
              <a:ext cx="47841" cy="67213"/>
              <a:chOff x="4538980" y="6079370"/>
              <a:chExt cx="47841" cy="67213"/>
            </a:xfrm>
            <a:grpFill/>
          </p:grpSpPr>
          <p:sp>
            <p:nvSpPr>
              <p:cNvPr id="91" name="Freeform 90">
                <a:extLst>
                  <a:ext uri="{FF2B5EF4-FFF2-40B4-BE49-F238E27FC236}">
                    <a16:creationId xmlns:a16="http://schemas.microsoft.com/office/drawing/2014/main" id="{643EDA9B-63D5-430B-3117-6F6518DD9C27}"/>
                  </a:ext>
                </a:extLst>
              </p:cNvPr>
              <p:cNvSpPr/>
              <p:nvPr/>
            </p:nvSpPr>
            <p:spPr>
              <a:xfrm>
                <a:off x="4542925" y="6085960"/>
                <a:ext cx="35140" cy="55351"/>
              </a:xfrm>
              <a:custGeom>
                <a:avLst/>
                <a:gdLst>
                  <a:gd name="connsiteX0" fmla="*/ 7318 w 35140"/>
                  <a:gd name="connsiteY0" fmla="*/ 55352 h 55351"/>
                  <a:gd name="connsiteX1" fmla="*/ 728 w 35140"/>
                  <a:gd name="connsiteY1" fmla="*/ 51398 h 55351"/>
                  <a:gd name="connsiteX2" fmla="*/ 4682 w 35140"/>
                  <a:gd name="connsiteY2" fmla="*/ 38219 h 55351"/>
                  <a:gd name="connsiteX3" fmla="*/ 7318 w 35140"/>
                  <a:gd name="connsiteY3" fmla="*/ 30312 h 55351"/>
                  <a:gd name="connsiteX4" fmla="*/ 7318 w 35140"/>
                  <a:gd name="connsiteY4" fmla="*/ 30312 h 55351"/>
                  <a:gd name="connsiteX5" fmla="*/ 7318 w 35140"/>
                  <a:gd name="connsiteY5" fmla="*/ 30312 h 55351"/>
                  <a:gd name="connsiteX6" fmla="*/ 4682 w 35140"/>
                  <a:gd name="connsiteY6" fmla="*/ 26358 h 55351"/>
                  <a:gd name="connsiteX7" fmla="*/ 728 w 35140"/>
                  <a:gd name="connsiteY7" fmla="*/ 15814 h 55351"/>
                  <a:gd name="connsiteX8" fmla="*/ 23132 w 35140"/>
                  <a:gd name="connsiteY8" fmla="*/ 0 h 55351"/>
                  <a:gd name="connsiteX9" fmla="*/ 31040 w 35140"/>
                  <a:gd name="connsiteY9" fmla="*/ 2635 h 55351"/>
                  <a:gd name="connsiteX10" fmla="*/ 34994 w 35140"/>
                  <a:gd name="connsiteY10" fmla="*/ 19769 h 55351"/>
                  <a:gd name="connsiteX11" fmla="*/ 34994 w 35140"/>
                  <a:gd name="connsiteY11" fmla="*/ 21086 h 55351"/>
                  <a:gd name="connsiteX12" fmla="*/ 34994 w 35140"/>
                  <a:gd name="connsiteY12" fmla="*/ 23722 h 55351"/>
                  <a:gd name="connsiteX13" fmla="*/ 31040 w 35140"/>
                  <a:gd name="connsiteY13" fmla="*/ 35583 h 55351"/>
                  <a:gd name="connsiteX14" fmla="*/ 23132 w 35140"/>
                  <a:gd name="connsiteY14" fmla="*/ 42173 h 55351"/>
                  <a:gd name="connsiteX15" fmla="*/ 19179 w 35140"/>
                  <a:gd name="connsiteY15" fmla="*/ 44809 h 55351"/>
                  <a:gd name="connsiteX16" fmla="*/ 16543 w 35140"/>
                  <a:gd name="connsiteY16" fmla="*/ 47445 h 55351"/>
                  <a:gd name="connsiteX17" fmla="*/ 7318 w 35140"/>
                  <a:gd name="connsiteY17" fmla="*/ 55352 h 55351"/>
                  <a:gd name="connsiteX18" fmla="*/ 7318 w 35140"/>
                  <a:gd name="connsiteY18" fmla="*/ 55352 h 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40" h="55351">
                    <a:moveTo>
                      <a:pt x="7318" y="55352"/>
                    </a:moveTo>
                    <a:cubicBezTo>
                      <a:pt x="3364" y="55352"/>
                      <a:pt x="728" y="52717"/>
                      <a:pt x="728" y="51398"/>
                    </a:cubicBezTo>
                    <a:cubicBezTo>
                      <a:pt x="-1908" y="46127"/>
                      <a:pt x="3364" y="39537"/>
                      <a:pt x="4682" y="38219"/>
                    </a:cubicBezTo>
                    <a:cubicBezTo>
                      <a:pt x="8636" y="34265"/>
                      <a:pt x="8636" y="32948"/>
                      <a:pt x="7318" y="30312"/>
                    </a:cubicBezTo>
                    <a:lnTo>
                      <a:pt x="7318" y="30312"/>
                    </a:lnTo>
                    <a:lnTo>
                      <a:pt x="7318" y="30312"/>
                    </a:lnTo>
                    <a:cubicBezTo>
                      <a:pt x="7318" y="28993"/>
                      <a:pt x="6000" y="27676"/>
                      <a:pt x="4682" y="26358"/>
                    </a:cubicBezTo>
                    <a:cubicBezTo>
                      <a:pt x="3364" y="23722"/>
                      <a:pt x="-590" y="21086"/>
                      <a:pt x="728" y="15814"/>
                    </a:cubicBezTo>
                    <a:cubicBezTo>
                      <a:pt x="2046" y="7907"/>
                      <a:pt x="13907" y="0"/>
                      <a:pt x="23132" y="0"/>
                    </a:cubicBezTo>
                    <a:cubicBezTo>
                      <a:pt x="25768" y="0"/>
                      <a:pt x="29722" y="1318"/>
                      <a:pt x="31040" y="2635"/>
                    </a:cubicBezTo>
                    <a:cubicBezTo>
                      <a:pt x="36311" y="6590"/>
                      <a:pt x="34994" y="14497"/>
                      <a:pt x="34994" y="19769"/>
                    </a:cubicBezTo>
                    <a:lnTo>
                      <a:pt x="34994" y="21086"/>
                    </a:lnTo>
                    <a:cubicBezTo>
                      <a:pt x="34994" y="22404"/>
                      <a:pt x="34994" y="23722"/>
                      <a:pt x="34994" y="23722"/>
                    </a:cubicBezTo>
                    <a:cubicBezTo>
                      <a:pt x="34994" y="27676"/>
                      <a:pt x="33676" y="32948"/>
                      <a:pt x="31040" y="35583"/>
                    </a:cubicBezTo>
                    <a:cubicBezTo>
                      <a:pt x="28404" y="38219"/>
                      <a:pt x="25768" y="40855"/>
                      <a:pt x="23132" y="42173"/>
                    </a:cubicBezTo>
                    <a:cubicBezTo>
                      <a:pt x="21815" y="43491"/>
                      <a:pt x="20497" y="44809"/>
                      <a:pt x="19179" y="44809"/>
                    </a:cubicBezTo>
                    <a:cubicBezTo>
                      <a:pt x="17861" y="46127"/>
                      <a:pt x="17861" y="46127"/>
                      <a:pt x="16543" y="47445"/>
                    </a:cubicBezTo>
                    <a:cubicBezTo>
                      <a:pt x="15225" y="51398"/>
                      <a:pt x="12589" y="55352"/>
                      <a:pt x="7318" y="55352"/>
                    </a:cubicBezTo>
                    <a:lnTo>
                      <a:pt x="7318" y="55352"/>
                    </a:lnTo>
                    <a:close/>
                  </a:path>
                </a:pathLst>
              </a:custGeom>
              <a:grpFill/>
              <a:ln w="6350" cap="flat">
                <a:solidFill>
                  <a:srgbClr val="94C33D"/>
                </a:solid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C1BFA1F0-D7FF-F988-BD98-36EF8555E937}"/>
                  </a:ext>
                </a:extLst>
              </p:cNvPr>
              <p:cNvSpPr/>
              <p:nvPr/>
            </p:nvSpPr>
            <p:spPr>
              <a:xfrm>
                <a:off x="4538980" y="6079370"/>
                <a:ext cx="47841" cy="67213"/>
              </a:xfrm>
              <a:custGeom>
                <a:avLst/>
                <a:gdLst>
                  <a:gd name="connsiteX0" fmla="*/ 11262 w 47841"/>
                  <a:gd name="connsiteY0" fmla="*/ 67213 h 67213"/>
                  <a:gd name="connsiteX1" fmla="*/ 11262 w 47841"/>
                  <a:gd name="connsiteY1" fmla="*/ 67213 h 67213"/>
                  <a:gd name="connsiteX2" fmla="*/ 718 w 47841"/>
                  <a:gd name="connsiteY2" fmla="*/ 60624 h 67213"/>
                  <a:gd name="connsiteX3" fmla="*/ 5990 w 47841"/>
                  <a:gd name="connsiteY3" fmla="*/ 42173 h 67213"/>
                  <a:gd name="connsiteX4" fmla="*/ 7308 w 47841"/>
                  <a:gd name="connsiteY4" fmla="*/ 39537 h 67213"/>
                  <a:gd name="connsiteX5" fmla="*/ 7308 w 47841"/>
                  <a:gd name="connsiteY5" fmla="*/ 36901 h 67213"/>
                  <a:gd name="connsiteX6" fmla="*/ 5990 w 47841"/>
                  <a:gd name="connsiteY6" fmla="*/ 35583 h 67213"/>
                  <a:gd name="connsiteX7" fmla="*/ 2036 w 47841"/>
                  <a:gd name="connsiteY7" fmla="*/ 19769 h 67213"/>
                  <a:gd name="connsiteX8" fmla="*/ 29713 w 47841"/>
                  <a:gd name="connsiteY8" fmla="*/ 0 h 67213"/>
                  <a:gd name="connsiteX9" fmla="*/ 41574 w 47841"/>
                  <a:gd name="connsiteY9" fmla="*/ 3954 h 67213"/>
                  <a:gd name="connsiteX10" fmla="*/ 46845 w 47841"/>
                  <a:gd name="connsiteY10" fmla="*/ 25040 h 67213"/>
                  <a:gd name="connsiteX11" fmla="*/ 46845 w 47841"/>
                  <a:gd name="connsiteY11" fmla="*/ 28993 h 67213"/>
                  <a:gd name="connsiteX12" fmla="*/ 42892 w 47841"/>
                  <a:gd name="connsiteY12" fmla="*/ 43491 h 67213"/>
                  <a:gd name="connsiteX13" fmla="*/ 33666 w 47841"/>
                  <a:gd name="connsiteY13" fmla="*/ 51398 h 67213"/>
                  <a:gd name="connsiteX14" fmla="*/ 29713 w 47841"/>
                  <a:gd name="connsiteY14" fmla="*/ 54034 h 67213"/>
                  <a:gd name="connsiteX15" fmla="*/ 28395 w 47841"/>
                  <a:gd name="connsiteY15" fmla="*/ 55352 h 67213"/>
                  <a:gd name="connsiteX16" fmla="*/ 11262 w 47841"/>
                  <a:gd name="connsiteY16" fmla="*/ 67213 h 67213"/>
                  <a:gd name="connsiteX17" fmla="*/ 16533 w 47841"/>
                  <a:gd name="connsiteY17" fmla="*/ 36901 h 67213"/>
                  <a:gd name="connsiteX18" fmla="*/ 12580 w 47841"/>
                  <a:gd name="connsiteY18" fmla="*/ 48762 h 67213"/>
                  <a:gd name="connsiteX19" fmla="*/ 9944 w 47841"/>
                  <a:gd name="connsiteY19" fmla="*/ 56670 h 67213"/>
                  <a:gd name="connsiteX20" fmla="*/ 12580 w 47841"/>
                  <a:gd name="connsiteY20" fmla="*/ 57988 h 67213"/>
                  <a:gd name="connsiteX21" fmla="*/ 12580 w 47841"/>
                  <a:gd name="connsiteY21" fmla="*/ 57988 h 67213"/>
                  <a:gd name="connsiteX22" fmla="*/ 19169 w 47841"/>
                  <a:gd name="connsiteY22" fmla="*/ 52717 h 67213"/>
                  <a:gd name="connsiteX23" fmla="*/ 21805 w 47841"/>
                  <a:gd name="connsiteY23" fmla="*/ 50081 h 67213"/>
                  <a:gd name="connsiteX24" fmla="*/ 27077 w 47841"/>
                  <a:gd name="connsiteY24" fmla="*/ 46127 h 67213"/>
                  <a:gd name="connsiteX25" fmla="*/ 33666 w 47841"/>
                  <a:gd name="connsiteY25" fmla="*/ 40855 h 67213"/>
                  <a:gd name="connsiteX26" fmla="*/ 36302 w 47841"/>
                  <a:gd name="connsiteY26" fmla="*/ 30312 h 67213"/>
                  <a:gd name="connsiteX27" fmla="*/ 36302 w 47841"/>
                  <a:gd name="connsiteY27" fmla="*/ 26358 h 67213"/>
                  <a:gd name="connsiteX28" fmla="*/ 34984 w 47841"/>
                  <a:gd name="connsiteY28" fmla="*/ 14497 h 67213"/>
                  <a:gd name="connsiteX29" fmla="*/ 29713 w 47841"/>
                  <a:gd name="connsiteY29" fmla="*/ 13179 h 67213"/>
                  <a:gd name="connsiteX30" fmla="*/ 12580 w 47841"/>
                  <a:gd name="connsiteY30" fmla="*/ 25040 h 67213"/>
                  <a:gd name="connsiteX31" fmla="*/ 15215 w 47841"/>
                  <a:gd name="connsiteY31" fmla="*/ 31629 h 67213"/>
                  <a:gd name="connsiteX32" fmla="*/ 17851 w 47841"/>
                  <a:gd name="connsiteY32" fmla="*/ 36901 h 67213"/>
                  <a:gd name="connsiteX33" fmla="*/ 16533 w 47841"/>
                  <a:gd name="connsiteY33" fmla="*/ 36901 h 6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41" h="67213">
                    <a:moveTo>
                      <a:pt x="11262" y="67213"/>
                    </a:moveTo>
                    <a:lnTo>
                      <a:pt x="11262" y="67213"/>
                    </a:lnTo>
                    <a:cubicBezTo>
                      <a:pt x="3354" y="67213"/>
                      <a:pt x="718" y="61941"/>
                      <a:pt x="718" y="60624"/>
                    </a:cubicBezTo>
                    <a:cubicBezTo>
                      <a:pt x="-1917" y="52717"/>
                      <a:pt x="3354" y="44809"/>
                      <a:pt x="5990" y="42173"/>
                    </a:cubicBezTo>
                    <a:cubicBezTo>
                      <a:pt x="7308" y="40855"/>
                      <a:pt x="7308" y="39537"/>
                      <a:pt x="7308" y="39537"/>
                    </a:cubicBezTo>
                    <a:lnTo>
                      <a:pt x="7308" y="36901"/>
                    </a:lnTo>
                    <a:cubicBezTo>
                      <a:pt x="7308" y="36901"/>
                      <a:pt x="5990" y="35583"/>
                      <a:pt x="5990" y="35583"/>
                    </a:cubicBezTo>
                    <a:cubicBezTo>
                      <a:pt x="3354" y="32948"/>
                      <a:pt x="-599" y="27676"/>
                      <a:pt x="2036" y="19769"/>
                    </a:cubicBezTo>
                    <a:cubicBezTo>
                      <a:pt x="4672" y="9225"/>
                      <a:pt x="17851" y="0"/>
                      <a:pt x="29713" y="0"/>
                    </a:cubicBezTo>
                    <a:cubicBezTo>
                      <a:pt x="33666" y="0"/>
                      <a:pt x="37620" y="1318"/>
                      <a:pt x="41574" y="3954"/>
                    </a:cubicBezTo>
                    <a:cubicBezTo>
                      <a:pt x="49481" y="10543"/>
                      <a:pt x="48163" y="19769"/>
                      <a:pt x="46845" y="25040"/>
                    </a:cubicBezTo>
                    <a:lnTo>
                      <a:pt x="46845" y="28993"/>
                    </a:lnTo>
                    <a:cubicBezTo>
                      <a:pt x="46845" y="32948"/>
                      <a:pt x="45528" y="38219"/>
                      <a:pt x="42892" y="43491"/>
                    </a:cubicBezTo>
                    <a:cubicBezTo>
                      <a:pt x="40256" y="47445"/>
                      <a:pt x="36302" y="50081"/>
                      <a:pt x="33666" y="51398"/>
                    </a:cubicBezTo>
                    <a:cubicBezTo>
                      <a:pt x="32349" y="52717"/>
                      <a:pt x="31031" y="52717"/>
                      <a:pt x="29713" y="54034"/>
                    </a:cubicBezTo>
                    <a:cubicBezTo>
                      <a:pt x="29713" y="54034"/>
                      <a:pt x="28395" y="55352"/>
                      <a:pt x="28395" y="55352"/>
                    </a:cubicBezTo>
                    <a:cubicBezTo>
                      <a:pt x="23123" y="61941"/>
                      <a:pt x="19169" y="67213"/>
                      <a:pt x="11262" y="67213"/>
                    </a:cubicBezTo>
                    <a:close/>
                    <a:moveTo>
                      <a:pt x="16533" y="36901"/>
                    </a:moveTo>
                    <a:cubicBezTo>
                      <a:pt x="17851" y="42173"/>
                      <a:pt x="16533" y="44809"/>
                      <a:pt x="12580" y="48762"/>
                    </a:cubicBezTo>
                    <a:cubicBezTo>
                      <a:pt x="11262" y="50081"/>
                      <a:pt x="8626" y="54034"/>
                      <a:pt x="9944" y="56670"/>
                    </a:cubicBezTo>
                    <a:cubicBezTo>
                      <a:pt x="9944" y="56670"/>
                      <a:pt x="11262" y="57988"/>
                      <a:pt x="12580" y="57988"/>
                    </a:cubicBezTo>
                    <a:lnTo>
                      <a:pt x="12580" y="57988"/>
                    </a:lnTo>
                    <a:cubicBezTo>
                      <a:pt x="15215" y="57988"/>
                      <a:pt x="16533" y="55352"/>
                      <a:pt x="19169" y="52717"/>
                    </a:cubicBezTo>
                    <a:cubicBezTo>
                      <a:pt x="20487" y="51398"/>
                      <a:pt x="20487" y="50081"/>
                      <a:pt x="21805" y="50081"/>
                    </a:cubicBezTo>
                    <a:cubicBezTo>
                      <a:pt x="23123" y="48762"/>
                      <a:pt x="24441" y="47445"/>
                      <a:pt x="27077" y="46127"/>
                    </a:cubicBezTo>
                    <a:cubicBezTo>
                      <a:pt x="29713" y="44809"/>
                      <a:pt x="31031" y="43491"/>
                      <a:pt x="33666" y="40855"/>
                    </a:cubicBezTo>
                    <a:cubicBezTo>
                      <a:pt x="34984" y="38219"/>
                      <a:pt x="36302" y="34265"/>
                      <a:pt x="36302" y="30312"/>
                    </a:cubicBezTo>
                    <a:lnTo>
                      <a:pt x="36302" y="26358"/>
                    </a:lnTo>
                    <a:cubicBezTo>
                      <a:pt x="37620" y="21086"/>
                      <a:pt x="37620" y="17133"/>
                      <a:pt x="34984" y="14497"/>
                    </a:cubicBezTo>
                    <a:cubicBezTo>
                      <a:pt x="33666" y="13179"/>
                      <a:pt x="32349" y="13179"/>
                      <a:pt x="29713" y="13179"/>
                    </a:cubicBezTo>
                    <a:cubicBezTo>
                      <a:pt x="21805" y="13179"/>
                      <a:pt x="12580" y="19769"/>
                      <a:pt x="12580" y="25040"/>
                    </a:cubicBezTo>
                    <a:cubicBezTo>
                      <a:pt x="11262" y="27676"/>
                      <a:pt x="12580" y="28993"/>
                      <a:pt x="15215" y="31629"/>
                    </a:cubicBezTo>
                    <a:cubicBezTo>
                      <a:pt x="16533" y="32948"/>
                      <a:pt x="17851" y="34265"/>
                      <a:pt x="17851" y="36901"/>
                    </a:cubicBezTo>
                    <a:lnTo>
                      <a:pt x="16533" y="36901"/>
                    </a:lnTo>
                    <a:close/>
                  </a:path>
                </a:pathLst>
              </a:custGeom>
              <a:grpFill/>
              <a:ln w="6350" cap="flat">
                <a:solidFill>
                  <a:srgbClr val="94C33D"/>
                </a:solidFill>
                <a:prstDash val="solid"/>
                <a:miter/>
              </a:ln>
            </p:spPr>
            <p:txBody>
              <a:bodyPr rtlCol="0" anchor="ctr"/>
              <a:lstStyle/>
              <a:p>
                <a:endParaRPr lang="en-US"/>
              </a:p>
            </p:txBody>
          </p:sp>
        </p:grpSp>
        <p:grpSp>
          <p:nvGrpSpPr>
            <p:cNvPr id="93" name="Graphic 5">
              <a:extLst>
                <a:ext uri="{FF2B5EF4-FFF2-40B4-BE49-F238E27FC236}">
                  <a16:creationId xmlns:a16="http://schemas.microsoft.com/office/drawing/2014/main" id="{03628021-0148-22EF-AB3F-654B5264F544}"/>
                </a:ext>
              </a:extLst>
            </p:cNvPr>
            <p:cNvGrpSpPr/>
            <p:nvPr/>
          </p:nvGrpSpPr>
          <p:grpSpPr>
            <a:xfrm>
              <a:off x="4543653" y="5828967"/>
              <a:ext cx="17132" cy="15814"/>
              <a:chOff x="4543653" y="5828967"/>
              <a:chExt cx="17132" cy="15814"/>
            </a:xfrm>
            <a:grpFill/>
          </p:grpSpPr>
          <p:sp>
            <p:nvSpPr>
              <p:cNvPr id="94" name="Freeform 93">
                <a:extLst>
                  <a:ext uri="{FF2B5EF4-FFF2-40B4-BE49-F238E27FC236}">
                    <a16:creationId xmlns:a16="http://schemas.microsoft.com/office/drawing/2014/main" id="{336047E7-F6F6-F08E-F77D-9B259E46F3AA}"/>
                  </a:ext>
                </a:extLst>
              </p:cNvPr>
              <p:cNvSpPr/>
              <p:nvPr/>
            </p:nvSpPr>
            <p:spPr>
              <a:xfrm>
                <a:off x="4548924" y="5832920"/>
                <a:ext cx="6589" cy="6589"/>
              </a:xfrm>
              <a:custGeom>
                <a:avLst/>
                <a:gdLst>
                  <a:gd name="connsiteX0" fmla="*/ 2636 w 6589"/>
                  <a:gd name="connsiteY0" fmla="*/ 6590 h 6589"/>
                  <a:gd name="connsiteX1" fmla="*/ 0 w 6589"/>
                  <a:gd name="connsiteY1" fmla="*/ 6590 h 6589"/>
                  <a:gd name="connsiteX2" fmla="*/ 0 w 6589"/>
                  <a:gd name="connsiteY2" fmla="*/ 0 h 6589"/>
                  <a:gd name="connsiteX3" fmla="*/ 6590 w 6589"/>
                  <a:gd name="connsiteY3" fmla="*/ 0 h 6589"/>
                  <a:gd name="connsiteX4" fmla="*/ 6590 w 6589"/>
                  <a:gd name="connsiteY4" fmla="*/ 6590 h 6589"/>
                  <a:gd name="connsiteX5" fmla="*/ 2636 w 6589"/>
                  <a:gd name="connsiteY5" fmla="*/ 6590 h 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9" h="6589">
                    <a:moveTo>
                      <a:pt x="2636" y="6590"/>
                    </a:moveTo>
                    <a:cubicBezTo>
                      <a:pt x="1318" y="6590"/>
                      <a:pt x="1318" y="6590"/>
                      <a:pt x="0" y="6590"/>
                    </a:cubicBezTo>
                    <a:lnTo>
                      <a:pt x="0" y="0"/>
                    </a:lnTo>
                    <a:lnTo>
                      <a:pt x="6590" y="0"/>
                    </a:lnTo>
                    <a:lnTo>
                      <a:pt x="6590" y="6590"/>
                    </a:lnTo>
                    <a:lnTo>
                      <a:pt x="2636" y="6590"/>
                    </a:lnTo>
                    <a:close/>
                  </a:path>
                </a:pathLst>
              </a:custGeom>
              <a:grpFill/>
              <a:ln w="6350" cap="flat">
                <a:solidFill>
                  <a:srgbClr val="94C33D"/>
                </a:solid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C3B1363-C4BC-F471-C266-9F1703D1F972}"/>
                  </a:ext>
                </a:extLst>
              </p:cNvPr>
              <p:cNvSpPr/>
              <p:nvPr/>
            </p:nvSpPr>
            <p:spPr>
              <a:xfrm>
                <a:off x="4543653" y="5828967"/>
                <a:ext cx="17132" cy="15814"/>
              </a:xfrm>
              <a:custGeom>
                <a:avLst/>
                <a:gdLst>
                  <a:gd name="connsiteX0" fmla="*/ 7908 w 17132"/>
                  <a:gd name="connsiteY0" fmla="*/ 15814 h 15814"/>
                  <a:gd name="connsiteX1" fmla="*/ 7908 w 17132"/>
                  <a:gd name="connsiteY1" fmla="*/ 15814 h 15814"/>
                  <a:gd name="connsiteX2" fmla="*/ 5272 w 17132"/>
                  <a:gd name="connsiteY2" fmla="*/ 15814 h 15814"/>
                  <a:gd name="connsiteX3" fmla="*/ 0 w 17132"/>
                  <a:gd name="connsiteY3" fmla="*/ 15814 h 15814"/>
                  <a:gd name="connsiteX4" fmla="*/ 1318 w 17132"/>
                  <a:gd name="connsiteY4" fmla="*/ 0 h 15814"/>
                  <a:gd name="connsiteX5" fmla="*/ 17133 w 17132"/>
                  <a:gd name="connsiteY5" fmla="*/ 0 h 15814"/>
                  <a:gd name="connsiteX6" fmla="*/ 17133 w 17132"/>
                  <a:gd name="connsiteY6" fmla="*/ 15814 h 15814"/>
                  <a:gd name="connsiteX7" fmla="*/ 7908 w 17132"/>
                  <a:gd name="connsiteY7" fmla="*/ 15814 h 1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2" h="15814">
                    <a:moveTo>
                      <a:pt x="7908" y="15814"/>
                    </a:moveTo>
                    <a:lnTo>
                      <a:pt x="7908" y="15814"/>
                    </a:lnTo>
                    <a:cubicBezTo>
                      <a:pt x="6590" y="15814"/>
                      <a:pt x="6590" y="15814"/>
                      <a:pt x="5272" y="15814"/>
                    </a:cubicBezTo>
                    <a:lnTo>
                      <a:pt x="0" y="15814"/>
                    </a:lnTo>
                    <a:lnTo>
                      <a:pt x="1318" y="0"/>
                    </a:lnTo>
                    <a:lnTo>
                      <a:pt x="17133" y="0"/>
                    </a:lnTo>
                    <a:lnTo>
                      <a:pt x="17133" y="15814"/>
                    </a:lnTo>
                    <a:lnTo>
                      <a:pt x="7908" y="15814"/>
                    </a:lnTo>
                    <a:close/>
                  </a:path>
                </a:pathLst>
              </a:custGeom>
              <a:grpFill/>
              <a:ln w="6350" cap="flat">
                <a:solidFill>
                  <a:srgbClr val="94C33D"/>
                </a:solidFill>
                <a:prstDash val="solid"/>
                <a:miter/>
              </a:ln>
            </p:spPr>
            <p:txBody>
              <a:bodyPr rtlCol="0" anchor="ctr"/>
              <a:lstStyle/>
              <a:p>
                <a:endParaRPr lang="en-US"/>
              </a:p>
            </p:txBody>
          </p:sp>
        </p:grpSp>
        <p:grpSp>
          <p:nvGrpSpPr>
            <p:cNvPr id="96" name="Graphic 5">
              <a:extLst>
                <a:ext uri="{FF2B5EF4-FFF2-40B4-BE49-F238E27FC236}">
                  <a16:creationId xmlns:a16="http://schemas.microsoft.com/office/drawing/2014/main" id="{B2B24E30-F06F-A89B-4BE6-01104DF122BE}"/>
                </a:ext>
              </a:extLst>
            </p:cNvPr>
            <p:cNvGrpSpPr/>
            <p:nvPr/>
          </p:nvGrpSpPr>
          <p:grpSpPr>
            <a:xfrm>
              <a:off x="4522566" y="5806562"/>
              <a:ext cx="58776" cy="38219"/>
              <a:chOff x="4522566" y="5806562"/>
              <a:chExt cx="58776" cy="38219"/>
            </a:xfrm>
            <a:grpFill/>
          </p:grpSpPr>
          <p:sp>
            <p:nvSpPr>
              <p:cNvPr id="97" name="Freeform 96">
                <a:extLst>
                  <a:ext uri="{FF2B5EF4-FFF2-40B4-BE49-F238E27FC236}">
                    <a16:creationId xmlns:a16="http://schemas.microsoft.com/office/drawing/2014/main" id="{DD6491FB-68BD-0D7D-970E-8E05458D1D77}"/>
                  </a:ext>
                </a:extLst>
              </p:cNvPr>
              <p:cNvSpPr/>
              <p:nvPr/>
            </p:nvSpPr>
            <p:spPr>
              <a:xfrm>
                <a:off x="4527837" y="5813152"/>
                <a:ext cx="50544" cy="27675"/>
              </a:xfrm>
              <a:custGeom>
                <a:avLst/>
                <a:gdLst>
                  <a:gd name="connsiteX0" fmla="*/ 10544 w 50544"/>
                  <a:gd name="connsiteY0" fmla="*/ 27676 h 27675"/>
                  <a:gd name="connsiteX1" fmla="*/ 3954 w 50544"/>
                  <a:gd name="connsiteY1" fmla="*/ 26358 h 27675"/>
                  <a:gd name="connsiteX2" fmla="*/ 0 w 50544"/>
                  <a:gd name="connsiteY2" fmla="*/ 18450 h 27675"/>
                  <a:gd name="connsiteX3" fmla="*/ 2636 w 50544"/>
                  <a:gd name="connsiteY3" fmla="*/ 11861 h 27675"/>
                  <a:gd name="connsiteX4" fmla="*/ 11861 w 50544"/>
                  <a:gd name="connsiteY4" fmla="*/ 9226 h 27675"/>
                  <a:gd name="connsiteX5" fmla="*/ 14497 w 50544"/>
                  <a:gd name="connsiteY5" fmla="*/ 9226 h 27675"/>
                  <a:gd name="connsiteX6" fmla="*/ 15815 w 50544"/>
                  <a:gd name="connsiteY6" fmla="*/ 9226 h 27675"/>
                  <a:gd name="connsiteX7" fmla="*/ 25040 w 50544"/>
                  <a:gd name="connsiteY7" fmla="*/ 5271 h 27675"/>
                  <a:gd name="connsiteX8" fmla="*/ 26358 w 50544"/>
                  <a:gd name="connsiteY8" fmla="*/ 3954 h 27675"/>
                  <a:gd name="connsiteX9" fmla="*/ 35584 w 50544"/>
                  <a:gd name="connsiteY9" fmla="*/ 0 h 27675"/>
                  <a:gd name="connsiteX10" fmla="*/ 38219 w 50544"/>
                  <a:gd name="connsiteY10" fmla="*/ 0 h 27675"/>
                  <a:gd name="connsiteX11" fmla="*/ 50081 w 50544"/>
                  <a:gd name="connsiteY11" fmla="*/ 21086 h 27675"/>
                  <a:gd name="connsiteX12" fmla="*/ 40855 w 50544"/>
                  <a:gd name="connsiteY12" fmla="*/ 26358 h 27675"/>
                  <a:gd name="connsiteX13" fmla="*/ 36902 w 50544"/>
                  <a:gd name="connsiteY13" fmla="*/ 26358 h 27675"/>
                  <a:gd name="connsiteX14" fmla="*/ 34266 w 50544"/>
                  <a:gd name="connsiteY14" fmla="*/ 26358 h 27675"/>
                  <a:gd name="connsiteX15" fmla="*/ 32948 w 50544"/>
                  <a:gd name="connsiteY15" fmla="*/ 26358 h 27675"/>
                  <a:gd name="connsiteX16" fmla="*/ 27676 w 50544"/>
                  <a:gd name="connsiteY16" fmla="*/ 26358 h 27675"/>
                  <a:gd name="connsiteX17" fmla="*/ 27676 w 50544"/>
                  <a:gd name="connsiteY17" fmla="*/ 26358 h 27675"/>
                  <a:gd name="connsiteX18" fmla="*/ 23723 w 50544"/>
                  <a:gd name="connsiteY18" fmla="*/ 26358 h 27675"/>
                  <a:gd name="connsiteX19" fmla="*/ 19769 w 50544"/>
                  <a:gd name="connsiteY19" fmla="*/ 26358 h 27675"/>
                  <a:gd name="connsiteX20" fmla="*/ 15815 w 50544"/>
                  <a:gd name="connsiteY20" fmla="*/ 26358 h 27675"/>
                  <a:gd name="connsiteX21" fmla="*/ 13179 w 50544"/>
                  <a:gd name="connsiteY21" fmla="*/ 26358 h 27675"/>
                  <a:gd name="connsiteX22" fmla="*/ 10544 w 50544"/>
                  <a:gd name="connsiteY22" fmla="*/ 27676 h 2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544" h="27675">
                    <a:moveTo>
                      <a:pt x="10544" y="27676"/>
                    </a:moveTo>
                    <a:cubicBezTo>
                      <a:pt x="7908" y="27676"/>
                      <a:pt x="6590" y="27676"/>
                      <a:pt x="3954" y="26358"/>
                    </a:cubicBezTo>
                    <a:cubicBezTo>
                      <a:pt x="1318" y="25040"/>
                      <a:pt x="0" y="22405"/>
                      <a:pt x="0" y="18450"/>
                    </a:cubicBezTo>
                    <a:cubicBezTo>
                      <a:pt x="0" y="15815"/>
                      <a:pt x="1318" y="13179"/>
                      <a:pt x="2636" y="11861"/>
                    </a:cubicBezTo>
                    <a:cubicBezTo>
                      <a:pt x="5272" y="9226"/>
                      <a:pt x="9226" y="9226"/>
                      <a:pt x="11861" y="9226"/>
                    </a:cubicBezTo>
                    <a:lnTo>
                      <a:pt x="14497" y="9226"/>
                    </a:lnTo>
                    <a:lnTo>
                      <a:pt x="15815" y="9226"/>
                    </a:lnTo>
                    <a:cubicBezTo>
                      <a:pt x="19769" y="9226"/>
                      <a:pt x="22405" y="7907"/>
                      <a:pt x="25040" y="5271"/>
                    </a:cubicBezTo>
                    <a:cubicBezTo>
                      <a:pt x="25040" y="5271"/>
                      <a:pt x="26358" y="3954"/>
                      <a:pt x="26358" y="3954"/>
                    </a:cubicBezTo>
                    <a:cubicBezTo>
                      <a:pt x="28994" y="1318"/>
                      <a:pt x="31630" y="0"/>
                      <a:pt x="35584" y="0"/>
                    </a:cubicBezTo>
                    <a:cubicBezTo>
                      <a:pt x="36902" y="0"/>
                      <a:pt x="38219" y="0"/>
                      <a:pt x="38219" y="0"/>
                    </a:cubicBezTo>
                    <a:cubicBezTo>
                      <a:pt x="43491" y="2636"/>
                      <a:pt x="52717" y="14497"/>
                      <a:pt x="50081" y="21086"/>
                    </a:cubicBezTo>
                    <a:cubicBezTo>
                      <a:pt x="48763" y="25040"/>
                      <a:pt x="46127" y="26358"/>
                      <a:pt x="40855" y="26358"/>
                    </a:cubicBezTo>
                    <a:cubicBezTo>
                      <a:pt x="39537" y="26358"/>
                      <a:pt x="38219" y="26358"/>
                      <a:pt x="36902" y="26358"/>
                    </a:cubicBezTo>
                    <a:cubicBezTo>
                      <a:pt x="35584" y="26358"/>
                      <a:pt x="35584" y="26358"/>
                      <a:pt x="34266" y="26358"/>
                    </a:cubicBezTo>
                    <a:lnTo>
                      <a:pt x="32948" y="26358"/>
                    </a:lnTo>
                    <a:cubicBezTo>
                      <a:pt x="31630" y="26358"/>
                      <a:pt x="30312" y="26358"/>
                      <a:pt x="27676" y="26358"/>
                    </a:cubicBezTo>
                    <a:cubicBezTo>
                      <a:pt x="27676" y="26358"/>
                      <a:pt x="27676" y="26358"/>
                      <a:pt x="27676" y="26358"/>
                    </a:cubicBezTo>
                    <a:cubicBezTo>
                      <a:pt x="26358" y="26358"/>
                      <a:pt x="25040" y="26358"/>
                      <a:pt x="23723" y="26358"/>
                    </a:cubicBezTo>
                    <a:cubicBezTo>
                      <a:pt x="22405" y="26358"/>
                      <a:pt x="21087" y="26358"/>
                      <a:pt x="19769" y="26358"/>
                    </a:cubicBezTo>
                    <a:cubicBezTo>
                      <a:pt x="18451" y="26358"/>
                      <a:pt x="17133" y="26358"/>
                      <a:pt x="15815" y="26358"/>
                    </a:cubicBezTo>
                    <a:cubicBezTo>
                      <a:pt x="14497" y="26358"/>
                      <a:pt x="14497" y="26358"/>
                      <a:pt x="13179" y="26358"/>
                    </a:cubicBezTo>
                    <a:cubicBezTo>
                      <a:pt x="13179" y="26358"/>
                      <a:pt x="11861" y="27676"/>
                      <a:pt x="10544" y="27676"/>
                    </a:cubicBezTo>
                    <a:close/>
                  </a:path>
                </a:pathLst>
              </a:custGeom>
              <a:grpFill/>
              <a:ln w="6350" cap="flat">
                <a:solidFill>
                  <a:srgbClr val="94C33D"/>
                </a:solid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1CFBA01F-FCC0-CA87-0DF3-F09E766E49C4}"/>
                  </a:ext>
                </a:extLst>
              </p:cNvPr>
              <p:cNvSpPr/>
              <p:nvPr/>
            </p:nvSpPr>
            <p:spPr>
              <a:xfrm>
                <a:off x="4522566" y="5806562"/>
                <a:ext cx="58776" cy="38219"/>
              </a:xfrm>
              <a:custGeom>
                <a:avLst/>
                <a:gdLst>
                  <a:gd name="connsiteX0" fmla="*/ 15815 w 58776"/>
                  <a:gd name="connsiteY0" fmla="*/ 38219 h 38219"/>
                  <a:gd name="connsiteX1" fmla="*/ 6590 w 58776"/>
                  <a:gd name="connsiteY1" fmla="*/ 35584 h 38219"/>
                  <a:gd name="connsiteX2" fmla="*/ 0 w 58776"/>
                  <a:gd name="connsiteY2" fmla="*/ 25040 h 38219"/>
                  <a:gd name="connsiteX3" fmla="*/ 3954 w 58776"/>
                  <a:gd name="connsiteY3" fmla="*/ 14497 h 38219"/>
                  <a:gd name="connsiteX4" fmla="*/ 15815 w 58776"/>
                  <a:gd name="connsiteY4" fmla="*/ 10543 h 38219"/>
                  <a:gd name="connsiteX5" fmla="*/ 18451 w 58776"/>
                  <a:gd name="connsiteY5" fmla="*/ 10543 h 38219"/>
                  <a:gd name="connsiteX6" fmla="*/ 25040 w 58776"/>
                  <a:gd name="connsiteY6" fmla="*/ 7907 h 38219"/>
                  <a:gd name="connsiteX7" fmla="*/ 26358 w 58776"/>
                  <a:gd name="connsiteY7" fmla="*/ 6590 h 38219"/>
                  <a:gd name="connsiteX8" fmla="*/ 38219 w 58776"/>
                  <a:gd name="connsiteY8" fmla="*/ 0 h 38219"/>
                  <a:gd name="connsiteX9" fmla="*/ 43491 w 58776"/>
                  <a:gd name="connsiteY9" fmla="*/ 1318 h 38219"/>
                  <a:gd name="connsiteX10" fmla="*/ 57988 w 58776"/>
                  <a:gd name="connsiteY10" fmla="*/ 28994 h 38219"/>
                  <a:gd name="connsiteX11" fmla="*/ 44809 w 58776"/>
                  <a:gd name="connsiteY11" fmla="*/ 36901 h 38219"/>
                  <a:gd name="connsiteX12" fmla="*/ 40855 w 58776"/>
                  <a:gd name="connsiteY12" fmla="*/ 36901 h 38219"/>
                  <a:gd name="connsiteX13" fmla="*/ 38219 w 58776"/>
                  <a:gd name="connsiteY13" fmla="*/ 36901 h 38219"/>
                  <a:gd name="connsiteX14" fmla="*/ 34266 w 58776"/>
                  <a:gd name="connsiteY14" fmla="*/ 36901 h 38219"/>
                  <a:gd name="connsiteX15" fmla="*/ 28994 w 58776"/>
                  <a:gd name="connsiteY15" fmla="*/ 36901 h 38219"/>
                  <a:gd name="connsiteX16" fmla="*/ 25040 w 58776"/>
                  <a:gd name="connsiteY16" fmla="*/ 36901 h 38219"/>
                  <a:gd name="connsiteX17" fmla="*/ 22405 w 58776"/>
                  <a:gd name="connsiteY17" fmla="*/ 36901 h 38219"/>
                  <a:gd name="connsiteX18" fmla="*/ 21087 w 58776"/>
                  <a:gd name="connsiteY18" fmla="*/ 36901 h 38219"/>
                  <a:gd name="connsiteX19" fmla="*/ 15815 w 58776"/>
                  <a:gd name="connsiteY19" fmla="*/ 38219 h 38219"/>
                  <a:gd name="connsiteX20" fmla="*/ 17133 w 58776"/>
                  <a:gd name="connsiteY20" fmla="*/ 19769 h 38219"/>
                  <a:gd name="connsiteX21" fmla="*/ 11861 w 58776"/>
                  <a:gd name="connsiteY21" fmla="*/ 21086 h 38219"/>
                  <a:gd name="connsiteX22" fmla="*/ 10543 w 58776"/>
                  <a:gd name="connsiteY22" fmla="*/ 23722 h 38219"/>
                  <a:gd name="connsiteX23" fmla="*/ 13179 w 58776"/>
                  <a:gd name="connsiteY23" fmla="*/ 27676 h 38219"/>
                  <a:gd name="connsiteX24" fmla="*/ 17133 w 58776"/>
                  <a:gd name="connsiteY24" fmla="*/ 28994 h 38219"/>
                  <a:gd name="connsiteX25" fmla="*/ 21087 w 58776"/>
                  <a:gd name="connsiteY25" fmla="*/ 28994 h 38219"/>
                  <a:gd name="connsiteX26" fmla="*/ 23722 w 58776"/>
                  <a:gd name="connsiteY26" fmla="*/ 28994 h 38219"/>
                  <a:gd name="connsiteX27" fmla="*/ 27676 w 58776"/>
                  <a:gd name="connsiteY27" fmla="*/ 28994 h 38219"/>
                  <a:gd name="connsiteX28" fmla="*/ 31630 w 58776"/>
                  <a:gd name="connsiteY28" fmla="*/ 28994 h 38219"/>
                  <a:gd name="connsiteX29" fmla="*/ 35584 w 58776"/>
                  <a:gd name="connsiteY29" fmla="*/ 28994 h 38219"/>
                  <a:gd name="connsiteX30" fmla="*/ 40855 w 58776"/>
                  <a:gd name="connsiteY30" fmla="*/ 28994 h 38219"/>
                  <a:gd name="connsiteX31" fmla="*/ 44809 w 58776"/>
                  <a:gd name="connsiteY31" fmla="*/ 28994 h 38219"/>
                  <a:gd name="connsiteX32" fmla="*/ 48763 w 58776"/>
                  <a:gd name="connsiteY32" fmla="*/ 28994 h 38219"/>
                  <a:gd name="connsiteX33" fmla="*/ 54035 w 58776"/>
                  <a:gd name="connsiteY33" fmla="*/ 26358 h 38219"/>
                  <a:gd name="connsiteX34" fmla="*/ 44809 w 58776"/>
                  <a:gd name="connsiteY34" fmla="*/ 11861 h 38219"/>
                  <a:gd name="connsiteX35" fmla="*/ 38219 w 58776"/>
                  <a:gd name="connsiteY35" fmla="*/ 14497 h 38219"/>
                  <a:gd name="connsiteX36" fmla="*/ 36901 w 58776"/>
                  <a:gd name="connsiteY36" fmla="*/ 15815 h 38219"/>
                  <a:gd name="connsiteX37" fmla="*/ 25040 w 58776"/>
                  <a:gd name="connsiteY37" fmla="*/ 19769 h 38219"/>
                  <a:gd name="connsiteX38" fmla="*/ 23722 w 58776"/>
                  <a:gd name="connsiteY38" fmla="*/ 19769 h 38219"/>
                  <a:gd name="connsiteX39" fmla="*/ 17133 w 58776"/>
                  <a:gd name="connsiteY39" fmla="*/ 19769 h 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776" h="38219">
                    <a:moveTo>
                      <a:pt x="15815" y="38219"/>
                    </a:moveTo>
                    <a:cubicBezTo>
                      <a:pt x="11861" y="38219"/>
                      <a:pt x="9226" y="36901"/>
                      <a:pt x="6590" y="35584"/>
                    </a:cubicBezTo>
                    <a:cubicBezTo>
                      <a:pt x="2636" y="32948"/>
                      <a:pt x="1318" y="28994"/>
                      <a:pt x="0" y="25040"/>
                    </a:cubicBezTo>
                    <a:cubicBezTo>
                      <a:pt x="0" y="21086"/>
                      <a:pt x="1318" y="17133"/>
                      <a:pt x="3954" y="14497"/>
                    </a:cubicBezTo>
                    <a:cubicBezTo>
                      <a:pt x="7908" y="10543"/>
                      <a:pt x="11861" y="10543"/>
                      <a:pt x="15815" y="10543"/>
                    </a:cubicBezTo>
                    <a:lnTo>
                      <a:pt x="18451" y="10543"/>
                    </a:lnTo>
                    <a:cubicBezTo>
                      <a:pt x="21087" y="10543"/>
                      <a:pt x="23722" y="9226"/>
                      <a:pt x="25040" y="7907"/>
                    </a:cubicBezTo>
                    <a:lnTo>
                      <a:pt x="26358" y="6590"/>
                    </a:lnTo>
                    <a:cubicBezTo>
                      <a:pt x="28994" y="3954"/>
                      <a:pt x="32948" y="0"/>
                      <a:pt x="38219" y="0"/>
                    </a:cubicBezTo>
                    <a:cubicBezTo>
                      <a:pt x="39537" y="0"/>
                      <a:pt x="40855" y="0"/>
                      <a:pt x="43491" y="1318"/>
                    </a:cubicBezTo>
                    <a:cubicBezTo>
                      <a:pt x="50081" y="3954"/>
                      <a:pt x="61942" y="18450"/>
                      <a:pt x="57988" y="28994"/>
                    </a:cubicBezTo>
                    <a:cubicBezTo>
                      <a:pt x="56670" y="31629"/>
                      <a:pt x="54035" y="36901"/>
                      <a:pt x="44809" y="36901"/>
                    </a:cubicBezTo>
                    <a:cubicBezTo>
                      <a:pt x="43491" y="36901"/>
                      <a:pt x="42173" y="36901"/>
                      <a:pt x="40855" y="36901"/>
                    </a:cubicBezTo>
                    <a:lnTo>
                      <a:pt x="38219" y="36901"/>
                    </a:lnTo>
                    <a:cubicBezTo>
                      <a:pt x="36901" y="36901"/>
                      <a:pt x="35584" y="36901"/>
                      <a:pt x="34266" y="36901"/>
                    </a:cubicBezTo>
                    <a:cubicBezTo>
                      <a:pt x="31630" y="36901"/>
                      <a:pt x="30312" y="36901"/>
                      <a:pt x="28994" y="36901"/>
                    </a:cubicBezTo>
                    <a:lnTo>
                      <a:pt x="25040" y="36901"/>
                    </a:lnTo>
                    <a:cubicBezTo>
                      <a:pt x="23722" y="36901"/>
                      <a:pt x="22405" y="36901"/>
                      <a:pt x="22405" y="36901"/>
                    </a:cubicBezTo>
                    <a:lnTo>
                      <a:pt x="21087" y="36901"/>
                    </a:lnTo>
                    <a:cubicBezTo>
                      <a:pt x="19769" y="38219"/>
                      <a:pt x="17133" y="38219"/>
                      <a:pt x="15815" y="38219"/>
                    </a:cubicBezTo>
                    <a:close/>
                    <a:moveTo>
                      <a:pt x="17133" y="19769"/>
                    </a:moveTo>
                    <a:cubicBezTo>
                      <a:pt x="14497" y="19769"/>
                      <a:pt x="13179" y="19769"/>
                      <a:pt x="11861" y="21086"/>
                    </a:cubicBezTo>
                    <a:cubicBezTo>
                      <a:pt x="10543" y="22405"/>
                      <a:pt x="10543" y="22405"/>
                      <a:pt x="10543" y="23722"/>
                    </a:cubicBezTo>
                    <a:cubicBezTo>
                      <a:pt x="10543" y="25040"/>
                      <a:pt x="11861" y="26358"/>
                      <a:pt x="13179" y="27676"/>
                    </a:cubicBezTo>
                    <a:cubicBezTo>
                      <a:pt x="13179" y="27676"/>
                      <a:pt x="14497" y="28994"/>
                      <a:pt x="17133" y="28994"/>
                    </a:cubicBezTo>
                    <a:cubicBezTo>
                      <a:pt x="18451" y="28994"/>
                      <a:pt x="19769" y="28994"/>
                      <a:pt x="21087" y="28994"/>
                    </a:cubicBezTo>
                    <a:lnTo>
                      <a:pt x="23722" y="28994"/>
                    </a:lnTo>
                    <a:cubicBezTo>
                      <a:pt x="25040" y="28994"/>
                      <a:pt x="26358" y="28994"/>
                      <a:pt x="27676" y="28994"/>
                    </a:cubicBezTo>
                    <a:lnTo>
                      <a:pt x="31630" y="28994"/>
                    </a:lnTo>
                    <a:cubicBezTo>
                      <a:pt x="32948" y="28994"/>
                      <a:pt x="34266" y="28994"/>
                      <a:pt x="35584" y="28994"/>
                    </a:cubicBezTo>
                    <a:cubicBezTo>
                      <a:pt x="36901" y="28994"/>
                      <a:pt x="39537" y="28994"/>
                      <a:pt x="40855" y="28994"/>
                    </a:cubicBezTo>
                    <a:lnTo>
                      <a:pt x="44809" y="28994"/>
                    </a:lnTo>
                    <a:cubicBezTo>
                      <a:pt x="46127" y="28994"/>
                      <a:pt x="47445" y="28994"/>
                      <a:pt x="48763" y="28994"/>
                    </a:cubicBezTo>
                    <a:cubicBezTo>
                      <a:pt x="52717" y="28994"/>
                      <a:pt x="52717" y="27676"/>
                      <a:pt x="54035" y="26358"/>
                    </a:cubicBezTo>
                    <a:cubicBezTo>
                      <a:pt x="55353" y="22405"/>
                      <a:pt x="48763" y="13179"/>
                      <a:pt x="44809" y="11861"/>
                    </a:cubicBezTo>
                    <a:cubicBezTo>
                      <a:pt x="42173" y="10543"/>
                      <a:pt x="40855" y="11861"/>
                      <a:pt x="38219" y="14497"/>
                    </a:cubicBezTo>
                    <a:lnTo>
                      <a:pt x="36901" y="15815"/>
                    </a:lnTo>
                    <a:cubicBezTo>
                      <a:pt x="32948" y="18450"/>
                      <a:pt x="30312" y="19769"/>
                      <a:pt x="25040" y="19769"/>
                    </a:cubicBezTo>
                    <a:lnTo>
                      <a:pt x="23722" y="19769"/>
                    </a:lnTo>
                    <a:lnTo>
                      <a:pt x="17133" y="19769"/>
                    </a:lnTo>
                    <a:close/>
                  </a:path>
                </a:pathLst>
              </a:custGeom>
              <a:grpFill/>
              <a:ln w="6350" cap="flat">
                <a:solidFill>
                  <a:srgbClr val="94C33D"/>
                </a:solidFill>
                <a:prstDash val="solid"/>
                <a:miter/>
              </a:ln>
            </p:spPr>
            <p:txBody>
              <a:bodyPr rtlCol="0" anchor="ctr"/>
              <a:lstStyle/>
              <a:p>
                <a:endParaRPr lang="en-US"/>
              </a:p>
            </p:txBody>
          </p:sp>
        </p:grpSp>
        <p:grpSp>
          <p:nvGrpSpPr>
            <p:cNvPr id="99" name="Graphic 5">
              <a:extLst>
                <a:ext uri="{FF2B5EF4-FFF2-40B4-BE49-F238E27FC236}">
                  <a16:creationId xmlns:a16="http://schemas.microsoft.com/office/drawing/2014/main" id="{B3959D0C-6798-CCC5-2BC4-BE38CB79C000}"/>
                </a:ext>
              </a:extLst>
            </p:cNvPr>
            <p:cNvGrpSpPr/>
            <p:nvPr/>
          </p:nvGrpSpPr>
          <p:grpSpPr>
            <a:xfrm>
              <a:off x="4617162" y="6320548"/>
              <a:ext cx="53798" cy="59306"/>
              <a:chOff x="4617162" y="6320548"/>
              <a:chExt cx="53798" cy="59306"/>
            </a:xfrm>
            <a:grpFill/>
          </p:grpSpPr>
          <p:sp>
            <p:nvSpPr>
              <p:cNvPr id="100" name="Freeform 99">
                <a:extLst>
                  <a:ext uri="{FF2B5EF4-FFF2-40B4-BE49-F238E27FC236}">
                    <a16:creationId xmlns:a16="http://schemas.microsoft.com/office/drawing/2014/main" id="{0EC281EC-AE74-1392-6223-0A7FFF366F09}"/>
                  </a:ext>
                </a:extLst>
              </p:cNvPr>
              <p:cNvSpPr/>
              <p:nvPr/>
            </p:nvSpPr>
            <p:spPr>
              <a:xfrm>
                <a:off x="4621325" y="6325820"/>
                <a:ext cx="43123" cy="48762"/>
              </a:xfrm>
              <a:custGeom>
                <a:avLst/>
                <a:gdLst>
                  <a:gd name="connsiteX0" fmla="*/ 10628 w 43123"/>
                  <a:gd name="connsiteY0" fmla="*/ 48763 h 48762"/>
                  <a:gd name="connsiteX1" fmla="*/ 84 w 43123"/>
                  <a:gd name="connsiteY1" fmla="*/ 43492 h 48762"/>
                  <a:gd name="connsiteX2" fmla="*/ 15900 w 43123"/>
                  <a:gd name="connsiteY2" fmla="*/ 21087 h 48762"/>
                  <a:gd name="connsiteX3" fmla="*/ 18535 w 43123"/>
                  <a:gd name="connsiteY3" fmla="*/ 17134 h 48762"/>
                  <a:gd name="connsiteX4" fmla="*/ 30396 w 43123"/>
                  <a:gd name="connsiteY4" fmla="*/ 2636 h 48762"/>
                  <a:gd name="connsiteX5" fmla="*/ 36986 w 43123"/>
                  <a:gd name="connsiteY5" fmla="*/ 0 h 48762"/>
                  <a:gd name="connsiteX6" fmla="*/ 40940 w 43123"/>
                  <a:gd name="connsiteY6" fmla="*/ 1318 h 48762"/>
                  <a:gd name="connsiteX7" fmla="*/ 42258 w 43123"/>
                  <a:gd name="connsiteY7" fmla="*/ 18451 h 48762"/>
                  <a:gd name="connsiteX8" fmla="*/ 42258 w 43123"/>
                  <a:gd name="connsiteY8" fmla="*/ 26358 h 48762"/>
                  <a:gd name="connsiteX9" fmla="*/ 33032 w 43123"/>
                  <a:gd name="connsiteY9" fmla="*/ 38220 h 48762"/>
                  <a:gd name="connsiteX10" fmla="*/ 27761 w 43123"/>
                  <a:gd name="connsiteY10" fmla="*/ 39537 h 48762"/>
                  <a:gd name="connsiteX11" fmla="*/ 19853 w 43123"/>
                  <a:gd name="connsiteY11" fmla="*/ 44809 h 48762"/>
                  <a:gd name="connsiteX12" fmla="*/ 21171 w 43123"/>
                  <a:gd name="connsiteY12" fmla="*/ 48763 h 48762"/>
                  <a:gd name="connsiteX13" fmla="*/ 17217 w 43123"/>
                  <a:gd name="connsiteY13" fmla="*/ 48763 h 48762"/>
                  <a:gd name="connsiteX14" fmla="*/ 10628 w 43123"/>
                  <a:gd name="connsiteY14" fmla="*/ 48763 h 4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23" h="48762">
                    <a:moveTo>
                      <a:pt x="10628" y="48763"/>
                    </a:moveTo>
                    <a:cubicBezTo>
                      <a:pt x="2720" y="48763"/>
                      <a:pt x="1402" y="44809"/>
                      <a:pt x="84" y="43492"/>
                    </a:cubicBezTo>
                    <a:cubicBezTo>
                      <a:pt x="-1233" y="35584"/>
                      <a:pt x="13264" y="22405"/>
                      <a:pt x="15900" y="21087"/>
                    </a:cubicBezTo>
                    <a:cubicBezTo>
                      <a:pt x="17217" y="21087"/>
                      <a:pt x="17217" y="18451"/>
                      <a:pt x="18535" y="17134"/>
                    </a:cubicBezTo>
                    <a:cubicBezTo>
                      <a:pt x="21171" y="13179"/>
                      <a:pt x="23807" y="7908"/>
                      <a:pt x="30396" y="2636"/>
                    </a:cubicBezTo>
                    <a:cubicBezTo>
                      <a:pt x="33032" y="0"/>
                      <a:pt x="34350" y="0"/>
                      <a:pt x="36986" y="0"/>
                    </a:cubicBezTo>
                    <a:cubicBezTo>
                      <a:pt x="38304" y="0"/>
                      <a:pt x="39622" y="0"/>
                      <a:pt x="40940" y="1318"/>
                    </a:cubicBezTo>
                    <a:cubicBezTo>
                      <a:pt x="43575" y="3954"/>
                      <a:pt x="43575" y="9226"/>
                      <a:pt x="42258" y="18451"/>
                    </a:cubicBezTo>
                    <a:cubicBezTo>
                      <a:pt x="42258" y="21087"/>
                      <a:pt x="42258" y="23723"/>
                      <a:pt x="42258" y="26358"/>
                    </a:cubicBezTo>
                    <a:cubicBezTo>
                      <a:pt x="42258" y="35584"/>
                      <a:pt x="42258" y="36902"/>
                      <a:pt x="33032" y="38220"/>
                    </a:cubicBezTo>
                    <a:cubicBezTo>
                      <a:pt x="31714" y="38220"/>
                      <a:pt x="29079" y="39537"/>
                      <a:pt x="27761" y="39537"/>
                    </a:cubicBezTo>
                    <a:cubicBezTo>
                      <a:pt x="21171" y="40856"/>
                      <a:pt x="19853" y="43492"/>
                      <a:pt x="19853" y="44809"/>
                    </a:cubicBezTo>
                    <a:lnTo>
                      <a:pt x="21171" y="48763"/>
                    </a:lnTo>
                    <a:lnTo>
                      <a:pt x="17217" y="48763"/>
                    </a:lnTo>
                    <a:cubicBezTo>
                      <a:pt x="15900" y="48763"/>
                      <a:pt x="13264" y="48763"/>
                      <a:pt x="10628" y="48763"/>
                    </a:cubicBezTo>
                    <a:close/>
                  </a:path>
                </a:pathLst>
              </a:custGeom>
              <a:grpFill/>
              <a:ln w="6350" cap="flat">
                <a:solidFill>
                  <a:srgbClr val="94C33D"/>
                </a:solid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87790BB-8B64-9C5D-BF5B-FE410E4DD534}"/>
                  </a:ext>
                </a:extLst>
              </p:cNvPr>
              <p:cNvSpPr/>
              <p:nvPr/>
            </p:nvSpPr>
            <p:spPr>
              <a:xfrm>
                <a:off x="4617162" y="6320548"/>
                <a:ext cx="53798" cy="59306"/>
              </a:xfrm>
              <a:custGeom>
                <a:avLst/>
                <a:gdLst>
                  <a:gd name="connsiteX0" fmla="*/ 14791 w 53798"/>
                  <a:gd name="connsiteY0" fmla="*/ 59307 h 59306"/>
                  <a:gd name="connsiteX1" fmla="*/ 294 w 53798"/>
                  <a:gd name="connsiteY1" fmla="*/ 50081 h 59306"/>
                  <a:gd name="connsiteX2" fmla="*/ 18745 w 53798"/>
                  <a:gd name="connsiteY2" fmla="*/ 22405 h 59306"/>
                  <a:gd name="connsiteX3" fmla="*/ 20063 w 53798"/>
                  <a:gd name="connsiteY3" fmla="*/ 19769 h 59306"/>
                  <a:gd name="connsiteX4" fmla="*/ 33242 w 53798"/>
                  <a:gd name="connsiteY4" fmla="*/ 3954 h 59306"/>
                  <a:gd name="connsiteX5" fmla="*/ 50375 w 53798"/>
                  <a:gd name="connsiteY5" fmla="*/ 3954 h 59306"/>
                  <a:gd name="connsiteX6" fmla="*/ 53011 w 53798"/>
                  <a:gd name="connsiteY6" fmla="*/ 25040 h 59306"/>
                  <a:gd name="connsiteX7" fmla="*/ 53011 w 53798"/>
                  <a:gd name="connsiteY7" fmla="*/ 31630 h 59306"/>
                  <a:gd name="connsiteX8" fmla="*/ 41149 w 53798"/>
                  <a:gd name="connsiteY8" fmla="*/ 48763 h 59306"/>
                  <a:gd name="connsiteX9" fmla="*/ 35877 w 53798"/>
                  <a:gd name="connsiteY9" fmla="*/ 50081 h 59306"/>
                  <a:gd name="connsiteX10" fmla="*/ 31924 w 53798"/>
                  <a:gd name="connsiteY10" fmla="*/ 51399 h 59306"/>
                  <a:gd name="connsiteX11" fmla="*/ 34559 w 53798"/>
                  <a:gd name="connsiteY11" fmla="*/ 57988 h 59306"/>
                  <a:gd name="connsiteX12" fmla="*/ 25334 w 53798"/>
                  <a:gd name="connsiteY12" fmla="*/ 59307 h 59306"/>
                  <a:gd name="connsiteX13" fmla="*/ 14791 w 53798"/>
                  <a:gd name="connsiteY13" fmla="*/ 59307 h 59306"/>
                  <a:gd name="connsiteX14" fmla="*/ 42467 w 53798"/>
                  <a:gd name="connsiteY14" fmla="*/ 9226 h 59306"/>
                  <a:gd name="connsiteX15" fmla="*/ 39831 w 53798"/>
                  <a:gd name="connsiteY15" fmla="*/ 10544 h 59306"/>
                  <a:gd name="connsiteX16" fmla="*/ 29288 w 53798"/>
                  <a:gd name="connsiteY16" fmla="*/ 23723 h 59306"/>
                  <a:gd name="connsiteX17" fmla="*/ 24016 w 53798"/>
                  <a:gd name="connsiteY17" fmla="*/ 30312 h 59306"/>
                  <a:gd name="connsiteX18" fmla="*/ 10837 w 53798"/>
                  <a:gd name="connsiteY18" fmla="*/ 47445 h 59306"/>
                  <a:gd name="connsiteX19" fmla="*/ 16109 w 53798"/>
                  <a:gd name="connsiteY19" fmla="*/ 50081 h 59306"/>
                  <a:gd name="connsiteX20" fmla="*/ 22698 w 53798"/>
                  <a:gd name="connsiteY20" fmla="*/ 50081 h 59306"/>
                  <a:gd name="connsiteX21" fmla="*/ 33242 w 53798"/>
                  <a:gd name="connsiteY21" fmla="*/ 40855 h 59306"/>
                  <a:gd name="connsiteX22" fmla="*/ 38513 w 53798"/>
                  <a:gd name="connsiteY22" fmla="*/ 39538 h 59306"/>
                  <a:gd name="connsiteX23" fmla="*/ 43785 w 53798"/>
                  <a:gd name="connsiteY23" fmla="*/ 31630 h 59306"/>
                  <a:gd name="connsiteX24" fmla="*/ 43785 w 53798"/>
                  <a:gd name="connsiteY24" fmla="*/ 25040 h 59306"/>
                  <a:gd name="connsiteX25" fmla="*/ 42467 w 53798"/>
                  <a:gd name="connsiteY25" fmla="*/ 9226 h 59306"/>
                  <a:gd name="connsiteX26" fmla="*/ 42467 w 53798"/>
                  <a:gd name="connsiteY26" fmla="*/ 9226 h 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98" h="59306">
                    <a:moveTo>
                      <a:pt x="14791" y="59307"/>
                    </a:moveTo>
                    <a:cubicBezTo>
                      <a:pt x="2930" y="59307"/>
                      <a:pt x="294" y="51399"/>
                      <a:pt x="294" y="50081"/>
                    </a:cubicBezTo>
                    <a:cubicBezTo>
                      <a:pt x="-2342" y="38219"/>
                      <a:pt x="13473" y="25040"/>
                      <a:pt x="18745" y="22405"/>
                    </a:cubicBezTo>
                    <a:cubicBezTo>
                      <a:pt x="18745" y="22405"/>
                      <a:pt x="20063" y="19769"/>
                      <a:pt x="20063" y="19769"/>
                    </a:cubicBezTo>
                    <a:cubicBezTo>
                      <a:pt x="22698" y="15816"/>
                      <a:pt x="25334" y="9226"/>
                      <a:pt x="33242" y="3954"/>
                    </a:cubicBezTo>
                    <a:cubicBezTo>
                      <a:pt x="39831" y="-1318"/>
                      <a:pt x="46421" y="-1318"/>
                      <a:pt x="50375" y="3954"/>
                    </a:cubicBezTo>
                    <a:cubicBezTo>
                      <a:pt x="54328" y="7908"/>
                      <a:pt x="54328" y="14497"/>
                      <a:pt x="53011" y="25040"/>
                    </a:cubicBezTo>
                    <a:cubicBezTo>
                      <a:pt x="53011" y="27676"/>
                      <a:pt x="53011" y="30312"/>
                      <a:pt x="53011" y="31630"/>
                    </a:cubicBezTo>
                    <a:cubicBezTo>
                      <a:pt x="53011" y="42174"/>
                      <a:pt x="51693" y="46127"/>
                      <a:pt x="41149" y="48763"/>
                    </a:cubicBezTo>
                    <a:cubicBezTo>
                      <a:pt x="39831" y="48763"/>
                      <a:pt x="37195" y="50081"/>
                      <a:pt x="35877" y="50081"/>
                    </a:cubicBezTo>
                    <a:cubicBezTo>
                      <a:pt x="34559" y="50081"/>
                      <a:pt x="33242" y="51399"/>
                      <a:pt x="31924" y="51399"/>
                    </a:cubicBezTo>
                    <a:lnTo>
                      <a:pt x="34559" y="57988"/>
                    </a:lnTo>
                    <a:lnTo>
                      <a:pt x="25334" y="59307"/>
                    </a:lnTo>
                    <a:cubicBezTo>
                      <a:pt x="20063" y="59307"/>
                      <a:pt x="17427" y="59307"/>
                      <a:pt x="14791" y="59307"/>
                    </a:cubicBezTo>
                    <a:close/>
                    <a:moveTo>
                      <a:pt x="42467" y="9226"/>
                    </a:moveTo>
                    <a:cubicBezTo>
                      <a:pt x="41149" y="9226"/>
                      <a:pt x="41149" y="9226"/>
                      <a:pt x="39831" y="10544"/>
                    </a:cubicBezTo>
                    <a:cubicBezTo>
                      <a:pt x="34559" y="15816"/>
                      <a:pt x="31924" y="19769"/>
                      <a:pt x="29288" y="23723"/>
                    </a:cubicBezTo>
                    <a:cubicBezTo>
                      <a:pt x="27970" y="26359"/>
                      <a:pt x="26652" y="28995"/>
                      <a:pt x="24016" y="30312"/>
                    </a:cubicBezTo>
                    <a:cubicBezTo>
                      <a:pt x="20063" y="31630"/>
                      <a:pt x="9519" y="43491"/>
                      <a:pt x="10837" y="47445"/>
                    </a:cubicBezTo>
                    <a:cubicBezTo>
                      <a:pt x="10837" y="48763"/>
                      <a:pt x="14791" y="50081"/>
                      <a:pt x="16109" y="50081"/>
                    </a:cubicBezTo>
                    <a:cubicBezTo>
                      <a:pt x="17427" y="50081"/>
                      <a:pt x="20063" y="50081"/>
                      <a:pt x="22698" y="50081"/>
                    </a:cubicBezTo>
                    <a:cubicBezTo>
                      <a:pt x="22698" y="47445"/>
                      <a:pt x="25334" y="43491"/>
                      <a:pt x="33242" y="40855"/>
                    </a:cubicBezTo>
                    <a:cubicBezTo>
                      <a:pt x="35877" y="40855"/>
                      <a:pt x="37195" y="39538"/>
                      <a:pt x="38513" y="39538"/>
                    </a:cubicBezTo>
                    <a:cubicBezTo>
                      <a:pt x="43785" y="38219"/>
                      <a:pt x="43785" y="38219"/>
                      <a:pt x="43785" y="31630"/>
                    </a:cubicBezTo>
                    <a:cubicBezTo>
                      <a:pt x="43785" y="28995"/>
                      <a:pt x="43785" y="27676"/>
                      <a:pt x="43785" y="25040"/>
                    </a:cubicBezTo>
                    <a:cubicBezTo>
                      <a:pt x="43785" y="18451"/>
                      <a:pt x="43785" y="10544"/>
                      <a:pt x="42467" y="9226"/>
                    </a:cubicBezTo>
                    <a:cubicBezTo>
                      <a:pt x="42467" y="9226"/>
                      <a:pt x="42467" y="9226"/>
                      <a:pt x="42467" y="9226"/>
                    </a:cubicBezTo>
                    <a:close/>
                  </a:path>
                </a:pathLst>
              </a:custGeom>
              <a:grpFill/>
              <a:ln w="6350" cap="flat">
                <a:solidFill>
                  <a:srgbClr val="94C33D"/>
                </a:solidFill>
                <a:prstDash val="solid"/>
                <a:miter/>
              </a:ln>
            </p:spPr>
            <p:txBody>
              <a:bodyPr rtlCol="0" anchor="ctr"/>
              <a:lstStyle/>
              <a:p>
                <a:endParaRPr lang="en-US"/>
              </a:p>
            </p:txBody>
          </p:sp>
        </p:grpSp>
        <p:grpSp>
          <p:nvGrpSpPr>
            <p:cNvPr id="102" name="Graphic 5">
              <a:extLst>
                <a:ext uri="{FF2B5EF4-FFF2-40B4-BE49-F238E27FC236}">
                  <a16:creationId xmlns:a16="http://schemas.microsoft.com/office/drawing/2014/main" id="{87BA20A4-C65D-A390-949A-C44B16D1C130}"/>
                </a:ext>
              </a:extLst>
            </p:cNvPr>
            <p:cNvGrpSpPr/>
            <p:nvPr/>
          </p:nvGrpSpPr>
          <p:grpSpPr>
            <a:xfrm>
              <a:off x="5689032" y="3767750"/>
              <a:ext cx="2304466" cy="2067806"/>
              <a:chOff x="5689032" y="3767750"/>
              <a:chExt cx="2304466" cy="2067806"/>
            </a:xfrm>
            <a:grpFill/>
          </p:grpSpPr>
          <p:sp>
            <p:nvSpPr>
              <p:cNvPr id="103" name="Freeform 102">
                <a:extLst>
                  <a:ext uri="{FF2B5EF4-FFF2-40B4-BE49-F238E27FC236}">
                    <a16:creationId xmlns:a16="http://schemas.microsoft.com/office/drawing/2014/main" id="{5A917759-95A7-1A77-5DF2-AA5C00B72F6E}"/>
                  </a:ext>
                </a:extLst>
              </p:cNvPr>
              <p:cNvSpPr/>
              <p:nvPr/>
            </p:nvSpPr>
            <p:spPr>
              <a:xfrm>
                <a:off x="5693337" y="3791472"/>
                <a:ext cx="2300161" cy="2038812"/>
              </a:xfrm>
              <a:custGeom>
                <a:avLst/>
                <a:gdLst>
                  <a:gd name="connsiteX0" fmla="*/ 145825 w 2300161"/>
                  <a:gd name="connsiteY0" fmla="*/ 2038813 h 2038812"/>
                  <a:gd name="connsiteX1" fmla="*/ 116831 w 2300161"/>
                  <a:gd name="connsiteY1" fmla="*/ 2024316 h 2038812"/>
                  <a:gd name="connsiteX2" fmla="*/ 110241 w 2300161"/>
                  <a:gd name="connsiteY2" fmla="*/ 2011137 h 2038812"/>
                  <a:gd name="connsiteX3" fmla="*/ 107605 w 2300161"/>
                  <a:gd name="connsiteY3" fmla="*/ 2005865 h 2038812"/>
                  <a:gd name="connsiteX4" fmla="*/ 107605 w 2300161"/>
                  <a:gd name="connsiteY4" fmla="*/ 2007182 h 2038812"/>
                  <a:gd name="connsiteX5" fmla="*/ 103652 w 2300161"/>
                  <a:gd name="connsiteY5" fmla="*/ 2012454 h 2038812"/>
                  <a:gd name="connsiteX6" fmla="*/ 86518 w 2300161"/>
                  <a:gd name="connsiteY6" fmla="*/ 2025633 h 2038812"/>
                  <a:gd name="connsiteX7" fmla="*/ 79929 w 2300161"/>
                  <a:gd name="connsiteY7" fmla="*/ 2022997 h 2038812"/>
                  <a:gd name="connsiteX8" fmla="*/ 77293 w 2300161"/>
                  <a:gd name="connsiteY8" fmla="*/ 2004547 h 2038812"/>
                  <a:gd name="connsiteX9" fmla="*/ 77293 w 2300161"/>
                  <a:gd name="connsiteY9" fmla="*/ 1986096 h 2038812"/>
                  <a:gd name="connsiteX10" fmla="*/ 73339 w 2300161"/>
                  <a:gd name="connsiteY10" fmla="*/ 1984778 h 2038812"/>
                  <a:gd name="connsiteX11" fmla="*/ 73339 w 2300161"/>
                  <a:gd name="connsiteY11" fmla="*/ 1984778 h 2038812"/>
                  <a:gd name="connsiteX12" fmla="*/ 66750 w 2300161"/>
                  <a:gd name="connsiteY12" fmla="*/ 1986096 h 2038812"/>
                  <a:gd name="connsiteX13" fmla="*/ 54889 w 2300161"/>
                  <a:gd name="connsiteY13" fmla="*/ 1987414 h 2038812"/>
                  <a:gd name="connsiteX14" fmla="*/ 36438 w 2300161"/>
                  <a:gd name="connsiteY14" fmla="*/ 1974234 h 2038812"/>
                  <a:gd name="connsiteX15" fmla="*/ 28530 w 2300161"/>
                  <a:gd name="connsiteY15" fmla="*/ 1959738 h 2038812"/>
                  <a:gd name="connsiteX16" fmla="*/ 21941 w 2300161"/>
                  <a:gd name="connsiteY16" fmla="*/ 1953148 h 2038812"/>
                  <a:gd name="connsiteX17" fmla="*/ 16669 w 2300161"/>
                  <a:gd name="connsiteY17" fmla="*/ 1946559 h 2038812"/>
                  <a:gd name="connsiteX18" fmla="*/ 854 w 2300161"/>
                  <a:gd name="connsiteY18" fmla="*/ 1914928 h 2038812"/>
                  <a:gd name="connsiteX19" fmla="*/ 19305 w 2300161"/>
                  <a:gd name="connsiteY19" fmla="*/ 1907021 h 2038812"/>
                  <a:gd name="connsiteX20" fmla="*/ 48299 w 2300161"/>
                  <a:gd name="connsiteY20" fmla="*/ 1895160 h 2038812"/>
                  <a:gd name="connsiteX21" fmla="*/ 54889 w 2300161"/>
                  <a:gd name="connsiteY21" fmla="*/ 1871437 h 2038812"/>
                  <a:gd name="connsiteX22" fmla="*/ 53571 w 2300161"/>
                  <a:gd name="connsiteY22" fmla="*/ 1867484 h 2038812"/>
                  <a:gd name="connsiteX23" fmla="*/ 54889 w 2300161"/>
                  <a:gd name="connsiteY23" fmla="*/ 1854305 h 2038812"/>
                  <a:gd name="connsiteX24" fmla="*/ 61478 w 2300161"/>
                  <a:gd name="connsiteY24" fmla="*/ 1847715 h 2038812"/>
                  <a:gd name="connsiteX25" fmla="*/ 78611 w 2300161"/>
                  <a:gd name="connsiteY25" fmla="*/ 1822674 h 2038812"/>
                  <a:gd name="connsiteX26" fmla="*/ 87836 w 2300161"/>
                  <a:gd name="connsiteY26" fmla="*/ 1805542 h 2038812"/>
                  <a:gd name="connsiteX27" fmla="*/ 89154 w 2300161"/>
                  <a:gd name="connsiteY27" fmla="*/ 1804224 h 2038812"/>
                  <a:gd name="connsiteX28" fmla="*/ 93108 w 2300161"/>
                  <a:gd name="connsiteY28" fmla="*/ 1801588 h 2038812"/>
                  <a:gd name="connsiteX29" fmla="*/ 103652 w 2300161"/>
                  <a:gd name="connsiteY29" fmla="*/ 1789727 h 2038812"/>
                  <a:gd name="connsiteX30" fmla="*/ 102334 w 2300161"/>
                  <a:gd name="connsiteY30" fmla="*/ 1787091 h 2038812"/>
                  <a:gd name="connsiteX31" fmla="*/ 97062 w 2300161"/>
                  <a:gd name="connsiteY31" fmla="*/ 1789727 h 2038812"/>
                  <a:gd name="connsiteX32" fmla="*/ 94426 w 2300161"/>
                  <a:gd name="connsiteY32" fmla="*/ 1791045 h 2038812"/>
                  <a:gd name="connsiteX33" fmla="*/ 70704 w 2300161"/>
                  <a:gd name="connsiteY33" fmla="*/ 1801588 h 2038812"/>
                  <a:gd name="connsiteX34" fmla="*/ 65432 w 2300161"/>
                  <a:gd name="connsiteY34" fmla="*/ 1798952 h 2038812"/>
                  <a:gd name="connsiteX35" fmla="*/ 60160 w 2300161"/>
                  <a:gd name="connsiteY35" fmla="*/ 1796316 h 2038812"/>
                  <a:gd name="connsiteX36" fmla="*/ 57525 w 2300161"/>
                  <a:gd name="connsiteY36" fmla="*/ 1800270 h 2038812"/>
                  <a:gd name="connsiteX37" fmla="*/ 48299 w 2300161"/>
                  <a:gd name="connsiteY37" fmla="*/ 1814767 h 2038812"/>
                  <a:gd name="connsiteX38" fmla="*/ 43027 w 2300161"/>
                  <a:gd name="connsiteY38" fmla="*/ 1808178 h 2038812"/>
                  <a:gd name="connsiteX39" fmla="*/ 39073 w 2300161"/>
                  <a:gd name="connsiteY39" fmla="*/ 1797635 h 2038812"/>
                  <a:gd name="connsiteX40" fmla="*/ 37756 w 2300161"/>
                  <a:gd name="connsiteY40" fmla="*/ 1798952 h 2038812"/>
                  <a:gd name="connsiteX41" fmla="*/ 35120 w 2300161"/>
                  <a:gd name="connsiteY41" fmla="*/ 1802906 h 2038812"/>
                  <a:gd name="connsiteX42" fmla="*/ 16669 w 2300161"/>
                  <a:gd name="connsiteY42" fmla="*/ 1826629 h 2038812"/>
                  <a:gd name="connsiteX43" fmla="*/ 11398 w 2300161"/>
                  <a:gd name="connsiteY43" fmla="*/ 1821357 h 2038812"/>
                  <a:gd name="connsiteX44" fmla="*/ 11398 w 2300161"/>
                  <a:gd name="connsiteY44" fmla="*/ 1780502 h 2038812"/>
                  <a:gd name="connsiteX45" fmla="*/ 32484 w 2300161"/>
                  <a:gd name="connsiteY45" fmla="*/ 1762051 h 2038812"/>
                  <a:gd name="connsiteX46" fmla="*/ 39073 w 2300161"/>
                  <a:gd name="connsiteY46" fmla="*/ 1766004 h 2038812"/>
                  <a:gd name="connsiteX47" fmla="*/ 40391 w 2300161"/>
                  <a:gd name="connsiteY47" fmla="*/ 1769958 h 2038812"/>
                  <a:gd name="connsiteX48" fmla="*/ 43027 w 2300161"/>
                  <a:gd name="connsiteY48" fmla="*/ 1773912 h 2038812"/>
                  <a:gd name="connsiteX49" fmla="*/ 45663 w 2300161"/>
                  <a:gd name="connsiteY49" fmla="*/ 1772594 h 2038812"/>
                  <a:gd name="connsiteX50" fmla="*/ 61478 w 2300161"/>
                  <a:gd name="connsiteY50" fmla="*/ 1763368 h 2038812"/>
                  <a:gd name="connsiteX51" fmla="*/ 78611 w 2300161"/>
                  <a:gd name="connsiteY51" fmla="*/ 1752825 h 2038812"/>
                  <a:gd name="connsiteX52" fmla="*/ 72021 w 2300161"/>
                  <a:gd name="connsiteY52" fmla="*/ 1747554 h 2038812"/>
                  <a:gd name="connsiteX53" fmla="*/ 70704 w 2300161"/>
                  <a:gd name="connsiteY53" fmla="*/ 1747554 h 2038812"/>
                  <a:gd name="connsiteX54" fmla="*/ 62796 w 2300161"/>
                  <a:gd name="connsiteY54" fmla="*/ 1740964 h 2038812"/>
                  <a:gd name="connsiteX55" fmla="*/ 65432 w 2300161"/>
                  <a:gd name="connsiteY55" fmla="*/ 1731739 h 2038812"/>
                  <a:gd name="connsiteX56" fmla="*/ 72021 w 2300161"/>
                  <a:gd name="connsiteY56" fmla="*/ 1729103 h 2038812"/>
                  <a:gd name="connsiteX57" fmla="*/ 74657 w 2300161"/>
                  <a:gd name="connsiteY57" fmla="*/ 1729103 h 2038812"/>
                  <a:gd name="connsiteX58" fmla="*/ 77293 w 2300161"/>
                  <a:gd name="connsiteY58" fmla="*/ 1729103 h 2038812"/>
                  <a:gd name="connsiteX59" fmla="*/ 83883 w 2300161"/>
                  <a:gd name="connsiteY59" fmla="*/ 1727785 h 2038812"/>
                  <a:gd name="connsiteX60" fmla="*/ 108923 w 2300161"/>
                  <a:gd name="connsiteY60" fmla="*/ 1700109 h 2038812"/>
                  <a:gd name="connsiteX61" fmla="*/ 108923 w 2300161"/>
                  <a:gd name="connsiteY61" fmla="*/ 1696155 h 2038812"/>
                  <a:gd name="connsiteX62" fmla="*/ 119466 w 2300161"/>
                  <a:gd name="connsiteY62" fmla="*/ 1684293 h 2038812"/>
                  <a:gd name="connsiteX63" fmla="*/ 130010 w 2300161"/>
                  <a:gd name="connsiteY63" fmla="*/ 1677704 h 2038812"/>
                  <a:gd name="connsiteX64" fmla="*/ 141871 w 2300161"/>
                  <a:gd name="connsiteY64" fmla="*/ 1671114 h 2038812"/>
                  <a:gd name="connsiteX65" fmla="*/ 145825 w 2300161"/>
                  <a:gd name="connsiteY65" fmla="*/ 1672433 h 2038812"/>
                  <a:gd name="connsiteX66" fmla="*/ 147143 w 2300161"/>
                  <a:gd name="connsiteY66" fmla="*/ 1679022 h 2038812"/>
                  <a:gd name="connsiteX67" fmla="*/ 147143 w 2300161"/>
                  <a:gd name="connsiteY67" fmla="*/ 1693519 h 2038812"/>
                  <a:gd name="connsiteX68" fmla="*/ 147143 w 2300161"/>
                  <a:gd name="connsiteY68" fmla="*/ 1693519 h 2038812"/>
                  <a:gd name="connsiteX69" fmla="*/ 149779 w 2300161"/>
                  <a:gd name="connsiteY69" fmla="*/ 1682976 h 2038812"/>
                  <a:gd name="connsiteX70" fmla="*/ 156368 w 2300161"/>
                  <a:gd name="connsiteY70" fmla="*/ 1668479 h 2038812"/>
                  <a:gd name="connsiteX71" fmla="*/ 186680 w 2300161"/>
                  <a:gd name="connsiteY71" fmla="*/ 1640802 h 2038812"/>
                  <a:gd name="connsiteX72" fmla="*/ 182726 w 2300161"/>
                  <a:gd name="connsiteY72" fmla="*/ 1639485 h 2038812"/>
                  <a:gd name="connsiteX73" fmla="*/ 174819 w 2300161"/>
                  <a:gd name="connsiteY73" fmla="*/ 1640802 h 2038812"/>
                  <a:gd name="connsiteX74" fmla="*/ 170865 w 2300161"/>
                  <a:gd name="connsiteY74" fmla="*/ 1642121 h 2038812"/>
                  <a:gd name="connsiteX75" fmla="*/ 86518 w 2300161"/>
                  <a:gd name="connsiteY75" fmla="*/ 1704062 h 2038812"/>
                  <a:gd name="connsiteX76" fmla="*/ 85200 w 2300161"/>
                  <a:gd name="connsiteY76" fmla="*/ 1705381 h 2038812"/>
                  <a:gd name="connsiteX77" fmla="*/ 85200 w 2300161"/>
                  <a:gd name="connsiteY77" fmla="*/ 1705381 h 2038812"/>
                  <a:gd name="connsiteX78" fmla="*/ 85200 w 2300161"/>
                  <a:gd name="connsiteY78" fmla="*/ 1705381 h 2038812"/>
                  <a:gd name="connsiteX79" fmla="*/ 79929 w 2300161"/>
                  <a:gd name="connsiteY79" fmla="*/ 1706698 h 2038812"/>
                  <a:gd name="connsiteX80" fmla="*/ 74657 w 2300161"/>
                  <a:gd name="connsiteY80" fmla="*/ 1704062 h 2038812"/>
                  <a:gd name="connsiteX81" fmla="*/ 72021 w 2300161"/>
                  <a:gd name="connsiteY81" fmla="*/ 1688248 h 2038812"/>
                  <a:gd name="connsiteX82" fmla="*/ 78611 w 2300161"/>
                  <a:gd name="connsiteY82" fmla="*/ 1667161 h 2038812"/>
                  <a:gd name="connsiteX83" fmla="*/ 82565 w 2300161"/>
                  <a:gd name="connsiteY83" fmla="*/ 1651346 h 2038812"/>
                  <a:gd name="connsiteX84" fmla="*/ 90472 w 2300161"/>
                  <a:gd name="connsiteY84" fmla="*/ 1627623 h 2038812"/>
                  <a:gd name="connsiteX85" fmla="*/ 91790 w 2300161"/>
                  <a:gd name="connsiteY85" fmla="*/ 1626306 h 2038812"/>
                  <a:gd name="connsiteX86" fmla="*/ 97062 w 2300161"/>
                  <a:gd name="connsiteY86" fmla="*/ 1606537 h 2038812"/>
                  <a:gd name="connsiteX87" fmla="*/ 93108 w 2300161"/>
                  <a:gd name="connsiteY87" fmla="*/ 1603901 h 2038812"/>
                  <a:gd name="connsiteX88" fmla="*/ 81247 w 2300161"/>
                  <a:gd name="connsiteY88" fmla="*/ 1602583 h 2038812"/>
                  <a:gd name="connsiteX89" fmla="*/ 68068 w 2300161"/>
                  <a:gd name="connsiteY89" fmla="*/ 1610491 h 2038812"/>
                  <a:gd name="connsiteX90" fmla="*/ 49617 w 2300161"/>
                  <a:gd name="connsiteY90" fmla="*/ 1623670 h 2038812"/>
                  <a:gd name="connsiteX91" fmla="*/ 39073 w 2300161"/>
                  <a:gd name="connsiteY91" fmla="*/ 1615763 h 2038812"/>
                  <a:gd name="connsiteX92" fmla="*/ 37756 w 2300161"/>
                  <a:gd name="connsiteY92" fmla="*/ 1611808 h 2038812"/>
                  <a:gd name="connsiteX93" fmla="*/ 40391 w 2300161"/>
                  <a:gd name="connsiteY93" fmla="*/ 1585450 h 2038812"/>
                  <a:gd name="connsiteX94" fmla="*/ 49617 w 2300161"/>
                  <a:gd name="connsiteY94" fmla="*/ 1578860 h 2038812"/>
                  <a:gd name="connsiteX95" fmla="*/ 50935 w 2300161"/>
                  <a:gd name="connsiteY95" fmla="*/ 1578860 h 2038812"/>
                  <a:gd name="connsiteX96" fmla="*/ 52253 w 2300161"/>
                  <a:gd name="connsiteY96" fmla="*/ 1574907 h 2038812"/>
                  <a:gd name="connsiteX97" fmla="*/ 52253 w 2300161"/>
                  <a:gd name="connsiteY97" fmla="*/ 1572271 h 2038812"/>
                  <a:gd name="connsiteX98" fmla="*/ 62796 w 2300161"/>
                  <a:gd name="connsiteY98" fmla="*/ 1552502 h 2038812"/>
                  <a:gd name="connsiteX99" fmla="*/ 65432 w 2300161"/>
                  <a:gd name="connsiteY99" fmla="*/ 1552502 h 2038812"/>
                  <a:gd name="connsiteX100" fmla="*/ 74657 w 2300161"/>
                  <a:gd name="connsiteY100" fmla="*/ 1561728 h 2038812"/>
                  <a:gd name="connsiteX101" fmla="*/ 82565 w 2300161"/>
                  <a:gd name="connsiteY101" fmla="*/ 1569636 h 2038812"/>
                  <a:gd name="connsiteX102" fmla="*/ 83883 w 2300161"/>
                  <a:gd name="connsiteY102" fmla="*/ 1569636 h 2038812"/>
                  <a:gd name="connsiteX103" fmla="*/ 95744 w 2300161"/>
                  <a:gd name="connsiteY103" fmla="*/ 1564364 h 2038812"/>
                  <a:gd name="connsiteX104" fmla="*/ 111559 w 2300161"/>
                  <a:gd name="connsiteY104" fmla="*/ 1559092 h 2038812"/>
                  <a:gd name="connsiteX105" fmla="*/ 112877 w 2300161"/>
                  <a:gd name="connsiteY105" fmla="*/ 1559092 h 2038812"/>
                  <a:gd name="connsiteX106" fmla="*/ 112877 w 2300161"/>
                  <a:gd name="connsiteY106" fmla="*/ 1559092 h 2038812"/>
                  <a:gd name="connsiteX107" fmla="*/ 120784 w 2300161"/>
                  <a:gd name="connsiteY107" fmla="*/ 1555138 h 2038812"/>
                  <a:gd name="connsiteX108" fmla="*/ 135281 w 2300161"/>
                  <a:gd name="connsiteY108" fmla="*/ 1549867 h 2038812"/>
                  <a:gd name="connsiteX109" fmla="*/ 148461 w 2300161"/>
                  <a:gd name="connsiteY109" fmla="*/ 1555138 h 2038812"/>
                  <a:gd name="connsiteX110" fmla="*/ 162958 w 2300161"/>
                  <a:gd name="connsiteY110" fmla="*/ 1563046 h 2038812"/>
                  <a:gd name="connsiteX111" fmla="*/ 165593 w 2300161"/>
                  <a:gd name="connsiteY111" fmla="*/ 1560410 h 2038812"/>
                  <a:gd name="connsiteX112" fmla="*/ 186680 w 2300161"/>
                  <a:gd name="connsiteY112" fmla="*/ 1549867 h 2038812"/>
                  <a:gd name="connsiteX113" fmla="*/ 190634 w 2300161"/>
                  <a:gd name="connsiteY113" fmla="*/ 1549867 h 2038812"/>
                  <a:gd name="connsiteX114" fmla="*/ 194588 w 2300161"/>
                  <a:gd name="connsiteY114" fmla="*/ 1549867 h 2038812"/>
                  <a:gd name="connsiteX115" fmla="*/ 203813 w 2300161"/>
                  <a:gd name="connsiteY115" fmla="*/ 1553820 h 2038812"/>
                  <a:gd name="connsiteX116" fmla="*/ 205131 w 2300161"/>
                  <a:gd name="connsiteY116" fmla="*/ 1565681 h 2038812"/>
                  <a:gd name="connsiteX117" fmla="*/ 203813 w 2300161"/>
                  <a:gd name="connsiteY117" fmla="*/ 1570953 h 2038812"/>
                  <a:gd name="connsiteX118" fmla="*/ 202495 w 2300161"/>
                  <a:gd name="connsiteY118" fmla="*/ 1577543 h 2038812"/>
                  <a:gd name="connsiteX119" fmla="*/ 206449 w 2300161"/>
                  <a:gd name="connsiteY119" fmla="*/ 1576225 h 2038812"/>
                  <a:gd name="connsiteX120" fmla="*/ 223581 w 2300161"/>
                  <a:gd name="connsiteY120" fmla="*/ 1567000 h 2038812"/>
                  <a:gd name="connsiteX121" fmla="*/ 234125 w 2300161"/>
                  <a:gd name="connsiteY121" fmla="*/ 1560410 h 2038812"/>
                  <a:gd name="connsiteX122" fmla="*/ 248622 w 2300161"/>
                  <a:gd name="connsiteY122" fmla="*/ 1557774 h 2038812"/>
                  <a:gd name="connsiteX123" fmla="*/ 261801 w 2300161"/>
                  <a:gd name="connsiteY123" fmla="*/ 1553820 h 2038812"/>
                  <a:gd name="connsiteX124" fmla="*/ 261801 w 2300161"/>
                  <a:gd name="connsiteY124" fmla="*/ 1543277 h 2038812"/>
                  <a:gd name="connsiteX125" fmla="*/ 260483 w 2300161"/>
                  <a:gd name="connsiteY125" fmla="*/ 1541959 h 2038812"/>
                  <a:gd name="connsiteX126" fmla="*/ 256529 w 2300161"/>
                  <a:gd name="connsiteY126" fmla="*/ 1538005 h 2038812"/>
                  <a:gd name="connsiteX127" fmla="*/ 249940 w 2300161"/>
                  <a:gd name="connsiteY127" fmla="*/ 1541959 h 2038812"/>
                  <a:gd name="connsiteX128" fmla="*/ 232807 w 2300161"/>
                  <a:gd name="connsiteY128" fmla="*/ 1547231 h 2038812"/>
                  <a:gd name="connsiteX129" fmla="*/ 203813 w 2300161"/>
                  <a:gd name="connsiteY129" fmla="*/ 1534052 h 2038812"/>
                  <a:gd name="connsiteX130" fmla="*/ 203813 w 2300161"/>
                  <a:gd name="connsiteY130" fmla="*/ 1532733 h 2038812"/>
                  <a:gd name="connsiteX131" fmla="*/ 199859 w 2300161"/>
                  <a:gd name="connsiteY131" fmla="*/ 1522190 h 2038812"/>
                  <a:gd name="connsiteX132" fmla="*/ 197223 w 2300161"/>
                  <a:gd name="connsiteY132" fmla="*/ 1524826 h 2038812"/>
                  <a:gd name="connsiteX133" fmla="*/ 173501 w 2300161"/>
                  <a:gd name="connsiteY133" fmla="*/ 1543277 h 2038812"/>
                  <a:gd name="connsiteX134" fmla="*/ 166911 w 2300161"/>
                  <a:gd name="connsiteY134" fmla="*/ 1540641 h 2038812"/>
                  <a:gd name="connsiteX135" fmla="*/ 148461 w 2300161"/>
                  <a:gd name="connsiteY135" fmla="*/ 1536688 h 2038812"/>
                  <a:gd name="connsiteX136" fmla="*/ 132645 w 2300161"/>
                  <a:gd name="connsiteY136" fmla="*/ 1538005 h 2038812"/>
                  <a:gd name="connsiteX137" fmla="*/ 122102 w 2300161"/>
                  <a:gd name="connsiteY137" fmla="*/ 1543277 h 2038812"/>
                  <a:gd name="connsiteX138" fmla="*/ 94426 w 2300161"/>
                  <a:gd name="connsiteY138" fmla="*/ 1553820 h 2038812"/>
                  <a:gd name="connsiteX139" fmla="*/ 83883 w 2300161"/>
                  <a:gd name="connsiteY139" fmla="*/ 1547231 h 2038812"/>
                  <a:gd name="connsiteX140" fmla="*/ 79929 w 2300161"/>
                  <a:gd name="connsiteY140" fmla="*/ 1535369 h 2038812"/>
                  <a:gd name="connsiteX141" fmla="*/ 77293 w 2300161"/>
                  <a:gd name="connsiteY141" fmla="*/ 1531416 h 2038812"/>
                  <a:gd name="connsiteX142" fmla="*/ 72021 w 2300161"/>
                  <a:gd name="connsiteY142" fmla="*/ 1524826 h 2038812"/>
                  <a:gd name="connsiteX143" fmla="*/ 75975 w 2300161"/>
                  <a:gd name="connsiteY143" fmla="*/ 1518237 h 2038812"/>
                  <a:gd name="connsiteX144" fmla="*/ 77293 w 2300161"/>
                  <a:gd name="connsiteY144" fmla="*/ 1516919 h 2038812"/>
                  <a:gd name="connsiteX145" fmla="*/ 78611 w 2300161"/>
                  <a:gd name="connsiteY145" fmla="*/ 1515601 h 2038812"/>
                  <a:gd name="connsiteX146" fmla="*/ 79929 w 2300161"/>
                  <a:gd name="connsiteY146" fmla="*/ 1510329 h 2038812"/>
                  <a:gd name="connsiteX147" fmla="*/ 93108 w 2300161"/>
                  <a:gd name="connsiteY147" fmla="*/ 1502422 h 2038812"/>
                  <a:gd name="connsiteX148" fmla="*/ 95744 w 2300161"/>
                  <a:gd name="connsiteY148" fmla="*/ 1502422 h 2038812"/>
                  <a:gd name="connsiteX149" fmla="*/ 112877 w 2300161"/>
                  <a:gd name="connsiteY149" fmla="*/ 1503740 h 2038812"/>
                  <a:gd name="connsiteX150" fmla="*/ 127374 w 2300161"/>
                  <a:gd name="connsiteY150" fmla="*/ 1502422 h 2038812"/>
                  <a:gd name="connsiteX151" fmla="*/ 132645 w 2300161"/>
                  <a:gd name="connsiteY151" fmla="*/ 1499786 h 2038812"/>
                  <a:gd name="connsiteX152" fmla="*/ 133963 w 2300161"/>
                  <a:gd name="connsiteY152" fmla="*/ 1498468 h 2038812"/>
                  <a:gd name="connsiteX153" fmla="*/ 132645 w 2300161"/>
                  <a:gd name="connsiteY153" fmla="*/ 1498468 h 2038812"/>
                  <a:gd name="connsiteX154" fmla="*/ 86518 w 2300161"/>
                  <a:gd name="connsiteY154" fmla="*/ 1464202 h 2038812"/>
                  <a:gd name="connsiteX155" fmla="*/ 103652 w 2300161"/>
                  <a:gd name="connsiteY155" fmla="*/ 1447069 h 2038812"/>
                  <a:gd name="connsiteX156" fmla="*/ 103652 w 2300161"/>
                  <a:gd name="connsiteY156" fmla="*/ 1447069 h 2038812"/>
                  <a:gd name="connsiteX157" fmla="*/ 103652 w 2300161"/>
                  <a:gd name="connsiteY157" fmla="*/ 1447069 h 2038812"/>
                  <a:gd name="connsiteX158" fmla="*/ 127374 w 2300161"/>
                  <a:gd name="connsiteY158" fmla="*/ 1432572 h 2038812"/>
                  <a:gd name="connsiteX159" fmla="*/ 132645 w 2300161"/>
                  <a:gd name="connsiteY159" fmla="*/ 1435208 h 2038812"/>
                  <a:gd name="connsiteX160" fmla="*/ 139235 w 2300161"/>
                  <a:gd name="connsiteY160" fmla="*/ 1441798 h 2038812"/>
                  <a:gd name="connsiteX161" fmla="*/ 149779 w 2300161"/>
                  <a:gd name="connsiteY161" fmla="*/ 1451023 h 2038812"/>
                  <a:gd name="connsiteX162" fmla="*/ 156368 w 2300161"/>
                  <a:gd name="connsiteY162" fmla="*/ 1452341 h 2038812"/>
                  <a:gd name="connsiteX163" fmla="*/ 172183 w 2300161"/>
                  <a:gd name="connsiteY163" fmla="*/ 1453659 h 2038812"/>
                  <a:gd name="connsiteX164" fmla="*/ 178772 w 2300161"/>
                  <a:gd name="connsiteY164" fmla="*/ 1452341 h 2038812"/>
                  <a:gd name="connsiteX165" fmla="*/ 205131 w 2300161"/>
                  <a:gd name="connsiteY165" fmla="*/ 1445751 h 2038812"/>
                  <a:gd name="connsiteX166" fmla="*/ 214356 w 2300161"/>
                  <a:gd name="connsiteY166" fmla="*/ 1444433 h 2038812"/>
                  <a:gd name="connsiteX167" fmla="*/ 226217 w 2300161"/>
                  <a:gd name="connsiteY167" fmla="*/ 1436526 h 2038812"/>
                  <a:gd name="connsiteX168" fmla="*/ 224899 w 2300161"/>
                  <a:gd name="connsiteY168" fmla="*/ 1435208 h 2038812"/>
                  <a:gd name="connsiteX169" fmla="*/ 216992 w 2300161"/>
                  <a:gd name="connsiteY169" fmla="*/ 1432572 h 2038812"/>
                  <a:gd name="connsiteX170" fmla="*/ 210402 w 2300161"/>
                  <a:gd name="connsiteY170" fmla="*/ 1432572 h 2038812"/>
                  <a:gd name="connsiteX171" fmla="*/ 206449 w 2300161"/>
                  <a:gd name="connsiteY171" fmla="*/ 1432572 h 2038812"/>
                  <a:gd name="connsiteX172" fmla="*/ 182726 w 2300161"/>
                  <a:gd name="connsiteY172" fmla="*/ 1433890 h 2038812"/>
                  <a:gd name="connsiteX173" fmla="*/ 157686 w 2300161"/>
                  <a:gd name="connsiteY173" fmla="*/ 1428619 h 2038812"/>
                  <a:gd name="connsiteX174" fmla="*/ 140553 w 2300161"/>
                  <a:gd name="connsiteY174" fmla="*/ 1416757 h 2038812"/>
                  <a:gd name="connsiteX175" fmla="*/ 139235 w 2300161"/>
                  <a:gd name="connsiteY175" fmla="*/ 1416757 h 2038812"/>
                  <a:gd name="connsiteX176" fmla="*/ 133963 w 2300161"/>
                  <a:gd name="connsiteY176" fmla="*/ 1416757 h 2038812"/>
                  <a:gd name="connsiteX177" fmla="*/ 127374 w 2300161"/>
                  <a:gd name="connsiteY177" fmla="*/ 1416757 h 2038812"/>
                  <a:gd name="connsiteX178" fmla="*/ 118148 w 2300161"/>
                  <a:gd name="connsiteY178" fmla="*/ 1414122 h 2038812"/>
                  <a:gd name="connsiteX179" fmla="*/ 115513 w 2300161"/>
                  <a:gd name="connsiteY179" fmla="*/ 1406214 h 2038812"/>
                  <a:gd name="connsiteX180" fmla="*/ 115513 w 2300161"/>
                  <a:gd name="connsiteY180" fmla="*/ 1395671 h 2038812"/>
                  <a:gd name="connsiteX181" fmla="*/ 115513 w 2300161"/>
                  <a:gd name="connsiteY181" fmla="*/ 1391717 h 2038812"/>
                  <a:gd name="connsiteX182" fmla="*/ 122102 w 2300161"/>
                  <a:gd name="connsiteY182" fmla="*/ 1386445 h 2038812"/>
                  <a:gd name="connsiteX183" fmla="*/ 130010 w 2300161"/>
                  <a:gd name="connsiteY183" fmla="*/ 1390399 h 2038812"/>
                  <a:gd name="connsiteX184" fmla="*/ 132645 w 2300161"/>
                  <a:gd name="connsiteY184" fmla="*/ 1393035 h 2038812"/>
                  <a:gd name="connsiteX185" fmla="*/ 144507 w 2300161"/>
                  <a:gd name="connsiteY185" fmla="*/ 1400942 h 2038812"/>
                  <a:gd name="connsiteX186" fmla="*/ 147143 w 2300161"/>
                  <a:gd name="connsiteY186" fmla="*/ 1399624 h 2038812"/>
                  <a:gd name="connsiteX187" fmla="*/ 149779 w 2300161"/>
                  <a:gd name="connsiteY187" fmla="*/ 1395671 h 2038812"/>
                  <a:gd name="connsiteX188" fmla="*/ 155050 w 2300161"/>
                  <a:gd name="connsiteY188" fmla="*/ 1391717 h 2038812"/>
                  <a:gd name="connsiteX189" fmla="*/ 162958 w 2300161"/>
                  <a:gd name="connsiteY189" fmla="*/ 1394353 h 2038812"/>
                  <a:gd name="connsiteX190" fmla="*/ 173501 w 2300161"/>
                  <a:gd name="connsiteY190" fmla="*/ 1400942 h 2038812"/>
                  <a:gd name="connsiteX191" fmla="*/ 180090 w 2300161"/>
                  <a:gd name="connsiteY191" fmla="*/ 1403578 h 2038812"/>
                  <a:gd name="connsiteX192" fmla="*/ 184044 w 2300161"/>
                  <a:gd name="connsiteY192" fmla="*/ 1402260 h 2038812"/>
                  <a:gd name="connsiteX193" fmla="*/ 194588 w 2300161"/>
                  <a:gd name="connsiteY193" fmla="*/ 1393035 h 2038812"/>
                  <a:gd name="connsiteX194" fmla="*/ 194588 w 2300161"/>
                  <a:gd name="connsiteY194" fmla="*/ 1391717 h 2038812"/>
                  <a:gd name="connsiteX195" fmla="*/ 210402 w 2300161"/>
                  <a:gd name="connsiteY195" fmla="*/ 1374584 h 2038812"/>
                  <a:gd name="connsiteX196" fmla="*/ 218310 w 2300161"/>
                  <a:gd name="connsiteY196" fmla="*/ 1379856 h 2038812"/>
                  <a:gd name="connsiteX197" fmla="*/ 219628 w 2300161"/>
                  <a:gd name="connsiteY197" fmla="*/ 1382492 h 2038812"/>
                  <a:gd name="connsiteX198" fmla="*/ 223581 w 2300161"/>
                  <a:gd name="connsiteY198" fmla="*/ 1389081 h 2038812"/>
                  <a:gd name="connsiteX199" fmla="*/ 224899 w 2300161"/>
                  <a:gd name="connsiteY199" fmla="*/ 1387763 h 2038812"/>
                  <a:gd name="connsiteX200" fmla="*/ 227535 w 2300161"/>
                  <a:gd name="connsiteY200" fmla="*/ 1381174 h 2038812"/>
                  <a:gd name="connsiteX201" fmla="*/ 234125 w 2300161"/>
                  <a:gd name="connsiteY201" fmla="*/ 1370630 h 2038812"/>
                  <a:gd name="connsiteX202" fmla="*/ 243350 w 2300161"/>
                  <a:gd name="connsiteY202" fmla="*/ 1369313 h 2038812"/>
                  <a:gd name="connsiteX203" fmla="*/ 259165 w 2300161"/>
                  <a:gd name="connsiteY203" fmla="*/ 1374584 h 2038812"/>
                  <a:gd name="connsiteX204" fmla="*/ 263119 w 2300161"/>
                  <a:gd name="connsiteY204" fmla="*/ 1386445 h 2038812"/>
                  <a:gd name="connsiteX205" fmla="*/ 267072 w 2300161"/>
                  <a:gd name="connsiteY205" fmla="*/ 1407532 h 2038812"/>
                  <a:gd name="connsiteX206" fmla="*/ 268391 w 2300161"/>
                  <a:gd name="connsiteY206" fmla="*/ 1408850 h 2038812"/>
                  <a:gd name="connsiteX207" fmla="*/ 273662 w 2300161"/>
                  <a:gd name="connsiteY207" fmla="*/ 1402260 h 2038812"/>
                  <a:gd name="connsiteX208" fmla="*/ 273662 w 2300161"/>
                  <a:gd name="connsiteY208" fmla="*/ 1399624 h 2038812"/>
                  <a:gd name="connsiteX209" fmla="*/ 276298 w 2300161"/>
                  <a:gd name="connsiteY209" fmla="*/ 1393035 h 2038812"/>
                  <a:gd name="connsiteX210" fmla="*/ 278934 w 2300161"/>
                  <a:gd name="connsiteY210" fmla="*/ 1381174 h 2038812"/>
                  <a:gd name="connsiteX211" fmla="*/ 261801 w 2300161"/>
                  <a:gd name="connsiteY211" fmla="*/ 1358769 h 2038812"/>
                  <a:gd name="connsiteX212" fmla="*/ 231489 w 2300161"/>
                  <a:gd name="connsiteY212" fmla="*/ 1337682 h 2038812"/>
                  <a:gd name="connsiteX213" fmla="*/ 234125 w 2300161"/>
                  <a:gd name="connsiteY213" fmla="*/ 1331093 h 2038812"/>
                  <a:gd name="connsiteX214" fmla="*/ 240714 w 2300161"/>
                  <a:gd name="connsiteY214" fmla="*/ 1328457 h 2038812"/>
                  <a:gd name="connsiteX215" fmla="*/ 252576 w 2300161"/>
                  <a:gd name="connsiteY215" fmla="*/ 1332411 h 2038812"/>
                  <a:gd name="connsiteX216" fmla="*/ 259165 w 2300161"/>
                  <a:gd name="connsiteY216" fmla="*/ 1335047 h 2038812"/>
                  <a:gd name="connsiteX217" fmla="*/ 260483 w 2300161"/>
                  <a:gd name="connsiteY217" fmla="*/ 1335047 h 2038812"/>
                  <a:gd name="connsiteX218" fmla="*/ 265755 w 2300161"/>
                  <a:gd name="connsiteY218" fmla="*/ 1331093 h 2038812"/>
                  <a:gd name="connsiteX219" fmla="*/ 278934 w 2300161"/>
                  <a:gd name="connsiteY219" fmla="*/ 1324503 h 2038812"/>
                  <a:gd name="connsiteX220" fmla="*/ 285523 w 2300161"/>
                  <a:gd name="connsiteY220" fmla="*/ 1325821 h 2038812"/>
                  <a:gd name="connsiteX221" fmla="*/ 303975 w 2300161"/>
                  <a:gd name="connsiteY221" fmla="*/ 1336365 h 2038812"/>
                  <a:gd name="connsiteX222" fmla="*/ 323743 w 2300161"/>
                  <a:gd name="connsiteY222" fmla="*/ 1346908 h 2038812"/>
                  <a:gd name="connsiteX223" fmla="*/ 325061 w 2300161"/>
                  <a:gd name="connsiteY223" fmla="*/ 1346908 h 2038812"/>
                  <a:gd name="connsiteX224" fmla="*/ 330333 w 2300161"/>
                  <a:gd name="connsiteY224" fmla="*/ 1342954 h 2038812"/>
                  <a:gd name="connsiteX225" fmla="*/ 329014 w 2300161"/>
                  <a:gd name="connsiteY225" fmla="*/ 1340318 h 2038812"/>
                  <a:gd name="connsiteX226" fmla="*/ 325061 w 2300161"/>
                  <a:gd name="connsiteY226" fmla="*/ 1337682 h 2038812"/>
                  <a:gd name="connsiteX227" fmla="*/ 319789 w 2300161"/>
                  <a:gd name="connsiteY227" fmla="*/ 1328457 h 2038812"/>
                  <a:gd name="connsiteX228" fmla="*/ 330333 w 2300161"/>
                  <a:gd name="connsiteY228" fmla="*/ 1324503 h 2038812"/>
                  <a:gd name="connsiteX229" fmla="*/ 343512 w 2300161"/>
                  <a:gd name="connsiteY229" fmla="*/ 1323186 h 2038812"/>
                  <a:gd name="connsiteX230" fmla="*/ 343512 w 2300161"/>
                  <a:gd name="connsiteY230" fmla="*/ 1321868 h 2038812"/>
                  <a:gd name="connsiteX231" fmla="*/ 350102 w 2300161"/>
                  <a:gd name="connsiteY231" fmla="*/ 1317914 h 2038812"/>
                  <a:gd name="connsiteX232" fmla="*/ 356691 w 2300161"/>
                  <a:gd name="connsiteY232" fmla="*/ 1315278 h 2038812"/>
                  <a:gd name="connsiteX233" fmla="*/ 356691 w 2300161"/>
                  <a:gd name="connsiteY233" fmla="*/ 1313960 h 2038812"/>
                  <a:gd name="connsiteX234" fmla="*/ 354055 w 2300161"/>
                  <a:gd name="connsiteY234" fmla="*/ 1308688 h 2038812"/>
                  <a:gd name="connsiteX235" fmla="*/ 352737 w 2300161"/>
                  <a:gd name="connsiteY235" fmla="*/ 1308688 h 2038812"/>
                  <a:gd name="connsiteX236" fmla="*/ 335604 w 2300161"/>
                  <a:gd name="connsiteY236" fmla="*/ 1310006 h 2038812"/>
                  <a:gd name="connsiteX237" fmla="*/ 315835 w 2300161"/>
                  <a:gd name="connsiteY237" fmla="*/ 1300781 h 2038812"/>
                  <a:gd name="connsiteX238" fmla="*/ 315835 w 2300161"/>
                  <a:gd name="connsiteY238" fmla="*/ 1291555 h 2038812"/>
                  <a:gd name="connsiteX239" fmla="*/ 329014 w 2300161"/>
                  <a:gd name="connsiteY239" fmla="*/ 1283648 h 2038812"/>
                  <a:gd name="connsiteX240" fmla="*/ 330333 w 2300161"/>
                  <a:gd name="connsiteY240" fmla="*/ 1283648 h 2038812"/>
                  <a:gd name="connsiteX241" fmla="*/ 335604 w 2300161"/>
                  <a:gd name="connsiteY241" fmla="*/ 1282330 h 2038812"/>
                  <a:gd name="connsiteX242" fmla="*/ 351419 w 2300161"/>
                  <a:gd name="connsiteY242" fmla="*/ 1277059 h 2038812"/>
                  <a:gd name="connsiteX243" fmla="*/ 365916 w 2300161"/>
                  <a:gd name="connsiteY243" fmla="*/ 1267833 h 2038812"/>
                  <a:gd name="connsiteX244" fmla="*/ 373824 w 2300161"/>
                  <a:gd name="connsiteY244" fmla="*/ 1274423 h 2038812"/>
                  <a:gd name="connsiteX245" fmla="*/ 373824 w 2300161"/>
                  <a:gd name="connsiteY245" fmla="*/ 1275741 h 2038812"/>
                  <a:gd name="connsiteX246" fmla="*/ 381731 w 2300161"/>
                  <a:gd name="connsiteY246" fmla="*/ 1313960 h 2038812"/>
                  <a:gd name="connsiteX247" fmla="*/ 387003 w 2300161"/>
                  <a:gd name="connsiteY247" fmla="*/ 1323186 h 2038812"/>
                  <a:gd name="connsiteX248" fmla="*/ 392274 w 2300161"/>
                  <a:gd name="connsiteY248" fmla="*/ 1327139 h 2038812"/>
                  <a:gd name="connsiteX249" fmla="*/ 396229 w 2300161"/>
                  <a:gd name="connsiteY249" fmla="*/ 1321868 h 2038812"/>
                  <a:gd name="connsiteX250" fmla="*/ 393593 w 2300161"/>
                  <a:gd name="connsiteY250" fmla="*/ 1315278 h 2038812"/>
                  <a:gd name="connsiteX251" fmla="*/ 385685 w 2300161"/>
                  <a:gd name="connsiteY251" fmla="*/ 1294191 h 2038812"/>
                  <a:gd name="connsiteX252" fmla="*/ 385685 w 2300161"/>
                  <a:gd name="connsiteY252" fmla="*/ 1290238 h 2038812"/>
                  <a:gd name="connsiteX253" fmla="*/ 393593 w 2300161"/>
                  <a:gd name="connsiteY253" fmla="*/ 1262562 h 2038812"/>
                  <a:gd name="connsiteX254" fmla="*/ 400182 w 2300161"/>
                  <a:gd name="connsiteY254" fmla="*/ 1271787 h 2038812"/>
                  <a:gd name="connsiteX255" fmla="*/ 400182 w 2300161"/>
                  <a:gd name="connsiteY255" fmla="*/ 1273105 h 2038812"/>
                  <a:gd name="connsiteX256" fmla="*/ 412043 w 2300161"/>
                  <a:gd name="connsiteY256" fmla="*/ 1308688 h 2038812"/>
                  <a:gd name="connsiteX257" fmla="*/ 415997 w 2300161"/>
                  <a:gd name="connsiteY257" fmla="*/ 1296827 h 2038812"/>
                  <a:gd name="connsiteX258" fmla="*/ 415997 w 2300161"/>
                  <a:gd name="connsiteY258" fmla="*/ 1286284 h 2038812"/>
                  <a:gd name="connsiteX259" fmla="*/ 415997 w 2300161"/>
                  <a:gd name="connsiteY259" fmla="*/ 1279694 h 2038812"/>
                  <a:gd name="connsiteX260" fmla="*/ 412043 w 2300161"/>
                  <a:gd name="connsiteY260" fmla="*/ 1274423 h 2038812"/>
                  <a:gd name="connsiteX261" fmla="*/ 405453 w 2300161"/>
                  <a:gd name="connsiteY261" fmla="*/ 1262562 h 2038812"/>
                  <a:gd name="connsiteX262" fmla="*/ 412043 w 2300161"/>
                  <a:gd name="connsiteY262" fmla="*/ 1257290 h 2038812"/>
                  <a:gd name="connsiteX263" fmla="*/ 427858 w 2300161"/>
                  <a:gd name="connsiteY263" fmla="*/ 1255972 h 2038812"/>
                  <a:gd name="connsiteX264" fmla="*/ 448945 w 2300161"/>
                  <a:gd name="connsiteY264" fmla="*/ 1253336 h 2038812"/>
                  <a:gd name="connsiteX265" fmla="*/ 441037 w 2300161"/>
                  <a:gd name="connsiteY265" fmla="*/ 1241475 h 2038812"/>
                  <a:gd name="connsiteX266" fmla="*/ 430494 w 2300161"/>
                  <a:gd name="connsiteY266" fmla="*/ 1228296 h 2038812"/>
                  <a:gd name="connsiteX267" fmla="*/ 437084 w 2300161"/>
                  <a:gd name="connsiteY267" fmla="*/ 1221706 h 2038812"/>
                  <a:gd name="connsiteX268" fmla="*/ 448945 w 2300161"/>
                  <a:gd name="connsiteY268" fmla="*/ 1220388 h 2038812"/>
                  <a:gd name="connsiteX269" fmla="*/ 466078 w 2300161"/>
                  <a:gd name="connsiteY269" fmla="*/ 1221706 h 2038812"/>
                  <a:gd name="connsiteX270" fmla="*/ 468714 w 2300161"/>
                  <a:gd name="connsiteY270" fmla="*/ 1221706 h 2038812"/>
                  <a:gd name="connsiteX271" fmla="*/ 475303 w 2300161"/>
                  <a:gd name="connsiteY271" fmla="*/ 1217753 h 2038812"/>
                  <a:gd name="connsiteX272" fmla="*/ 479257 w 2300161"/>
                  <a:gd name="connsiteY272" fmla="*/ 1217753 h 2038812"/>
                  <a:gd name="connsiteX273" fmla="*/ 487164 w 2300161"/>
                  <a:gd name="connsiteY273" fmla="*/ 1221706 h 2038812"/>
                  <a:gd name="connsiteX274" fmla="*/ 492436 w 2300161"/>
                  <a:gd name="connsiteY274" fmla="*/ 1224342 h 2038812"/>
                  <a:gd name="connsiteX275" fmla="*/ 492436 w 2300161"/>
                  <a:gd name="connsiteY275" fmla="*/ 1224342 h 2038812"/>
                  <a:gd name="connsiteX276" fmla="*/ 495072 w 2300161"/>
                  <a:gd name="connsiteY276" fmla="*/ 1224342 h 2038812"/>
                  <a:gd name="connsiteX277" fmla="*/ 500343 w 2300161"/>
                  <a:gd name="connsiteY277" fmla="*/ 1224342 h 2038812"/>
                  <a:gd name="connsiteX278" fmla="*/ 501662 w 2300161"/>
                  <a:gd name="connsiteY278" fmla="*/ 1224342 h 2038812"/>
                  <a:gd name="connsiteX279" fmla="*/ 502979 w 2300161"/>
                  <a:gd name="connsiteY279" fmla="*/ 1221706 h 2038812"/>
                  <a:gd name="connsiteX280" fmla="*/ 505615 w 2300161"/>
                  <a:gd name="connsiteY280" fmla="*/ 1216435 h 2038812"/>
                  <a:gd name="connsiteX281" fmla="*/ 522748 w 2300161"/>
                  <a:gd name="connsiteY281" fmla="*/ 1194030 h 2038812"/>
                  <a:gd name="connsiteX282" fmla="*/ 525384 w 2300161"/>
                  <a:gd name="connsiteY282" fmla="*/ 1195348 h 2038812"/>
                  <a:gd name="connsiteX283" fmla="*/ 530655 w 2300161"/>
                  <a:gd name="connsiteY283" fmla="*/ 1204573 h 2038812"/>
                  <a:gd name="connsiteX284" fmla="*/ 545153 w 2300161"/>
                  <a:gd name="connsiteY284" fmla="*/ 1220388 h 2038812"/>
                  <a:gd name="connsiteX285" fmla="*/ 550424 w 2300161"/>
                  <a:gd name="connsiteY285" fmla="*/ 1220388 h 2038812"/>
                  <a:gd name="connsiteX286" fmla="*/ 601823 w 2300161"/>
                  <a:gd name="connsiteY286" fmla="*/ 1207209 h 2038812"/>
                  <a:gd name="connsiteX287" fmla="*/ 646632 w 2300161"/>
                  <a:gd name="connsiteY287" fmla="*/ 1170308 h 2038812"/>
                  <a:gd name="connsiteX288" fmla="*/ 649267 w 2300161"/>
                  <a:gd name="connsiteY288" fmla="*/ 1167672 h 2038812"/>
                  <a:gd name="connsiteX289" fmla="*/ 655857 w 2300161"/>
                  <a:gd name="connsiteY289" fmla="*/ 1159764 h 2038812"/>
                  <a:gd name="connsiteX290" fmla="*/ 651903 w 2300161"/>
                  <a:gd name="connsiteY290" fmla="*/ 1155810 h 2038812"/>
                  <a:gd name="connsiteX291" fmla="*/ 641360 w 2300161"/>
                  <a:gd name="connsiteY291" fmla="*/ 1153174 h 2038812"/>
                  <a:gd name="connsiteX292" fmla="*/ 626863 w 2300161"/>
                  <a:gd name="connsiteY292" fmla="*/ 1155810 h 2038812"/>
                  <a:gd name="connsiteX293" fmla="*/ 640043 w 2300161"/>
                  <a:gd name="connsiteY293" fmla="*/ 1165036 h 2038812"/>
                  <a:gd name="connsiteX294" fmla="*/ 629499 w 2300161"/>
                  <a:gd name="connsiteY294" fmla="*/ 1174261 h 2038812"/>
                  <a:gd name="connsiteX295" fmla="*/ 592597 w 2300161"/>
                  <a:gd name="connsiteY295" fmla="*/ 1188758 h 2038812"/>
                  <a:gd name="connsiteX296" fmla="*/ 560968 w 2300161"/>
                  <a:gd name="connsiteY296" fmla="*/ 1194030 h 2038812"/>
                  <a:gd name="connsiteX297" fmla="*/ 547789 w 2300161"/>
                  <a:gd name="connsiteY297" fmla="*/ 1191394 h 2038812"/>
                  <a:gd name="connsiteX298" fmla="*/ 546470 w 2300161"/>
                  <a:gd name="connsiteY298" fmla="*/ 1187440 h 2038812"/>
                  <a:gd name="connsiteX299" fmla="*/ 557013 w 2300161"/>
                  <a:gd name="connsiteY299" fmla="*/ 1179533 h 2038812"/>
                  <a:gd name="connsiteX300" fmla="*/ 566239 w 2300161"/>
                  <a:gd name="connsiteY300" fmla="*/ 1172943 h 2038812"/>
                  <a:gd name="connsiteX301" fmla="*/ 562285 w 2300161"/>
                  <a:gd name="connsiteY301" fmla="*/ 1170308 h 2038812"/>
                  <a:gd name="connsiteX302" fmla="*/ 553060 w 2300161"/>
                  <a:gd name="connsiteY302" fmla="*/ 1171626 h 2038812"/>
                  <a:gd name="connsiteX303" fmla="*/ 542517 w 2300161"/>
                  <a:gd name="connsiteY303" fmla="*/ 1172943 h 2038812"/>
                  <a:gd name="connsiteX304" fmla="*/ 530655 w 2300161"/>
                  <a:gd name="connsiteY304" fmla="*/ 1168990 h 2038812"/>
                  <a:gd name="connsiteX305" fmla="*/ 529338 w 2300161"/>
                  <a:gd name="connsiteY305" fmla="*/ 1163718 h 2038812"/>
                  <a:gd name="connsiteX306" fmla="*/ 546470 w 2300161"/>
                  <a:gd name="connsiteY306" fmla="*/ 1149221 h 2038812"/>
                  <a:gd name="connsiteX307" fmla="*/ 551742 w 2300161"/>
                  <a:gd name="connsiteY307" fmla="*/ 1147903 h 2038812"/>
                  <a:gd name="connsiteX308" fmla="*/ 579418 w 2300161"/>
                  <a:gd name="connsiteY308" fmla="*/ 1137360 h 2038812"/>
                  <a:gd name="connsiteX309" fmla="*/ 576782 w 2300161"/>
                  <a:gd name="connsiteY309" fmla="*/ 1129452 h 2038812"/>
                  <a:gd name="connsiteX310" fmla="*/ 575464 w 2300161"/>
                  <a:gd name="connsiteY310" fmla="*/ 1118909 h 2038812"/>
                  <a:gd name="connsiteX311" fmla="*/ 584690 w 2300161"/>
                  <a:gd name="connsiteY311" fmla="*/ 1114955 h 2038812"/>
                  <a:gd name="connsiteX312" fmla="*/ 604459 w 2300161"/>
                  <a:gd name="connsiteY312" fmla="*/ 1109683 h 2038812"/>
                  <a:gd name="connsiteX313" fmla="*/ 604459 w 2300161"/>
                  <a:gd name="connsiteY313" fmla="*/ 1105730 h 2038812"/>
                  <a:gd name="connsiteX314" fmla="*/ 605776 w 2300161"/>
                  <a:gd name="connsiteY314" fmla="*/ 1087279 h 2038812"/>
                  <a:gd name="connsiteX315" fmla="*/ 613684 w 2300161"/>
                  <a:gd name="connsiteY315" fmla="*/ 1083325 h 2038812"/>
                  <a:gd name="connsiteX316" fmla="*/ 618955 w 2300161"/>
                  <a:gd name="connsiteY316" fmla="*/ 1083325 h 2038812"/>
                  <a:gd name="connsiteX317" fmla="*/ 629499 w 2300161"/>
                  <a:gd name="connsiteY317" fmla="*/ 1076736 h 2038812"/>
                  <a:gd name="connsiteX318" fmla="*/ 630817 w 2300161"/>
                  <a:gd name="connsiteY318" fmla="*/ 1068828 h 2038812"/>
                  <a:gd name="connsiteX319" fmla="*/ 638724 w 2300161"/>
                  <a:gd name="connsiteY319" fmla="*/ 1059603 h 2038812"/>
                  <a:gd name="connsiteX320" fmla="*/ 671672 w 2300161"/>
                  <a:gd name="connsiteY320" fmla="*/ 1049059 h 2038812"/>
                  <a:gd name="connsiteX321" fmla="*/ 672990 w 2300161"/>
                  <a:gd name="connsiteY321" fmla="*/ 1047741 h 2038812"/>
                  <a:gd name="connsiteX322" fmla="*/ 698030 w 2300161"/>
                  <a:gd name="connsiteY322" fmla="*/ 1039834 h 2038812"/>
                  <a:gd name="connsiteX323" fmla="*/ 699349 w 2300161"/>
                  <a:gd name="connsiteY323" fmla="*/ 1039834 h 2038812"/>
                  <a:gd name="connsiteX324" fmla="*/ 709892 w 2300161"/>
                  <a:gd name="connsiteY324" fmla="*/ 1041152 h 2038812"/>
                  <a:gd name="connsiteX325" fmla="*/ 716481 w 2300161"/>
                  <a:gd name="connsiteY325" fmla="*/ 1041152 h 2038812"/>
                  <a:gd name="connsiteX326" fmla="*/ 720435 w 2300161"/>
                  <a:gd name="connsiteY326" fmla="*/ 1041152 h 2038812"/>
                  <a:gd name="connsiteX327" fmla="*/ 720435 w 2300161"/>
                  <a:gd name="connsiteY327" fmla="*/ 1038516 h 2038812"/>
                  <a:gd name="connsiteX328" fmla="*/ 719117 w 2300161"/>
                  <a:gd name="connsiteY328" fmla="*/ 1033245 h 2038812"/>
                  <a:gd name="connsiteX329" fmla="*/ 725707 w 2300161"/>
                  <a:gd name="connsiteY329" fmla="*/ 1018747 h 2038812"/>
                  <a:gd name="connsiteX330" fmla="*/ 733614 w 2300161"/>
                  <a:gd name="connsiteY330" fmla="*/ 1013476 h 2038812"/>
                  <a:gd name="connsiteX331" fmla="*/ 748111 w 2300161"/>
                  <a:gd name="connsiteY331" fmla="*/ 1001614 h 2038812"/>
                  <a:gd name="connsiteX332" fmla="*/ 746793 w 2300161"/>
                  <a:gd name="connsiteY332" fmla="*/ 1001614 h 2038812"/>
                  <a:gd name="connsiteX333" fmla="*/ 725707 w 2300161"/>
                  <a:gd name="connsiteY333" fmla="*/ 1004250 h 2038812"/>
                  <a:gd name="connsiteX334" fmla="*/ 709892 w 2300161"/>
                  <a:gd name="connsiteY334" fmla="*/ 1006886 h 2038812"/>
                  <a:gd name="connsiteX335" fmla="*/ 704620 w 2300161"/>
                  <a:gd name="connsiteY335" fmla="*/ 1004250 h 2038812"/>
                  <a:gd name="connsiteX336" fmla="*/ 708573 w 2300161"/>
                  <a:gd name="connsiteY336" fmla="*/ 998979 h 2038812"/>
                  <a:gd name="connsiteX337" fmla="*/ 723071 w 2300161"/>
                  <a:gd name="connsiteY337" fmla="*/ 991071 h 2038812"/>
                  <a:gd name="connsiteX338" fmla="*/ 746793 w 2300161"/>
                  <a:gd name="connsiteY338" fmla="*/ 976574 h 2038812"/>
                  <a:gd name="connsiteX339" fmla="*/ 781059 w 2300161"/>
                  <a:gd name="connsiteY339" fmla="*/ 955487 h 2038812"/>
                  <a:gd name="connsiteX340" fmla="*/ 783695 w 2300161"/>
                  <a:gd name="connsiteY340" fmla="*/ 955487 h 2038812"/>
                  <a:gd name="connsiteX341" fmla="*/ 785013 w 2300161"/>
                  <a:gd name="connsiteY341" fmla="*/ 955487 h 2038812"/>
                  <a:gd name="connsiteX342" fmla="*/ 787648 w 2300161"/>
                  <a:gd name="connsiteY342" fmla="*/ 955487 h 2038812"/>
                  <a:gd name="connsiteX343" fmla="*/ 790284 w 2300161"/>
                  <a:gd name="connsiteY343" fmla="*/ 955487 h 2038812"/>
                  <a:gd name="connsiteX344" fmla="*/ 794238 w 2300161"/>
                  <a:gd name="connsiteY344" fmla="*/ 956805 h 2038812"/>
                  <a:gd name="connsiteX345" fmla="*/ 791603 w 2300161"/>
                  <a:gd name="connsiteY345" fmla="*/ 969985 h 2038812"/>
                  <a:gd name="connsiteX346" fmla="*/ 790284 w 2300161"/>
                  <a:gd name="connsiteY346" fmla="*/ 973938 h 2038812"/>
                  <a:gd name="connsiteX347" fmla="*/ 804782 w 2300161"/>
                  <a:gd name="connsiteY347" fmla="*/ 967349 h 2038812"/>
                  <a:gd name="connsiteX348" fmla="*/ 820596 w 2300161"/>
                  <a:gd name="connsiteY348" fmla="*/ 958123 h 2038812"/>
                  <a:gd name="connsiteX349" fmla="*/ 832458 w 2300161"/>
                  <a:gd name="connsiteY349" fmla="*/ 951534 h 2038812"/>
                  <a:gd name="connsiteX350" fmla="*/ 844319 w 2300161"/>
                  <a:gd name="connsiteY350" fmla="*/ 939673 h 2038812"/>
                  <a:gd name="connsiteX351" fmla="*/ 843001 w 2300161"/>
                  <a:gd name="connsiteY351" fmla="*/ 939673 h 2038812"/>
                  <a:gd name="connsiteX352" fmla="*/ 841683 w 2300161"/>
                  <a:gd name="connsiteY352" fmla="*/ 939673 h 2038812"/>
                  <a:gd name="connsiteX353" fmla="*/ 823232 w 2300161"/>
                  <a:gd name="connsiteY353" fmla="*/ 944944 h 2038812"/>
                  <a:gd name="connsiteX354" fmla="*/ 814007 w 2300161"/>
                  <a:gd name="connsiteY354" fmla="*/ 947580 h 2038812"/>
                  <a:gd name="connsiteX355" fmla="*/ 810053 w 2300161"/>
                  <a:gd name="connsiteY355" fmla="*/ 946262 h 2038812"/>
                  <a:gd name="connsiteX356" fmla="*/ 810053 w 2300161"/>
                  <a:gd name="connsiteY356" fmla="*/ 940991 h 2038812"/>
                  <a:gd name="connsiteX357" fmla="*/ 811371 w 2300161"/>
                  <a:gd name="connsiteY357" fmla="*/ 927812 h 2038812"/>
                  <a:gd name="connsiteX358" fmla="*/ 811371 w 2300161"/>
                  <a:gd name="connsiteY358" fmla="*/ 927812 h 2038812"/>
                  <a:gd name="connsiteX359" fmla="*/ 804782 w 2300161"/>
                  <a:gd name="connsiteY359" fmla="*/ 931765 h 2038812"/>
                  <a:gd name="connsiteX360" fmla="*/ 790284 w 2300161"/>
                  <a:gd name="connsiteY360" fmla="*/ 938355 h 2038812"/>
                  <a:gd name="connsiteX361" fmla="*/ 785013 w 2300161"/>
                  <a:gd name="connsiteY361" fmla="*/ 934401 h 2038812"/>
                  <a:gd name="connsiteX362" fmla="*/ 787648 w 2300161"/>
                  <a:gd name="connsiteY362" fmla="*/ 925176 h 2038812"/>
                  <a:gd name="connsiteX363" fmla="*/ 817961 w 2300161"/>
                  <a:gd name="connsiteY363" fmla="*/ 901453 h 2038812"/>
                  <a:gd name="connsiteX364" fmla="*/ 821914 w 2300161"/>
                  <a:gd name="connsiteY364" fmla="*/ 902771 h 2038812"/>
                  <a:gd name="connsiteX365" fmla="*/ 823232 w 2300161"/>
                  <a:gd name="connsiteY365" fmla="*/ 908043 h 2038812"/>
                  <a:gd name="connsiteX366" fmla="*/ 823232 w 2300161"/>
                  <a:gd name="connsiteY366" fmla="*/ 909360 h 2038812"/>
                  <a:gd name="connsiteX367" fmla="*/ 825868 w 2300161"/>
                  <a:gd name="connsiteY367" fmla="*/ 909360 h 2038812"/>
                  <a:gd name="connsiteX368" fmla="*/ 837730 w 2300161"/>
                  <a:gd name="connsiteY368" fmla="*/ 905407 h 2038812"/>
                  <a:gd name="connsiteX369" fmla="*/ 832458 w 2300161"/>
                  <a:gd name="connsiteY369" fmla="*/ 894864 h 2038812"/>
                  <a:gd name="connsiteX370" fmla="*/ 829822 w 2300161"/>
                  <a:gd name="connsiteY370" fmla="*/ 890910 h 2038812"/>
                  <a:gd name="connsiteX371" fmla="*/ 828504 w 2300161"/>
                  <a:gd name="connsiteY371" fmla="*/ 871141 h 2038812"/>
                  <a:gd name="connsiteX372" fmla="*/ 836411 w 2300161"/>
                  <a:gd name="connsiteY372" fmla="*/ 865869 h 2038812"/>
                  <a:gd name="connsiteX373" fmla="*/ 841683 w 2300161"/>
                  <a:gd name="connsiteY373" fmla="*/ 865869 h 2038812"/>
                  <a:gd name="connsiteX374" fmla="*/ 857498 w 2300161"/>
                  <a:gd name="connsiteY374" fmla="*/ 863233 h 2038812"/>
                  <a:gd name="connsiteX375" fmla="*/ 857498 w 2300161"/>
                  <a:gd name="connsiteY375" fmla="*/ 861916 h 2038812"/>
                  <a:gd name="connsiteX376" fmla="*/ 857498 w 2300161"/>
                  <a:gd name="connsiteY376" fmla="*/ 860598 h 2038812"/>
                  <a:gd name="connsiteX377" fmla="*/ 861452 w 2300161"/>
                  <a:gd name="connsiteY377" fmla="*/ 839511 h 2038812"/>
                  <a:gd name="connsiteX378" fmla="*/ 875949 w 2300161"/>
                  <a:gd name="connsiteY378" fmla="*/ 836875 h 2038812"/>
                  <a:gd name="connsiteX379" fmla="*/ 886492 w 2300161"/>
                  <a:gd name="connsiteY379" fmla="*/ 834240 h 2038812"/>
                  <a:gd name="connsiteX380" fmla="*/ 883857 w 2300161"/>
                  <a:gd name="connsiteY380" fmla="*/ 825014 h 2038812"/>
                  <a:gd name="connsiteX381" fmla="*/ 887810 w 2300161"/>
                  <a:gd name="connsiteY381" fmla="*/ 805245 h 2038812"/>
                  <a:gd name="connsiteX382" fmla="*/ 898353 w 2300161"/>
                  <a:gd name="connsiteY382" fmla="*/ 798656 h 2038812"/>
                  <a:gd name="connsiteX383" fmla="*/ 911532 w 2300161"/>
                  <a:gd name="connsiteY383" fmla="*/ 792066 h 2038812"/>
                  <a:gd name="connsiteX384" fmla="*/ 916804 w 2300161"/>
                  <a:gd name="connsiteY384" fmla="*/ 793384 h 2038812"/>
                  <a:gd name="connsiteX385" fmla="*/ 927348 w 2300161"/>
                  <a:gd name="connsiteY385" fmla="*/ 796020 h 2038812"/>
                  <a:gd name="connsiteX386" fmla="*/ 935255 w 2300161"/>
                  <a:gd name="connsiteY386" fmla="*/ 796020 h 2038812"/>
                  <a:gd name="connsiteX387" fmla="*/ 940527 w 2300161"/>
                  <a:gd name="connsiteY387" fmla="*/ 796020 h 2038812"/>
                  <a:gd name="connsiteX388" fmla="*/ 964249 w 2300161"/>
                  <a:gd name="connsiteY388" fmla="*/ 786795 h 2038812"/>
                  <a:gd name="connsiteX389" fmla="*/ 964249 w 2300161"/>
                  <a:gd name="connsiteY389" fmla="*/ 786795 h 2038812"/>
                  <a:gd name="connsiteX390" fmla="*/ 958977 w 2300161"/>
                  <a:gd name="connsiteY390" fmla="*/ 786795 h 2038812"/>
                  <a:gd name="connsiteX391" fmla="*/ 947116 w 2300161"/>
                  <a:gd name="connsiteY391" fmla="*/ 786795 h 2038812"/>
                  <a:gd name="connsiteX392" fmla="*/ 935255 w 2300161"/>
                  <a:gd name="connsiteY392" fmla="*/ 786795 h 2038812"/>
                  <a:gd name="connsiteX393" fmla="*/ 911532 w 2300161"/>
                  <a:gd name="connsiteY393" fmla="*/ 777569 h 2038812"/>
                  <a:gd name="connsiteX394" fmla="*/ 908896 w 2300161"/>
                  <a:gd name="connsiteY394" fmla="*/ 748575 h 2038812"/>
                  <a:gd name="connsiteX395" fmla="*/ 916804 w 2300161"/>
                  <a:gd name="connsiteY395" fmla="*/ 744621 h 2038812"/>
                  <a:gd name="connsiteX396" fmla="*/ 922076 w 2300161"/>
                  <a:gd name="connsiteY396" fmla="*/ 745939 h 2038812"/>
                  <a:gd name="connsiteX397" fmla="*/ 927348 w 2300161"/>
                  <a:gd name="connsiteY397" fmla="*/ 747257 h 2038812"/>
                  <a:gd name="connsiteX398" fmla="*/ 940527 w 2300161"/>
                  <a:gd name="connsiteY398" fmla="*/ 740668 h 2038812"/>
                  <a:gd name="connsiteX399" fmla="*/ 943163 w 2300161"/>
                  <a:gd name="connsiteY399" fmla="*/ 736714 h 2038812"/>
                  <a:gd name="connsiteX400" fmla="*/ 931301 w 2300161"/>
                  <a:gd name="connsiteY400" fmla="*/ 724853 h 2038812"/>
                  <a:gd name="connsiteX401" fmla="*/ 933937 w 2300161"/>
                  <a:gd name="connsiteY401" fmla="*/ 715627 h 2038812"/>
                  <a:gd name="connsiteX402" fmla="*/ 936573 w 2300161"/>
                  <a:gd name="connsiteY402" fmla="*/ 711673 h 2038812"/>
                  <a:gd name="connsiteX403" fmla="*/ 947116 w 2300161"/>
                  <a:gd name="connsiteY403" fmla="*/ 703766 h 2038812"/>
                  <a:gd name="connsiteX404" fmla="*/ 955023 w 2300161"/>
                  <a:gd name="connsiteY404" fmla="*/ 706402 h 2038812"/>
                  <a:gd name="connsiteX405" fmla="*/ 964249 w 2300161"/>
                  <a:gd name="connsiteY405" fmla="*/ 709038 h 2038812"/>
                  <a:gd name="connsiteX406" fmla="*/ 970839 w 2300161"/>
                  <a:gd name="connsiteY406" fmla="*/ 705084 h 2038812"/>
                  <a:gd name="connsiteX407" fmla="*/ 974792 w 2300161"/>
                  <a:gd name="connsiteY407" fmla="*/ 691905 h 2038812"/>
                  <a:gd name="connsiteX408" fmla="*/ 965567 w 2300161"/>
                  <a:gd name="connsiteY408" fmla="*/ 680044 h 2038812"/>
                  <a:gd name="connsiteX409" fmla="*/ 973475 w 2300161"/>
                  <a:gd name="connsiteY409" fmla="*/ 674772 h 2038812"/>
                  <a:gd name="connsiteX410" fmla="*/ 998514 w 2300161"/>
                  <a:gd name="connsiteY410" fmla="*/ 672136 h 2038812"/>
                  <a:gd name="connsiteX411" fmla="*/ 1034098 w 2300161"/>
                  <a:gd name="connsiteY411" fmla="*/ 666864 h 2038812"/>
                  <a:gd name="connsiteX412" fmla="*/ 1036734 w 2300161"/>
                  <a:gd name="connsiteY412" fmla="*/ 665546 h 2038812"/>
                  <a:gd name="connsiteX413" fmla="*/ 1047277 w 2300161"/>
                  <a:gd name="connsiteY413" fmla="*/ 653685 h 2038812"/>
                  <a:gd name="connsiteX414" fmla="*/ 1044641 w 2300161"/>
                  <a:gd name="connsiteY414" fmla="*/ 643142 h 2038812"/>
                  <a:gd name="connsiteX415" fmla="*/ 1042006 w 2300161"/>
                  <a:gd name="connsiteY415" fmla="*/ 618102 h 2038812"/>
                  <a:gd name="connsiteX416" fmla="*/ 1045960 w 2300161"/>
                  <a:gd name="connsiteY416" fmla="*/ 615466 h 2038812"/>
                  <a:gd name="connsiteX417" fmla="*/ 1052549 w 2300161"/>
                  <a:gd name="connsiteY417" fmla="*/ 618102 h 2038812"/>
                  <a:gd name="connsiteX418" fmla="*/ 1067046 w 2300161"/>
                  <a:gd name="connsiteY418" fmla="*/ 629963 h 2038812"/>
                  <a:gd name="connsiteX419" fmla="*/ 1094723 w 2300161"/>
                  <a:gd name="connsiteY419" fmla="*/ 647096 h 2038812"/>
                  <a:gd name="connsiteX420" fmla="*/ 1096040 w 2300161"/>
                  <a:gd name="connsiteY420" fmla="*/ 647096 h 2038812"/>
                  <a:gd name="connsiteX421" fmla="*/ 1103948 w 2300161"/>
                  <a:gd name="connsiteY421" fmla="*/ 645778 h 2038812"/>
                  <a:gd name="connsiteX422" fmla="*/ 1110537 w 2300161"/>
                  <a:gd name="connsiteY422" fmla="*/ 644460 h 2038812"/>
                  <a:gd name="connsiteX423" fmla="*/ 1107902 w 2300161"/>
                  <a:gd name="connsiteY423" fmla="*/ 641824 h 2038812"/>
                  <a:gd name="connsiteX424" fmla="*/ 1090768 w 2300161"/>
                  <a:gd name="connsiteY424" fmla="*/ 633917 h 2038812"/>
                  <a:gd name="connsiteX425" fmla="*/ 1068365 w 2300161"/>
                  <a:gd name="connsiteY425" fmla="*/ 615466 h 2038812"/>
                  <a:gd name="connsiteX426" fmla="*/ 1080225 w 2300161"/>
                  <a:gd name="connsiteY426" fmla="*/ 589108 h 2038812"/>
                  <a:gd name="connsiteX427" fmla="*/ 1092087 w 2300161"/>
                  <a:gd name="connsiteY427" fmla="*/ 581200 h 2038812"/>
                  <a:gd name="connsiteX428" fmla="*/ 1096040 w 2300161"/>
                  <a:gd name="connsiteY428" fmla="*/ 582518 h 2038812"/>
                  <a:gd name="connsiteX429" fmla="*/ 1099994 w 2300161"/>
                  <a:gd name="connsiteY429" fmla="*/ 593061 h 2038812"/>
                  <a:gd name="connsiteX430" fmla="*/ 1103948 w 2300161"/>
                  <a:gd name="connsiteY430" fmla="*/ 600969 h 2038812"/>
                  <a:gd name="connsiteX431" fmla="*/ 1139531 w 2300161"/>
                  <a:gd name="connsiteY431" fmla="*/ 612830 h 2038812"/>
                  <a:gd name="connsiteX432" fmla="*/ 1139531 w 2300161"/>
                  <a:gd name="connsiteY432" fmla="*/ 612830 h 2038812"/>
                  <a:gd name="connsiteX433" fmla="*/ 1138214 w 2300161"/>
                  <a:gd name="connsiteY433" fmla="*/ 608876 h 2038812"/>
                  <a:gd name="connsiteX434" fmla="*/ 1140850 w 2300161"/>
                  <a:gd name="connsiteY434" fmla="*/ 586472 h 2038812"/>
                  <a:gd name="connsiteX435" fmla="*/ 1144803 w 2300161"/>
                  <a:gd name="connsiteY435" fmla="*/ 583836 h 2038812"/>
                  <a:gd name="connsiteX436" fmla="*/ 1143485 w 2300161"/>
                  <a:gd name="connsiteY436" fmla="*/ 583836 h 2038812"/>
                  <a:gd name="connsiteX437" fmla="*/ 1122399 w 2300161"/>
                  <a:gd name="connsiteY437" fmla="*/ 575928 h 2038812"/>
                  <a:gd name="connsiteX438" fmla="*/ 1128988 w 2300161"/>
                  <a:gd name="connsiteY438" fmla="*/ 566703 h 2038812"/>
                  <a:gd name="connsiteX439" fmla="*/ 1146121 w 2300161"/>
                  <a:gd name="connsiteY439" fmla="*/ 548252 h 2038812"/>
                  <a:gd name="connsiteX440" fmla="*/ 1146121 w 2300161"/>
                  <a:gd name="connsiteY440" fmla="*/ 548252 h 2038812"/>
                  <a:gd name="connsiteX441" fmla="*/ 1144803 w 2300161"/>
                  <a:gd name="connsiteY441" fmla="*/ 548252 h 2038812"/>
                  <a:gd name="connsiteX442" fmla="*/ 1131624 w 2300161"/>
                  <a:gd name="connsiteY442" fmla="*/ 553524 h 2038812"/>
                  <a:gd name="connsiteX443" fmla="*/ 1115809 w 2300161"/>
                  <a:gd name="connsiteY443" fmla="*/ 558796 h 2038812"/>
                  <a:gd name="connsiteX444" fmla="*/ 1102630 w 2300161"/>
                  <a:gd name="connsiteY444" fmla="*/ 553524 h 2038812"/>
                  <a:gd name="connsiteX445" fmla="*/ 1096040 w 2300161"/>
                  <a:gd name="connsiteY445" fmla="*/ 539027 h 2038812"/>
                  <a:gd name="connsiteX446" fmla="*/ 1121081 w 2300161"/>
                  <a:gd name="connsiteY446" fmla="*/ 524530 h 2038812"/>
                  <a:gd name="connsiteX447" fmla="*/ 1136895 w 2300161"/>
                  <a:gd name="connsiteY447" fmla="*/ 524530 h 2038812"/>
                  <a:gd name="connsiteX448" fmla="*/ 1169843 w 2300161"/>
                  <a:gd name="connsiteY448" fmla="*/ 520576 h 2038812"/>
                  <a:gd name="connsiteX449" fmla="*/ 1169843 w 2300161"/>
                  <a:gd name="connsiteY449" fmla="*/ 519258 h 2038812"/>
                  <a:gd name="connsiteX450" fmla="*/ 1161936 w 2300161"/>
                  <a:gd name="connsiteY450" fmla="*/ 507397 h 2038812"/>
                  <a:gd name="connsiteX451" fmla="*/ 1156664 w 2300161"/>
                  <a:gd name="connsiteY451" fmla="*/ 495536 h 2038812"/>
                  <a:gd name="connsiteX452" fmla="*/ 1163254 w 2300161"/>
                  <a:gd name="connsiteY452" fmla="*/ 491582 h 2038812"/>
                  <a:gd name="connsiteX453" fmla="*/ 1183022 w 2300161"/>
                  <a:gd name="connsiteY453" fmla="*/ 488946 h 2038812"/>
                  <a:gd name="connsiteX454" fmla="*/ 1200156 w 2300161"/>
                  <a:gd name="connsiteY454" fmla="*/ 495536 h 2038812"/>
                  <a:gd name="connsiteX455" fmla="*/ 1200156 w 2300161"/>
                  <a:gd name="connsiteY455" fmla="*/ 507397 h 2038812"/>
                  <a:gd name="connsiteX456" fmla="*/ 1201473 w 2300161"/>
                  <a:gd name="connsiteY456" fmla="*/ 545617 h 2038812"/>
                  <a:gd name="connsiteX457" fmla="*/ 1201473 w 2300161"/>
                  <a:gd name="connsiteY457" fmla="*/ 536391 h 2038812"/>
                  <a:gd name="connsiteX458" fmla="*/ 1210699 w 2300161"/>
                  <a:gd name="connsiteY458" fmla="*/ 510033 h 2038812"/>
                  <a:gd name="connsiteX459" fmla="*/ 1219925 w 2300161"/>
                  <a:gd name="connsiteY459" fmla="*/ 496854 h 2038812"/>
                  <a:gd name="connsiteX460" fmla="*/ 1218606 w 2300161"/>
                  <a:gd name="connsiteY460" fmla="*/ 495536 h 2038812"/>
                  <a:gd name="connsiteX461" fmla="*/ 1208063 w 2300161"/>
                  <a:gd name="connsiteY461" fmla="*/ 471813 h 2038812"/>
                  <a:gd name="connsiteX462" fmla="*/ 1217289 w 2300161"/>
                  <a:gd name="connsiteY462" fmla="*/ 461270 h 2038812"/>
                  <a:gd name="connsiteX463" fmla="*/ 1222560 w 2300161"/>
                  <a:gd name="connsiteY463" fmla="*/ 459952 h 2038812"/>
                  <a:gd name="connsiteX464" fmla="*/ 1247600 w 2300161"/>
                  <a:gd name="connsiteY464" fmla="*/ 455998 h 2038812"/>
                  <a:gd name="connsiteX465" fmla="*/ 1272641 w 2300161"/>
                  <a:gd name="connsiteY465" fmla="*/ 467859 h 2038812"/>
                  <a:gd name="connsiteX466" fmla="*/ 1300317 w 2300161"/>
                  <a:gd name="connsiteY466" fmla="*/ 486310 h 2038812"/>
                  <a:gd name="connsiteX467" fmla="*/ 1310860 w 2300161"/>
                  <a:gd name="connsiteY467" fmla="*/ 482356 h 2038812"/>
                  <a:gd name="connsiteX468" fmla="*/ 1317450 w 2300161"/>
                  <a:gd name="connsiteY468" fmla="*/ 462588 h 2038812"/>
                  <a:gd name="connsiteX469" fmla="*/ 1312179 w 2300161"/>
                  <a:gd name="connsiteY469" fmla="*/ 449409 h 2038812"/>
                  <a:gd name="connsiteX470" fmla="*/ 1301635 w 2300161"/>
                  <a:gd name="connsiteY470" fmla="*/ 445455 h 2038812"/>
                  <a:gd name="connsiteX471" fmla="*/ 1293727 w 2300161"/>
                  <a:gd name="connsiteY471" fmla="*/ 448091 h 2038812"/>
                  <a:gd name="connsiteX472" fmla="*/ 1281866 w 2300161"/>
                  <a:gd name="connsiteY472" fmla="*/ 452045 h 2038812"/>
                  <a:gd name="connsiteX473" fmla="*/ 1262097 w 2300161"/>
                  <a:gd name="connsiteY473" fmla="*/ 446773 h 2038812"/>
                  <a:gd name="connsiteX474" fmla="*/ 1259462 w 2300161"/>
                  <a:gd name="connsiteY474" fmla="*/ 445455 h 2038812"/>
                  <a:gd name="connsiteX475" fmla="*/ 1241011 w 2300161"/>
                  <a:gd name="connsiteY475" fmla="*/ 423050 h 2038812"/>
                  <a:gd name="connsiteX476" fmla="*/ 1252872 w 2300161"/>
                  <a:gd name="connsiteY476" fmla="*/ 413825 h 2038812"/>
                  <a:gd name="connsiteX477" fmla="*/ 1273959 w 2300161"/>
                  <a:gd name="connsiteY477" fmla="*/ 401964 h 2038812"/>
                  <a:gd name="connsiteX478" fmla="*/ 1273959 w 2300161"/>
                  <a:gd name="connsiteY478" fmla="*/ 399328 h 2038812"/>
                  <a:gd name="connsiteX479" fmla="*/ 1305589 w 2300161"/>
                  <a:gd name="connsiteY479" fmla="*/ 366380 h 2038812"/>
                  <a:gd name="connsiteX480" fmla="*/ 1346444 w 2300161"/>
                  <a:gd name="connsiteY480" fmla="*/ 343976 h 2038812"/>
                  <a:gd name="connsiteX481" fmla="*/ 1351716 w 2300161"/>
                  <a:gd name="connsiteY481" fmla="*/ 337386 h 2038812"/>
                  <a:gd name="connsiteX482" fmla="*/ 1358306 w 2300161"/>
                  <a:gd name="connsiteY482" fmla="*/ 322889 h 2038812"/>
                  <a:gd name="connsiteX483" fmla="*/ 1364895 w 2300161"/>
                  <a:gd name="connsiteY483" fmla="*/ 305756 h 2038812"/>
                  <a:gd name="connsiteX484" fmla="*/ 1367530 w 2300161"/>
                  <a:gd name="connsiteY484" fmla="*/ 301803 h 2038812"/>
                  <a:gd name="connsiteX485" fmla="*/ 1372802 w 2300161"/>
                  <a:gd name="connsiteY485" fmla="*/ 295213 h 2038812"/>
                  <a:gd name="connsiteX486" fmla="*/ 1389935 w 2300161"/>
                  <a:gd name="connsiteY486" fmla="*/ 280716 h 2038812"/>
                  <a:gd name="connsiteX487" fmla="*/ 1393889 w 2300161"/>
                  <a:gd name="connsiteY487" fmla="*/ 282034 h 2038812"/>
                  <a:gd name="connsiteX488" fmla="*/ 1396525 w 2300161"/>
                  <a:gd name="connsiteY488" fmla="*/ 283351 h 2038812"/>
                  <a:gd name="connsiteX489" fmla="*/ 1405750 w 2300161"/>
                  <a:gd name="connsiteY489" fmla="*/ 287305 h 2038812"/>
                  <a:gd name="connsiteX490" fmla="*/ 1409704 w 2300161"/>
                  <a:gd name="connsiteY490" fmla="*/ 282034 h 2038812"/>
                  <a:gd name="connsiteX491" fmla="*/ 1405750 w 2300161"/>
                  <a:gd name="connsiteY491" fmla="*/ 275444 h 2038812"/>
                  <a:gd name="connsiteX492" fmla="*/ 1401796 w 2300161"/>
                  <a:gd name="connsiteY492" fmla="*/ 270172 h 2038812"/>
                  <a:gd name="connsiteX493" fmla="*/ 1408386 w 2300161"/>
                  <a:gd name="connsiteY493" fmla="*/ 263583 h 2038812"/>
                  <a:gd name="connsiteX494" fmla="*/ 1417612 w 2300161"/>
                  <a:gd name="connsiteY494" fmla="*/ 260947 h 2038812"/>
                  <a:gd name="connsiteX495" fmla="*/ 1428155 w 2300161"/>
                  <a:gd name="connsiteY495" fmla="*/ 272808 h 2038812"/>
                  <a:gd name="connsiteX496" fmla="*/ 1429472 w 2300161"/>
                  <a:gd name="connsiteY496" fmla="*/ 276762 h 2038812"/>
                  <a:gd name="connsiteX497" fmla="*/ 1462420 w 2300161"/>
                  <a:gd name="connsiteY497" fmla="*/ 311028 h 2038812"/>
                  <a:gd name="connsiteX498" fmla="*/ 1457149 w 2300161"/>
                  <a:gd name="connsiteY498" fmla="*/ 296531 h 2038812"/>
                  <a:gd name="connsiteX499" fmla="*/ 1445287 w 2300161"/>
                  <a:gd name="connsiteY499" fmla="*/ 250404 h 2038812"/>
                  <a:gd name="connsiteX500" fmla="*/ 1446605 w 2300161"/>
                  <a:gd name="connsiteY500" fmla="*/ 246450 h 2038812"/>
                  <a:gd name="connsiteX501" fmla="*/ 1469010 w 2300161"/>
                  <a:gd name="connsiteY501" fmla="*/ 220092 h 2038812"/>
                  <a:gd name="connsiteX502" fmla="*/ 1470328 w 2300161"/>
                  <a:gd name="connsiteY502" fmla="*/ 220092 h 2038812"/>
                  <a:gd name="connsiteX503" fmla="*/ 1474282 w 2300161"/>
                  <a:gd name="connsiteY503" fmla="*/ 220092 h 2038812"/>
                  <a:gd name="connsiteX504" fmla="*/ 1476918 w 2300161"/>
                  <a:gd name="connsiteY504" fmla="*/ 220092 h 2038812"/>
                  <a:gd name="connsiteX505" fmla="*/ 1486142 w 2300161"/>
                  <a:gd name="connsiteY505" fmla="*/ 224045 h 2038812"/>
                  <a:gd name="connsiteX506" fmla="*/ 1484825 w 2300161"/>
                  <a:gd name="connsiteY506" fmla="*/ 241178 h 2038812"/>
                  <a:gd name="connsiteX507" fmla="*/ 1484825 w 2300161"/>
                  <a:gd name="connsiteY507" fmla="*/ 242496 h 2038812"/>
                  <a:gd name="connsiteX508" fmla="*/ 1475599 w 2300161"/>
                  <a:gd name="connsiteY508" fmla="*/ 279398 h 2038812"/>
                  <a:gd name="connsiteX509" fmla="*/ 1478235 w 2300161"/>
                  <a:gd name="connsiteY509" fmla="*/ 279398 h 2038812"/>
                  <a:gd name="connsiteX510" fmla="*/ 1505911 w 2300161"/>
                  <a:gd name="connsiteY510" fmla="*/ 259629 h 2038812"/>
                  <a:gd name="connsiteX511" fmla="*/ 1512501 w 2300161"/>
                  <a:gd name="connsiteY511" fmla="*/ 234589 h 2038812"/>
                  <a:gd name="connsiteX512" fmla="*/ 1519090 w 2300161"/>
                  <a:gd name="connsiteY512" fmla="*/ 214820 h 2038812"/>
                  <a:gd name="connsiteX513" fmla="*/ 1524362 w 2300161"/>
                  <a:gd name="connsiteY513" fmla="*/ 208231 h 2038812"/>
                  <a:gd name="connsiteX514" fmla="*/ 1538859 w 2300161"/>
                  <a:gd name="connsiteY514" fmla="*/ 197687 h 2038812"/>
                  <a:gd name="connsiteX515" fmla="*/ 1538859 w 2300161"/>
                  <a:gd name="connsiteY515" fmla="*/ 197687 h 2038812"/>
                  <a:gd name="connsiteX516" fmla="*/ 1546767 w 2300161"/>
                  <a:gd name="connsiteY516" fmla="*/ 202959 h 2038812"/>
                  <a:gd name="connsiteX517" fmla="*/ 1536224 w 2300161"/>
                  <a:gd name="connsiteY517" fmla="*/ 264901 h 2038812"/>
                  <a:gd name="connsiteX518" fmla="*/ 1508547 w 2300161"/>
                  <a:gd name="connsiteY518" fmla="*/ 299167 h 2038812"/>
                  <a:gd name="connsiteX519" fmla="*/ 1562582 w 2300161"/>
                  <a:gd name="connsiteY519" fmla="*/ 251722 h 2038812"/>
                  <a:gd name="connsiteX520" fmla="*/ 1562582 w 2300161"/>
                  <a:gd name="connsiteY520" fmla="*/ 250404 h 2038812"/>
                  <a:gd name="connsiteX521" fmla="*/ 1574443 w 2300161"/>
                  <a:gd name="connsiteY521" fmla="*/ 220092 h 2038812"/>
                  <a:gd name="connsiteX522" fmla="*/ 1582351 w 2300161"/>
                  <a:gd name="connsiteY522" fmla="*/ 217456 h 2038812"/>
                  <a:gd name="connsiteX523" fmla="*/ 1604755 w 2300161"/>
                  <a:gd name="connsiteY523" fmla="*/ 205595 h 2038812"/>
                  <a:gd name="connsiteX524" fmla="*/ 1613980 w 2300161"/>
                  <a:gd name="connsiteY524" fmla="*/ 188462 h 2038812"/>
                  <a:gd name="connsiteX525" fmla="*/ 1619252 w 2300161"/>
                  <a:gd name="connsiteY525" fmla="*/ 189780 h 2038812"/>
                  <a:gd name="connsiteX526" fmla="*/ 1639021 w 2300161"/>
                  <a:gd name="connsiteY526" fmla="*/ 206913 h 2038812"/>
                  <a:gd name="connsiteX527" fmla="*/ 1656154 w 2300161"/>
                  <a:gd name="connsiteY527" fmla="*/ 222728 h 2038812"/>
                  <a:gd name="connsiteX528" fmla="*/ 1658790 w 2300161"/>
                  <a:gd name="connsiteY528" fmla="*/ 213502 h 2038812"/>
                  <a:gd name="connsiteX529" fmla="*/ 1658790 w 2300161"/>
                  <a:gd name="connsiteY529" fmla="*/ 205595 h 2038812"/>
                  <a:gd name="connsiteX530" fmla="*/ 1649564 w 2300161"/>
                  <a:gd name="connsiteY530" fmla="*/ 181872 h 2038812"/>
                  <a:gd name="connsiteX531" fmla="*/ 1628478 w 2300161"/>
                  <a:gd name="connsiteY531" fmla="*/ 156832 h 2038812"/>
                  <a:gd name="connsiteX532" fmla="*/ 1631113 w 2300161"/>
                  <a:gd name="connsiteY532" fmla="*/ 151560 h 2038812"/>
                  <a:gd name="connsiteX533" fmla="*/ 1637703 w 2300161"/>
                  <a:gd name="connsiteY533" fmla="*/ 150242 h 2038812"/>
                  <a:gd name="connsiteX534" fmla="*/ 1648246 w 2300161"/>
                  <a:gd name="connsiteY534" fmla="*/ 151560 h 2038812"/>
                  <a:gd name="connsiteX535" fmla="*/ 1660107 w 2300161"/>
                  <a:gd name="connsiteY535" fmla="*/ 152878 h 2038812"/>
                  <a:gd name="connsiteX536" fmla="*/ 1665379 w 2300161"/>
                  <a:gd name="connsiteY536" fmla="*/ 151560 h 2038812"/>
                  <a:gd name="connsiteX537" fmla="*/ 1671969 w 2300161"/>
                  <a:gd name="connsiteY537" fmla="*/ 148924 h 2038812"/>
                  <a:gd name="connsiteX538" fmla="*/ 1686466 w 2300161"/>
                  <a:gd name="connsiteY538" fmla="*/ 155514 h 2038812"/>
                  <a:gd name="connsiteX539" fmla="*/ 1691737 w 2300161"/>
                  <a:gd name="connsiteY539" fmla="*/ 159468 h 2038812"/>
                  <a:gd name="connsiteX540" fmla="*/ 1698327 w 2300161"/>
                  <a:gd name="connsiteY540" fmla="*/ 160786 h 2038812"/>
                  <a:gd name="connsiteX541" fmla="*/ 1723367 w 2300161"/>
                  <a:gd name="connsiteY541" fmla="*/ 168693 h 2038812"/>
                  <a:gd name="connsiteX542" fmla="*/ 1719413 w 2300161"/>
                  <a:gd name="connsiteY542" fmla="*/ 179236 h 2038812"/>
                  <a:gd name="connsiteX543" fmla="*/ 1702281 w 2300161"/>
                  <a:gd name="connsiteY543" fmla="*/ 196369 h 2038812"/>
                  <a:gd name="connsiteX544" fmla="*/ 1711506 w 2300161"/>
                  <a:gd name="connsiteY544" fmla="*/ 191097 h 2038812"/>
                  <a:gd name="connsiteX545" fmla="*/ 1733911 w 2300161"/>
                  <a:gd name="connsiteY545" fmla="*/ 181872 h 2038812"/>
                  <a:gd name="connsiteX546" fmla="*/ 1740500 w 2300161"/>
                  <a:gd name="connsiteY546" fmla="*/ 183190 h 2038812"/>
                  <a:gd name="connsiteX547" fmla="*/ 1749725 w 2300161"/>
                  <a:gd name="connsiteY547" fmla="*/ 187144 h 2038812"/>
                  <a:gd name="connsiteX548" fmla="*/ 1751044 w 2300161"/>
                  <a:gd name="connsiteY548" fmla="*/ 188462 h 2038812"/>
                  <a:gd name="connsiteX549" fmla="*/ 1752361 w 2300161"/>
                  <a:gd name="connsiteY549" fmla="*/ 183190 h 2038812"/>
                  <a:gd name="connsiteX550" fmla="*/ 1803760 w 2300161"/>
                  <a:gd name="connsiteY550" fmla="*/ 114659 h 2038812"/>
                  <a:gd name="connsiteX551" fmla="*/ 1823529 w 2300161"/>
                  <a:gd name="connsiteY551" fmla="*/ 110705 h 2038812"/>
                  <a:gd name="connsiteX552" fmla="*/ 1835390 w 2300161"/>
                  <a:gd name="connsiteY552" fmla="*/ 105433 h 2038812"/>
                  <a:gd name="connsiteX553" fmla="*/ 1848569 w 2300161"/>
                  <a:gd name="connsiteY553" fmla="*/ 80393 h 2038812"/>
                  <a:gd name="connsiteX554" fmla="*/ 1856477 w 2300161"/>
                  <a:gd name="connsiteY554" fmla="*/ 75121 h 2038812"/>
                  <a:gd name="connsiteX555" fmla="*/ 1853841 w 2300161"/>
                  <a:gd name="connsiteY555" fmla="*/ 69850 h 2038812"/>
                  <a:gd name="connsiteX556" fmla="*/ 1847251 w 2300161"/>
                  <a:gd name="connsiteY556" fmla="*/ 55353 h 2038812"/>
                  <a:gd name="connsiteX557" fmla="*/ 1857794 w 2300161"/>
                  <a:gd name="connsiteY557" fmla="*/ 40855 h 2038812"/>
                  <a:gd name="connsiteX558" fmla="*/ 1860430 w 2300161"/>
                  <a:gd name="connsiteY558" fmla="*/ 39537 h 2038812"/>
                  <a:gd name="connsiteX559" fmla="*/ 1867020 w 2300161"/>
                  <a:gd name="connsiteY559" fmla="*/ 35584 h 2038812"/>
                  <a:gd name="connsiteX560" fmla="*/ 1869656 w 2300161"/>
                  <a:gd name="connsiteY560" fmla="*/ 34266 h 2038812"/>
                  <a:gd name="connsiteX561" fmla="*/ 1885471 w 2300161"/>
                  <a:gd name="connsiteY561" fmla="*/ 28994 h 2038812"/>
                  <a:gd name="connsiteX562" fmla="*/ 1898650 w 2300161"/>
                  <a:gd name="connsiteY562" fmla="*/ 31630 h 2038812"/>
                  <a:gd name="connsiteX563" fmla="*/ 1921054 w 2300161"/>
                  <a:gd name="connsiteY563" fmla="*/ 34266 h 2038812"/>
                  <a:gd name="connsiteX564" fmla="*/ 1931598 w 2300161"/>
                  <a:gd name="connsiteY564" fmla="*/ 35584 h 2038812"/>
                  <a:gd name="connsiteX565" fmla="*/ 1948731 w 2300161"/>
                  <a:gd name="connsiteY565" fmla="*/ 54035 h 2038812"/>
                  <a:gd name="connsiteX566" fmla="*/ 1940823 w 2300161"/>
                  <a:gd name="connsiteY566" fmla="*/ 65896 h 2038812"/>
                  <a:gd name="connsiteX567" fmla="*/ 1931598 w 2300161"/>
                  <a:gd name="connsiteY567" fmla="*/ 69850 h 2038812"/>
                  <a:gd name="connsiteX568" fmla="*/ 1899968 w 2300161"/>
                  <a:gd name="connsiteY568" fmla="*/ 101480 h 2038812"/>
                  <a:gd name="connsiteX569" fmla="*/ 1884153 w 2300161"/>
                  <a:gd name="connsiteY569" fmla="*/ 158150 h 2038812"/>
                  <a:gd name="connsiteX570" fmla="*/ 1878881 w 2300161"/>
                  <a:gd name="connsiteY570" fmla="*/ 173965 h 2038812"/>
                  <a:gd name="connsiteX571" fmla="*/ 1878881 w 2300161"/>
                  <a:gd name="connsiteY571" fmla="*/ 176601 h 2038812"/>
                  <a:gd name="connsiteX572" fmla="*/ 1878881 w 2300161"/>
                  <a:gd name="connsiteY572" fmla="*/ 176601 h 2038812"/>
                  <a:gd name="connsiteX573" fmla="*/ 1882835 w 2300161"/>
                  <a:gd name="connsiteY573" fmla="*/ 175283 h 2038812"/>
                  <a:gd name="connsiteX574" fmla="*/ 1902604 w 2300161"/>
                  <a:gd name="connsiteY574" fmla="*/ 158150 h 2038812"/>
                  <a:gd name="connsiteX575" fmla="*/ 1907875 w 2300161"/>
                  <a:gd name="connsiteY575" fmla="*/ 151560 h 2038812"/>
                  <a:gd name="connsiteX576" fmla="*/ 1909193 w 2300161"/>
                  <a:gd name="connsiteY576" fmla="*/ 150242 h 2038812"/>
                  <a:gd name="connsiteX577" fmla="*/ 1919736 w 2300161"/>
                  <a:gd name="connsiteY577" fmla="*/ 129156 h 2038812"/>
                  <a:gd name="connsiteX578" fmla="*/ 1938187 w 2300161"/>
                  <a:gd name="connsiteY578" fmla="*/ 102798 h 2038812"/>
                  <a:gd name="connsiteX579" fmla="*/ 1977725 w 2300161"/>
                  <a:gd name="connsiteY579" fmla="*/ 59306 h 2038812"/>
                  <a:gd name="connsiteX580" fmla="*/ 2010673 w 2300161"/>
                  <a:gd name="connsiteY580" fmla="*/ 35584 h 2038812"/>
                  <a:gd name="connsiteX581" fmla="*/ 2014626 w 2300161"/>
                  <a:gd name="connsiteY581" fmla="*/ 36902 h 2038812"/>
                  <a:gd name="connsiteX582" fmla="*/ 2015944 w 2300161"/>
                  <a:gd name="connsiteY582" fmla="*/ 40855 h 2038812"/>
                  <a:gd name="connsiteX583" fmla="*/ 2009354 w 2300161"/>
                  <a:gd name="connsiteY583" fmla="*/ 52717 h 2038812"/>
                  <a:gd name="connsiteX584" fmla="*/ 2002765 w 2300161"/>
                  <a:gd name="connsiteY584" fmla="*/ 69850 h 2038812"/>
                  <a:gd name="connsiteX585" fmla="*/ 2002765 w 2300161"/>
                  <a:gd name="connsiteY585" fmla="*/ 114659 h 2038812"/>
                  <a:gd name="connsiteX586" fmla="*/ 2000129 w 2300161"/>
                  <a:gd name="connsiteY586" fmla="*/ 123884 h 2038812"/>
                  <a:gd name="connsiteX587" fmla="*/ 2005401 w 2300161"/>
                  <a:gd name="connsiteY587" fmla="*/ 118612 h 2038812"/>
                  <a:gd name="connsiteX588" fmla="*/ 2021216 w 2300161"/>
                  <a:gd name="connsiteY588" fmla="*/ 105433 h 2038812"/>
                  <a:gd name="connsiteX589" fmla="*/ 2037031 w 2300161"/>
                  <a:gd name="connsiteY589" fmla="*/ 89618 h 2038812"/>
                  <a:gd name="connsiteX590" fmla="*/ 2044938 w 2300161"/>
                  <a:gd name="connsiteY590" fmla="*/ 72485 h 2038812"/>
                  <a:gd name="connsiteX591" fmla="*/ 2059435 w 2300161"/>
                  <a:gd name="connsiteY591" fmla="*/ 55353 h 2038812"/>
                  <a:gd name="connsiteX592" fmla="*/ 2062071 w 2300161"/>
                  <a:gd name="connsiteY592" fmla="*/ 54035 h 2038812"/>
                  <a:gd name="connsiteX593" fmla="*/ 2056800 w 2300161"/>
                  <a:gd name="connsiteY593" fmla="*/ 40855 h 2038812"/>
                  <a:gd name="connsiteX594" fmla="*/ 2055481 w 2300161"/>
                  <a:gd name="connsiteY594" fmla="*/ 39537 h 2038812"/>
                  <a:gd name="connsiteX595" fmla="*/ 2054164 w 2300161"/>
                  <a:gd name="connsiteY595" fmla="*/ 25041 h 2038812"/>
                  <a:gd name="connsiteX596" fmla="*/ 2071296 w 2300161"/>
                  <a:gd name="connsiteY596" fmla="*/ 17133 h 2038812"/>
                  <a:gd name="connsiteX597" fmla="*/ 2089748 w 2300161"/>
                  <a:gd name="connsiteY597" fmla="*/ 7908 h 2038812"/>
                  <a:gd name="connsiteX598" fmla="*/ 2089748 w 2300161"/>
                  <a:gd name="connsiteY598" fmla="*/ 5272 h 2038812"/>
                  <a:gd name="connsiteX599" fmla="*/ 2101608 w 2300161"/>
                  <a:gd name="connsiteY599" fmla="*/ 0 h 2038812"/>
                  <a:gd name="connsiteX600" fmla="*/ 2116106 w 2300161"/>
                  <a:gd name="connsiteY600" fmla="*/ 7908 h 2038812"/>
                  <a:gd name="connsiteX601" fmla="*/ 2121377 w 2300161"/>
                  <a:gd name="connsiteY601" fmla="*/ 13179 h 2038812"/>
                  <a:gd name="connsiteX602" fmla="*/ 2142464 w 2300161"/>
                  <a:gd name="connsiteY602" fmla="*/ 48763 h 2038812"/>
                  <a:gd name="connsiteX603" fmla="*/ 2130603 w 2300161"/>
                  <a:gd name="connsiteY603" fmla="*/ 60624 h 2038812"/>
                  <a:gd name="connsiteX604" fmla="*/ 2114787 w 2300161"/>
                  <a:gd name="connsiteY604" fmla="*/ 63260 h 2038812"/>
                  <a:gd name="connsiteX605" fmla="*/ 2098972 w 2300161"/>
                  <a:gd name="connsiteY605" fmla="*/ 60624 h 2038812"/>
                  <a:gd name="connsiteX606" fmla="*/ 2096337 w 2300161"/>
                  <a:gd name="connsiteY606" fmla="*/ 59306 h 2038812"/>
                  <a:gd name="connsiteX607" fmla="*/ 2096337 w 2300161"/>
                  <a:gd name="connsiteY607" fmla="*/ 63260 h 2038812"/>
                  <a:gd name="connsiteX608" fmla="*/ 2101608 w 2300161"/>
                  <a:gd name="connsiteY608" fmla="*/ 75121 h 2038812"/>
                  <a:gd name="connsiteX609" fmla="*/ 2101608 w 2300161"/>
                  <a:gd name="connsiteY609" fmla="*/ 84347 h 2038812"/>
                  <a:gd name="connsiteX610" fmla="*/ 2100291 w 2300161"/>
                  <a:gd name="connsiteY610" fmla="*/ 86982 h 2038812"/>
                  <a:gd name="connsiteX611" fmla="*/ 2110834 w 2300161"/>
                  <a:gd name="connsiteY611" fmla="*/ 84347 h 2038812"/>
                  <a:gd name="connsiteX612" fmla="*/ 2124013 w 2300161"/>
                  <a:gd name="connsiteY612" fmla="*/ 90936 h 2038812"/>
                  <a:gd name="connsiteX613" fmla="*/ 2118741 w 2300161"/>
                  <a:gd name="connsiteY613" fmla="*/ 101480 h 2038812"/>
                  <a:gd name="connsiteX614" fmla="*/ 2106880 w 2300161"/>
                  <a:gd name="connsiteY614" fmla="*/ 112023 h 2038812"/>
                  <a:gd name="connsiteX615" fmla="*/ 2109516 w 2300161"/>
                  <a:gd name="connsiteY615" fmla="*/ 114659 h 2038812"/>
                  <a:gd name="connsiteX616" fmla="*/ 2112151 w 2300161"/>
                  <a:gd name="connsiteY616" fmla="*/ 115977 h 2038812"/>
                  <a:gd name="connsiteX617" fmla="*/ 2124013 w 2300161"/>
                  <a:gd name="connsiteY617" fmla="*/ 121248 h 2038812"/>
                  <a:gd name="connsiteX618" fmla="*/ 2133239 w 2300161"/>
                  <a:gd name="connsiteY618" fmla="*/ 115977 h 2038812"/>
                  <a:gd name="connsiteX619" fmla="*/ 2139828 w 2300161"/>
                  <a:gd name="connsiteY619" fmla="*/ 94890 h 2038812"/>
                  <a:gd name="connsiteX620" fmla="*/ 2139828 w 2300161"/>
                  <a:gd name="connsiteY620" fmla="*/ 88300 h 2038812"/>
                  <a:gd name="connsiteX621" fmla="*/ 2146418 w 2300161"/>
                  <a:gd name="connsiteY621" fmla="*/ 77757 h 2038812"/>
                  <a:gd name="connsiteX622" fmla="*/ 2154325 w 2300161"/>
                  <a:gd name="connsiteY622" fmla="*/ 69850 h 2038812"/>
                  <a:gd name="connsiteX623" fmla="*/ 2159597 w 2300161"/>
                  <a:gd name="connsiteY623" fmla="*/ 57989 h 2038812"/>
                  <a:gd name="connsiteX624" fmla="*/ 2172776 w 2300161"/>
                  <a:gd name="connsiteY624" fmla="*/ 43491 h 2038812"/>
                  <a:gd name="connsiteX625" fmla="*/ 2175412 w 2300161"/>
                  <a:gd name="connsiteY625" fmla="*/ 43491 h 2038812"/>
                  <a:gd name="connsiteX626" fmla="*/ 2207041 w 2300161"/>
                  <a:gd name="connsiteY626" fmla="*/ 65896 h 2038812"/>
                  <a:gd name="connsiteX627" fmla="*/ 2210995 w 2300161"/>
                  <a:gd name="connsiteY627" fmla="*/ 73803 h 2038812"/>
                  <a:gd name="connsiteX628" fmla="*/ 2220221 w 2300161"/>
                  <a:gd name="connsiteY628" fmla="*/ 71168 h 2038812"/>
                  <a:gd name="connsiteX629" fmla="*/ 2238672 w 2300161"/>
                  <a:gd name="connsiteY629" fmla="*/ 67214 h 2038812"/>
                  <a:gd name="connsiteX630" fmla="*/ 2253168 w 2300161"/>
                  <a:gd name="connsiteY630" fmla="*/ 72485 h 2038812"/>
                  <a:gd name="connsiteX631" fmla="*/ 2255804 w 2300161"/>
                  <a:gd name="connsiteY631" fmla="*/ 83029 h 2038812"/>
                  <a:gd name="connsiteX632" fmla="*/ 2251851 w 2300161"/>
                  <a:gd name="connsiteY632" fmla="*/ 96208 h 2038812"/>
                  <a:gd name="connsiteX633" fmla="*/ 2249215 w 2300161"/>
                  <a:gd name="connsiteY633" fmla="*/ 105433 h 2038812"/>
                  <a:gd name="connsiteX634" fmla="*/ 2254487 w 2300161"/>
                  <a:gd name="connsiteY634" fmla="*/ 109387 h 2038812"/>
                  <a:gd name="connsiteX635" fmla="*/ 2270301 w 2300161"/>
                  <a:gd name="connsiteY635" fmla="*/ 113341 h 2038812"/>
                  <a:gd name="connsiteX636" fmla="*/ 2297978 w 2300161"/>
                  <a:gd name="connsiteY636" fmla="*/ 123884 h 2038812"/>
                  <a:gd name="connsiteX637" fmla="*/ 2299295 w 2300161"/>
                  <a:gd name="connsiteY637" fmla="*/ 134427 h 2038812"/>
                  <a:gd name="connsiteX638" fmla="*/ 2297978 w 2300161"/>
                  <a:gd name="connsiteY638" fmla="*/ 144971 h 2038812"/>
                  <a:gd name="connsiteX639" fmla="*/ 2288752 w 2300161"/>
                  <a:gd name="connsiteY639" fmla="*/ 160786 h 2038812"/>
                  <a:gd name="connsiteX640" fmla="*/ 2283480 w 2300161"/>
                  <a:gd name="connsiteY640" fmla="*/ 159468 h 2038812"/>
                  <a:gd name="connsiteX641" fmla="*/ 2279527 w 2300161"/>
                  <a:gd name="connsiteY641" fmla="*/ 159468 h 2038812"/>
                  <a:gd name="connsiteX642" fmla="*/ 2251851 w 2300161"/>
                  <a:gd name="connsiteY642" fmla="*/ 173965 h 2038812"/>
                  <a:gd name="connsiteX643" fmla="*/ 2221539 w 2300161"/>
                  <a:gd name="connsiteY643" fmla="*/ 197687 h 2038812"/>
                  <a:gd name="connsiteX644" fmla="*/ 2217585 w 2300161"/>
                  <a:gd name="connsiteY644" fmla="*/ 197687 h 2038812"/>
                  <a:gd name="connsiteX645" fmla="*/ 2151689 w 2300161"/>
                  <a:gd name="connsiteY645" fmla="*/ 189780 h 2038812"/>
                  <a:gd name="connsiteX646" fmla="*/ 2143782 w 2300161"/>
                  <a:gd name="connsiteY646" fmla="*/ 189780 h 2038812"/>
                  <a:gd name="connsiteX647" fmla="*/ 2162233 w 2300161"/>
                  <a:gd name="connsiteY647" fmla="*/ 196369 h 2038812"/>
                  <a:gd name="connsiteX648" fmla="*/ 2178047 w 2300161"/>
                  <a:gd name="connsiteY648" fmla="*/ 201641 h 2038812"/>
                  <a:gd name="connsiteX649" fmla="*/ 2199134 w 2300161"/>
                  <a:gd name="connsiteY649" fmla="*/ 226681 h 2038812"/>
                  <a:gd name="connsiteX650" fmla="*/ 2203088 w 2300161"/>
                  <a:gd name="connsiteY650" fmla="*/ 229317 h 2038812"/>
                  <a:gd name="connsiteX651" fmla="*/ 2210995 w 2300161"/>
                  <a:gd name="connsiteY651" fmla="*/ 239860 h 2038812"/>
                  <a:gd name="connsiteX652" fmla="*/ 2205724 w 2300161"/>
                  <a:gd name="connsiteY652" fmla="*/ 253040 h 2038812"/>
                  <a:gd name="connsiteX653" fmla="*/ 2201770 w 2300161"/>
                  <a:gd name="connsiteY653" fmla="*/ 266219 h 2038812"/>
                  <a:gd name="connsiteX654" fmla="*/ 2201770 w 2300161"/>
                  <a:gd name="connsiteY654" fmla="*/ 266219 h 2038812"/>
                  <a:gd name="connsiteX655" fmla="*/ 2203088 w 2300161"/>
                  <a:gd name="connsiteY655" fmla="*/ 266219 h 2038812"/>
                  <a:gd name="connsiteX656" fmla="*/ 2205724 w 2300161"/>
                  <a:gd name="connsiteY656" fmla="*/ 266219 h 2038812"/>
                  <a:gd name="connsiteX657" fmla="*/ 2224174 w 2300161"/>
                  <a:gd name="connsiteY657" fmla="*/ 250404 h 2038812"/>
                  <a:gd name="connsiteX658" fmla="*/ 2242625 w 2300161"/>
                  <a:gd name="connsiteY658" fmla="*/ 237224 h 2038812"/>
                  <a:gd name="connsiteX659" fmla="*/ 2245261 w 2300161"/>
                  <a:gd name="connsiteY659" fmla="*/ 237224 h 2038812"/>
                  <a:gd name="connsiteX660" fmla="*/ 2257122 w 2300161"/>
                  <a:gd name="connsiteY660" fmla="*/ 249086 h 2038812"/>
                  <a:gd name="connsiteX661" fmla="*/ 2262394 w 2300161"/>
                  <a:gd name="connsiteY661" fmla="*/ 255676 h 2038812"/>
                  <a:gd name="connsiteX662" fmla="*/ 2266348 w 2300161"/>
                  <a:gd name="connsiteY662" fmla="*/ 254358 h 2038812"/>
                  <a:gd name="connsiteX663" fmla="*/ 2268984 w 2300161"/>
                  <a:gd name="connsiteY663" fmla="*/ 254358 h 2038812"/>
                  <a:gd name="connsiteX664" fmla="*/ 2275573 w 2300161"/>
                  <a:gd name="connsiteY664" fmla="*/ 251722 h 2038812"/>
                  <a:gd name="connsiteX665" fmla="*/ 2274256 w 2300161"/>
                  <a:gd name="connsiteY665" fmla="*/ 258311 h 2038812"/>
                  <a:gd name="connsiteX666" fmla="*/ 2271620 w 2300161"/>
                  <a:gd name="connsiteY666" fmla="*/ 280716 h 2038812"/>
                  <a:gd name="connsiteX667" fmla="*/ 2271620 w 2300161"/>
                  <a:gd name="connsiteY667" fmla="*/ 284669 h 2038812"/>
                  <a:gd name="connsiteX668" fmla="*/ 2265030 w 2300161"/>
                  <a:gd name="connsiteY668" fmla="*/ 314982 h 2038812"/>
                  <a:gd name="connsiteX669" fmla="*/ 2251851 w 2300161"/>
                  <a:gd name="connsiteY669" fmla="*/ 320253 h 2038812"/>
                  <a:gd name="connsiteX670" fmla="*/ 2239989 w 2300161"/>
                  <a:gd name="connsiteY670" fmla="*/ 318935 h 2038812"/>
                  <a:gd name="connsiteX671" fmla="*/ 2233400 w 2300161"/>
                  <a:gd name="connsiteY671" fmla="*/ 317617 h 2038812"/>
                  <a:gd name="connsiteX672" fmla="*/ 2226810 w 2300161"/>
                  <a:gd name="connsiteY672" fmla="*/ 317617 h 2038812"/>
                  <a:gd name="connsiteX673" fmla="*/ 2208360 w 2300161"/>
                  <a:gd name="connsiteY673" fmla="*/ 322889 h 2038812"/>
                  <a:gd name="connsiteX674" fmla="*/ 2197816 w 2300161"/>
                  <a:gd name="connsiteY674" fmla="*/ 337386 h 2038812"/>
                  <a:gd name="connsiteX675" fmla="*/ 2193862 w 2300161"/>
                  <a:gd name="connsiteY675" fmla="*/ 343976 h 2038812"/>
                  <a:gd name="connsiteX676" fmla="*/ 2191226 w 2300161"/>
                  <a:gd name="connsiteY676" fmla="*/ 349247 h 2038812"/>
                  <a:gd name="connsiteX677" fmla="*/ 2180683 w 2300161"/>
                  <a:gd name="connsiteY677" fmla="*/ 365062 h 2038812"/>
                  <a:gd name="connsiteX678" fmla="*/ 2179366 w 2300161"/>
                  <a:gd name="connsiteY678" fmla="*/ 367698 h 2038812"/>
                  <a:gd name="connsiteX679" fmla="*/ 2159597 w 2300161"/>
                  <a:gd name="connsiteY679" fmla="*/ 387467 h 2038812"/>
                  <a:gd name="connsiteX680" fmla="*/ 2139828 w 2300161"/>
                  <a:gd name="connsiteY680" fmla="*/ 376923 h 2038812"/>
                  <a:gd name="connsiteX681" fmla="*/ 2134556 w 2300161"/>
                  <a:gd name="connsiteY681" fmla="*/ 372970 h 2038812"/>
                  <a:gd name="connsiteX682" fmla="*/ 2129285 w 2300161"/>
                  <a:gd name="connsiteY682" fmla="*/ 369016 h 2038812"/>
                  <a:gd name="connsiteX683" fmla="*/ 2127967 w 2300161"/>
                  <a:gd name="connsiteY683" fmla="*/ 367698 h 2038812"/>
                  <a:gd name="connsiteX684" fmla="*/ 2127967 w 2300161"/>
                  <a:gd name="connsiteY684" fmla="*/ 366380 h 2038812"/>
                  <a:gd name="connsiteX685" fmla="*/ 2129285 w 2300161"/>
                  <a:gd name="connsiteY685" fmla="*/ 358473 h 2038812"/>
                  <a:gd name="connsiteX686" fmla="*/ 2141146 w 2300161"/>
                  <a:gd name="connsiteY686" fmla="*/ 345294 h 2038812"/>
                  <a:gd name="connsiteX687" fmla="*/ 2146418 w 2300161"/>
                  <a:gd name="connsiteY687" fmla="*/ 340022 h 2038812"/>
                  <a:gd name="connsiteX688" fmla="*/ 2155643 w 2300161"/>
                  <a:gd name="connsiteY688" fmla="*/ 321571 h 2038812"/>
                  <a:gd name="connsiteX689" fmla="*/ 2160914 w 2300161"/>
                  <a:gd name="connsiteY689" fmla="*/ 307074 h 2038812"/>
                  <a:gd name="connsiteX690" fmla="*/ 2163550 w 2300161"/>
                  <a:gd name="connsiteY690" fmla="*/ 300485 h 2038812"/>
                  <a:gd name="connsiteX691" fmla="*/ 2145099 w 2300161"/>
                  <a:gd name="connsiteY691" fmla="*/ 263583 h 2038812"/>
                  <a:gd name="connsiteX692" fmla="*/ 2124013 w 2300161"/>
                  <a:gd name="connsiteY692" fmla="*/ 246450 h 2038812"/>
                  <a:gd name="connsiteX693" fmla="*/ 2118741 w 2300161"/>
                  <a:gd name="connsiteY693" fmla="*/ 242496 h 2038812"/>
                  <a:gd name="connsiteX694" fmla="*/ 2110834 w 2300161"/>
                  <a:gd name="connsiteY694" fmla="*/ 229317 h 2038812"/>
                  <a:gd name="connsiteX695" fmla="*/ 2104244 w 2300161"/>
                  <a:gd name="connsiteY695" fmla="*/ 217456 h 2038812"/>
                  <a:gd name="connsiteX696" fmla="*/ 2100291 w 2300161"/>
                  <a:gd name="connsiteY696" fmla="*/ 216138 h 2038812"/>
                  <a:gd name="connsiteX697" fmla="*/ 2093701 w 2300161"/>
                  <a:gd name="connsiteY697" fmla="*/ 212184 h 2038812"/>
                  <a:gd name="connsiteX698" fmla="*/ 2081840 w 2300161"/>
                  <a:gd name="connsiteY698" fmla="*/ 196369 h 2038812"/>
                  <a:gd name="connsiteX699" fmla="*/ 2080522 w 2300161"/>
                  <a:gd name="connsiteY699" fmla="*/ 193733 h 2038812"/>
                  <a:gd name="connsiteX700" fmla="*/ 2072614 w 2300161"/>
                  <a:gd name="connsiteY700" fmla="*/ 196369 h 2038812"/>
                  <a:gd name="connsiteX701" fmla="*/ 2051528 w 2300161"/>
                  <a:gd name="connsiteY701" fmla="*/ 206913 h 2038812"/>
                  <a:gd name="connsiteX702" fmla="*/ 2051528 w 2300161"/>
                  <a:gd name="connsiteY702" fmla="*/ 208231 h 2038812"/>
                  <a:gd name="connsiteX703" fmla="*/ 2030441 w 2300161"/>
                  <a:gd name="connsiteY703" fmla="*/ 220092 h 2038812"/>
                  <a:gd name="connsiteX704" fmla="*/ 2022533 w 2300161"/>
                  <a:gd name="connsiteY704" fmla="*/ 220092 h 2038812"/>
                  <a:gd name="connsiteX705" fmla="*/ 2015944 w 2300161"/>
                  <a:gd name="connsiteY705" fmla="*/ 220092 h 2038812"/>
                  <a:gd name="connsiteX706" fmla="*/ 2004083 w 2300161"/>
                  <a:gd name="connsiteY706" fmla="*/ 222728 h 2038812"/>
                  <a:gd name="connsiteX707" fmla="*/ 1994858 w 2300161"/>
                  <a:gd name="connsiteY707" fmla="*/ 227999 h 2038812"/>
                  <a:gd name="connsiteX708" fmla="*/ 1980360 w 2300161"/>
                  <a:gd name="connsiteY708" fmla="*/ 235907 h 2038812"/>
                  <a:gd name="connsiteX709" fmla="*/ 1975089 w 2300161"/>
                  <a:gd name="connsiteY709" fmla="*/ 237224 h 2038812"/>
                  <a:gd name="connsiteX710" fmla="*/ 1956638 w 2300161"/>
                  <a:gd name="connsiteY710" fmla="*/ 246450 h 2038812"/>
                  <a:gd name="connsiteX711" fmla="*/ 1940823 w 2300161"/>
                  <a:gd name="connsiteY711" fmla="*/ 264901 h 2038812"/>
                  <a:gd name="connsiteX712" fmla="*/ 1935551 w 2300161"/>
                  <a:gd name="connsiteY712" fmla="*/ 271490 h 2038812"/>
                  <a:gd name="connsiteX713" fmla="*/ 1934233 w 2300161"/>
                  <a:gd name="connsiteY713" fmla="*/ 272808 h 2038812"/>
                  <a:gd name="connsiteX714" fmla="*/ 1922372 w 2300161"/>
                  <a:gd name="connsiteY714" fmla="*/ 291259 h 2038812"/>
                  <a:gd name="connsiteX715" fmla="*/ 1913147 w 2300161"/>
                  <a:gd name="connsiteY715" fmla="*/ 316299 h 2038812"/>
                  <a:gd name="connsiteX716" fmla="*/ 1902604 w 2300161"/>
                  <a:gd name="connsiteY716" fmla="*/ 361109 h 2038812"/>
                  <a:gd name="connsiteX717" fmla="*/ 1902604 w 2300161"/>
                  <a:gd name="connsiteY717" fmla="*/ 370334 h 2038812"/>
                  <a:gd name="connsiteX718" fmla="*/ 1902604 w 2300161"/>
                  <a:gd name="connsiteY718" fmla="*/ 378241 h 2038812"/>
                  <a:gd name="connsiteX719" fmla="*/ 1893378 w 2300161"/>
                  <a:gd name="connsiteY719" fmla="*/ 398010 h 2038812"/>
                  <a:gd name="connsiteX720" fmla="*/ 1884153 w 2300161"/>
                  <a:gd name="connsiteY720" fmla="*/ 404600 h 2038812"/>
                  <a:gd name="connsiteX721" fmla="*/ 1876245 w 2300161"/>
                  <a:gd name="connsiteY721" fmla="*/ 411189 h 2038812"/>
                  <a:gd name="connsiteX722" fmla="*/ 1874927 w 2300161"/>
                  <a:gd name="connsiteY722" fmla="*/ 413825 h 2038812"/>
                  <a:gd name="connsiteX723" fmla="*/ 1869656 w 2300161"/>
                  <a:gd name="connsiteY723" fmla="*/ 423050 h 2038812"/>
                  <a:gd name="connsiteX724" fmla="*/ 1863066 w 2300161"/>
                  <a:gd name="connsiteY724" fmla="*/ 427004 h 2038812"/>
                  <a:gd name="connsiteX725" fmla="*/ 1860430 w 2300161"/>
                  <a:gd name="connsiteY725" fmla="*/ 428322 h 2038812"/>
                  <a:gd name="connsiteX726" fmla="*/ 1848569 w 2300161"/>
                  <a:gd name="connsiteY726" fmla="*/ 434911 h 2038812"/>
                  <a:gd name="connsiteX727" fmla="*/ 1841979 w 2300161"/>
                  <a:gd name="connsiteY727" fmla="*/ 438865 h 2038812"/>
                  <a:gd name="connsiteX728" fmla="*/ 1826165 w 2300161"/>
                  <a:gd name="connsiteY728" fmla="*/ 442819 h 2038812"/>
                  <a:gd name="connsiteX729" fmla="*/ 1818257 w 2300161"/>
                  <a:gd name="connsiteY729" fmla="*/ 441501 h 2038812"/>
                  <a:gd name="connsiteX730" fmla="*/ 1803760 w 2300161"/>
                  <a:gd name="connsiteY730" fmla="*/ 432276 h 2038812"/>
                  <a:gd name="connsiteX731" fmla="*/ 1799807 w 2300161"/>
                  <a:gd name="connsiteY731" fmla="*/ 428322 h 2038812"/>
                  <a:gd name="connsiteX732" fmla="*/ 1765540 w 2300161"/>
                  <a:gd name="connsiteY732" fmla="*/ 415143 h 2038812"/>
                  <a:gd name="connsiteX733" fmla="*/ 1749725 w 2300161"/>
                  <a:gd name="connsiteY733" fmla="*/ 417779 h 2038812"/>
                  <a:gd name="connsiteX734" fmla="*/ 1741818 w 2300161"/>
                  <a:gd name="connsiteY734" fmla="*/ 423050 h 2038812"/>
                  <a:gd name="connsiteX735" fmla="*/ 1740500 w 2300161"/>
                  <a:gd name="connsiteY735" fmla="*/ 424368 h 2038812"/>
                  <a:gd name="connsiteX736" fmla="*/ 1732592 w 2300161"/>
                  <a:gd name="connsiteY736" fmla="*/ 430958 h 2038812"/>
                  <a:gd name="connsiteX737" fmla="*/ 1720732 w 2300161"/>
                  <a:gd name="connsiteY737" fmla="*/ 433594 h 2038812"/>
                  <a:gd name="connsiteX738" fmla="*/ 1704917 w 2300161"/>
                  <a:gd name="connsiteY738" fmla="*/ 430958 h 2038812"/>
                  <a:gd name="connsiteX739" fmla="*/ 1702281 w 2300161"/>
                  <a:gd name="connsiteY739" fmla="*/ 430958 h 2038812"/>
                  <a:gd name="connsiteX740" fmla="*/ 1695691 w 2300161"/>
                  <a:gd name="connsiteY740" fmla="*/ 429640 h 2038812"/>
                  <a:gd name="connsiteX741" fmla="*/ 1689101 w 2300161"/>
                  <a:gd name="connsiteY741" fmla="*/ 428322 h 2038812"/>
                  <a:gd name="connsiteX742" fmla="*/ 1683830 w 2300161"/>
                  <a:gd name="connsiteY742" fmla="*/ 427004 h 2038812"/>
                  <a:gd name="connsiteX743" fmla="*/ 1665379 w 2300161"/>
                  <a:gd name="connsiteY743" fmla="*/ 421732 h 2038812"/>
                  <a:gd name="connsiteX744" fmla="*/ 1660107 w 2300161"/>
                  <a:gd name="connsiteY744" fmla="*/ 419097 h 2038812"/>
                  <a:gd name="connsiteX745" fmla="*/ 1645611 w 2300161"/>
                  <a:gd name="connsiteY745" fmla="*/ 407236 h 2038812"/>
                  <a:gd name="connsiteX746" fmla="*/ 1641657 w 2300161"/>
                  <a:gd name="connsiteY746" fmla="*/ 390103 h 2038812"/>
                  <a:gd name="connsiteX747" fmla="*/ 1639021 w 2300161"/>
                  <a:gd name="connsiteY747" fmla="*/ 375605 h 2038812"/>
                  <a:gd name="connsiteX748" fmla="*/ 1633749 w 2300161"/>
                  <a:gd name="connsiteY748" fmla="*/ 357155 h 2038812"/>
                  <a:gd name="connsiteX749" fmla="*/ 1629795 w 2300161"/>
                  <a:gd name="connsiteY749" fmla="*/ 342658 h 2038812"/>
                  <a:gd name="connsiteX750" fmla="*/ 1604755 w 2300161"/>
                  <a:gd name="connsiteY750" fmla="*/ 324207 h 2038812"/>
                  <a:gd name="connsiteX751" fmla="*/ 1602120 w 2300161"/>
                  <a:gd name="connsiteY751" fmla="*/ 324207 h 2038812"/>
                  <a:gd name="connsiteX752" fmla="*/ 1573125 w 2300161"/>
                  <a:gd name="connsiteY752" fmla="*/ 337386 h 2038812"/>
                  <a:gd name="connsiteX753" fmla="*/ 1569172 w 2300161"/>
                  <a:gd name="connsiteY753" fmla="*/ 350565 h 2038812"/>
                  <a:gd name="connsiteX754" fmla="*/ 1558628 w 2300161"/>
                  <a:gd name="connsiteY754" fmla="*/ 372970 h 2038812"/>
                  <a:gd name="connsiteX755" fmla="*/ 1544131 w 2300161"/>
                  <a:gd name="connsiteY755" fmla="*/ 376923 h 2038812"/>
                  <a:gd name="connsiteX756" fmla="*/ 1540177 w 2300161"/>
                  <a:gd name="connsiteY756" fmla="*/ 376923 h 2038812"/>
                  <a:gd name="connsiteX757" fmla="*/ 1526998 w 2300161"/>
                  <a:gd name="connsiteY757" fmla="*/ 374288 h 2038812"/>
                  <a:gd name="connsiteX758" fmla="*/ 1515137 w 2300161"/>
                  <a:gd name="connsiteY758" fmla="*/ 371652 h 2038812"/>
                  <a:gd name="connsiteX759" fmla="*/ 1513819 w 2300161"/>
                  <a:gd name="connsiteY759" fmla="*/ 371652 h 2038812"/>
                  <a:gd name="connsiteX760" fmla="*/ 1503276 w 2300161"/>
                  <a:gd name="connsiteY760" fmla="*/ 390103 h 2038812"/>
                  <a:gd name="connsiteX761" fmla="*/ 1503276 w 2300161"/>
                  <a:gd name="connsiteY761" fmla="*/ 394056 h 2038812"/>
                  <a:gd name="connsiteX762" fmla="*/ 1486142 w 2300161"/>
                  <a:gd name="connsiteY762" fmla="*/ 427004 h 2038812"/>
                  <a:gd name="connsiteX763" fmla="*/ 1474282 w 2300161"/>
                  <a:gd name="connsiteY763" fmla="*/ 453363 h 2038812"/>
                  <a:gd name="connsiteX764" fmla="*/ 1474282 w 2300161"/>
                  <a:gd name="connsiteY764" fmla="*/ 454680 h 2038812"/>
                  <a:gd name="connsiteX765" fmla="*/ 1472963 w 2300161"/>
                  <a:gd name="connsiteY765" fmla="*/ 466542 h 2038812"/>
                  <a:gd name="connsiteX766" fmla="*/ 1463739 w 2300161"/>
                  <a:gd name="connsiteY766" fmla="*/ 470495 h 2038812"/>
                  <a:gd name="connsiteX767" fmla="*/ 1454513 w 2300161"/>
                  <a:gd name="connsiteY767" fmla="*/ 469177 h 2038812"/>
                  <a:gd name="connsiteX768" fmla="*/ 1453195 w 2300161"/>
                  <a:gd name="connsiteY768" fmla="*/ 469177 h 2038812"/>
                  <a:gd name="connsiteX769" fmla="*/ 1447923 w 2300161"/>
                  <a:gd name="connsiteY769" fmla="*/ 467859 h 2038812"/>
                  <a:gd name="connsiteX770" fmla="*/ 1437380 w 2300161"/>
                  <a:gd name="connsiteY770" fmla="*/ 465224 h 2038812"/>
                  <a:gd name="connsiteX771" fmla="*/ 1429472 w 2300161"/>
                  <a:gd name="connsiteY771" fmla="*/ 461270 h 2038812"/>
                  <a:gd name="connsiteX772" fmla="*/ 1421565 w 2300161"/>
                  <a:gd name="connsiteY772" fmla="*/ 457316 h 2038812"/>
                  <a:gd name="connsiteX773" fmla="*/ 1413657 w 2300161"/>
                  <a:gd name="connsiteY773" fmla="*/ 455998 h 2038812"/>
                  <a:gd name="connsiteX774" fmla="*/ 1408386 w 2300161"/>
                  <a:gd name="connsiteY774" fmla="*/ 455998 h 2038812"/>
                  <a:gd name="connsiteX775" fmla="*/ 1396525 w 2300161"/>
                  <a:gd name="connsiteY775" fmla="*/ 450727 h 2038812"/>
                  <a:gd name="connsiteX776" fmla="*/ 1395207 w 2300161"/>
                  <a:gd name="connsiteY776" fmla="*/ 450727 h 2038812"/>
                  <a:gd name="connsiteX777" fmla="*/ 1378074 w 2300161"/>
                  <a:gd name="connsiteY777" fmla="*/ 442819 h 2038812"/>
                  <a:gd name="connsiteX778" fmla="*/ 1366213 w 2300161"/>
                  <a:gd name="connsiteY778" fmla="*/ 417779 h 2038812"/>
                  <a:gd name="connsiteX779" fmla="*/ 1349080 w 2300161"/>
                  <a:gd name="connsiteY779" fmla="*/ 412507 h 2038812"/>
                  <a:gd name="connsiteX780" fmla="*/ 1339854 w 2300161"/>
                  <a:gd name="connsiteY780" fmla="*/ 415143 h 2038812"/>
                  <a:gd name="connsiteX781" fmla="*/ 1327993 w 2300161"/>
                  <a:gd name="connsiteY781" fmla="*/ 442819 h 2038812"/>
                  <a:gd name="connsiteX782" fmla="*/ 1306907 w 2300161"/>
                  <a:gd name="connsiteY782" fmla="*/ 502125 h 2038812"/>
                  <a:gd name="connsiteX783" fmla="*/ 1293727 w 2300161"/>
                  <a:gd name="connsiteY783" fmla="*/ 506079 h 2038812"/>
                  <a:gd name="connsiteX784" fmla="*/ 1284502 w 2300161"/>
                  <a:gd name="connsiteY784" fmla="*/ 504761 h 2038812"/>
                  <a:gd name="connsiteX785" fmla="*/ 1276595 w 2300161"/>
                  <a:gd name="connsiteY785" fmla="*/ 503443 h 2038812"/>
                  <a:gd name="connsiteX786" fmla="*/ 1266052 w 2300161"/>
                  <a:gd name="connsiteY786" fmla="*/ 502125 h 2038812"/>
                  <a:gd name="connsiteX787" fmla="*/ 1255508 w 2300161"/>
                  <a:gd name="connsiteY787" fmla="*/ 500807 h 2038812"/>
                  <a:gd name="connsiteX788" fmla="*/ 1248918 w 2300161"/>
                  <a:gd name="connsiteY788" fmla="*/ 500807 h 2038812"/>
                  <a:gd name="connsiteX789" fmla="*/ 1229149 w 2300161"/>
                  <a:gd name="connsiteY789" fmla="*/ 510033 h 2038812"/>
                  <a:gd name="connsiteX790" fmla="*/ 1221242 w 2300161"/>
                  <a:gd name="connsiteY790" fmla="*/ 520576 h 2038812"/>
                  <a:gd name="connsiteX791" fmla="*/ 1217289 w 2300161"/>
                  <a:gd name="connsiteY791" fmla="*/ 527165 h 2038812"/>
                  <a:gd name="connsiteX792" fmla="*/ 1198837 w 2300161"/>
                  <a:gd name="connsiteY792" fmla="*/ 548252 h 2038812"/>
                  <a:gd name="connsiteX793" fmla="*/ 1198837 w 2300161"/>
                  <a:gd name="connsiteY793" fmla="*/ 548252 h 2038812"/>
                  <a:gd name="connsiteX794" fmla="*/ 1193566 w 2300161"/>
                  <a:gd name="connsiteY794" fmla="*/ 557478 h 2038812"/>
                  <a:gd name="connsiteX795" fmla="*/ 1188294 w 2300161"/>
                  <a:gd name="connsiteY795" fmla="*/ 568021 h 2038812"/>
                  <a:gd name="connsiteX796" fmla="*/ 1175115 w 2300161"/>
                  <a:gd name="connsiteY796" fmla="*/ 577246 h 2038812"/>
                  <a:gd name="connsiteX797" fmla="*/ 1163254 w 2300161"/>
                  <a:gd name="connsiteY797" fmla="*/ 586472 h 2038812"/>
                  <a:gd name="connsiteX798" fmla="*/ 1160618 w 2300161"/>
                  <a:gd name="connsiteY798" fmla="*/ 599651 h 2038812"/>
                  <a:gd name="connsiteX799" fmla="*/ 1161936 w 2300161"/>
                  <a:gd name="connsiteY799" fmla="*/ 606240 h 2038812"/>
                  <a:gd name="connsiteX800" fmla="*/ 1164572 w 2300161"/>
                  <a:gd name="connsiteY800" fmla="*/ 614148 h 2038812"/>
                  <a:gd name="connsiteX801" fmla="*/ 1164572 w 2300161"/>
                  <a:gd name="connsiteY801" fmla="*/ 624691 h 2038812"/>
                  <a:gd name="connsiteX802" fmla="*/ 1164572 w 2300161"/>
                  <a:gd name="connsiteY802" fmla="*/ 631281 h 2038812"/>
                  <a:gd name="connsiteX803" fmla="*/ 1161936 w 2300161"/>
                  <a:gd name="connsiteY803" fmla="*/ 648414 h 2038812"/>
                  <a:gd name="connsiteX804" fmla="*/ 1157982 w 2300161"/>
                  <a:gd name="connsiteY804" fmla="*/ 652367 h 2038812"/>
                  <a:gd name="connsiteX805" fmla="*/ 1155346 w 2300161"/>
                  <a:gd name="connsiteY805" fmla="*/ 653685 h 2038812"/>
                  <a:gd name="connsiteX806" fmla="*/ 1150075 w 2300161"/>
                  <a:gd name="connsiteY806" fmla="*/ 660275 h 2038812"/>
                  <a:gd name="connsiteX807" fmla="*/ 1148757 w 2300161"/>
                  <a:gd name="connsiteY807" fmla="*/ 661593 h 2038812"/>
                  <a:gd name="connsiteX808" fmla="*/ 1144803 w 2300161"/>
                  <a:gd name="connsiteY808" fmla="*/ 666864 h 2038812"/>
                  <a:gd name="connsiteX809" fmla="*/ 1132942 w 2300161"/>
                  <a:gd name="connsiteY809" fmla="*/ 678726 h 2038812"/>
                  <a:gd name="connsiteX810" fmla="*/ 1118445 w 2300161"/>
                  <a:gd name="connsiteY810" fmla="*/ 685315 h 2038812"/>
                  <a:gd name="connsiteX811" fmla="*/ 1115809 w 2300161"/>
                  <a:gd name="connsiteY811" fmla="*/ 686633 h 2038812"/>
                  <a:gd name="connsiteX812" fmla="*/ 1105266 w 2300161"/>
                  <a:gd name="connsiteY812" fmla="*/ 699812 h 2038812"/>
                  <a:gd name="connsiteX813" fmla="*/ 1094723 w 2300161"/>
                  <a:gd name="connsiteY813" fmla="*/ 714309 h 2038812"/>
                  <a:gd name="connsiteX814" fmla="*/ 1088133 w 2300161"/>
                  <a:gd name="connsiteY814" fmla="*/ 716945 h 2038812"/>
                  <a:gd name="connsiteX815" fmla="*/ 1081544 w 2300161"/>
                  <a:gd name="connsiteY815" fmla="*/ 722217 h 2038812"/>
                  <a:gd name="connsiteX816" fmla="*/ 1077589 w 2300161"/>
                  <a:gd name="connsiteY816" fmla="*/ 728806 h 2038812"/>
                  <a:gd name="connsiteX817" fmla="*/ 1072318 w 2300161"/>
                  <a:gd name="connsiteY817" fmla="*/ 738032 h 2038812"/>
                  <a:gd name="connsiteX818" fmla="*/ 1068365 w 2300161"/>
                  <a:gd name="connsiteY818" fmla="*/ 755165 h 2038812"/>
                  <a:gd name="connsiteX819" fmla="*/ 1064410 w 2300161"/>
                  <a:gd name="connsiteY819" fmla="*/ 773615 h 2038812"/>
                  <a:gd name="connsiteX820" fmla="*/ 1044641 w 2300161"/>
                  <a:gd name="connsiteY820" fmla="*/ 781523 h 2038812"/>
                  <a:gd name="connsiteX821" fmla="*/ 1035417 w 2300161"/>
                  <a:gd name="connsiteY821" fmla="*/ 781523 h 2038812"/>
                  <a:gd name="connsiteX822" fmla="*/ 1028827 w 2300161"/>
                  <a:gd name="connsiteY822" fmla="*/ 781523 h 2038812"/>
                  <a:gd name="connsiteX823" fmla="*/ 1026191 w 2300161"/>
                  <a:gd name="connsiteY823" fmla="*/ 781523 h 2038812"/>
                  <a:gd name="connsiteX824" fmla="*/ 1018283 w 2300161"/>
                  <a:gd name="connsiteY824" fmla="*/ 782841 h 2038812"/>
                  <a:gd name="connsiteX825" fmla="*/ 1006422 w 2300161"/>
                  <a:gd name="connsiteY825" fmla="*/ 785477 h 2038812"/>
                  <a:gd name="connsiteX826" fmla="*/ 1005104 w 2300161"/>
                  <a:gd name="connsiteY826" fmla="*/ 785477 h 2038812"/>
                  <a:gd name="connsiteX827" fmla="*/ 1001150 w 2300161"/>
                  <a:gd name="connsiteY827" fmla="*/ 785477 h 2038812"/>
                  <a:gd name="connsiteX828" fmla="*/ 997197 w 2300161"/>
                  <a:gd name="connsiteY828" fmla="*/ 785477 h 2038812"/>
                  <a:gd name="connsiteX829" fmla="*/ 991925 w 2300161"/>
                  <a:gd name="connsiteY829" fmla="*/ 788113 h 2038812"/>
                  <a:gd name="connsiteX830" fmla="*/ 993243 w 2300161"/>
                  <a:gd name="connsiteY830" fmla="*/ 806563 h 2038812"/>
                  <a:gd name="connsiteX831" fmla="*/ 995879 w 2300161"/>
                  <a:gd name="connsiteY831" fmla="*/ 818424 h 2038812"/>
                  <a:gd name="connsiteX832" fmla="*/ 986654 w 2300161"/>
                  <a:gd name="connsiteY832" fmla="*/ 851372 h 2038812"/>
                  <a:gd name="connsiteX833" fmla="*/ 976111 w 2300161"/>
                  <a:gd name="connsiteY833" fmla="*/ 873777 h 2038812"/>
                  <a:gd name="connsiteX834" fmla="*/ 966885 w 2300161"/>
                  <a:gd name="connsiteY834" fmla="*/ 893546 h 2038812"/>
                  <a:gd name="connsiteX835" fmla="*/ 960295 w 2300161"/>
                  <a:gd name="connsiteY835" fmla="*/ 902771 h 2038812"/>
                  <a:gd name="connsiteX836" fmla="*/ 955023 w 2300161"/>
                  <a:gd name="connsiteY836" fmla="*/ 910678 h 2038812"/>
                  <a:gd name="connsiteX837" fmla="*/ 948434 w 2300161"/>
                  <a:gd name="connsiteY837" fmla="*/ 918586 h 2038812"/>
                  <a:gd name="connsiteX838" fmla="*/ 943163 w 2300161"/>
                  <a:gd name="connsiteY838" fmla="*/ 926494 h 2038812"/>
                  <a:gd name="connsiteX839" fmla="*/ 937891 w 2300161"/>
                  <a:gd name="connsiteY839" fmla="*/ 934401 h 2038812"/>
                  <a:gd name="connsiteX840" fmla="*/ 929984 w 2300161"/>
                  <a:gd name="connsiteY840" fmla="*/ 947580 h 2038812"/>
                  <a:gd name="connsiteX841" fmla="*/ 919440 w 2300161"/>
                  <a:gd name="connsiteY841" fmla="*/ 966031 h 2038812"/>
                  <a:gd name="connsiteX842" fmla="*/ 904943 w 2300161"/>
                  <a:gd name="connsiteY842" fmla="*/ 988435 h 2038812"/>
                  <a:gd name="connsiteX843" fmla="*/ 897036 w 2300161"/>
                  <a:gd name="connsiteY843" fmla="*/ 1000297 h 2038812"/>
                  <a:gd name="connsiteX844" fmla="*/ 883857 w 2300161"/>
                  <a:gd name="connsiteY844" fmla="*/ 1027973 h 2038812"/>
                  <a:gd name="connsiteX845" fmla="*/ 882538 w 2300161"/>
                  <a:gd name="connsiteY845" fmla="*/ 1030609 h 2038812"/>
                  <a:gd name="connsiteX846" fmla="*/ 883857 w 2300161"/>
                  <a:gd name="connsiteY846" fmla="*/ 1045106 h 2038812"/>
                  <a:gd name="connsiteX847" fmla="*/ 906260 w 2300161"/>
                  <a:gd name="connsiteY847" fmla="*/ 1074100 h 2038812"/>
                  <a:gd name="connsiteX848" fmla="*/ 906260 w 2300161"/>
                  <a:gd name="connsiteY848" fmla="*/ 1078054 h 2038812"/>
                  <a:gd name="connsiteX849" fmla="*/ 903625 w 2300161"/>
                  <a:gd name="connsiteY849" fmla="*/ 1100458 h 2038812"/>
                  <a:gd name="connsiteX850" fmla="*/ 897036 w 2300161"/>
                  <a:gd name="connsiteY850" fmla="*/ 1104412 h 2038812"/>
                  <a:gd name="connsiteX851" fmla="*/ 894400 w 2300161"/>
                  <a:gd name="connsiteY851" fmla="*/ 1105730 h 2038812"/>
                  <a:gd name="connsiteX852" fmla="*/ 893081 w 2300161"/>
                  <a:gd name="connsiteY852" fmla="*/ 1107047 h 2038812"/>
                  <a:gd name="connsiteX853" fmla="*/ 886492 w 2300161"/>
                  <a:gd name="connsiteY853" fmla="*/ 1111001 h 2038812"/>
                  <a:gd name="connsiteX854" fmla="*/ 873313 w 2300161"/>
                  <a:gd name="connsiteY854" fmla="*/ 1112319 h 2038812"/>
                  <a:gd name="connsiteX855" fmla="*/ 864088 w 2300161"/>
                  <a:gd name="connsiteY855" fmla="*/ 1111001 h 2038812"/>
                  <a:gd name="connsiteX856" fmla="*/ 858816 w 2300161"/>
                  <a:gd name="connsiteY856" fmla="*/ 1111001 h 2038812"/>
                  <a:gd name="connsiteX857" fmla="*/ 850909 w 2300161"/>
                  <a:gd name="connsiteY857" fmla="*/ 1111001 h 2038812"/>
                  <a:gd name="connsiteX858" fmla="*/ 841683 w 2300161"/>
                  <a:gd name="connsiteY858" fmla="*/ 1111001 h 2038812"/>
                  <a:gd name="connsiteX859" fmla="*/ 841683 w 2300161"/>
                  <a:gd name="connsiteY859" fmla="*/ 1111001 h 2038812"/>
                  <a:gd name="connsiteX860" fmla="*/ 828504 w 2300161"/>
                  <a:gd name="connsiteY860" fmla="*/ 1108365 h 2038812"/>
                  <a:gd name="connsiteX861" fmla="*/ 817961 w 2300161"/>
                  <a:gd name="connsiteY861" fmla="*/ 1107047 h 2038812"/>
                  <a:gd name="connsiteX862" fmla="*/ 814007 w 2300161"/>
                  <a:gd name="connsiteY862" fmla="*/ 1107047 h 2038812"/>
                  <a:gd name="connsiteX863" fmla="*/ 808735 w 2300161"/>
                  <a:gd name="connsiteY863" fmla="*/ 1107047 h 2038812"/>
                  <a:gd name="connsiteX864" fmla="*/ 803463 w 2300161"/>
                  <a:gd name="connsiteY864" fmla="*/ 1105730 h 2038812"/>
                  <a:gd name="connsiteX865" fmla="*/ 800827 w 2300161"/>
                  <a:gd name="connsiteY865" fmla="*/ 1105730 h 2038812"/>
                  <a:gd name="connsiteX866" fmla="*/ 796874 w 2300161"/>
                  <a:gd name="connsiteY866" fmla="*/ 1107047 h 2038812"/>
                  <a:gd name="connsiteX867" fmla="*/ 790284 w 2300161"/>
                  <a:gd name="connsiteY867" fmla="*/ 1109683 h 2038812"/>
                  <a:gd name="connsiteX868" fmla="*/ 786331 w 2300161"/>
                  <a:gd name="connsiteY868" fmla="*/ 1109683 h 2038812"/>
                  <a:gd name="connsiteX869" fmla="*/ 782377 w 2300161"/>
                  <a:gd name="connsiteY869" fmla="*/ 1109683 h 2038812"/>
                  <a:gd name="connsiteX870" fmla="*/ 769198 w 2300161"/>
                  <a:gd name="connsiteY870" fmla="*/ 1118909 h 2038812"/>
                  <a:gd name="connsiteX871" fmla="*/ 761290 w 2300161"/>
                  <a:gd name="connsiteY871" fmla="*/ 1125499 h 2038812"/>
                  <a:gd name="connsiteX872" fmla="*/ 754700 w 2300161"/>
                  <a:gd name="connsiteY872" fmla="*/ 1130770 h 2038812"/>
                  <a:gd name="connsiteX873" fmla="*/ 736250 w 2300161"/>
                  <a:gd name="connsiteY873" fmla="*/ 1157128 h 2038812"/>
                  <a:gd name="connsiteX874" fmla="*/ 727025 w 2300161"/>
                  <a:gd name="connsiteY874" fmla="*/ 1180851 h 2038812"/>
                  <a:gd name="connsiteX875" fmla="*/ 720435 w 2300161"/>
                  <a:gd name="connsiteY875" fmla="*/ 1201937 h 2038812"/>
                  <a:gd name="connsiteX876" fmla="*/ 708573 w 2300161"/>
                  <a:gd name="connsiteY876" fmla="*/ 1220388 h 2038812"/>
                  <a:gd name="connsiteX877" fmla="*/ 701984 w 2300161"/>
                  <a:gd name="connsiteY877" fmla="*/ 1234885 h 2038812"/>
                  <a:gd name="connsiteX878" fmla="*/ 701984 w 2300161"/>
                  <a:gd name="connsiteY878" fmla="*/ 1246746 h 2038812"/>
                  <a:gd name="connsiteX879" fmla="*/ 701984 w 2300161"/>
                  <a:gd name="connsiteY879" fmla="*/ 1258608 h 2038812"/>
                  <a:gd name="connsiteX880" fmla="*/ 696713 w 2300161"/>
                  <a:gd name="connsiteY880" fmla="*/ 1281012 h 2038812"/>
                  <a:gd name="connsiteX881" fmla="*/ 692759 w 2300161"/>
                  <a:gd name="connsiteY881" fmla="*/ 1317914 h 2038812"/>
                  <a:gd name="connsiteX882" fmla="*/ 691441 w 2300161"/>
                  <a:gd name="connsiteY882" fmla="*/ 1342954 h 2038812"/>
                  <a:gd name="connsiteX883" fmla="*/ 686170 w 2300161"/>
                  <a:gd name="connsiteY883" fmla="*/ 1361405 h 2038812"/>
                  <a:gd name="connsiteX884" fmla="*/ 682215 w 2300161"/>
                  <a:gd name="connsiteY884" fmla="*/ 1374584 h 2038812"/>
                  <a:gd name="connsiteX885" fmla="*/ 676944 w 2300161"/>
                  <a:gd name="connsiteY885" fmla="*/ 1404896 h 2038812"/>
                  <a:gd name="connsiteX886" fmla="*/ 675626 w 2300161"/>
                  <a:gd name="connsiteY886" fmla="*/ 1412804 h 2038812"/>
                  <a:gd name="connsiteX887" fmla="*/ 672990 w 2300161"/>
                  <a:gd name="connsiteY887" fmla="*/ 1435208 h 2038812"/>
                  <a:gd name="connsiteX888" fmla="*/ 671672 w 2300161"/>
                  <a:gd name="connsiteY888" fmla="*/ 1447069 h 2038812"/>
                  <a:gd name="connsiteX889" fmla="*/ 671672 w 2300161"/>
                  <a:gd name="connsiteY889" fmla="*/ 1452341 h 2038812"/>
                  <a:gd name="connsiteX890" fmla="*/ 674308 w 2300161"/>
                  <a:gd name="connsiteY890" fmla="*/ 1473428 h 2038812"/>
                  <a:gd name="connsiteX891" fmla="*/ 682215 w 2300161"/>
                  <a:gd name="connsiteY891" fmla="*/ 1485289 h 2038812"/>
                  <a:gd name="connsiteX892" fmla="*/ 683534 w 2300161"/>
                  <a:gd name="connsiteY892" fmla="*/ 1487925 h 2038812"/>
                  <a:gd name="connsiteX893" fmla="*/ 687487 w 2300161"/>
                  <a:gd name="connsiteY893" fmla="*/ 1493196 h 2038812"/>
                  <a:gd name="connsiteX894" fmla="*/ 699349 w 2300161"/>
                  <a:gd name="connsiteY894" fmla="*/ 1524826 h 2038812"/>
                  <a:gd name="connsiteX895" fmla="*/ 695394 w 2300161"/>
                  <a:gd name="connsiteY895" fmla="*/ 1535369 h 2038812"/>
                  <a:gd name="connsiteX896" fmla="*/ 691441 w 2300161"/>
                  <a:gd name="connsiteY896" fmla="*/ 1544595 h 2038812"/>
                  <a:gd name="connsiteX897" fmla="*/ 691441 w 2300161"/>
                  <a:gd name="connsiteY897" fmla="*/ 1545913 h 2038812"/>
                  <a:gd name="connsiteX898" fmla="*/ 680898 w 2300161"/>
                  <a:gd name="connsiteY898" fmla="*/ 1563046 h 2038812"/>
                  <a:gd name="connsiteX899" fmla="*/ 663765 w 2300161"/>
                  <a:gd name="connsiteY899" fmla="*/ 1569636 h 2038812"/>
                  <a:gd name="connsiteX900" fmla="*/ 649267 w 2300161"/>
                  <a:gd name="connsiteY900" fmla="*/ 1574907 h 2038812"/>
                  <a:gd name="connsiteX901" fmla="*/ 646632 w 2300161"/>
                  <a:gd name="connsiteY901" fmla="*/ 1586768 h 2038812"/>
                  <a:gd name="connsiteX902" fmla="*/ 646632 w 2300161"/>
                  <a:gd name="connsiteY902" fmla="*/ 1606537 h 2038812"/>
                  <a:gd name="connsiteX903" fmla="*/ 646632 w 2300161"/>
                  <a:gd name="connsiteY903" fmla="*/ 1630259 h 2038812"/>
                  <a:gd name="connsiteX904" fmla="*/ 647950 w 2300161"/>
                  <a:gd name="connsiteY904" fmla="*/ 1639485 h 2038812"/>
                  <a:gd name="connsiteX905" fmla="*/ 649267 w 2300161"/>
                  <a:gd name="connsiteY905" fmla="*/ 1648710 h 2038812"/>
                  <a:gd name="connsiteX906" fmla="*/ 640043 w 2300161"/>
                  <a:gd name="connsiteY906" fmla="*/ 1675069 h 2038812"/>
                  <a:gd name="connsiteX907" fmla="*/ 637407 w 2300161"/>
                  <a:gd name="connsiteY907" fmla="*/ 1677704 h 2038812"/>
                  <a:gd name="connsiteX908" fmla="*/ 626863 w 2300161"/>
                  <a:gd name="connsiteY908" fmla="*/ 1694837 h 2038812"/>
                  <a:gd name="connsiteX909" fmla="*/ 624227 w 2300161"/>
                  <a:gd name="connsiteY909" fmla="*/ 1704062 h 2038812"/>
                  <a:gd name="connsiteX910" fmla="*/ 621591 w 2300161"/>
                  <a:gd name="connsiteY910" fmla="*/ 1714606 h 2038812"/>
                  <a:gd name="connsiteX911" fmla="*/ 600505 w 2300161"/>
                  <a:gd name="connsiteY911" fmla="*/ 1738328 h 2038812"/>
                  <a:gd name="connsiteX912" fmla="*/ 593916 w 2300161"/>
                  <a:gd name="connsiteY912" fmla="*/ 1743600 h 2038812"/>
                  <a:gd name="connsiteX913" fmla="*/ 582054 w 2300161"/>
                  <a:gd name="connsiteY913" fmla="*/ 1752825 h 2038812"/>
                  <a:gd name="connsiteX914" fmla="*/ 579418 w 2300161"/>
                  <a:gd name="connsiteY914" fmla="*/ 1755461 h 2038812"/>
                  <a:gd name="connsiteX915" fmla="*/ 576782 w 2300161"/>
                  <a:gd name="connsiteY915" fmla="*/ 1756779 h 2038812"/>
                  <a:gd name="connsiteX916" fmla="*/ 570193 w 2300161"/>
                  <a:gd name="connsiteY916" fmla="*/ 1763368 h 2038812"/>
                  <a:gd name="connsiteX917" fmla="*/ 574147 w 2300161"/>
                  <a:gd name="connsiteY917" fmla="*/ 1764687 h 2038812"/>
                  <a:gd name="connsiteX918" fmla="*/ 578100 w 2300161"/>
                  <a:gd name="connsiteY918" fmla="*/ 1771276 h 2038812"/>
                  <a:gd name="connsiteX919" fmla="*/ 568875 w 2300161"/>
                  <a:gd name="connsiteY919" fmla="*/ 1781819 h 2038812"/>
                  <a:gd name="connsiteX920" fmla="*/ 564921 w 2300161"/>
                  <a:gd name="connsiteY920" fmla="*/ 1784455 h 2038812"/>
                  <a:gd name="connsiteX921" fmla="*/ 559649 w 2300161"/>
                  <a:gd name="connsiteY921" fmla="*/ 1792363 h 2038812"/>
                  <a:gd name="connsiteX922" fmla="*/ 551742 w 2300161"/>
                  <a:gd name="connsiteY922" fmla="*/ 1804224 h 2038812"/>
                  <a:gd name="connsiteX923" fmla="*/ 542517 w 2300161"/>
                  <a:gd name="connsiteY923" fmla="*/ 1822674 h 2038812"/>
                  <a:gd name="connsiteX924" fmla="*/ 539881 w 2300161"/>
                  <a:gd name="connsiteY924" fmla="*/ 1839808 h 2038812"/>
                  <a:gd name="connsiteX925" fmla="*/ 538563 w 2300161"/>
                  <a:gd name="connsiteY925" fmla="*/ 1846397 h 2038812"/>
                  <a:gd name="connsiteX926" fmla="*/ 537245 w 2300161"/>
                  <a:gd name="connsiteY926" fmla="*/ 1860894 h 2038812"/>
                  <a:gd name="connsiteX927" fmla="*/ 537245 w 2300161"/>
                  <a:gd name="connsiteY927" fmla="*/ 1868801 h 2038812"/>
                  <a:gd name="connsiteX928" fmla="*/ 535927 w 2300161"/>
                  <a:gd name="connsiteY928" fmla="*/ 1880663 h 2038812"/>
                  <a:gd name="connsiteX929" fmla="*/ 531973 w 2300161"/>
                  <a:gd name="connsiteY929" fmla="*/ 1912293 h 2038812"/>
                  <a:gd name="connsiteX930" fmla="*/ 521430 w 2300161"/>
                  <a:gd name="connsiteY930" fmla="*/ 1925472 h 2038812"/>
                  <a:gd name="connsiteX931" fmla="*/ 513522 w 2300161"/>
                  <a:gd name="connsiteY931" fmla="*/ 1920200 h 2038812"/>
                  <a:gd name="connsiteX932" fmla="*/ 509569 w 2300161"/>
                  <a:gd name="connsiteY932" fmla="*/ 1901749 h 2038812"/>
                  <a:gd name="connsiteX933" fmla="*/ 509569 w 2300161"/>
                  <a:gd name="connsiteY933" fmla="*/ 1901749 h 2038812"/>
                  <a:gd name="connsiteX934" fmla="*/ 505615 w 2300161"/>
                  <a:gd name="connsiteY934" fmla="*/ 1901749 h 2038812"/>
                  <a:gd name="connsiteX935" fmla="*/ 500343 w 2300161"/>
                  <a:gd name="connsiteY935" fmla="*/ 1901749 h 2038812"/>
                  <a:gd name="connsiteX936" fmla="*/ 501662 w 2300161"/>
                  <a:gd name="connsiteY936" fmla="*/ 1896478 h 2038812"/>
                  <a:gd name="connsiteX937" fmla="*/ 499026 w 2300161"/>
                  <a:gd name="connsiteY937" fmla="*/ 1884616 h 2038812"/>
                  <a:gd name="connsiteX938" fmla="*/ 488482 w 2300161"/>
                  <a:gd name="connsiteY938" fmla="*/ 1875391 h 2038812"/>
                  <a:gd name="connsiteX939" fmla="*/ 475303 w 2300161"/>
                  <a:gd name="connsiteY939" fmla="*/ 1862212 h 2038812"/>
                  <a:gd name="connsiteX940" fmla="*/ 471349 w 2300161"/>
                  <a:gd name="connsiteY940" fmla="*/ 1851669 h 2038812"/>
                  <a:gd name="connsiteX941" fmla="*/ 467395 w 2300161"/>
                  <a:gd name="connsiteY941" fmla="*/ 1835854 h 2038812"/>
                  <a:gd name="connsiteX942" fmla="*/ 467395 w 2300161"/>
                  <a:gd name="connsiteY942" fmla="*/ 1793681 h 2038812"/>
                  <a:gd name="connsiteX943" fmla="*/ 466078 w 2300161"/>
                  <a:gd name="connsiteY943" fmla="*/ 1794999 h 2038812"/>
                  <a:gd name="connsiteX944" fmla="*/ 451580 w 2300161"/>
                  <a:gd name="connsiteY944" fmla="*/ 1801588 h 2038812"/>
                  <a:gd name="connsiteX945" fmla="*/ 447627 w 2300161"/>
                  <a:gd name="connsiteY945" fmla="*/ 1809495 h 2038812"/>
                  <a:gd name="connsiteX946" fmla="*/ 441037 w 2300161"/>
                  <a:gd name="connsiteY946" fmla="*/ 1841125 h 2038812"/>
                  <a:gd name="connsiteX947" fmla="*/ 435766 w 2300161"/>
                  <a:gd name="connsiteY947" fmla="*/ 1851669 h 2038812"/>
                  <a:gd name="connsiteX948" fmla="*/ 422587 w 2300161"/>
                  <a:gd name="connsiteY948" fmla="*/ 1872756 h 2038812"/>
                  <a:gd name="connsiteX949" fmla="*/ 413361 w 2300161"/>
                  <a:gd name="connsiteY949" fmla="*/ 1881980 h 2038812"/>
                  <a:gd name="connsiteX950" fmla="*/ 412043 w 2300161"/>
                  <a:gd name="connsiteY950" fmla="*/ 1884616 h 2038812"/>
                  <a:gd name="connsiteX951" fmla="*/ 404136 w 2300161"/>
                  <a:gd name="connsiteY951" fmla="*/ 1889888 h 2038812"/>
                  <a:gd name="connsiteX952" fmla="*/ 387003 w 2300161"/>
                  <a:gd name="connsiteY952" fmla="*/ 1880663 h 2038812"/>
                  <a:gd name="connsiteX953" fmla="*/ 376460 w 2300161"/>
                  <a:gd name="connsiteY953" fmla="*/ 1874073 h 2038812"/>
                  <a:gd name="connsiteX954" fmla="*/ 373824 w 2300161"/>
                  <a:gd name="connsiteY954" fmla="*/ 1879345 h 2038812"/>
                  <a:gd name="connsiteX955" fmla="*/ 360645 w 2300161"/>
                  <a:gd name="connsiteY955" fmla="*/ 1901749 h 2038812"/>
                  <a:gd name="connsiteX956" fmla="*/ 343512 w 2300161"/>
                  <a:gd name="connsiteY956" fmla="*/ 1907021 h 2038812"/>
                  <a:gd name="connsiteX957" fmla="*/ 343512 w 2300161"/>
                  <a:gd name="connsiteY957" fmla="*/ 1909657 h 2038812"/>
                  <a:gd name="connsiteX958" fmla="*/ 314518 w 2300161"/>
                  <a:gd name="connsiteY958" fmla="*/ 1942605 h 2038812"/>
                  <a:gd name="connsiteX959" fmla="*/ 305292 w 2300161"/>
                  <a:gd name="connsiteY959" fmla="*/ 1947876 h 2038812"/>
                  <a:gd name="connsiteX960" fmla="*/ 228853 w 2300161"/>
                  <a:gd name="connsiteY960" fmla="*/ 2015090 h 2038812"/>
                  <a:gd name="connsiteX961" fmla="*/ 216992 w 2300161"/>
                  <a:gd name="connsiteY961" fmla="*/ 2021680 h 2038812"/>
                  <a:gd name="connsiteX962" fmla="*/ 202495 w 2300161"/>
                  <a:gd name="connsiteY962" fmla="*/ 2009818 h 2038812"/>
                  <a:gd name="connsiteX963" fmla="*/ 201177 w 2300161"/>
                  <a:gd name="connsiteY963" fmla="*/ 2008501 h 2038812"/>
                  <a:gd name="connsiteX964" fmla="*/ 189316 w 2300161"/>
                  <a:gd name="connsiteY964" fmla="*/ 2016408 h 2038812"/>
                  <a:gd name="connsiteX965" fmla="*/ 145825 w 2300161"/>
                  <a:gd name="connsiteY965" fmla="*/ 2038813 h 203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2300161" h="2038812">
                    <a:moveTo>
                      <a:pt x="145825" y="2038813"/>
                    </a:moveTo>
                    <a:cubicBezTo>
                      <a:pt x="132645" y="2038813"/>
                      <a:pt x="122102" y="2033541"/>
                      <a:pt x="116831" y="2024316"/>
                    </a:cubicBezTo>
                    <a:cubicBezTo>
                      <a:pt x="114195" y="2019044"/>
                      <a:pt x="111559" y="2015090"/>
                      <a:pt x="110241" y="2011137"/>
                    </a:cubicBezTo>
                    <a:cubicBezTo>
                      <a:pt x="108923" y="2009818"/>
                      <a:pt x="108923" y="2007182"/>
                      <a:pt x="107605" y="2005865"/>
                    </a:cubicBezTo>
                    <a:cubicBezTo>
                      <a:pt x="107605" y="2005865"/>
                      <a:pt x="107605" y="2005865"/>
                      <a:pt x="107605" y="2007182"/>
                    </a:cubicBezTo>
                    <a:cubicBezTo>
                      <a:pt x="106287" y="2008501"/>
                      <a:pt x="104969" y="2011137"/>
                      <a:pt x="103652" y="2012454"/>
                    </a:cubicBezTo>
                    <a:cubicBezTo>
                      <a:pt x="101016" y="2016408"/>
                      <a:pt x="94426" y="2025633"/>
                      <a:pt x="86518" y="2025633"/>
                    </a:cubicBezTo>
                    <a:cubicBezTo>
                      <a:pt x="83883" y="2025633"/>
                      <a:pt x="82565" y="2024316"/>
                      <a:pt x="79929" y="2022997"/>
                    </a:cubicBezTo>
                    <a:cubicBezTo>
                      <a:pt x="77293" y="2019044"/>
                      <a:pt x="75975" y="2013772"/>
                      <a:pt x="77293" y="2004547"/>
                    </a:cubicBezTo>
                    <a:cubicBezTo>
                      <a:pt x="78611" y="1991368"/>
                      <a:pt x="78611" y="1987414"/>
                      <a:pt x="77293" y="1986096"/>
                    </a:cubicBezTo>
                    <a:cubicBezTo>
                      <a:pt x="77293" y="1986096"/>
                      <a:pt x="75975" y="1984778"/>
                      <a:pt x="73339" y="1984778"/>
                    </a:cubicBezTo>
                    <a:cubicBezTo>
                      <a:pt x="73339" y="1984778"/>
                      <a:pt x="73339" y="1984778"/>
                      <a:pt x="73339" y="1984778"/>
                    </a:cubicBezTo>
                    <a:cubicBezTo>
                      <a:pt x="72021" y="1984778"/>
                      <a:pt x="69386" y="1984778"/>
                      <a:pt x="66750" y="1986096"/>
                    </a:cubicBezTo>
                    <a:cubicBezTo>
                      <a:pt x="62796" y="1987414"/>
                      <a:pt x="58842" y="1987414"/>
                      <a:pt x="54889" y="1987414"/>
                    </a:cubicBezTo>
                    <a:cubicBezTo>
                      <a:pt x="41709" y="1987414"/>
                      <a:pt x="37756" y="1979506"/>
                      <a:pt x="36438" y="1974234"/>
                    </a:cubicBezTo>
                    <a:cubicBezTo>
                      <a:pt x="33802" y="1963691"/>
                      <a:pt x="31166" y="1961055"/>
                      <a:pt x="28530" y="1959738"/>
                    </a:cubicBezTo>
                    <a:cubicBezTo>
                      <a:pt x="27212" y="1958420"/>
                      <a:pt x="24577" y="1957102"/>
                      <a:pt x="21941" y="1953148"/>
                    </a:cubicBezTo>
                    <a:cubicBezTo>
                      <a:pt x="20623" y="1951831"/>
                      <a:pt x="19305" y="1949195"/>
                      <a:pt x="16669" y="1946559"/>
                    </a:cubicBezTo>
                    <a:cubicBezTo>
                      <a:pt x="7444" y="1937333"/>
                      <a:pt x="-3100" y="1924154"/>
                      <a:pt x="854" y="1914928"/>
                    </a:cubicBezTo>
                    <a:cubicBezTo>
                      <a:pt x="3490" y="1909657"/>
                      <a:pt x="8762" y="1907021"/>
                      <a:pt x="19305" y="1907021"/>
                    </a:cubicBezTo>
                    <a:cubicBezTo>
                      <a:pt x="32484" y="1907021"/>
                      <a:pt x="41709" y="1903068"/>
                      <a:pt x="48299" y="1895160"/>
                    </a:cubicBezTo>
                    <a:cubicBezTo>
                      <a:pt x="56207" y="1885935"/>
                      <a:pt x="54889" y="1874073"/>
                      <a:pt x="54889" y="1871437"/>
                    </a:cubicBezTo>
                    <a:cubicBezTo>
                      <a:pt x="54889" y="1870120"/>
                      <a:pt x="54889" y="1868801"/>
                      <a:pt x="53571" y="1867484"/>
                    </a:cubicBezTo>
                    <a:cubicBezTo>
                      <a:pt x="52253" y="1862212"/>
                      <a:pt x="52253" y="1859577"/>
                      <a:pt x="54889" y="1854305"/>
                    </a:cubicBezTo>
                    <a:cubicBezTo>
                      <a:pt x="56207" y="1852987"/>
                      <a:pt x="58842" y="1850351"/>
                      <a:pt x="61478" y="1847715"/>
                    </a:cubicBezTo>
                    <a:cubicBezTo>
                      <a:pt x="68068" y="1841125"/>
                      <a:pt x="77293" y="1831900"/>
                      <a:pt x="78611" y="1822674"/>
                    </a:cubicBezTo>
                    <a:cubicBezTo>
                      <a:pt x="79929" y="1809495"/>
                      <a:pt x="83883" y="1806860"/>
                      <a:pt x="87836" y="1805542"/>
                    </a:cubicBezTo>
                    <a:cubicBezTo>
                      <a:pt x="87836" y="1805542"/>
                      <a:pt x="89154" y="1805542"/>
                      <a:pt x="89154" y="1804224"/>
                    </a:cubicBezTo>
                    <a:cubicBezTo>
                      <a:pt x="90472" y="1804224"/>
                      <a:pt x="90472" y="1802906"/>
                      <a:pt x="93108" y="1801588"/>
                    </a:cubicBezTo>
                    <a:cubicBezTo>
                      <a:pt x="97062" y="1798952"/>
                      <a:pt x="106287" y="1793681"/>
                      <a:pt x="103652" y="1789727"/>
                    </a:cubicBezTo>
                    <a:cubicBezTo>
                      <a:pt x="102334" y="1787091"/>
                      <a:pt x="102334" y="1787091"/>
                      <a:pt x="102334" y="1787091"/>
                    </a:cubicBezTo>
                    <a:cubicBezTo>
                      <a:pt x="101016" y="1787091"/>
                      <a:pt x="99698" y="1788409"/>
                      <a:pt x="97062" y="1789727"/>
                    </a:cubicBezTo>
                    <a:lnTo>
                      <a:pt x="94426" y="1791045"/>
                    </a:lnTo>
                    <a:cubicBezTo>
                      <a:pt x="90472" y="1793681"/>
                      <a:pt x="78611" y="1801588"/>
                      <a:pt x="70704" y="1801588"/>
                    </a:cubicBezTo>
                    <a:cubicBezTo>
                      <a:pt x="68068" y="1801588"/>
                      <a:pt x="66750" y="1800270"/>
                      <a:pt x="65432" y="1798952"/>
                    </a:cubicBezTo>
                    <a:cubicBezTo>
                      <a:pt x="64114" y="1797635"/>
                      <a:pt x="61478" y="1796316"/>
                      <a:pt x="60160" y="1796316"/>
                    </a:cubicBezTo>
                    <a:cubicBezTo>
                      <a:pt x="58842" y="1796316"/>
                      <a:pt x="57525" y="1797635"/>
                      <a:pt x="57525" y="1800270"/>
                    </a:cubicBezTo>
                    <a:cubicBezTo>
                      <a:pt x="56207" y="1806860"/>
                      <a:pt x="52253" y="1814767"/>
                      <a:pt x="48299" y="1814767"/>
                    </a:cubicBezTo>
                    <a:cubicBezTo>
                      <a:pt x="46981" y="1814767"/>
                      <a:pt x="43027" y="1814767"/>
                      <a:pt x="43027" y="1808178"/>
                    </a:cubicBezTo>
                    <a:cubicBezTo>
                      <a:pt x="43027" y="1802906"/>
                      <a:pt x="40391" y="1798952"/>
                      <a:pt x="39073" y="1797635"/>
                    </a:cubicBezTo>
                    <a:cubicBezTo>
                      <a:pt x="39073" y="1797635"/>
                      <a:pt x="39073" y="1797635"/>
                      <a:pt x="37756" y="1798952"/>
                    </a:cubicBezTo>
                    <a:lnTo>
                      <a:pt x="35120" y="1802906"/>
                    </a:lnTo>
                    <a:cubicBezTo>
                      <a:pt x="27212" y="1818721"/>
                      <a:pt x="21941" y="1826629"/>
                      <a:pt x="16669" y="1826629"/>
                    </a:cubicBezTo>
                    <a:cubicBezTo>
                      <a:pt x="15351" y="1826629"/>
                      <a:pt x="12715" y="1826629"/>
                      <a:pt x="11398" y="1821357"/>
                    </a:cubicBezTo>
                    <a:cubicBezTo>
                      <a:pt x="8762" y="1809495"/>
                      <a:pt x="6126" y="1792363"/>
                      <a:pt x="11398" y="1780502"/>
                    </a:cubicBezTo>
                    <a:cubicBezTo>
                      <a:pt x="15351" y="1771276"/>
                      <a:pt x="24577" y="1762051"/>
                      <a:pt x="32484" y="1762051"/>
                    </a:cubicBezTo>
                    <a:cubicBezTo>
                      <a:pt x="35120" y="1762051"/>
                      <a:pt x="37756" y="1763368"/>
                      <a:pt x="39073" y="1766004"/>
                    </a:cubicBezTo>
                    <a:cubicBezTo>
                      <a:pt x="40391" y="1767323"/>
                      <a:pt x="40391" y="1768640"/>
                      <a:pt x="40391" y="1769958"/>
                    </a:cubicBezTo>
                    <a:cubicBezTo>
                      <a:pt x="41709" y="1771276"/>
                      <a:pt x="43027" y="1773912"/>
                      <a:pt x="43027" y="1773912"/>
                    </a:cubicBezTo>
                    <a:cubicBezTo>
                      <a:pt x="43027" y="1773912"/>
                      <a:pt x="44345" y="1773912"/>
                      <a:pt x="45663" y="1772594"/>
                    </a:cubicBezTo>
                    <a:cubicBezTo>
                      <a:pt x="48299" y="1769958"/>
                      <a:pt x="54889" y="1766004"/>
                      <a:pt x="61478" y="1763368"/>
                    </a:cubicBezTo>
                    <a:cubicBezTo>
                      <a:pt x="66750" y="1760733"/>
                      <a:pt x="77293" y="1755461"/>
                      <a:pt x="78611" y="1752825"/>
                    </a:cubicBezTo>
                    <a:cubicBezTo>
                      <a:pt x="74657" y="1748872"/>
                      <a:pt x="74657" y="1748872"/>
                      <a:pt x="72021" y="1747554"/>
                    </a:cubicBezTo>
                    <a:lnTo>
                      <a:pt x="70704" y="1747554"/>
                    </a:lnTo>
                    <a:cubicBezTo>
                      <a:pt x="66750" y="1747554"/>
                      <a:pt x="64114" y="1744918"/>
                      <a:pt x="62796" y="1740964"/>
                    </a:cubicBezTo>
                    <a:cubicBezTo>
                      <a:pt x="61478" y="1737010"/>
                      <a:pt x="62796" y="1734375"/>
                      <a:pt x="65432" y="1731739"/>
                    </a:cubicBezTo>
                    <a:cubicBezTo>
                      <a:pt x="68068" y="1729103"/>
                      <a:pt x="70704" y="1729103"/>
                      <a:pt x="72021" y="1729103"/>
                    </a:cubicBezTo>
                    <a:cubicBezTo>
                      <a:pt x="73339" y="1729103"/>
                      <a:pt x="73339" y="1729103"/>
                      <a:pt x="74657" y="1729103"/>
                    </a:cubicBezTo>
                    <a:cubicBezTo>
                      <a:pt x="75975" y="1729103"/>
                      <a:pt x="75975" y="1729103"/>
                      <a:pt x="77293" y="1729103"/>
                    </a:cubicBezTo>
                    <a:cubicBezTo>
                      <a:pt x="79929" y="1729103"/>
                      <a:pt x="81247" y="1729103"/>
                      <a:pt x="83883" y="1727785"/>
                    </a:cubicBezTo>
                    <a:cubicBezTo>
                      <a:pt x="93108" y="1721196"/>
                      <a:pt x="108923" y="1705381"/>
                      <a:pt x="108923" y="1700109"/>
                    </a:cubicBezTo>
                    <a:cubicBezTo>
                      <a:pt x="108923" y="1698791"/>
                      <a:pt x="108923" y="1697473"/>
                      <a:pt x="108923" y="1696155"/>
                    </a:cubicBezTo>
                    <a:cubicBezTo>
                      <a:pt x="108923" y="1689565"/>
                      <a:pt x="110241" y="1688248"/>
                      <a:pt x="119466" y="1684293"/>
                    </a:cubicBezTo>
                    <a:cubicBezTo>
                      <a:pt x="122102" y="1682976"/>
                      <a:pt x="126056" y="1680340"/>
                      <a:pt x="130010" y="1677704"/>
                    </a:cubicBezTo>
                    <a:cubicBezTo>
                      <a:pt x="135281" y="1673750"/>
                      <a:pt x="139235" y="1671114"/>
                      <a:pt x="141871" y="1671114"/>
                    </a:cubicBezTo>
                    <a:cubicBezTo>
                      <a:pt x="143189" y="1671114"/>
                      <a:pt x="144507" y="1671114"/>
                      <a:pt x="145825" y="1672433"/>
                    </a:cubicBezTo>
                    <a:cubicBezTo>
                      <a:pt x="147143" y="1673750"/>
                      <a:pt x="147143" y="1677704"/>
                      <a:pt x="147143" y="1679022"/>
                    </a:cubicBezTo>
                    <a:cubicBezTo>
                      <a:pt x="145825" y="1685612"/>
                      <a:pt x="147143" y="1690883"/>
                      <a:pt x="147143" y="1693519"/>
                    </a:cubicBezTo>
                    <a:cubicBezTo>
                      <a:pt x="147143" y="1693519"/>
                      <a:pt x="147143" y="1693519"/>
                      <a:pt x="147143" y="1693519"/>
                    </a:cubicBezTo>
                    <a:cubicBezTo>
                      <a:pt x="148461" y="1690883"/>
                      <a:pt x="149779" y="1686929"/>
                      <a:pt x="149779" y="1682976"/>
                    </a:cubicBezTo>
                    <a:cubicBezTo>
                      <a:pt x="149779" y="1677704"/>
                      <a:pt x="151096" y="1672433"/>
                      <a:pt x="156368" y="1668479"/>
                    </a:cubicBezTo>
                    <a:cubicBezTo>
                      <a:pt x="166911" y="1661890"/>
                      <a:pt x="186680" y="1644756"/>
                      <a:pt x="186680" y="1640802"/>
                    </a:cubicBezTo>
                    <a:cubicBezTo>
                      <a:pt x="186680" y="1639485"/>
                      <a:pt x="185362" y="1639485"/>
                      <a:pt x="182726" y="1639485"/>
                    </a:cubicBezTo>
                    <a:cubicBezTo>
                      <a:pt x="180090" y="1639485"/>
                      <a:pt x="177454" y="1640802"/>
                      <a:pt x="174819" y="1640802"/>
                    </a:cubicBezTo>
                    <a:cubicBezTo>
                      <a:pt x="173501" y="1640802"/>
                      <a:pt x="172183" y="1642121"/>
                      <a:pt x="170865" y="1642121"/>
                    </a:cubicBezTo>
                    <a:cubicBezTo>
                      <a:pt x="170865" y="1642121"/>
                      <a:pt x="114195" y="1659254"/>
                      <a:pt x="86518" y="1704062"/>
                    </a:cubicBezTo>
                    <a:cubicBezTo>
                      <a:pt x="86518" y="1705381"/>
                      <a:pt x="86518" y="1705381"/>
                      <a:pt x="85200" y="1705381"/>
                    </a:cubicBezTo>
                    <a:lnTo>
                      <a:pt x="85200" y="1705381"/>
                    </a:lnTo>
                    <a:lnTo>
                      <a:pt x="85200" y="1705381"/>
                    </a:lnTo>
                    <a:cubicBezTo>
                      <a:pt x="85200" y="1705381"/>
                      <a:pt x="82565" y="1706698"/>
                      <a:pt x="79929" y="1706698"/>
                    </a:cubicBezTo>
                    <a:cubicBezTo>
                      <a:pt x="77293" y="1706698"/>
                      <a:pt x="75975" y="1705381"/>
                      <a:pt x="74657" y="1704062"/>
                    </a:cubicBezTo>
                    <a:cubicBezTo>
                      <a:pt x="72021" y="1701427"/>
                      <a:pt x="70704" y="1696155"/>
                      <a:pt x="72021" y="1688248"/>
                    </a:cubicBezTo>
                    <a:cubicBezTo>
                      <a:pt x="73339" y="1677704"/>
                      <a:pt x="75975" y="1672433"/>
                      <a:pt x="78611" y="1667161"/>
                    </a:cubicBezTo>
                    <a:cubicBezTo>
                      <a:pt x="81247" y="1661890"/>
                      <a:pt x="82565" y="1657935"/>
                      <a:pt x="82565" y="1651346"/>
                    </a:cubicBezTo>
                    <a:cubicBezTo>
                      <a:pt x="81247" y="1636849"/>
                      <a:pt x="86518" y="1631577"/>
                      <a:pt x="90472" y="1627623"/>
                    </a:cubicBezTo>
                    <a:lnTo>
                      <a:pt x="91790" y="1626306"/>
                    </a:lnTo>
                    <a:cubicBezTo>
                      <a:pt x="93108" y="1624987"/>
                      <a:pt x="98380" y="1611808"/>
                      <a:pt x="97062" y="1606537"/>
                    </a:cubicBezTo>
                    <a:cubicBezTo>
                      <a:pt x="97062" y="1605219"/>
                      <a:pt x="95744" y="1603901"/>
                      <a:pt x="93108" y="1603901"/>
                    </a:cubicBezTo>
                    <a:cubicBezTo>
                      <a:pt x="89154" y="1602583"/>
                      <a:pt x="85200" y="1602583"/>
                      <a:pt x="81247" y="1602583"/>
                    </a:cubicBezTo>
                    <a:cubicBezTo>
                      <a:pt x="75975" y="1602583"/>
                      <a:pt x="72021" y="1603901"/>
                      <a:pt x="68068" y="1610491"/>
                    </a:cubicBezTo>
                    <a:cubicBezTo>
                      <a:pt x="62796" y="1618398"/>
                      <a:pt x="56207" y="1623670"/>
                      <a:pt x="49617" y="1623670"/>
                    </a:cubicBezTo>
                    <a:cubicBezTo>
                      <a:pt x="44345" y="1623670"/>
                      <a:pt x="41709" y="1621034"/>
                      <a:pt x="39073" y="1615763"/>
                    </a:cubicBezTo>
                    <a:cubicBezTo>
                      <a:pt x="39073" y="1614444"/>
                      <a:pt x="37756" y="1613127"/>
                      <a:pt x="37756" y="1611808"/>
                    </a:cubicBezTo>
                    <a:cubicBezTo>
                      <a:pt x="35120" y="1602583"/>
                      <a:pt x="32484" y="1594675"/>
                      <a:pt x="40391" y="1585450"/>
                    </a:cubicBezTo>
                    <a:cubicBezTo>
                      <a:pt x="44345" y="1580179"/>
                      <a:pt x="46981" y="1578860"/>
                      <a:pt x="49617" y="1578860"/>
                    </a:cubicBezTo>
                    <a:cubicBezTo>
                      <a:pt x="49617" y="1578860"/>
                      <a:pt x="49617" y="1578860"/>
                      <a:pt x="50935" y="1578860"/>
                    </a:cubicBezTo>
                    <a:cubicBezTo>
                      <a:pt x="50935" y="1578860"/>
                      <a:pt x="50935" y="1577543"/>
                      <a:pt x="52253" y="1574907"/>
                    </a:cubicBezTo>
                    <a:lnTo>
                      <a:pt x="52253" y="1572271"/>
                    </a:lnTo>
                    <a:cubicBezTo>
                      <a:pt x="53571" y="1563046"/>
                      <a:pt x="54889" y="1552502"/>
                      <a:pt x="62796" y="1552502"/>
                    </a:cubicBezTo>
                    <a:cubicBezTo>
                      <a:pt x="62796" y="1552502"/>
                      <a:pt x="64114" y="1552502"/>
                      <a:pt x="65432" y="1552502"/>
                    </a:cubicBezTo>
                    <a:cubicBezTo>
                      <a:pt x="69386" y="1553820"/>
                      <a:pt x="72021" y="1557774"/>
                      <a:pt x="74657" y="1561728"/>
                    </a:cubicBezTo>
                    <a:cubicBezTo>
                      <a:pt x="77293" y="1565681"/>
                      <a:pt x="79929" y="1569636"/>
                      <a:pt x="82565" y="1569636"/>
                    </a:cubicBezTo>
                    <a:cubicBezTo>
                      <a:pt x="82565" y="1569636"/>
                      <a:pt x="83883" y="1569636"/>
                      <a:pt x="83883" y="1569636"/>
                    </a:cubicBezTo>
                    <a:cubicBezTo>
                      <a:pt x="87836" y="1568317"/>
                      <a:pt x="91790" y="1565681"/>
                      <a:pt x="95744" y="1564364"/>
                    </a:cubicBezTo>
                    <a:cubicBezTo>
                      <a:pt x="101016" y="1561728"/>
                      <a:pt x="104969" y="1559092"/>
                      <a:pt x="111559" y="1559092"/>
                    </a:cubicBezTo>
                    <a:cubicBezTo>
                      <a:pt x="111559" y="1559092"/>
                      <a:pt x="112877" y="1559092"/>
                      <a:pt x="112877" y="1559092"/>
                    </a:cubicBezTo>
                    <a:lnTo>
                      <a:pt x="112877" y="1559092"/>
                    </a:lnTo>
                    <a:cubicBezTo>
                      <a:pt x="115513" y="1559092"/>
                      <a:pt x="118148" y="1557774"/>
                      <a:pt x="120784" y="1555138"/>
                    </a:cubicBezTo>
                    <a:cubicBezTo>
                      <a:pt x="124738" y="1552502"/>
                      <a:pt x="130010" y="1549867"/>
                      <a:pt x="135281" y="1549867"/>
                    </a:cubicBezTo>
                    <a:cubicBezTo>
                      <a:pt x="139235" y="1549867"/>
                      <a:pt x="143189" y="1551185"/>
                      <a:pt x="148461" y="1555138"/>
                    </a:cubicBezTo>
                    <a:cubicBezTo>
                      <a:pt x="155050" y="1560410"/>
                      <a:pt x="160322" y="1563046"/>
                      <a:pt x="162958" y="1563046"/>
                    </a:cubicBezTo>
                    <a:cubicBezTo>
                      <a:pt x="164275" y="1563046"/>
                      <a:pt x="164275" y="1563046"/>
                      <a:pt x="165593" y="1560410"/>
                    </a:cubicBezTo>
                    <a:cubicBezTo>
                      <a:pt x="169547" y="1556456"/>
                      <a:pt x="178772" y="1549867"/>
                      <a:pt x="186680" y="1549867"/>
                    </a:cubicBezTo>
                    <a:cubicBezTo>
                      <a:pt x="187998" y="1549867"/>
                      <a:pt x="189316" y="1549867"/>
                      <a:pt x="190634" y="1549867"/>
                    </a:cubicBezTo>
                    <a:cubicBezTo>
                      <a:pt x="191952" y="1549867"/>
                      <a:pt x="193270" y="1549867"/>
                      <a:pt x="194588" y="1549867"/>
                    </a:cubicBezTo>
                    <a:cubicBezTo>
                      <a:pt x="197223" y="1549867"/>
                      <a:pt x="201177" y="1549867"/>
                      <a:pt x="203813" y="1553820"/>
                    </a:cubicBezTo>
                    <a:cubicBezTo>
                      <a:pt x="205131" y="1556456"/>
                      <a:pt x="206449" y="1560410"/>
                      <a:pt x="205131" y="1565681"/>
                    </a:cubicBezTo>
                    <a:cubicBezTo>
                      <a:pt x="205131" y="1568317"/>
                      <a:pt x="203813" y="1569636"/>
                      <a:pt x="203813" y="1570953"/>
                    </a:cubicBezTo>
                    <a:cubicBezTo>
                      <a:pt x="203813" y="1573589"/>
                      <a:pt x="202495" y="1576225"/>
                      <a:pt x="202495" y="1577543"/>
                    </a:cubicBezTo>
                    <a:cubicBezTo>
                      <a:pt x="203813" y="1577543"/>
                      <a:pt x="203813" y="1577543"/>
                      <a:pt x="206449" y="1576225"/>
                    </a:cubicBezTo>
                    <a:cubicBezTo>
                      <a:pt x="213038" y="1573589"/>
                      <a:pt x="218310" y="1570953"/>
                      <a:pt x="223581" y="1567000"/>
                    </a:cubicBezTo>
                    <a:cubicBezTo>
                      <a:pt x="227535" y="1564364"/>
                      <a:pt x="230171" y="1563046"/>
                      <a:pt x="234125" y="1560410"/>
                    </a:cubicBezTo>
                    <a:cubicBezTo>
                      <a:pt x="238079" y="1557774"/>
                      <a:pt x="243350" y="1557774"/>
                      <a:pt x="248622" y="1557774"/>
                    </a:cubicBezTo>
                    <a:cubicBezTo>
                      <a:pt x="255212" y="1556456"/>
                      <a:pt x="260483" y="1556456"/>
                      <a:pt x="261801" y="1553820"/>
                    </a:cubicBezTo>
                    <a:cubicBezTo>
                      <a:pt x="264437" y="1548549"/>
                      <a:pt x="263119" y="1545913"/>
                      <a:pt x="261801" y="1543277"/>
                    </a:cubicBezTo>
                    <a:lnTo>
                      <a:pt x="260483" y="1541959"/>
                    </a:lnTo>
                    <a:cubicBezTo>
                      <a:pt x="259165" y="1539323"/>
                      <a:pt x="257847" y="1538005"/>
                      <a:pt x="256529" y="1538005"/>
                    </a:cubicBezTo>
                    <a:cubicBezTo>
                      <a:pt x="255212" y="1538005"/>
                      <a:pt x="252576" y="1538005"/>
                      <a:pt x="249940" y="1541959"/>
                    </a:cubicBezTo>
                    <a:cubicBezTo>
                      <a:pt x="245986" y="1545913"/>
                      <a:pt x="239396" y="1547231"/>
                      <a:pt x="232807" y="1547231"/>
                    </a:cubicBezTo>
                    <a:cubicBezTo>
                      <a:pt x="220946" y="1547231"/>
                      <a:pt x="205131" y="1541959"/>
                      <a:pt x="203813" y="1534052"/>
                    </a:cubicBezTo>
                    <a:lnTo>
                      <a:pt x="203813" y="1532733"/>
                    </a:lnTo>
                    <a:cubicBezTo>
                      <a:pt x="202495" y="1530098"/>
                      <a:pt x="201177" y="1522190"/>
                      <a:pt x="199859" y="1522190"/>
                    </a:cubicBezTo>
                    <a:cubicBezTo>
                      <a:pt x="199859" y="1522190"/>
                      <a:pt x="198541" y="1522190"/>
                      <a:pt x="197223" y="1524826"/>
                    </a:cubicBezTo>
                    <a:cubicBezTo>
                      <a:pt x="189316" y="1534052"/>
                      <a:pt x="182726" y="1543277"/>
                      <a:pt x="173501" y="1543277"/>
                    </a:cubicBezTo>
                    <a:cubicBezTo>
                      <a:pt x="170865" y="1543277"/>
                      <a:pt x="168229" y="1541959"/>
                      <a:pt x="166911" y="1540641"/>
                    </a:cubicBezTo>
                    <a:cubicBezTo>
                      <a:pt x="162958" y="1538005"/>
                      <a:pt x="156368" y="1536688"/>
                      <a:pt x="148461" y="1536688"/>
                    </a:cubicBezTo>
                    <a:cubicBezTo>
                      <a:pt x="143189" y="1536688"/>
                      <a:pt x="137917" y="1538005"/>
                      <a:pt x="132645" y="1538005"/>
                    </a:cubicBezTo>
                    <a:cubicBezTo>
                      <a:pt x="130010" y="1538005"/>
                      <a:pt x="126056" y="1540641"/>
                      <a:pt x="122102" y="1543277"/>
                    </a:cubicBezTo>
                    <a:cubicBezTo>
                      <a:pt x="112877" y="1548549"/>
                      <a:pt x="102334" y="1553820"/>
                      <a:pt x="94426" y="1553820"/>
                    </a:cubicBezTo>
                    <a:cubicBezTo>
                      <a:pt x="87836" y="1553820"/>
                      <a:pt x="85200" y="1549867"/>
                      <a:pt x="83883" y="1547231"/>
                    </a:cubicBezTo>
                    <a:cubicBezTo>
                      <a:pt x="81247" y="1540641"/>
                      <a:pt x="79929" y="1536688"/>
                      <a:pt x="79929" y="1535369"/>
                    </a:cubicBezTo>
                    <a:cubicBezTo>
                      <a:pt x="79929" y="1534052"/>
                      <a:pt x="79929" y="1532733"/>
                      <a:pt x="77293" y="1531416"/>
                    </a:cubicBezTo>
                    <a:cubicBezTo>
                      <a:pt x="74657" y="1530098"/>
                      <a:pt x="72021" y="1527462"/>
                      <a:pt x="72021" y="1524826"/>
                    </a:cubicBezTo>
                    <a:cubicBezTo>
                      <a:pt x="72021" y="1522190"/>
                      <a:pt x="73339" y="1519555"/>
                      <a:pt x="75975" y="1518237"/>
                    </a:cubicBezTo>
                    <a:cubicBezTo>
                      <a:pt x="75975" y="1518237"/>
                      <a:pt x="77293" y="1516919"/>
                      <a:pt x="77293" y="1516919"/>
                    </a:cubicBezTo>
                    <a:cubicBezTo>
                      <a:pt x="78611" y="1515601"/>
                      <a:pt x="78611" y="1515601"/>
                      <a:pt x="78611" y="1515601"/>
                    </a:cubicBezTo>
                    <a:cubicBezTo>
                      <a:pt x="78611" y="1514283"/>
                      <a:pt x="78611" y="1512965"/>
                      <a:pt x="79929" y="1510329"/>
                    </a:cubicBezTo>
                    <a:cubicBezTo>
                      <a:pt x="82565" y="1505058"/>
                      <a:pt x="87836" y="1502422"/>
                      <a:pt x="93108" y="1502422"/>
                    </a:cubicBezTo>
                    <a:cubicBezTo>
                      <a:pt x="94426" y="1502422"/>
                      <a:pt x="94426" y="1502422"/>
                      <a:pt x="95744" y="1502422"/>
                    </a:cubicBezTo>
                    <a:cubicBezTo>
                      <a:pt x="98380" y="1502422"/>
                      <a:pt x="104969" y="1503740"/>
                      <a:pt x="112877" y="1503740"/>
                    </a:cubicBezTo>
                    <a:cubicBezTo>
                      <a:pt x="124738" y="1503740"/>
                      <a:pt x="127374" y="1502422"/>
                      <a:pt x="127374" y="1502422"/>
                    </a:cubicBezTo>
                    <a:cubicBezTo>
                      <a:pt x="128692" y="1501104"/>
                      <a:pt x="130010" y="1499786"/>
                      <a:pt x="132645" y="1499786"/>
                    </a:cubicBezTo>
                    <a:cubicBezTo>
                      <a:pt x="132645" y="1499786"/>
                      <a:pt x="133963" y="1499786"/>
                      <a:pt x="133963" y="1498468"/>
                    </a:cubicBezTo>
                    <a:cubicBezTo>
                      <a:pt x="133963" y="1498468"/>
                      <a:pt x="132645" y="1498468"/>
                      <a:pt x="132645" y="1498468"/>
                    </a:cubicBezTo>
                    <a:cubicBezTo>
                      <a:pt x="107605" y="1490560"/>
                      <a:pt x="82565" y="1480017"/>
                      <a:pt x="86518" y="1464202"/>
                    </a:cubicBezTo>
                    <a:cubicBezTo>
                      <a:pt x="89154" y="1451023"/>
                      <a:pt x="99698" y="1448387"/>
                      <a:pt x="103652" y="1447069"/>
                    </a:cubicBezTo>
                    <a:cubicBezTo>
                      <a:pt x="103652" y="1447069"/>
                      <a:pt x="103652" y="1447069"/>
                      <a:pt x="103652" y="1447069"/>
                    </a:cubicBezTo>
                    <a:lnTo>
                      <a:pt x="103652" y="1447069"/>
                    </a:lnTo>
                    <a:cubicBezTo>
                      <a:pt x="114195" y="1437844"/>
                      <a:pt x="120784" y="1432572"/>
                      <a:pt x="127374" y="1432572"/>
                    </a:cubicBezTo>
                    <a:cubicBezTo>
                      <a:pt x="130010" y="1432572"/>
                      <a:pt x="131327" y="1433890"/>
                      <a:pt x="132645" y="1435208"/>
                    </a:cubicBezTo>
                    <a:cubicBezTo>
                      <a:pt x="135281" y="1436526"/>
                      <a:pt x="136599" y="1439162"/>
                      <a:pt x="139235" y="1441798"/>
                    </a:cubicBezTo>
                    <a:cubicBezTo>
                      <a:pt x="143189" y="1445751"/>
                      <a:pt x="147143" y="1451023"/>
                      <a:pt x="149779" y="1451023"/>
                    </a:cubicBezTo>
                    <a:cubicBezTo>
                      <a:pt x="151096" y="1451023"/>
                      <a:pt x="153732" y="1451023"/>
                      <a:pt x="156368" y="1452341"/>
                    </a:cubicBezTo>
                    <a:cubicBezTo>
                      <a:pt x="161640" y="1453659"/>
                      <a:pt x="166911" y="1453659"/>
                      <a:pt x="172183" y="1453659"/>
                    </a:cubicBezTo>
                    <a:cubicBezTo>
                      <a:pt x="177454" y="1453659"/>
                      <a:pt x="178772" y="1452341"/>
                      <a:pt x="178772" y="1452341"/>
                    </a:cubicBezTo>
                    <a:cubicBezTo>
                      <a:pt x="182726" y="1448387"/>
                      <a:pt x="193270" y="1447069"/>
                      <a:pt x="205131" y="1445751"/>
                    </a:cubicBezTo>
                    <a:cubicBezTo>
                      <a:pt x="207767" y="1445751"/>
                      <a:pt x="211720" y="1445751"/>
                      <a:pt x="214356" y="1444433"/>
                    </a:cubicBezTo>
                    <a:cubicBezTo>
                      <a:pt x="220946" y="1443115"/>
                      <a:pt x="226217" y="1439162"/>
                      <a:pt x="226217" y="1436526"/>
                    </a:cubicBezTo>
                    <a:cubicBezTo>
                      <a:pt x="226217" y="1436526"/>
                      <a:pt x="226217" y="1435208"/>
                      <a:pt x="224899" y="1435208"/>
                    </a:cubicBezTo>
                    <a:cubicBezTo>
                      <a:pt x="222264" y="1433890"/>
                      <a:pt x="219628" y="1432572"/>
                      <a:pt x="216992" y="1432572"/>
                    </a:cubicBezTo>
                    <a:cubicBezTo>
                      <a:pt x="214356" y="1432572"/>
                      <a:pt x="213038" y="1432572"/>
                      <a:pt x="210402" y="1432572"/>
                    </a:cubicBezTo>
                    <a:cubicBezTo>
                      <a:pt x="209085" y="1432572"/>
                      <a:pt x="207767" y="1432572"/>
                      <a:pt x="206449" y="1432572"/>
                    </a:cubicBezTo>
                    <a:cubicBezTo>
                      <a:pt x="202495" y="1432572"/>
                      <a:pt x="191952" y="1433890"/>
                      <a:pt x="182726" y="1433890"/>
                    </a:cubicBezTo>
                    <a:cubicBezTo>
                      <a:pt x="160322" y="1433890"/>
                      <a:pt x="157686" y="1431254"/>
                      <a:pt x="157686" y="1428619"/>
                    </a:cubicBezTo>
                    <a:cubicBezTo>
                      <a:pt x="156368" y="1425983"/>
                      <a:pt x="152414" y="1416757"/>
                      <a:pt x="140553" y="1416757"/>
                    </a:cubicBezTo>
                    <a:lnTo>
                      <a:pt x="139235" y="1416757"/>
                    </a:lnTo>
                    <a:cubicBezTo>
                      <a:pt x="136599" y="1416757"/>
                      <a:pt x="135281" y="1416757"/>
                      <a:pt x="133963" y="1416757"/>
                    </a:cubicBezTo>
                    <a:cubicBezTo>
                      <a:pt x="131327" y="1416757"/>
                      <a:pt x="128692" y="1416757"/>
                      <a:pt x="127374" y="1416757"/>
                    </a:cubicBezTo>
                    <a:cubicBezTo>
                      <a:pt x="124738" y="1416757"/>
                      <a:pt x="120784" y="1416757"/>
                      <a:pt x="118148" y="1414122"/>
                    </a:cubicBezTo>
                    <a:cubicBezTo>
                      <a:pt x="115513" y="1411486"/>
                      <a:pt x="115513" y="1408850"/>
                      <a:pt x="115513" y="1406214"/>
                    </a:cubicBezTo>
                    <a:cubicBezTo>
                      <a:pt x="115513" y="1400942"/>
                      <a:pt x="115513" y="1396988"/>
                      <a:pt x="115513" y="1395671"/>
                    </a:cubicBezTo>
                    <a:cubicBezTo>
                      <a:pt x="115513" y="1394353"/>
                      <a:pt x="115513" y="1393035"/>
                      <a:pt x="115513" y="1391717"/>
                    </a:cubicBezTo>
                    <a:cubicBezTo>
                      <a:pt x="115513" y="1389081"/>
                      <a:pt x="118148" y="1386445"/>
                      <a:pt x="122102" y="1386445"/>
                    </a:cubicBezTo>
                    <a:cubicBezTo>
                      <a:pt x="124738" y="1386445"/>
                      <a:pt x="127374" y="1387763"/>
                      <a:pt x="130010" y="1390399"/>
                    </a:cubicBezTo>
                    <a:cubicBezTo>
                      <a:pt x="131327" y="1391717"/>
                      <a:pt x="131327" y="1391717"/>
                      <a:pt x="132645" y="1393035"/>
                    </a:cubicBezTo>
                    <a:cubicBezTo>
                      <a:pt x="136599" y="1396988"/>
                      <a:pt x="140553" y="1400942"/>
                      <a:pt x="144507" y="1400942"/>
                    </a:cubicBezTo>
                    <a:cubicBezTo>
                      <a:pt x="144507" y="1400942"/>
                      <a:pt x="145825" y="1400942"/>
                      <a:pt x="147143" y="1399624"/>
                    </a:cubicBezTo>
                    <a:cubicBezTo>
                      <a:pt x="148461" y="1398306"/>
                      <a:pt x="149779" y="1396988"/>
                      <a:pt x="149779" y="1395671"/>
                    </a:cubicBezTo>
                    <a:cubicBezTo>
                      <a:pt x="151096" y="1394353"/>
                      <a:pt x="151096" y="1391717"/>
                      <a:pt x="155050" y="1391717"/>
                    </a:cubicBezTo>
                    <a:cubicBezTo>
                      <a:pt x="156368" y="1391717"/>
                      <a:pt x="159004" y="1391717"/>
                      <a:pt x="162958" y="1394353"/>
                    </a:cubicBezTo>
                    <a:cubicBezTo>
                      <a:pt x="168229" y="1396988"/>
                      <a:pt x="170865" y="1398306"/>
                      <a:pt x="173501" y="1400942"/>
                    </a:cubicBezTo>
                    <a:cubicBezTo>
                      <a:pt x="176137" y="1403578"/>
                      <a:pt x="177454" y="1403578"/>
                      <a:pt x="180090" y="1403578"/>
                    </a:cubicBezTo>
                    <a:cubicBezTo>
                      <a:pt x="181408" y="1403578"/>
                      <a:pt x="182726" y="1403578"/>
                      <a:pt x="184044" y="1402260"/>
                    </a:cubicBezTo>
                    <a:cubicBezTo>
                      <a:pt x="193270" y="1399624"/>
                      <a:pt x="193270" y="1398306"/>
                      <a:pt x="194588" y="1393035"/>
                    </a:cubicBezTo>
                    <a:lnTo>
                      <a:pt x="194588" y="1391717"/>
                    </a:lnTo>
                    <a:cubicBezTo>
                      <a:pt x="195906" y="1385127"/>
                      <a:pt x="202495" y="1374584"/>
                      <a:pt x="210402" y="1374584"/>
                    </a:cubicBezTo>
                    <a:cubicBezTo>
                      <a:pt x="213038" y="1374584"/>
                      <a:pt x="215674" y="1375902"/>
                      <a:pt x="218310" y="1379856"/>
                    </a:cubicBezTo>
                    <a:lnTo>
                      <a:pt x="219628" y="1382492"/>
                    </a:lnTo>
                    <a:cubicBezTo>
                      <a:pt x="220946" y="1385127"/>
                      <a:pt x="222264" y="1387763"/>
                      <a:pt x="223581" y="1389081"/>
                    </a:cubicBezTo>
                    <a:cubicBezTo>
                      <a:pt x="223581" y="1389081"/>
                      <a:pt x="223581" y="1389081"/>
                      <a:pt x="224899" y="1387763"/>
                    </a:cubicBezTo>
                    <a:cubicBezTo>
                      <a:pt x="226217" y="1386445"/>
                      <a:pt x="226217" y="1383809"/>
                      <a:pt x="227535" y="1381174"/>
                    </a:cubicBezTo>
                    <a:cubicBezTo>
                      <a:pt x="227535" y="1377220"/>
                      <a:pt x="228853" y="1371948"/>
                      <a:pt x="234125" y="1370630"/>
                    </a:cubicBezTo>
                    <a:cubicBezTo>
                      <a:pt x="235443" y="1370630"/>
                      <a:pt x="239396" y="1369313"/>
                      <a:pt x="243350" y="1369313"/>
                    </a:cubicBezTo>
                    <a:cubicBezTo>
                      <a:pt x="249940" y="1369313"/>
                      <a:pt x="255212" y="1370630"/>
                      <a:pt x="259165" y="1374584"/>
                    </a:cubicBezTo>
                    <a:cubicBezTo>
                      <a:pt x="261801" y="1377220"/>
                      <a:pt x="263119" y="1381174"/>
                      <a:pt x="263119" y="1386445"/>
                    </a:cubicBezTo>
                    <a:cubicBezTo>
                      <a:pt x="261801" y="1395671"/>
                      <a:pt x="264437" y="1404896"/>
                      <a:pt x="267072" y="1407532"/>
                    </a:cubicBezTo>
                    <a:cubicBezTo>
                      <a:pt x="267072" y="1407532"/>
                      <a:pt x="268391" y="1408850"/>
                      <a:pt x="268391" y="1408850"/>
                    </a:cubicBezTo>
                    <a:cubicBezTo>
                      <a:pt x="272344" y="1406214"/>
                      <a:pt x="272344" y="1406214"/>
                      <a:pt x="273662" y="1402260"/>
                    </a:cubicBezTo>
                    <a:lnTo>
                      <a:pt x="273662" y="1399624"/>
                    </a:lnTo>
                    <a:cubicBezTo>
                      <a:pt x="273662" y="1396988"/>
                      <a:pt x="274980" y="1395671"/>
                      <a:pt x="276298" y="1393035"/>
                    </a:cubicBezTo>
                    <a:cubicBezTo>
                      <a:pt x="277616" y="1389081"/>
                      <a:pt x="280252" y="1383809"/>
                      <a:pt x="278934" y="1381174"/>
                    </a:cubicBezTo>
                    <a:cubicBezTo>
                      <a:pt x="272344" y="1364041"/>
                      <a:pt x="265755" y="1360087"/>
                      <a:pt x="261801" y="1358769"/>
                    </a:cubicBezTo>
                    <a:cubicBezTo>
                      <a:pt x="253894" y="1356133"/>
                      <a:pt x="232807" y="1346908"/>
                      <a:pt x="231489" y="1337682"/>
                    </a:cubicBezTo>
                    <a:cubicBezTo>
                      <a:pt x="231489" y="1335047"/>
                      <a:pt x="231489" y="1332411"/>
                      <a:pt x="234125" y="1331093"/>
                    </a:cubicBezTo>
                    <a:cubicBezTo>
                      <a:pt x="236761" y="1329775"/>
                      <a:pt x="238079" y="1328457"/>
                      <a:pt x="240714" y="1328457"/>
                    </a:cubicBezTo>
                    <a:cubicBezTo>
                      <a:pt x="244668" y="1328457"/>
                      <a:pt x="248622" y="1331093"/>
                      <a:pt x="252576" y="1332411"/>
                    </a:cubicBezTo>
                    <a:cubicBezTo>
                      <a:pt x="255212" y="1333729"/>
                      <a:pt x="257847" y="1335047"/>
                      <a:pt x="259165" y="1335047"/>
                    </a:cubicBezTo>
                    <a:cubicBezTo>
                      <a:pt x="259165" y="1335047"/>
                      <a:pt x="259165" y="1335047"/>
                      <a:pt x="260483" y="1335047"/>
                    </a:cubicBezTo>
                    <a:cubicBezTo>
                      <a:pt x="261801" y="1335047"/>
                      <a:pt x="264437" y="1332411"/>
                      <a:pt x="265755" y="1331093"/>
                    </a:cubicBezTo>
                    <a:cubicBezTo>
                      <a:pt x="268391" y="1328457"/>
                      <a:pt x="272344" y="1324503"/>
                      <a:pt x="278934" y="1324503"/>
                    </a:cubicBezTo>
                    <a:cubicBezTo>
                      <a:pt x="281570" y="1324503"/>
                      <a:pt x="282887" y="1324503"/>
                      <a:pt x="285523" y="1325821"/>
                    </a:cubicBezTo>
                    <a:cubicBezTo>
                      <a:pt x="290795" y="1327139"/>
                      <a:pt x="297385" y="1332411"/>
                      <a:pt x="303975" y="1336365"/>
                    </a:cubicBezTo>
                    <a:cubicBezTo>
                      <a:pt x="310564" y="1341636"/>
                      <a:pt x="319789" y="1346908"/>
                      <a:pt x="323743" y="1346908"/>
                    </a:cubicBezTo>
                    <a:cubicBezTo>
                      <a:pt x="323743" y="1346908"/>
                      <a:pt x="325061" y="1346908"/>
                      <a:pt x="325061" y="1346908"/>
                    </a:cubicBezTo>
                    <a:cubicBezTo>
                      <a:pt x="329014" y="1344272"/>
                      <a:pt x="330333" y="1342954"/>
                      <a:pt x="330333" y="1342954"/>
                    </a:cubicBezTo>
                    <a:cubicBezTo>
                      <a:pt x="330333" y="1342954"/>
                      <a:pt x="330333" y="1342954"/>
                      <a:pt x="329014" y="1340318"/>
                    </a:cubicBezTo>
                    <a:cubicBezTo>
                      <a:pt x="329014" y="1339000"/>
                      <a:pt x="326378" y="1337682"/>
                      <a:pt x="325061" y="1337682"/>
                    </a:cubicBezTo>
                    <a:cubicBezTo>
                      <a:pt x="322425" y="1335047"/>
                      <a:pt x="318471" y="1332411"/>
                      <a:pt x="319789" y="1328457"/>
                    </a:cubicBezTo>
                    <a:cubicBezTo>
                      <a:pt x="321107" y="1324503"/>
                      <a:pt x="325061" y="1324503"/>
                      <a:pt x="330333" y="1324503"/>
                    </a:cubicBezTo>
                    <a:cubicBezTo>
                      <a:pt x="340876" y="1324503"/>
                      <a:pt x="343512" y="1323186"/>
                      <a:pt x="343512" y="1323186"/>
                    </a:cubicBezTo>
                    <a:cubicBezTo>
                      <a:pt x="343512" y="1323186"/>
                      <a:pt x="343512" y="1321868"/>
                      <a:pt x="343512" y="1321868"/>
                    </a:cubicBezTo>
                    <a:cubicBezTo>
                      <a:pt x="344830" y="1319232"/>
                      <a:pt x="347466" y="1319232"/>
                      <a:pt x="350102" y="1317914"/>
                    </a:cubicBezTo>
                    <a:cubicBezTo>
                      <a:pt x="351419" y="1317914"/>
                      <a:pt x="355373" y="1316596"/>
                      <a:pt x="356691" y="1315278"/>
                    </a:cubicBezTo>
                    <a:lnTo>
                      <a:pt x="356691" y="1313960"/>
                    </a:lnTo>
                    <a:cubicBezTo>
                      <a:pt x="356691" y="1308688"/>
                      <a:pt x="355373" y="1308688"/>
                      <a:pt x="354055" y="1308688"/>
                    </a:cubicBezTo>
                    <a:cubicBezTo>
                      <a:pt x="354055" y="1308688"/>
                      <a:pt x="352737" y="1308688"/>
                      <a:pt x="352737" y="1308688"/>
                    </a:cubicBezTo>
                    <a:cubicBezTo>
                      <a:pt x="348783" y="1308688"/>
                      <a:pt x="342194" y="1310006"/>
                      <a:pt x="335604" y="1310006"/>
                    </a:cubicBezTo>
                    <a:cubicBezTo>
                      <a:pt x="325061" y="1310006"/>
                      <a:pt x="318471" y="1307370"/>
                      <a:pt x="315835" y="1300781"/>
                    </a:cubicBezTo>
                    <a:cubicBezTo>
                      <a:pt x="314518" y="1298145"/>
                      <a:pt x="314518" y="1294191"/>
                      <a:pt x="315835" y="1291555"/>
                    </a:cubicBezTo>
                    <a:cubicBezTo>
                      <a:pt x="318471" y="1286284"/>
                      <a:pt x="323743" y="1284966"/>
                      <a:pt x="329014" y="1283648"/>
                    </a:cubicBezTo>
                    <a:lnTo>
                      <a:pt x="330333" y="1283648"/>
                    </a:lnTo>
                    <a:cubicBezTo>
                      <a:pt x="331650" y="1283648"/>
                      <a:pt x="332968" y="1282330"/>
                      <a:pt x="335604" y="1282330"/>
                    </a:cubicBezTo>
                    <a:cubicBezTo>
                      <a:pt x="339558" y="1281012"/>
                      <a:pt x="350102" y="1279694"/>
                      <a:pt x="351419" y="1277059"/>
                    </a:cubicBezTo>
                    <a:cubicBezTo>
                      <a:pt x="354055" y="1273105"/>
                      <a:pt x="360645" y="1267833"/>
                      <a:pt x="365916" y="1267833"/>
                    </a:cubicBezTo>
                    <a:cubicBezTo>
                      <a:pt x="367234" y="1267833"/>
                      <a:pt x="371188" y="1267833"/>
                      <a:pt x="373824" y="1274423"/>
                    </a:cubicBezTo>
                    <a:lnTo>
                      <a:pt x="373824" y="1275741"/>
                    </a:lnTo>
                    <a:cubicBezTo>
                      <a:pt x="377777" y="1291555"/>
                      <a:pt x="381731" y="1307370"/>
                      <a:pt x="381731" y="1313960"/>
                    </a:cubicBezTo>
                    <a:cubicBezTo>
                      <a:pt x="381731" y="1315278"/>
                      <a:pt x="383049" y="1319232"/>
                      <a:pt x="387003" y="1323186"/>
                    </a:cubicBezTo>
                    <a:cubicBezTo>
                      <a:pt x="389639" y="1325821"/>
                      <a:pt x="392274" y="1327139"/>
                      <a:pt x="392274" y="1327139"/>
                    </a:cubicBezTo>
                    <a:cubicBezTo>
                      <a:pt x="394910" y="1325821"/>
                      <a:pt x="396229" y="1324503"/>
                      <a:pt x="396229" y="1321868"/>
                    </a:cubicBezTo>
                    <a:cubicBezTo>
                      <a:pt x="396229" y="1319232"/>
                      <a:pt x="396229" y="1317914"/>
                      <a:pt x="393593" y="1315278"/>
                    </a:cubicBezTo>
                    <a:cubicBezTo>
                      <a:pt x="387003" y="1308688"/>
                      <a:pt x="384367" y="1300781"/>
                      <a:pt x="385685" y="1294191"/>
                    </a:cubicBezTo>
                    <a:cubicBezTo>
                      <a:pt x="385685" y="1292873"/>
                      <a:pt x="385685" y="1291555"/>
                      <a:pt x="385685" y="1290238"/>
                    </a:cubicBezTo>
                    <a:cubicBezTo>
                      <a:pt x="387003" y="1267833"/>
                      <a:pt x="389639" y="1262562"/>
                      <a:pt x="393593" y="1262562"/>
                    </a:cubicBezTo>
                    <a:cubicBezTo>
                      <a:pt x="397546" y="1262562"/>
                      <a:pt x="398864" y="1266515"/>
                      <a:pt x="400182" y="1271787"/>
                    </a:cubicBezTo>
                    <a:lnTo>
                      <a:pt x="400182" y="1273105"/>
                    </a:lnTo>
                    <a:cubicBezTo>
                      <a:pt x="404136" y="1286284"/>
                      <a:pt x="408089" y="1306053"/>
                      <a:pt x="412043" y="1308688"/>
                    </a:cubicBezTo>
                    <a:cubicBezTo>
                      <a:pt x="415997" y="1306053"/>
                      <a:pt x="417315" y="1302099"/>
                      <a:pt x="415997" y="1296827"/>
                    </a:cubicBezTo>
                    <a:cubicBezTo>
                      <a:pt x="414679" y="1292873"/>
                      <a:pt x="415997" y="1290238"/>
                      <a:pt x="415997" y="1286284"/>
                    </a:cubicBezTo>
                    <a:cubicBezTo>
                      <a:pt x="417315" y="1282330"/>
                      <a:pt x="417315" y="1281012"/>
                      <a:pt x="415997" y="1279694"/>
                    </a:cubicBezTo>
                    <a:cubicBezTo>
                      <a:pt x="414679" y="1278376"/>
                      <a:pt x="413361" y="1277059"/>
                      <a:pt x="412043" y="1274423"/>
                    </a:cubicBezTo>
                    <a:cubicBezTo>
                      <a:pt x="408089" y="1270469"/>
                      <a:pt x="404136" y="1266515"/>
                      <a:pt x="405453" y="1262562"/>
                    </a:cubicBezTo>
                    <a:cubicBezTo>
                      <a:pt x="406772" y="1259926"/>
                      <a:pt x="408089" y="1258608"/>
                      <a:pt x="412043" y="1257290"/>
                    </a:cubicBezTo>
                    <a:cubicBezTo>
                      <a:pt x="415997" y="1255972"/>
                      <a:pt x="421268" y="1255972"/>
                      <a:pt x="427858" y="1255972"/>
                    </a:cubicBezTo>
                    <a:cubicBezTo>
                      <a:pt x="434448" y="1255972"/>
                      <a:pt x="446309" y="1254654"/>
                      <a:pt x="448945" y="1253336"/>
                    </a:cubicBezTo>
                    <a:cubicBezTo>
                      <a:pt x="448945" y="1248064"/>
                      <a:pt x="444991" y="1244111"/>
                      <a:pt x="441037" y="1241475"/>
                    </a:cubicBezTo>
                    <a:cubicBezTo>
                      <a:pt x="433130" y="1237521"/>
                      <a:pt x="430494" y="1232249"/>
                      <a:pt x="430494" y="1228296"/>
                    </a:cubicBezTo>
                    <a:cubicBezTo>
                      <a:pt x="430494" y="1225660"/>
                      <a:pt x="433130" y="1223024"/>
                      <a:pt x="437084" y="1221706"/>
                    </a:cubicBezTo>
                    <a:cubicBezTo>
                      <a:pt x="439720" y="1220388"/>
                      <a:pt x="443673" y="1220388"/>
                      <a:pt x="448945" y="1220388"/>
                    </a:cubicBezTo>
                    <a:cubicBezTo>
                      <a:pt x="455535" y="1220388"/>
                      <a:pt x="462124" y="1221706"/>
                      <a:pt x="466078" y="1221706"/>
                    </a:cubicBezTo>
                    <a:cubicBezTo>
                      <a:pt x="467395" y="1221706"/>
                      <a:pt x="468714" y="1221706"/>
                      <a:pt x="468714" y="1221706"/>
                    </a:cubicBezTo>
                    <a:cubicBezTo>
                      <a:pt x="470031" y="1220388"/>
                      <a:pt x="471349" y="1219070"/>
                      <a:pt x="475303" y="1217753"/>
                    </a:cubicBezTo>
                    <a:cubicBezTo>
                      <a:pt x="476621" y="1217753"/>
                      <a:pt x="477939" y="1217753"/>
                      <a:pt x="479257" y="1217753"/>
                    </a:cubicBezTo>
                    <a:cubicBezTo>
                      <a:pt x="483211" y="1217753"/>
                      <a:pt x="485847" y="1220388"/>
                      <a:pt x="487164" y="1221706"/>
                    </a:cubicBezTo>
                    <a:cubicBezTo>
                      <a:pt x="488482" y="1223024"/>
                      <a:pt x="489800" y="1224342"/>
                      <a:pt x="492436" y="1224342"/>
                    </a:cubicBezTo>
                    <a:lnTo>
                      <a:pt x="492436" y="1224342"/>
                    </a:lnTo>
                    <a:cubicBezTo>
                      <a:pt x="493754" y="1224342"/>
                      <a:pt x="493754" y="1224342"/>
                      <a:pt x="495072" y="1224342"/>
                    </a:cubicBezTo>
                    <a:cubicBezTo>
                      <a:pt x="497707" y="1224342"/>
                      <a:pt x="499026" y="1224342"/>
                      <a:pt x="500343" y="1224342"/>
                    </a:cubicBezTo>
                    <a:cubicBezTo>
                      <a:pt x="500343" y="1224342"/>
                      <a:pt x="501662" y="1224342"/>
                      <a:pt x="501662" y="1224342"/>
                    </a:cubicBezTo>
                    <a:cubicBezTo>
                      <a:pt x="501662" y="1224342"/>
                      <a:pt x="501662" y="1224342"/>
                      <a:pt x="502979" y="1221706"/>
                    </a:cubicBezTo>
                    <a:cubicBezTo>
                      <a:pt x="502979" y="1220388"/>
                      <a:pt x="504297" y="1219070"/>
                      <a:pt x="505615" y="1216435"/>
                    </a:cubicBezTo>
                    <a:cubicBezTo>
                      <a:pt x="513522" y="1200619"/>
                      <a:pt x="517476" y="1194030"/>
                      <a:pt x="522748" y="1194030"/>
                    </a:cubicBezTo>
                    <a:cubicBezTo>
                      <a:pt x="524066" y="1194030"/>
                      <a:pt x="525384" y="1194030"/>
                      <a:pt x="525384" y="1195348"/>
                    </a:cubicBezTo>
                    <a:cubicBezTo>
                      <a:pt x="528020" y="1196666"/>
                      <a:pt x="529338" y="1200619"/>
                      <a:pt x="530655" y="1204573"/>
                    </a:cubicBezTo>
                    <a:cubicBezTo>
                      <a:pt x="533291" y="1213799"/>
                      <a:pt x="534609" y="1220388"/>
                      <a:pt x="545153" y="1220388"/>
                    </a:cubicBezTo>
                    <a:cubicBezTo>
                      <a:pt x="546470" y="1220388"/>
                      <a:pt x="549106" y="1220388"/>
                      <a:pt x="550424" y="1220388"/>
                    </a:cubicBezTo>
                    <a:cubicBezTo>
                      <a:pt x="568875" y="1220388"/>
                      <a:pt x="595233" y="1211163"/>
                      <a:pt x="601823" y="1207209"/>
                    </a:cubicBezTo>
                    <a:cubicBezTo>
                      <a:pt x="611048" y="1199301"/>
                      <a:pt x="645314" y="1172943"/>
                      <a:pt x="646632" y="1170308"/>
                    </a:cubicBezTo>
                    <a:cubicBezTo>
                      <a:pt x="646632" y="1170308"/>
                      <a:pt x="647950" y="1168990"/>
                      <a:pt x="649267" y="1167672"/>
                    </a:cubicBezTo>
                    <a:cubicBezTo>
                      <a:pt x="651903" y="1166354"/>
                      <a:pt x="655857" y="1162400"/>
                      <a:pt x="655857" y="1159764"/>
                    </a:cubicBezTo>
                    <a:cubicBezTo>
                      <a:pt x="655857" y="1158446"/>
                      <a:pt x="653222" y="1157128"/>
                      <a:pt x="651903" y="1155810"/>
                    </a:cubicBezTo>
                    <a:cubicBezTo>
                      <a:pt x="649267" y="1154492"/>
                      <a:pt x="645314" y="1153174"/>
                      <a:pt x="641360" y="1153174"/>
                    </a:cubicBezTo>
                    <a:cubicBezTo>
                      <a:pt x="636088" y="1153174"/>
                      <a:pt x="630817" y="1154492"/>
                      <a:pt x="626863" y="1155810"/>
                    </a:cubicBezTo>
                    <a:cubicBezTo>
                      <a:pt x="633453" y="1157128"/>
                      <a:pt x="640043" y="1159764"/>
                      <a:pt x="640043" y="1165036"/>
                    </a:cubicBezTo>
                    <a:cubicBezTo>
                      <a:pt x="640043" y="1168990"/>
                      <a:pt x="637407" y="1172943"/>
                      <a:pt x="629499" y="1174261"/>
                    </a:cubicBezTo>
                    <a:cubicBezTo>
                      <a:pt x="620274" y="1176897"/>
                      <a:pt x="599187" y="1183487"/>
                      <a:pt x="592597" y="1188758"/>
                    </a:cubicBezTo>
                    <a:cubicBezTo>
                      <a:pt x="587326" y="1192712"/>
                      <a:pt x="570193" y="1194030"/>
                      <a:pt x="560968" y="1194030"/>
                    </a:cubicBezTo>
                    <a:cubicBezTo>
                      <a:pt x="551742" y="1194030"/>
                      <a:pt x="549106" y="1192712"/>
                      <a:pt x="547789" y="1191394"/>
                    </a:cubicBezTo>
                    <a:cubicBezTo>
                      <a:pt x="546470" y="1190076"/>
                      <a:pt x="546470" y="1188758"/>
                      <a:pt x="546470" y="1187440"/>
                    </a:cubicBezTo>
                    <a:cubicBezTo>
                      <a:pt x="547789" y="1183487"/>
                      <a:pt x="551742" y="1182169"/>
                      <a:pt x="557013" y="1179533"/>
                    </a:cubicBezTo>
                    <a:cubicBezTo>
                      <a:pt x="559649" y="1178215"/>
                      <a:pt x="566239" y="1175579"/>
                      <a:pt x="566239" y="1172943"/>
                    </a:cubicBezTo>
                    <a:cubicBezTo>
                      <a:pt x="566239" y="1170308"/>
                      <a:pt x="564921" y="1170308"/>
                      <a:pt x="562285" y="1170308"/>
                    </a:cubicBezTo>
                    <a:cubicBezTo>
                      <a:pt x="559649" y="1170308"/>
                      <a:pt x="557013" y="1170308"/>
                      <a:pt x="553060" y="1171626"/>
                    </a:cubicBezTo>
                    <a:cubicBezTo>
                      <a:pt x="549106" y="1171626"/>
                      <a:pt x="546470" y="1172943"/>
                      <a:pt x="542517" y="1172943"/>
                    </a:cubicBezTo>
                    <a:cubicBezTo>
                      <a:pt x="537245" y="1172943"/>
                      <a:pt x="533291" y="1171626"/>
                      <a:pt x="530655" y="1168990"/>
                    </a:cubicBezTo>
                    <a:cubicBezTo>
                      <a:pt x="529338" y="1167672"/>
                      <a:pt x="529338" y="1165036"/>
                      <a:pt x="529338" y="1163718"/>
                    </a:cubicBezTo>
                    <a:cubicBezTo>
                      <a:pt x="530655" y="1157128"/>
                      <a:pt x="537245" y="1151857"/>
                      <a:pt x="546470" y="1149221"/>
                    </a:cubicBezTo>
                    <a:cubicBezTo>
                      <a:pt x="547789" y="1149221"/>
                      <a:pt x="549106" y="1149221"/>
                      <a:pt x="551742" y="1147903"/>
                    </a:cubicBezTo>
                    <a:cubicBezTo>
                      <a:pt x="575464" y="1142631"/>
                      <a:pt x="579418" y="1139995"/>
                      <a:pt x="579418" y="1137360"/>
                    </a:cubicBezTo>
                    <a:cubicBezTo>
                      <a:pt x="579418" y="1134724"/>
                      <a:pt x="578100" y="1132088"/>
                      <a:pt x="576782" y="1129452"/>
                    </a:cubicBezTo>
                    <a:cubicBezTo>
                      <a:pt x="575464" y="1125499"/>
                      <a:pt x="574147" y="1121545"/>
                      <a:pt x="575464" y="1118909"/>
                    </a:cubicBezTo>
                    <a:cubicBezTo>
                      <a:pt x="576782" y="1116273"/>
                      <a:pt x="580736" y="1114955"/>
                      <a:pt x="584690" y="1114955"/>
                    </a:cubicBezTo>
                    <a:cubicBezTo>
                      <a:pt x="595233" y="1114955"/>
                      <a:pt x="601823" y="1112319"/>
                      <a:pt x="604459" y="1109683"/>
                    </a:cubicBezTo>
                    <a:cubicBezTo>
                      <a:pt x="604459" y="1108365"/>
                      <a:pt x="604459" y="1107047"/>
                      <a:pt x="604459" y="1105730"/>
                    </a:cubicBezTo>
                    <a:cubicBezTo>
                      <a:pt x="603140" y="1100458"/>
                      <a:pt x="601823" y="1092551"/>
                      <a:pt x="605776" y="1087279"/>
                    </a:cubicBezTo>
                    <a:cubicBezTo>
                      <a:pt x="607095" y="1085961"/>
                      <a:pt x="609730" y="1083325"/>
                      <a:pt x="613684" y="1083325"/>
                    </a:cubicBezTo>
                    <a:cubicBezTo>
                      <a:pt x="615002" y="1083325"/>
                      <a:pt x="617638" y="1083325"/>
                      <a:pt x="618955" y="1083325"/>
                    </a:cubicBezTo>
                    <a:cubicBezTo>
                      <a:pt x="626863" y="1083325"/>
                      <a:pt x="628181" y="1082007"/>
                      <a:pt x="629499" y="1076736"/>
                    </a:cubicBezTo>
                    <a:cubicBezTo>
                      <a:pt x="630817" y="1074100"/>
                      <a:pt x="630817" y="1071464"/>
                      <a:pt x="630817" y="1068828"/>
                    </a:cubicBezTo>
                    <a:cubicBezTo>
                      <a:pt x="630817" y="1064874"/>
                      <a:pt x="630817" y="1059603"/>
                      <a:pt x="638724" y="1059603"/>
                    </a:cubicBezTo>
                    <a:cubicBezTo>
                      <a:pt x="646632" y="1058285"/>
                      <a:pt x="663765" y="1054331"/>
                      <a:pt x="671672" y="1049059"/>
                    </a:cubicBezTo>
                    <a:lnTo>
                      <a:pt x="672990" y="1047741"/>
                    </a:lnTo>
                    <a:cubicBezTo>
                      <a:pt x="679580" y="1042470"/>
                      <a:pt x="683534" y="1039834"/>
                      <a:pt x="698030" y="1039834"/>
                    </a:cubicBezTo>
                    <a:lnTo>
                      <a:pt x="699349" y="1039834"/>
                    </a:lnTo>
                    <a:cubicBezTo>
                      <a:pt x="703302" y="1039834"/>
                      <a:pt x="707256" y="1039834"/>
                      <a:pt x="709892" y="1041152"/>
                    </a:cubicBezTo>
                    <a:cubicBezTo>
                      <a:pt x="712528" y="1041152"/>
                      <a:pt x="715163" y="1041152"/>
                      <a:pt x="716481" y="1041152"/>
                    </a:cubicBezTo>
                    <a:cubicBezTo>
                      <a:pt x="719117" y="1041152"/>
                      <a:pt x="720435" y="1041152"/>
                      <a:pt x="720435" y="1041152"/>
                    </a:cubicBezTo>
                    <a:cubicBezTo>
                      <a:pt x="720435" y="1041152"/>
                      <a:pt x="720435" y="1039834"/>
                      <a:pt x="720435" y="1038516"/>
                    </a:cubicBezTo>
                    <a:cubicBezTo>
                      <a:pt x="720435" y="1035880"/>
                      <a:pt x="720435" y="1034562"/>
                      <a:pt x="719117" y="1033245"/>
                    </a:cubicBezTo>
                    <a:cubicBezTo>
                      <a:pt x="717799" y="1027973"/>
                      <a:pt x="717799" y="1025337"/>
                      <a:pt x="725707" y="1018747"/>
                    </a:cubicBezTo>
                    <a:cubicBezTo>
                      <a:pt x="728342" y="1017429"/>
                      <a:pt x="730978" y="1014793"/>
                      <a:pt x="733614" y="1013476"/>
                    </a:cubicBezTo>
                    <a:cubicBezTo>
                      <a:pt x="737568" y="1010840"/>
                      <a:pt x="745476" y="1004250"/>
                      <a:pt x="748111" y="1001614"/>
                    </a:cubicBezTo>
                    <a:cubicBezTo>
                      <a:pt x="748111" y="1001614"/>
                      <a:pt x="746793" y="1001614"/>
                      <a:pt x="746793" y="1001614"/>
                    </a:cubicBezTo>
                    <a:cubicBezTo>
                      <a:pt x="741521" y="1001614"/>
                      <a:pt x="733614" y="1002932"/>
                      <a:pt x="725707" y="1004250"/>
                    </a:cubicBezTo>
                    <a:cubicBezTo>
                      <a:pt x="719117" y="1005568"/>
                      <a:pt x="713845" y="1006886"/>
                      <a:pt x="709892" y="1006886"/>
                    </a:cubicBezTo>
                    <a:cubicBezTo>
                      <a:pt x="707256" y="1006886"/>
                      <a:pt x="705938" y="1005568"/>
                      <a:pt x="704620" y="1004250"/>
                    </a:cubicBezTo>
                    <a:cubicBezTo>
                      <a:pt x="703302" y="1001614"/>
                      <a:pt x="707256" y="998979"/>
                      <a:pt x="708573" y="998979"/>
                    </a:cubicBezTo>
                    <a:cubicBezTo>
                      <a:pt x="712528" y="996343"/>
                      <a:pt x="717799" y="993707"/>
                      <a:pt x="723071" y="991071"/>
                    </a:cubicBezTo>
                    <a:cubicBezTo>
                      <a:pt x="732297" y="987118"/>
                      <a:pt x="742840" y="981846"/>
                      <a:pt x="746793" y="976574"/>
                    </a:cubicBezTo>
                    <a:cubicBezTo>
                      <a:pt x="752065" y="964713"/>
                      <a:pt x="771834" y="955487"/>
                      <a:pt x="781059" y="955487"/>
                    </a:cubicBezTo>
                    <a:cubicBezTo>
                      <a:pt x="782377" y="955487"/>
                      <a:pt x="782377" y="955487"/>
                      <a:pt x="783695" y="955487"/>
                    </a:cubicBezTo>
                    <a:cubicBezTo>
                      <a:pt x="783695" y="955487"/>
                      <a:pt x="785013" y="955487"/>
                      <a:pt x="785013" y="955487"/>
                    </a:cubicBezTo>
                    <a:cubicBezTo>
                      <a:pt x="786331" y="955487"/>
                      <a:pt x="786331" y="955487"/>
                      <a:pt x="787648" y="955487"/>
                    </a:cubicBezTo>
                    <a:cubicBezTo>
                      <a:pt x="788967" y="955487"/>
                      <a:pt x="788967" y="955487"/>
                      <a:pt x="790284" y="955487"/>
                    </a:cubicBezTo>
                    <a:cubicBezTo>
                      <a:pt x="792920" y="955487"/>
                      <a:pt x="792920" y="956805"/>
                      <a:pt x="794238" y="956805"/>
                    </a:cubicBezTo>
                    <a:cubicBezTo>
                      <a:pt x="795556" y="959441"/>
                      <a:pt x="794238" y="962077"/>
                      <a:pt x="791603" y="969985"/>
                    </a:cubicBezTo>
                    <a:cubicBezTo>
                      <a:pt x="790284" y="972620"/>
                      <a:pt x="790284" y="973938"/>
                      <a:pt x="790284" y="973938"/>
                    </a:cubicBezTo>
                    <a:cubicBezTo>
                      <a:pt x="794238" y="973938"/>
                      <a:pt x="800827" y="969985"/>
                      <a:pt x="804782" y="967349"/>
                    </a:cubicBezTo>
                    <a:cubicBezTo>
                      <a:pt x="807417" y="966031"/>
                      <a:pt x="814007" y="962077"/>
                      <a:pt x="820596" y="958123"/>
                    </a:cubicBezTo>
                    <a:cubicBezTo>
                      <a:pt x="825868" y="955487"/>
                      <a:pt x="829822" y="952852"/>
                      <a:pt x="832458" y="951534"/>
                    </a:cubicBezTo>
                    <a:cubicBezTo>
                      <a:pt x="836411" y="948898"/>
                      <a:pt x="843001" y="943626"/>
                      <a:pt x="844319" y="939673"/>
                    </a:cubicBezTo>
                    <a:cubicBezTo>
                      <a:pt x="844319" y="939673"/>
                      <a:pt x="844319" y="939673"/>
                      <a:pt x="843001" y="939673"/>
                    </a:cubicBezTo>
                    <a:cubicBezTo>
                      <a:pt x="843001" y="939673"/>
                      <a:pt x="841683" y="939673"/>
                      <a:pt x="841683" y="939673"/>
                    </a:cubicBezTo>
                    <a:cubicBezTo>
                      <a:pt x="835094" y="939673"/>
                      <a:pt x="828504" y="943626"/>
                      <a:pt x="823232" y="944944"/>
                    </a:cubicBezTo>
                    <a:cubicBezTo>
                      <a:pt x="819278" y="946262"/>
                      <a:pt x="815325" y="947580"/>
                      <a:pt x="814007" y="947580"/>
                    </a:cubicBezTo>
                    <a:cubicBezTo>
                      <a:pt x="811371" y="947580"/>
                      <a:pt x="810053" y="946262"/>
                      <a:pt x="810053" y="946262"/>
                    </a:cubicBezTo>
                    <a:cubicBezTo>
                      <a:pt x="808735" y="943626"/>
                      <a:pt x="810053" y="940991"/>
                      <a:pt x="810053" y="940991"/>
                    </a:cubicBezTo>
                    <a:cubicBezTo>
                      <a:pt x="812689" y="933083"/>
                      <a:pt x="812689" y="927812"/>
                      <a:pt x="811371" y="927812"/>
                    </a:cubicBezTo>
                    <a:lnTo>
                      <a:pt x="811371" y="927812"/>
                    </a:lnTo>
                    <a:cubicBezTo>
                      <a:pt x="811371" y="927812"/>
                      <a:pt x="808735" y="927812"/>
                      <a:pt x="804782" y="931765"/>
                    </a:cubicBezTo>
                    <a:cubicBezTo>
                      <a:pt x="798192" y="935719"/>
                      <a:pt x="794238" y="938355"/>
                      <a:pt x="790284" y="938355"/>
                    </a:cubicBezTo>
                    <a:cubicBezTo>
                      <a:pt x="787648" y="938355"/>
                      <a:pt x="785013" y="937037"/>
                      <a:pt x="785013" y="934401"/>
                    </a:cubicBezTo>
                    <a:cubicBezTo>
                      <a:pt x="783695" y="931765"/>
                      <a:pt x="785013" y="927812"/>
                      <a:pt x="787648" y="925176"/>
                    </a:cubicBezTo>
                    <a:cubicBezTo>
                      <a:pt x="791603" y="921222"/>
                      <a:pt x="811371" y="901453"/>
                      <a:pt x="817961" y="901453"/>
                    </a:cubicBezTo>
                    <a:cubicBezTo>
                      <a:pt x="819278" y="901453"/>
                      <a:pt x="820596" y="901453"/>
                      <a:pt x="821914" y="902771"/>
                    </a:cubicBezTo>
                    <a:cubicBezTo>
                      <a:pt x="823232" y="904089"/>
                      <a:pt x="823232" y="905407"/>
                      <a:pt x="823232" y="908043"/>
                    </a:cubicBezTo>
                    <a:cubicBezTo>
                      <a:pt x="823232" y="908043"/>
                      <a:pt x="823232" y="908043"/>
                      <a:pt x="823232" y="909360"/>
                    </a:cubicBezTo>
                    <a:cubicBezTo>
                      <a:pt x="823232" y="909360"/>
                      <a:pt x="824550" y="909360"/>
                      <a:pt x="825868" y="909360"/>
                    </a:cubicBezTo>
                    <a:cubicBezTo>
                      <a:pt x="829822" y="909360"/>
                      <a:pt x="835094" y="906725"/>
                      <a:pt x="837730" y="905407"/>
                    </a:cubicBezTo>
                    <a:cubicBezTo>
                      <a:pt x="836411" y="902771"/>
                      <a:pt x="833775" y="898817"/>
                      <a:pt x="832458" y="894864"/>
                    </a:cubicBezTo>
                    <a:cubicBezTo>
                      <a:pt x="831140" y="893546"/>
                      <a:pt x="829822" y="890910"/>
                      <a:pt x="829822" y="890910"/>
                    </a:cubicBezTo>
                    <a:cubicBezTo>
                      <a:pt x="829822" y="890910"/>
                      <a:pt x="823232" y="877731"/>
                      <a:pt x="828504" y="871141"/>
                    </a:cubicBezTo>
                    <a:cubicBezTo>
                      <a:pt x="829822" y="869823"/>
                      <a:pt x="832458" y="867187"/>
                      <a:pt x="836411" y="865869"/>
                    </a:cubicBezTo>
                    <a:cubicBezTo>
                      <a:pt x="837730" y="865869"/>
                      <a:pt x="840365" y="865869"/>
                      <a:pt x="841683" y="865869"/>
                    </a:cubicBezTo>
                    <a:cubicBezTo>
                      <a:pt x="846954" y="865869"/>
                      <a:pt x="854862" y="864551"/>
                      <a:pt x="857498" y="863233"/>
                    </a:cubicBezTo>
                    <a:cubicBezTo>
                      <a:pt x="857498" y="863233"/>
                      <a:pt x="857498" y="863233"/>
                      <a:pt x="857498" y="861916"/>
                    </a:cubicBezTo>
                    <a:lnTo>
                      <a:pt x="857498" y="860598"/>
                    </a:lnTo>
                    <a:cubicBezTo>
                      <a:pt x="856180" y="852690"/>
                      <a:pt x="853544" y="844783"/>
                      <a:pt x="861452" y="839511"/>
                    </a:cubicBezTo>
                    <a:cubicBezTo>
                      <a:pt x="865405" y="836875"/>
                      <a:pt x="870677" y="836875"/>
                      <a:pt x="875949" y="836875"/>
                    </a:cubicBezTo>
                    <a:cubicBezTo>
                      <a:pt x="883857" y="836875"/>
                      <a:pt x="886492" y="836875"/>
                      <a:pt x="886492" y="834240"/>
                    </a:cubicBezTo>
                    <a:cubicBezTo>
                      <a:pt x="886492" y="831604"/>
                      <a:pt x="885174" y="828968"/>
                      <a:pt x="883857" y="825014"/>
                    </a:cubicBezTo>
                    <a:cubicBezTo>
                      <a:pt x="881221" y="819742"/>
                      <a:pt x="877267" y="810517"/>
                      <a:pt x="887810" y="805245"/>
                    </a:cubicBezTo>
                    <a:cubicBezTo>
                      <a:pt x="891764" y="802610"/>
                      <a:pt x="895717" y="801292"/>
                      <a:pt x="898353" y="798656"/>
                    </a:cubicBezTo>
                    <a:cubicBezTo>
                      <a:pt x="903625" y="794702"/>
                      <a:pt x="907579" y="792066"/>
                      <a:pt x="911532" y="792066"/>
                    </a:cubicBezTo>
                    <a:cubicBezTo>
                      <a:pt x="914168" y="792066"/>
                      <a:pt x="915486" y="792066"/>
                      <a:pt x="916804" y="793384"/>
                    </a:cubicBezTo>
                    <a:cubicBezTo>
                      <a:pt x="919440" y="794702"/>
                      <a:pt x="922076" y="796020"/>
                      <a:pt x="927348" y="796020"/>
                    </a:cubicBezTo>
                    <a:cubicBezTo>
                      <a:pt x="929984" y="796020"/>
                      <a:pt x="932619" y="796020"/>
                      <a:pt x="935255" y="796020"/>
                    </a:cubicBezTo>
                    <a:cubicBezTo>
                      <a:pt x="936573" y="796020"/>
                      <a:pt x="937891" y="796020"/>
                      <a:pt x="940527" y="796020"/>
                    </a:cubicBezTo>
                    <a:cubicBezTo>
                      <a:pt x="945798" y="796020"/>
                      <a:pt x="958977" y="789431"/>
                      <a:pt x="964249" y="786795"/>
                    </a:cubicBezTo>
                    <a:cubicBezTo>
                      <a:pt x="964249" y="786795"/>
                      <a:pt x="964249" y="786795"/>
                      <a:pt x="964249" y="786795"/>
                    </a:cubicBezTo>
                    <a:cubicBezTo>
                      <a:pt x="962931" y="786795"/>
                      <a:pt x="960295" y="786795"/>
                      <a:pt x="958977" y="786795"/>
                    </a:cubicBezTo>
                    <a:cubicBezTo>
                      <a:pt x="955023" y="786795"/>
                      <a:pt x="951070" y="786795"/>
                      <a:pt x="947116" y="786795"/>
                    </a:cubicBezTo>
                    <a:cubicBezTo>
                      <a:pt x="943163" y="786795"/>
                      <a:pt x="939208" y="786795"/>
                      <a:pt x="935255" y="786795"/>
                    </a:cubicBezTo>
                    <a:cubicBezTo>
                      <a:pt x="924712" y="786795"/>
                      <a:pt x="914168" y="785477"/>
                      <a:pt x="911532" y="777569"/>
                    </a:cubicBezTo>
                    <a:cubicBezTo>
                      <a:pt x="907579" y="765708"/>
                      <a:pt x="904943" y="755165"/>
                      <a:pt x="908896" y="748575"/>
                    </a:cubicBezTo>
                    <a:cubicBezTo>
                      <a:pt x="910215" y="747257"/>
                      <a:pt x="911532" y="744621"/>
                      <a:pt x="916804" y="744621"/>
                    </a:cubicBezTo>
                    <a:cubicBezTo>
                      <a:pt x="918122" y="744621"/>
                      <a:pt x="920758" y="744621"/>
                      <a:pt x="922076" y="745939"/>
                    </a:cubicBezTo>
                    <a:cubicBezTo>
                      <a:pt x="923394" y="745939"/>
                      <a:pt x="926029" y="747257"/>
                      <a:pt x="927348" y="747257"/>
                    </a:cubicBezTo>
                    <a:cubicBezTo>
                      <a:pt x="932619" y="747257"/>
                      <a:pt x="937891" y="744621"/>
                      <a:pt x="940527" y="740668"/>
                    </a:cubicBezTo>
                    <a:cubicBezTo>
                      <a:pt x="941844" y="739350"/>
                      <a:pt x="943163" y="736714"/>
                      <a:pt x="943163" y="736714"/>
                    </a:cubicBezTo>
                    <a:cubicBezTo>
                      <a:pt x="937891" y="735396"/>
                      <a:pt x="932619" y="730124"/>
                      <a:pt x="931301" y="724853"/>
                    </a:cubicBezTo>
                    <a:cubicBezTo>
                      <a:pt x="929984" y="720899"/>
                      <a:pt x="931301" y="718263"/>
                      <a:pt x="933937" y="715627"/>
                    </a:cubicBezTo>
                    <a:cubicBezTo>
                      <a:pt x="935255" y="714309"/>
                      <a:pt x="935255" y="712991"/>
                      <a:pt x="936573" y="711673"/>
                    </a:cubicBezTo>
                    <a:cubicBezTo>
                      <a:pt x="939208" y="707720"/>
                      <a:pt x="941844" y="703766"/>
                      <a:pt x="947116" y="703766"/>
                    </a:cubicBezTo>
                    <a:cubicBezTo>
                      <a:pt x="949752" y="703766"/>
                      <a:pt x="952387" y="703766"/>
                      <a:pt x="955023" y="706402"/>
                    </a:cubicBezTo>
                    <a:cubicBezTo>
                      <a:pt x="958977" y="707720"/>
                      <a:pt x="961613" y="709038"/>
                      <a:pt x="964249" y="709038"/>
                    </a:cubicBezTo>
                    <a:cubicBezTo>
                      <a:pt x="966885" y="709038"/>
                      <a:pt x="969521" y="707720"/>
                      <a:pt x="970839" y="705084"/>
                    </a:cubicBezTo>
                    <a:cubicBezTo>
                      <a:pt x="976111" y="697177"/>
                      <a:pt x="976111" y="691905"/>
                      <a:pt x="974792" y="691905"/>
                    </a:cubicBezTo>
                    <a:cubicBezTo>
                      <a:pt x="969521" y="689269"/>
                      <a:pt x="964249" y="683998"/>
                      <a:pt x="965567" y="680044"/>
                    </a:cubicBezTo>
                    <a:cubicBezTo>
                      <a:pt x="965567" y="677408"/>
                      <a:pt x="968203" y="674772"/>
                      <a:pt x="973475" y="674772"/>
                    </a:cubicBezTo>
                    <a:cubicBezTo>
                      <a:pt x="977428" y="673454"/>
                      <a:pt x="987971" y="673454"/>
                      <a:pt x="998514" y="672136"/>
                    </a:cubicBezTo>
                    <a:cubicBezTo>
                      <a:pt x="1011694" y="670818"/>
                      <a:pt x="1031462" y="668182"/>
                      <a:pt x="1034098" y="666864"/>
                    </a:cubicBezTo>
                    <a:cubicBezTo>
                      <a:pt x="1035417" y="666864"/>
                      <a:pt x="1035417" y="665546"/>
                      <a:pt x="1036734" y="665546"/>
                    </a:cubicBezTo>
                    <a:cubicBezTo>
                      <a:pt x="1043324" y="662911"/>
                      <a:pt x="1047277" y="660275"/>
                      <a:pt x="1047277" y="653685"/>
                    </a:cubicBezTo>
                    <a:cubicBezTo>
                      <a:pt x="1047277" y="651050"/>
                      <a:pt x="1045960" y="647096"/>
                      <a:pt x="1044641" y="643142"/>
                    </a:cubicBezTo>
                    <a:cubicBezTo>
                      <a:pt x="1040688" y="629963"/>
                      <a:pt x="1039370" y="622055"/>
                      <a:pt x="1042006" y="618102"/>
                    </a:cubicBezTo>
                    <a:cubicBezTo>
                      <a:pt x="1043324" y="616784"/>
                      <a:pt x="1044641" y="615466"/>
                      <a:pt x="1045960" y="615466"/>
                    </a:cubicBezTo>
                    <a:cubicBezTo>
                      <a:pt x="1047277" y="615466"/>
                      <a:pt x="1049913" y="616784"/>
                      <a:pt x="1052549" y="618102"/>
                    </a:cubicBezTo>
                    <a:cubicBezTo>
                      <a:pt x="1057821" y="620737"/>
                      <a:pt x="1063093" y="626009"/>
                      <a:pt x="1067046" y="629963"/>
                    </a:cubicBezTo>
                    <a:cubicBezTo>
                      <a:pt x="1077589" y="637871"/>
                      <a:pt x="1089451" y="647096"/>
                      <a:pt x="1094723" y="647096"/>
                    </a:cubicBezTo>
                    <a:cubicBezTo>
                      <a:pt x="1094723" y="647096"/>
                      <a:pt x="1094723" y="647096"/>
                      <a:pt x="1096040" y="647096"/>
                    </a:cubicBezTo>
                    <a:cubicBezTo>
                      <a:pt x="1098676" y="647096"/>
                      <a:pt x="1101312" y="645778"/>
                      <a:pt x="1103948" y="645778"/>
                    </a:cubicBezTo>
                    <a:cubicBezTo>
                      <a:pt x="1106584" y="645778"/>
                      <a:pt x="1109220" y="645778"/>
                      <a:pt x="1110537" y="644460"/>
                    </a:cubicBezTo>
                    <a:cubicBezTo>
                      <a:pt x="1110537" y="644460"/>
                      <a:pt x="1109220" y="643142"/>
                      <a:pt x="1107902" y="641824"/>
                    </a:cubicBezTo>
                    <a:cubicBezTo>
                      <a:pt x="1103948" y="637871"/>
                      <a:pt x="1097358" y="635235"/>
                      <a:pt x="1090768" y="633917"/>
                    </a:cubicBezTo>
                    <a:cubicBezTo>
                      <a:pt x="1080225" y="629963"/>
                      <a:pt x="1068365" y="627327"/>
                      <a:pt x="1068365" y="615466"/>
                    </a:cubicBezTo>
                    <a:cubicBezTo>
                      <a:pt x="1068365" y="606240"/>
                      <a:pt x="1074954" y="595697"/>
                      <a:pt x="1080225" y="589108"/>
                    </a:cubicBezTo>
                    <a:cubicBezTo>
                      <a:pt x="1082861" y="586472"/>
                      <a:pt x="1088133" y="581200"/>
                      <a:pt x="1092087" y="581200"/>
                    </a:cubicBezTo>
                    <a:cubicBezTo>
                      <a:pt x="1093404" y="581200"/>
                      <a:pt x="1094723" y="581200"/>
                      <a:pt x="1096040" y="582518"/>
                    </a:cubicBezTo>
                    <a:cubicBezTo>
                      <a:pt x="1098676" y="585154"/>
                      <a:pt x="1098676" y="589108"/>
                      <a:pt x="1099994" y="593061"/>
                    </a:cubicBezTo>
                    <a:cubicBezTo>
                      <a:pt x="1099994" y="597015"/>
                      <a:pt x="1099994" y="599651"/>
                      <a:pt x="1103948" y="600969"/>
                    </a:cubicBezTo>
                    <a:cubicBezTo>
                      <a:pt x="1110537" y="604923"/>
                      <a:pt x="1131624" y="612830"/>
                      <a:pt x="1139531" y="612830"/>
                    </a:cubicBezTo>
                    <a:cubicBezTo>
                      <a:pt x="1139531" y="612830"/>
                      <a:pt x="1139531" y="612830"/>
                      <a:pt x="1139531" y="612830"/>
                    </a:cubicBezTo>
                    <a:cubicBezTo>
                      <a:pt x="1139531" y="611512"/>
                      <a:pt x="1138214" y="610194"/>
                      <a:pt x="1138214" y="608876"/>
                    </a:cubicBezTo>
                    <a:cubicBezTo>
                      <a:pt x="1135578" y="600969"/>
                      <a:pt x="1132942" y="591744"/>
                      <a:pt x="1140850" y="586472"/>
                    </a:cubicBezTo>
                    <a:cubicBezTo>
                      <a:pt x="1142167" y="585154"/>
                      <a:pt x="1143485" y="583836"/>
                      <a:pt x="1144803" y="583836"/>
                    </a:cubicBezTo>
                    <a:cubicBezTo>
                      <a:pt x="1144803" y="583836"/>
                      <a:pt x="1143485" y="583836"/>
                      <a:pt x="1143485" y="583836"/>
                    </a:cubicBezTo>
                    <a:cubicBezTo>
                      <a:pt x="1142167" y="583836"/>
                      <a:pt x="1125035" y="583836"/>
                      <a:pt x="1122399" y="575928"/>
                    </a:cubicBezTo>
                    <a:cubicBezTo>
                      <a:pt x="1121081" y="571975"/>
                      <a:pt x="1123716" y="569339"/>
                      <a:pt x="1128988" y="566703"/>
                    </a:cubicBezTo>
                    <a:cubicBezTo>
                      <a:pt x="1138214" y="561431"/>
                      <a:pt x="1144803" y="552206"/>
                      <a:pt x="1146121" y="548252"/>
                    </a:cubicBezTo>
                    <a:cubicBezTo>
                      <a:pt x="1146121" y="548252"/>
                      <a:pt x="1146121" y="548252"/>
                      <a:pt x="1146121" y="548252"/>
                    </a:cubicBezTo>
                    <a:cubicBezTo>
                      <a:pt x="1146121" y="548252"/>
                      <a:pt x="1144803" y="548252"/>
                      <a:pt x="1144803" y="548252"/>
                    </a:cubicBezTo>
                    <a:cubicBezTo>
                      <a:pt x="1139531" y="549570"/>
                      <a:pt x="1135578" y="550888"/>
                      <a:pt x="1131624" y="553524"/>
                    </a:cubicBezTo>
                    <a:cubicBezTo>
                      <a:pt x="1126352" y="556160"/>
                      <a:pt x="1121081" y="558796"/>
                      <a:pt x="1115809" y="558796"/>
                    </a:cubicBezTo>
                    <a:cubicBezTo>
                      <a:pt x="1111856" y="558796"/>
                      <a:pt x="1106584" y="557478"/>
                      <a:pt x="1102630" y="553524"/>
                    </a:cubicBezTo>
                    <a:cubicBezTo>
                      <a:pt x="1094723" y="548252"/>
                      <a:pt x="1094723" y="542981"/>
                      <a:pt x="1096040" y="539027"/>
                    </a:cubicBezTo>
                    <a:cubicBezTo>
                      <a:pt x="1098676" y="531119"/>
                      <a:pt x="1110537" y="525848"/>
                      <a:pt x="1121081" y="524530"/>
                    </a:cubicBezTo>
                    <a:cubicBezTo>
                      <a:pt x="1125035" y="524530"/>
                      <a:pt x="1131624" y="524530"/>
                      <a:pt x="1136895" y="524530"/>
                    </a:cubicBezTo>
                    <a:cubicBezTo>
                      <a:pt x="1148757" y="524530"/>
                      <a:pt x="1167208" y="524530"/>
                      <a:pt x="1169843" y="520576"/>
                    </a:cubicBezTo>
                    <a:cubicBezTo>
                      <a:pt x="1169843" y="520576"/>
                      <a:pt x="1169843" y="520576"/>
                      <a:pt x="1169843" y="519258"/>
                    </a:cubicBezTo>
                    <a:cubicBezTo>
                      <a:pt x="1168526" y="515304"/>
                      <a:pt x="1165890" y="511351"/>
                      <a:pt x="1161936" y="507397"/>
                    </a:cubicBezTo>
                    <a:cubicBezTo>
                      <a:pt x="1157982" y="503443"/>
                      <a:pt x="1155346" y="499490"/>
                      <a:pt x="1156664" y="495536"/>
                    </a:cubicBezTo>
                    <a:cubicBezTo>
                      <a:pt x="1157982" y="491582"/>
                      <a:pt x="1161936" y="491582"/>
                      <a:pt x="1163254" y="491582"/>
                    </a:cubicBezTo>
                    <a:cubicBezTo>
                      <a:pt x="1171162" y="490264"/>
                      <a:pt x="1176433" y="488946"/>
                      <a:pt x="1183022" y="488946"/>
                    </a:cubicBezTo>
                    <a:cubicBezTo>
                      <a:pt x="1192248" y="488946"/>
                      <a:pt x="1197520" y="490264"/>
                      <a:pt x="1200156" y="495536"/>
                    </a:cubicBezTo>
                    <a:cubicBezTo>
                      <a:pt x="1202791" y="498172"/>
                      <a:pt x="1202791" y="502125"/>
                      <a:pt x="1200156" y="507397"/>
                    </a:cubicBezTo>
                    <a:cubicBezTo>
                      <a:pt x="1196201" y="516622"/>
                      <a:pt x="1198837" y="535073"/>
                      <a:pt x="1201473" y="545617"/>
                    </a:cubicBezTo>
                    <a:cubicBezTo>
                      <a:pt x="1201473" y="542981"/>
                      <a:pt x="1201473" y="539027"/>
                      <a:pt x="1201473" y="536391"/>
                    </a:cubicBezTo>
                    <a:cubicBezTo>
                      <a:pt x="1201473" y="524530"/>
                      <a:pt x="1202791" y="515304"/>
                      <a:pt x="1210699" y="510033"/>
                    </a:cubicBezTo>
                    <a:cubicBezTo>
                      <a:pt x="1215970" y="506079"/>
                      <a:pt x="1219925" y="500807"/>
                      <a:pt x="1219925" y="496854"/>
                    </a:cubicBezTo>
                    <a:cubicBezTo>
                      <a:pt x="1219925" y="495536"/>
                      <a:pt x="1219925" y="495536"/>
                      <a:pt x="1218606" y="495536"/>
                    </a:cubicBezTo>
                    <a:cubicBezTo>
                      <a:pt x="1213335" y="492900"/>
                      <a:pt x="1206745" y="481038"/>
                      <a:pt x="1208063" y="471813"/>
                    </a:cubicBezTo>
                    <a:cubicBezTo>
                      <a:pt x="1209381" y="466542"/>
                      <a:pt x="1212017" y="462588"/>
                      <a:pt x="1217289" y="461270"/>
                    </a:cubicBezTo>
                    <a:cubicBezTo>
                      <a:pt x="1218606" y="461270"/>
                      <a:pt x="1221242" y="459952"/>
                      <a:pt x="1222560" y="459952"/>
                    </a:cubicBezTo>
                    <a:cubicBezTo>
                      <a:pt x="1230468" y="458634"/>
                      <a:pt x="1239693" y="455998"/>
                      <a:pt x="1247600" y="455998"/>
                    </a:cubicBezTo>
                    <a:cubicBezTo>
                      <a:pt x="1259462" y="455998"/>
                      <a:pt x="1268687" y="459952"/>
                      <a:pt x="1272641" y="467859"/>
                    </a:cubicBezTo>
                    <a:cubicBezTo>
                      <a:pt x="1277912" y="478403"/>
                      <a:pt x="1291091" y="486310"/>
                      <a:pt x="1300317" y="486310"/>
                    </a:cubicBezTo>
                    <a:cubicBezTo>
                      <a:pt x="1304271" y="486310"/>
                      <a:pt x="1308224" y="484992"/>
                      <a:pt x="1310860" y="482356"/>
                    </a:cubicBezTo>
                    <a:cubicBezTo>
                      <a:pt x="1314814" y="477085"/>
                      <a:pt x="1317450" y="470495"/>
                      <a:pt x="1317450" y="462588"/>
                    </a:cubicBezTo>
                    <a:cubicBezTo>
                      <a:pt x="1317450" y="455998"/>
                      <a:pt x="1314814" y="450727"/>
                      <a:pt x="1312179" y="449409"/>
                    </a:cubicBezTo>
                    <a:cubicBezTo>
                      <a:pt x="1308224" y="446773"/>
                      <a:pt x="1305589" y="445455"/>
                      <a:pt x="1301635" y="445455"/>
                    </a:cubicBezTo>
                    <a:cubicBezTo>
                      <a:pt x="1298999" y="445455"/>
                      <a:pt x="1296363" y="446773"/>
                      <a:pt x="1293727" y="448091"/>
                    </a:cubicBezTo>
                    <a:cubicBezTo>
                      <a:pt x="1291091" y="450727"/>
                      <a:pt x="1287138" y="452045"/>
                      <a:pt x="1281866" y="452045"/>
                    </a:cubicBezTo>
                    <a:cubicBezTo>
                      <a:pt x="1273959" y="452045"/>
                      <a:pt x="1264733" y="449409"/>
                      <a:pt x="1262097" y="446773"/>
                    </a:cubicBezTo>
                    <a:cubicBezTo>
                      <a:pt x="1262097" y="446773"/>
                      <a:pt x="1260780" y="445455"/>
                      <a:pt x="1259462" y="445455"/>
                    </a:cubicBezTo>
                    <a:cubicBezTo>
                      <a:pt x="1248918" y="438865"/>
                      <a:pt x="1239693" y="430958"/>
                      <a:pt x="1241011" y="423050"/>
                    </a:cubicBezTo>
                    <a:cubicBezTo>
                      <a:pt x="1242328" y="419097"/>
                      <a:pt x="1244964" y="415143"/>
                      <a:pt x="1252872" y="413825"/>
                    </a:cubicBezTo>
                    <a:cubicBezTo>
                      <a:pt x="1271323" y="408553"/>
                      <a:pt x="1272641" y="405918"/>
                      <a:pt x="1273959" y="401964"/>
                    </a:cubicBezTo>
                    <a:cubicBezTo>
                      <a:pt x="1273959" y="400646"/>
                      <a:pt x="1273959" y="400646"/>
                      <a:pt x="1273959" y="399328"/>
                    </a:cubicBezTo>
                    <a:cubicBezTo>
                      <a:pt x="1275276" y="391421"/>
                      <a:pt x="1292410" y="370334"/>
                      <a:pt x="1305589" y="366380"/>
                    </a:cubicBezTo>
                    <a:cubicBezTo>
                      <a:pt x="1317450" y="362426"/>
                      <a:pt x="1343808" y="349247"/>
                      <a:pt x="1346444" y="343976"/>
                    </a:cubicBezTo>
                    <a:cubicBezTo>
                      <a:pt x="1347762" y="341340"/>
                      <a:pt x="1349080" y="338704"/>
                      <a:pt x="1351716" y="337386"/>
                    </a:cubicBezTo>
                    <a:cubicBezTo>
                      <a:pt x="1355670" y="333432"/>
                      <a:pt x="1358306" y="328161"/>
                      <a:pt x="1358306" y="322889"/>
                    </a:cubicBezTo>
                    <a:cubicBezTo>
                      <a:pt x="1358306" y="313664"/>
                      <a:pt x="1359623" y="311028"/>
                      <a:pt x="1364895" y="305756"/>
                    </a:cubicBezTo>
                    <a:cubicBezTo>
                      <a:pt x="1366213" y="304438"/>
                      <a:pt x="1366213" y="303120"/>
                      <a:pt x="1367530" y="301803"/>
                    </a:cubicBezTo>
                    <a:cubicBezTo>
                      <a:pt x="1368849" y="300485"/>
                      <a:pt x="1370166" y="297849"/>
                      <a:pt x="1372802" y="295213"/>
                    </a:cubicBezTo>
                    <a:cubicBezTo>
                      <a:pt x="1378074" y="287305"/>
                      <a:pt x="1383345" y="280716"/>
                      <a:pt x="1389935" y="280716"/>
                    </a:cubicBezTo>
                    <a:cubicBezTo>
                      <a:pt x="1391253" y="280716"/>
                      <a:pt x="1392571" y="280716"/>
                      <a:pt x="1393889" y="282034"/>
                    </a:cubicBezTo>
                    <a:lnTo>
                      <a:pt x="1396525" y="283351"/>
                    </a:lnTo>
                    <a:cubicBezTo>
                      <a:pt x="1400478" y="284669"/>
                      <a:pt x="1403114" y="287305"/>
                      <a:pt x="1405750" y="287305"/>
                    </a:cubicBezTo>
                    <a:cubicBezTo>
                      <a:pt x="1407068" y="287305"/>
                      <a:pt x="1408386" y="287305"/>
                      <a:pt x="1409704" y="282034"/>
                    </a:cubicBezTo>
                    <a:cubicBezTo>
                      <a:pt x="1411022" y="278080"/>
                      <a:pt x="1408386" y="276762"/>
                      <a:pt x="1405750" y="275444"/>
                    </a:cubicBezTo>
                    <a:cubicBezTo>
                      <a:pt x="1404432" y="274126"/>
                      <a:pt x="1401796" y="272808"/>
                      <a:pt x="1401796" y="270172"/>
                    </a:cubicBezTo>
                    <a:cubicBezTo>
                      <a:pt x="1401796" y="267537"/>
                      <a:pt x="1404432" y="264901"/>
                      <a:pt x="1408386" y="263583"/>
                    </a:cubicBezTo>
                    <a:cubicBezTo>
                      <a:pt x="1412340" y="260947"/>
                      <a:pt x="1414976" y="260947"/>
                      <a:pt x="1417612" y="260947"/>
                    </a:cubicBezTo>
                    <a:cubicBezTo>
                      <a:pt x="1424201" y="260947"/>
                      <a:pt x="1426836" y="267537"/>
                      <a:pt x="1428155" y="272808"/>
                    </a:cubicBezTo>
                    <a:cubicBezTo>
                      <a:pt x="1428155" y="274126"/>
                      <a:pt x="1429472" y="275444"/>
                      <a:pt x="1429472" y="276762"/>
                    </a:cubicBezTo>
                    <a:cubicBezTo>
                      <a:pt x="1432108" y="284669"/>
                      <a:pt x="1455831" y="309710"/>
                      <a:pt x="1462420" y="311028"/>
                    </a:cubicBezTo>
                    <a:cubicBezTo>
                      <a:pt x="1465056" y="305756"/>
                      <a:pt x="1461103" y="301803"/>
                      <a:pt x="1457149" y="296531"/>
                    </a:cubicBezTo>
                    <a:cubicBezTo>
                      <a:pt x="1454513" y="292577"/>
                      <a:pt x="1438698" y="266219"/>
                      <a:pt x="1445287" y="250404"/>
                    </a:cubicBezTo>
                    <a:lnTo>
                      <a:pt x="1446605" y="246450"/>
                    </a:lnTo>
                    <a:cubicBezTo>
                      <a:pt x="1451877" y="234589"/>
                      <a:pt x="1457149" y="220092"/>
                      <a:pt x="1469010" y="220092"/>
                    </a:cubicBezTo>
                    <a:lnTo>
                      <a:pt x="1470328" y="220092"/>
                    </a:lnTo>
                    <a:cubicBezTo>
                      <a:pt x="1471646" y="220092"/>
                      <a:pt x="1472963" y="220092"/>
                      <a:pt x="1474282" y="220092"/>
                    </a:cubicBezTo>
                    <a:cubicBezTo>
                      <a:pt x="1475599" y="220092"/>
                      <a:pt x="1476918" y="220092"/>
                      <a:pt x="1476918" y="220092"/>
                    </a:cubicBezTo>
                    <a:cubicBezTo>
                      <a:pt x="1480871" y="220092"/>
                      <a:pt x="1484825" y="220092"/>
                      <a:pt x="1486142" y="224045"/>
                    </a:cubicBezTo>
                    <a:cubicBezTo>
                      <a:pt x="1488778" y="227999"/>
                      <a:pt x="1488778" y="231953"/>
                      <a:pt x="1484825" y="241178"/>
                    </a:cubicBezTo>
                    <a:lnTo>
                      <a:pt x="1484825" y="242496"/>
                    </a:lnTo>
                    <a:cubicBezTo>
                      <a:pt x="1480871" y="254358"/>
                      <a:pt x="1472963" y="276762"/>
                      <a:pt x="1475599" y="279398"/>
                    </a:cubicBezTo>
                    <a:cubicBezTo>
                      <a:pt x="1475599" y="279398"/>
                      <a:pt x="1476918" y="279398"/>
                      <a:pt x="1478235" y="279398"/>
                    </a:cubicBezTo>
                    <a:cubicBezTo>
                      <a:pt x="1482189" y="279398"/>
                      <a:pt x="1496686" y="278080"/>
                      <a:pt x="1505911" y="259629"/>
                    </a:cubicBezTo>
                    <a:cubicBezTo>
                      <a:pt x="1509866" y="250404"/>
                      <a:pt x="1511183" y="241178"/>
                      <a:pt x="1512501" y="234589"/>
                    </a:cubicBezTo>
                    <a:cubicBezTo>
                      <a:pt x="1513819" y="225363"/>
                      <a:pt x="1515137" y="218774"/>
                      <a:pt x="1519090" y="214820"/>
                    </a:cubicBezTo>
                    <a:cubicBezTo>
                      <a:pt x="1521726" y="212184"/>
                      <a:pt x="1523045" y="210866"/>
                      <a:pt x="1524362" y="208231"/>
                    </a:cubicBezTo>
                    <a:cubicBezTo>
                      <a:pt x="1526998" y="202959"/>
                      <a:pt x="1530952" y="197687"/>
                      <a:pt x="1538859" y="197687"/>
                    </a:cubicBezTo>
                    <a:lnTo>
                      <a:pt x="1538859" y="197687"/>
                    </a:lnTo>
                    <a:cubicBezTo>
                      <a:pt x="1541495" y="197687"/>
                      <a:pt x="1544131" y="199005"/>
                      <a:pt x="1546767" y="202959"/>
                    </a:cubicBezTo>
                    <a:cubicBezTo>
                      <a:pt x="1552038" y="214820"/>
                      <a:pt x="1549403" y="247768"/>
                      <a:pt x="1536224" y="264901"/>
                    </a:cubicBezTo>
                    <a:cubicBezTo>
                      <a:pt x="1521726" y="282034"/>
                      <a:pt x="1513819" y="292577"/>
                      <a:pt x="1508547" y="299167"/>
                    </a:cubicBezTo>
                    <a:cubicBezTo>
                      <a:pt x="1526998" y="284669"/>
                      <a:pt x="1561264" y="256993"/>
                      <a:pt x="1562582" y="251722"/>
                    </a:cubicBezTo>
                    <a:lnTo>
                      <a:pt x="1562582" y="250404"/>
                    </a:lnTo>
                    <a:cubicBezTo>
                      <a:pt x="1562582" y="241178"/>
                      <a:pt x="1562582" y="225363"/>
                      <a:pt x="1574443" y="220092"/>
                    </a:cubicBezTo>
                    <a:cubicBezTo>
                      <a:pt x="1577079" y="218774"/>
                      <a:pt x="1579715" y="217456"/>
                      <a:pt x="1582351" y="217456"/>
                    </a:cubicBezTo>
                    <a:cubicBezTo>
                      <a:pt x="1590258" y="214820"/>
                      <a:pt x="1604755" y="209549"/>
                      <a:pt x="1604755" y="205595"/>
                    </a:cubicBezTo>
                    <a:cubicBezTo>
                      <a:pt x="1604755" y="199005"/>
                      <a:pt x="1604755" y="188462"/>
                      <a:pt x="1613980" y="188462"/>
                    </a:cubicBezTo>
                    <a:cubicBezTo>
                      <a:pt x="1615299" y="188462"/>
                      <a:pt x="1617934" y="188462"/>
                      <a:pt x="1619252" y="189780"/>
                    </a:cubicBezTo>
                    <a:cubicBezTo>
                      <a:pt x="1624523" y="192415"/>
                      <a:pt x="1631113" y="199005"/>
                      <a:pt x="1639021" y="206913"/>
                    </a:cubicBezTo>
                    <a:cubicBezTo>
                      <a:pt x="1644292" y="212184"/>
                      <a:pt x="1653518" y="222728"/>
                      <a:pt x="1656154" y="222728"/>
                    </a:cubicBezTo>
                    <a:cubicBezTo>
                      <a:pt x="1657471" y="222728"/>
                      <a:pt x="1658790" y="220092"/>
                      <a:pt x="1658790" y="213502"/>
                    </a:cubicBezTo>
                    <a:cubicBezTo>
                      <a:pt x="1658790" y="210866"/>
                      <a:pt x="1658790" y="208231"/>
                      <a:pt x="1658790" y="205595"/>
                    </a:cubicBezTo>
                    <a:cubicBezTo>
                      <a:pt x="1658790" y="196369"/>
                      <a:pt x="1654836" y="184508"/>
                      <a:pt x="1649564" y="181872"/>
                    </a:cubicBezTo>
                    <a:cubicBezTo>
                      <a:pt x="1641657" y="179236"/>
                      <a:pt x="1628478" y="164739"/>
                      <a:pt x="1628478" y="156832"/>
                    </a:cubicBezTo>
                    <a:cubicBezTo>
                      <a:pt x="1628478" y="154196"/>
                      <a:pt x="1629795" y="151560"/>
                      <a:pt x="1631113" y="151560"/>
                    </a:cubicBezTo>
                    <a:cubicBezTo>
                      <a:pt x="1632431" y="150242"/>
                      <a:pt x="1635067" y="150242"/>
                      <a:pt x="1637703" y="150242"/>
                    </a:cubicBezTo>
                    <a:cubicBezTo>
                      <a:pt x="1640339" y="150242"/>
                      <a:pt x="1644292" y="150242"/>
                      <a:pt x="1648246" y="151560"/>
                    </a:cubicBezTo>
                    <a:cubicBezTo>
                      <a:pt x="1652200" y="151560"/>
                      <a:pt x="1656154" y="152878"/>
                      <a:pt x="1660107" y="152878"/>
                    </a:cubicBezTo>
                    <a:cubicBezTo>
                      <a:pt x="1664061" y="152878"/>
                      <a:pt x="1665379" y="151560"/>
                      <a:pt x="1665379" y="151560"/>
                    </a:cubicBezTo>
                    <a:cubicBezTo>
                      <a:pt x="1666697" y="150242"/>
                      <a:pt x="1669333" y="148924"/>
                      <a:pt x="1671969" y="148924"/>
                    </a:cubicBezTo>
                    <a:cubicBezTo>
                      <a:pt x="1677240" y="148924"/>
                      <a:pt x="1682512" y="152878"/>
                      <a:pt x="1686466" y="155514"/>
                    </a:cubicBezTo>
                    <a:cubicBezTo>
                      <a:pt x="1689101" y="156832"/>
                      <a:pt x="1691737" y="158150"/>
                      <a:pt x="1691737" y="159468"/>
                    </a:cubicBezTo>
                    <a:cubicBezTo>
                      <a:pt x="1693055" y="159468"/>
                      <a:pt x="1695691" y="159468"/>
                      <a:pt x="1698327" y="160786"/>
                    </a:cubicBezTo>
                    <a:cubicBezTo>
                      <a:pt x="1711506" y="162104"/>
                      <a:pt x="1720732" y="163422"/>
                      <a:pt x="1723367" y="168693"/>
                    </a:cubicBezTo>
                    <a:cubicBezTo>
                      <a:pt x="1724685" y="171329"/>
                      <a:pt x="1723367" y="175283"/>
                      <a:pt x="1719413" y="179236"/>
                    </a:cubicBezTo>
                    <a:cubicBezTo>
                      <a:pt x="1711506" y="187144"/>
                      <a:pt x="1706234" y="192415"/>
                      <a:pt x="1702281" y="196369"/>
                    </a:cubicBezTo>
                    <a:cubicBezTo>
                      <a:pt x="1704917" y="195051"/>
                      <a:pt x="1708870" y="192415"/>
                      <a:pt x="1711506" y="191097"/>
                    </a:cubicBezTo>
                    <a:cubicBezTo>
                      <a:pt x="1718096" y="187144"/>
                      <a:pt x="1726003" y="181872"/>
                      <a:pt x="1733911" y="181872"/>
                    </a:cubicBezTo>
                    <a:cubicBezTo>
                      <a:pt x="1736546" y="181872"/>
                      <a:pt x="1737864" y="181872"/>
                      <a:pt x="1740500" y="183190"/>
                    </a:cubicBezTo>
                    <a:cubicBezTo>
                      <a:pt x="1744454" y="184508"/>
                      <a:pt x="1748408" y="185826"/>
                      <a:pt x="1749725" y="187144"/>
                    </a:cubicBezTo>
                    <a:cubicBezTo>
                      <a:pt x="1749725" y="187144"/>
                      <a:pt x="1751044" y="187144"/>
                      <a:pt x="1751044" y="188462"/>
                    </a:cubicBezTo>
                    <a:cubicBezTo>
                      <a:pt x="1751044" y="187144"/>
                      <a:pt x="1752361" y="185826"/>
                      <a:pt x="1752361" y="183190"/>
                    </a:cubicBezTo>
                    <a:cubicBezTo>
                      <a:pt x="1756315" y="170011"/>
                      <a:pt x="1777402" y="121248"/>
                      <a:pt x="1803760" y="114659"/>
                    </a:cubicBezTo>
                    <a:cubicBezTo>
                      <a:pt x="1811667" y="112023"/>
                      <a:pt x="1818257" y="112023"/>
                      <a:pt x="1823529" y="110705"/>
                    </a:cubicBezTo>
                    <a:cubicBezTo>
                      <a:pt x="1835390" y="109387"/>
                      <a:pt x="1835390" y="108069"/>
                      <a:pt x="1835390" y="105433"/>
                    </a:cubicBezTo>
                    <a:cubicBezTo>
                      <a:pt x="1835390" y="98844"/>
                      <a:pt x="1835390" y="83029"/>
                      <a:pt x="1848569" y="80393"/>
                    </a:cubicBezTo>
                    <a:cubicBezTo>
                      <a:pt x="1853841" y="79075"/>
                      <a:pt x="1856477" y="76439"/>
                      <a:pt x="1856477" y="75121"/>
                    </a:cubicBezTo>
                    <a:cubicBezTo>
                      <a:pt x="1856477" y="73803"/>
                      <a:pt x="1855158" y="71168"/>
                      <a:pt x="1853841" y="69850"/>
                    </a:cubicBezTo>
                    <a:cubicBezTo>
                      <a:pt x="1848569" y="65896"/>
                      <a:pt x="1845934" y="60624"/>
                      <a:pt x="1847251" y="55353"/>
                    </a:cubicBezTo>
                    <a:cubicBezTo>
                      <a:pt x="1848569" y="48763"/>
                      <a:pt x="1852523" y="43491"/>
                      <a:pt x="1857794" y="40855"/>
                    </a:cubicBezTo>
                    <a:lnTo>
                      <a:pt x="1860430" y="39537"/>
                    </a:lnTo>
                    <a:cubicBezTo>
                      <a:pt x="1864384" y="36902"/>
                      <a:pt x="1864384" y="36902"/>
                      <a:pt x="1867020" y="35584"/>
                    </a:cubicBezTo>
                    <a:lnTo>
                      <a:pt x="1869656" y="34266"/>
                    </a:lnTo>
                    <a:cubicBezTo>
                      <a:pt x="1873609" y="31630"/>
                      <a:pt x="1880199" y="28994"/>
                      <a:pt x="1885471" y="28994"/>
                    </a:cubicBezTo>
                    <a:cubicBezTo>
                      <a:pt x="1889425" y="28994"/>
                      <a:pt x="1894696" y="30312"/>
                      <a:pt x="1898650" y="31630"/>
                    </a:cubicBezTo>
                    <a:cubicBezTo>
                      <a:pt x="1905240" y="34266"/>
                      <a:pt x="1913147" y="34266"/>
                      <a:pt x="1921054" y="34266"/>
                    </a:cubicBezTo>
                    <a:cubicBezTo>
                      <a:pt x="1925008" y="34266"/>
                      <a:pt x="1928962" y="34266"/>
                      <a:pt x="1931598" y="35584"/>
                    </a:cubicBezTo>
                    <a:cubicBezTo>
                      <a:pt x="1938187" y="36902"/>
                      <a:pt x="1948731" y="44809"/>
                      <a:pt x="1948731" y="54035"/>
                    </a:cubicBezTo>
                    <a:cubicBezTo>
                      <a:pt x="1948731" y="56671"/>
                      <a:pt x="1948731" y="63260"/>
                      <a:pt x="1940823" y="65896"/>
                    </a:cubicBezTo>
                    <a:cubicBezTo>
                      <a:pt x="1938187" y="67214"/>
                      <a:pt x="1935551" y="68532"/>
                      <a:pt x="1931598" y="69850"/>
                    </a:cubicBezTo>
                    <a:cubicBezTo>
                      <a:pt x="1917100" y="75121"/>
                      <a:pt x="1901285" y="81711"/>
                      <a:pt x="1899968" y="101480"/>
                    </a:cubicBezTo>
                    <a:cubicBezTo>
                      <a:pt x="1898650" y="127838"/>
                      <a:pt x="1890742" y="151560"/>
                      <a:pt x="1884153" y="158150"/>
                    </a:cubicBezTo>
                    <a:cubicBezTo>
                      <a:pt x="1881517" y="160786"/>
                      <a:pt x="1878881" y="168693"/>
                      <a:pt x="1878881" y="173965"/>
                    </a:cubicBezTo>
                    <a:cubicBezTo>
                      <a:pt x="1878881" y="175283"/>
                      <a:pt x="1878881" y="176601"/>
                      <a:pt x="1878881" y="176601"/>
                    </a:cubicBezTo>
                    <a:cubicBezTo>
                      <a:pt x="1878881" y="176601"/>
                      <a:pt x="1878881" y="176601"/>
                      <a:pt x="1878881" y="176601"/>
                    </a:cubicBezTo>
                    <a:cubicBezTo>
                      <a:pt x="1878881" y="176601"/>
                      <a:pt x="1880199" y="176601"/>
                      <a:pt x="1882835" y="175283"/>
                    </a:cubicBezTo>
                    <a:cubicBezTo>
                      <a:pt x="1893378" y="168693"/>
                      <a:pt x="1897332" y="163422"/>
                      <a:pt x="1902604" y="158150"/>
                    </a:cubicBezTo>
                    <a:cubicBezTo>
                      <a:pt x="1905240" y="155514"/>
                      <a:pt x="1906557" y="154196"/>
                      <a:pt x="1907875" y="151560"/>
                    </a:cubicBezTo>
                    <a:lnTo>
                      <a:pt x="1909193" y="150242"/>
                    </a:lnTo>
                    <a:cubicBezTo>
                      <a:pt x="1914464" y="146288"/>
                      <a:pt x="1917100" y="143653"/>
                      <a:pt x="1919736" y="129156"/>
                    </a:cubicBezTo>
                    <a:cubicBezTo>
                      <a:pt x="1922372" y="117295"/>
                      <a:pt x="1928962" y="108069"/>
                      <a:pt x="1938187" y="102798"/>
                    </a:cubicBezTo>
                    <a:cubicBezTo>
                      <a:pt x="1942141" y="100162"/>
                      <a:pt x="1976406" y="67214"/>
                      <a:pt x="1977725" y="59306"/>
                    </a:cubicBezTo>
                    <a:cubicBezTo>
                      <a:pt x="1979042" y="48763"/>
                      <a:pt x="2002765" y="35584"/>
                      <a:pt x="2010673" y="35584"/>
                    </a:cubicBezTo>
                    <a:cubicBezTo>
                      <a:pt x="2013308" y="35584"/>
                      <a:pt x="2014626" y="36902"/>
                      <a:pt x="2014626" y="36902"/>
                    </a:cubicBezTo>
                    <a:cubicBezTo>
                      <a:pt x="2015944" y="38220"/>
                      <a:pt x="2015944" y="39537"/>
                      <a:pt x="2015944" y="40855"/>
                    </a:cubicBezTo>
                    <a:cubicBezTo>
                      <a:pt x="2014626" y="44809"/>
                      <a:pt x="2011990" y="48763"/>
                      <a:pt x="2009354" y="52717"/>
                    </a:cubicBezTo>
                    <a:cubicBezTo>
                      <a:pt x="2005401" y="57989"/>
                      <a:pt x="2001447" y="63260"/>
                      <a:pt x="2002765" y="69850"/>
                    </a:cubicBezTo>
                    <a:cubicBezTo>
                      <a:pt x="2006718" y="85664"/>
                      <a:pt x="2009354" y="102798"/>
                      <a:pt x="2002765" y="114659"/>
                    </a:cubicBezTo>
                    <a:cubicBezTo>
                      <a:pt x="2000129" y="118612"/>
                      <a:pt x="2000129" y="122566"/>
                      <a:pt x="2000129" y="123884"/>
                    </a:cubicBezTo>
                    <a:cubicBezTo>
                      <a:pt x="2001447" y="123884"/>
                      <a:pt x="2002765" y="121248"/>
                      <a:pt x="2005401" y="118612"/>
                    </a:cubicBezTo>
                    <a:cubicBezTo>
                      <a:pt x="2011990" y="110705"/>
                      <a:pt x="2017262" y="108069"/>
                      <a:pt x="2021216" y="105433"/>
                    </a:cubicBezTo>
                    <a:cubicBezTo>
                      <a:pt x="2026487" y="101480"/>
                      <a:pt x="2031759" y="98844"/>
                      <a:pt x="2037031" y="89618"/>
                    </a:cubicBezTo>
                    <a:cubicBezTo>
                      <a:pt x="2040985" y="83029"/>
                      <a:pt x="2042302" y="77757"/>
                      <a:pt x="2044938" y="72485"/>
                    </a:cubicBezTo>
                    <a:cubicBezTo>
                      <a:pt x="2047574" y="64578"/>
                      <a:pt x="2050210" y="57989"/>
                      <a:pt x="2059435" y="55353"/>
                    </a:cubicBezTo>
                    <a:cubicBezTo>
                      <a:pt x="2062071" y="55353"/>
                      <a:pt x="2062071" y="54035"/>
                      <a:pt x="2062071" y="54035"/>
                    </a:cubicBezTo>
                    <a:cubicBezTo>
                      <a:pt x="2062071" y="52717"/>
                      <a:pt x="2063389" y="48763"/>
                      <a:pt x="2056800" y="40855"/>
                    </a:cubicBezTo>
                    <a:cubicBezTo>
                      <a:pt x="2056800" y="39537"/>
                      <a:pt x="2056800" y="39537"/>
                      <a:pt x="2055481" y="39537"/>
                    </a:cubicBezTo>
                    <a:cubicBezTo>
                      <a:pt x="2051528" y="34266"/>
                      <a:pt x="2051528" y="28994"/>
                      <a:pt x="2054164" y="25041"/>
                    </a:cubicBezTo>
                    <a:cubicBezTo>
                      <a:pt x="2056800" y="21087"/>
                      <a:pt x="2062071" y="18451"/>
                      <a:pt x="2071296" y="17133"/>
                    </a:cubicBezTo>
                    <a:cubicBezTo>
                      <a:pt x="2088429" y="15815"/>
                      <a:pt x="2089748" y="10544"/>
                      <a:pt x="2089748" y="7908"/>
                    </a:cubicBezTo>
                    <a:cubicBezTo>
                      <a:pt x="2089748" y="6590"/>
                      <a:pt x="2089748" y="6590"/>
                      <a:pt x="2089748" y="5272"/>
                    </a:cubicBezTo>
                    <a:cubicBezTo>
                      <a:pt x="2091065" y="3954"/>
                      <a:pt x="2095019" y="0"/>
                      <a:pt x="2101608" y="0"/>
                    </a:cubicBezTo>
                    <a:cubicBezTo>
                      <a:pt x="2105562" y="0"/>
                      <a:pt x="2110834" y="1318"/>
                      <a:pt x="2116106" y="7908"/>
                    </a:cubicBezTo>
                    <a:cubicBezTo>
                      <a:pt x="2117423" y="9226"/>
                      <a:pt x="2120059" y="11862"/>
                      <a:pt x="2121377" y="13179"/>
                    </a:cubicBezTo>
                    <a:cubicBezTo>
                      <a:pt x="2131920" y="23723"/>
                      <a:pt x="2145099" y="38220"/>
                      <a:pt x="2142464" y="48763"/>
                    </a:cubicBezTo>
                    <a:cubicBezTo>
                      <a:pt x="2141146" y="54035"/>
                      <a:pt x="2137192" y="57989"/>
                      <a:pt x="2130603" y="60624"/>
                    </a:cubicBezTo>
                    <a:cubicBezTo>
                      <a:pt x="2125331" y="61942"/>
                      <a:pt x="2120059" y="63260"/>
                      <a:pt x="2114787" y="63260"/>
                    </a:cubicBezTo>
                    <a:cubicBezTo>
                      <a:pt x="2108198" y="63260"/>
                      <a:pt x="2102927" y="61942"/>
                      <a:pt x="2098972" y="60624"/>
                    </a:cubicBezTo>
                    <a:cubicBezTo>
                      <a:pt x="2097655" y="60624"/>
                      <a:pt x="2097655" y="60624"/>
                      <a:pt x="2096337" y="59306"/>
                    </a:cubicBezTo>
                    <a:cubicBezTo>
                      <a:pt x="2096337" y="60624"/>
                      <a:pt x="2096337" y="61942"/>
                      <a:pt x="2096337" y="63260"/>
                    </a:cubicBezTo>
                    <a:cubicBezTo>
                      <a:pt x="2097655" y="72485"/>
                      <a:pt x="2100291" y="73803"/>
                      <a:pt x="2101608" y="75121"/>
                    </a:cubicBezTo>
                    <a:cubicBezTo>
                      <a:pt x="2105562" y="79075"/>
                      <a:pt x="2102927" y="81711"/>
                      <a:pt x="2101608" y="84347"/>
                    </a:cubicBezTo>
                    <a:cubicBezTo>
                      <a:pt x="2101608" y="85664"/>
                      <a:pt x="2100291" y="85664"/>
                      <a:pt x="2100291" y="86982"/>
                    </a:cubicBezTo>
                    <a:cubicBezTo>
                      <a:pt x="2104244" y="85664"/>
                      <a:pt x="2106880" y="84347"/>
                      <a:pt x="2110834" y="84347"/>
                    </a:cubicBezTo>
                    <a:cubicBezTo>
                      <a:pt x="2117423" y="84347"/>
                      <a:pt x="2122695" y="86982"/>
                      <a:pt x="2124013" y="90936"/>
                    </a:cubicBezTo>
                    <a:cubicBezTo>
                      <a:pt x="2124013" y="92254"/>
                      <a:pt x="2125331" y="97526"/>
                      <a:pt x="2118741" y="101480"/>
                    </a:cubicBezTo>
                    <a:cubicBezTo>
                      <a:pt x="2116106" y="102798"/>
                      <a:pt x="2106880" y="109387"/>
                      <a:pt x="2106880" y="112023"/>
                    </a:cubicBezTo>
                    <a:cubicBezTo>
                      <a:pt x="2106880" y="112023"/>
                      <a:pt x="2108198" y="113341"/>
                      <a:pt x="2109516" y="114659"/>
                    </a:cubicBezTo>
                    <a:cubicBezTo>
                      <a:pt x="2110834" y="114659"/>
                      <a:pt x="2112151" y="115977"/>
                      <a:pt x="2112151" y="115977"/>
                    </a:cubicBezTo>
                    <a:cubicBezTo>
                      <a:pt x="2116106" y="118612"/>
                      <a:pt x="2120059" y="121248"/>
                      <a:pt x="2124013" y="121248"/>
                    </a:cubicBezTo>
                    <a:cubicBezTo>
                      <a:pt x="2125331" y="121248"/>
                      <a:pt x="2129285" y="121248"/>
                      <a:pt x="2133239" y="115977"/>
                    </a:cubicBezTo>
                    <a:cubicBezTo>
                      <a:pt x="2139828" y="106751"/>
                      <a:pt x="2139828" y="101480"/>
                      <a:pt x="2139828" y="94890"/>
                    </a:cubicBezTo>
                    <a:cubicBezTo>
                      <a:pt x="2139828" y="93572"/>
                      <a:pt x="2139828" y="90936"/>
                      <a:pt x="2139828" y="88300"/>
                    </a:cubicBezTo>
                    <a:cubicBezTo>
                      <a:pt x="2139828" y="81711"/>
                      <a:pt x="2142464" y="79075"/>
                      <a:pt x="2146418" y="77757"/>
                    </a:cubicBezTo>
                    <a:cubicBezTo>
                      <a:pt x="2149054" y="76439"/>
                      <a:pt x="2150371" y="75121"/>
                      <a:pt x="2154325" y="69850"/>
                    </a:cubicBezTo>
                    <a:cubicBezTo>
                      <a:pt x="2156961" y="65896"/>
                      <a:pt x="2158278" y="60624"/>
                      <a:pt x="2159597" y="57989"/>
                    </a:cubicBezTo>
                    <a:cubicBezTo>
                      <a:pt x="2162233" y="51399"/>
                      <a:pt x="2163550" y="43491"/>
                      <a:pt x="2172776" y="43491"/>
                    </a:cubicBezTo>
                    <a:cubicBezTo>
                      <a:pt x="2174094" y="43491"/>
                      <a:pt x="2174094" y="43491"/>
                      <a:pt x="2175412" y="43491"/>
                    </a:cubicBezTo>
                    <a:cubicBezTo>
                      <a:pt x="2188591" y="44809"/>
                      <a:pt x="2203088" y="52717"/>
                      <a:pt x="2207041" y="65896"/>
                    </a:cubicBezTo>
                    <a:cubicBezTo>
                      <a:pt x="2208360" y="72485"/>
                      <a:pt x="2209677" y="73803"/>
                      <a:pt x="2210995" y="73803"/>
                    </a:cubicBezTo>
                    <a:cubicBezTo>
                      <a:pt x="2213631" y="73803"/>
                      <a:pt x="2217585" y="72485"/>
                      <a:pt x="2220221" y="71168"/>
                    </a:cubicBezTo>
                    <a:cubicBezTo>
                      <a:pt x="2225493" y="68532"/>
                      <a:pt x="2233400" y="67214"/>
                      <a:pt x="2238672" y="67214"/>
                    </a:cubicBezTo>
                    <a:cubicBezTo>
                      <a:pt x="2245261" y="67214"/>
                      <a:pt x="2249215" y="68532"/>
                      <a:pt x="2253168" y="72485"/>
                    </a:cubicBezTo>
                    <a:cubicBezTo>
                      <a:pt x="2254487" y="73803"/>
                      <a:pt x="2255804" y="77757"/>
                      <a:pt x="2255804" y="83029"/>
                    </a:cubicBezTo>
                    <a:cubicBezTo>
                      <a:pt x="2254487" y="88300"/>
                      <a:pt x="2253168" y="92254"/>
                      <a:pt x="2251851" y="96208"/>
                    </a:cubicBezTo>
                    <a:cubicBezTo>
                      <a:pt x="2250532" y="100162"/>
                      <a:pt x="2249215" y="102798"/>
                      <a:pt x="2249215" y="105433"/>
                    </a:cubicBezTo>
                    <a:cubicBezTo>
                      <a:pt x="2249215" y="106751"/>
                      <a:pt x="2251851" y="108069"/>
                      <a:pt x="2254487" y="109387"/>
                    </a:cubicBezTo>
                    <a:cubicBezTo>
                      <a:pt x="2258440" y="110705"/>
                      <a:pt x="2265030" y="112023"/>
                      <a:pt x="2270301" y="113341"/>
                    </a:cubicBezTo>
                    <a:cubicBezTo>
                      <a:pt x="2282163" y="114659"/>
                      <a:pt x="2292706" y="117295"/>
                      <a:pt x="2297978" y="123884"/>
                    </a:cubicBezTo>
                    <a:cubicBezTo>
                      <a:pt x="2300614" y="126520"/>
                      <a:pt x="2300614" y="130474"/>
                      <a:pt x="2299295" y="134427"/>
                    </a:cubicBezTo>
                    <a:cubicBezTo>
                      <a:pt x="2297978" y="138381"/>
                      <a:pt x="2297978" y="142335"/>
                      <a:pt x="2297978" y="144971"/>
                    </a:cubicBezTo>
                    <a:cubicBezTo>
                      <a:pt x="2296659" y="152878"/>
                      <a:pt x="2296659" y="160786"/>
                      <a:pt x="2288752" y="160786"/>
                    </a:cubicBezTo>
                    <a:cubicBezTo>
                      <a:pt x="2287435" y="160786"/>
                      <a:pt x="2286116" y="160786"/>
                      <a:pt x="2283480" y="159468"/>
                    </a:cubicBezTo>
                    <a:cubicBezTo>
                      <a:pt x="2282163" y="159468"/>
                      <a:pt x="2280845" y="159468"/>
                      <a:pt x="2279527" y="159468"/>
                    </a:cubicBezTo>
                    <a:cubicBezTo>
                      <a:pt x="2270301" y="159468"/>
                      <a:pt x="2255804" y="166057"/>
                      <a:pt x="2251851" y="173965"/>
                    </a:cubicBezTo>
                    <a:cubicBezTo>
                      <a:pt x="2246579" y="184508"/>
                      <a:pt x="2234718" y="197687"/>
                      <a:pt x="2221539" y="197687"/>
                    </a:cubicBezTo>
                    <a:cubicBezTo>
                      <a:pt x="2220221" y="197687"/>
                      <a:pt x="2218903" y="197687"/>
                      <a:pt x="2217585" y="197687"/>
                    </a:cubicBezTo>
                    <a:cubicBezTo>
                      <a:pt x="2209677" y="196369"/>
                      <a:pt x="2171458" y="189780"/>
                      <a:pt x="2151689" y="189780"/>
                    </a:cubicBezTo>
                    <a:cubicBezTo>
                      <a:pt x="2147735" y="189780"/>
                      <a:pt x="2145099" y="189780"/>
                      <a:pt x="2143782" y="189780"/>
                    </a:cubicBezTo>
                    <a:cubicBezTo>
                      <a:pt x="2146418" y="193733"/>
                      <a:pt x="2155643" y="195051"/>
                      <a:pt x="2162233" y="196369"/>
                    </a:cubicBezTo>
                    <a:cubicBezTo>
                      <a:pt x="2168822" y="197687"/>
                      <a:pt x="2174094" y="199005"/>
                      <a:pt x="2178047" y="201641"/>
                    </a:cubicBezTo>
                    <a:cubicBezTo>
                      <a:pt x="2187273" y="206913"/>
                      <a:pt x="2196498" y="217456"/>
                      <a:pt x="2199134" y="226681"/>
                    </a:cubicBezTo>
                    <a:cubicBezTo>
                      <a:pt x="2199134" y="227999"/>
                      <a:pt x="2200452" y="227999"/>
                      <a:pt x="2203088" y="229317"/>
                    </a:cubicBezTo>
                    <a:cubicBezTo>
                      <a:pt x="2205724" y="229317"/>
                      <a:pt x="2212313" y="230635"/>
                      <a:pt x="2210995" y="239860"/>
                    </a:cubicBezTo>
                    <a:cubicBezTo>
                      <a:pt x="2210995" y="243814"/>
                      <a:pt x="2208360" y="247768"/>
                      <a:pt x="2205724" y="253040"/>
                    </a:cubicBezTo>
                    <a:cubicBezTo>
                      <a:pt x="2204405" y="256993"/>
                      <a:pt x="2200452" y="263583"/>
                      <a:pt x="2201770" y="266219"/>
                    </a:cubicBezTo>
                    <a:cubicBezTo>
                      <a:pt x="2201770" y="266219"/>
                      <a:pt x="2201770" y="266219"/>
                      <a:pt x="2201770" y="266219"/>
                    </a:cubicBezTo>
                    <a:cubicBezTo>
                      <a:pt x="2201770" y="266219"/>
                      <a:pt x="2201770" y="266219"/>
                      <a:pt x="2203088" y="266219"/>
                    </a:cubicBezTo>
                    <a:cubicBezTo>
                      <a:pt x="2203088" y="266219"/>
                      <a:pt x="2204405" y="266219"/>
                      <a:pt x="2205724" y="266219"/>
                    </a:cubicBezTo>
                    <a:cubicBezTo>
                      <a:pt x="2213631" y="264901"/>
                      <a:pt x="2218903" y="256993"/>
                      <a:pt x="2224174" y="250404"/>
                    </a:cubicBezTo>
                    <a:cubicBezTo>
                      <a:pt x="2229446" y="243814"/>
                      <a:pt x="2234718" y="237224"/>
                      <a:pt x="2242625" y="237224"/>
                    </a:cubicBezTo>
                    <a:cubicBezTo>
                      <a:pt x="2243943" y="237224"/>
                      <a:pt x="2243943" y="237224"/>
                      <a:pt x="2245261" y="237224"/>
                    </a:cubicBezTo>
                    <a:cubicBezTo>
                      <a:pt x="2251851" y="238542"/>
                      <a:pt x="2254487" y="245132"/>
                      <a:pt x="2257122" y="249086"/>
                    </a:cubicBezTo>
                    <a:cubicBezTo>
                      <a:pt x="2259758" y="254358"/>
                      <a:pt x="2259758" y="255676"/>
                      <a:pt x="2262394" y="255676"/>
                    </a:cubicBezTo>
                    <a:cubicBezTo>
                      <a:pt x="2263712" y="255676"/>
                      <a:pt x="2265030" y="255676"/>
                      <a:pt x="2266348" y="254358"/>
                    </a:cubicBezTo>
                    <a:cubicBezTo>
                      <a:pt x="2267666" y="254358"/>
                      <a:pt x="2267666" y="254358"/>
                      <a:pt x="2268984" y="254358"/>
                    </a:cubicBezTo>
                    <a:lnTo>
                      <a:pt x="2275573" y="251722"/>
                    </a:lnTo>
                    <a:lnTo>
                      <a:pt x="2274256" y="258311"/>
                    </a:lnTo>
                    <a:cubicBezTo>
                      <a:pt x="2272937" y="266219"/>
                      <a:pt x="2271620" y="272808"/>
                      <a:pt x="2271620" y="280716"/>
                    </a:cubicBezTo>
                    <a:cubicBezTo>
                      <a:pt x="2271620" y="282034"/>
                      <a:pt x="2271620" y="283351"/>
                      <a:pt x="2271620" y="284669"/>
                    </a:cubicBezTo>
                    <a:cubicBezTo>
                      <a:pt x="2271620" y="295213"/>
                      <a:pt x="2272937" y="307074"/>
                      <a:pt x="2265030" y="314982"/>
                    </a:cubicBezTo>
                    <a:cubicBezTo>
                      <a:pt x="2262394" y="317617"/>
                      <a:pt x="2257122" y="320253"/>
                      <a:pt x="2251851" y="320253"/>
                    </a:cubicBezTo>
                    <a:cubicBezTo>
                      <a:pt x="2247897" y="320253"/>
                      <a:pt x="2243943" y="318935"/>
                      <a:pt x="2239989" y="318935"/>
                    </a:cubicBezTo>
                    <a:cubicBezTo>
                      <a:pt x="2237353" y="318935"/>
                      <a:pt x="2236036" y="317617"/>
                      <a:pt x="2233400" y="317617"/>
                    </a:cubicBezTo>
                    <a:cubicBezTo>
                      <a:pt x="2230764" y="317617"/>
                      <a:pt x="2229446" y="317617"/>
                      <a:pt x="2226810" y="317617"/>
                    </a:cubicBezTo>
                    <a:cubicBezTo>
                      <a:pt x="2218903" y="317617"/>
                      <a:pt x="2213631" y="318935"/>
                      <a:pt x="2208360" y="322889"/>
                    </a:cubicBezTo>
                    <a:cubicBezTo>
                      <a:pt x="2204405" y="326843"/>
                      <a:pt x="2201770" y="332114"/>
                      <a:pt x="2197816" y="337386"/>
                    </a:cubicBezTo>
                    <a:cubicBezTo>
                      <a:pt x="2196498" y="340022"/>
                      <a:pt x="2195181" y="341340"/>
                      <a:pt x="2193862" y="343976"/>
                    </a:cubicBezTo>
                    <a:lnTo>
                      <a:pt x="2191226" y="349247"/>
                    </a:lnTo>
                    <a:cubicBezTo>
                      <a:pt x="2187273" y="354519"/>
                      <a:pt x="2184637" y="359791"/>
                      <a:pt x="2180683" y="365062"/>
                    </a:cubicBezTo>
                    <a:lnTo>
                      <a:pt x="2179366" y="367698"/>
                    </a:lnTo>
                    <a:cubicBezTo>
                      <a:pt x="2175412" y="375605"/>
                      <a:pt x="2170140" y="387467"/>
                      <a:pt x="2159597" y="387467"/>
                    </a:cubicBezTo>
                    <a:cubicBezTo>
                      <a:pt x="2151689" y="387467"/>
                      <a:pt x="2146418" y="382195"/>
                      <a:pt x="2139828" y="376923"/>
                    </a:cubicBezTo>
                    <a:cubicBezTo>
                      <a:pt x="2137192" y="375605"/>
                      <a:pt x="2135875" y="372970"/>
                      <a:pt x="2134556" y="372970"/>
                    </a:cubicBezTo>
                    <a:cubicBezTo>
                      <a:pt x="2131920" y="371652"/>
                      <a:pt x="2130603" y="370334"/>
                      <a:pt x="2129285" y="369016"/>
                    </a:cubicBezTo>
                    <a:lnTo>
                      <a:pt x="2127967" y="367698"/>
                    </a:lnTo>
                    <a:lnTo>
                      <a:pt x="2127967" y="366380"/>
                    </a:lnTo>
                    <a:cubicBezTo>
                      <a:pt x="2127967" y="363744"/>
                      <a:pt x="2127967" y="361109"/>
                      <a:pt x="2129285" y="358473"/>
                    </a:cubicBezTo>
                    <a:cubicBezTo>
                      <a:pt x="2131920" y="353201"/>
                      <a:pt x="2135875" y="349247"/>
                      <a:pt x="2141146" y="345294"/>
                    </a:cubicBezTo>
                    <a:cubicBezTo>
                      <a:pt x="2143782" y="343976"/>
                      <a:pt x="2145099" y="341340"/>
                      <a:pt x="2146418" y="340022"/>
                    </a:cubicBezTo>
                    <a:cubicBezTo>
                      <a:pt x="2150371" y="336068"/>
                      <a:pt x="2153007" y="329478"/>
                      <a:pt x="2155643" y="321571"/>
                    </a:cubicBezTo>
                    <a:cubicBezTo>
                      <a:pt x="2156961" y="316299"/>
                      <a:pt x="2159597" y="312346"/>
                      <a:pt x="2160914" y="307074"/>
                    </a:cubicBezTo>
                    <a:cubicBezTo>
                      <a:pt x="2162233" y="304438"/>
                      <a:pt x="2162233" y="303120"/>
                      <a:pt x="2163550" y="300485"/>
                    </a:cubicBezTo>
                    <a:cubicBezTo>
                      <a:pt x="2168822" y="287305"/>
                      <a:pt x="2163550" y="275444"/>
                      <a:pt x="2145099" y="263583"/>
                    </a:cubicBezTo>
                    <a:cubicBezTo>
                      <a:pt x="2137192" y="258311"/>
                      <a:pt x="2130603" y="253040"/>
                      <a:pt x="2124013" y="246450"/>
                    </a:cubicBezTo>
                    <a:lnTo>
                      <a:pt x="2118741" y="242496"/>
                    </a:lnTo>
                    <a:cubicBezTo>
                      <a:pt x="2114787" y="238542"/>
                      <a:pt x="2113470" y="234589"/>
                      <a:pt x="2110834" y="229317"/>
                    </a:cubicBezTo>
                    <a:cubicBezTo>
                      <a:pt x="2109516" y="225363"/>
                      <a:pt x="2108198" y="220092"/>
                      <a:pt x="2104244" y="217456"/>
                    </a:cubicBezTo>
                    <a:cubicBezTo>
                      <a:pt x="2102927" y="217456"/>
                      <a:pt x="2101608" y="216138"/>
                      <a:pt x="2100291" y="216138"/>
                    </a:cubicBezTo>
                    <a:cubicBezTo>
                      <a:pt x="2097655" y="214820"/>
                      <a:pt x="2095019" y="214820"/>
                      <a:pt x="2093701" y="212184"/>
                    </a:cubicBezTo>
                    <a:cubicBezTo>
                      <a:pt x="2089748" y="208231"/>
                      <a:pt x="2085793" y="202959"/>
                      <a:pt x="2081840" y="196369"/>
                    </a:cubicBezTo>
                    <a:lnTo>
                      <a:pt x="2080522" y="193733"/>
                    </a:lnTo>
                    <a:cubicBezTo>
                      <a:pt x="2077886" y="195051"/>
                      <a:pt x="2075250" y="195051"/>
                      <a:pt x="2072614" y="196369"/>
                    </a:cubicBezTo>
                    <a:cubicBezTo>
                      <a:pt x="2063389" y="199005"/>
                      <a:pt x="2056800" y="200323"/>
                      <a:pt x="2051528" y="206913"/>
                    </a:cubicBezTo>
                    <a:lnTo>
                      <a:pt x="2051528" y="208231"/>
                    </a:lnTo>
                    <a:cubicBezTo>
                      <a:pt x="2046256" y="214820"/>
                      <a:pt x="2040985" y="220092"/>
                      <a:pt x="2030441" y="220092"/>
                    </a:cubicBezTo>
                    <a:cubicBezTo>
                      <a:pt x="2027805" y="220092"/>
                      <a:pt x="2025169" y="220092"/>
                      <a:pt x="2022533" y="220092"/>
                    </a:cubicBezTo>
                    <a:cubicBezTo>
                      <a:pt x="2019897" y="220092"/>
                      <a:pt x="2018580" y="220092"/>
                      <a:pt x="2015944" y="220092"/>
                    </a:cubicBezTo>
                    <a:cubicBezTo>
                      <a:pt x="2011990" y="220092"/>
                      <a:pt x="2008037" y="221410"/>
                      <a:pt x="2004083" y="222728"/>
                    </a:cubicBezTo>
                    <a:cubicBezTo>
                      <a:pt x="2000129" y="224045"/>
                      <a:pt x="1997494" y="226681"/>
                      <a:pt x="1994858" y="227999"/>
                    </a:cubicBezTo>
                    <a:cubicBezTo>
                      <a:pt x="1989586" y="230635"/>
                      <a:pt x="1985632" y="234589"/>
                      <a:pt x="1980360" y="235907"/>
                    </a:cubicBezTo>
                    <a:cubicBezTo>
                      <a:pt x="1979042" y="235907"/>
                      <a:pt x="1976406" y="237224"/>
                      <a:pt x="1975089" y="237224"/>
                    </a:cubicBezTo>
                    <a:cubicBezTo>
                      <a:pt x="1968499" y="239860"/>
                      <a:pt x="1961910" y="241178"/>
                      <a:pt x="1956638" y="246450"/>
                    </a:cubicBezTo>
                    <a:cubicBezTo>
                      <a:pt x="1951367" y="251722"/>
                      <a:pt x="1946095" y="258311"/>
                      <a:pt x="1940823" y="264901"/>
                    </a:cubicBezTo>
                    <a:cubicBezTo>
                      <a:pt x="1939505" y="267537"/>
                      <a:pt x="1938187" y="268855"/>
                      <a:pt x="1935551" y="271490"/>
                    </a:cubicBezTo>
                    <a:lnTo>
                      <a:pt x="1934233" y="272808"/>
                    </a:lnTo>
                    <a:cubicBezTo>
                      <a:pt x="1930280" y="279398"/>
                      <a:pt x="1925008" y="284669"/>
                      <a:pt x="1922372" y="291259"/>
                    </a:cubicBezTo>
                    <a:cubicBezTo>
                      <a:pt x="1918419" y="300485"/>
                      <a:pt x="1915783" y="308392"/>
                      <a:pt x="1913147" y="316299"/>
                    </a:cubicBezTo>
                    <a:cubicBezTo>
                      <a:pt x="1907875" y="333432"/>
                      <a:pt x="1903921" y="347930"/>
                      <a:pt x="1902604" y="361109"/>
                    </a:cubicBezTo>
                    <a:cubicBezTo>
                      <a:pt x="1902604" y="363744"/>
                      <a:pt x="1902604" y="366380"/>
                      <a:pt x="1902604" y="370334"/>
                    </a:cubicBezTo>
                    <a:cubicBezTo>
                      <a:pt x="1902604" y="372970"/>
                      <a:pt x="1902604" y="375605"/>
                      <a:pt x="1902604" y="378241"/>
                    </a:cubicBezTo>
                    <a:cubicBezTo>
                      <a:pt x="1901285" y="387467"/>
                      <a:pt x="1894696" y="395374"/>
                      <a:pt x="1893378" y="398010"/>
                    </a:cubicBezTo>
                    <a:cubicBezTo>
                      <a:pt x="1890742" y="400646"/>
                      <a:pt x="1886789" y="403282"/>
                      <a:pt x="1884153" y="404600"/>
                    </a:cubicBezTo>
                    <a:cubicBezTo>
                      <a:pt x="1880199" y="405918"/>
                      <a:pt x="1877563" y="407236"/>
                      <a:pt x="1876245" y="411189"/>
                    </a:cubicBezTo>
                    <a:cubicBezTo>
                      <a:pt x="1876245" y="412507"/>
                      <a:pt x="1876245" y="412507"/>
                      <a:pt x="1874927" y="413825"/>
                    </a:cubicBezTo>
                    <a:cubicBezTo>
                      <a:pt x="1873609" y="416461"/>
                      <a:pt x="1873609" y="419097"/>
                      <a:pt x="1869656" y="423050"/>
                    </a:cubicBezTo>
                    <a:cubicBezTo>
                      <a:pt x="1867020" y="425686"/>
                      <a:pt x="1864384" y="427004"/>
                      <a:pt x="1863066" y="427004"/>
                    </a:cubicBezTo>
                    <a:cubicBezTo>
                      <a:pt x="1861748" y="427004"/>
                      <a:pt x="1860430" y="428322"/>
                      <a:pt x="1860430" y="428322"/>
                    </a:cubicBezTo>
                    <a:cubicBezTo>
                      <a:pt x="1856477" y="430958"/>
                      <a:pt x="1852523" y="432276"/>
                      <a:pt x="1848569" y="434911"/>
                    </a:cubicBezTo>
                    <a:cubicBezTo>
                      <a:pt x="1845934" y="436229"/>
                      <a:pt x="1843298" y="437547"/>
                      <a:pt x="1841979" y="438865"/>
                    </a:cubicBezTo>
                    <a:cubicBezTo>
                      <a:pt x="1836708" y="441501"/>
                      <a:pt x="1831436" y="442819"/>
                      <a:pt x="1826165" y="442819"/>
                    </a:cubicBezTo>
                    <a:cubicBezTo>
                      <a:pt x="1823529" y="442819"/>
                      <a:pt x="1820893" y="442819"/>
                      <a:pt x="1818257" y="441501"/>
                    </a:cubicBezTo>
                    <a:cubicBezTo>
                      <a:pt x="1811667" y="440183"/>
                      <a:pt x="1807714" y="436229"/>
                      <a:pt x="1803760" y="432276"/>
                    </a:cubicBezTo>
                    <a:cubicBezTo>
                      <a:pt x="1802442" y="430958"/>
                      <a:pt x="1801124" y="429640"/>
                      <a:pt x="1799807" y="428322"/>
                    </a:cubicBezTo>
                    <a:cubicBezTo>
                      <a:pt x="1787945" y="419097"/>
                      <a:pt x="1777402" y="415143"/>
                      <a:pt x="1765540" y="415143"/>
                    </a:cubicBezTo>
                    <a:cubicBezTo>
                      <a:pt x="1760269" y="415143"/>
                      <a:pt x="1754997" y="416461"/>
                      <a:pt x="1749725" y="417779"/>
                    </a:cubicBezTo>
                    <a:cubicBezTo>
                      <a:pt x="1745772" y="419097"/>
                      <a:pt x="1744454" y="420415"/>
                      <a:pt x="1741818" y="423050"/>
                    </a:cubicBezTo>
                    <a:cubicBezTo>
                      <a:pt x="1741818" y="423050"/>
                      <a:pt x="1740500" y="424368"/>
                      <a:pt x="1740500" y="424368"/>
                    </a:cubicBezTo>
                    <a:cubicBezTo>
                      <a:pt x="1739182" y="427004"/>
                      <a:pt x="1737864" y="429640"/>
                      <a:pt x="1732592" y="430958"/>
                    </a:cubicBezTo>
                    <a:cubicBezTo>
                      <a:pt x="1728639" y="432276"/>
                      <a:pt x="1724685" y="433594"/>
                      <a:pt x="1720732" y="433594"/>
                    </a:cubicBezTo>
                    <a:cubicBezTo>
                      <a:pt x="1715460" y="433594"/>
                      <a:pt x="1710188" y="432276"/>
                      <a:pt x="1704917" y="430958"/>
                    </a:cubicBezTo>
                    <a:lnTo>
                      <a:pt x="1702281" y="430958"/>
                    </a:lnTo>
                    <a:cubicBezTo>
                      <a:pt x="1699645" y="430958"/>
                      <a:pt x="1698327" y="429640"/>
                      <a:pt x="1695691" y="429640"/>
                    </a:cubicBezTo>
                    <a:cubicBezTo>
                      <a:pt x="1693055" y="429640"/>
                      <a:pt x="1691737" y="429640"/>
                      <a:pt x="1689101" y="428322"/>
                    </a:cubicBezTo>
                    <a:cubicBezTo>
                      <a:pt x="1687784" y="428322"/>
                      <a:pt x="1685148" y="427004"/>
                      <a:pt x="1683830" y="427004"/>
                    </a:cubicBezTo>
                    <a:cubicBezTo>
                      <a:pt x="1677240" y="425686"/>
                      <a:pt x="1671969" y="424368"/>
                      <a:pt x="1665379" y="421732"/>
                    </a:cubicBezTo>
                    <a:cubicBezTo>
                      <a:pt x="1664061" y="420415"/>
                      <a:pt x="1662743" y="420415"/>
                      <a:pt x="1660107" y="419097"/>
                    </a:cubicBezTo>
                    <a:cubicBezTo>
                      <a:pt x="1654836" y="416461"/>
                      <a:pt x="1648246" y="413825"/>
                      <a:pt x="1645611" y="407236"/>
                    </a:cubicBezTo>
                    <a:cubicBezTo>
                      <a:pt x="1642975" y="401964"/>
                      <a:pt x="1641657" y="395374"/>
                      <a:pt x="1641657" y="390103"/>
                    </a:cubicBezTo>
                    <a:cubicBezTo>
                      <a:pt x="1640339" y="384831"/>
                      <a:pt x="1640339" y="380877"/>
                      <a:pt x="1639021" y="375605"/>
                    </a:cubicBezTo>
                    <a:cubicBezTo>
                      <a:pt x="1636385" y="369016"/>
                      <a:pt x="1635067" y="362426"/>
                      <a:pt x="1633749" y="357155"/>
                    </a:cubicBezTo>
                    <a:cubicBezTo>
                      <a:pt x="1632431" y="351883"/>
                      <a:pt x="1631113" y="346612"/>
                      <a:pt x="1629795" y="342658"/>
                    </a:cubicBezTo>
                    <a:cubicBezTo>
                      <a:pt x="1625842" y="330796"/>
                      <a:pt x="1617934" y="324207"/>
                      <a:pt x="1604755" y="324207"/>
                    </a:cubicBezTo>
                    <a:cubicBezTo>
                      <a:pt x="1603437" y="324207"/>
                      <a:pt x="1603437" y="324207"/>
                      <a:pt x="1602120" y="324207"/>
                    </a:cubicBezTo>
                    <a:cubicBezTo>
                      <a:pt x="1595530" y="324207"/>
                      <a:pt x="1579715" y="325525"/>
                      <a:pt x="1573125" y="337386"/>
                    </a:cubicBezTo>
                    <a:cubicBezTo>
                      <a:pt x="1571807" y="341340"/>
                      <a:pt x="1570489" y="345294"/>
                      <a:pt x="1569172" y="350565"/>
                    </a:cubicBezTo>
                    <a:cubicBezTo>
                      <a:pt x="1567853" y="358473"/>
                      <a:pt x="1566536" y="367698"/>
                      <a:pt x="1558628" y="372970"/>
                    </a:cubicBezTo>
                    <a:cubicBezTo>
                      <a:pt x="1554674" y="375605"/>
                      <a:pt x="1549403" y="376923"/>
                      <a:pt x="1544131" y="376923"/>
                    </a:cubicBezTo>
                    <a:cubicBezTo>
                      <a:pt x="1542813" y="376923"/>
                      <a:pt x="1541495" y="376923"/>
                      <a:pt x="1540177" y="376923"/>
                    </a:cubicBezTo>
                    <a:cubicBezTo>
                      <a:pt x="1536224" y="376923"/>
                      <a:pt x="1530952" y="375605"/>
                      <a:pt x="1526998" y="374288"/>
                    </a:cubicBezTo>
                    <a:cubicBezTo>
                      <a:pt x="1523045" y="372970"/>
                      <a:pt x="1519090" y="372970"/>
                      <a:pt x="1515137" y="371652"/>
                    </a:cubicBezTo>
                    <a:lnTo>
                      <a:pt x="1513819" y="371652"/>
                    </a:lnTo>
                    <a:cubicBezTo>
                      <a:pt x="1505911" y="371652"/>
                      <a:pt x="1504594" y="378241"/>
                      <a:pt x="1503276" y="390103"/>
                    </a:cubicBezTo>
                    <a:cubicBezTo>
                      <a:pt x="1503276" y="391421"/>
                      <a:pt x="1503276" y="392739"/>
                      <a:pt x="1503276" y="394056"/>
                    </a:cubicBezTo>
                    <a:cubicBezTo>
                      <a:pt x="1501958" y="409871"/>
                      <a:pt x="1498004" y="419097"/>
                      <a:pt x="1486142" y="427004"/>
                    </a:cubicBezTo>
                    <a:cubicBezTo>
                      <a:pt x="1479553" y="432276"/>
                      <a:pt x="1471646" y="441501"/>
                      <a:pt x="1474282" y="453363"/>
                    </a:cubicBezTo>
                    <a:cubicBezTo>
                      <a:pt x="1474282" y="453363"/>
                      <a:pt x="1474282" y="454680"/>
                      <a:pt x="1474282" y="454680"/>
                    </a:cubicBezTo>
                    <a:cubicBezTo>
                      <a:pt x="1475599" y="458634"/>
                      <a:pt x="1475599" y="462588"/>
                      <a:pt x="1472963" y="466542"/>
                    </a:cubicBezTo>
                    <a:cubicBezTo>
                      <a:pt x="1470328" y="469177"/>
                      <a:pt x="1467692" y="470495"/>
                      <a:pt x="1463739" y="470495"/>
                    </a:cubicBezTo>
                    <a:cubicBezTo>
                      <a:pt x="1461103" y="470495"/>
                      <a:pt x="1457149" y="469177"/>
                      <a:pt x="1454513" y="469177"/>
                    </a:cubicBezTo>
                    <a:lnTo>
                      <a:pt x="1453195" y="469177"/>
                    </a:lnTo>
                    <a:cubicBezTo>
                      <a:pt x="1451877" y="469177"/>
                      <a:pt x="1449241" y="467859"/>
                      <a:pt x="1447923" y="467859"/>
                    </a:cubicBezTo>
                    <a:cubicBezTo>
                      <a:pt x="1443970" y="466542"/>
                      <a:pt x="1440016" y="466542"/>
                      <a:pt x="1437380" y="465224"/>
                    </a:cubicBezTo>
                    <a:cubicBezTo>
                      <a:pt x="1434744" y="463906"/>
                      <a:pt x="1432108" y="462588"/>
                      <a:pt x="1429472" y="461270"/>
                    </a:cubicBezTo>
                    <a:cubicBezTo>
                      <a:pt x="1426836" y="459952"/>
                      <a:pt x="1424201" y="458634"/>
                      <a:pt x="1421565" y="457316"/>
                    </a:cubicBezTo>
                    <a:cubicBezTo>
                      <a:pt x="1418929" y="455998"/>
                      <a:pt x="1416293" y="455998"/>
                      <a:pt x="1413657" y="455998"/>
                    </a:cubicBezTo>
                    <a:cubicBezTo>
                      <a:pt x="1412340" y="455998"/>
                      <a:pt x="1409704" y="455998"/>
                      <a:pt x="1408386" y="455998"/>
                    </a:cubicBezTo>
                    <a:cubicBezTo>
                      <a:pt x="1403114" y="454680"/>
                      <a:pt x="1400478" y="453363"/>
                      <a:pt x="1396525" y="450727"/>
                    </a:cubicBezTo>
                    <a:lnTo>
                      <a:pt x="1395207" y="450727"/>
                    </a:lnTo>
                    <a:cubicBezTo>
                      <a:pt x="1389935" y="446773"/>
                      <a:pt x="1384664" y="445455"/>
                      <a:pt x="1378074" y="442819"/>
                    </a:cubicBezTo>
                    <a:lnTo>
                      <a:pt x="1366213" y="417779"/>
                    </a:lnTo>
                    <a:cubicBezTo>
                      <a:pt x="1360941" y="415143"/>
                      <a:pt x="1354351" y="412507"/>
                      <a:pt x="1349080" y="412507"/>
                    </a:cubicBezTo>
                    <a:cubicBezTo>
                      <a:pt x="1346444" y="412507"/>
                      <a:pt x="1342490" y="413825"/>
                      <a:pt x="1339854" y="415143"/>
                    </a:cubicBezTo>
                    <a:cubicBezTo>
                      <a:pt x="1330629" y="420415"/>
                      <a:pt x="1327993" y="429640"/>
                      <a:pt x="1327993" y="442819"/>
                    </a:cubicBezTo>
                    <a:cubicBezTo>
                      <a:pt x="1326675" y="465224"/>
                      <a:pt x="1325358" y="487628"/>
                      <a:pt x="1306907" y="502125"/>
                    </a:cubicBezTo>
                    <a:cubicBezTo>
                      <a:pt x="1302953" y="504761"/>
                      <a:pt x="1298999" y="506079"/>
                      <a:pt x="1293727" y="506079"/>
                    </a:cubicBezTo>
                    <a:cubicBezTo>
                      <a:pt x="1289774" y="506079"/>
                      <a:pt x="1287138" y="506079"/>
                      <a:pt x="1284502" y="504761"/>
                    </a:cubicBezTo>
                    <a:cubicBezTo>
                      <a:pt x="1281866" y="504761"/>
                      <a:pt x="1279231" y="503443"/>
                      <a:pt x="1276595" y="503443"/>
                    </a:cubicBezTo>
                    <a:cubicBezTo>
                      <a:pt x="1272641" y="503443"/>
                      <a:pt x="1270005" y="503443"/>
                      <a:pt x="1266052" y="502125"/>
                    </a:cubicBezTo>
                    <a:cubicBezTo>
                      <a:pt x="1262097" y="502125"/>
                      <a:pt x="1258144" y="500807"/>
                      <a:pt x="1255508" y="500807"/>
                    </a:cubicBezTo>
                    <a:cubicBezTo>
                      <a:pt x="1252872" y="500807"/>
                      <a:pt x="1251554" y="500807"/>
                      <a:pt x="1248918" y="500807"/>
                    </a:cubicBezTo>
                    <a:cubicBezTo>
                      <a:pt x="1241011" y="502125"/>
                      <a:pt x="1235739" y="504761"/>
                      <a:pt x="1229149" y="510033"/>
                    </a:cubicBezTo>
                    <a:cubicBezTo>
                      <a:pt x="1225196" y="512669"/>
                      <a:pt x="1223878" y="516622"/>
                      <a:pt x="1221242" y="520576"/>
                    </a:cubicBezTo>
                    <a:cubicBezTo>
                      <a:pt x="1219925" y="523212"/>
                      <a:pt x="1218606" y="524530"/>
                      <a:pt x="1217289" y="527165"/>
                    </a:cubicBezTo>
                    <a:cubicBezTo>
                      <a:pt x="1212017" y="535073"/>
                      <a:pt x="1205427" y="541663"/>
                      <a:pt x="1198837" y="548252"/>
                    </a:cubicBezTo>
                    <a:lnTo>
                      <a:pt x="1198837" y="548252"/>
                    </a:lnTo>
                    <a:cubicBezTo>
                      <a:pt x="1196201" y="550888"/>
                      <a:pt x="1194884" y="553524"/>
                      <a:pt x="1193566" y="557478"/>
                    </a:cubicBezTo>
                    <a:cubicBezTo>
                      <a:pt x="1192248" y="561431"/>
                      <a:pt x="1190930" y="564067"/>
                      <a:pt x="1188294" y="568021"/>
                    </a:cubicBezTo>
                    <a:cubicBezTo>
                      <a:pt x="1184341" y="571975"/>
                      <a:pt x="1180387" y="574610"/>
                      <a:pt x="1175115" y="577246"/>
                    </a:cubicBezTo>
                    <a:cubicBezTo>
                      <a:pt x="1171162" y="578564"/>
                      <a:pt x="1167208" y="583836"/>
                      <a:pt x="1163254" y="586472"/>
                    </a:cubicBezTo>
                    <a:cubicBezTo>
                      <a:pt x="1160618" y="589108"/>
                      <a:pt x="1160618" y="593061"/>
                      <a:pt x="1160618" y="599651"/>
                    </a:cubicBezTo>
                    <a:cubicBezTo>
                      <a:pt x="1160618" y="602287"/>
                      <a:pt x="1161936" y="603605"/>
                      <a:pt x="1161936" y="606240"/>
                    </a:cubicBezTo>
                    <a:cubicBezTo>
                      <a:pt x="1163254" y="608876"/>
                      <a:pt x="1163254" y="611512"/>
                      <a:pt x="1164572" y="614148"/>
                    </a:cubicBezTo>
                    <a:cubicBezTo>
                      <a:pt x="1164572" y="618102"/>
                      <a:pt x="1164572" y="622055"/>
                      <a:pt x="1164572" y="624691"/>
                    </a:cubicBezTo>
                    <a:cubicBezTo>
                      <a:pt x="1164572" y="627327"/>
                      <a:pt x="1164572" y="628645"/>
                      <a:pt x="1164572" y="631281"/>
                    </a:cubicBezTo>
                    <a:cubicBezTo>
                      <a:pt x="1164572" y="635235"/>
                      <a:pt x="1165890" y="643142"/>
                      <a:pt x="1161936" y="648414"/>
                    </a:cubicBezTo>
                    <a:cubicBezTo>
                      <a:pt x="1160618" y="649732"/>
                      <a:pt x="1159300" y="651050"/>
                      <a:pt x="1157982" y="652367"/>
                    </a:cubicBezTo>
                    <a:cubicBezTo>
                      <a:pt x="1156664" y="652367"/>
                      <a:pt x="1156664" y="653685"/>
                      <a:pt x="1155346" y="653685"/>
                    </a:cubicBezTo>
                    <a:cubicBezTo>
                      <a:pt x="1154029" y="656321"/>
                      <a:pt x="1151393" y="658957"/>
                      <a:pt x="1150075" y="660275"/>
                    </a:cubicBezTo>
                    <a:lnTo>
                      <a:pt x="1148757" y="661593"/>
                    </a:lnTo>
                    <a:cubicBezTo>
                      <a:pt x="1147439" y="662911"/>
                      <a:pt x="1146121" y="665546"/>
                      <a:pt x="1144803" y="666864"/>
                    </a:cubicBezTo>
                    <a:cubicBezTo>
                      <a:pt x="1140850" y="670818"/>
                      <a:pt x="1138214" y="674772"/>
                      <a:pt x="1132942" y="678726"/>
                    </a:cubicBezTo>
                    <a:cubicBezTo>
                      <a:pt x="1128988" y="682680"/>
                      <a:pt x="1123716" y="683998"/>
                      <a:pt x="1118445" y="685315"/>
                    </a:cubicBezTo>
                    <a:lnTo>
                      <a:pt x="1115809" y="686633"/>
                    </a:lnTo>
                    <a:cubicBezTo>
                      <a:pt x="1109220" y="689269"/>
                      <a:pt x="1107902" y="694541"/>
                      <a:pt x="1105266" y="699812"/>
                    </a:cubicBezTo>
                    <a:cubicBezTo>
                      <a:pt x="1102630" y="705084"/>
                      <a:pt x="1099994" y="710356"/>
                      <a:pt x="1094723" y="714309"/>
                    </a:cubicBezTo>
                    <a:cubicBezTo>
                      <a:pt x="1092087" y="715627"/>
                      <a:pt x="1090768" y="716945"/>
                      <a:pt x="1088133" y="716945"/>
                    </a:cubicBezTo>
                    <a:cubicBezTo>
                      <a:pt x="1085497" y="718263"/>
                      <a:pt x="1082861" y="719581"/>
                      <a:pt x="1081544" y="722217"/>
                    </a:cubicBezTo>
                    <a:cubicBezTo>
                      <a:pt x="1080225" y="724853"/>
                      <a:pt x="1078908" y="726170"/>
                      <a:pt x="1077589" y="728806"/>
                    </a:cubicBezTo>
                    <a:cubicBezTo>
                      <a:pt x="1076272" y="731442"/>
                      <a:pt x="1074954" y="735396"/>
                      <a:pt x="1072318" y="738032"/>
                    </a:cubicBezTo>
                    <a:cubicBezTo>
                      <a:pt x="1069682" y="743304"/>
                      <a:pt x="1068365" y="748575"/>
                      <a:pt x="1068365" y="755165"/>
                    </a:cubicBezTo>
                    <a:cubicBezTo>
                      <a:pt x="1068365" y="761754"/>
                      <a:pt x="1067046" y="768344"/>
                      <a:pt x="1064410" y="773615"/>
                    </a:cubicBezTo>
                    <a:cubicBezTo>
                      <a:pt x="1060457" y="781523"/>
                      <a:pt x="1051231" y="781523"/>
                      <a:pt x="1044641" y="781523"/>
                    </a:cubicBezTo>
                    <a:cubicBezTo>
                      <a:pt x="1042006" y="781523"/>
                      <a:pt x="1038052" y="781523"/>
                      <a:pt x="1035417" y="781523"/>
                    </a:cubicBezTo>
                    <a:cubicBezTo>
                      <a:pt x="1032781" y="781523"/>
                      <a:pt x="1030145" y="781523"/>
                      <a:pt x="1028827" y="781523"/>
                    </a:cubicBezTo>
                    <a:cubicBezTo>
                      <a:pt x="1027509" y="781523"/>
                      <a:pt x="1027509" y="781523"/>
                      <a:pt x="1026191" y="781523"/>
                    </a:cubicBezTo>
                    <a:cubicBezTo>
                      <a:pt x="1023555" y="781523"/>
                      <a:pt x="1020919" y="782841"/>
                      <a:pt x="1018283" y="782841"/>
                    </a:cubicBezTo>
                    <a:cubicBezTo>
                      <a:pt x="1014330" y="784159"/>
                      <a:pt x="1010376" y="785477"/>
                      <a:pt x="1006422" y="785477"/>
                    </a:cubicBezTo>
                    <a:cubicBezTo>
                      <a:pt x="1006422" y="785477"/>
                      <a:pt x="1005104" y="785477"/>
                      <a:pt x="1005104" y="785477"/>
                    </a:cubicBezTo>
                    <a:cubicBezTo>
                      <a:pt x="1003786" y="785477"/>
                      <a:pt x="1002469" y="785477"/>
                      <a:pt x="1001150" y="785477"/>
                    </a:cubicBezTo>
                    <a:cubicBezTo>
                      <a:pt x="999833" y="785477"/>
                      <a:pt x="998514" y="785477"/>
                      <a:pt x="997197" y="785477"/>
                    </a:cubicBezTo>
                    <a:cubicBezTo>
                      <a:pt x="995879" y="785477"/>
                      <a:pt x="993243" y="785477"/>
                      <a:pt x="991925" y="788113"/>
                    </a:cubicBezTo>
                    <a:cubicBezTo>
                      <a:pt x="989290" y="792066"/>
                      <a:pt x="990607" y="798656"/>
                      <a:pt x="993243" y="806563"/>
                    </a:cubicBezTo>
                    <a:cubicBezTo>
                      <a:pt x="994561" y="810517"/>
                      <a:pt x="995879" y="814471"/>
                      <a:pt x="995879" y="818424"/>
                    </a:cubicBezTo>
                    <a:cubicBezTo>
                      <a:pt x="997197" y="831604"/>
                      <a:pt x="994561" y="842147"/>
                      <a:pt x="986654" y="851372"/>
                    </a:cubicBezTo>
                    <a:cubicBezTo>
                      <a:pt x="982700" y="857962"/>
                      <a:pt x="978746" y="865869"/>
                      <a:pt x="976111" y="873777"/>
                    </a:cubicBezTo>
                    <a:cubicBezTo>
                      <a:pt x="973475" y="880367"/>
                      <a:pt x="970839" y="886956"/>
                      <a:pt x="966885" y="893546"/>
                    </a:cubicBezTo>
                    <a:cubicBezTo>
                      <a:pt x="964249" y="897499"/>
                      <a:pt x="962931" y="900135"/>
                      <a:pt x="960295" y="902771"/>
                    </a:cubicBezTo>
                    <a:cubicBezTo>
                      <a:pt x="958977" y="905407"/>
                      <a:pt x="956342" y="908043"/>
                      <a:pt x="955023" y="910678"/>
                    </a:cubicBezTo>
                    <a:cubicBezTo>
                      <a:pt x="953706" y="913314"/>
                      <a:pt x="951070" y="915950"/>
                      <a:pt x="948434" y="918586"/>
                    </a:cubicBezTo>
                    <a:cubicBezTo>
                      <a:pt x="945798" y="921222"/>
                      <a:pt x="944480" y="923858"/>
                      <a:pt x="943163" y="926494"/>
                    </a:cubicBezTo>
                    <a:cubicBezTo>
                      <a:pt x="941844" y="929129"/>
                      <a:pt x="939208" y="931765"/>
                      <a:pt x="937891" y="934401"/>
                    </a:cubicBezTo>
                    <a:cubicBezTo>
                      <a:pt x="935255" y="938355"/>
                      <a:pt x="931301" y="942308"/>
                      <a:pt x="929984" y="947580"/>
                    </a:cubicBezTo>
                    <a:cubicBezTo>
                      <a:pt x="926029" y="955487"/>
                      <a:pt x="923394" y="959441"/>
                      <a:pt x="919440" y="966031"/>
                    </a:cubicBezTo>
                    <a:cubicBezTo>
                      <a:pt x="914168" y="972620"/>
                      <a:pt x="908896" y="980528"/>
                      <a:pt x="904943" y="988435"/>
                    </a:cubicBezTo>
                    <a:cubicBezTo>
                      <a:pt x="902307" y="992389"/>
                      <a:pt x="899671" y="996343"/>
                      <a:pt x="897036" y="1000297"/>
                    </a:cubicBezTo>
                    <a:cubicBezTo>
                      <a:pt x="891764" y="1009522"/>
                      <a:pt x="886492" y="1018747"/>
                      <a:pt x="883857" y="1027973"/>
                    </a:cubicBezTo>
                    <a:lnTo>
                      <a:pt x="882538" y="1030609"/>
                    </a:lnTo>
                    <a:cubicBezTo>
                      <a:pt x="879902" y="1038516"/>
                      <a:pt x="879902" y="1042470"/>
                      <a:pt x="883857" y="1045106"/>
                    </a:cubicBezTo>
                    <a:cubicBezTo>
                      <a:pt x="894400" y="1051695"/>
                      <a:pt x="904943" y="1058285"/>
                      <a:pt x="906260" y="1074100"/>
                    </a:cubicBezTo>
                    <a:cubicBezTo>
                      <a:pt x="906260" y="1075418"/>
                      <a:pt x="906260" y="1076736"/>
                      <a:pt x="906260" y="1078054"/>
                    </a:cubicBezTo>
                    <a:cubicBezTo>
                      <a:pt x="907579" y="1085961"/>
                      <a:pt x="907579" y="1095186"/>
                      <a:pt x="903625" y="1100458"/>
                    </a:cubicBezTo>
                    <a:cubicBezTo>
                      <a:pt x="902307" y="1103094"/>
                      <a:pt x="899671" y="1103094"/>
                      <a:pt x="897036" y="1104412"/>
                    </a:cubicBezTo>
                    <a:cubicBezTo>
                      <a:pt x="895717" y="1104412"/>
                      <a:pt x="894400" y="1105730"/>
                      <a:pt x="894400" y="1105730"/>
                    </a:cubicBezTo>
                    <a:cubicBezTo>
                      <a:pt x="894400" y="1105730"/>
                      <a:pt x="893081" y="1107047"/>
                      <a:pt x="893081" y="1107047"/>
                    </a:cubicBezTo>
                    <a:cubicBezTo>
                      <a:pt x="891764" y="1108365"/>
                      <a:pt x="889128" y="1111001"/>
                      <a:pt x="886492" y="1111001"/>
                    </a:cubicBezTo>
                    <a:cubicBezTo>
                      <a:pt x="882538" y="1112319"/>
                      <a:pt x="878585" y="1112319"/>
                      <a:pt x="873313" y="1112319"/>
                    </a:cubicBezTo>
                    <a:cubicBezTo>
                      <a:pt x="870677" y="1112319"/>
                      <a:pt x="866723" y="1112319"/>
                      <a:pt x="864088" y="1111001"/>
                    </a:cubicBezTo>
                    <a:cubicBezTo>
                      <a:pt x="862769" y="1111001"/>
                      <a:pt x="861452" y="1111001"/>
                      <a:pt x="858816" y="1111001"/>
                    </a:cubicBezTo>
                    <a:cubicBezTo>
                      <a:pt x="856180" y="1111001"/>
                      <a:pt x="853544" y="1111001"/>
                      <a:pt x="850909" y="1111001"/>
                    </a:cubicBezTo>
                    <a:cubicBezTo>
                      <a:pt x="848273" y="1111001"/>
                      <a:pt x="844319" y="1111001"/>
                      <a:pt x="841683" y="1111001"/>
                    </a:cubicBezTo>
                    <a:lnTo>
                      <a:pt x="841683" y="1111001"/>
                    </a:lnTo>
                    <a:cubicBezTo>
                      <a:pt x="836411" y="1111001"/>
                      <a:pt x="832458" y="1109683"/>
                      <a:pt x="828504" y="1108365"/>
                    </a:cubicBezTo>
                    <a:cubicBezTo>
                      <a:pt x="824550" y="1107047"/>
                      <a:pt x="821914" y="1107047"/>
                      <a:pt x="817961" y="1107047"/>
                    </a:cubicBezTo>
                    <a:cubicBezTo>
                      <a:pt x="816643" y="1107047"/>
                      <a:pt x="815325" y="1107047"/>
                      <a:pt x="814007" y="1107047"/>
                    </a:cubicBezTo>
                    <a:cubicBezTo>
                      <a:pt x="812689" y="1107047"/>
                      <a:pt x="811371" y="1107047"/>
                      <a:pt x="808735" y="1107047"/>
                    </a:cubicBezTo>
                    <a:cubicBezTo>
                      <a:pt x="807417" y="1107047"/>
                      <a:pt x="804782" y="1107047"/>
                      <a:pt x="803463" y="1105730"/>
                    </a:cubicBezTo>
                    <a:cubicBezTo>
                      <a:pt x="802146" y="1105730"/>
                      <a:pt x="802146" y="1105730"/>
                      <a:pt x="800827" y="1105730"/>
                    </a:cubicBezTo>
                    <a:cubicBezTo>
                      <a:pt x="799510" y="1105730"/>
                      <a:pt x="798192" y="1107047"/>
                      <a:pt x="796874" y="1107047"/>
                    </a:cubicBezTo>
                    <a:cubicBezTo>
                      <a:pt x="795556" y="1108365"/>
                      <a:pt x="792920" y="1109683"/>
                      <a:pt x="790284" y="1109683"/>
                    </a:cubicBezTo>
                    <a:cubicBezTo>
                      <a:pt x="788967" y="1109683"/>
                      <a:pt x="787648" y="1109683"/>
                      <a:pt x="786331" y="1109683"/>
                    </a:cubicBezTo>
                    <a:cubicBezTo>
                      <a:pt x="785013" y="1109683"/>
                      <a:pt x="783695" y="1109683"/>
                      <a:pt x="782377" y="1109683"/>
                    </a:cubicBezTo>
                    <a:cubicBezTo>
                      <a:pt x="777105" y="1112319"/>
                      <a:pt x="771834" y="1116273"/>
                      <a:pt x="769198" y="1118909"/>
                    </a:cubicBezTo>
                    <a:cubicBezTo>
                      <a:pt x="766562" y="1121545"/>
                      <a:pt x="763926" y="1122863"/>
                      <a:pt x="761290" y="1125499"/>
                    </a:cubicBezTo>
                    <a:cubicBezTo>
                      <a:pt x="758655" y="1126816"/>
                      <a:pt x="757336" y="1128134"/>
                      <a:pt x="754700" y="1130770"/>
                    </a:cubicBezTo>
                    <a:cubicBezTo>
                      <a:pt x="746793" y="1137360"/>
                      <a:pt x="740204" y="1146585"/>
                      <a:pt x="736250" y="1157128"/>
                    </a:cubicBezTo>
                    <a:cubicBezTo>
                      <a:pt x="732297" y="1165036"/>
                      <a:pt x="729661" y="1172943"/>
                      <a:pt x="727025" y="1180851"/>
                    </a:cubicBezTo>
                    <a:cubicBezTo>
                      <a:pt x="724389" y="1187440"/>
                      <a:pt x="723071" y="1195348"/>
                      <a:pt x="720435" y="1201937"/>
                    </a:cubicBezTo>
                    <a:cubicBezTo>
                      <a:pt x="717799" y="1208527"/>
                      <a:pt x="713845" y="1213799"/>
                      <a:pt x="708573" y="1220388"/>
                    </a:cubicBezTo>
                    <a:cubicBezTo>
                      <a:pt x="704620" y="1224342"/>
                      <a:pt x="701984" y="1228296"/>
                      <a:pt x="701984" y="1234885"/>
                    </a:cubicBezTo>
                    <a:cubicBezTo>
                      <a:pt x="701984" y="1238839"/>
                      <a:pt x="701984" y="1242793"/>
                      <a:pt x="701984" y="1246746"/>
                    </a:cubicBezTo>
                    <a:cubicBezTo>
                      <a:pt x="701984" y="1250700"/>
                      <a:pt x="701984" y="1254654"/>
                      <a:pt x="701984" y="1258608"/>
                    </a:cubicBezTo>
                    <a:cubicBezTo>
                      <a:pt x="701984" y="1266515"/>
                      <a:pt x="699349" y="1274423"/>
                      <a:pt x="696713" y="1281012"/>
                    </a:cubicBezTo>
                    <a:cubicBezTo>
                      <a:pt x="691441" y="1292873"/>
                      <a:pt x="692759" y="1304735"/>
                      <a:pt x="692759" y="1317914"/>
                    </a:cubicBezTo>
                    <a:cubicBezTo>
                      <a:pt x="692759" y="1325821"/>
                      <a:pt x="692759" y="1335047"/>
                      <a:pt x="691441" y="1342954"/>
                    </a:cubicBezTo>
                    <a:cubicBezTo>
                      <a:pt x="690123" y="1349544"/>
                      <a:pt x="687487" y="1356133"/>
                      <a:pt x="686170" y="1361405"/>
                    </a:cubicBezTo>
                    <a:cubicBezTo>
                      <a:pt x="684851" y="1365359"/>
                      <a:pt x="682215" y="1370630"/>
                      <a:pt x="682215" y="1374584"/>
                    </a:cubicBezTo>
                    <a:cubicBezTo>
                      <a:pt x="679580" y="1382492"/>
                      <a:pt x="676944" y="1394353"/>
                      <a:pt x="676944" y="1404896"/>
                    </a:cubicBezTo>
                    <a:cubicBezTo>
                      <a:pt x="676944" y="1407532"/>
                      <a:pt x="676944" y="1410168"/>
                      <a:pt x="675626" y="1412804"/>
                    </a:cubicBezTo>
                    <a:cubicBezTo>
                      <a:pt x="674308" y="1420711"/>
                      <a:pt x="674308" y="1428619"/>
                      <a:pt x="672990" y="1435208"/>
                    </a:cubicBezTo>
                    <a:cubicBezTo>
                      <a:pt x="671672" y="1439162"/>
                      <a:pt x="671672" y="1443115"/>
                      <a:pt x="671672" y="1447069"/>
                    </a:cubicBezTo>
                    <a:lnTo>
                      <a:pt x="671672" y="1452341"/>
                    </a:lnTo>
                    <a:cubicBezTo>
                      <a:pt x="671672" y="1460249"/>
                      <a:pt x="671672" y="1466838"/>
                      <a:pt x="674308" y="1473428"/>
                    </a:cubicBezTo>
                    <a:cubicBezTo>
                      <a:pt x="675626" y="1477381"/>
                      <a:pt x="679580" y="1481335"/>
                      <a:pt x="682215" y="1485289"/>
                    </a:cubicBezTo>
                    <a:lnTo>
                      <a:pt x="683534" y="1487925"/>
                    </a:lnTo>
                    <a:cubicBezTo>
                      <a:pt x="684851" y="1489242"/>
                      <a:pt x="686170" y="1490560"/>
                      <a:pt x="687487" y="1493196"/>
                    </a:cubicBezTo>
                    <a:cubicBezTo>
                      <a:pt x="695394" y="1501104"/>
                      <a:pt x="703302" y="1510329"/>
                      <a:pt x="699349" y="1524826"/>
                    </a:cubicBezTo>
                    <a:cubicBezTo>
                      <a:pt x="698030" y="1528780"/>
                      <a:pt x="696713" y="1531416"/>
                      <a:pt x="695394" y="1535369"/>
                    </a:cubicBezTo>
                    <a:cubicBezTo>
                      <a:pt x="694077" y="1538005"/>
                      <a:pt x="692759" y="1541959"/>
                      <a:pt x="691441" y="1544595"/>
                    </a:cubicBezTo>
                    <a:lnTo>
                      <a:pt x="691441" y="1545913"/>
                    </a:lnTo>
                    <a:cubicBezTo>
                      <a:pt x="688805" y="1552502"/>
                      <a:pt x="687487" y="1559092"/>
                      <a:pt x="680898" y="1563046"/>
                    </a:cubicBezTo>
                    <a:cubicBezTo>
                      <a:pt x="675626" y="1567000"/>
                      <a:pt x="670354" y="1568317"/>
                      <a:pt x="663765" y="1569636"/>
                    </a:cubicBezTo>
                    <a:cubicBezTo>
                      <a:pt x="658493" y="1570953"/>
                      <a:pt x="653222" y="1572271"/>
                      <a:pt x="649267" y="1574907"/>
                    </a:cubicBezTo>
                    <a:cubicBezTo>
                      <a:pt x="646632" y="1577543"/>
                      <a:pt x="645314" y="1581496"/>
                      <a:pt x="646632" y="1586768"/>
                    </a:cubicBezTo>
                    <a:cubicBezTo>
                      <a:pt x="646632" y="1593358"/>
                      <a:pt x="647950" y="1599947"/>
                      <a:pt x="646632" y="1606537"/>
                    </a:cubicBezTo>
                    <a:cubicBezTo>
                      <a:pt x="646632" y="1614444"/>
                      <a:pt x="646632" y="1622352"/>
                      <a:pt x="646632" y="1630259"/>
                    </a:cubicBezTo>
                    <a:cubicBezTo>
                      <a:pt x="646632" y="1632895"/>
                      <a:pt x="647950" y="1636849"/>
                      <a:pt x="647950" y="1639485"/>
                    </a:cubicBezTo>
                    <a:cubicBezTo>
                      <a:pt x="649267" y="1642121"/>
                      <a:pt x="649267" y="1644756"/>
                      <a:pt x="649267" y="1648710"/>
                    </a:cubicBezTo>
                    <a:cubicBezTo>
                      <a:pt x="650586" y="1660571"/>
                      <a:pt x="645314" y="1668479"/>
                      <a:pt x="640043" y="1675069"/>
                    </a:cubicBezTo>
                    <a:lnTo>
                      <a:pt x="637407" y="1677704"/>
                    </a:lnTo>
                    <a:cubicBezTo>
                      <a:pt x="633453" y="1682976"/>
                      <a:pt x="629499" y="1689565"/>
                      <a:pt x="626863" y="1694837"/>
                    </a:cubicBezTo>
                    <a:cubicBezTo>
                      <a:pt x="625545" y="1697473"/>
                      <a:pt x="625545" y="1700109"/>
                      <a:pt x="624227" y="1704062"/>
                    </a:cubicBezTo>
                    <a:cubicBezTo>
                      <a:pt x="622909" y="1706698"/>
                      <a:pt x="622909" y="1710652"/>
                      <a:pt x="621591" y="1714606"/>
                    </a:cubicBezTo>
                    <a:cubicBezTo>
                      <a:pt x="617638" y="1723831"/>
                      <a:pt x="608412" y="1731739"/>
                      <a:pt x="600505" y="1738328"/>
                    </a:cubicBezTo>
                    <a:cubicBezTo>
                      <a:pt x="597869" y="1739646"/>
                      <a:pt x="596551" y="1742282"/>
                      <a:pt x="593916" y="1743600"/>
                    </a:cubicBezTo>
                    <a:cubicBezTo>
                      <a:pt x="589961" y="1746236"/>
                      <a:pt x="586008" y="1750189"/>
                      <a:pt x="582054" y="1752825"/>
                    </a:cubicBezTo>
                    <a:lnTo>
                      <a:pt x="579418" y="1755461"/>
                    </a:lnTo>
                    <a:cubicBezTo>
                      <a:pt x="578100" y="1755461"/>
                      <a:pt x="578100" y="1756779"/>
                      <a:pt x="576782" y="1756779"/>
                    </a:cubicBezTo>
                    <a:cubicBezTo>
                      <a:pt x="574147" y="1758097"/>
                      <a:pt x="570193" y="1760733"/>
                      <a:pt x="570193" y="1763368"/>
                    </a:cubicBezTo>
                    <a:cubicBezTo>
                      <a:pt x="571511" y="1763368"/>
                      <a:pt x="572828" y="1764687"/>
                      <a:pt x="574147" y="1764687"/>
                    </a:cubicBezTo>
                    <a:cubicBezTo>
                      <a:pt x="576782" y="1767323"/>
                      <a:pt x="578100" y="1768640"/>
                      <a:pt x="578100" y="1771276"/>
                    </a:cubicBezTo>
                    <a:cubicBezTo>
                      <a:pt x="578100" y="1775230"/>
                      <a:pt x="572828" y="1779183"/>
                      <a:pt x="568875" y="1781819"/>
                    </a:cubicBezTo>
                    <a:cubicBezTo>
                      <a:pt x="567557" y="1783137"/>
                      <a:pt x="564921" y="1784455"/>
                      <a:pt x="564921" y="1784455"/>
                    </a:cubicBezTo>
                    <a:cubicBezTo>
                      <a:pt x="563603" y="1787091"/>
                      <a:pt x="560968" y="1789727"/>
                      <a:pt x="559649" y="1792363"/>
                    </a:cubicBezTo>
                    <a:cubicBezTo>
                      <a:pt x="557013" y="1796316"/>
                      <a:pt x="555696" y="1800270"/>
                      <a:pt x="551742" y="1804224"/>
                    </a:cubicBezTo>
                    <a:cubicBezTo>
                      <a:pt x="547789" y="1809495"/>
                      <a:pt x="545153" y="1814767"/>
                      <a:pt x="542517" y="1822674"/>
                    </a:cubicBezTo>
                    <a:cubicBezTo>
                      <a:pt x="541199" y="1827946"/>
                      <a:pt x="539881" y="1833218"/>
                      <a:pt x="539881" y="1839808"/>
                    </a:cubicBezTo>
                    <a:cubicBezTo>
                      <a:pt x="539881" y="1842443"/>
                      <a:pt x="538563" y="1845079"/>
                      <a:pt x="538563" y="1846397"/>
                    </a:cubicBezTo>
                    <a:cubicBezTo>
                      <a:pt x="537245" y="1851669"/>
                      <a:pt x="537245" y="1855622"/>
                      <a:pt x="537245" y="1860894"/>
                    </a:cubicBezTo>
                    <a:cubicBezTo>
                      <a:pt x="537245" y="1863530"/>
                      <a:pt x="537245" y="1866166"/>
                      <a:pt x="537245" y="1868801"/>
                    </a:cubicBezTo>
                    <a:cubicBezTo>
                      <a:pt x="537245" y="1872756"/>
                      <a:pt x="537245" y="1876709"/>
                      <a:pt x="535927" y="1880663"/>
                    </a:cubicBezTo>
                    <a:cubicBezTo>
                      <a:pt x="535927" y="1891206"/>
                      <a:pt x="534609" y="1901749"/>
                      <a:pt x="531973" y="1912293"/>
                    </a:cubicBezTo>
                    <a:cubicBezTo>
                      <a:pt x="530655" y="1914928"/>
                      <a:pt x="528020" y="1925472"/>
                      <a:pt x="521430" y="1925472"/>
                    </a:cubicBezTo>
                    <a:cubicBezTo>
                      <a:pt x="518794" y="1925472"/>
                      <a:pt x="516158" y="1924154"/>
                      <a:pt x="513522" y="1920200"/>
                    </a:cubicBezTo>
                    <a:cubicBezTo>
                      <a:pt x="510886" y="1914928"/>
                      <a:pt x="509569" y="1908339"/>
                      <a:pt x="509569" y="1901749"/>
                    </a:cubicBezTo>
                    <a:cubicBezTo>
                      <a:pt x="509569" y="1901749"/>
                      <a:pt x="509569" y="1901749"/>
                      <a:pt x="509569" y="1901749"/>
                    </a:cubicBezTo>
                    <a:cubicBezTo>
                      <a:pt x="508251" y="1901749"/>
                      <a:pt x="506933" y="1901749"/>
                      <a:pt x="505615" y="1901749"/>
                    </a:cubicBezTo>
                    <a:lnTo>
                      <a:pt x="500343" y="1901749"/>
                    </a:lnTo>
                    <a:lnTo>
                      <a:pt x="501662" y="1896478"/>
                    </a:lnTo>
                    <a:cubicBezTo>
                      <a:pt x="501662" y="1893842"/>
                      <a:pt x="501662" y="1891206"/>
                      <a:pt x="499026" y="1884616"/>
                    </a:cubicBezTo>
                    <a:cubicBezTo>
                      <a:pt x="496390" y="1880663"/>
                      <a:pt x="492436" y="1878027"/>
                      <a:pt x="488482" y="1875391"/>
                    </a:cubicBezTo>
                    <a:cubicBezTo>
                      <a:pt x="483211" y="1871437"/>
                      <a:pt x="477939" y="1868801"/>
                      <a:pt x="475303" y="1862212"/>
                    </a:cubicBezTo>
                    <a:cubicBezTo>
                      <a:pt x="473985" y="1858258"/>
                      <a:pt x="472667" y="1855622"/>
                      <a:pt x="471349" y="1851669"/>
                    </a:cubicBezTo>
                    <a:cubicBezTo>
                      <a:pt x="468714" y="1846397"/>
                      <a:pt x="466078" y="1841125"/>
                      <a:pt x="467395" y="1835854"/>
                    </a:cubicBezTo>
                    <a:cubicBezTo>
                      <a:pt x="470031" y="1821357"/>
                      <a:pt x="471349" y="1796316"/>
                      <a:pt x="467395" y="1793681"/>
                    </a:cubicBezTo>
                    <a:cubicBezTo>
                      <a:pt x="467395" y="1793681"/>
                      <a:pt x="467395" y="1793681"/>
                      <a:pt x="466078" y="1794999"/>
                    </a:cubicBezTo>
                    <a:cubicBezTo>
                      <a:pt x="460806" y="1798952"/>
                      <a:pt x="455535" y="1800270"/>
                      <a:pt x="451580" y="1801588"/>
                    </a:cubicBezTo>
                    <a:cubicBezTo>
                      <a:pt x="446309" y="1802906"/>
                      <a:pt x="446309" y="1802906"/>
                      <a:pt x="447627" y="1809495"/>
                    </a:cubicBezTo>
                    <a:cubicBezTo>
                      <a:pt x="451580" y="1825310"/>
                      <a:pt x="448945" y="1838490"/>
                      <a:pt x="441037" y="1841125"/>
                    </a:cubicBezTo>
                    <a:cubicBezTo>
                      <a:pt x="437084" y="1842443"/>
                      <a:pt x="434448" y="1847715"/>
                      <a:pt x="435766" y="1851669"/>
                    </a:cubicBezTo>
                    <a:cubicBezTo>
                      <a:pt x="438401" y="1859577"/>
                      <a:pt x="431812" y="1868801"/>
                      <a:pt x="422587" y="1872756"/>
                    </a:cubicBezTo>
                    <a:cubicBezTo>
                      <a:pt x="417315" y="1875391"/>
                      <a:pt x="415997" y="1878027"/>
                      <a:pt x="413361" y="1881980"/>
                    </a:cubicBezTo>
                    <a:lnTo>
                      <a:pt x="412043" y="1884616"/>
                    </a:lnTo>
                    <a:cubicBezTo>
                      <a:pt x="410725" y="1887252"/>
                      <a:pt x="408089" y="1889888"/>
                      <a:pt x="404136" y="1889888"/>
                    </a:cubicBezTo>
                    <a:cubicBezTo>
                      <a:pt x="398864" y="1889888"/>
                      <a:pt x="390957" y="1885935"/>
                      <a:pt x="387003" y="1880663"/>
                    </a:cubicBezTo>
                    <a:cubicBezTo>
                      <a:pt x="384367" y="1876709"/>
                      <a:pt x="379095" y="1874073"/>
                      <a:pt x="376460" y="1874073"/>
                    </a:cubicBezTo>
                    <a:cubicBezTo>
                      <a:pt x="376460" y="1874073"/>
                      <a:pt x="373824" y="1874073"/>
                      <a:pt x="373824" y="1879345"/>
                    </a:cubicBezTo>
                    <a:cubicBezTo>
                      <a:pt x="373824" y="1895160"/>
                      <a:pt x="367234" y="1901749"/>
                      <a:pt x="360645" y="1901749"/>
                    </a:cubicBezTo>
                    <a:cubicBezTo>
                      <a:pt x="351419" y="1901749"/>
                      <a:pt x="344830" y="1904385"/>
                      <a:pt x="343512" y="1907021"/>
                    </a:cubicBezTo>
                    <a:cubicBezTo>
                      <a:pt x="343512" y="1907021"/>
                      <a:pt x="343512" y="1908339"/>
                      <a:pt x="343512" y="1909657"/>
                    </a:cubicBezTo>
                    <a:cubicBezTo>
                      <a:pt x="350102" y="1921518"/>
                      <a:pt x="330333" y="1932062"/>
                      <a:pt x="314518" y="1942605"/>
                    </a:cubicBezTo>
                    <a:cubicBezTo>
                      <a:pt x="311882" y="1945241"/>
                      <a:pt x="307928" y="1946559"/>
                      <a:pt x="305292" y="1947876"/>
                    </a:cubicBezTo>
                    <a:cubicBezTo>
                      <a:pt x="290795" y="1958420"/>
                      <a:pt x="238079" y="2004547"/>
                      <a:pt x="228853" y="2015090"/>
                    </a:cubicBezTo>
                    <a:cubicBezTo>
                      <a:pt x="224899" y="2020361"/>
                      <a:pt x="220946" y="2021680"/>
                      <a:pt x="216992" y="2021680"/>
                    </a:cubicBezTo>
                    <a:cubicBezTo>
                      <a:pt x="209085" y="2021680"/>
                      <a:pt x="205131" y="2015090"/>
                      <a:pt x="202495" y="2009818"/>
                    </a:cubicBezTo>
                    <a:cubicBezTo>
                      <a:pt x="202495" y="2008501"/>
                      <a:pt x="201177" y="2008501"/>
                      <a:pt x="201177" y="2008501"/>
                    </a:cubicBezTo>
                    <a:cubicBezTo>
                      <a:pt x="198541" y="2008501"/>
                      <a:pt x="191952" y="2013772"/>
                      <a:pt x="189316" y="2016408"/>
                    </a:cubicBezTo>
                    <a:cubicBezTo>
                      <a:pt x="185362" y="2029587"/>
                      <a:pt x="162958" y="2038813"/>
                      <a:pt x="145825" y="2038813"/>
                    </a:cubicBezTo>
                    <a:close/>
                  </a:path>
                </a:pathLst>
              </a:custGeom>
              <a:grpFill/>
              <a:ln w="6350" cap="flat">
                <a:solidFill>
                  <a:srgbClr val="94C33D"/>
                </a:solid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4BC42794-1877-C74A-B6F4-BFD8A9097097}"/>
                  </a:ext>
                </a:extLst>
              </p:cNvPr>
              <p:cNvSpPr/>
              <p:nvPr/>
            </p:nvSpPr>
            <p:spPr>
              <a:xfrm>
                <a:off x="5689032" y="3767750"/>
                <a:ext cx="2301481" cy="2067806"/>
              </a:xfrm>
              <a:custGeom>
                <a:avLst/>
                <a:gdLst>
                  <a:gd name="connsiteX0" fmla="*/ 150129 w 2301481"/>
                  <a:gd name="connsiteY0" fmla="*/ 2067807 h 2067806"/>
                  <a:gd name="connsiteX1" fmla="*/ 117182 w 2301481"/>
                  <a:gd name="connsiteY1" fmla="*/ 2050673 h 2067806"/>
                  <a:gd name="connsiteX2" fmla="*/ 111910 w 2301481"/>
                  <a:gd name="connsiteY2" fmla="*/ 2040130 h 2067806"/>
                  <a:gd name="connsiteX3" fmla="*/ 90823 w 2301481"/>
                  <a:gd name="connsiteY3" fmla="*/ 2054628 h 2067806"/>
                  <a:gd name="connsiteX4" fmla="*/ 81598 w 2301481"/>
                  <a:gd name="connsiteY4" fmla="*/ 2050673 h 2067806"/>
                  <a:gd name="connsiteX5" fmla="*/ 77644 w 2301481"/>
                  <a:gd name="connsiteY5" fmla="*/ 2028269 h 2067806"/>
                  <a:gd name="connsiteX6" fmla="*/ 78962 w 2301481"/>
                  <a:gd name="connsiteY6" fmla="*/ 2013772 h 2067806"/>
                  <a:gd name="connsiteX7" fmla="*/ 73691 w 2301481"/>
                  <a:gd name="connsiteY7" fmla="*/ 2015090 h 2067806"/>
                  <a:gd name="connsiteX8" fmla="*/ 60511 w 2301481"/>
                  <a:gd name="connsiteY8" fmla="*/ 2016408 h 2067806"/>
                  <a:gd name="connsiteX9" fmla="*/ 38107 w 2301481"/>
                  <a:gd name="connsiteY9" fmla="*/ 1999275 h 2067806"/>
                  <a:gd name="connsiteX10" fmla="*/ 31517 w 2301481"/>
                  <a:gd name="connsiteY10" fmla="*/ 1987414 h 2067806"/>
                  <a:gd name="connsiteX11" fmla="*/ 23610 w 2301481"/>
                  <a:gd name="connsiteY11" fmla="*/ 1979506 h 2067806"/>
                  <a:gd name="connsiteX12" fmla="*/ 18338 w 2301481"/>
                  <a:gd name="connsiteY12" fmla="*/ 1974234 h 2067806"/>
                  <a:gd name="connsiteX13" fmla="*/ 1205 w 2301481"/>
                  <a:gd name="connsiteY13" fmla="*/ 1937333 h 2067806"/>
                  <a:gd name="connsiteX14" fmla="*/ 24928 w 2301481"/>
                  <a:gd name="connsiteY14" fmla="*/ 1926790 h 2067806"/>
                  <a:gd name="connsiteX15" fmla="*/ 49968 w 2301481"/>
                  <a:gd name="connsiteY15" fmla="*/ 1916247 h 2067806"/>
                  <a:gd name="connsiteX16" fmla="*/ 55240 w 2301481"/>
                  <a:gd name="connsiteY16" fmla="*/ 1896478 h 2067806"/>
                  <a:gd name="connsiteX17" fmla="*/ 55240 w 2301481"/>
                  <a:gd name="connsiteY17" fmla="*/ 1893842 h 2067806"/>
                  <a:gd name="connsiteX18" fmla="*/ 55240 w 2301481"/>
                  <a:gd name="connsiteY18" fmla="*/ 1891206 h 2067806"/>
                  <a:gd name="connsiteX19" fmla="*/ 57875 w 2301481"/>
                  <a:gd name="connsiteY19" fmla="*/ 1875391 h 2067806"/>
                  <a:gd name="connsiteX20" fmla="*/ 65783 w 2301481"/>
                  <a:gd name="connsiteY20" fmla="*/ 1867484 h 2067806"/>
                  <a:gd name="connsiteX21" fmla="*/ 81598 w 2301481"/>
                  <a:gd name="connsiteY21" fmla="*/ 1845079 h 2067806"/>
                  <a:gd name="connsiteX22" fmla="*/ 85552 w 2301481"/>
                  <a:gd name="connsiteY22" fmla="*/ 1830582 h 2067806"/>
                  <a:gd name="connsiteX23" fmla="*/ 69737 w 2301481"/>
                  <a:gd name="connsiteY23" fmla="*/ 1829264 h 2067806"/>
                  <a:gd name="connsiteX24" fmla="*/ 55240 w 2301481"/>
                  <a:gd name="connsiteY24" fmla="*/ 1846397 h 2067806"/>
                  <a:gd name="connsiteX25" fmla="*/ 44696 w 2301481"/>
                  <a:gd name="connsiteY25" fmla="*/ 1835854 h 2067806"/>
                  <a:gd name="connsiteX26" fmla="*/ 24928 w 2301481"/>
                  <a:gd name="connsiteY26" fmla="*/ 1858258 h 2067806"/>
                  <a:gd name="connsiteX27" fmla="*/ 14384 w 2301481"/>
                  <a:gd name="connsiteY27" fmla="*/ 1849033 h 2067806"/>
                  <a:gd name="connsiteX28" fmla="*/ 14384 w 2301481"/>
                  <a:gd name="connsiteY28" fmla="*/ 1805542 h 2067806"/>
                  <a:gd name="connsiteX29" fmla="*/ 39425 w 2301481"/>
                  <a:gd name="connsiteY29" fmla="*/ 1784455 h 2067806"/>
                  <a:gd name="connsiteX30" fmla="*/ 49968 w 2301481"/>
                  <a:gd name="connsiteY30" fmla="*/ 1789727 h 2067806"/>
                  <a:gd name="connsiteX31" fmla="*/ 51286 w 2301481"/>
                  <a:gd name="connsiteY31" fmla="*/ 1792363 h 2067806"/>
                  <a:gd name="connsiteX32" fmla="*/ 51286 w 2301481"/>
                  <a:gd name="connsiteY32" fmla="*/ 1793680 h 2067806"/>
                  <a:gd name="connsiteX33" fmla="*/ 51286 w 2301481"/>
                  <a:gd name="connsiteY33" fmla="*/ 1793680 h 2067806"/>
                  <a:gd name="connsiteX34" fmla="*/ 67101 w 2301481"/>
                  <a:gd name="connsiteY34" fmla="*/ 1784455 h 2067806"/>
                  <a:gd name="connsiteX35" fmla="*/ 78962 w 2301481"/>
                  <a:gd name="connsiteY35" fmla="*/ 1777866 h 2067806"/>
                  <a:gd name="connsiteX36" fmla="*/ 77644 w 2301481"/>
                  <a:gd name="connsiteY36" fmla="*/ 1777866 h 2067806"/>
                  <a:gd name="connsiteX37" fmla="*/ 65783 w 2301481"/>
                  <a:gd name="connsiteY37" fmla="*/ 1767322 h 2067806"/>
                  <a:gd name="connsiteX38" fmla="*/ 69737 w 2301481"/>
                  <a:gd name="connsiteY38" fmla="*/ 1752825 h 2067806"/>
                  <a:gd name="connsiteX39" fmla="*/ 80280 w 2301481"/>
                  <a:gd name="connsiteY39" fmla="*/ 1748872 h 2067806"/>
                  <a:gd name="connsiteX40" fmla="*/ 82916 w 2301481"/>
                  <a:gd name="connsiteY40" fmla="*/ 1748872 h 2067806"/>
                  <a:gd name="connsiteX41" fmla="*/ 89505 w 2301481"/>
                  <a:gd name="connsiteY41" fmla="*/ 1747553 h 2067806"/>
                  <a:gd name="connsiteX42" fmla="*/ 113228 w 2301481"/>
                  <a:gd name="connsiteY42" fmla="*/ 1723831 h 2067806"/>
                  <a:gd name="connsiteX43" fmla="*/ 113228 w 2301481"/>
                  <a:gd name="connsiteY43" fmla="*/ 1721195 h 2067806"/>
                  <a:gd name="connsiteX44" fmla="*/ 115864 w 2301481"/>
                  <a:gd name="connsiteY44" fmla="*/ 1710652 h 2067806"/>
                  <a:gd name="connsiteX45" fmla="*/ 100049 w 2301481"/>
                  <a:gd name="connsiteY45" fmla="*/ 1730420 h 2067806"/>
                  <a:gd name="connsiteX46" fmla="*/ 98731 w 2301481"/>
                  <a:gd name="connsiteY46" fmla="*/ 1731739 h 2067806"/>
                  <a:gd name="connsiteX47" fmla="*/ 97413 w 2301481"/>
                  <a:gd name="connsiteY47" fmla="*/ 1733056 h 2067806"/>
                  <a:gd name="connsiteX48" fmla="*/ 96095 w 2301481"/>
                  <a:gd name="connsiteY48" fmla="*/ 1734374 h 2067806"/>
                  <a:gd name="connsiteX49" fmla="*/ 88188 w 2301481"/>
                  <a:gd name="connsiteY49" fmla="*/ 1737010 h 2067806"/>
                  <a:gd name="connsiteX50" fmla="*/ 78962 w 2301481"/>
                  <a:gd name="connsiteY50" fmla="*/ 1733056 h 2067806"/>
                  <a:gd name="connsiteX51" fmla="*/ 75009 w 2301481"/>
                  <a:gd name="connsiteY51" fmla="*/ 1713288 h 2067806"/>
                  <a:gd name="connsiteX52" fmla="*/ 81598 w 2301481"/>
                  <a:gd name="connsiteY52" fmla="*/ 1690883 h 2067806"/>
                  <a:gd name="connsiteX53" fmla="*/ 84234 w 2301481"/>
                  <a:gd name="connsiteY53" fmla="*/ 1677704 h 2067806"/>
                  <a:gd name="connsiteX54" fmla="*/ 93459 w 2301481"/>
                  <a:gd name="connsiteY54" fmla="*/ 1650028 h 2067806"/>
                  <a:gd name="connsiteX55" fmla="*/ 93459 w 2301481"/>
                  <a:gd name="connsiteY55" fmla="*/ 1648710 h 2067806"/>
                  <a:gd name="connsiteX56" fmla="*/ 97413 w 2301481"/>
                  <a:gd name="connsiteY56" fmla="*/ 1632895 h 2067806"/>
                  <a:gd name="connsiteX57" fmla="*/ 86870 w 2301481"/>
                  <a:gd name="connsiteY57" fmla="*/ 1631577 h 2067806"/>
                  <a:gd name="connsiteX58" fmla="*/ 77644 w 2301481"/>
                  <a:gd name="connsiteY58" fmla="*/ 1636849 h 2067806"/>
                  <a:gd name="connsiteX59" fmla="*/ 55240 w 2301481"/>
                  <a:gd name="connsiteY59" fmla="*/ 1652664 h 2067806"/>
                  <a:gd name="connsiteX60" fmla="*/ 40743 w 2301481"/>
                  <a:gd name="connsiteY60" fmla="*/ 1642120 h 2067806"/>
                  <a:gd name="connsiteX61" fmla="*/ 40743 w 2301481"/>
                  <a:gd name="connsiteY61" fmla="*/ 1640802 h 2067806"/>
                  <a:gd name="connsiteX62" fmla="*/ 40743 w 2301481"/>
                  <a:gd name="connsiteY62" fmla="*/ 1639485 h 2067806"/>
                  <a:gd name="connsiteX63" fmla="*/ 44696 w 2301481"/>
                  <a:gd name="connsiteY63" fmla="*/ 1607855 h 2067806"/>
                  <a:gd name="connsiteX64" fmla="*/ 53922 w 2301481"/>
                  <a:gd name="connsiteY64" fmla="*/ 1599947 h 2067806"/>
                  <a:gd name="connsiteX65" fmla="*/ 53922 w 2301481"/>
                  <a:gd name="connsiteY65" fmla="*/ 1598629 h 2067806"/>
                  <a:gd name="connsiteX66" fmla="*/ 53922 w 2301481"/>
                  <a:gd name="connsiteY66" fmla="*/ 1595993 h 2067806"/>
                  <a:gd name="connsiteX67" fmla="*/ 69737 w 2301481"/>
                  <a:gd name="connsiteY67" fmla="*/ 1572271 h 2067806"/>
                  <a:gd name="connsiteX68" fmla="*/ 72373 w 2301481"/>
                  <a:gd name="connsiteY68" fmla="*/ 1572271 h 2067806"/>
                  <a:gd name="connsiteX69" fmla="*/ 84234 w 2301481"/>
                  <a:gd name="connsiteY69" fmla="*/ 1582814 h 2067806"/>
                  <a:gd name="connsiteX70" fmla="*/ 88188 w 2301481"/>
                  <a:gd name="connsiteY70" fmla="*/ 1588086 h 2067806"/>
                  <a:gd name="connsiteX71" fmla="*/ 98731 w 2301481"/>
                  <a:gd name="connsiteY71" fmla="*/ 1582814 h 2067806"/>
                  <a:gd name="connsiteX72" fmla="*/ 105320 w 2301481"/>
                  <a:gd name="connsiteY72" fmla="*/ 1578860 h 2067806"/>
                  <a:gd name="connsiteX73" fmla="*/ 81598 w 2301481"/>
                  <a:gd name="connsiteY73" fmla="*/ 1570953 h 2067806"/>
                  <a:gd name="connsiteX74" fmla="*/ 76326 w 2301481"/>
                  <a:gd name="connsiteY74" fmla="*/ 1557774 h 2067806"/>
                  <a:gd name="connsiteX75" fmla="*/ 75009 w 2301481"/>
                  <a:gd name="connsiteY75" fmla="*/ 1556456 h 2067806"/>
                  <a:gd name="connsiteX76" fmla="*/ 68419 w 2301481"/>
                  <a:gd name="connsiteY76" fmla="*/ 1545913 h 2067806"/>
                  <a:gd name="connsiteX77" fmla="*/ 73691 w 2301481"/>
                  <a:gd name="connsiteY77" fmla="*/ 1535369 h 2067806"/>
                  <a:gd name="connsiteX78" fmla="*/ 75009 w 2301481"/>
                  <a:gd name="connsiteY78" fmla="*/ 1534051 h 2067806"/>
                  <a:gd name="connsiteX79" fmla="*/ 77644 w 2301481"/>
                  <a:gd name="connsiteY79" fmla="*/ 1527462 h 2067806"/>
                  <a:gd name="connsiteX80" fmla="*/ 97413 w 2301481"/>
                  <a:gd name="connsiteY80" fmla="*/ 1516919 h 2067806"/>
                  <a:gd name="connsiteX81" fmla="*/ 113228 w 2301481"/>
                  <a:gd name="connsiteY81" fmla="*/ 1518237 h 2067806"/>
                  <a:gd name="connsiteX82" fmla="*/ 121136 w 2301481"/>
                  <a:gd name="connsiteY82" fmla="*/ 1518237 h 2067806"/>
                  <a:gd name="connsiteX83" fmla="*/ 81598 w 2301481"/>
                  <a:gd name="connsiteY83" fmla="*/ 1482653 h 2067806"/>
                  <a:gd name="connsiteX84" fmla="*/ 101367 w 2301481"/>
                  <a:gd name="connsiteY84" fmla="*/ 1462884 h 2067806"/>
                  <a:gd name="connsiteX85" fmla="*/ 126407 w 2301481"/>
                  <a:gd name="connsiteY85" fmla="*/ 1448387 h 2067806"/>
                  <a:gd name="connsiteX86" fmla="*/ 135632 w 2301481"/>
                  <a:gd name="connsiteY86" fmla="*/ 1452341 h 2067806"/>
                  <a:gd name="connsiteX87" fmla="*/ 142222 w 2301481"/>
                  <a:gd name="connsiteY87" fmla="*/ 1458931 h 2067806"/>
                  <a:gd name="connsiteX88" fmla="*/ 150129 w 2301481"/>
                  <a:gd name="connsiteY88" fmla="*/ 1466838 h 2067806"/>
                  <a:gd name="connsiteX89" fmla="*/ 156719 w 2301481"/>
                  <a:gd name="connsiteY89" fmla="*/ 1468156 h 2067806"/>
                  <a:gd name="connsiteX90" fmla="*/ 171216 w 2301481"/>
                  <a:gd name="connsiteY90" fmla="*/ 1469474 h 2067806"/>
                  <a:gd name="connsiteX91" fmla="*/ 175170 w 2301481"/>
                  <a:gd name="connsiteY91" fmla="*/ 1469474 h 2067806"/>
                  <a:gd name="connsiteX92" fmla="*/ 204164 w 2301481"/>
                  <a:gd name="connsiteY92" fmla="*/ 1462884 h 2067806"/>
                  <a:gd name="connsiteX93" fmla="*/ 213389 w 2301481"/>
                  <a:gd name="connsiteY93" fmla="*/ 1461566 h 2067806"/>
                  <a:gd name="connsiteX94" fmla="*/ 218661 w 2301481"/>
                  <a:gd name="connsiteY94" fmla="*/ 1458931 h 2067806"/>
                  <a:gd name="connsiteX95" fmla="*/ 212071 w 2301481"/>
                  <a:gd name="connsiteY95" fmla="*/ 1458931 h 2067806"/>
                  <a:gd name="connsiteX96" fmla="*/ 210753 w 2301481"/>
                  <a:gd name="connsiteY96" fmla="*/ 1458931 h 2067806"/>
                  <a:gd name="connsiteX97" fmla="*/ 206800 w 2301481"/>
                  <a:gd name="connsiteY97" fmla="*/ 1458931 h 2067806"/>
                  <a:gd name="connsiteX98" fmla="*/ 181759 w 2301481"/>
                  <a:gd name="connsiteY98" fmla="*/ 1460248 h 2067806"/>
                  <a:gd name="connsiteX99" fmla="*/ 151447 w 2301481"/>
                  <a:gd name="connsiteY99" fmla="*/ 1452341 h 2067806"/>
                  <a:gd name="connsiteX100" fmla="*/ 139586 w 2301481"/>
                  <a:gd name="connsiteY100" fmla="*/ 1443115 h 2067806"/>
                  <a:gd name="connsiteX101" fmla="*/ 138268 w 2301481"/>
                  <a:gd name="connsiteY101" fmla="*/ 1443115 h 2067806"/>
                  <a:gd name="connsiteX102" fmla="*/ 134315 w 2301481"/>
                  <a:gd name="connsiteY102" fmla="*/ 1443115 h 2067806"/>
                  <a:gd name="connsiteX103" fmla="*/ 132997 w 2301481"/>
                  <a:gd name="connsiteY103" fmla="*/ 1443115 h 2067806"/>
                  <a:gd name="connsiteX104" fmla="*/ 126407 w 2301481"/>
                  <a:gd name="connsiteY104" fmla="*/ 1443115 h 2067806"/>
                  <a:gd name="connsiteX105" fmla="*/ 114546 w 2301481"/>
                  <a:gd name="connsiteY105" fmla="*/ 1439162 h 2067806"/>
                  <a:gd name="connsiteX106" fmla="*/ 110592 w 2301481"/>
                  <a:gd name="connsiteY106" fmla="*/ 1427300 h 2067806"/>
                  <a:gd name="connsiteX107" fmla="*/ 110592 w 2301481"/>
                  <a:gd name="connsiteY107" fmla="*/ 1416757 h 2067806"/>
                  <a:gd name="connsiteX108" fmla="*/ 110592 w 2301481"/>
                  <a:gd name="connsiteY108" fmla="*/ 1411486 h 2067806"/>
                  <a:gd name="connsiteX109" fmla="*/ 121136 w 2301481"/>
                  <a:gd name="connsiteY109" fmla="*/ 1400942 h 2067806"/>
                  <a:gd name="connsiteX110" fmla="*/ 132997 w 2301481"/>
                  <a:gd name="connsiteY110" fmla="*/ 1406214 h 2067806"/>
                  <a:gd name="connsiteX111" fmla="*/ 135632 w 2301481"/>
                  <a:gd name="connsiteY111" fmla="*/ 1408850 h 2067806"/>
                  <a:gd name="connsiteX112" fmla="*/ 143540 w 2301481"/>
                  <a:gd name="connsiteY112" fmla="*/ 1415439 h 2067806"/>
                  <a:gd name="connsiteX113" fmla="*/ 144858 w 2301481"/>
                  <a:gd name="connsiteY113" fmla="*/ 1412804 h 2067806"/>
                  <a:gd name="connsiteX114" fmla="*/ 155401 w 2301481"/>
                  <a:gd name="connsiteY114" fmla="*/ 1404896 h 2067806"/>
                  <a:gd name="connsiteX115" fmla="*/ 164626 w 2301481"/>
                  <a:gd name="connsiteY115" fmla="*/ 1407532 h 2067806"/>
                  <a:gd name="connsiteX116" fmla="*/ 176488 w 2301481"/>
                  <a:gd name="connsiteY116" fmla="*/ 1414121 h 2067806"/>
                  <a:gd name="connsiteX117" fmla="*/ 180442 w 2301481"/>
                  <a:gd name="connsiteY117" fmla="*/ 1416757 h 2067806"/>
                  <a:gd name="connsiteX118" fmla="*/ 183077 w 2301481"/>
                  <a:gd name="connsiteY118" fmla="*/ 1416757 h 2067806"/>
                  <a:gd name="connsiteX119" fmla="*/ 189667 w 2301481"/>
                  <a:gd name="connsiteY119" fmla="*/ 1414121 h 2067806"/>
                  <a:gd name="connsiteX120" fmla="*/ 190985 w 2301481"/>
                  <a:gd name="connsiteY120" fmla="*/ 1410168 h 2067806"/>
                  <a:gd name="connsiteX121" fmla="*/ 190985 w 2301481"/>
                  <a:gd name="connsiteY121" fmla="*/ 1408850 h 2067806"/>
                  <a:gd name="connsiteX122" fmla="*/ 210753 w 2301481"/>
                  <a:gd name="connsiteY122" fmla="*/ 1387763 h 2067806"/>
                  <a:gd name="connsiteX123" fmla="*/ 222615 w 2301481"/>
                  <a:gd name="connsiteY123" fmla="*/ 1394352 h 2067806"/>
                  <a:gd name="connsiteX124" fmla="*/ 233158 w 2301481"/>
                  <a:gd name="connsiteY124" fmla="*/ 1383809 h 2067806"/>
                  <a:gd name="connsiteX125" fmla="*/ 243701 w 2301481"/>
                  <a:gd name="connsiteY125" fmla="*/ 1382491 h 2067806"/>
                  <a:gd name="connsiteX126" fmla="*/ 263470 w 2301481"/>
                  <a:gd name="connsiteY126" fmla="*/ 1389081 h 2067806"/>
                  <a:gd name="connsiteX127" fmla="*/ 268742 w 2301481"/>
                  <a:gd name="connsiteY127" fmla="*/ 1404896 h 2067806"/>
                  <a:gd name="connsiteX128" fmla="*/ 270060 w 2301481"/>
                  <a:gd name="connsiteY128" fmla="*/ 1418075 h 2067806"/>
                  <a:gd name="connsiteX129" fmla="*/ 270060 w 2301481"/>
                  <a:gd name="connsiteY129" fmla="*/ 1415439 h 2067806"/>
                  <a:gd name="connsiteX130" fmla="*/ 272696 w 2301481"/>
                  <a:gd name="connsiteY130" fmla="*/ 1407532 h 2067806"/>
                  <a:gd name="connsiteX131" fmla="*/ 275332 w 2301481"/>
                  <a:gd name="connsiteY131" fmla="*/ 1398306 h 2067806"/>
                  <a:gd name="connsiteX132" fmla="*/ 262152 w 2301481"/>
                  <a:gd name="connsiteY132" fmla="*/ 1378538 h 2067806"/>
                  <a:gd name="connsiteX133" fmla="*/ 227886 w 2301481"/>
                  <a:gd name="connsiteY133" fmla="*/ 1353497 h 2067806"/>
                  <a:gd name="connsiteX134" fmla="*/ 233158 w 2301481"/>
                  <a:gd name="connsiteY134" fmla="*/ 1341636 h 2067806"/>
                  <a:gd name="connsiteX135" fmla="*/ 242383 w 2301481"/>
                  <a:gd name="connsiteY135" fmla="*/ 1339000 h 2067806"/>
                  <a:gd name="connsiteX136" fmla="*/ 255562 w 2301481"/>
                  <a:gd name="connsiteY136" fmla="*/ 1344272 h 2067806"/>
                  <a:gd name="connsiteX137" fmla="*/ 259516 w 2301481"/>
                  <a:gd name="connsiteY137" fmla="*/ 1346908 h 2067806"/>
                  <a:gd name="connsiteX138" fmla="*/ 262152 w 2301481"/>
                  <a:gd name="connsiteY138" fmla="*/ 1344272 h 2067806"/>
                  <a:gd name="connsiteX139" fmla="*/ 277967 w 2301481"/>
                  <a:gd name="connsiteY139" fmla="*/ 1336364 h 2067806"/>
                  <a:gd name="connsiteX140" fmla="*/ 285875 w 2301481"/>
                  <a:gd name="connsiteY140" fmla="*/ 1337682 h 2067806"/>
                  <a:gd name="connsiteX141" fmla="*/ 305643 w 2301481"/>
                  <a:gd name="connsiteY141" fmla="*/ 1348225 h 2067806"/>
                  <a:gd name="connsiteX142" fmla="*/ 321459 w 2301481"/>
                  <a:gd name="connsiteY142" fmla="*/ 1357451 h 2067806"/>
                  <a:gd name="connsiteX143" fmla="*/ 321459 w 2301481"/>
                  <a:gd name="connsiteY143" fmla="*/ 1357451 h 2067806"/>
                  <a:gd name="connsiteX144" fmla="*/ 314869 w 2301481"/>
                  <a:gd name="connsiteY144" fmla="*/ 1342954 h 2067806"/>
                  <a:gd name="connsiteX145" fmla="*/ 329366 w 2301481"/>
                  <a:gd name="connsiteY145" fmla="*/ 1335046 h 2067806"/>
                  <a:gd name="connsiteX146" fmla="*/ 339909 w 2301481"/>
                  <a:gd name="connsiteY146" fmla="*/ 1333729 h 2067806"/>
                  <a:gd name="connsiteX147" fmla="*/ 349134 w 2301481"/>
                  <a:gd name="connsiteY147" fmla="*/ 1327139 h 2067806"/>
                  <a:gd name="connsiteX148" fmla="*/ 351770 w 2301481"/>
                  <a:gd name="connsiteY148" fmla="*/ 1325821 h 2067806"/>
                  <a:gd name="connsiteX149" fmla="*/ 335955 w 2301481"/>
                  <a:gd name="connsiteY149" fmla="*/ 1327139 h 2067806"/>
                  <a:gd name="connsiteX150" fmla="*/ 312233 w 2301481"/>
                  <a:gd name="connsiteY150" fmla="*/ 1315278 h 2067806"/>
                  <a:gd name="connsiteX151" fmla="*/ 313551 w 2301481"/>
                  <a:gd name="connsiteY151" fmla="*/ 1303417 h 2067806"/>
                  <a:gd name="connsiteX152" fmla="*/ 329366 w 2301481"/>
                  <a:gd name="connsiteY152" fmla="*/ 1294191 h 2067806"/>
                  <a:gd name="connsiteX153" fmla="*/ 330683 w 2301481"/>
                  <a:gd name="connsiteY153" fmla="*/ 1294191 h 2067806"/>
                  <a:gd name="connsiteX154" fmla="*/ 334638 w 2301481"/>
                  <a:gd name="connsiteY154" fmla="*/ 1292873 h 2067806"/>
                  <a:gd name="connsiteX155" fmla="*/ 347817 w 2301481"/>
                  <a:gd name="connsiteY155" fmla="*/ 1288919 h 2067806"/>
                  <a:gd name="connsiteX156" fmla="*/ 366267 w 2301481"/>
                  <a:gd name="connsiteY156" fmla="*/ 1277058 h 2067806"/>
                  <a:gd name="connsiteX157" fmla="*/ 378129 w 2301481"/>
                  <a:gd name="connsiteY157" fmla="*/ 1286284 h 2067806"/>
                  <a:gd name="connsiteX158" fmla="*/ 380765 w 2301481"/>
                  <a:gd name="connsiteY158" fmla="*/ 1296827 h 2067806"/>
                  <a:gd name="connsiteX159" fmla="*/ 393944 w 2301481"/>
                  <a:gd name="connsiteY159" fmla="*/ 1269151 h 2067806"/>
                  <a:gd name="connsiteX160" fmla="*/ 400533 w 2301481"/>
                  <a:gd name="connsiteY160" fmla="*/ 1271787 h 2067806"/>
                  <a:gd name="connsiteX161" fmla="*/ 409758 w 2301481"/>
                  <a:gd name="connsiteY161" fmla="*/ 1265197 h 2067806"/>
                  <a:gd name="connsiteX162" fmla="*/ 426892 w 2301481"/>
                  <a:gd name="connsiteY162" fmla="*/ 1263879 h 2067806"/>
                  <a:gd name="connsiteX163" fmla="*/ 442706 w 2301481"/>
                  <a:gd name="connsiteY163" fmla="*/ 1262561 h 2067806"/>
                  <a:gd name="connsiteX164" fmla="*/ 438752 w 2301481"/>
                  <a:gd name="connsiteY164" fmla="*/ 1257290 h 2067806"/>
                  <a:gd name="connsiteX165" fmla="*/ 426892 w 2301481"/>
                  <a:gd name="connsiteY165" fmla="*/ 1240157 h 2067806"/>
                  <a:gd name="connsiteX166" fmla="*/ 437435 w 2301481"/>
                  <a:gd name="connsiteY166" fmla="*/ 1229613 h 2067806"/>
                  <a:gd name="connsiteX167" fmla="*/ 469064 w 2301481"/>
                  <a:gd name="connsiteY167" fmla="*/ 1229613 h 2067806"/>
                  <a:gd name="connsiteX168" fmla="*/ 469064 w 2301481"/>
                  <a:gd name="connsiteY168" fmla="*/ 1229613 h 2067806"/>
                  <a:gd name="connsiteX169" fmla="*/ 475654 w 2301481"/>
                  <a:gd name="connsiteY169" fmla="*/ 1225660 h 2067806"/>
                  <a:gd name="connsiteX170" fmla="*/ 480926 w 2301481"/>
                  <a:gd name="connsiteY170" fmla="*/ 1224342 h 2067806"/>
                  <a:gd name="connsiteX171" fmla="*/ 491469 w 2301481"/>
                  <a:gd name="connsiteY171" fmla="*/ 1229613 h 2067806"/>
                  <a:gd name="connsiteX172" fmla="*/ 492787 w 2301481"/>
                  <a:gd name="connsiteY172" fmla="*/ 1230931 h 2067806"/>
                  <a:gd name="connsiteX173" fmla="*/ 499377 w 2301481"/>
                  <a:gd name="connsiteY173" fmla="*/ 1230931 h 2067806"/>
                  <a:gd name="connsiteX174" fmla="*/ 500694 w 2301481"/>
                  <a:gd name="connsiteY174" fmla="*/ 1226978 h 2067806"/>
                  <a:gd name="connsiteX175" fmla="*/ 523099 w 2301481"/>
                  <a:gd name="connsiteY175" fmla="*/ 1200619 h 2067806"/>
                  <a:gd name="connsiteX176" fmla="*/ 529689 w 2301481"/>
                  <a:gd name="connsiteY176" fmla="*/ 1201937 h 2067806"/>
                  <a:gd name="connsiteX177" fmla="*/ 536278 w 2301481"/>
                  <a:gd name="connsiteY177" fmla="*/ 1213799 h 2067806"/>
                  <a:gd name="connsiteX178" fmla="*/ 546821 w 2301481"/>
                  <a:gd name="connsiteY178" fmla="*/ 1226978 h 2067806"/>
                  <a:gd name="connsiteX179" fmla="*/ 599538 w 2301481"/>
                  <a:gd name="connsiteY179" fmla="*/ 1215117 h 2067806"/>
                  <a:gd name="connsiteX180" fmla="*/ 628532 w 2301481"/>
                  <a:gd name="connsiteY180" fmla="*/ 1191394 h 2067806"/>
                  <a:gd name="connsiteX181" fmla="*/ 595584 w 2301481"/>
                  <a:gd name="connsiteY181" fmla="*/ 1203255 h 2067806"/>
                  <a:gd name="connsiteX182" fmla="*/ 561318 w 2301481"/>
                  <a:gd name="connsiteY182" fmla="*/ 1209845 h 2067806"/>
                  <a:gd name="connsiteX183" fmla="*/ 544185 w 2301481"/>
                  <a:gd name="connsiteY183" fmla="*/ 1204573 h 2067806"/>
                  <a:gd name="connsiteX184" fmla="*/ 542868 w 2301481"/>
                  <a:gd name="connsiteY184" fmla="*/ 1196665 h 2067806"/>
                  <a:gd name="connsiteX185" fmla="*/ 553411 w 2301481"/>
                  <a:gd name="connsiteY185" fmla="*/ 1186122 h 2067806"/>
                  <a:gd name="connsiteX186" fmla="*/ 542868 w 2301481"/>
                  <a:gd name="connsiteY186" fmla="*/ 1187440 h 2067806"/>
                  <a:gd name="connsiteX187" fmla="*/ 527053 w 2301481"/>
                  <a:gd name="connsiteY187" fmla="*/ 1182169 h 2067806"/>
                  <a:gd name="connsiteX188" fmla="*/ 524417 w 2301481"/>
                  <a:gd name="connsiteY188" fmla="*/ 1172943 h 2067806"/>
                  <a:gd name="connsiteX189" fmla="*/ 545504 w 2301481"/>
                  <a:gd name="connsiteY189" fmla="*/ 1154492 h 2067806"/>
                  <a:gd name="connsiteX190" fmla="*/ 549457 w 2301481"/>
                  <a:gd name="connsiteY190" fmla="*/ 1153174 h 2067806"/>
                  <a:gd name="connsiteX191" fmla="*/ 573180 w 2301481"/>
                  <a:gd name="connsiteY191" fmla="*/ 1146585 h 2067806"/>
                  <a:gd name="connsiteX192" fmla="*/ 571862 w 2301481"/>
                  <a:gd name="connsiteY192" fmla="*/ 1142631 h 2067806"/>
                  <a:gd name="connsiteX193" fmla="*/ 570544 w 2301481"/>
                  <a:gd name="connsiteY193" fmla="*/ 1126816 h 2067806"/>
                  <a:gd name="connsiteX194" fmla="*/ 583723 w 2301481"/>
                  <a:gd name="connsiteY194" fmla="*/ 1121545 h 2067806"/>
                  <a:gd name="connsiteX195" fmla="*/ 598220 w 2301481"/>
                  <a:gd name="connsiteY195" fmla="*/ 1118909 h 2067806"/>
                  <a:gd name="connsiteX196" fmla="*/ 598220 w 2301481"/>
                  <a:gd name="connsiteY196" fmla="*/ 1118909 h 2067806"/>
                  <a:gd name="connsiteX197" fmla="*/ 599538 w 2301481"/>
                  <a:gd name="connsiteY197" fmla="*/ 1096504 h 2067806"/>
                  <a:gd name="connsiteX198" fmla="*/ 610081 w 2301481"/>
                  <a:gd name="connsiteY198" fmla="*/ 1089915 h 2067806"/>
                  <a:gd name="connsiteX199" fmla="*/ 615353 w 2301481"/>
                  <a:gd name="connsiteY199" fmla="*/ 1089915 h 2067806"/>
                  <a:gd name="connsiteX200" fmla="*/ 621943 w 2301481"/>
                  <a:gd name="connsiteY200" fmla="*/ 1088597 h 2067806"/>
                  <a:gd name="connsiteX201" fmla="*/ 621943 w 2301481"/>
                  <a:gd name="connsiteY201" fmla="*/ 1088597 h 2067806"/>
                  <a:gd name="connsiteX202" fmla="*/ 621943 w 2301481"/>
                  <a:gd name="connsiteY202" fmla="*/ 1087279 h 2067806"/>
                  <a:gd name="connsiteX203" fmla="*/ 621943 w 2301481"/>
                  <a:gd name="connsiteY203" fmla="*/ 1080689 h 2067806"/>
                  <a:gd name="connsiteX204" fmla="*/ 633803 w 2301481"/>
                  <a:gd name="connsiteY204" fmla="*/ 1066192 h 2067806"/>
                  <a:gd name="connsiteX205" fmla="*/ 664116 w 2301481"/>
                  <a:gd name="connsiteY205" fmla="*/ 1055649 h 2067806"/>
                  <a:gd name="connsiteX206" fmla="*/ 665434 w 2301481"/>
                  <a:gd name="connsiteY206" fmla="*/ 1054331 h 2067806"/>
                  <a:gd name="connsiteX207" fmla="*/ 693110 w 2301481"/>
                  <a:gd name="connsiteY207" fmla="*/ 1045105 h 2067806"/>
                  <a:gd name="connsiteX208" fmla="*/ 694428 w 2301481"/>
                  <a:gd name="connsiteY208" fmla="*/ 1045105 h 2067806"/>
                  <a:gd name="connsiteX209" fmla="*/ 704971 w 2301481"/>
                  <a:gd name="connsiteY209" fmla="*/ 1046423 h 2067806"/>
                  <a:gd name="connsiteX210" fmla="*/ 710243 w 2301481"/>
                  <a:gd name="connsiteY210" fmla="*/ 1046423 h 2067806"/>
                  <a:gd name="connsiteX211" fmla="*/ 710243 w 2301481"/>
                  <a:gd name="connsiteY211" fmla="*/ 1043788 h 2067806"/>
                  <a:gd name="connsiteX212" fmla="*/ 718150 w 2301481"/>
                  <a:gd name="connsiteY212" fmla="*/ 1024019 h 2067806"/>
                  <a:gd name="connsiteX213" fmla="*/ 723422 w 2301481"/>
                  <a:gd name="connsiteY213" fmla="*/ 1020065 h 2067806"/>
                  <a:gd name="connsiteX214" fmla="*/ 726057 w 2301481"/>
                  <a:gd name="connsiteY214" fmla="*/ 1018747 h 2067806"/>
                  <a:gd name="connsiteX215" fmla="*/ 728693 w 2301481"/>
                  <a:gd name="connsiteY215" fmla="*/ 1017429 h 2067806"/>
                  <a:gd name="connsiteX216" fmla="*/ 723422 w 2301481"/>
                  <a:gd name="connsiteY216" fmla="*/ 1018747 h 2067806"/>
                  <a:gd name="connsiteX217" fmla="*/ 706289 w 2301481"/>
                  <a:gd name="connsiteY217" fmla="*/ 1021383 h 2067806"/>
                  <a:gd name="connsiteX218" fmla="*/ 697064 w 2301481"/>
                  <a:gd name="connsiteY218" fmla="*/ 1014793 h 2067806"/>
                  <a:gd name="connsiteX219" fmla="*/ 702335 w 2301481"/>
                  <a:gd name="connsiteY219" fmla="*/ 1004250 h 2067806"/>
                  <a:gd name="connsiteX220" fmla="*/ 718150 w 2301481"/>
                  <a:gd name="connsiteY220" fmla="*/ 996343 h 2067806"/>
                  <a:gd name="connsiteX221" fmla="*/ 739237 w 2301481"/>
                  <a:gd name="connsiteY221" fmla="*/ 983164 h 2067806"/>
                  <a:gd name="connsiteX222" fmla="*/ 777456 w 2301481"/>
                  <a:gd name="connsiteY222" fmla="*/ 959441 h 2067806"/>
                  <a:gd name="connsiteX223" fmla="*/ 780092 w 2301481"/>
                  <a:gd name="connsiteY223" fmla="*/ 959441 h 2067806"/>
                  <a:gd name="connsiteX224" fmla="*/ 782728 w 2301481"/>
                  <a:gd name="connsiteY224" fmla="*/ 959441 h 2067806"/>
                  <a:gd name="connsiteX225" fmla="*/ 785363 w 2301481"/>
                  <a:gd name="connsiteY225" fmla="*/ 959441 h 2067806"/>
                  <a:gd name="connsiteX226" fmla="*/ 793271 w 2301481"/>
                  <a:gd name="connsiteY226" fmla="*/ 963395 h 2067806"/>
                  <a:gd name="connsiteX227" fmla="*/ 793271 w 2301481"/>
                  <a:gd name="connsiteY227" fmla="*/ 973938 h 2067806"/>
                  <a:gd name="connsiteX228" fmla="*/ 797225 w 2301481"/>
                  <a:gd name="connsiteY228" fmla="*/ 971303 h 2067806"/>
                  <a:gd name="connsiteX229" fmla="*/ 813040 w 2301481"/>
                  <a:gd name="connsiteY229" fmla="*/ 962077 h 2067806"/>
                  <a:gd name="connsiteX230" fmla="*/ 813040 w 2301481"/>
                  <a:gd name="connsiteY230" fmla="*/ 962077 h 2067806"/>
                  <a:gd name="connsiteX231" fmla="*/ 801179 w 2301481"/>
                  <a:gd name="connsiteY231" fmla="*/ 958123 h 2067806"/>
                  <a:gd name="connsiteX232" fmla="*/ 799861 w 2301481"/>
                  <a:gd name="connsiteY232" fmla="*/ 948898 h 2067806"/>
                  <a:gd name="connsiteX233" fmla="*/ 801179 w 2301481"/>
                  <a:gd name="connsiteY233" fmla="*/ 944944 h 2067806"/>
                  <a:gd name="connsiteX234" fmla="*/ 784046 w 2301481"/>
                  <a:gd name="connsiteY234" fmla="*/ 951534 h 2067806"/>
                  <a:gd name="connsiteX235" fmla="*/ 773503 w 2301481"/>
                  <a:gd name="connsiteY235" fmla="*/ 944944 h 2067806"/>
                  <a:gd name="connsiteX236" fmla="*/ 777456 w 2301481"/>
                  <a:gd name="connsiteY236" fmla="*/ 930447 h 2067806"/>
                  <a:gd name="connsiteX237" fmla="*/ 811722 w 2301481"/>
                  <a:gd name="connsiteY237" fmla="*/ 905407 h 2067806"/>
                  <a:gd name="connsiteX238" fmla="*/ 819630 w 2301481"/>
                  <a:gd name="connsiteY238" fmla="*/ 909360 h 2067806"/>
                  <a:gd name="connsiteX239" fmla="*/ 820947 w 2301481"/>
                  <a:gd name="connsiteY239" fmla="*/ 913314 h 2067806"/>
                  <a:gd name="connsiteX240" fmla="*/ 823583 w 2301481"/>
                  <a:gd name="connsiteY240" fmla="*/ 913314 h 2067806"/>
                  <a:gd name="connsiteX241" fmla="*/ 820947 w 2301481"/>
                  <a:gd name="connsiteY241" fmla="*/ 908042 h 2067806"/>
                  <a:gd name="connsiteX242" fmla="*/ 818311 w 2301481"/>
                  <a:gd name="connsiteY242" fmla="*/ 902771 h 2067806"/>
                  <a:gd name="connsiteX243" fmla="*/ 816994 w 2301481"/>
                  <a:gd name="connsiteY243" fmla="*/ 877731 h 2067806"/>
                  <a:gd name="connsiteX244" fmla="*/ 828855 w 2301481"/>
                  <a:gd name="connsiteY244" fmla="*/ 869823 h 2067806"/>
                  <a:gd name="connsiteX245" fmla="*/ 834126 w 2301481"/>
                  <a:gd name="connsiteY245" fmla="*/ 869823 h 2067806"/>
                  <a:gd name="connsiteX246" fmla="*/ 844670 w 2301481"/>
                  <a:gd name="connsiteY246" fmla="*/ 868505 h 2067806"/>
                  <a:gd name="connsiteX247" fmla="*/ 849942 w 2301481"/>
                  <a:gd name="connsiteY247" fmla="*/ 843465 h 2067806"/>
                  <a:gd name="connsiteX248" fmla="*/ 867074 w 2301481"/>
                  <a:gd name="connsiteY248" fmla="*/ 839511 h 2067806"/>
                  <a:gd name="connsiteX249" fmla="*/ 873664 w 2301481"/>
                  <a:gd name="connsiteY249" fmla="*/ 839511 h 2067806"/>
                  <a:gd name="connsiteX250" fmla="*/ 872346 w 2301481"/>
                  <a:gd name="connsiteY250" fmla="*/ 835557 h 2067806"/>
                  <a:gd name="connsiteX251" fmla="*/ 878936 w 2301481"/>
                  <a:gd name="connsiteY251" fmla="*/ 809199 h 2067806"/>
                  <a:gd name="connsiteX252" fmla="*/ 888161 w 2301481"/>
                  <a:gd name="connsiteY252" fmla="*/ 803927 h 2067806"/>
                  <a:gd name="connsiteX253" fmla="*/ 892115 w 2301481"/>
                  <a:gd name="connsiteY253" fmla="*/ 807881 h 2067806"/>
                  <a:gd name="connsiteX254" fmla="*/ 889479 w 2301481"/>
                  <a:gd name="connsiteY254" fmla="*/ 803927 h 2067806"/>
                  <a:gd name="connsiteX255" fmla="*/ 907930 w 2301481"/>
                  <a:gd name="connsiteY255" fmla="*/ 797338 h 2067806"/>
                  <a:gd name="connsiteX256" fmla="*/ 900022 w 2301481"/>
                  <a:gd name="connsiteY256" fmla="*/ 788112 h 2067806"/>
                  <a:gd name="connsiteX257" fmla="*/ 897386 w 2301481"/>
                  <a:gd name="connsiteY257" fmla="*/ 755164 h 2067806"/>
                  <a:gd name="connsiteX258" fmla="*/ 915837 w 2301481"/>
                  <a:gd name="connsiteY258" fmla="*/ 751211 h 2067806"/>
                  <a:gd name="connsiteX259" fmla="*/ 927699 w 2301481"/>
                  <a:gd name="connsiteY259" fmla="*/ 748575 h 2067806"/>
                  <a:gd name="connsiteX260" fmla="*/ 918473 w 2301481"/>
                  <a:gd name="connsiteY260" fmla="*/ 735396 h 2067806"/>
                  <a:gd name="connsiteX261" fmla="*/ 921109 w 2301481"/>
                  <a:gd name="connsiteY261" fmla="*/ 722217 h 2067806"/>
                  <a:gd name="connsiteX262" fmla="*/ 922427 w 2301481"/>
                  <a:gd name="connsiteY262" fmla="*/ 719581 h 2067806"/>
                  <a:gd name="connsiteX263" fmla="*/ 923744 w 2301481"/>
                  <a:gd name="connsiteY263" fmla="*/ 718263 h 2067806"/>
                  <a:gd name="connsiteX264" fmla="*/ 938242 w 2301481"/>
                  <a:gd name="connsiteY264" fmla="*/ 709037 h 2067806"/>
                  <a:gd name="connsiteX265" fmla="*/ 947468 w 2301481"/>
                  <a:gd name="connsiteY265" fmla="*/ 711673 h 2067806"/>
                  <a:gd name="connsiteX266" fmla="*/ 956692 w 2301481"/>
                  <a:gd name="connsiteY266" fmla="*/ 712991 h 2067806"/>
                  <a:gd name="connsiteX267" fmla="*/ 960647 w 2301481"/>
                  <a:gd name="connsiteY267" fmla="*/ 705084 h 2067806"/>
                  <a:gd name="connsiteX268" fmla="*/ 950103 w 2301481"/>
                  <a:gd name="connsiteY268" fmla="*/ 689269 h 2067806"/>
                  <a:gd name="connsiteX269" fmla="*/ 961964 w 2301481"/>
                  <a:gd name="connsiteY269" fmla="*/ 680044 h 2067806"/>
                  <a:gd name="connsiteX270" fmla="*/ 987005 w 2301481"/>
                  <a:gd name="connsiteY270" fmla="*/ 677408 h 2067806"/>
                  <a:gd name="connsiteX271" fmla="*/ 1021270 w 2301481"/>
                  <a:gd name="connsiteY271" fmla="*/ 673454 h 2067806"/>
                  <a:gd name="connsiteX272" fmla="*/ 1023906 w 2301481"/>
                  <a:gd name="connsiteY272" fmla="*/ 672136 h 2067806"/>
                  <a:gd name="connsiteX273" fmla="*/ 1030496 w 2301481"/>
                  <a:gd name="connsiteY273" fmla="*/ 665546 h 2067806"/>
                  <a:gd name="connsiteX274" fmla="*/ 1027860 w 2301481"/>
                  <a:gd name="connsiteY274" fmla="*/ 656321 h 2067806"/>
                  <a:gd name="connsiteX275" fmla="*/ 1027860 w 2301481"/>
                  <a:gd name="connsiteY275" fmla="*/ 655003 h 2067806"/>
                  <a:gd name="connsiteX276" fmla="*/ 1025224 w 2301481"/>
                  <a:gd name="connsiteY276" fmla="*/ 626009 h 2067806"/>
                  <a:gd name="connsiteX277" fmla="*/ 1042357 w 2301481"/>
                  <a:gd name="connsiteY277" fmla="*/ 626009 h 2067806"/>
                  <a:gd name="connsiteX278" fmla="*/ 1051582 w 2301481"/>
                  <a:gd name="connsiteY278" fmla="*/ 632599 h 2067806"/>
                  <a:gd name="connsiteX279" fmla="*/ 1050265 w 2301481"/>
                  <a:gd name="connsiteY279" fmla="*/ 628645 h 2067806"/>
                  <a:gd name="connsiteX280" fmla="*/ 1063444 w 2301481"/>
                  <a:gd name="connsiteY280" fmla="*/ 598333 h 2067806"/>
                  <a:gd name="connsiteX281" fmla="*/ 1079259 w 2301481"/>
                  <a:gd name="connsiteY281" fmla="*/ 589108 h 2067806"/>
                  <a:gd name="connsiteX282" fmla="*/ 1087166 w 2301481"/>
                  <a:gd name="connsiteY282" fmla="*/ 591743 h 2067806"/>
                  <a:gd name="connsiteX283" fmla="*/ 1092438 w 2301481"/>
                  <a:gd name="connsiteY283" fmla="*/ 604922 h 2067806"/>
                  <a:gd name="connsiteX284" fmla="*/ 1093756 w 2301481"/>
                  <a:gd name="connsiteY284" fmla="*/ 608876 h 2067806"/>
                  <a:gd name="connsiteX285" fmla="*/ 1120114 w 2301481"/>
                  <a:gd name="connsiteY285" fmla="*/ 619419 h 2067806"/>
                  <a:gd name="connsiteX286" fmla="*/ 1121431 w 2301481"/>
                  <a:gd name="connsiteY286" fmla="*/ 599651 h 2067806"/>
                  <a:gd name="connsiteX287" fmla="*/ 1105617 w 2301481"/>
                  <a:gd name="connsiteY287" fmla="*/ 589108 h 2067806"/>
                  <a:gd name="connsiteX288" fmla="*/ 1113524 w 2301481"/>
                  <a:gd name="connsiteY288" fmla="*/ 574610 h 2067806"/>
                  <a:gd name="connsiteX289" fmla="*/ 1120114 w 2301481"/>
                  <a:gd name="connsiteY289" fmla="*/ 569339 h 2067806"/>
                  <a:gd name="connsiteX290" fmla="*/ 1118796 w 2301481"/>
                  <a:gd name="connsiteY290" fmla="*/ 569339 h 2067806"/>
                  <a:gd name="connsiteX291" fmla="*/ 1101663 w 2301481"/>
                  <a:gd name="connsiteY291" fmla="*/ 574610 h 2067806"/>
                  <a:gd name="connsiteX292" fmla="*/ 1085848 w 2301481"/>
                  <a:gd name="connsiteY292" fmla="*/ 569339 h 2067806"/>
                  <a:gd name="connsiteX293" fmla="*/ 1077941 w 2301481"/>
                  <a:gd name="connsiteY293" fmla="*/ 549570 h 2067806"/>
                  <a:gd name="connsiteX294" fmla="*/ 1108252 w 2301481"/>
                  <a:gd name="connsiteY294" fmla="*/ 531119 h 2067806"/>
                  <a:gd name="connsiteX295" fmla="*/ 1125386 w 2301481"/>
                  <a:gd name="connsiteY295" fmla="*/ 531119 h 2067806"/>
                  <a:gd name="connsiteX296" fmla="*/ 1153062 w 2301481"/>
                  <a:gd name="connsiteY296" fmla="*/ 529801 h 2067806"/>
                  <a:gd name="connsiteX297" fmla="*/ 1147790 w 2301481"/>
                  <a:gd name="connsiteY297" fmla="*/ 521894 h 2067806"/>
                  <a:gd name="connsiteX298" fmla="*/ 1142519 w 2301481"/>
                  <a:gd name="connsiteY298" fmla="*/ 506079 h 2067806"/>
                  <a:gd name="connsiteX299" fmla="*/ 1153062 w 2301481"/>
                  <a:gd name="connsiteY299" fmla="*/ 498171 h 2067806"/>
                  <a:gd name="connsiteX300" fmla="*/ 1193917 w 2301481"/>
                  <a:gd name="connsiteY300" fmla="*/ 504761 h 2067806"/>
                  <a:gd name="connsiteX301" fmla="*/ 1195235 w 2301481"/>
                  <a:gd name="connsiteY301" fmla="*/ 520576 h 2067806"/>
                  <a:gd name="connsiteX302" fmla="*/ 1199189 w 2301481"/>
                  <a:gd name="connsiteY302" fmla="*/ 517940 h 2067806"/>
                  <a:gd name="connsiteX303" fmla="*/ 1205778 w 2301481"/>
                  <a:gd name="connsiteY303" fmla="*/ 510033 h 2067806"/>
                  <a:gd name="connsiteX304" fmla="*/ 1195235 w 2301481"/>
                  <a:gd name="connsiteY304" fmla="*/ 482356 h 2067806"/>
                  <a:gd name="connsiteX305" fmla="*/ 1208414 w 2301481"/>
                  <a:gd name="connsiteY305" fmla="*/ 467859 h 2067806"/>
                  <a:gd name="connsiteX306" fmla="*/ 1213685 w 2301481"/>
                  <a:gd name="connsiteY306" fmla="*/ 466541 h 2067806"/>
                  <a:gd name="connsiteX307" fmla="*/ 1240044 w 2301481"/>
                  <a:gd name="connsiteY307" fmla="*/ 462588 h 2067806"/>
                  <a:gd name="connsiteX308" fmla="*/ 1269038 w 2301481"/>
                  <a:gd name="connsiteY308" fmla="*/ 477085 h 2067806"/>
                  <a:gd name="connsiteX309" fmla="*/ 1292760 w 2301481"/>
                  <a:gd name="connsiteY309" fmla="*/ 492900 h 2067806"/>
                  <a:gd name="connsiteX310" fmla="*/ 1299350 w 2301481"/>
                  <a:gd name="connsiteY310" fmla="*/ 490264 h 2067806"/>
                  <a:gd name="connsiteX311" fmla="*/ 1304622 w 2301481"/>
                  <a:gd name="connsiteY311" fmla="*/ 474449 h 2067806"/>
                  <a:gd name="connsiteX312" fmla="*/ 1300668 w 2301481"/>
                  <a:gd name="connsiteY312" fmla="*/ 463906 h 2067806"/>
                  <a:gd name="connsiteX313" fmla="*/ 1294079 w 2301481"/>
                  <a:gd name="connsiteY313" fmla="*/ 461270 h 2067806"/>
                  <a:gd name="connsiteX314" fmla="*/ 1288807 w 2301481"/>
                  <a:gd name="connsiteY314" fmla="*/ 463906 h 2067806"/>
                  <a:gd name="connsiteX315" fmla="*/ 1274310 w 2301481"/>
                  <a:gd name="connsiteY315" fmla="*/ 467859 h 2067806"/>
                  <a:gd name="connsiteX316" fmla="*/ 1251905 w 2301481"/>
                  <a:gd name="connsiteY316" fmla="*/ 461270 h 2067806"/>
                  <a:gd name="connsiteX317" fmla="*/ 1250588 w 2301481"/>
                  <a:gd name="connsiteY317" fmla="*/ 459952 h 2067806"/>
                  <a:gd name="connsiteX318" fmla="*/ 1230819 w 2301481"/>
                  <a:gd name="connsiteY318" fmla="*/ 433594 h 2067806"/>
                  <a:gd name="connsiteX319" fmla="*/ 1245316 w 2301481"/>
                  <a:gd name="connsiteY319" fmla="*/ 420414 h 2067806"/>
                  <a:gd name="connsiteX320" fmla="*/ 1262448 w 2301481"/>
                  <a:gd name="connsiteY320" fmla="*/ 411189 h 2067806"/>
                  <a:gd name="connsiteX321" fmla="*/ 1263767 w 2301481"/>
                  <a:gd name="connsiteY321" fmla="*/ 408553 h 2067806"/>
                  <a:gd name="connsiteX322" fmla="*/ 1298032 w 2301481"/>
                  <a:gd name="connsiteY322" fmla="*/ 371652 h 2067806"/>
                  <a:gd name="connsiteX323" fmla="*/ 1336252 w 2301481"/>
                  <a:gd name="connsiteY323" fmla="*/ 350565 h 2067806"/>
                  <a:gd name="connsiteX324" fmla="*/ 1341523 w 2301481"/>
                  <a:gd name="connsiteY324" fmla="*/ 342658 h 2067806"/>
                  <a:gd name="connsiteX325" fmla="*/ 1346795 w 2301481"/>
                  <a:gd name="connsiteY325" fmla="*/ 332114 h 2067806"/>
                  <a:gd name="connsiteX326" fmla="*/ 1354702 w 2301481"/>
                  <a:gd name="connsiteY326" fmla="*/ 312346 h 2067806"/>
                  <a:gd name="connsiteX327" fmla="*/ 1357338 w 2301481"/>
                  <a:gd name="connsiteY327" fmla="*/ 308392 h 2067806"/>
                  <a:gd name="connsiteX328" fmla="*/ 1361292 w 2301481"/>
                  <a:gd name="connsiteY328" fmla="*/ 303120 h 2067806"/>
                  <a:gd name="connsiteX329" fmla="*/ 1382379 w 2301481"/>
                  <a:gd name="connsiteY329" fmla="*/ 285987 h 2067806"/>
                  <a:gd name="connsiteX330" fmla="*/ 1388969 w 2301481"/>
                  <a:gd name="connsiteY330" fmla="*/ 287305 h 2067806"/>
                  <a:gd name="connsiteX331" fmla="*/ 1391604 w 2301481"/>
                  <a:gd name="connsiteY331" fmla="*/ 288623 h 2067806"/>
                  <a:gd name="connsiteX332" fmla="*/ 1396876 w 2301481"/>
                  <a:gd name="connsiteY332" fmla="*/ 291259 h 2067806"/>
                  <a:gd name="connsiteX333" fmla="*/ 1396876 w 2301481"/>
                  <a:gd name="connsiteY333" fmla="*/ 289941 h 2067806"/>
                  <a:gd name="connsiteX334" fmla="*/ 1394240 w 2301481"/>
                  <a:gd name="connsiteY334" fmla="*/ 288623 h 2067806"/>
                  <a:gd name="connsiteX335" fmla="*/ 1387650 w 2301481"/>
                  <a:gd name="connsiteY335" fmla="*/ 278080 h 2067806"/>
                  <a:gd name="connsiteX336" fmla="*/ 1396876 w 2301481"/>
                  <a:gd name="connsiteY336" fmla="*/ 267536 h 2067806"/>
                  <a:gd name="connsiteX337" fmla="*/ 1408737 w 2301481"/>
                  <a:gd name="connsiteY337" fmla="*/ 263583 h 2067806"/>
                  <a:gd name="connsiteX338" fmla="*/ 1423234 w 2301481"/>
                  <a:gd name="connsiteY338" fmla="*/ 279398 h 2067806"/>
                  <a:gd name="connsiteX339" fmla="*/ 1424552 w 2301481"/>
                  <a:gd name="connsiteY339" fmla="*/ 283351 h 2067806"/>
                  <a:gd name="connsiteX340" fmla="*/ 1441685 w 2301481"/>
                  <a:gd name="connsiteY340" fmla="*/ 305756 h 2067806"/>
                  <a:gd name="connsiteX341" fmla="*/ 1431141 w 2301481"/>
                  <a:gd name="connsiteY341" fmla="*/ 256993 h 2067806"/>
                  <a:gd name="connsiteX342" fmla="*/ 1432460 w 2301481"/>
                  <a:gd name="connsiteY342" fmla="*/ 253040 h 2067806"/>
                  <a:gd name="connsiteX343" fmla="*/ 1460135 w 2301481"/>
                  <a:gd name="connsiteY343" fmla="*/ 224045 h 2067806"/>
                  <a:gd name="connsiteX344" fmla="*/ 1461454 w 2301481"/>
                  <a:gd name="connsiteY344" fmla="*/ 224045 h 2067806"/>
                  <a:gd name="connsiteX345" fmla="*/ 1465407 w 2301481"/>
                  <a:gd name="connsiteY345" fmla="*/ 224045 h 2067806"/>
                  <a:gd name="connsiteX346" fmla="*/ 1469361 w 2301481"/>
                  <a:gd name="connsiteY346" fmla="*/ 224045 h 2067806"/>
                  <a:gd name="connsiteX347" fmla="*/ 1482540 w 2301481"/>
                  <a:gd name="connsiteY347" fmla="*/ 229317 h 2067806"/>
                  <a:gd name="connsiteX348" fmla="*/ 1482540 w 2301481"/>
                  <a:gd name="connsiteY348" fmla="*/ 251722 h 2067806"/>
                  <a:gd name="connsiteX349" fmla="*/ 1482540 w 2301481"/>
                  <a:gd name="connsiteY349" fmla="*/ 253040 h 2067806"/>
                  <a:gd name="connsiteX350" fmla="*/ 1473315 w 2301481"/>
                  <a:gd name="connsiteY350" fmla="*/ 283351 h 2067806"/>
                  <a:gd name="connsiteX351" fmla="*/ 1493083 w 2301481"/>
                  <a:gd name="connsiteY351" fmla="*/ 266219 h 2067806"/>
                  <a:gd name="connsiteX352" fmla="*/ 1499673 w 2301481"/>
                  <a:gd name="connsiteY352" fmla="*/ 241178 h 2067806"/>
                  <a:gd name="connsiteX353" fmla="*/ 1508898 w 2301481"/>
                  <a:gd name="connsiteY353" fmla="*/ 218774 h 2067806"/>
                  <a:gd name="connsiteX354" fmla="*/ 1512852 w 2301481"/>
                  <a:gd name="connsiteY354" fmla="*/ 213502 h 2067806"/>
                  <a:gd name="connsiteX355" fmla="*/ 1512852 w 2301481"/>
                  <a:gd name="connsiteY355" fmla="*/ 212184 h 2067806"/>
                  <a:gd name="connsiteX356" fmla="*/ 1531303 w 2301481"/>
                  <a:gd name="connsiteY356" fmla="*/ 199005 h 2067806"/>
                  <a:gd name="connsiteX357" fmla="*/ 1531303 w 2301481"/>
                  <a:gd name="connsiteY357" fmla="*/ 199005 h 2067806"/>
                  <a:gd name="connsiteX358" fmla="*/ 1543164 w 2301481"/>
                  <a:gd name="connsiteY358" fmla="*/ 206913 h 2067806"/>
                  <a:gd name="connsiteX359" fmla="*/ 1531303 w 2301481"/>
                  <a:gd name="connsiteY359" fmla="*/ 274126 h 2067806"/>
                  <a:gd name="connsiteX360" fmla="*/ 1529985 w 2301481"/>
                  <a:gd name="connsiteY360" fmla="*/ 275444 h 2067806"/>
                  <a:gd name="connsiteX361" fmla="*/ 1548436 w 2301481"/>
                  <a:gd name="connsiteY361" fmla="*/ 256993 h 2067806"/>
                  <a:gd name="connsiteX362" fmla="*/ 1548436 w 2301481"/>
                  <a:gd name="connsiteY362" fmla="*/ 256993 h 2067806"/>
                  <a:gd name="connsiteX363" fmla="*/ 1564251 w 2301481"/>
                  <a:gd name="connsiteY363" fmla="*/ 221409 h 2067806"/>
                  <a:gd name="connsiteX364" fmla="*/ 1573476 w 2301481"/>
                  <a:gd name="connsiteY364" fmla="*/ 218774 h 2067806"/>
                  <a:gd name="connsiteX365" fmla="*/ 1593245 w 2301481"/>
                  <a:gd name="connsiteY365" fmla="*/ 210866 h 2067806"/>
                  <a:gd name="connsiteX366" fmla="*/ 1607742 w 2301481"/>
                  <a:gd name="connsiteY366" fmla="*/ 189779 h 2067806"/>
                  <a:gd name="connsiteX367" fmla="*/ 1614331 w 2301481"/>
                  <a:gd name="connsiteY367" fmla="*/ 191097 h 2067806"/>
                  <a:gd name="connsiteX368" fmla="*/ 1635418 w 2301481"/>
                  <a:gd name="connsiteY368" fmla="*/ 209548 h 2067806"/>
                  <a:gd name="connsiteX369" fmla="*/ 1636736 w 2301481"/>
                  <a:gd name="connsiteY369" fmla="*/ 210866 h 2067806"/>
                  <a:gd name="connsiteX370" fmla="*/ 1647279 w 2301481"/>
                  <a:gd name="connsiteY370" fmla="*/ 221409 h 2067806"/>
                  <a:gd name="connsiteX371" fmla="*/ 1647279 w 2301481"/>
                  <a:gd name="connsiteY371" fmla="*/ 220092 h 2067806"/>
                  <a:gd name="connsiteX372" fmla="*/ 1647279 w 2301481"/>
                  <a:gd name="connsiteY372" fmla="*/ 212184 h 2067806"/>
                  <a:gd name="connsiteX373" fmla="*/ 1640690 w 2301481"/>
                  <a:gd name="connsiteY373" fmla="*/ 193733 h 2067806"/>
                  <a:gd name="connsiteX374" fmla="*/ 1616967 w 2301481"/>
                  <a:gd name="connsiteY374" fmla="*/ 164739 h 2067806"/>
                  <a:gd name="connsiteX375" fmla="*/ 1622239 w 2301481"/>
                  <a:gd name="connsiteY375" fmla="*/ 154196 h 2067806"/>
                  <a:gd name="connsiteX376" fmla="*/ 1643326 w 2301481"/>
                  <a:gd name="connsiteY376" fmla="*/ 152878 h 2067806"/>
                  <a:gd name="connsiteX377" fmla="*/ 1657822 w 2301481"/>
                  <a:gd name="connsiteY377" fmla="*/ 154196 h 2067806"/>
                  <a:gd name="connsiteX378" fmla="*/ 1667048 w 2301481"/>
                  <a:gd name="connsiteY378" fmla="*/ 150242 h 2067806"/>
                  <a:gd name="connsiteX379" fmla="*/ 1684181 w 2301481"/>
                  <a:gd name="connsiteY379" fmla="*/ 158150 h 2067806"/>
                  <a:gd name="connsiteX380" fmla="*/ 1688134 w 2301481"/>
                  <a:gd name="connsiteY380" fmla="*/ 160786 h 2067806"/>
                  <a:gd name="connsiteX381" fmla="*/ 1693406 w 2301481"/>
                  <a:gd name="connsiteY381" fmla="*/ 160786 h 2067806"/>
                  <a:gd name="connsiteX382" fmla="*/ 1722401 w 2301481"/>
                  <a:gd name="connsiteY382" fmla="*/ 172647 h 2067806"/>
                  <a:gd name="connsiteX383" fmla="*/ 1719765 w 2301481"/>
                  <a:gd name="connsiteY383" fmla="*/ 184508 h 2067806"/>
                  <a:gd name="connsiteX384" fmla="*/ 1736897 w 2301481"/>
                  <a:gd name="connsiteY384" fmla="*/ 184508 h 2067806"/>
                  <a:gd name="connsiteX385" fmla="*/ 1743487 w 2301481"/>
                  <a:gd name="connsiteY385" fmla="*/ 187144 h 2067806"/>
                  <a:gd name="connsiteX386" fmla="*/ 1798839 w 2301481"/>
                  <a:gd name="connsiteY386" fmla="*/ 115976 h 2067806"/>
                  <a:gd name="connsiteX387" fmla="*/ 1818608 w 2301481"/>
                  <a:gd name="connsiteY387" fmla="*/ 112023 h 2067806"/>
                  <a:gd name="connsiteX388" fmla="*/ 1819926 w 2301481"/>
                  <a:gd name="connsiteY388" fmla="*/ 112023 h 2067806"/>
                  <a:gd name="connsiteX389" fmla="*/ 1827834 w 2301481"/>
                  <a:gd name="connsiteY389" fmla="*/ 110705 h 2067806"/>
                  <a:gd name="connsiteX390" fmla="*/ 1844966 w 2301481"/>
                  <a:gd name="connsiteY390" fmla="*/ 81711 h 2067806"/>
                  <a:gd name="connsiteX391" fmla="*/ 1848920 w 2301481"/>
                  <a:gd name="connsiteY391" fmla="*/ 80393 h 2067806"/>
                  <a:gd name="connsiteX392" fmla="*/ 1848920 w 2301481"/>
                  <a:gd name="connsiteY392" fmla="*/ 80393 h 2067806"/>
                  <a:gd name="connsiteX393" fmla="*/ 1839694 w 2301481"/>
                  <a:gd name="connsiteY393" fmla="*/ 60624 h 2067806"/>
                  <a:gd name="connsiteX394" fmla="*/ 1852874 w 2301481"/>
                  <a:gd name="connsiteY394" fmla="*/ 42173 h 2067806"/>
                  <a:gd name="connsiteX395" fmla="*/ 1855510 w 2301481"/>
                  <a:gd name="connsiteY395" fmla="*/ 40855 h 2067806"/>
                  <a:gd name="connsiteX396" fmla="*/ 1860781 w 2301481"/>
                  <a:gd name="connsiteY396" fmla="*/ 36901 h 2067806"/>
                  <a:gd name="connsiteX397" fmla="*/ 1863417 w 2301481"/>
                  <a:gd name="connsiteY397" fmla="*/ 35584 h 2067806"/>
                  <a:gd name="connsiteX398" fmla="*/ 1897683 w 2301481"/>
                  <a:gd name="connsiteY398" fmla="*/ 31630 h 2067806"/>
                  <a:gd name="connsiteX399" fmla="*/ 1918769 w 2301481"/>
                  <a:gd name="connsiteY399" fmla="*/ 34266 h 2067806"/>
                  <a:gd name="connsiteX400" fmla="*/ 1929313 w 2301481"/>
                  <a:gd name="connsiteY400" fmla="*/ 35584 h 2067806"/>
                  <a:gd name="connsiteX401" fmla="*/ 1950399 w 2301481"/>
                  <a:gd name="connsiteY401" fmla="*/ 57988 h 2067806"/>
                  <a:gd name="connsiteX402" fmla="*/ 1939856 w 2301481"/>
                  <a:gd name="connsiteY402" fmla="*/ 75121 h 2067806"/>
                  <a:gd name="connsiteX403" fmla="*/ 1930631 w 2301481"/>
                  <a:gd name="connsiteY403" fmla="*/ 79075 h 2067806"/>
                  <a:gd name="connsiteX404" fmla="*/ 1902955 w 2301481"/>
                  <a:gd name="connsiteY404" fmla="*/ 106751 h 2067806"/>
                  <a:gd name="connsiteX405" fmla="*/ 1885821 w 2301481"/>
                  <a:gd name="connsiteY405" fmla="*/ 166057 h 2067806"/>
                  <a:gd name="connsiteX406" fmla="*/ 1883186 w 2301481"/>
                  <a:gd name="connsiteY406" fmla="*/ 172647 h 2067806"/>
                  <a:gd name="connsiteX407" fmla="*/ 1897683 w 2301481"/>
                  <a:gd name="connsiteY407" fmla="*/ 159468 h 2067806"/>
                  <a:gd name="connsiteX408" fmla="*/ 1899001 w 2301481"/>
                  <a:gd name="connsiteY408" fmla="*/ 158150 h 2067806"/>
                  <a:gd name="connsiteX409" fmla="*/ 1904272 w 2301481"/>
                  <a:gd name="connsiteY409" fmla="*/ 152878 h 2067806"/>
                  <a:gd name="connsiteX410" fmla="*/ 1905590 w 2301481"/>
                  <a:gd name="connsiteY410" fmla="*/ 151560 h 2067806"/>
                  <a:gd name="connsiteX411" fmla="*/ 1914816 w 2301481"/>
                  <a:gd name="connsiteY411" fmla="*/ 133109 h 2067806"/>
                  <a:gd name="connsiteX412" fmla="*/ 1934584 w 2301481"/>
                  <a:gd name="connsiteY412" fmla="*/ 102797 h 2067806"/>
                  <a:gd name="connsiteX413" fmla="*/ 1971486 w 2301481"/>
                  <a:gd name="connsiteY413" fmla="*/ 63260 h 2067806"/>
                  <a:gd name="connsiteX414" fmla="*/ 2009706 w 2301481"/>
                  <a:gd name="connsiteY414" fmla="*/ 35584 h 2067806"/>
                  <a:gd name="connsiteX415" fmla="*/ 2017613 w 2301481"/>
                  <a:gd name="connsiteY415" fmla="*/ 39537 h 2067806"/>
                  <a:gd name="connsiteX416" fmla="*/ 2020249 w 2301481"/>
                  <a:gd name="connsiteY416" fmla="*/ 47445 h 2067806"/>
                  <a:gd name="connsiteX417" fmla="*/ 2012342 w 2301481"/>
                  <a:gd name="connsiteY417" fmla="*/ 60624 h 2067806"/>
                  <a:gd name="connsiteX418" fmla="*/ 2007070 w 2301481"/>
                  <a:gd name="connsiteY418" fmla="*/ 73803 h 2067806"/>
                  <a:gd name="connsiteX419" fmla="*/ 2011023 w 2301481"/>
                  <a:gd name="connsiteY419" fmla="*/ 112023 h 2067806"/>
                  <a:gd name="connsiteX420" fmla="*/ 2018931 w 2301481"/>
                  <a:gd name="connsiteY420" fmla="*/ 106751 h 2067806"/>
                  <a:gd name="connsiteX421" fmla="*/ 2033428 w 2301481"/>
                  <a:gd name="connsiteY421" fmla="*/ 92254 h 2067806"/>
                  <a:gd name="connsiteX422" fmla="*/ 2040017 w 2301481"/>
                  <a:gd name="connsiteY422" fmla="*/ 76439 h 2067806"/>
                  <a:gd name="connsiteX423" fmla="*/ 2057150 w 2301481"/>
                  <a:gd name="connsiteY423" fmla="*/ 56670 h 2067806"/>
                  <a:gd name="connsiteX424" fmla="*/ 2053197 w 2301481"/>
                  <a:gd name="connsiteY424" fmla="*/ 48763 h 2067806"/>
                  <a:gd name="connsiteX425" fmla="*/ 2051879 w 2301481"/>
                  <a:gd name="connsiteY425" fmla="*/ 46127 h 2067806"/>
                  <a:gd name="connsiteX426" fmla="*/ 2050561 w 2301481"/>
                  <a:gd name="connsiteY426" fmla="*/ 27676 h 2067806"/>
                  <a:gd name="connsiteX427" fmla="*/ 2071648 w 2301481"/>
                  <a:gd name="connsiteY427" fmla="*/ 17133 h 2067806"/>
                  <a:gd name="connsiteX428" fmla="*/ 2084827 w 2301481"/>
                  <a:gd name="connsiteY428" fmla="*/ 11861 h 2067806"/>
                  <a:gd name="connsiteX429" fmla="*/ 2086144 w 2301481"/>
                  <a:gd name="connsiteY429" fmla="*/ 6590 h 2067806"/>
                  <a:gd name="connsiteX430" fmla="*/ 2101960 w 2301481"/>
                  <a:gd name="connsiteY430" fmla="*/ 0 h 2067806"/>
                  <a:gd name="connsiteX431" fmla="*/ 2120411 w 2301481"/>
                  <a:gd name="connsiteY431" fmla="*/ 9226 h 2067806"/>
                  <a:gd name="connsiteX432" fmla="*/ 2125682 w 2301481"/>
                  <a:gd name="connsiteY432" fmla="*/ 14497 h 2067806"/>
                  <a:gd name="connsiteX433" fmla="*/ 2148087 w 2301481"/>
                  <a:gd name="connsiteY433" fmla="*/ 55353 h 2067806"/>
                  <a:gd name="connsiteX434" fmla="*/ 2132271 w 2301481"/>
                  <a:gd name="connsiteY434" fmla="*/ 69849 h 2067806"/>
                  <a:gd name="connsiteX435" fmla="*/ 2103277 w 2301481"/>
                  <a:gd name="connsiteY435" fmla="*/ 71167 h 2067806"/>
                  <a:gd name="connsiteX436" fmla="*/ 2105913 w 2301481"/>
                  <a:gd name="connsiteY436" fmla="*/ 77757 h 2067806"/>
                  <a:gd name="connsiteX437" fmla="*/ 2109867 w 2301481"/>
                  <a:gd name="connsiteY437" fmla="*/ 85664 h 2067806"/>
                  <a:gd name="connsiteX438" fmla="*/ 2128318 w 2301481"/>
                  <a:gd name="connsiteY438" fmla="*/ 96208 h 2067806"/>
                  <a:gd name="connsiteX439" fmla="*/ 2120411 w 2301481"/>
                  <a:gd name="connsiteY439" fmla="*/ 112023 h 2067806"/>
                  <a:gd name="connsiteX440" fmla="*/ 2112503 w 2301481"/>
                  <a:gd name="connsiteY440" fmla="*/ 117294 h 2067806"/>
                  <a:gd name="connsiteX441" fmla="*/ 2113821 w 2301481"/>
                  <a:gd name="connsiteY441" fmla="*/ 118612 h 2067806"/>
                  <a:gd name="connsiteX442" fmla="*/ 2123046 w 2301481"/>
                  <a:gd name="connsiteY442" fmla="*/ 122566 h 2067806"/>
                  <a:gd name="connsiteX443" fmla="*/ 2128318 w 2301481"/>
                  <a:gd name="connsiteY443" fmla="*/ 118612 h 2067806"/>
                  <a:gd name="connsiteX444" fmla="*/ 2134907 w 2301481"/>
                  <a:gd name="connsiteY444" fmla="*/ 101480 h 2067806"/>
                  <a:gd name="connsiteX445" fmla="*/ 2134907 w 2301481"/>
                  <a:gd name="connsiteY445" fmla="*/ 94890 h 2067806"/>
                  <a:gd name="connsiteX446" fmla="*/ 2142815 w 2301481"/>
                  <a:gd name="connsiteY446" fmla="*/ 80393 h 2067806"/>
                  <a:gd name="connsiteX447" fmla="*/ 2149404 w 2301481"/>
                  <a:gd name="connsiteY447" fmla="*/ 73803 h 2067806"/>
                  <a:gd name="connsiteX448" fmla="*/ 2153359 w 2301481"/>
                  <a:gd name="connsiteY448" fmla="*/ 61942 h 2067806"/>
                  <a:gd name="connsiteX449" fmla="*/ 2170491 w 2301481"/>
                  <a:gd name="connsiteY449" fmla="*/ 44809 h 2067806"/>
                  <a:gd name="connsiteX450" fmla="*/ 2173127 w 2301481"/>
                  <a:gd name="connsiteY450" fmla="*/ 44809 h 2067806"/>
                  <a:gd name="connsiteX451" fmla="*/ 2208710 w 2301481"/>
                  <a:gd name="connsiteY451" fmla="*/ 71167 h 2067806"/>
                  <a:gd name="connsiteX452" fmla="*/ 2210029 w 2301481"/>
                  <a:gd name="connsiteY452" fmla="*/ 75121 h 2067806"/>
                  <a:gd name="connsiteX453" fmla="*/ 2215300 w 2301481"/>
                  <a:gd name="connsiteY453" fmla="*/ 72485 h 2067806"/>
                  <a:gd name="connsiteX454" fmla="*/ 2235069 w 2301481"/>
                  <a:gd name="connsiteY454" fmla="*/ 68532 h 2067806"/>
                  <a:gd name="connsiteX455" fmla="*/ 2252202 w 2301481"/>
                  <a:gd name="connsiteY455" fmla="*/ 75121 h 2067806"/>
                  <a:gd name="connsiteX456" fmla="*/ 2256156 w 2301481"/>
                  <a:gd name="connsiteY456" fmla="*/ 89618 h 2067806"/>
                  <a:gd name="connsiteX457" fmla="*/ 2252202 w 2301481"/>
                  <a:gd name="connsiteY457" fmla="*/ 102797 h 2067806"/>
                  <a:gd name="connsiteX458" fmla="*/ 2250884 w 2301481"/>
                  <a:gd name="connsiteY458" fmla="*/ 108069 h 2067806"/>
                  <a:gd name="connsiteX459" fmla="*/ 2252202 w 2301481"/>
                  <a:gd name="connsiteY459" fmla="*/ 109387 h 2067806"/>
                  <a:gd name="connsiteX460" fmla="*/ 2266699 w 2301481"/>
                  <a:gd name="connsiteY460" fmla="*/ 112023 h 2067806"/>
                  <a:gd name="connsiteX461" fmla="*/ 2298329 w 2301481"/>
                  <a:gd name="connsiteY461" fmla="*/ 123884 h 2067806"/>
                  <a:gd name="connsiteX462" fmla="*/ 2300964 w 2301481"/>
                  <a:gd name="connsiteY462" fmla="*/ 138381 h 2067806"/>
                  <a:gd name="connsiteX463" fmla="*/ 2299647 w 2301481"/>
                  <a:gd name="connsiteY463" fmla="*/ 148924 h 2067806"/>
                  <a:gd name="connsiteX464" fmla="*/ 2285150 w 2301481"/>
                  <a:gd name="connsiteY464" fmla="*/ 168693 h 2067806"/>
                  <a:gd name="connsiteX465" fmla="*/ 2278560 w 2301481"/>
                  <a:gd name="connsiteY465" fmla="*/ 167375 h 2067806"/>
                  <a:gd name="connsiteX466" fmla="*/ 2275924 w 2301481"/>
                  <a:gd name="connsiteY466" fmla="*/ 167375 h 2067806"/>
                  <a:gd name="connsiteX467" fmla="*/ 2252202 w 2301481"/>
                  <a:gd name="connsiteY467" fmla="*/ 179236 h 2067806"/>
                  <a:gd name="connsiteX468" fmla="*/ 2211346 w 2301481"/>
                  <a:gd name="connsiteY468" fmla="*/ 205595 h 2067806"/>
                  <a:gd name="connsiteX469" fmla="*/ 2170491 w 2301481"/>
                  <a:gd name="connsiteY469" fmla="*/ 199005 h 2067806"/>
                  <a:gd name="connsiteX470" fmla="*/ 2174445 w 2301481"/>
                  <a:gd name="connsiteY470" fmla="*/ 201641 h 2067806"/>
                  <a:gd name="connsiteX471" fmla="*/ 2196850 w 2301481"/>
                  <a:gd name="connsiteY471" fmla="*/ 227999 h 2067806"/>
                  <a:gd name="connsiteX472" fmla="*/ 2196850 w 2301481"/>
                  <a:gd name="connsiteY472" fmla="*/ 227999 h 2067806"/>
                  <a:gd name="connsiteX473" fmla="*/ 2208710 w 2301481"/>
                  <a:gd name="connsiteY473" fmla="*/ 243814 h 2067806"/>
                  <a:gd name="connsiteX474" fmla="*/ 2203439 w 2301481"/>
                  <a:gd name="connsiteY474" fmla="*/ 258311 h 2067806"/>
                  <a:gd name="connsiteX475" fmla="*/ 2202121 w 2301481"/>
                  <a:gd name="connsiteY475" fmla="*/ 262265 h 2067806"/>
                  <a:gd name="connsiteX476" fmla="*/ 2213982 w 2301481"/>
                  <a:gd name="connsiteY476" fmla="*/ 250404 h 2067806"/>
                  <a:gd name="connsiteX477" fmla="*/ 2235069 w 2301481"/>
                  <a:gd name="connsiteY477" fmla="*/ 234588 h 2067806"/>
                  <a:gd name="connsiteX478" fmla="*/ 2239023 w 2301481"/>
                  <a:gd name="connsiteY478" fmla="*/ 234588 h 2067806"/>
                  <a:gd name="connsiteX479" fmla="*/ 2253520 w 2301481"/>
                  <a:gd name="connsiteY479" fmla="*/ 249086 h 2067806"/>
                  <a:gd name="connsiteX480" fmla="*/ 2254837 w 2301481"/>
                  <a:gd name="connsiteY480" fmla="*/ 253040 h 2067806"/>
                  <a:gd name="connsiteX481" fmla="*/ 2256156 w 2301481"/>
                  <a:gd name="connsiteY481" fmla="*/ 253040 h 2067806"/>
                  <a:gd name="connsiteX482" fmla="*/ 2257473 w 2301481"/>
                  <a:gd name="connsiteY482" fmla="*/ 253040 h 2067806"/>
                  <a:gd name="connsiteX483" fmla="*/ 2271971 w 2301481"/>
                  <a:gd name="connsiteY483" fmla="*/ 247768 h 2067806"/>
                  <a:gd name="connsiteX484" fmla="*/ 2268016 w 2301481"/>
                  <a:gd name="connsiteY484" fmla="*/ 262265 h 2067806"/>
                  <a:gd name="connsiteX485" fmla="*/ 2265381 w 2301481"/>
                  <a:gd name="connsiteY485" fmla="*/ 283351 h 2067806"/>
                  <a:gd name="connsiteX486" fmla="*/ 2265381 w 2301481"/>
                  <a:gd name="connsiteY486" fmla="*/ 287305 h 2067806"/>
                  <a:gd name="connsiteX487" fmla="*/ 2257473 w 2301481"/>
                  <a:gd name="connsiteY487" fmla="*/ 320253 h 2067806"/>
                  <a:gd name="connsiteX488" fmla="*/ 2240341 w 2301481"/>
                  <a:gd name="connsiteY488" fmla="*/ 326842 h 2067806"/>
                  <a:gd name="connsiteX489" fmla="*/ 2228479 w 2301481"/>
                  <a:gd name="connsiteY489" fmla="*/ 325525 h 2067806"/>
                  <a:gd name="connsiteX490" fmla="*/ 2227161 w 2301481"/>
                  <a:gd name="connsiteY490" fmla="*/ 325525 h 2067806"/>
                  <a:gd name="connsiteX491" fmla="*/ 2221889 w 2301481"/>
                  <a:gd name="connsiteY491" fmla="*/ 324207 h 2067806"/>
                  <a:gd name="connsiteX492" fmla="*/ 2216618 w 2301481"/>
                  <a:gd name="connsiteY492" fmla="*/ 324207 h 2067806"/>
                  <a:gd name="connsiteX493" fmla="*/ 2202121 w 2301481"/>
                  <a:gd name="connsiteY493" fmla="*/ 328160 h 2067806"/>
                  <a:gd name="connsiteX494" fmla="*/ 2192896 w 2301481"/>
                  <a:gd name="connsiteY494" fmla="*/ 341340 h 2067806"/>
                  <a:gd name="connsiteX495" fmla="*/ 2191578 w 2301481"/>
                  <a:gd name="connsiteY495" fmla="*/ 342658 h 2067806"/>
                  <a:gd name="connsiteX496" fmla="*/ 2188942 w 2301481"/>
                  <a:gd name="connsiteY496" fmla="*/ 347929 h 2067806"/>
                  <a:gd name="connsiteX497" fmla="*/ 2184988 w 2301481"/>
                  <a:gd name="connsiteY497" fmla="*/ 353201 h 2067806"/>
                  <a:gd name="connsiteX498" fmla="*/ 2175762 w 2301481"/>
                  <a:gd name="connsiteY498" fmla="*/ 369016 h 2067806"/>
                  <a:gd name="connsiteX499" fmla="*/ 2174445 w 2301481"/>
                  <a:gd name="connsiteY499" fmla="*/ 371652 h 2067806"/>
                  <a:gd name="connsiteX500" fmla="*/ 2149404 w 2301481"/>
                  <a:gd name="connsiteY500" fmla="*/ 394056 h 2067806"/>
                  <a:gd name="connsiteX501" fmla="*/ 2127000 w 2301481"/>
                  <a:gd name="connsiteY501" fmla="*/ 383513 h 2067806"/>
                  <a:gd name="connsiteX502" fmla="*/ 2121728 w 2301481"/>
                  <a:gd name="connsiteY502" fmla="*/ 379559 h 2067806"/>
                  <a:gd name="connsiteX503" fmla="*/ 2115139 w 2301481"/>
                  <a:gd name="connsiteY503" fmla="*/ 375605 h 2067806"/>
                  <a:gd name="connsiteX504" fmla="*/ 2111185 w 2301481"/>
                  <a:gd name="connsiteY504" fmla="*/ 372969 h 2067806"/>
                  <a:gd name="connsiteX505" fmla="*/ 2111185 w 2301481"/>
                  <a:gd name="connsiteY505" fmla="*/ 369016 h 2067806"/>
                  <a:gd name="connsiteX506" fmla="*/ 2113821 w 2301481"/>
                  <a:gd name="connsiteY506" fmla="*/ 358473 h 2067806"/>
                  <a:gd name="connsiteX507" fmla="*/ 2127000 w 2301481"/>
                  <a:gd name="connsiteY507" fmla="*/ 343976 h 2067806"/>
                  <a:gd name="connsiteX508" fmla="*/ 2132271 w 2301481"/>
                  <a:gd name="connsiteY508" fmla="*/ 338704 h 2067806"/>
                  <a:gd name="connsiteX509" fmla="*/ 2140179 w 2301481"/>
                  <a:gd name="connsiteY509" fmla="*/ 322889 h 2067806"/>
                  <a:gd name="connsiteX510" fmla="*/ 2145451 w 2301481"/>
                  <a:gd name="connsiteY510" fmla="*/ 308392 h 2067806"/>
                  <a:gd name="connsiteX511" fmla="*/ 2148087 w 2301481"/>
                  <a:gd name="connsiteY511" fmla="*/ 301802 h 2067806"/>
                  <a:gd name="connsiteX512" fmla="*/ 2132271 w 2301481"/>
                  <a:gd name="connsiteY512" fmla="*/ 270172 h 2067806"/>
                  <a:gd name="connsiteX513" fmla="*/ 2109867 w 2301481"/>
                  <a:gd name="connsiteY513" fmla="*/ 253040 h 2067806"/>
                  <a:gd name="connsiteX514" fmla="*/ 2104596 w 2301481"/>
                  <a:gd name="connsiteY514" fmla="*/ 249086 h 2067806"/>
                  <a:gd name="connsiteX515" fmla="*/ 2095370 w 2301481"/>
                  <a:gd name="connsiteY515" fmla="*/ 234588 h 2067806"/>
                  <a:gd name="connsiteX516" fmla="*/ 2090098 w 2301481"/>
                  <a:gd name="connsiteY516" fmla="*/ 225363 h 2067806"/>
                  <a:gd name="connsiteX517" fmla="*/ 2087463 w 2301481"/>
                  <a:gd name="connsiteY517" fmla="*/ 224045 h 2067806"/>
                  <a:gd name="connsiteX518" fmla="*/ 2078237 w 2301481"/>
                  <a:gd name="connsiteY518" fmla="*/ 218774 h 2067806"/>
                  <a:gd name="connsiteX519" fmla="*/ 2066376 w 2301481"/>
                  <a:gd name="connsiteY519" fmla="*/ 202959 h 2067806"/>
                  <a:gd name="connsiteX520" fmla="*/ 2062422 w 2301481"/>
                  <a:gd name="connsiteY520" fmla="*/ 204277 h 2067806"/>
                  <a:gd name="connsiteX521" fmla="*/ 2042653 w 2301481"/>
                  <a:gd name="connsiteY521" fmla="*/ 213502 h 2067806"/>
                  <a:gd name="connsiteX522" fmla="*/ 2041336 w 2301481"/>
                  <a:gd name="connsiteY522" fmla="*/ 214820 h 2067806"/>
                  <a:gd name="connsiteX523" fmla="*/ 2016295 w 2301481"/>
                  <a:gd name="connsiteY523" fmla="*/ 227999 h 2067806"/>
                  <a:gd name="connsiteX524" fmla="*/ 2008388 w 2301481"/>
                  <a:gd name="connsiteY524" fmla="*/ 227999 h 2067806"/>
                  <a:gd name="connsiteX525" fmla="*/ 2007070 w 2301481"/>
                  <a:gd name="connsiteY525" fmla="*/ 227999 h 2067806"/>
                  <a:gd name="connsiteX526" fmla="*/ 1992573 w 2301481"/>
                  <a:gd name="connsiteY526" fmla="*/ 229317 h 2067806"/>
                  <a:gd name="connsiteX527" fmla="*/ 1983347 w 2301481"/>
                  <a:gd name="connsiteY527" fmla="*/ 234588 h 2067806"/>
                  <a:gd name="connsiteX528" fmla="*/ 1967532 w 2301481"/>
                  <a:gd name="connsiteY528" fmla="*/ 243814 h 2067806"/>
                  <a:gd name="connsiteX529" fmla="*/ 1962261 w 2301481"/>
                  <a:gd name="connsiteY529" fmla="*/ 245132 h 2067806"/>
                  <a:gd name="connsiteX530" fmla="*/ 1945127 w 2301481"/>
                  <a:gd name="connsiteY530" fmla="*/ 253040 h 2067806"/>
                  <a:gd name="connsiteX531" fmla="*/ 1930631 w 2301481"/>
                  <a:gd name="connsiteY531" fmla="*/ 271490 h 2067806"/>
                  <a:gd name="connsiteX532" fmla="*/ 1929313 w 2301481"/>
                  <a:gd name="connsiteY532" fmla="*/ 272808 h 2067806"/>
                  <a:gd name="connsiteX533" fmla="*/ 1925359 w 2301481"/>
                  <a:gd name="connsiteY533" fmla="*/ 279398 h 2067806"/>
                  <a:gd name="connsiteX534" fmla="*/ 1924041 w 2301481"/>
                  <a:gd name="connsiteY534" fmla="*/ 280715 h 2067806"/>
                  <a:gd name="connsiteX535" fmla="*/ 1913498 w 2301481"/>
                  <a:gd name="connsiteY535" fmla="*/ 297849 h 2067806"/>
                  <a:gd name="connsiteX536" fmla="*/ 1904272 w 2301481"/>
                  <a:gd name="connsiteY536" fmla="*/ 321571 h 2067806"/>
                  <a:gd name="connsiteX537" fmla="*/ 1893729 w 2301481"/>
                  <a:gd name="connsiteY537" fmla="*/ 365062 h 2067806"/>
                  <a:gd name="connsiteX538" fmla="*/ 1893729 w 2301481"/>
                  <a:gd name="connsiteY538" fmla="*/ 372969 h 2067806"/>
                  <a:gd name="connsiteX539" fmla="*/ 1893729 w 2301481"/>
                  <a:gd name="connsiteY539" fmla="*/ 382195 h 2067806"/>
                  <a:gd name="connsiteX540" fmla="*/ 1883186 w 2301481"/>
                  <a:gd name="connsiteY540" fmla="*/ 404600 h 2067806"/>
                  <a:gd name="connsiteX541" fmla="*/ 1872642 w 2301481"/>
                  <a:gd name="connsiteY541" fmla="*/ 412507 h 2067806"/>
                  <a:gd name="connsiteX542" fmla="*/ 1867371 w 2301481"/>
                  <a:gd name="connsiteY542" fmla="*/ 416461 h 2067806"/>
                  <a:gd name="connsiteX543" fmla="*/ 1866053 w 2301481"/>
                  <a:gd name="connsiteY543" fmla="*/ 419096 h 2067806"/>
                  <a:gd name="connsiteX544" fmla="*/ 1860781 w 2301481"/>
                  <a:gd name="connsiteY544" fmla="*/ 429640 h 2067806"/>
                  <a:gd name="connsiteX545" fmla="*/ 1852874 w 2301481"/>
                  <a:gd name="connsiteY545" fmla="*/ 434911 h 2067806"/>
                  <a:gd name="connsiteX546" fmla="*/ 1850238 w 2301481"/>
                  <a:gd name="connsiteY546" fmla="*/ 436229 h 2067806"/>
                  <a:gd name="connsiteX547" fmla="*/ 1838377 w 2301481"/>
                  <a:gd name="connsiteY547" fmla="*/ 442819 h 2067806"/>
                  <a:gd name="connsiteX548" fmla="*/ 1835741 w 2301481"/>
                  <a:gd name="connsiteY548" fmla="*/ 444137 h 2067806"/>
                  <a:gd name="connsiteX549" fmla="*/ 1830470 w 2301481"/>
                  <a:gd name="connsiteY549" fmla="*/ 446773 h 2067806"/>
                  <a:gd name="connsiteX550" fmla="*/ 1804111 w 2301481"/>
                  <a:gd name="connsiteY550" fmla="*/ 450727 h 2067806"/>
                  <a:gd name="connsiteX551" fmla="*/ 1788296 w 2301481"/>
                  <a:gd name="connsiteY551" fmla="*/ 441501 h 2067806"/>
                  <a:gd name="connsiteX552" fmla="*/ 1786978 w 2301481"/>
                  <a:gd name="connsiteY552" fmla="*/ 440183 h 2067806"/>
                  <a:gd name="connsiteX553" fmla="*/ 1784343 w 2301481"/>
                  <a:gd name="connsiteY553" fmla="*/ 437547 h 2067806"/>
                  <a:gd name="connsiteX554" fmla="*/ 1739533 w 2301481"/>
                  <a:gd name="connsiteY554" fmla="*/ 427004 h 2067806"/>
                  <a:gd name="connsiteX555" fmla="*/ 1734261 w 2301481"/>
                  <a:gd name="connsiteY555" fmla="*/ 430958 h 2067806"/>
                  <a:gd name="connsiteX556" fmla="*/ 1732944 w 2301481"/>
                  <a:gd name="connsiteY556" fmla="*/ 432276 h 2067806"/>
                  <a:gd name="connsiteX557" fmla="*/ 1723718 w 2301481"/>
                  <a:gd name="connsiteY557" fmla="*/ 440183 h 2067806"/>
                  <a:gd name="connsiteX558" fmla="*/ 1692089 w 2301481"/>
                  <a:gd name="connsiteY558" fmla="*/ 440183 h 2067806"/>
                  <a:gd name="connsiteX559" fmla="*/ 1689453 w 2301481"/>
                  <a:gd name="connsiteY559" fmla="*/ 440183 h 2067806"/>
                  <a:gd name="connsiteX560" fmla="*/ 1684181 w 2301481"/>
                  <a:gd name="connsiteY560" fmla="*/ 438865 h 2067806"/>
                  <a:gd name="connsiteX561" fmla="*/ 1681545 w 2301481"/>
                  <a:gd name="connsiteY561" fmla="*/ 438865 h 2067806"/>
                  <a:gd name="connsiteX562" fmla="*/ 1677591 w 2301481"/>
                  <a:gd name="connsiteY562" fmla="*/ 437547 h 2067806"/>
                  <a:gd name="connsiteX563" fmla="*/ 1672320 w 2301481"/>
                  <a:gd name="connsiteY563" fmla="*/ 436229 h 2067806"/>
                  <a:gd name="connsiteX564" fmla="*/ 1672320 w 2301481"/>
                  <a:gd name="connsiteY564" fmla="*/ 430958 h 2067806"/>
                  <a:gd name="connsiteX565" fmla="*/ 1671002 w 2301481"/>
                  <a:gd name="connsiteY565" fmla="*/ 436229 h 2067806"/>
                  <a:gd name="connsiteX566" fmla="*/ 1651233 w 2301481"/>
                  <a:gd name="connsiteY566" fmla="*/ 430958 h 2067806"/>
                  <a:gd name="connsiteX567" fmla="*/ 1647279 w 2301481"/>
                  <a:gd name="connsiteY567" fmla="*/ 429640 h 2067806"/>
                  <a:gd name="connsiteX568" fmla="*/ 1645962 w 2301481"/>
                  <a:gd name="connsiteY568" fmla="*/ 429640 h 2067806"/>
                  <a:gd name="connsiteX569" fmla="*/ 1628828 w 2301481"/>
                  <a:gd name="connsiteY569" fmla="*/ 415143 h 2067806"/>
                  <a:gd name="connsiteX570" fmla="*/ 1623557 w 2301481"/>
                  <a:gd name="connsiteY570" fmla="*/ 396692 h 2067806"/>
                  <a:gd name="connsiteX571" fmla="*/ 1620921 w 2301481"/>
                  <a:gd name="connsiteY571" fmla="*/ 383513 h 2067806"/>
                  <a:gd name="connsiteX572" fmla="*/ 1615649 w 2301481"/>
                  <a:gd name="connsiteY572" fmla="*/ 363744 h 2067806"/>
                  <a:gd name="connsiteX573" fmla="*/ 1611696 w 2301481"/>
                  <a:gd name="connsiteY573" fmla="*/ 349247 h 2067806"/>
                  <a:gd name="connsiteX574" fmla="*/ 1591927 w 2301481"/>
                  <a:gd name="connsiteY574" fmla="*/ 334750 h 2067806"/>
                  <a:gd name="connsiteX575" fmla="*/ 1590609 w 2301481"/>
                  <a:gd name="connsiteY575" fmla="*/ 334750 h 2067806"/>
                  <a:gd name="connsiteX576" fmla="*/ 1565569 w 2301481"/>
                  <a:gd name="connsiteY576" fmla="*/ 345294 h 2067806"/>
                  <a:gd name="connsiteX577" fmla="*/ 1562933 w 2301481"/>
                  <a:gd name="connsiteY577" fmla="*/ 357155 h 2067806"/>
                  <a:gd name="connsiteX578" fmla="*/ 1551072 w 2301481"/>
                  <a:gd name="connsiteY578" fmla="*/ 382195 h 2067806"/>
                  <a:gd name="connsiteX579" fmla="*/ 1529985 w 2301481"/>
                  <a:gd name="connsiteY579" fmla="*/ 387467 h 2067806"/>
                  <a:gd name="connsiteX580" fmla="*/ 1516806 w 2301481"/>
                  <a:gd name="connsiteY580" fmla="*/ 384831 h 2067806"/>
                  <a:gd name="connsiteX581" fmla="*/ 1515488 w 2301481"/>
                  <a:gd name="connsiteY581" fmla="*/ 384831 h 2067806"/>
                  <a:gd name="connsiteX582" fmla="*/ 1504945 w 2301481"/>
                  <a:gd name="connsiteY582" fmla="*/ 383513 h 2067806"/>
                  <a:gd name="connsiteX583" fmla="*/ 1498355 w 2301481"/>
                  <a:gd name="connsiteY583" fmla="*/ 398010 h 2067806"/>
                  <a:gd name="connsiteX584" fmla="*/ 1498355 w 2301481"/>
                  <a:gd name="connsiteY584" fmla="*/ 401964 h 2067806"/>
                  <a:gd name="connsiteX585" fmla="*/ 1478587 w 2301481"/>
                  <a:gd name="connsiteY585" fmla="*/ 438865 h 2067806"/>
                  <a:gd name="connsiteX586" fmla="*/ 1468043 w 2301481"/>
                  <a:gd name="connsiteY586" fmla="*/ 459952 h 2067806"/>
                  <a:gd name="connsiteX587" fmla="*/ 1468043 w 2301481"/>
                  <a:gd name="connsiteY587" fmla="*/ 461270 h 2067806"/>
                  <a:gd name="connsiteX588" fmla="*/ 1465407 w 2301481"/>
                  <a:gd name="connsiteY588" fmla="*/ 477085 h 2067806"/>
                  <a:gd name="connsiteX589" fmla="*/ 1452228 w 2301481"/>
                  <a:gd name="connsiteY589" fmla="*/ 483674 h 2067806"/>
                  <a:gd name="connsiteX590" fmla="*/ 1441685 w 2301481"/>
                  <a:gd name="connsiteY590" fmla="*/ 481038 h 2067806"/>
                  <a:gd name="connsiteX591" fmla="*/ 1440367 w 2301481"/>
                  <a:gd name="connsiteY591" fmla="*/ 481038 h 2067806"/>
                  <a:gd name="connsiteX592" fmla="*/ 1435096 w 2301481"/>
                  <a:gd name="connsiteY592" fmla="*/ 479720 h 2067806"/>
                  <a:gd name="connsiteX593" fmla="*/ 1423234 w 2301481"/>
                  <a:gd name="connsiteY593" fmla="*/ 475767 h 2067806"/>
                  <a:gd name="connsiteX594" fmla="*/ 1415327 w 2301481"/>
                  <a:gd name="connsiteY594" fmla="*/ 471813 h 2067806"/>
                  <a:gd name="connsiteX595" fmla="*/ 1408737 w 2301481"/>
                  <a:gd name="connsiteY595" fmla="*/ 467859 h 2067806"/>
                  <a:gd name="connsiteX596" fmla="*/ 1402148 w 2301481"/>
                  <a:gd name="connsiteY596" fmla="*/ 466541 h 2067806"/>
                  <a:gd name="connsiteX597" fmla="*/ 1396876 w 2301481"/>
                  <a:gd name="connsiteY597" fmla="*/ 466541 h 2067806"/>
                  <a:gd name="connsiteX598" fmla="*/ 1383697 w 2301481"/>
                  <a:gd name="connsiteY598" fmla="*/ 461270 h 2067806"/>
                  <a:gd name="connsiteX599" fmla="*/ 1382379 w 2301481"/>
                  <a:gd name="connsiteY599" fmla="*/ 459952 h 2067806"/>
                  <a:gd name="connsiteX600" fmla="*/ 1366564 w 2301481"/>
                  <a:gd name="connsiteY600" fmla="*/ 452044 h 2067806"/>
                  <a:gd name="connsiteX601" fmla="*/ 1363928 w 2301481"/>
                  <a:gd name="connsiteY601" fmla="*/ 450727 h 2067806"/>
                  <a:gd name="connsiteX602" fmla="*/ 1342842 w 2301481"/>
                  <a:gd name="connsiteY602" fmla="*/ 448091 h 2067806"/>
                  <a:gd name="connsiteX603" fmla="*/ 1333616 w 2301481"/>
                  <a:gd name="connsiteY603" fmla="*/ 471813 h 2067806"/>
                  <a:gd name="connsiteX604" fmla="*/ 1311211 w 2301481"/>
                  <a:gd name="connsiteY604" fmla="*/ 533755 h 2067806"/>
                  <a:gd name="connsiteX605" fmla="*/ 1295396 w 2301481"/>
                  <a:gd name="connsiteY605" fmla="*/ 539027 h 2067806"/>
                  <a:gd name="connsiteX606" fmla="*/ 1284853 w 2301481"/>
                  <a:gd name="connsiteY606" fmla="*/ 537709 h 2067806"/>
                  <a:gd name="connsiteX607" fmla="*/ 1283536 w 2301481"/>
                  <a:gd name="connsiteY607" fmla="*/ 537709 h 2067806"/>
                  <a:gd name="connsiteX608" fmla="*/ 1276946 w 2301481"/>
                  <a:gd name="connsiteY608" fmla="*/ 536391 h 2067806"/>
                  <a:gd name="connsiteX609" fmla="*/ 1267720 w 2301481"/>
                  <a:gd name="connsiteY609" fmla="*/ 535073 h 2067806"/>
                  <a:gd name="connsiteX610" fmla="*/ 1266402 w 2301481"/>
                  <a:gd name="connsiteY610" fmla="*/ 535073 h 2067806"/>
                  <a:gd name="connsiteX611" fmla="*/ 1250588 w 2301481"/>
                  <a:gd name="connsiteY611" fmla="*/ 535073 h 2067806"/>
                  <a:gd name="connsiteX612" fmla="*/ 1233454 w 2301481"/>
                  <a:gd name="connsiteY612" fmla="*/ 544298 h 2067806"/>
                  <a:gd name="connsiteX613" fmla="*/ 1226865 w 2301481"/>
                  <a:gd name="connsiteY613" fmla="*/ 553524 h 2067806"/>
                  <a:gd name="connsiteX614" fmla="*/ 1222911 w 2301481"/>
                  <a:gd name="connsiteY614" fmla="*/ 560113 h 2067806"/>
                  <a:gd name="connsiteX615" fmla="*/ 1204461 w 2301481"/>
                  <a:gd name="connsiteY615" fmla="*/ 581200 h 2067806"/>
                  <a:gd name="connsiteX616" fmla="*/ 1203142 w 2301481"/>
                  <a:gd name="connsiteY616" fmla="*/ 582518 h 2067806"/>
                  <a:gd name="connsiteX617" fmla="*/ 1199189 w 2301481"/>
                  <a:gd name="connsiteY617" fmla="*/ 589108 h 2067806"/>
                  <a:gd name="connsiteX618" fmla="*/ 1192599 w 2301481"/>
                  <a:gd name="connsiteY618" fmla="*/ 600969 h 2067806"/>
                  <a:gd name="connsiteX619" fmla="*/ 1178102 w 2301481"/>
                  <a:gd name="connsiteY619" fmla="*/ 611512 h 2067806"/>
                  <a:gd name="connsiteX620" fmla="*/ 1168877 w 2301481"/>
                  <a:gd name="connsiteY620" fmla="*/ 619419 h 2067806"/>
                  <a:gd name="connsiteX621" fmla="*/ 1167558 w 2301481"/>
                  <a:gd name="connsiteY621" fmla="*/ 628645 h 2067806"/>
                  <a:gd name="connsiteX622" fmla="*/ 1168877 w 2301481"/>
                  <a:gd name="connsiteY622" fmla="*/ 633917 h 2067806"/>
                  <a:gd name="connsiteX623" fmla="*/ 1171513 w 2301481"/>
                  <a:gd name="connsiteY623" fmla="*/ 643142 h 2067806"/>
                  <a:gd name="connsiteX624" fmla="*/ 1171513 w 2301481"/>
                  <a:gd name="connsiteY624" fmla="*/ 655003 h 2067806"/>
                  <a:gd name="connsiteX625" fmla="*/ 1171513 w 2301481"/>
                  <a:gd name="connsiteY625" fmla="*/ 661593 h 2067806"/>
                  <a:gd name="connsiteX626" fmla="*/ 1168877 w 2301481"/>
                  <a:gd name="connsiteY626" fmla="*/ 681362 h 2067806"/>
                  <a:gd name="connsiteX627" fmla="*/ 1163605 w 2301481"/>
                  <a:gd name="connsiteY627" fmla="*/ 686633 h 2067806"/>
                  <a:gd name="connsiteX628" fmla="*/ 1162287 w 2301481"/>
                  <a:gd name="connsiteY628" fmla="*/ 687951 h 2067806"/>
                  <a:gd name="connsiteX629" fmla="*/ 1157015 w 2301481"/>
                  <a:gd name="connsiteY629" fmla="*/ 693223 h 2067806"/>
                  <a:gd name="connsiteX630" fmla="*/ 1154379 w 2301481"/>
                  <a:gd name="connsiteY630" fmla="*/ 695858 h 2067806"/>
                  <a:gd name="connsiteX631" fmla="*/ 1151744 w 2301481"/>
                  <a:gd name="connsiteY631" fmla="*/ 699812 h 2067806"/>
                  <a:gd name="connsiteX632" fmla="*/ 1150426 w 2301481"/>
                  <a:gd name="connsiteY632" fmla="*/ 701130 h 2067806"/>
                  <a:gd name="connsiteX633" fmla="*/ 1138565 w 2301481"/>
                  <a:gd name="connsiteY633" fmla="*/ 714309 h 2067806"/>
                  <a:gd name="connsiteX634" fmla="*/ 1124067 w 2301481"/>
                  <a:gd name="connsiteY634" fmla="*/ 722217 h 2067806"/>
                  <a:gd name="connsiteX635" fmla="*/ 1121431 w 2301481"/>
                  <a:gd name="connsiteY635" fmla="*/ 723535 h 2067806"/>
                  <a:gd name="connsiteX636" fmla="*/ 1113524 w 2301481"/>
                  <a:gd name="connsiteY636" fmla="*/ 734078 h 2067806"/>
                  <a:gd name="connsiteX637" fmla="*/ 1101663 w 2301481"/>
                  <a:gd name="connsiteY637" fmla="*/ 751211 h 2067806"/>
                  <a:gd name="connsiteX638" fmla="*/ 1095073 w 2301481"/>
                  <a:gd name="connsiteY638" fmla="*/ 755164 h 2067806"/>
                  <a:gd name="connsiteX639" fmla="*/ 1091120 w 2301481"/>
                  <a:gd name="connsiteY639" fmla="*/ 757800 h 2067806"/>
                  <a:gd name="connsiteX640" fmla="*/ 1087166 w 2301481"/>
                  <a:gd name="connsiteY640" fmla="*/ 764390 h 2067806"/>
                  <a:gd name="connsiteX641" fmla="*/ 1081894 w 2301481"/>
                  <a:gd name="connsiteY641" fmla="*/ 773615 h 2067806"/>
                  <a:gd name="connsiteX642" fmla="*/ 1079259 w 2301481"/>
                  <a:gd name="connsiteY642" fmla="*/ 788112 h 2067806"/>
                  <a:gd name="connsiteX643" fmla="*/ 1073987 w 2301481"/>
                  <a:gd name="connsiteY643" fmla="*/ 809199 h 2067806"/>
                  <a:gd name="connsiteX644" fmla="*/ 1050265 w 2301481"/>
                  <a:gd name="connsiteY644" fmla="*/ 819742 h 2067806"/>
                  <a:gd name="connsiteX645" fmla="*/ 1041039 w 2301481"/>
                  <a:gd name="connsiteY645" fmla="*/ 819742 h 2067806"/>
                  <a:gd name="connsiteX646" fmla="*/ 1039721 w 2301481"/>
                  <a:gd name="connsiteY646" fmla="*/ 819742 h 2067806"/>
                  <a:gd name="connsiteX647" fmla="*/ 1033132 w 2301481"/>
                  <a:gd name="connsiteY647" fmla="*/ 819742 h 2067806"/>
                  <a:gd name="connsiteX648" fmla="*/ 1031813 w 2301481"/>
                  <a:gd name="connsiteY648" fmla="*/ 819742 h 2067806"/>
                  <a:gd name="connsiteX649" fmla="*/ 1023906 w 2301481"/>
                  <a:gd name="connsiteY649" fmla="*/ 821060 h 2067806"/>
                  <a:gd name="connsiteX650" fmla="*/ 1008091 w 2301481"/>
                  <a:gd name="connsiteY650" fmla="*/ 823696 h 2067806"/>
                  <a:gd name="connsiteX651" fmla="*/ 1005455 w 2301481"/>
                  <a:gd name="connsiteY651" fmla="*/ 823696 h 2067806"/>
                  <a:gd name="connsiteX652" fmla="*/ 1000184 w 2301481"/>
                  <a:gd name="connsiteY652" fmla="*/ 823696 h 2067806"/>
                  <a:gd name="connsiteX653" fmla="*/ 1002819 w 2301481"/>
                  <a:gd name="connsiteY653" fmla="*/ 836875 h 2067806"/>
                  <a:gd name="connsiteX654" fmla="*/ 1006774 w 2301481"/>
                  <a:gd name="connsiteY654" fmla="*/ 851372 h 2067806"/>
                  <a:gd name="connsiteX655" fmla="*/ 997548 w 2301481"/>
                  <a:gd name="connsiteY655" fmla="*/ 888274 h 2067806"/>
                  <a:gd name="connsiteX656" fmla="*/ 987005 w 2301481"/>
                  <a:gd name="connsiteY656" fmla="*/ 909360 h 2067806"/>
                  <a:gd name="connsiteX657" fmla="*/ 987005 w 2301481"/>
                  <a:gd name="connsiteY657" fmla="*/ 910678 h 2067806"/>
                  <a:gd name="connsiteX658" fmla="*/ 977779 w 2301481"/>
                  <a:gd name="connsiteY658" fmla="*/ 930447 h 2067806"/>
                  <a:gd name="connsiteX659" fmla="*/ 971190 w 2301481"/>
                  <a:gd name="connsiteY659" fmla="*/ 940990 h 2067806"/>
                  <a:gd name="connsiteX660" fmla="*/ 965918 w 2301481"/>
                  <a:gd name="connsiteY660" fmla="*/ 947580 h 2067806"/>
                  <a:gd name="connsiteX661" fmla="*/ 959328 w 2301481"/>
                  <a:gd name="connsiteY661" fmla="*/ 955487 h 2067806"/>
                  <a:gd name="connsiteX662" fmla="*/ 954057 w 2301481"/>
                  <a:gd name="connsiteY662" fmla="*/ 962077 h 2067806"/>
                  <a:gd name="connsiteX663" fmla="*/ 948785 w 2301481"/>
                  <a:gd name="connsiteY663" fmla="*/ 969985 h 2067806"/>
                  <a:gd name="connsiteX664" fmla="*/ 940878 w 2301481"/>
                  <a:gd name="connsiteY664" fmla="*/ 981846 h 2067806"/>
                  <a:gd name="connsiteX665" fmla="*/ 929016 w 2301481"/>
                  <a:gd name="connsiteY665" fmla="*/ 1000296 h 2067806"/>
                  <a:gd name="connsiteX666" fmla="*/ 914520 w 2301481"/>
                  <a:gd name="connsiteY666" fmla="*/ 1021383 h 2067806"/>
                  <a:gd name="connsiteX667" fmla="*/ 913201 w 2301481"/>
                  <a:gd name="connsiteY667" fmla="*/ 1022701 h 2067806"/>
                  <a:gd name="connsiteX668" fmla="*/ 906612 w 2301481"/>
                  <a:gd name="connsiteY668" fmla="*/ 1031926 h 2067806"/>
                  <a:gd name="connsiteX669" fmla="*/ 893433 w 2301481"/>
                  <a:gd name="connsiteY669" fmla="*/ 1058285 h 2067806"/>
                  <a:gd name="connsiteX670" fmla="*/ 892115 w 2301481"/>
                  <a:gd name="connsiteY670" fmla="*/ 1060920 h 2067806"/>
                  <a:gd name="connsiteX671" fmla="*/ 892115 w 2301481"/>
                  <a:gd name="connsiteY671" fmla="*/ 1070146 h 2067806"/>
                  <a:gd name="connsiteX672" fmla="*/ 915837 w 2301481"/>
                  <a:gd name="connsiteY672" fmla="*/ 1103094 h 2067806"/>
                  <a:gd name="connsiteX673" fmla="*/ 915837 w 2301481"/>
                  <a:gd name="connsiteY673" fmla="*/ 1105729 h 2067806"/>
                  <a:gd name="connsiteX674" fmla="*/ 915837 w 2301481"/>
                  <a:gd name="connsiteY674" fmla="*/ 1107047 h 2067806"/>
                  <a:gd name="connsiteX675" fmla="*/ 911884 w 2301481"/>
                  <a:gd name="connsiteY675" fmla="*/ 1133406 h 2067806"/>
                  <a:gd name="connsiteX676" fmla="*/ 903976 w 2301481"/>
                  <a:gd name="connsiteY676" fmla="*/ 1138677 h 2067806"/>
                  <a:gd name="connsiteX677" fmla="*/ 901341 w 2301481"/>
                  <a:gd name="connsiteY677" fmla="*/ 1139995 h 2067806"/>
                  <a:gd name="connsiteX678" fmla="*/ 900022 w 2301481"/>
                  <a:gd name="connsiteY678" fmla="*/ 1141313 h 2067806"/>
                  <a:gd name="connsiteX679" fmla="*/ 890797 w 2301481"/>
                  <a:gd name="connsiteY679" fmla="*/ 1146585 h 2067806"/>
                  <a:gd name="connsiteX680" fmla="*/ 865757 w 2301481"/>
                  <a:gd name="connsiteY680" fmla="*/ 1147903 h 2067806"/>
                  <a:gd name="connsiteX681" fmla="*/ 853895 w 2301481"/>
                  <a:gd name="connsiteY681" fmla="*/ 1147903 h 2067806"/>
                  <a:gd name="connsiteX682" fmla="*/ 830173 w 2301481"/>
                  <a:gd name="connsiteY682" fmla="*/ 1146585 h 2067806"/>
                  <a:gd name="connsiteX683" fmla="*/ 818311 w 2301481"/>
                  <a:gd name="connsiteY683" fmla="*/ 1145267 h 2067806"/>
                  <a:gd name="connsiteX684" fmla="*/ 806451 w 2301481"/>
                  <a:gd name="connsiteY684" fmla="*/ 1145267 h 2067806"/>
                  <a:gd name="connsiteX685" fmla="*/ 805132 w 2301481"/>
                  <a:gd name="connsiteY685" fmla="*/ 1145267 h 2067806"/>
                  <a:gd name="connsiteX686" fmla="*/ 803815 w 2301481"/>
                  <a:gd name="connsiteY686" fmla="*/ 1145267 h 2067806"/>
                  <a:gd name="connsiteX687" fmla="*/ 795907 w 2301481"/>
                  <a:gd name="connsiteY687" fmla="*/ 1149221 h 2067806"/>
                  <a:gd name="connsiteX688" fmla="*/ 791953 w 2301481"/>
                  <a:gd name="connsiteY688" fmla="*/ 1149221 h 2067806"/>
                  <a:gd name="connsiteX689" fmla="*/ 789318 w 2301481"/>
                  <a:gd name="connsiteY689" fmla="*/ 1149221 h 2067806"/>
                  <a:gd name="connsiteX690" fmla="*/ 777456 w 2301481"/>
                  <a:gd name="connsiteY690" fmla="*/ 1158446 h 2067806"/>
                  <a:gd name="connsiteX691" fmla="*/ 769549 w 2301481"/>
                  <a:gd name="connsiteY691" fmla="*/ 1165036 h 2067806"/>
                  <a:gd name="connsiteX692" fmla="*/ 768231 w 2301481"/>
                  <a:gd name="connsiteY692" fmla="*/ 1166354 h 2067806"/>
                  <a:gd name="connsiteX693" fmla="*/ 762960 w 2301481"/>
                  <a:gd name="connsiteY693" fmla="*/ 1170307 h 2067806"/>
                  <a:gd name="connsiteX694" fmla="*/ 745826 w 2301481"/>
                  <a:gd name="connsiteY694" fmla="*/ 1195348 h 2067806"/>
                  <a:gd name="connsiteX695" fmla="*/ 737919 w 2301481"/>
                  <a:gd name="connsiteY695" fmla="*/ 1217752 h 2067806"/>
                  <a:gd name="connsiteX696" fmla="*/ 736601 w 2301481"/>
                  <a:gd name="connsiteY696" fmla="*/ 1220388 h 2067806"/>
                  <a:gd name="connsiteX697" fmla="*/ 730012 w 2301481"/>
                  <a:gd name="connsiteY697" fmla="*/ 1240157 h 2067806"/>
                  <a:gd name="connsiteX698" fmla="*/ 716833 w 2301481"/>
                  <a:gd name="connsiteY698" fmla="*/ 1259926 h 2067806"/>
                  <a:gd name="connsiteX699" fmla="*/ 711561 w 2301481"/>
                  <a:gd name="connsiteY699" fmla="*/ 1270469 h 2067806"/>
                  <a:gd name="connsiteX700" fmla="*/ 711561 w 2301481"/>
                  <a:gd name="connsiteY700" fmla="*/ 1282330 h 2067806"/>
                  <a:gd name="connsiteX701" fmla="*/ 711561 w 2301481"/>
                  <a:gd name="connsiteY701" fmla="*/ 1294191 h 2067806"/>
                  <a:gd name="connsiteX702" fmla="*/ 706289 w 2301481"/>
                  <a:gd name="connsiteY702" fmla="*/ 1317914 h 2067806"/>
                  <a:gd name="connsiteX703" fmla="*/ 702335 w 2301481"/>
                  <a:gd name="connsiteY703" fmla="*/ 1352179 h 2067806"/>
                  <a:gd name="connsiteX704" fmla="*/ 701018 w 2301481"/>
                  <a:gd name="connsiteY704" fmla="*/ 1378538 h 2067806"/>
                  <a:gd name="connsiteX705" fmla="*/ 695746 w 2301481"/>
                  <a:gd name="connsiteY705" fmla="*/ 1398306 h 2067806"/>
                  <a:gd name="connsiteX706" fmla="*/ 691792 w 2301481"/>
                  <a:gd name="connsiteY706" fmla="*/ 1411486 h 2067806"/>
                  <a:gd name="connsiteX707" fmla="*/ 686520 w 2301481"/>
                  <a:gd name="connsiteY707" fmla="*/ 1440479 h 2067806"/>
                  <a:gd name="connsiteX708" fmla="*/ 685202 w 2301481"/>
                  <a:gd name="connsiteY708" fmla="*/ 1448387 h 2067806"/>
                  <a:gd name="connsiteX709" fmla="*/ 685202 w 2301481"/>
                  <a:gd name="connsiteY709" fmla="*/ 1449705 h 2067806"/>
                  <a:gd name="connsiteX710" fmla="*/ 682566 w 2301481"/>
                  <a:gd name="connsiteY710" fmla="*/ 1472110 h 2067806"/>
                  <a:gd name="connsiteX711" fmla="*/ 681249 w 2301481"/>
                  <a:gd name="connsiteY711" fmla="*/ 1482653 h 2067806"/>
                  <a:gd name="connsiteX712" fmla="*/ 681249 w 2301481"/>
                  <a:gd name="connsiteY712" fmla="*/ 1487924 h 2067806"/>
                  <a:gd name="connsiteX713" fmla="*/ 683885 w 2301481"/>
                  <a:gd name="connsiteY713" fmla="*/ 1507693 h 2067806"/>
                  <a:gd name="connsiteX714" fmla="*/ 690474 w 2301481"/>
                  <a:gd name="connsiteY714" fmla="*/ 1516919 h 2067806"/>
                  <a:gd name="connsiteX715" fmla="*/ 691792 w 2301481"/>
                  <a:gd name="connsiteY715" fmla="*/ 1519554 h 2067806"/>
                  <a:gd name="connsiteX716" fmla="*/ 695746 w 2301481"/>
                  <a:gd name="connsiteY716" fmla="*/ 1524826 h 2067806"/>
                  <a:gd name="connsiteX717" fmla="*/ 708925 w 2301481"/>
                  <a:gd name="connsiteY717" fmla="*/ 1560410 h 2067806"/>
                  <a:gd name="connsiteX718" fmla="*/ 703653 w 2301481"/>
                  <a:gd name="connsiteY718" fmla="*/ 1570953 h 2067806"/>
                  <a:gd name="connsiteX719" fmla="*/ 699699 w 2301481"/>
                  <a:gd name="connsiteY719" fmla="*/ 1580179 h 2067806"/>
                  <a:gd name="connsiteX720" fmla="*/ 699699 w 2301481"/>
                  <a:gd name="connsiteY720" fmla="*/ 1581496 h 2067806"/>
                  <a:gd name="connsiteX721" fmla="*/ 687838 w 2301481"/>
                  <a:gd name="connsiteY721" fmla="*/ 1601265 h 2067806"/>
                  <a:gd name="connsiteX722" fmla="*/ 669387 w 2301481"/>
                  <a:gd name="connsiteY722" fmla="*/ 1607855 h 2067806"/>
                  <a:gd name="connsiteX723" fmla="*/ 657527 w 2301481"/>
                  <a:gd name="connsiteY723" fmla="*/ 1611808 h 2067806"/>
                  <a:gd name="connsiteX724" fmla="*/ 656208 w 2301481"/>
                  <a:gd name="connsiteY724" fmla="*/ 1619716 h 2067806"/>
                  <a:gd name="connsiteX725" fmla="*/ 656208 w 2301481"/>
                  <a:gd name="connsiteY725" fmla="*/ 1640802 h 2067806"/>
                  <a:gd name="connsiteX726" fmla="*/ 656208 w 2301481"/>
                  <a:gd name="connsiteY726" fmla="*/ 1664525 h 2067806"/>
                  <a:gd name="connsiteX727" fmla="*/ 657527 w 2301481"/>
                  <a:gd name="connsiteY727" fmla="*/ 1673750 h 2067806"/>
                  <a:gd name="connsiteX728" fmla="*/ 658844 w 2301481"/>
                  <a:gd name="connsiteY728" fmla="*/ 1682976 h 2067806"/>
                  <a:gd name="connsiteX729" fmla="*/ 648301 w 2301481"/>
                  <a:gd name="connsiteY729" fmla="*/ 1713288 h 2067806"/>
                  <a:gd name="connsiteX730" fmla="*/ 645665 w 2301481"/>
                  <a:gd name="connsiteY730" fmla="*/ 1715924 h 2067806"/>
                  <a:gd name="connsiteX731" fmla="*/ 635122 w 2301481"/>
                  <a:gd name="connsiteY731" fmla="*/ 1731739 h 2067806"/>
                  <a:gd name="connsiteX732" fmla="*/ 632486 w 2301481"/>
                  <a:gd name="connsiteY732" fmla="*/ 1739646 h 2067806"/>
                  <a:gd name="connsiteX733" fmla="*/ 629850 w 2301481"/>
                  <a:gd name="connsiteY733" fmla="*/ 1750189 h 2067806"/>
                  <a:gd name="connsiteX734" fmla="*/ 607445 w 2301481"/>
                  <a:gd name="connsiteY734" fmla="*/ 1775230 h 2067806"/>
                  <a:gd name="connsiteX735" fmla="*/ 606128 w 2301481"/>
                  <a:gd name="connsiteY735" fmla="*/ 1776547 h 2067806"/>
                  <a:gd name="connsiteX736" fmla="*/ 600856 w 2301481"/>
                  <a:gd name="connsiteY736" fmla="*/ 1780501 h 2067806"/>
                  <a:gd name="connsiteX737" fmla="*/ 588995 w 2301481"/>
                  <a:gd name="connsiteY737" fmla="*/ 1789727 h 2067806"/>
                  <a:gd name="connsiteX738" fmla="*/ 586359 w 2301481"/>
                  <a:gd name="connsiteY738" fmla="*/ 1792363 h 2067806"/>
                  <a:gd name="connsiteX739" fmla="*/ 585041 w 2301481"/>
                  <a:gd name="connsiteY739" fmla="*/ 1793680 h 2067806"/>
                  <a:gd name="connsiteX740" fmla="*/ 583723 w 2301481"/>
                  <a:gd name="connsiteY740" fmla="*/ 1793680 h 2067806"/>
                  <a:gd name="connsiteX741" fmla="*/ 581087 w 2301481"/>
                  <a:gd name="connsiteY741" fmla="*/ 1794999 h 2067806"/>
                  <a:gd name="connsiteX742" fmla="*/ 585041 w 2301481"/>
                  <a:gd name="connsiteY742" fmla="*/ 1804224 h 2067806"/>
                  <a:gd name="connsiteX743" fmla="*/ 574497 w 2301481"/>
                  <a:gd name="connsiteY743" fmla="*/ 1817403 h 2067806"/>
                  <a:gd name="connsiteX744" fmla="*/ 571862 w 2301481"/>
                  <a:gd name="connsiteY744" fmla="*/ 1820038 h 2067806"/>
                  <a:gd name="connsiteX745" fmla="*/ 567908 w 2301481"/>
                  <a:gd name="connsiteY745" fmla="*/ 1826628 h 2067806"/>
                  <a:gd name="connsiteX746" fmla="*/ 558683 w 2301481"/>
                  <a:gd name="connsiteY746" fmla="*/ 1839807 h 2067806"/>
                  <a:gd name="connsiteX747" fmla="*/ 550775 w 2301481"/>
                  <a:gd name="connsiteY747" fmla="*/ 1855622 h 2067806"/>
                  <a:gd name="connsiteX748" fmla="*/ 548139 w 2301481"/>
                  <a:gd name="connsiteY748" fmla="*/ 1871437 h 2067806"/>
                  <a:gd name="connsiteX749" fmla="*/ 546821 w 2301481"/>
                  <a:gd name="connsiteY749" fmla="*/ 1878027 h 2067806"/>
                  <a:gd name="connsiteX750" fmla="*/ 545504 w 2301481"/>
                  <a:gd name="connsiteY750" fmla="*/ 1891206 h 2067806"/>
                  <a:gd name="connsiteX751" fmla="*/ 545504 w 2301481"/>
                  <a:gd name="connsiteY751" fmla="*/ 1893842 h 2067806"/>
                  <a:gd name="connsiteX752" fmla="*/ 545504 w 2301481"/>
                  <a:gd name="connsiteY752" fmla="*/ 1899113 h 2067806"/>
                  <a:gd name="connsiteX753" fmla="*/ 544185 w 2301481"/>
                  <a:gd name="connsiteY753" fmla="*/ 1910975 h 2067806"/>
                  <a:gd name="connsiteX754" fmla="*/ 540232 w 2301481"/>
                  <a:gd name="connsiteY754" fmla="*/ 1943923 h 2067806"/>
                  <a:gd name="connsiteX755" fmla="*/ 524417 w 2301481"/>
                  <a:gd name="connsiteY755" fmla="*/ 1959738 h 2067806"/>
                  <a:gd name="connsiteX756" fmla="*/ 512556 w 2301481"/>
                  <a:gd name="connsiteY756" fmla="*/ 1951830 h 2067806"/>
                  <a:gd name="connsiteX757" fmla="*/ 508602 w 2301481"/>
                  <a:gd name="connsiteY757" fmla="*/ 1936015 h 2067806"/>
                  <a:gd name="connsiteX758" fmla="*/ 508602 w 2301481"/>
                  <a:gd name="connsiteY758" fmla="*/ 1936015 h 2067806"/>
                  <a:gd name="connsiteX759" fmla="*/ 496741 w 2301481"/>
                  <a:gd name="connsiteY759" fmla="*/ 1937333 h 2067806"/>
                  <a:gd name="connsiteX760" fmla="*/ 499377 w 2301481"/>
                  <a:gd name="connsiteY760" fmla="*/ 1925471 h 2067806"/>
                  <a:gd name="connsiteX761" fmla="*/ 496741 w 2301481"/>
                  <a:gd name="connsiteY761" fmla="*/ 1917564 h 2067806"/>
                  <a:gd name="connsiteX762" fmla="*/ 487515 w 2301481"/>
                  <a:gd name="connsiteY762" fmla="*/ 1909657 h 2067806"/>
                  <a:gd name="connsiteX763" fmla="*/ 473019 w 2301481"/>
                  <a:gd name="connsiteY763" fmla="*/ 1893842 h 2067806"/>
                  <a:gd name="connsiteX764" fmla="*/ 469064 w 2301481"/>
                  <a:gd name="connsiteY764" fmla="*/ 1884616 h 2067806"/>
                  <a:gd name="connsiteX765" fmla="*/ 465111 w 2301481"/>
                  <a:gd name="connsiteY765" fmla="*/ 1864848 h 2067806"/>
                  <a:gd name="connsiteX766" fmla="*/ 467747 w 2301481"/>
                  <a:gd name="connsiteY766" fmla="*/ 1831900 h 2067806"/>
                  <a:gd name="connsiteX767" fmla="*/ 455885 w 2301481"/>
                  <a:gd name="connsiteY767" fmla="*/ 1837172 h 2067806"/>
                  <a:gd name="connsiteX768" fmla="*/ 454567 w 2301481"/>
                  <a:gd name="connsiteY768" fmla="*/ 1837172 h 2067806"/>
                  <a:gd name="connsiteX769" fmla="*/ 454567 w 2301481"/>
                  <a:gd name="connsiteY769" fmla="*/ 1838490 h 2067806"/>
                  <a:gd name="connsiteX770" fmla="*/ 445342 w 2301481"/>
                  <a:gd name="connsiteY770" fmla="*/ 1875391 h 2067806"/>
                  <a:gd name="connsiteX771" fmla="*/ 442706 w 2301481"/>
                  <a:gd name="connsiteY771" fmla="*/ 1880663 h 2067806"/>
                  <a:gd name="connsiteX772" fmla="*/ 426892 w 2301481"/>
                  <a:gd name="connsiteY772" fmla="*/ 1907021 h 2067806"/>
                  <a:gd name="connsiteX773" fmla="*/ 420302 w 2301481"/>
                  <a:gd name="connsiteY773" fmla="*/ 1914928 h 2067806"/>
                  <a:gd name="connsiteX774" fmla="*/ 418984 w 2301481"/>
                  <a:gd name="connsiteY774" fmla="*/ 1917564 h 2067806"/>
                  <a:gd name="connsiteX775" fmla="*/ 405805 w 2301481"/>
                  <a:gd name="connsiteY775" fmla="*/ 1924154 h 2067806"/>
                  <a:gd name="connsiteX776" fmla="*/ 384718 w 2301481"/>
                  <a:gd name="connsiteY776" fmla="*/ 1912292 h 2067806"/>
                  <a:gd name="connsiteX777" fmla="*/ 380765 w 2301481"/>
                  <a:gd name="connsiteY777" fmla="*/ 1908339 h 2067806"/>
                  <a:gd name="connsiteX778" fmla="*/ 363631 w 2301481"/>
                  <a:gd name="connsiteY778" fmla="*/ 1934697 h 2067806"/>
                  <a:gd name="connsiteX779" fmla="*/ 351770 w 2301481"/>
                  <a:gd name="connsiteY779" fmla="*/ 1937333 h 2067806"/>
                  <a:gd name="connsiteX780" fmla="*/ 320140 w 2301481"/>
                  <a:gd name="connsiteY780" fmla="*/ 1975553 h 2067806"/>
                  <a:gd name="connsiteX781" fmla="*/ 310915 w 2301481"/>
                  <a:gd name="connsiteY781" fmla="*/ 1980824 h 2067806"/>
                  <a:gd name="connsiteX782" fmla="*/ 235794 w 2301481"/>
                  <a:gd name="connsiteY782" fmla="*/ 2048038 h 2067806"/>
                  <a:gd name="connsiteX783" fmla="*/ 219979 w 2301481"/>
                  <a:gd name="connsiteY783" fmla="*/ 2057263 h 2067806"/>
                  <a:gd name="connsiteX784" fmla="*/ 202846 w 2301481"/>
                  <a:gd name="connsiteY784" fmla="*/ 2045402 h 2067806"/>
                  <a:gd name="connsiteX785" fmla="*/ 196256 w 2301481"/>
                  <a:gd name="connsiteY785" fmla="*/ 2050673 h 2067806"/>
                  <a:gd name="connsiteX786" fmla="*/ 150129 w 2301481"/>
                  <a:gd name="connsiteY786" fmla="*/ 2067807 h 2067806"/>
                  <a:gd name="connsiteX787" fmla="*/ 113228 w 2301481"/>
                  <a:gd name="connsiteY787" fmla="*/ 2020361 h 2067806"/>
                  <a:gd name="connsiteX788" fmla="*/ 119818 w 2301481"/>
                  <a:gd name="connsiteY788" fmla="*/ 2033541 h 2067806"/>
                  <a:gd name="connsiteX789" fmla="*/ 125089 w 2301481"/>
                  <a:gd name="connsiteY789" fmla="*/ 2045402 h 2067806"/>
                  <a:gd name="connsiteX790" fmla="*/ 148811 w 2301481"/>
                  <a:gd name="connsiteY790" fmla="*/ 2057263 h 2067806"/>
                  <a:gd name="connsiteX791" fmla="*/ 189667 w 2301481"/>
                  <a:gd name="connsiteY791" fmla="*/ 2044084 h 2067806"/>
                  <a:gd name="connsiteX792" fmla="*/ 204164 w 2301481"/>
                  <a:gd name="connsiteY792" fmla="*/ 2034859 h 2067806"/>
                  <a:gd name="connsiteX793" fmla="*/ 209435 w 2301481"/>
                  <a:gd name="connsiteY793" fmla="*/ 2038813 h 2067806"/>
                  <a:gd name="connsiteX794" fmla="*/ 219979 w 2301481"/>
                  <a:gd name="connsiteY794" fmla="*/ 2048038 h 2067806"/>
                  <a:gd name="connsiteX795" fmla="*/ 227886 w 2301481"/>
                  <a:gd name="connsiteY795" fmla="*/ 2042766 h 2067806"/>
                  <a:gd name="connsiteX796" fmla="*/ 305643 w 2301481"/>
                  <a:gd name="connsiteY796" fmla="*/ 1974234 h 2067806"/>
                  <a:gd name="connsiteX797" fmla="*/ 314869 w 2301481"/>
                  <a:gd name="connsiteY797" fmla="*/ 1968963 h 2067806"/>
                  <a:gd name="connsiteX798" fmla="*/ 342545 w 2301481"/>
                  <a:gd name="connsiteY798" fmla="*/ 1941287 h 2067806"/>
                  <a:gd name="connsiteX799" fmla="*/ 342545 w 2301481"/>
                  <a:gd name="connsiteY799" fmla="*/ 1934697 h 2067806"/>
                  <a:gd name="connsiteX800" fmla="*/ 363631 w 2301481"/>
                  <a:gd name="connsiteY800" fmla="*/ 1926790 h 2067806"/>
                  <a:gd name="connsiteX801" fmla="*/ 372857 w 2301481"/>
                  <a:gd name="connsiteY801" fmla="*/ 1908339 h 2067806"/>
                  <a:gd name="connsiteX802" fmla="*/ 379446 w 2301481"/>
                  <a:gd name="connsiteY802" fmla="*/ 1899113 h 2067806"/>
                  <a:gd name="connsiteX803" fmla="*/ 393944 w 2301481"/>
                  <a:gd name="connsiteY803" fmla="*/ 1908339 h 2067806"/>
                  <a:gd name="connsiteX804" fmla="*/ 411077 w 2301481"/>
                  <a:gd name="connsiteY804" fmla="*/ 1913611 h 2067806"/>
                  <a:gd name="connsiteX805" fmla="*/ 412394 w 2301481"/>
                  <a:gd name="connsiteY805" fmla="*/ 1910975 h 2067806"/>
                  <a:gd name="connsiteX806" fmla="*/ 424256 w 2301481"/>
                  <a:gd name="connsiteY806" fmla="*/ 1899113 h 2067806"/>
                  <a:gd name="connsiteX807" fmla="*/ 434799 w 2301481"/>
                  <a:gd name="connsiteY807" fmla="*/ 1884616 h 2067806"/>
                  <a:gd name="connsiteX808" fmla="*/ 444024 w 2301481"/>
                  <a:gd name="connsiteY808" fmla="*/ 1867484 h 2067806"/>
                  <a:gd name="connsiteX809" fmla="*/ 447978 w 2301481"/>
                  <a:gd name="connsiteY809" fmla="*/ 1841125 h 2067806"/>
                  <a:gd name="connsiteX810" fmla="*/ 455885 w 2301481"/>
                  <a:gd name="connsiteY810" fmla="*/ 1827946 h 2067806"/>
                  <a:gd name="connsiteX811" fmla="*/ 469064 w 2301481"/>
                  <a:gd name="connsiteY811" fmla="*/ 1822674 h 2067806"/>
                  <a:gd name="connsiteX812" fmla="*/ 469064 w 2301481"/>
                  <a:gd name="connsiteY812" fmla="*/ 1814767 h 2067806"/>
                  <a:gd name="connsiteX813" fmla="*/ 476972 w 2301481"/>
                  <a:gd name="connsiteY813" fmla="*/ 1821357 h 2067806"/>
                  <a:gd name="connsiteX814" fmla="*/ 478290 w 2301481"/>
                  <a:gd name="connsiteY814" fmla="*/ 1867484 h 2067806"/>
                  <a:gd name="connsiteX815" fmla="*/ 482243 w 2301481"/>
                  <a:gd name="connsiteY815" fmla="*/ 1880663 h 2067806"/>
                  <a:gd name="connsiteX816" fmla="*/ 486198 w 2301481"/>
                  <a:gd name="connsiteY816" fmla="*/ 1891206 h 2067806"/>
                  <a:gd name="connsiteX817" fmla="*/ 496741 w 2301481"/>
                  <a:gd name="connsiteY817" fmla="*/ 1901749 h 2067806"/>
                  <a:gd name="connsiteX818" fmla="*/ 509920 w 2301481"/>
                  <a:gd name="connsiteY818" fmla="*/ 1913611 h 2067806"/>
                  <a:gd name="connsiteX819" fmla="*/ 513874 w 2301481"/>
                  <a:gd name="connsiteY819" fmla="*/ 1926790 h 2067806"/>
                  <a:gd name="connsiteX820" fmla="*/ 516510 w 2301481"/>
                  <a:gd name="connsiteY820" fmla="*/ 1926790 h 2067806"/>
                  <a:gd name="connsiteX821" fmla="*/ 520463 w 2301481"/>
                  <a:gd name="connsiteY821" fmla="*/ 1926790 h 2067806"/>
                  <a:gd name="connsiteX822" fmla="*/ 521781 w 2301481"/>
                  <a:gd name="connsiteY822" fmla="*/ 1930743 h 2067806"/>
                  <a:gd name="connsiteX823" fmla="*/ 525735 w 2301481"/>
                  <a:gd name="connsiteY823" fmla="*/ 1947876 h 2067806"/>
                  <a:gd name="connsiteX824" fmla="*/ 528370 w 2301481"/>
                  <a:gd name="connsiteY824" fmla="*/ 1950512 h 2067806"/>
                  <a:gd name="connsiteX825" fmla="*/ 534960 w 2301481"/>
                  <a:gd name="connsiteY825" fmla="*/ 1941287 h 2067806"/>
                  <a:gd name="connsiteX826" fmla="*/ 538914 w 2301481"/>
                  <a:gd name="connsiteY826" fmla="*/ 1910975 h 2067806"/>
                  <a:gd name="connsiteX827" fmla="*/ 540232 w 2301481"/>
                  <a:gd name="connsiteY827" fmla="*/ 1899113 h 2067806"/>
                  <a:gd name="connsiteX828" fmla="*/ 540232 w 2301481"/>
                  <a:gd name="connsiteY828" fmla="*/ 1893842 h 2067806"/>
                  <a:gd name="connsiteX829" fmla="*/ 540232 w 2301481"/>
                  <a:gd name="connsiteY829" fmla="*/ 1891206 h 2067806"/>
                  <a:gd name="connsiteX830" fmla="*/ 541549 w 2301481"/>
                  <a:gd name="connsiteY830" fmla="*/ 1876709 h 2067806"/>
                  <a:gd name="connsiteX831" fmla="*/ 542868 w 2301481"/>
                  <a:gd name="connsiteY831" fmla="*/ 1870120 h 2067806"/>
                  <a:gd name="connsiteX832" fmla="*/ 546821 w 2301481"/>
                  <a:gd name="connsiteY832" fmla="*/ 1852986 h 2067806"/>
                  <a:gd name="connsiteX833" fmla="*/ 556047 w 2301481"/>
                  <a:gd name="connsiteY833" fmla="*/ 1833218 h 2067806"/>
                  <a:gd name="connsiteX834" fmla="*/ 562637 w 2301481"/>
                  <a:gd name="connsiteY834" fmla="*/ 1822674 h 2067806"/>
                  <a:gd name="connsiteX835" fmla="*/ 562637 w 2301481"/>
                  <a:gd name="connsiteY835" fmla="*/ 1821357 h 2067806"/>
                  <a:gd name="connsiteX836" fmla="*/ 567908 w 2301481"/>
                  <a:gd name="connsiteY836" fmla="*/ 1813449 h 2067806"/>
                  <a:gd name="connsiteX837" fmla="*/ 573180 w 2301481"/>
                  <a:gd name="connsiteY837" fmla="*/ 1809495 h 2067806"/>
                  <a:gd name="connsiteX838" fmla="*/ 579769 w 2301481"/>
                  <a:gd name="connsiteY838" fmla="*/ 1802906 h 2067806"/>
                  <a:gd name="connsiteX839" fmla="*/ 577133 w 2301481"/>
                  <a:gd name="connsiteY839" fmla="*/ 1800270 h 2067806"/>
                  <a:gd name="connsiteX840" fmla="*/ 574497 w 2301481"/>
                  <a:gd name="connsiteY840" fmla="*/ 1798952 h 2067806"/>
                  <a:gd name="connsiteX841" fmla="*/ 570544 w 2301481"/>
                  <a:gd name="connsiteY841" fmla="*/ 1797635 h 2067806"/>
                  <a:gd name="connsiteX842" fmla="*/ 571862 w 2301481"/>
                  <a:gd name="connsiteY842" fmla="*/ 1793680 h 2067806"/>
                  <a:gd name="connsiteX843" fmla="*/ 581087 w 2301481"/>
                  <a:gd name="connsiteY843" fmla="*/ 1784455 h 2067806"/>
                  <a:gd name="connsiteX844" fmla="*/ 582405 w 2301481"/>
                  <a:gd name="connsiteY844" fmla="*/ 1784455 h 2067806"/>
                  <a:gd name="connsiteX845" fmla="*/ 583723 w 2301481"/>
                  <a:gd name="connsiteY845" fmla="*/ 1783137 h 2067806"/>
                  <a:gd name="connsiteX846" fmla="*/ 587676 w 2301481"/>
                  <a:gd name="connsiteY846" fmla="*/ 1780501 h 2067806"/>
                  <a:gd name="connsiteX847" fmla="*/ 599538 w 2301481"/>
                  <a:gd name="connsiteY847" fmla="*/ 1771276 h 2067806"/>
                  <a:gd name="connsiteX848" fmla="*/ 604810 w 2301481"/>
                  <a:gd name="connsiteY848" fmla="*/ 1767322 h 2067806"/>
                  <a:gd name="connsiteX849" fmla="*/ 606128 w 2301481"/>
                  <a:gd name="connsiteY849" fmla="*/ 1766004 h 2067806"/>
                  <a:gd name="connsiteX850" fmla="*/ 625896 w 2301481"/>
                  <a:gd name="connsiteY850" fmla="*/ 1744918 h 2067806"/>
                  <a:gd name="connsiteX851" fmla="*/ 628532 w 2301481"/>
                  <a:gd name="connsiteY851" fmla="*/ 1735692 h 2067806"/>
                  <a:gd name="connsiteX852" fmla="*/ 631168 w 2301481"/>
                  <a:gd name="connsiteY852" fmla="*/ 1726467 h 2067806"/>
                  <a:gd name="connsiteX853" fmla="*/ 641711 w 2301481"/>
                  <a:gd name="connsiteY853" fmla="*/ 1709334 h 2067806"/>
                  <a:gd name="connsiteX854" fmla="*/ 644347 w 2301481"/>
                  <a:gd name="connsiteY854" fmla="*/ 1705381 h 2067806"/>
                  <a:gd name="connsiteX855" fmla="*/ 653572 w 2301481"/>
                  <a:gd name="connsiteY855" fmla="*/ 1681657 h 2067806"/>
                  <a:gd name="connsiteX856" fmla="*/ 652255 w 2301481"/>
                  <a:gd name="connsiteY856" fmla="*/ 1673750 h 2067806"/>
                  <a:gd name="connsiteX857" fmla="*/ 649619 w 2301481"/>
                  <a:gd name="connsiteY857" fmla="*/ 1663207 h 2067806"/>
                  <a:gd name="connsiteX858" fmla="*/ 649619 w 2301481"/>
                  <a:gd name="connsiteY858" fmla="*/ 1638166 h 2067806"/>
                  <a:gd name="connsiteX859" fmla="*/ 649619 w 2301481"/>
                  <a:gd name="connsiteY859" fmla="*/ 1618398 h 2067806"/>
                  <a:gd name="connsiteX860" fmla="*/ 654891 w 2301481"/>
                  <a:gd name="connsiteY860" fmla="*/ 1602583 h 2067806"/>
                  <a:gd name="connsiteX861" fmla="*/ 670706 w 2301481"/>
                  <a:gd name="connsiteY861" fmla="*/ 1595993 h 2067806"/>
                  <a:gd name="connsiteX862" fmla="*/ 685202 w 2301481"/>
                  <a:gd name="connsiteY862" fmla="*/ 1590722 h 2067806"/>
                  <a:gd name="connsiteX863" fmla="*/ 694428 w 2301481"/>
                  <a:gd name="connsiteY863" fmla="*/ 1576224 h 2067806"/>
                  <a:gd name="connsiteX864" fmla="*/ 694428 w 2301481"/>
                  <a:gd name="connsiteY864" fmla="*/ 1574907 h 2067806"/>
                  <a:gd name="connsiteX865" fmla="*/ 698382 w 2301481"/>
                  <a:gd name="connsiteY865" fmla="*/ 1565681 h 2067806"/>
                  <a:gd name="connsiteX866" fmla="*/ 702335 w 2301481"/>
                  <a:gd name="connsiteY866" fmla="*/ 1555138 h 2067806"/>
                  <a:gd name="connsiteX867" fmla="*/ 691792 w 2301481"/>
                  <a:gd name="connsiteY867" fmla="*/ 1528780 h 2067806"/>
                  <a:gd name="connsiteX868" fmla="*/ 687838 w 2301481"/>
                  <a:gd name="connsiteY868" fmla="*/ 1523508 h 2067806"/>
                  <a:gd name="connsiteX869" fmla="*/ 686520 w 2301481"/>
                  <a:gd name="connsiteY869" fmla="*/ 1520872 h 2067806"/>
                  <a:gd name="connsiteX870" fmla="*/ 677295 w 2301481"/>
                  <a:gd name="connsiteY870" fmla="*/ 1507693 h 2067806"/>
                  <a:gd name="connsiteX871" fmla="*/ 674659 w 2301481"/>
                  <a:gd name="connsiteY871" fmla="*/ 1483971 h 2067806"/>
                  <a:gd name="connsiteX872" fmla="*/ 674659 w 2301481"/>
                  <a:gd name="connsiteY872" fmla="*/ 1478699 h 2067806"/>
                  <a:gd name="connsiteX873" fmla="*/ 675977 w 2301481"/>
                  <a:gd name="connsiteY873" fmla="*/ 1465520 h 2067806"/>
                  <a:gd name="connsiteX874" fmla="*/ 678613 w 2301481"/>
                  <a:gd name="connsiteY874" fmla="*/ 1444433 h 2067806"/>
                  <a:gd name="connsiteX875" fmla="*/ 678613 w 2301481"/>
                  <a:gd name="connsiteY875" fmla="*/ 1443115 h 2067806"/>
                  <a:gd name="connsiteX876" fmla="*/ 679930 w 2301481"/>
                  <a:gd name="connsiteY876" fmla="*/ 1436526 h 2067806"/>
                  <a:gd name="connsiteX877" fmla="*/ 686520 w 2301481"/>
                  <a:gd name="connsiteY877" fmla="*/ 1404896 h 2067806"/>
                  <a:gd name="connsiteX878" fmla="*/ 691792 w 2301481"/>
                  <a:gd name="connsiteY878" fmla="*/ 1390399 h 2067806"/>
                  <a:gd name="connsiteX879" fmla="*/ 697064 w 2301481"/>
                  <a:gd name="connsiteY879" fmla="*/ 1373266 h 2067806"/>
                  <a:gd name="connsiteX880" fmla="*/ 698382 w 2301481"/>
                  <a:gd name="connsiteY880" fmla="*/ 1348225 h 2067806"/>
                  <a:gd name="connsiteX881" fmla="*/ 703653 w 2301481"/>
                  <a:gd name="connsiteY881" fmla="*/ 1310006 h 2067806"/>
                  <a:gd name="connsiteX882" fmla="*/ 708925 w 2301481"/>
                  <a:gd name="connsiteY882" fmla="*/ 1290237 h 2067806"/>
                  <a:gd name="connsiteX883" fmla="*/ 708925 w 2301481"/>
                  <a:gd name="connsiteY883" fmla="*/ 1279694 h 2067806"/>
                  <a:gd name="connsiteX884" fmla="*/ 708925 w 2301481"/>
                  <a:gd name="connsiteY884" fmla="*/ 1266515 h 2067806"/>
                  <a:gd name="connsiteX885" fmla="*/ 716833 w 2301481"/>
                  <a:gd name="connsiteY885" fmla="*/ 1249382 h 2067806"/>
                  <a:gd name="connsiteX886" fmla="*/ 728693 w 2301481"/>
                  <a:gd name="connsiteY886" fmla="*/ 1232249 h 2067806"/>
                  <a:gd name="connsiteX887" fmla="*/ 735283 w 2301481"/>
                  <a:gd name="connsiteY887" fmla="*/ 1213799 h 2067806"/>
                  <a:gd name="connsiteX888" fmla="*/ 736601 w 2301481"/>
                  <a:gd name="connsiteY888" fmla="*/ 1211163 h 2067806"/>
                  <a:gd name="connsiteX889" fmla="*/ 744508 w 2301481"/>
                  <a:gd name="connsiteY889" fmla="*/ 1187440 h 2067806"/>
                  <a:gd name="connsiteX890" fmla="*/ 764277 w 2301481"/>
                  <a:gd name="connsiteY890" fmla="*/ 1158446 h 2067806"/>
                  <a:gd name="connsiteX891" fmla="*/ 769549 w 2301481"/>
                  <a:gd name="connsiteY891" fmla="*/ 1154492 h 2067806"/>
                  <a:gd name="connsiteX892" fmla="*/ 770867 w 2301481"/>
                  <a:gd name="connsiteY892" fmla="*/ 1154492 h 2067806"/>
                  <a:gd name="connsiteX893" fmla="*/ 777456 w 2301481"/>
                  <a:gd name="connsiteY893" fmla="*/ 1149221 h 2067806"/>
                  <a:gd name="connsiteX894" fmla="*/ 791953 w 2301481"/>
                  <a:gd name="connsiteY894" fmla="*/ 1138677 h 2067806"/>
                  <a:gd name="connsiteX895" fmla="*/ 798543 w 2301481"/>
                  <a:gd name="connsiteY895" fmla="*/ 1137359 h 2067806"/>
                  <a:gd name="connsiteX896" fmla="*/ 802497 w 2301481"/>
                  <a:gd name="connsiteY896" fmla="*/ 1137359 h 2067806"/>
                  <a:gd name="connsiteX897" fmla="*/ 806451 w 2301481"/>
                  <a:gd name="connsiteY897" fmla="*/ 1136042 h 2067806"/>
                  <a:gd name="connsiteX898" fmla="*/ 811722 w 2301481"/>
                  <a:gd name="connsiteY898" fmla="*/ 1133406 h 2067806"/>
                  <a:gd name="connsiteX899" fmla="*/ 816994 w 2301481"/>
                  <a:gd name="connsiteY899" fmla="*/ 1134724 h 2067806"/>
                  <a:gd name="connsiteX900" fmla="*/ 824901 w 2301481"/>
                  <a:gd name="connsiteY900" fmla="*/ 1134724 h 2067806"/>
                  <a:gd name="connsiteX901" fmla="*/ 830173 w 2301481"/>
                  <a:gd name="connsiteY901" fmla="*/ 1134724 h 2067806"/>
                  <a:gd name="connsiteX902" fmla="*/ 842034 w 2301481"/>
                  <a:gd name="connsiteY902" fmla="*/ 1137359 h 2067806"/>
                  <a:gd name="connsiteX903" fmla="*/ 853895 w 2301481"/>
                  <a:gd name="connsiteY903" fmla="*/ 1139995 h 2067806"/>
                  <a:gd name="connsiteX904" fmla="*/ 863121 w 2301481"/>
                  <a:gd name="connsiteY904" fmla="*/ 1139995 h 2067806"/>
                  <a:gd name="connsiteX905" fmla="*/ 877617 w 2301481"/>
                  <a:gd name="connsiteY905" fmla="*/ 1139995 h 2067806"/>
                  <a:gd name="connsiteX906" fmla="*/ 897386 w 2301481"/>
                  <a:gd name="connsiteY906" fmla="*/ 1138677 h 2067806"/>
                  <a:gd name="connsiteX907" fmla="*/ 902658 w 2301481"/>
                  <a:gd name="connsiteY907" fmla="*/ 1134724 h 2067806"/>
                  <a:gd name="connsiteX908" fmla="*/ 905294 w 2301481"/>
                  <a:gd name="connsiteY908" fmla="*/ 1133406 h 2067806"/>
                  <a:gd name="connsiteX909" fmla="*/ 909248 w 2301481"/>
                  <a:gd name="connsiteY909" fmla="*/ 1130770 h 2067806"/>
                  <a:gd name="connsiteX910" fmla="*/ 914520 w 2301481"/>
                  <a:gd name="connsiteY910" fmla="*/ 1128134 h 2067806"/>
                  <a:gd name="connsiteX911" fmla="*/ 917155 w 2301481"/>
                  <a:gd name="connsiteY911" fmla="*/ 1108365 h 2067806"/>
                  <a:gd name="connsiteX912" fmla="*/ 917155 w 2301481"/>
                  <a:gd name="connsiteY912" fmla="*/ 1107047 h 2067806"/>
                  <a:gd name="connsiteX913" fmla="*/ 917155 w 2301481"/>
                  <a:gd name="connsiteY913" fmla="*/ 1104411 h 2067806"/>
                  <a:gd name="connsiteX914" fmla="*/ 897386 w 2301481"/>
                  <a:gd name="connsiteY914" fmla="*/ 1079371 h 2067806"/>
                  <a:gd name="connsiteX915" fmla="*/ 893433 w 2301481"/>
                  <a:gd name="connsiteY915" fmla="*/ 1059603 h 2067806"/>
                  <a:gd name="connsiteX916" fmla="*/ 894751 w 2301481"/>
                  <a:gd name="connsiteY916" fmla="*/ 1056967 h 2067806"/>
                  <a:gd name="connsiteX917" fmla="*/ 907930 w 2301481"/>
                  <a:gd name="connsiteY917" fmla="*/ 1027973 h 2067806"/>
                  <a:gd name="connsiteX918" fmla="*/ 914520 w 2301481"/>
                  <a:gd name="connsiteY918" fmla="*/ 1018747 h 2067806"/>
                  <a:gd name="connsiteX919" fmla="*/ 915837 w 2301481"/>
                  <a:gd name="connsiteY919" fmla="*/ 1017429 h 2067806"/>
                  <a:gd name="connsiteX920" fmla="*/ 930334 w 2301481"/>
                  <a:gd name="connsiteY920" fmla="*/ 995025 h 2067806"/>
                  <a:gd name="connsiteX921" fmla="*/ 940878 w 2301481"/>
                  <a:gd name="connsiteY921" fmla="*/ 977892 h 2067806"/>
                  <a:gd name="connsiteX922" fmla="*/ 950103 w 2301481"/>
                  <a:gd name="connsiteY922" fmla="*/ 964713 h 2067806"/>
                  <a:gd name="connsiteX923" fmla="*/ 955375 w 2301481"/>
                  <a:gd name="connsiteY923" fmla="*/ 956805 h 2067806"/>
                  <a:gd name="connsiteX924" fmla="*/ 961964 w 2301481"/>
                  <a:gd name="connsiteY924" fmla="*/ 948898 h 2067806"/>
                  <a:gd name="connsiteX925" fmla="*/ 967236 w 2301481"/>
                  <a:gd name="connsiteY925" fmla="*/ 940990 h 2067806"/>
                  <a:gd name="connsiteX926" fmla="*/ 972507 w 2301481"/>
                  <a:gd name="connsiteY926" fmla="*/ 934401 h 2067806"/>
                  <a:gd name="connsiteX927" fmla="*/ 979097 w 2301481"/>
                  <a:gd name="connsiteY927" fmla="*/ 923858 h 2067806"/>
                  <a:gd name="connsiteX928" fmla="*/ 988323 w 2301481"/>
                  <a:gd name="connsiteY928" fmla="*/ 905407 h 2067806"/>
                  <a:gd name="connsiteX929" fmla="*/ 988323 w 2301481"/>
                  <a:gd name="connsiteY929" fmla="*/ 904089 h 2067806"/>
                  <a:gd name="connsiteX930" fmla="*/ 998866 w 2301481"/>
                  <a:gd name="connsiteY930" fmla="*/ 881684 h 2067806"/>
                  <a:gd name="connsiteX931" fmla="*/ 1006774 w 2301481"/>
                  <a:gd name="connsiteY931" fmla="*/ 851372 h 2067806"/>
                  <a:gd name="connsiteX932" fmla="*/ 1004138 w 2301481"/>
                  <a:gd name="connsiteY932" fmla="*/ 840829 h 2067806"/>
                  <a:gd name="connsiteX933" fmla="*/ 1002819 w 2301481"/>
                  <a:gd name="connsiteY933" fmla="*/ 818424 h 2067806"/>
                  <a:gd name="connsiteX934" fmla="*/ 1012045 w 2301481"/>
                  <a:gd name="connsiteY934" fmla="*/ 814470 h 2067806"/>
                  <a:gd name="connsiteX935" fmla="*/ 1015998 w 2301481"/>
                  <a:gd name="connsiteY935" fmla="*/ 814470 h 2067806"/>
                  <a:gd name="connsiteX936" fmla="*/ 1018634 w 2301481"/>
                  <a:gd name="connsiteY936" fmla="*/ 814470 h 2067806"/>
                  <a:gd name="connsiteX937" fmla="*/ 1019953 w 2301481"/>
                  <a:gd name="connsiteY937" fmla="*/ 814470 h 2067806"/>
                  <a:gd name="connsiteX938" fmla="*/ 1030496 w 2301481"/>
                  <a:gd name="connsiteY938" fmla="*/ 813153 h 2067806"/>
                  <a:gd name="connsiteX939" fmla="*/ 1039721 w 2301481"/>
                  <a:gd name="connsiteY939" fmla="*/ 811835 h 2067806"/>
                  <a:gd name="connsiteX940" fmla="*/ 1048946 w 2301481"/>
                  <a:gd name="connsiteY940" fmla="*/ 811835 h 2067806"/>
                  <a:gd name="connsiteX941" fmla="*/ 1050265 w 2301481"/>
                  <a:gd name="connsiteY941" fmla="*/ 811835 h 2067806"/>
                  <a:gd name="connsiteX942" fmla="*/ 1059490 w 2301481"/>
                  <a:gd name="connsiteY942" fmla="*/ 811835 h 2067806"/>
                  <a:gd name="connsiteX943" fmla="*/ 1073987 w 2301481"/>
                  <a:gd name="connsiteY943" fmla="*/ 806563 h 2067806"/>
                  <a:gd name="connsiteX944" fmla="*/ 1077941 w 2301481"/>
                  <a:gd name="connsiteY944" fmla="*/ 789430 h 2067806"/>
                  <a:gd name="connsiteX945" fmla="*/ 1083212 w 2301481"/>
                  <a:gd name="connsiteY945" fmla="*/ 769661 h 2067806"/>
                  <a:gd name="connsiteX946" fmla="*/ 1087166 w 2301481"/>
                  <a:gd name="connsiteY946" fmla="*/ 761754 h 2067806"/>
                  <a:gd name="connsiteX947" fmla="*/ 1091120 w 2301481"/>
                  <a:gd name="connsiteY947" fmla="*/ 753847 h 2067806"/>
                  <a:gd name="connsiteX948" fmla="*/ 1100345 w 2301481"/>
                  <a:gd name="connsiteY948" fmla="*/ 747257 h 2067806"/>
                  <a:gd name="connsiteX949" fmla="*/ 1105617 w 2301481"/>
                  <a:gd name="connsiteY949" fmla="*/ 744621 h 2067806"/>
                  <a:gd name="connsiteX950" fmla="*/ 1114842 w 2301481"/>
                  <a:gd name="connsiteY950" fmla="*/ 732760 h 2067806"/>
                  <a:gd name="connsiteX951" fmla="*/ 1128021 w 2301481"/>
                  <a:gd name="connsiteY951" fmla="*/ 716945 h 2067806"/>
                  <a:gd name="connsiteX952" fmla="*/ 1130657 w 2301481"/>
                  <a:gd name="connsiteY952" fmla="*/ 715627 h 2067806"/>
                  <a:gd name="connsiteX953" fmla="*/ 1143836 w 2301481"/>
                  <a:gd name="connsiteY953" fmla="*/ 709037 h 2067806"/>
                  <a:gd name="connsiteX954" fmla="*/ 1154379 w 2301481"/>
                  <a:gd name="connsiteY954" fmla="*/ 698494 h 2067806"/>
                  <a:gd name="connsiteX955" fmla="*/ 1155698 w 2301481"/>
                  <a:gd name="connsiteY955" fmla="*/ 697176 h 2067806"/>
                  <a:gd name="connsiteX956" fmla="*/ 1158334 w 2301481"/>
                  <a:gd name="connsiteY956" fmla="*/ 693223 h 2067806"/>
                  <a:gd name="connsiteX957" fmla="*/ 1160969 w 2301481"/>
                  <a:gd name="connsiteY957" fmla="*/ 690587 h 2067806"/>
                  <a:gd name="connsiteX958" fmla="*/ 1164923 w 2301481"/>
                  <a:gd name="connsiteY958" fmla="*/ 685315 h 2067806"/>
                  <a:gd name="connsiteX959" fmla="*/ 1167558 w 2301481"/>
                  <a:gd name="connsiteY959" fmla="*/ 682679 h 2067806"/>
                  <a:gd name="connsiteX960" fmla="*/ 1170194 w 2301481"/>
                  <a:gd name="connsiteY960" fmla="*/ 680044 h 2067806"/>
                  <a:gd name="connsiteX961" fmla="*/ 1171513 w 2301481"/>
                  <a:gd name="connsiteY961" fmla="*/ 665546 h 2067806"/>
                  <a:gd name="connsiteX962" fmla="*/ 1171513 w 2301481"/>
                  <a:gd name="connsiteY962" fmla="*/ 658957 h 2067806"/>
                  <a:gd name="connsiteX963" fmla="*/ 1171513 w 2301481"/>
                  <a:gd name="connsiteY963" fmla="*/ 648414 h 2067806"/>
                  <a:gd name="connsiteX964" fmla="*/ 1170194 w 2301481"/>
                  <a:gd name="connsiteY964" fmla="*/ 641824 h 2067806"/>
                  <a:gd name="connsiteX965" fmla="*/ 1167558 w 2301481"/>
                  <a:gd name="connsiteY965" fmla="*/ 633917 h 2067806"/>
                  <a:gd name="connsiteX966" fmla="*/ 1171513 w 2301481"/>
                  <a:gd name="connsiteY966" fmla="*/ 616783 h 2067806"/>
                  <a:gd name="connsiteX967" fmla="*/ 1184692 w 2301481"/>
                  <a:gd name="connsiteY967" fmla="*/ 606240 h 2067806"/>
                  <a:gd name="connsiteX968" fmla="*/ 1196553 w 2301481"/>
                  <a:gd name="connsiteY968" fmla="*/ 598333 h 2067806"/>
                  <a:gd name="connsiteX969" fmla="*/ 1201825 w 2301481"/>
                  <a:gd name="connsiteY969" fmla="*/ 589108 h 2067806"/>
                  <a:gd name="connsiteX970" fmla="*/ 1208414 w 2301481"/>
                  <a:gd name="connsiteY970" fmla="*/ 578564 h 2067806"/>
                  <a:gd name="connsiteX971" fmla="*/ 1209732 w 2301481"/>
                  <a:gd name="connsiteY971" fmla="*/ 577246 h 2067806"/>
                  <a:gd name="connsiteX972" fmla="*/ 1226865 w 2301481"/>
                  <a:gd name="connsiteY972" fmla="*/ 557477 h 2067806"/>
                  <a:gd name="connsiteX973" fmla="*/ 1230819 w 2301481"/>
                  <a:gd name="connsiteY973" fmla="*/ 550888 h 2067806"/>
                  <a:gd name="connsiteX974" fmla="*/ 1240044 w 2301481"/>
                  <a:gd name="connsiteY974" fmla="*/ 539027 h 2067806"/>
                  <a:gd name="connsiteX975" fmla="*/ 1262448 w 2301481"/>
                  <a:gd name="connsiteY975" fmla="*/ 528483 h 2067806"/>
                  <a:gd name="connsiteX976" fmla="*/ 1280900 w 2301481"/>
                  <a:gd name="connsiteY976" fmla="*/ 528483 h 2067806"/>
                  <a:gd name="connsiteX977" fmla="*/ 1282217 w 2301481"/>
                  <a:gd name="connsiteY977" fmla="*/ 528483 h 2067806"/>
                  <a:gd name="connsiteX978" fmla="*/ 1291443 w 2301481"/>
                  <a:gd name="connsiteY978" fmla="*/ 529801 h 2067806"/>
                  <a:gd name="connsiteX979" fmla="*/ 1299350 w 2301481"/>
                  <a:gd name="connsiteY979" fmla="*/ 531119 h 2067806"/>
                  <a:gd name="connsiteX980" fmla="*/ 1300668 w 2301481"/>
                  <a:gd name="connsiteY980" fmla="*/ 531119 h 2067806"/>
                  <a:gd name="connsiteX981" fmla="*/ 1320437 w 2301481"/>
                  <a:gd name="connsiteY981" fmla="*/ 528483 h 2067806"/>
                  <a:gd name="connsiteX982" fmla="*/ 1338887 w 2301481"/>
                  <a:gd name="connsiteY982" fmla="*/ 473131 h 2067806"/>
                  <a:gd name="connsiteX983" fmla="*/ 1353385 w 2301481"/>
                  <a:gd name="connsiteY983" fmla="*/ 441501 h 2067806"/>
                  <a:gd name="connsiteX984" fmla="*/ 1383697 w 2301481"/>
                  <a:gd name="connsiteY984" fmla="*/ 444137 h 2067806"/>
                  <a:gd name="connsiteX985" fmla="*/ 1386333 w 2301481"/>
                  <a:gd name="connsiteY985" fmla="*/ 445455 h 2067806"/>
                  <a:gd name="connsiteX986" fmla="*/ 1403465 w 2301481"/>
                  <a:gd name="connsiteY986" fmla="*/ 454680 h 2067806"/>
                  <a:gd name="connsiteX987" fmla="*/ 1404783 w 2301481"/>
                  <a:gd name="connsiteY987" fmla="*/ 454680 h 2067806"/>
                  <a:gd name="connsiteX988" fmla="*/ 1414008 w 2301481"/>
                  <a:gd name="connsiteY988" fmla="*/ 458634 h 2067806"/>
                  <a:gd name="connsiteX989" fmla="*/ 1419280 w 2301481"/>
                  <a:gd name="connsiteY989" fmla="*/ 458634 h 2067806"/>
                  <a:gd name="connsiteX990" fmla="*/ 1429824 w 2301481"/>
                  <a:gd name="connsiteY990" fmla="*/ 459952 h 2067806"/>
                  <a:gd name="connsiteX991" fmla="*/ 1437731 w 2301481"/>
                  <a:gd name="connsiteY991" fmla="*/ 463906 h 2067806"/>
                  <a:gd name="connsiteX992" fmla="*/ 1445639 w 2301481"/>
                  <a:gd name="connsiteY992" fmla="*/ 467859 h 2067806"/>
                  <a:gd name="connsiteX993" fmla="*/ 1456182 w 2301481"/>
                  <a:gd name="connsiteY993" fmla="*/ 470495 h 2067806"/>
                  <a:gd name="connsiteX994" fmla="*/ 1462771 w 2301481"/>
                  <a:gd name="connsiteY994" fmla="*/ 471813 h 2067806"/>
                  <a:gd name="connsiteX995" fmla="*/ 1464089 w 2301481"/>
                  <a:gd name="connsiteY995" fmla="*/ 471813 h 2067806"/>
                  <a:gd name="connsiteX996" fmla="*/ 1477268 w 2301481"/>
                  <a:gd name="connsiteY996" fmla="*/ 470495 h 2067806"/>
                  <a:gd name="connsiteX997" fmla="*/ 1477268 w 2301481"/>
                  <a:gd name="connsiteY997" fmla="*/ 462588 h 2067806"/>
                  <a:gd name="connsiteX998" fmla="*/ 1477268 w 2301481"/>
                  <a:gd name="connsiteY998" fmla="*/ 459952 h 2067806"/>
                  <a:gd name="connsiteX999" fmla="*/ 1491766 w 2301481"/>
                  <a:gd name="connsiteY999" fmla="*/ 428322 h 2067806"/>
                  <a:gd name="connsiteX1000" fmla="*/ 1507581 w 2301481"/>
                  <a:gd name="connsiteY1000" fmla="*/ 399328 h 2067806"/>
                  <a:gd name="connsiteX1001" fmla="*/ 1507581 w 2301481"/>
                  <a:gd name="connsiteY1001" fmla="*/ 395374 h 2067806"/>
                  <a:gd name="connsiteX1002" fmla="*/ 1523395 w 2301481"/>
                  <a:gd name="connsiteY1002" fmla="*/ 371652 h 2067806"/>
                  <a:gd name="connsiteX1003" fmla="*/ 1524714 w 2301481"/>
                  <a:gd name="connsiteY1003" fmla="*/ 371652 h 2067806"/>
                  <a:gd name="connsiteX1004" fmla="*/ 1536574 w 2301481"/>
                  <a:gd name="connsiteY1004" fmla="*/ 374287 h 2067806"/>
                  <a:gd name="connsiteX1005" fmla="*/ 1536574 w 2301481"/>
                  <a:gd name="connsiteY1005" fmla="*/ 379559 h 2067806"/>
                  <a:gd name="connsiteX1006" fmla="*/ 1537893 w 2301481"/>
                  <a:gd name="connsiteY1006" fmla="*/ 374287 h 2067806"/>
                  <a:gd name="connsiteX1007" fmla="*/ 1549753 w 2301481"/>
                  <a:gd name="connsiteY1007" fmla="*/ 376923 h 2067806"/>
                  <a:gd name="connsiteX1008" fmla="*/ 1552389 w 2301481"/>
                  <a:gd name="connsiteY1008" fmla="*/ 376923 h 2067806"/>
                  <a:gd name="connsiteX1009" fmla="*/ 1564251 w 2301481"/>
                  <a:gd name="connsiteY1009" fmla="*/ 372969 h 2067806"/>
                  <a:gd name="connsiteX1010" fmla="*/ 1572158 w 2301481"/>
                  <a:gd name="connsiteY1010" fmla="*/ 353201 h 2067806"/>
                  <a:gd name="connsiteX1011" fmla="*/ 1576112 w 2301481"/>
                  <a:gd name="connsiteY1011" fmla="*/ 338704 h 2067806"/>
                  <a:gd name="connsiteX1012" fmla="*/ 1609060 w 2301481"/>
                  <a:gd name="connsiteY1012" fmla="*/ 322889 h 2067806"/>
                  <a:gd name="connsiteX1013" fmla="*/ 1611696 w 2301481"/>
                  <a:gd name="connsiteY1013" fmla="*/ 322889 h 2067806"/>
                  <a:gd name="connsiteX1014" fmla="*/ 1640690 w 2301481"/>
                  <a:gd name="connsiteY1014" fmla="*/ 345294 h 2067806"/>
                  <a:gd name="connsiteX1015" fmla="*/ 1644643 w 2301481"/>
                  <a:gd name="connsiteY1015" fmla="*/ 359790 h 2067806"/>
                  <a:gd name="connsiteX1016" fmla="*/ 1649915 w 2301481"/>
                  <a:gd name="connsiteY1016" fmla="*/ 378241 h 2067806"/>
                  <a:gd name="connsiteX1017" fmla="*/ 1652551 w 2301481"/>
                  <a:gd name="connsiteY1017" fmla="*/ 392738 h 2067806"/>
                  <a:gd name="connsiteX1018" fmla="*/ 1656505 w 2301481"/>
                  <a:gd name="connsiteY1018" fmla="*/ 408553 h 2067806"/>
                  <a:gd name="connsiteX1019" fmla="*/ 1668366 w 2301481"/>
                  <a:gd name="connsiteY1019" fmla="*/ 417779 h 2067806"/>
                  <a:gd name="connsiteX1020" fmla="*/ 1669684 w 2301481"/>
                  <a:gd name="connsiteY1020" fmla="*/ 417779 h 2067806"/>
                  <a:gd name="connsiteX1021" fmla="*/ 1673638 w 2301481"/>
                  <a:gd name="connsiteY1021" fmla="*/ 419096 h 2067806"/>
                  <a:gd name="connsiteX1022" fmla="*/ 1689453 w 2301481"/>
                  <a:gd name="connsiteY1022" fmla="*/ 423050 h 2067806"/>
                  <a:gd name="connsiteX1023" fmla="*/ 1690770 w 2301481"/>
                  <a:gd name="connsiteY1023" fmla="*/ 423050 h 2067806"/>
                  <a:gd name="connsiteX1024" fmla="*/ 1696042 w 2301481"/>
                  <a:gd name="connsiteY1024" fmla="*/ 424368 h 2067806"/>
                  <a:gd name="connsiteX1025" fmla="*/ 1699996 w 2301481"/>
                  <a:gd name="connsiteY1025" fmla="*/ 424368 h 2067806"/>
                  <a:gd name="connsiteX1026" fmla="*/ 1701313 w 2301481"/>
                  <a:gd name="connsiteY1026" fmla="*/ 424368 h 2067806"/>
                  <a:gd name="connsiteX1027" fmla="*/ 1709221 w 2301481"/>
                  <a:gd name="connsiteY1027" fmla="*/ 425686 h 2067806"/>
                  <a:gd name="connsiteX1028" fmla="*/ 1711857 w 2301481"/>
                  <a:gd name="connsiteY1028" fmla="*/ 425686 h 2067806"/>
                  <a:gd name="connsiteX1029" fmla="*/ 1727672 w 2301481"/>
                  <a:gd name="connsiteY1029" fmla="*/ 428322 h 2067806"/>
                  <a:gd name="connsiteX1030" fmla="*/ 1738216 w 2301481"/>
                  <a:gd name="connsiteY1030" fmla="*/ 427004 h 2067806"/>
                  <a:gd name="connsiteX1031" fmla="*/ 1743487 w 2301481"/>
                  <a:gd name="connsiteY1031" fmla="*/ 421732 h 2067806"/>
                  <a:gd name="connsiteX1032" fmla="*/ 1744805 w 2301481"/>
                  <a:gd name="connsiteY1032" fmla="*/ 420414 h 2067806"/>
                  <a:gd name="connsiteX1033" fmla="*/ 1754030 w 2301481"/>
                  <a:gd name="connsiteY1033" fmla="*/ 413825 h 2067806"/>
                  <a:gd name="connsiteX1034" fmla="*/ 1808065 w 2301481"/>
                  <a:gd name="connsiteY1034" fmla="*/ 425686 h 2067806"/>
                  <a:gd name="connsiteX1035" fmla="*/ 1812019 w 2301481"/>
                  <a:gd name="connsiteY1035" fmla="*/ 428322 h 2067806"/>
                  <a:gd name="connsiteX1036" fmla="*/ 1813336 w 2301481"/>
                  <a:gd name="connsiteY1036" fmla="*/ 429640 h 2067806"/>
                  <a:gd name="connsiteX1037" fmla="*/ 1825198 w 2301481"/>
                  <a:gd name="connsiteY1037" fmla="*/ 437547 h 2067806"/>
                  <a:gd name="connsiteX1038" fmla="*/ 1844966 w 2301481"/>
                  <a:gd name="connsiteY1038" fmla="*/ 434911 h 2067806"/>
                  <a:gd name="connsiteX1039" fmla="*/ 1848920 w 2301481"/>
                  <a:gd name="connsiteY1039" fmla="*/ 432276 h 2067806"/>
                  <a:gd name="connsiteX1040" fmla="*/ 1851556 w 2301481"/>
                  <a:gd name="connsiteY1040" fmla="*/ 430958 h 2067806"/>
                  <a:gd name="connsiteX1041" fmla="*/ 1863417 w 2301481"/>
                  <a:gd name="connsiteY1041" fmla="*/ 424368 h 2067806"/>
                  <a:gd name="connsiteX1042" fmla="*/ 1866053 w 2301481"/>
                  <a:gd name="connsiteY1042" fmla="*/ 423050 h 2067806"/>
                  <a:gd name="connsiteX1043" fmla="*/ 1872642 w 2301481"/>
                  <a:gd name="connsiteY1043" fmla="*/ 419096 h 2067806"/>
                  <a:gd name="connsiteX1044" fmla="*/ 1876597 w 2301481"/>
                  <a:gd name="connsiteY1044" fmla="*/ 412507 h 2067806"/>
                  <a:gd name="connsiteX1045" fmla="*/ 1877914 w 2301481"/>
                  <a:gd name="connsiteY1045" fmla="*/ 409871 h 2067806"/>
                  <a:gd name="connsiteX1046" fmla="*/ 1888457 w 2301481"/>
                  <a:gd name="connsiteY1046" fmla="*/ 400646 h 2067806"/>
                  <a:gd name="connsiteX1047" fmla="*/ 1896365 w 2301481"/>
                  <a:gd name="connsiteY1047" fmla="*/ 395374 h 2067806"/>
                  <a:gd name="connsiteX1048" fmla="*/ 1904272 w 2301481"/>
                  <a:gd name="connsiteY1048" fmla="*/ 378241 h 2067806"/>
                  <a:gd name="connsiteX1049" fmla="*/ 1904272 w 2301481"/>
                  <a:gd name="connsiteY1049" fmla="*/ 370334 h 2067806"/>
                  <a:gd name="connsiteX1050" fmla="*/ 1904272 w 2301481"/>
                  <a:gd name="connsiteY1050" fmla="*/ 361108 h 2067806"/>
                  <a:gd name="connsiteX1051" fmla="*/ 1914816 w 2301481"/>
                  <a:gd name="connsiteY1051" fmla="*/ 316299 h 2067806"/>
                  <a:gd name="connsiteX1052" fmla="*/ 1924041 w 2301481"/>
                  <a:gd name="connsiteY1052" fmla="*/ 291259 h 2067806"/>
                  <a:gd name="connsiteX1053" fmla="*/ 1935903 w 2301481"/>
                  <a:gd name="connsiteY1053" fmla="*/ 271490 h 2067806"/>
                  <a:gd name="connsiteX1054" fmla="*/ 1937220 w 2301481"/>
                  <a:gd name="connsiteY1054" fmla="*/ 270172 h 2067806"/>
                  <a:gd name="connsiteX1055" fmla="*/ 1941174 w 2301481"/>
                  <a:gd name="connsiteY1055" fmla="*/ 264901 h 2067806"/>
                  <a:gd name="connsiteX1056" fmla="*/ 1941174 w 2301481"/>
                  <a:gd name="connsiteY1056" fmla="*/ 263583 h 2067806"/>
                  <a:gd name="connsiteX1057" fmla="*/ 1956989 w 2301481"/>
                  <a:gd name="connsiteY1057" fmla="*/ 243814 h 2067806"/>
                  <a:gd name="connsiteX1058" fmla="*/ 1978075 w 2301481"/>
                  <a:gd name="connsiteY1058" fmla="*/ 233271 h 2067806"/>
                  <a:gd name="connsiteX1059" fmla="*/ 1983347 w 2301481"/>
                  <a:gd name="connsiteY1059" fmla="*/ 231953 h 2067806"/>
                  <a:gd name="connsiteX1060" fmla="*/ 1996526 w 2301481"/>
                  <a:gd name="connsiteY1060" fmla="*/ 225363 h 2067806"/>
                  <a:gd name="connsiteX1061" fmla="*/ 2007070 w 2301481"/>
                  <a:gd name="connsiteY1061" fmla="*/ 218774 h 2067806"/>
                  <a:gd name="connsiteX1062" fmla="*/ 2025521 w 2301481"/>
                  <a:gd name="connsiteY1062" fmla="*/ 216138 h 2067806"/>
                  <a:gd name="connsiteX1063" fmla="*/ 2026838 w 2301481"/>
                  <a:gd name="connsiteY1063" fmla="*/ 216138 h 2067806"/>
                  <a:gd name="connsiteX1064" fmla="*/ 2033428 w 2301481"/>
                  <a:gd name="connsiteY1064" fmla="*/ 216138 h 2067806"/>
                  <a:gd name="connsiteX1065" fmla="*/ 2050561 w 2301481"/>
                  <a:gd name="connsiteY1065" fmla="*/ 205595 h 2067806"/>
                  <a:gd name="connsiteX1066" fmla="*/ 2051879 w 2301481"/>
                  <a:gd name="connsiteY1066" fmla="*/ 204277 h 2067806"/>
                  <a:gd name="connsiteX1067" fmla="*/ 2075601 w 2301481"/>
                  <a:gd name="connsiteY1067" fmla="*/ 192415 h 2067806"/>
                  <a:gd name="connsiteX1068" fmla="*/ 2082191 w 2301481"/>
                  <a:gd name="connsiteY1068" fmla="*/ 189779 h 2067806"/>
                  <a:gd name="connsiteX1069" fmla="*/ 2086144 w 2301481"/>
                  <a:gd name="connsiteY1069" fmla="*/ 188461 h 2067806"/>
                  <a:gd name="connsiteX1070" fmla="*/ 2090098 w 2301481"/>
                  <a:gd name="connsiteY1070" fmla="*/ 195051 h 2067806"/>
                  <a:gd name="connsiteX1071" fmla="*/ 2100642 w 2301481"/>
                  <a:gd name="connsiteY1071" fmla="*/ 209548 h 2067806"/>
                  <a:gd name="connsiteX1072" fmla="*/ 2105913 w 2301481"/>
                  <a:gd name="connsiteY1072" fmla="*/ 212184 h 2067806"/>
                  <a:gd name="connsiteX1073" fmla="*/ 2109867 w 2301481"/>
                  <a:gd name="connsiteY1073" fmla="*/ 214820 h 2067806"/>
                  <a:gd name="connsiteX1074" fmla="*/ 2119092 w 2301481"/>
                  <a:gd name="connsiteY1074" fmla="*/ 227999 h 2067806"/>
                  <a:gd name="connsiteX1075" fmla="*/ 2125682 w 2301481"/>
                  <a:gd name="connsiteY1075" fmla="*/ 238542 h 2067806"/>
                  <a:gd name="connsiteX1076" fmla="*/ 2130954 w 2301481"/>
                  <a:gd name="connsiteY1076" fmla="*/ 243814 h 2067806"/>
                  <a:gd name="connsiteX1077" fmla="*/ 2152040 w 2301481"/>
                  <a:gd name="connsiteY1077" fmla="*/ 260947 h 2067806"/>
                  <a:gd name="connsiteX1078" fmla="*/ 2171809 w 2301481"/>
                  <a:gd name="connsiteY1078" fmla="*/ 304438 h 2067806"/>
                  <a:gd name="connsiteX1079" fmla="*/ 2169173 w 2301481"/>
                  <a:gd name="connsiteY1079" fmla="*/ 311028 h 2067806"/>
                  <a:gd name="connsiteX1080" fmla="*/ 2163902 w 2301481"/>
                  <a:gd name="connsiteY1080" fmla="*/ 324207 h 2067806"/>
                  <a:gd name="connsiteX1081" fmla="*/ 2153359 w 2301481"/>
                  <a:gd name="connsiteY1081" fmla="*/ 343976 h 2067806"/>
                  <a:gd name="connsiteX1082" fmla="*/ 2148087 w 2301481"/>
                  <a:gd name="connsiteY1082" fmla="*/ 349247 h 2067806"/>
                  <a:gd name="connsiteX1083" fmla="*/ 2137543 w 2301481"/>
                  <a:gd name="connsiteY1083" fmla="*/ 361108 h 2067806"/>
                  <a:gd name="connsiteX1084" fmla="*/ 2136225 w 2301481"/>
                  <a:gd name="connsiteY1084" fmla="*/ 366380 h 2067806"/>
                  <a:gd name="connsiteX1085" fmla="*/ 2141497 w 2301481"/>
                  <a:gd name="connsiteY1085" fmla="*/ 370334 h 2067806"/>
                  <a:gd name="connsiteX1086" fmla="*/ 2148087 w 2301481"/>
                  <a:gd name="connsiteY1086" fmla="*/ 375605 h 2067806"/>
                  <a:gd name="connsiteX1087" fmla="*/ 2163902 w 2301481"/>
                  <a:gd name="connsiteY1087" fmla="*/ 384831 h 2067806"/>
                  <a:gd name="connsiteX1088" fmla="*/ 2179717 w 2301481"/>
                  <a:gd name="connsiteY1088" fmla="*/ 367698 h 2067806"/>
                  <a:gd name="connsiteX1089" fmla="*/ 2181034 w 2301481"/>
                  <a:gd name="connsiteY1089" fmla="*/ 365062 h 2067806"/>
                  <a:gd name="connsiteX1090" fmla="*/ 2190260 w 2301481"/>
                  <a:gd name="connsiteY1090" fmla="*/ 349247 h 2067806"/>
                  <a:gd name="connsiteX1091" fmla="*/ 2194214 w 2301481"/>
                  <a:gd name="connsiteY1091" fmla="*/ 343976 h 2067806"/>
                  <a:gd name="connsiteX1092" fmla="*/ 2196850 w 2301481"/>
                  <a:gd name="connsiteY1092" fmla="*/ 338704 h 2067806"/>
                  <a:gd name="connsiteX1093" fmla="*/ 2196850 w 2301481"/>
                  <a:gd name="connsiteY1093" fmla="*/ 337386 h 2067806"/>
                  <a:gd name="connsiteX1094" fmla="*/ 2207393 w 2301481"/>
                  <a:gd name="connsiteY1094" fmla="*/ 321571 h 2067806"/>
                  <a:gd name="connsiteX1095" fmla="*/ 2228479 w 2301481"/>
                  <a:gd name="connsiteY1095" fmla="*/ 314981 h 2067806"/>
                  <a:gd name="connsiteX1096" fmla="*/ 2235069 w 2301481"/>
                  <a:gd name="connsiteY1096" fmla="*/ 314981 h 2067806"/>
                  <a:gd name="connsiteX1097" fmla="*/ 2240341 w 2301481"/>
                  <a:gd name="connsiteY1097" fmla="*/ 316299 h 2067806"/>
                  <a:gd name="connsiteX1098" fmla="*/ 2241658 w 2301481"/>
                  <a:gd name="connsiteY1098" fmla="*/ 321571 h 2067806"/>
                  <a:gd name="connsiteX1099" fmla="*/ 2242976 w 2301481"/>
                  <a:gd name="connsiteY1099" fmla="*/ 316299 h 2067806"/>
                  <a:gd name="connsiteX1100" fmla="*/ 2253520 w 2301481"/>
                  <a:gd name="connsiteY1100" fmla="*/ 317617 h 2067806"/>
                  <a:gd name="connsiteX1101" fmla="*/ 2262745 w 2301481"/>
                  <a:gd name="connsiteY1101" fmla="*/ 313663 h 2067806"/>
                  <a:gd name="connsiteX1102" fmla="*/ 2268016 w 2301481"/>
                  <a:gd name="connsiteY1102" fmla="*/ 287305 h 2067806"/>
                  <a:gd name="connsiteX1103" fmla="*/ 2268016 w 2301481"/>
                  <a:gd name="connsiteY1103" fmla="*/ 283351 h 2067806"/>
                  <a:gd name="connsiteX1104" fmla="*/ 2270652 w 2301481"/>
                  <a:gd name="connsiteY1104" fmla="*/ 262265 h 2067806"/>
                  <a:gd name="connsiteX1105" fmla="*/ 2270652 w 2301481"/>
                  <a:gd name="connsiteY1105" fmla="*/ 262265 h 2067806"/>
                  <a:gd name="connsiteX1106" fmla="*/ 2265381 w 2301481"/>
                  <a:gd name="connsiteY1106" fmla="*/ 263583 h 2067806"/>
                  <a:gd name="connsiteX1107" fmla="*/ 2254837 w 2301481"/>
                  <a:gd name="connsiteY1107" fmla="*/ 254357 h 2067806"/>
                  <a:gd name="connsiteX1108" fmla="*/ 2246930 w 2301481"/>
                  <a:gd name="connsiteY1108" fmla="*/ 245132 h 2067806"/>
                  <a:gd name="connsiteX1109" fmla="*/ 2231115 w 2301481"/>
                  <a:gd name="connsiteY1109" fmla="*/ 256993 h 2067806"/>
                  <a:gd name="connsiteX1110" fmla="*/ 2208710 w 2301481"/>
                  <a:gd name="connsiteY1110" fmla="*/ 274126 h 2067806"/>
                  <a:gd name="connsiteX1111" fmla="*/ 2203439 w 2301481"/>
                  <a:gd name="connsiteY1111" fmla="*/ 274126 h 2067806"/>
                  <a:gd name="connsiteX1112" fmla="*/ 2199486 w 2301481"/>
                  <a:gd name="connsiteY1112" fmla="*/ 274126 h 2067806"/>
                  <a:gd name="connsiteX1113" fmla="*/ 2199486 w 2301481"/>
                  <a:gd name="connsiteY1113" fmla="*/ 271490 h 2067806"/>
                  <a:gd name="connsiteX1114" fmla="*/ 2203439 w 2301481"/>
                  <a:gd name="connsiteY1114" fmla="*/ 255675 h 2067806"/>
                  <a:gd name="connsiteX1115" fmla="*/ 2207393 w 2301481"/>
                  <a:gd name="connsiteY1115" fmla="*/ 243814 h 2067806"/>
                  <a:gd name="connsiteX1116" fmla="*/ 2203439 w 2301481"/>
                  <a:gd name="connsiteY1116" fmla="*/ 238542 h 2067806"/>
                  <a:gd name="connsiteX1117" fmla="*/ 2196850 w 2301481"/>
                  <a:gd name="connsiteY1117" fmla="*/ 233271 h 2067806"/>
                  <a:gd name="connsiteX1118" fmla="*/ 2178398 w 2301481"/>
                  <a:gd name="connsiteY1118" fmla="*/ 212184 h 2067806"/>
                  <a:gd name="connsiteX1119" fmla="*/ 2163902 w 2301481"/>
                  <a:gd name="connsiteY1119" fmla="*/ 208230 h 2067806"/>
                  <a:gd name="connsiteX1120" fmla="*/ 2142815 w 2301481"/>
                  <a:gd name="connsiteY1120" fmla="*/ 199005 h 2067806"/>
                  <a:gd name="connsiteX1121" fmla="*/ 2137543 w 2301481"/>
                  <a:gd name="connsiteY1121" fmla="*/ 192415 h 2067806"/>
                  <a:gd name="connsiteX1122" fmla="*/ 2145451 w 2301481"/>
                  <a:gd name="connsiteY1122" fmla="*/ 191097 h 2067806"/>
                  <a:gd name="connsiteX1123" fmla="*/ 2154676 w 2301481"/>
                  <a:gd name="connsiteY1123" fmla="*/ 189779 h 2067806"/>
                  <a:gd name="connsiteX1124" fmla="*/ 2221889 w 2301481"/>
                  <a:gd name="connsiteY1124" fmla="*/ 197687 h 2067806"/>
                  <a:gd name="connsiteX1125" fmla="*/ 2225844 w 2301481"/>
                  <a:gd name="connsiteY1125" fmla="*/ 197687 h 2067806"/>
                  <a:gd name="connsiteX1126" fmla="*/ 2252202 w 2301481"/>
                  <a:gd name="connsiteY1126" fmla="*/ 176600 h 2067806"/>
                  <a:gd name="connsiteX1127" fmla="*/ 2283831 w 2301481"/>
                  <a:gd name="connsiteY1127" fmla="*/ 159468 h 2067806"/>
                  <a:gd name="connsiteX1128" fmla="*/ 2290421 w 2301481"/>
                  <a:gd name="connsiteY1128" fmla="*/ 160786 h 2067806"/>
                  <a:gd name="connsiteX1129" fmla="*/ 2293057 w 2301481"/>
                  <a:gd name="connsiteY1129" fmla="*/ 162103 h 2067806"/>
                  <a:gd name="connsiteX1130" fmla="*/ 2297011 w 2301481"/>
                  <a:gd name="connsiteY1130" fmla="*/ 151560 h 2067806"/>
                  <a:gd name="connsiteX1131" fmla="*/ 2298329 w 2301481"/>
                  <a:gd name="connsiteY1131" fmla="*/ 139699 h 2067806"/>
                  <a:gd name="connsiteX1132" fmla="*/ 2297011 w 2301481"/>
                  <a:gd name="connsiteY1132" fmla="*/ 133109 h 2067806"/>
                  <a:gd name="connsiteX1133" fmla="*/ 2271971 w 2301481"/>
                  <a:gd name="connsiteY1133" fmla="*/ 125202 h 2067806"/>
                  <a:gd name="connsiteX1134" fmla="*/ 2254837 w 2301481"/>
                  <a:gd name="connsiteY1134" fmla="*/ 121248 h 2067806"/>
                  <a:gd name="connsiteX1135" fmla="*/ 2246930 w 2301481"/>
                  <a:gd name="connsiteY1135" fmla="*/ 114659 h 2067806"/>
                  <a:gd name="connsiteX1136" fmla="*/ 2249566 w 2301481"/>
                  <a:gd name="connsiteY1136" fmla="*/ 102797 h 2067806"/>
                  <a:gd name="connsiteX1137" fmla="*/ 2253520 w 2301481"/>
                  <a:gd name="connsiteY1137" fmla="*/ 90936 h 2067806"/>
                  <a:gd name="connsiteX1138" fmla="*/ 2252202 w 2301481"/>
                  <a:gd name="connsiteY1138" fmla="*/ 84346 h 2067806"/>
                  <a:gd name="connsiteX1139" fmla="*/ 2225844 w 2301481"/>
                  <a:gd name="connsiteY1139" fmla="*/ 84346 h 2067806"/>
                  <a:gd name="connsiteX1140" fmla="*/ 2215300 w 2301481"/>
                  <a:gd name="connsiteY1140" fmla="*/ 88300 h 2067806"/>
                  <a:gd name="connsiteX1141" fmla="*/ 2207393 w 2301481"/>
                  <a:gd name="connsiteY1141" fmla="*/ 76439 h 2067806"/>
                  <a:gd name="connsiteX1142" fmla="*/ 2179717 w 2301481"/>
                  <a:gd name="connsiteY1142" fmla="*/ 56670 h 2067806"/>
                  <a:gd name="connsiteX1143" fmla="*/ 2178398 w 2301481"/>
                  <a:gd name="connsiteY1143" fmla="*/ 56670 h 2067806"/>
                  <a:gd name="connsiteX1144" fmla="*/ 2170491 w 2301481"/>
                  <a:gd name="connsiteY1144" fmla="*/ 67214 h 2067806"/>
                  <a:gd name="connsiteX1145" fmla="*/ 2165219 w 2301481"/>
                  <a:gd name="connsiteY1145" fmla="*/ 80393 h 2067806"/>
                  <a:gd name="connsiteX1146" fmla="*/ 2155994 w 2301481"/>
                  <a:gd name="connsiteY1146" fmla="*/ 89618 h 2067806"/>
                  <a:gd name="connsiteX1147" fmla="*/ 2152040 w 2301481"/>
                  <a:gd name="connsiteY1147" fmla="*/ 96208 h 2067806"/>
                  <a:gd name="connsiteX1148" fmla="*/ 2152040 w 2301481"/>
                  <a:gd name="connsiteY1148" fmla="*/ 102797 h 2067806"/>
                  <a:gd name="connsiteX1149" fmla="*/ 2144133 w 2301481"/>
                  <a:gd name="connsiteY1149" fmla="*/ 126520 h 2067806"/>
                  <a:gd name="connsiteX1150" fmla="*/ 2130954 w 2301481"/>
                  <a:gd name="connsiteY1150" fmla="*/ 134427 h 2067806"/>
                  <a:gd name="connsiteX1151" fmla="*/ 2116456 w 2301481"/>
                  <a:gd name="connsiteY1151" fmla="*/ 129155 h 2067806"/>
                  <a:gd name="connsiteX1152" fmla="*/ 2113821 w 2301481"/>
                  <a:gd name="connsiteY1152" fmla="*/ 127838 h 2067806"/>
                  <a:gd name="connsiteX1153" fmla="*/ 2108549 w 2301481"/>
                  <a:gd name="connsiteY1153" fmla="*/ 121248 h 2067806"/>
                  <a:gd name="connsiteX1154" fmla="*/ 2121728 w 2301481"/>
                  <a:gd name="connsiteY1154" fmla="*/ 106751 h 2067806"/>
                  <a:gd name="connsiteX1155" fmla="*/ 2125682 w 2301481"/>
                  <a:gd name="connsiteY1155" fmla="*/ 101480 h 2067806"/>
                  <a:gd name="connsiteX1156" fmla="*/ 2108549 w 2301481"/>
                  <a:gd name="connsiteY1156" fmla="*/ 100162 h 2067806"/>
                  <a:gd name="connsiteX1157" fmla="*/ 2090098 w 2301481"/>
                  <a:gd name="connsiteY1157" fmla="*/ 108069 h 2067806"/>
                  <a:gd name="connsiteX1158" fmla="*/ 2103277 w 2301481"/>
                  <a:gd name="connsiteY1158" fmla="*/ 90936 h 2067806"/>
                  <a:gd name="connsiteX1159" fmla="*/ 2104596 w 2301481"/>
                  <a:gd name="connsiteY1159" fmla="*/ 88300 h 2067806"/>
                  <a:gd name="connsiteX1160" fmla="*/ 2104596 w 2301481"/>
                  <a:gd name="connsiteY1160" fmla="*/ 86982 h 2067806"/>
                  <a:gd name="connsiteX1161" fmla="*/ 2098006 w 2301481"/>
                  <a:gd name="connsiteY1161" fmla="*/ 72485 h 2067806"/>
                  <a:gd name="connsiteX1162" fmla="*/ 2098006 w 2301481"/>
                  <a:gd name="connsiteY1162" fmla="*/ 67214 h 2067806"/>
                  <a:gd name="connsiteX1163" fmla="*/ 2098006 w 2301481"/>
                  <a:gd name="connsiteY1163" fmla="*/ 60624 h 2067806"/>
                  <a:gd name="connsiteX1164" fmla="*/ 2104596 w 2301481"/>
                  <a:gd name="connsiteY1164" fmla="*/ 61942 h 2067806"/>
                  <a:gd name="connsiteX1165" fmla="*/ 2107232 w 2301481"/>
                  <a:gd name="connsiteY1165" fmla="*/ 63260 h 2067806"/>
                  <a:gd name="connsiteX1166" fmla="*/ 2120411 w 2301481"/>
                  <a:gd name="connsiteY1166" fmla="*/ 65896 h 2067806"/>
                  <a:gd name="connsiteX1167" fmla="*/ 2133590 w 2301481"/>
                  <a:gd name="connsiteY1167" fmla="*/ 63260 h 2067806"/>
                  <a:gd name="connsiteX1168" fmla="*/ 2142815 w 2301481"/>
                  <a:gd name="connsiteY1168" fmla="*/ 55353 h 2067806"/>
                  <a:gd name="connsiteX1169" fmla="*/ 2123046 w 2301481"/>
                  <a:gd name="connsiteY1169" fmla="*/ 23722 h 2067806"/>
                  <a:gd name="connsiteX1170" fmla="*/ 2117775 w 2301481"/>
                  <a:gd name="connsiteY1170" fmla="*/ 18451 h 2067806"/>
                  <a:gd name="connsiteX1171" fmla="*/ 2105913 w 2301481"/>
                  <a:gd name="connsiteY1171" fmla="*/ 13179 h 2067806"/>
                  <a:gd name="connsiteX1172" fmla="*/ 2098006 w 2301481"/>
                  <a:gd name="connsiteY1172" fmla="*/ 15815 h 2067806"/>
                  <a:gd name="connsiteX1173" fmla="*/ 2075601 w 2301481"/>
                  <a:gd name="connsiteY1173" fmla="*/ 28994 h 2067806"/>
                  <a:gd name="connsiteX1174" fmla="*/ 2062422 w 2301481"/>
                  <a:gd name="connsiteY1174" fmla="*/ 34266 h 2067806"/>
                  <a:gd name="connsiteX1175" fmla="*/ 2063740 w 2301481"/>
                  <a:gd name="connsiteY1175" fmla="*/ 43491 h 2067806"/>
                  <a:gd name="connsiteX1176" fmla="*/ 2065058 w 2301481"/>
                  <a:gd name="connsiteY1176" fmla="*/ 44809 h 2067806"/>
                  <a:gd name="connsiteX1177" fmla="*/ 2070329 w 2301481"/>
                  <a:gd name="connsiteY1177" fmla="*/ 63260 h 2067806"/>
                  <a:gd name="connsiteX1178" fmla="*/ 2065058 w 2301481"/>
                  <a:gd name="connsiteY1178" fmla="*/ 68532 h 2067806"/>
                  <a:gd name="connsiteX1179" fmla="*/ 2054515 w 2301481"/>
                  <a:gd name="connsiteY1179" fmla="*/ 83028 h 2067806"/>
                  <a:gd name="connsiteX1180" fmla="*/ 2046607 w 2301481"/>
                  <a:gd name="connsiteY1180" fmla="*/ 101480 h 2067806"/>
                  <a:gd name="connsiteX1181" fmla="*/ 2029474 w 2301481"/>
                  <a:gd name="connsiteY1181" fmla="*/ 118612 h 2067806"/>
                  <a:gd name="connsiteX1182" fmla="*/ 2014978 w 2301481"/>
                  <a:gd name="connsiteY1182" fmla="*/ 131791 h 2067806"/>
                  <a:gd name="connsiteX1183" fmla="*/ 2008388 w 2301481"/>
                  <a:gd name="connsiteY1183" fmla="*/ 138381 h 2067806"/>
                  <a:gd name="connsiteX1184" fmla="*/ 2000480 w 2301481"/>
                  <a:gd name="connsiteY1184" fmla="*/ 143653 h 2067806"/>
                  <a:gd name="connsiteX1185" fmla="*/ 2000480 w 2301481"/>
                  <a:gd name="connsiteY1185" fmla="*/ 134427 h 2067806"/>
                  <a:gd name="connsiteX1186" fmla="*/ 2004434 w 2301481"/>
                  <a:gd name="connsiteY1186" fmla="*/ 122566 h 2067806"/>
                  <a:gd name="connsiteX1187" fmla="*/ 2003116 w 2301481"/>
                  <a:gd name="connsiteY1187" fmla="*/ 81711 h 2067806"/>
                  <a:gd name="connsiteX1188" fmla="*/ 2011023 w 2301481"/>
                  <a:gd name="connsiteY1188" fmla="*/ 60624 h 2067806"/>
                  <a:gd name="connsiteX1189" fmla="*/ 2016295 w 2301481"/>
                  <a:gd name="connsiteY1189" fmla="*/ 51399 h 2067806"/>
                  <a:gd name="connsiteX1190" fmla="*/ 2014978 w 2301481"/>
                  <a:gd name="connsiteY1190" fmla="*/ 51399 h 2067806"/>
                  <a:gd name="connsiteX1191" fmla="*/ 1987301 w 2301481"/>
                  <a:gd name="connsiteY1191" fmla="*/ 71167 h 2067806"/>
                  <a:gd name="connsiteX1192" fmla="*/ 1946446 w 2301481"/>
                  <a:gd name="connsiteY1192" fmla="*/ 117294 h 2067806"/>
                  <a:gd name="connsiteX1193" fmla="*/ 1930631 w 2301481"/>
                  <a:gd name="connsiteY1193" fmla="*/ 141017 h 2067806"/>
                  <a:gd name="connsiteX1194" fmla="*/ 1917452 w 2301481"/>
                  <a:gd name="connsiteY1194" fmla="*/ 164739 h 2067806"/>
                  <a:gd name="connsiteX1195" fmla="*/ 1916134 w 2301481"/>
                  <a:gd name="connsiteY1195" fmla="*/ 166057 h 2067806"/>
                  <a:gd name="connsiteX1196" fmla="*/ 1912180 w 2301481"/>
                  <a:gd name="connsiteY1196" fmla="*/ 171329 h 2067806"/>
                  <a:gd name="connsiteX1197" fmla="*/ 1910862 w 2301481"/>
                  <a:gd name="connsiteY1197" fmla="*/ 172647 h 2067806"/>
                  <a:gd name="connsiteX1198" fmla="*/ 1891093 w 2301481"/>
                  <a:gd name="connsiteY1198" fmla="*/ 191097 h 2067806"/>
                  <a:gd name="connsiteX1199" fmla="*/ 1884504 w 2301481"/>
                  <a:gd name="connsiteY1199" fmla="*/ 193733 h 2067806"/>
                  <a:gd name="connsiteX1200" fmla="*/ 1871325 w 2301481"/>
                  <a:gd name="connsiteY1200" fmla="*/ 193733 h 2067806"/>
                  <a:gd name="connsiteX1201" fmla="*/ 1870007 w 2301481"/>
                  <a:gd name="connsiteY1201" fmla="*/ 192415 h 2067806"/>
                  <a:gd name="connsiteX1202" fmla="*/ 1867371 w 2301481"/>
                  <a:gd name="connsiteY1202" fmla="*/ 185826 h 2067806"/>
                  <a:gd name="connsiteX1203" fmla="*/ 1873961 w 2301481"/>
                  <a:gd name="connsiteY1203" fmla="*/ 167375 h 2067806"/>
                  <a:gd name="connsiteX1204" fmla="*/ 1888457 w 2301481"/>
                  <a:gd name="connsiteY1204" fmla="*/ 114659 h 2067806"/>
                  <a:gd name="connsiteX1205" fmla="*/ 1922724 w 2301481"/>
                  <a:gd name="connsiteY1205" fmla="*/ 79075 h 2067806"/>
                  <a:gd name="connsiteX1206" fmla="*/ 1931948 w 2301481"/>
                  <a:gd name="connsiteY1206" fmla="*/ 75121 h 2067806"/>
                  <a:gd name="connsiteX1207" fmla="*/ 1937220 w 2301481"/>
                  <a:gd name="connsiteY1207" fmla="*/ 68532 h 2067806"/>
                  <a:gd name="connsiteX1208" fmla="*/ 1924041 w 2301481"/>
                  <a:gd name="connsiteY1208" fmla="*/ 54035 h 2067806"/>
                  <a:gd name="connsiteX1209" fmla="*/ 1914816 w 2301481"/>
                  <a:gd name="connsiteY1209" fmla="*/ 52717 h 2067806"/>
                  <a:gd name="connsiteX1210" fmla="*/ 1891093 w 2301481"/>
                  <a:gd name="connsiteY1210" fmla="*/ 48763 h 2067806"/>
                  <a:gd name="connsiteX1211" fmla="*/ 1866053 w 2301481"/>
                  <a:gd name="connsiteY1211" fmla="*/ 51399 h 2067806"/>
                  <a:gd name="connsiteX1212" fmla="*/ 1863417 w 2301481"/>
                  <a:gd name="connsiteY1212" fmla="*/ 52717 h 2067806"/>
                  <a:gd name="connsiteX1213" fmla="*/ 1855510 w 2301481"/>
                  <a:gd name="connsiteY1213" fmla="*/ 56670 h 2067806"/>
                  <a:gd name="connsiteX1214" fmla="*/ 1852874 w 2301481"/>
                  <a:gd name="connsiteY1214" fmla="*/ 57988 h 2067806"/>
                  <a:gd name="connsiteX1215" fmla="*/ 1844966 w 2301481"/>
                  <a:gd name="connsiteY1215" fmla="*/ 68532 h 2067806"/>
                  <a:gd name="connsiteX1216" fmla="*/ 1850238 w 2301481"/>
                  <a:gd name="connsiteY1216" fmla="*/ 79075 h 2067806"/>
                  <a:gd name="connsiteX1217" fmla="*/ 1855510 w 2301481"/>
                  <a:gd name="connsiteY1217" fmla="*/ 88300 h 2067806"/>
                  <a:gd name="connsiteX1218" fmla="*/ 1843649 w 2301481"/>
                  <a:gd name="connsiteY1218" fmla="*/ 97526 h 2067806"/>
                  <a:gd name="connsiteX1219" fmla="*/ 1833105 w 2301481"/>
                  <a:gd name="connsiteY1219" fmla="*/ 117294 h 2067806"/>
                  <a:gd name="connsiteX1220" fmla="*/ 1815972 w 2301481"/>
                  <a:gd name="connsiteY1220" fmla="*/ 127838 h 2067806"/>
                  <a:gd name="connsiteX1221" fmla="*/ 1814655 w 2301481"/>
                  <a:gd name="connsiteY1221" fmla="*/ 127838 h 2067806"/>
                  <a:gd name="connsiteX1222" fmla="*/ 1796203 w 2301481"/>
                  <a:gd name="connsiteY1222" fmla="*/ 131791 h 2067806"/>
                  <a:gd name="connsiteX1223" fmla="*/ 1747440 w 2301481"/>
                  <a:gd name="connsiteY1223" fmla="*/ 197687 h 2067806"/>
                  <a:gd name="connsiteX1224" fmla="*/ 1744805 w 2301481"/>
                  <a:gd name="connsiteY1224" fmla="*/ 202959 h 2067806"/>
                  <a:gd name="connsiteX1225" fmla="*/ 1742169 w 2301481"/>
                  <a:gd name="connsiteY1225" fmla="*/ 206913 h 2067806"/>
                  <a:gd name="connsiteX1226" fmla="*/ 1738216 w 2301481"/>
                  <a:gd name="connsiteY1226" fmla="*/ 204277 h 2067806"/>
                  <a:gd name="connsiteX1227" fmla="*/ 1736897 w 2301481"/>
                  <a:gd name="connsiteY1227" fmla="*/ 202959 h 2067806"/>
                  <a:gd name="connsiteX1228" fmla="*/ 1728990 w 2301481"/>
                  <a:gd name="connsiteY1228" fmla="*/ 199005 h 2067806"/>
                  <a:gd name="connsiteX1229" fmla="*/ 1703949 w 2301481"/>
                  <a:gd name="connsiteY1229" fmla="*/ 205595 h 2067806"/>
                  <a:gd name="connsiteX1230" fmla="*/ 1693406 w 2301481"/>
                  <a:gd name="connsiteY1230" fmla="*/ 210866 h 2067806"/>
                  <a:gd name="connsiteX1231" fmla="*/ 1674955 w 2301481"/>
                  <a:gd name="connsiteY1231" fmla="*/ 220092 h 2067806"/>
                  <a:gd name="connsiteX1232" fmla="*/ 1688134 w 2301481"/>
                  <a:gd name="connsiteY1232" fmla="*/ 202959 h 2067806"/>
                  <a:gd name="connsiteX1233" fmla="*/ 1705268 w 2301481"/>
                  <a:gd name="connsiteY1233" fmla="*/ 184508 h 2067806"/>
                  <a:gd name="connsiteX1234" fmla="*/ 1707903 w 2301481"/>
                  <a:gd name="connsiteY1234" fmla="*/ 179236 h 2067806"/>
                  <a:gd name="connsiteX1235" fmla="*/ 1686817 w 2301481"/>
                  <a:gd name="connsiteY1235" fmla="*/ 173965 h 2067806"/>
                  <a:gd name="connsiteX1236" fmla="*/ 1678910 w 2301481"/>
                  <a:gd name="connsiteY1236" fmla="*/ 172647 h 2067806"/>
                  <a:gd name="connsiteX1237" fmla="*/ 1672320 w 2301481"/>
                  <a:gd name="connsiteY1237" fmla="*/ 168693 h 2067806"/>
                  <a:gd name="connsiteX1238" fmla="*/ 1657822 w 2301481"/>
                  <a:gd name="connsiteY1238" fmla="*/ 163421 h 2067806"/>
                  <a:gd name="connsiteX1239" fmla="*/ 1648597 w 2301481"/>
                  <a:gd name="connsiteY1239" fmla="*/ 166057 h 2067806"/>
                  <a:gd name="connsiteX1240" fmla="*/ 1636736 w 2301481"/>
                  <a:gd name="connsiteY1240" fmla="*/ 164739 h 2067806"/>
                  <a:gd name="connsiteX1241" fmla="*/ 1626193 w 2301481"/>
                  <a:gd name="connsiteY1241" fmla="*/ 163421 h 2067806"/>
                  <a:gd name="connsiteX1242" fmla="*/ 1622239 w 2301481"/>
                  <a:gd name="connsiteY1242" fmla="*/ 163421 h 2067806"/>
                  <a:gd name="connsiteX1243" fmla="*/ 1622239 w 2301481"/>
                  <a:gd name="connsiteY1243" fmla="*/ 164739 h 2067806"/>
                  <a:gd name="connsiteX1244" fmla="*/ 1640690 w 2301481"/>
                  <a:gd name="connsiteY1244" fmla="*/ 185826 h 2067806"/>
                  <a:gd name="connsiteX1245" fmla="*/ 1652551 w 2301481"/>
                  <a:gd name="connsiteY1245" fmla="*/ 214820 h 2067806"/>
                  <a:gd name="connsiteX1246" fmla="*/ 1652551 w 2301481"/>
                  <a:gd name="connsiteY1246" fmla="*/ 222727 h 2067806"/>
                  <a:gd name="connsiteX1247" fmla="*/ 1645962 w 2301481"/>
                  <a:gd name="connsiteY1247" fmla="*/ 237224 h 2067806"/>
                  <a:gd name="connsiteX1248" fmla="*/ 1624875 w 2301481"/>
                  <a:gd name="connsiteY1248" fmla="*/ 221409 h 2067806"/>
                  <a:gd name="connsiteX1249" fmla="*/ 1623557 w 2301481"/>
                  <a:gd name="connsiteY1249" fmla="*/ 220092 h 2067806"/>
                  <a:gd name="connsiteX1250" fmla="*/ 1605106 w 2301481"/>
                  <a:gd name="connsiteY1250" fmla="*/ 204277 h 2067806"/>
                  <a:gd name="connsiteX1251" fmla="*/ 1601152 w 2301481"/>
                  <a:gd name="connsiteY1251" fmla="*/ 202959 h 2067806"/>
                  <a:gd name="connsiteX1252" fmla="*/ 1597199 w 2301481"/>
                  <a:gd name="connsiteY1252" fmla="*/ 216138 h 2067806"/>
                  <a:gd name="connsiteX1253" fmla="*/ 1570841 w 2301481"/>
                  <a:gd name="connsiteY1253" fmla="*/ 231953 h 2067806"/>
                  <a:gd name="connsiteX1254" fmla="*/ 1562933 w 2301481"/>
                  <a:gd name="connsiteY1254" fmla="*/ 234588 h 2067806"/>
                  <a:gd name="connsiteX1255" fmla="*/ 1553708 w 2301481"/>
                  <a:gd name="connsiteY1255" fmla="*/ 259629 h 2067806"/>
                  <a:gd name="connsiteX1256" fmla="*/ 1553708 w 2301481"/>
                  <a:gd name="connsiteY1256" fmla="*/ 262265 h 2067806"/>
                  <a:gd name="connsiteX1257" fmla="*/ 1553708 w 2301481"/>
                  <a:gd name="connsiteY1257" fmla="*/ 263583 h 2067806"/>
                  <a:gd name="connsiteX1258" fmla="*/ 1498355 w 2301481"/>
                  <a:gd name="connsiteY1258" fmla="*/ 313663 h 2067806"/>
                  <a:gd name="connsiteX1259" fmla="*/ 1471997 w 2301481"/>
                  <a:gd name="connsiteY1259" fmla="*/ 333432 h 2067806"/>
                  <a:gd name="connsiteX1260" fmla="*/ 1491766 w 2301481"/>
                  <a:gd name="connsiteY1260" fmla="*/ 307074 h 2067806"/>
                  <a:gd name="connsiteX1261" fmla="*/ 1519442 w 2301481"/>
                  <a:gd name="connsiteY1261" fmla="*/ 272808 h 2067806"/>
                  <a:gd name="connsiteX1262" fmla="*/ 1529985 w 2301481"/>
                  <a:gd name="connsiteY1262" fmla="*/ 216138 h 2067806"/>
                  <a:gd name="connsiteX1263" fmla="*/ 1527350 w 2301481"/>
                  <a:gd name="connsiteY1263" fmla="*/ 213502 h 2067806"/>
                  <a:gd name="connsiteX1264" fmla="*/ 1516806 w 2301481"/>
                  <a:gd name="connsiteY1264" fmla="*/ 222727 h 2067806"/>
                  <a:gd name="connsiteX1265" fmla="*/ 1516806 w 2301481"/>
                  <a:gd name="connsiteY1265" fmla="*/ 224045 h 2067806"/>
                  <a:gd name="connsiteX1266" fmla="*/ 1511534 w 2301481"/>
                  <a:gd name="connsiteY1266" fmla="*/ 230635 h 2067806"/>
                  <a:gd name="connsiteX1267" fmla="*/ 1506262 w 2301481"/>
                  <a:gd name="connsiteY1267" fmla="*/ 246450 h 2067806"/>
                  <a:gd name="connsiteX1268" fmla="*/ 1498355 w 2301481"/>
                  <a:gd name="connsiteY1268" fmla="*/ 274126 h 2067806"/>
                  <a:gd name="connsiteX1269" fmla="*/ 1466725 w 2301481"/>
                  <a:gd name="connsiteY1269" fmla="*/ 296531 h 2067806"/>
                  <a:gd name="connsiteX1270" fmla="*/ 1462771 w 2301481"/>
                  <a:gd name="connsiteY1270" fmla="*/ 296531 h 2067806"/>
                  <a:gd name="connsiteX1271" fmla="*/ 1461454 w 2301481"/>
                  <a:gd name="connsiteY1271" fmla="*/ 295213 h 2067806"/>
                  <a:gd name="connsiteX1272" fmla="*/ 1469361 w 2301481"/>
                  <a:gd name="connsiteY1272" fmla="*/ 254357 h 2067806"/>
                  <a:gd name="connsiteX1273" fmla="*/ 1470679 w 2301481"/>
                  <a:gd name="connsiteY1273" fmla="*/ 251722 h 2067806"/>
                  <a:gd name="connsiteX1274" fmla="*/ 1471997 w 2301481"/>
                  <a:gd name="connsiteY1274" fmla="*/ 238542 h 2067806"/>
                  <a:gd name="connsiteX1275" fmla="*/ 1466725 w 2301481"/>
                  <a:gd name="connsiteY1275" fmla="*/ 237224 h 2067806"/>
                  <a:gd name="connsiteX1276" fmla="*/ 1464089 w 2301481"/>
                  <a:gd name="connsiteY1276" fmla="*/ 237224 h 2067806"/>
                  <a:gd name="connsiteX1277" fmla="*/ 1460135 w 2301481"/>
                  <a:gd name="connsiteY1277" fmla="*/ 237224 h 2067806"/>
                  <a:gd name="connsiteX1278" fmla="*/ 1458818 w 2301481"/>
                  <a:gd name="connsiteY1278" fmla="*/ 237224 h 2067806"/>
                  <a:gd name="connsiteX1279" fmla="*/ 1440367 w 2301481"/>
                  <a:gd name="connsiteY1279" fmla="*/ 260947 h 2067806"/>
                  <a:gd name="connsiteX1280" fmla="*/ 1439049 w 2301481"/>
                  <a:gd name="connsiteY1280" fmla="*/ 264901 h 2067806"/>
                  <a:gd name="connsiteX1281" fmla="*/ 1450910 w 2301481"/>
                  <a:gd name="connsiteY1281" fmla="*/ 307074 h 2067806"/>
                  <a:gd name="connsiteX1282" fmla="*/ 1456182 w 2301481"/>
                  <a:gd name="connsiteY1282" fmla="*/ 326842 h 2067806"/>
                  <a:gd name="connsiteX1283" fmla="*/ 1454864 w 2301481"/>
                  <a:gd name="connsiteY1283" fmla="*/ 330796 h 2067806"/>
                  <a:gd name="connsiteX1284" fmla="*/ 1450910 w 2301481"/>
                  <a:gd name="connsiteY1284" fmla="*/ 329478 h 2067806"/>
                  <a:gd name="connsiteX1285" fmla="*/ 1415327 w 2301481"/>
                  <a:gd name="connsiteY1285" fmla="*/ 291259 h 2067806"/>
                  <a:gd name="connsiteX1286" fmla="*/ 1414008 w 2301481"/>
                  <a:gd name="connsiteY1286" fmla="*/ 288623 h 2067806"/>
                  <a:gd name="connsiteX1287" fmla="*/ 1408737 w 2301481"/>
                  <a:gd name="connsiteY1287" fmla="*/ 279398 h 2067806"/>
                  <a:gd name="connsiteX1288" fmla="*/ 1400829 w 2301481"/>
                  <a:gd name="connsiteY1288" fmla="*/ 282033 h 2067806"/>
                  <a:gd name="connsiteX1289" fmla="*/ 1396876 w 2301481"/>
                  <a:gd name="connsiteY1289" fmla="*/ 284669 h 2067806"/>
                  <a:gd name="connsiteX1290" fmla="*/ 1398193 w 2301481"/>
                  <a:gd name="connsiteY1290" fmla="*/ 285987 h 2067806"/>
                  <a:gd name="connsiteX1291" fmla="*/ 1404783 w 2301481"/>
                  <a:gd name="connsiteY1291" fmla="*/ 297849 h 2067806"/>
                  <a:gd name="connsiteX1292" fmla="*/ 1396876 w 2301481"/>
                  <a:gd name="connsiteY1292" fmla="*/ 307074 h 2067806"/>
                  <a:gd name="connsiteX1293" fmla="*/ 1386333 w 2301481"/>
                  <a:gd name="connsiteY1293" fmla="*/ 303120 h 2067806"/>
                  <a:gd name="connsiteX1294" fmla="*/ 1383697 w 2301481"/>
                  <a:gd name="connsiteY1294" fmla="*/ 301802 h 2067806"/>
                  <a:gd name="connsiteX1295" fmla="*/ 1367881 w 2301481"/>
                  <a:gd name="connsiteY1295" fmla="*/ 313663 h 2067806"/>
                  <a:gd name="connsiteX1296" fmla="*/ 1362610 w 2301481"/>
                  <a:gd name="connsiteY1296" fmla="*/ 320253 h 2067806"/>
                  <a:gd name="connsiteX1297" fmla="*/ 1359974 w 2301481"/>
                  <a:gd name="connsiteY1297" fmla="*/ 324207 h 2067806"/>
                  <a:gd name="connsiteX1298" fmla="*/ 1354702 w 2301481"/>
                  <a:gd name="connsiteY1298" fmla="*/ 337386 h 2067806"/>
                  <a:gd name="connsiteX1299" fmla="*/ 1348113 w 2301481"/>
                  <a:gd name="connsiteY1299" fmla="*/ 354519 h 2067806"/>
                  <a:gd name="connsiteX1300" fmla="*/ 1344159 w 2301481"/>
                  <a:gd name="connsiteY1300" fmla="*/ 361108 h 2067806"/>
                  <a:gd name="connsiteX1301" fmla="*/ 1300668 w 2301481"/>
                  <a:gd name="connsiteY1301" fmla="*/ 386149 h 2067806"/>
                  <a:gd name="connsiteX1302" fmla="*/ 1272992 w 2301481"/>
                  <a:gd name="connsiteY1302" fmla="*/ 416461 h 2067806"/>
                  <a:gd name="connsiteX1303" fmla="*/ 1272992 w 2301481"/>
                  <a:gd name="connsiteY1303" fmla="*/ 417779 h 2067806"/>
                  <a:gd name="connsiteX1304" fmla="*/ 1249269 w 2301481"/>
                  <a:gd name="connsiteY1304" fmla="*/ 433594 h 2067806"/>
                  <a:gd name="connsiteX1305" fmla="*/ 1241362 w 2301481"/>
                  <a:gd name="connsiteY1305" fmla="*/ 438865 h 2067806"/>
                  <a:gd name="connsiteX1306" fmla="*/ 1257177 w 2301481"/>
                  <a:gd name="connsiteY1306" fmla="*/ 455998 h 2067806"/>
                  <a:gd name="connsiteX1307" fmla="*/ 1258495 w 2301481"/>
                  <a:gd name="connsiteY1307" fmla="*/ 455998 h 2067806"/>
                  <a:gd name="connsiteX1308" fmla="*/ 1259812 w 2301481"/>
                  <a:gd name="connsiteY1308" fmla="*/ 457316 h 2067806"/>
                  <a:gd name="connsiteX1309" fmla="*/ 1276946 w 2301481"/>
                  <a:gd name="connsiteY1309" fmla="*/ 461270 h 2067806"/>
                  <a:gd name="connsiteX1310" fmla="*/ 1286171 w 2301481"/>
                  <a:gd name="connsiteY1310" fmla="*/ 458634 h 2067806"/>
                  <a:gd name="connsiteX1311" fmla="*/ 1311211 w 2301481"/>
                  <a:gd name="connsiteY1311" fmla="*/ 459952 h 2067806"/>
                  <a:gd name="connsiteX1312" fmla="*/ 1317801 w 2301481"/>
                  <a:gd name="connsiteY1312" fmla="*/ 477085 h 2067806"/>
                  <a:gd name="connsiteX1313" fmla="*/ 1309894 w 2301481"/>
                  <a:gd name="connsiteY1313" fmla="*/ 500807 h 2067806"/>
                  <a:gd name="connsiteX1314" fmla="*/ 1296715 w 2301481"/>
                  <a:gd name="connsiteY1314" fmla="*/ 506079 h 2067806"/>
                  <a:gd name="connsiteX1315" fmla="*/ 1265084 w 2301481"/>
                  <a:gd name="connsiteY1315" fmla="*/ 484992 h 2067806"/>
                  <a:gd name="connsiteX1316" fmla="*/ 1243998 w 2301481"/>
                  <a:gd name="connsiteY1316" fmla="*/ 475767 h 2067806"/>
                  <a:gd name="connsiteX1317" fmla="*/ 1218957 w 2301481"/>
                  <a:gd name="connsiteY1317" fmla="*/ 479720 h 2067806"/>
                  <a:gd name="connsiteX1318" fmla="*/ 1212368 w 2301481"/>
                  <a:gd name="connsiteY1318" fmla="*/ 481038 h 2067806"/>
                  <a:gd name="connsiteX1319" fmla="*/ 1205778 w 2301481"/>
                  <a:gd name="connsiteY1319" fmla="*/ 487628 h 2067806"/>
                  <a:gd name="connsiteX1320" fmla="*/ 1213685 w 2301481"/>
                  <a:gd name="connsiteY1320" fmla="*/ 506079 h 2067806"/>
                  <a:gd name="connsiteX1321" fmla="*/ 1217640 w 2301481"/>
                  <a:gd name="connsiteY1321" fmla="*/ 511350 h 2067806"/>
                  <a:gd name="connsiteX1322" fmla="*/ 1207096 w 2301481"/>
                  <a:gd name="connsiteY1322" fmla="*/ 528483 h 2067806"/>
                  <a:gd name="connsiteX1323" fmla="*/ 1200506 w 2301481"/>
                  <a:gd name="connsiteY1323" fmla="*/ 550888 h 2067806"/>
                  <a:gd name="connsiteX1324" fmla="*/ 1200506 w 2301481"/>
                  <a:gd name="connsiteY1324" fmla="*/ 553524 h 2067806"/>
                  <a:gd name="connsiteX1325" fmla="*/ 1200506 w 2301481"/>
                  <a:gd name="connsiteY1325" fmla="*/ 560113 h 2067806"/>
                  <a:gd name="connsiteX1326" fmla="*/ 1197871 w 2301481"/>
                  <a:gd name="connsiteY1326" fmla="*/ 589108 h 2067806"/>
                  <a:gd name="connsiteX1327" fmla="*/ 1191282 w 2301481"/>
                  <a:gd name="connsiteY1327" fmla="*/ 561431 h 2067806"/>
                  <a:gd name="connsiteX1328" fmla="*/ 1191282 w 2301481"/>
                  <a:gd name="connsiteY1328" fmla="*/ 519258 h 2067806"/>
                  <a:gd name="connsiteX1329" fmla="*/ 1191282 w 2301481"/>
                  <a:gd name="connsiteY1329" fmla="*/ 511350 h 2067806"/>
                  <a:gd name="connsiteX1330" fmla="*/ 1178102 w 2301481"/>
                  <a:gd name="connsiteY1330" fmla="*/ 507397 h 2067806"/>
                  <a:gd name="connsiteX1331" fmla="*/ 1159651 w 2301481"/>
                  <a:gd name="connsiteY1331" fmla="*/ 510033 h 2067806"/>
                  <a:gd name="connsiteX1332" fmla="*/ 1157015 w 2301481"/>
                  <a:gd name="connsiteY1332" fmla="*/ 511350 h 2067806"/>
                  <a:gd name="connsiteX1333" fmla="*/ 1160969 w 2301481"/>
                  <a:gd name="connsiteY1333" fmla="*/ 517940 h 2067806"/>
                  <a:gd name="connsiteX1334" fmla="*/ 1168877 w 2301481"/>
                  <a:gd name="connsiteY1334" fmla="*/ 532437 h 2067806"/>
                  <a:gd name="connsiteX1335" fmla="*/ 1168877 w 2301481"/>
                  <a:gd name="connsiteY1335" fmla="*/ 535073 h 2067806"/>
                  <a:gd name="connsiteX1336" fmla="*/ 1167558 w 2301481"/>
                  <a:gd name="connsiteY1336" fmla="*/ 537709 h 2067806"/>
                  <a:gd name="connsiteX1337" fmla="*/ 1130657 w 2301481"/>
                  <a:gd name="connsiteY1337" fmla="*/ 542981 h 2067806"/>
                  <a:gd name="connsiteX1338" fmla="*/ 1114842 w 2301481"/>
                  <a:gd name="connsiteY1338" fmla="*/ 542981 h 2067806"/>
                  <a:gd name="connsiteX1339" fmla="*/ 1093756 w 2301481"/>
                  <a:gd name="connsiteY1339" fmla="*/ 553524 h 2067806"/>
                  <a:gd name="connsiteX1340" fmla="*/ 1099028 w 2301481"/>
                  <a:gd name="connsiteY1340" fmla="*/ 562749 h 2067806"/>
                  <a:gd name="connsiteX1341" fmla="*/ 1109571 w 2301481"/>
                  <a:gd name="connsiteY1341" fmla="*/ 566703 h 2067806"/>
                  <a:gd name="connsiteX1342" fmla="*/ 1122750 w 2301481"/>
                  <a:gd name="connsiteY1342" fmla="*/ 562749 h 2067806"/>
                  <a:gd name="connsiteX1343" fmla="*/ 1137247 w 2301481"/>
                  <a:gd name="connsiteY1343" fmla="*/ 557477 h 2067806"/>
                  <a:gd name="connsiteX1344" fmla="*/ 1139883 w 2301481"/>
                  <a:gd name="connsiteY1344" fmla="*/ 557477 h 2067806"/>
                  <a:gd name="connsiteX1345" fmla="*/ 1145155 w 2301481"/>
                  <a:gd name="connsiteY1345" fmla="*/ 557477 h 2067806"/>
                  <a:gd name="connsiteX1346" fmla="*/ 1145155 w 2301481"/>
                  <a:gd name="connsiteY1346" fmla="*/ 562749 h 2067806"/>
                  <a:gd name="connsiteX1347" fmla="*/ 1126703 w 2301481"/>
                  <a:gd name="connsiteY1347" fmla="*/ 583836 h 2067806"/>
                  <a:gd name="connsiteX1348" fmla="*/ 1122750 w 2301481"/>
                  <a:gd name="connsiteY1348" fmla="*/ 587790 h 2067806"/>
                  <a:gd name="connsiteX1349" fmla="*/ 1138565 w 2301481"/>
                  <a:gd name="connsiteY1349" fmla="*/ 591743 h 2067806"/>
                  <a:gd name="connsiteX1350" fmla="*/ 1141200 w 2301481"/>
                  <a:gd name="connsiteY1350" fmla="*/ 591743 h 2067806"/>
                  <a:gd name="connsiteX1351" fmla="*/ 1151744 w 2301481"/>
                  <a:gd name="connsiteY1351" fmla="*/ 593061 h 2067806"/>
                  <a:gd name="connsiteX1352" fmla="*/ 1143836 w 2301481"/>
                  <a:gd name="connsiteY1352" fmla="*/ 600969 h 2067806"/>
                  <a:gd name="connsiteX1353" fmla="*/ 1139883 w 2301481"/>
                  <a:gd name="connsiteY1353" fmla="*/ 604922 h 2067806"/>
                  <a:gd name="connsiteX1354" fmla="*/ 1138565 w 2301481"/>
                  <a:gd name="connsiteY1354" fmla="*/ 622055 h 2067806"/>
                  <a:gd name="connsiteX1355" fmla="*/ 1139883 w 2301481"/>
                  <a:gd name="connsiteY1355" fmla="*/ 626009 h 2067806"/>
                  <a:gd name="connsiteX1356" fmla="*/ 1141200 w 2301481"/>
                  <a:gd name="connsiteY1356" fmla="*/ 632599 h 2067806"/>
                  <a:gd name="connsiteX1357" fmla="*/ 1134611 w 2301481"/>
                  <a:gd name="connsiteY1357" fmla="*/ 632599 h 2067806"/>
                  <a:gd name="connsiteX1358" fmla="*/ 1134611 w 2301481"/>
                  <a:gd name="connsiteY1358" fmla="*/ 632599 h 2067806"/>
                  <a:gd name="connsiteX1359" fmla="*/ 1096392 w 2301481"/>
                  <a:gd name="connsiteY1359" fmla="*/ 620737 h 2067806"/>
                  <a:gd name="connsiteX1360" fmla="*/ 1091120 w 2301481"/>
                  <a:gd name="connsiteY1360" fmla="*/ 608876 h 2067806"/>
                  <a:gd name="connsiteX1361" fmla="*/ 1088484 w 2301481"/>
                  <a:gd name="connsiteY1361" fmla="*/ 602287 h 2067806"/>
                  <a:gd name="connsiteX1362" fmla="*/ 1079259 w 2301481"/>
                  <a:gd name="connsiteY1362" fmla="*/ 607558 h 2067806"/>
                  <a:gd name="connsiteX1363" fmla="*/ 1068715 w 2301481"/>
                  <a:gd name="connsiteY1363" fmla="*/ 629963 h 2067806"/>
                  <a:gd name="connsiteX1364" fmla="*/ 1088484 w 2301481"/>
                  <a:gd name="connsiteY1364" fmla="*/ 643142 h 2067806"/>
                  <a:gd name="connsiteX1365" fmla="*/ 1108252 w 2301481"/>
                  <a:gd name="connsiteY1365" fmla="*/ 652367 h 2067806"/>
                  <a:gd name="connsiteX1366" fmla="*/ 1110888 w 2301481"/>
                  <a:gd name="connsiteY1366" fmla="*/ 656321 h 2067806"/>
                  <a:gd name="connsiteX1367" fmla="*/ 1114842 w 2301481"/>
                  <a:gd name="connsiteY1367" fmla="*/ 661593 h 2067806"/>
                  <a:gd name="connsiteX1368" fmla="*/ 1108252 w 2301481"/>
                  <a:gd name="connsiteY1368" fmla="*/ 662910 h 2067806"/>
                  <a:gd name="connsiteX1369" fmla="*/ 1101663 w 2301481"/>
                  <a:gd name="connsiteY1369" fmla="*/ 664228 h 2067806"/>
                  <a:gd name="connsiteX1370" fmla="*/ 1100345 w 2301481"/>
                  <a:gd name="connsiteY1370" fmla="*/ 664228 h 2067806"/>
                  <a:gd name="connsiteX1371" fmla="*/ 1092438 w 2301481"/>
                  <a:gd name="connsiteY1371" fmla="*/ 665546 h 2067806"/>
                  <a:gd name="connsiteX1372" fmla="*/ 1091120 w 2301481"/>
                  <a:gd name="connsiteY1372" fmla="*/ 665546 h 2067806"/>
                  <a:gd name="connsiteX1373" fmla="*/ 1059490 w 2301481"/>
                  <a:gd name="connsiteY1373" fmla="*/ 647096 h 2067806"/>
                  <a:gd name="connsiteX1374" fmla="*/ 1044993 w 2301481"/>
                  <a:gd name="connsiteY1374" fmla="*/ 636552 h 2067806"/>
                  <a:gd name="connsiteX1375" fmla="*/ 1041039 w 2301481"/>
                  <a:gd name="connsiteY1375" fmla="*/ 635235 h 2067806"/>
                  <a:gd name="connsiteX1376" fmla="*/ 1043675 w 2301481"/>
                  <a:gd name="connsiteY1376" fmla="*/ 656321 h 2067806"/>
                  <a:gd name="connsiteX1377" fmla="*/ 1043675 w 2301481"/>
                  <a:gd name="connsiteY1377" fmla="*/ 657639 h 2067806"/>
                  <a:gd name="connsiteX1378" fmla="*/ 1046311 w 2301481"/>
                  <a:gd name="connsiteY1378" fmla="*/ 668182 h 2067806"/>
                  <a:gd name="connsiteX1379" fmla="*/ 1033132 w 2301481"/>
                  <a:gd name="connsiteY1379" fmla="*/ 685315 h 2067806"/>
                  <a:gd name="connsiteX1380" fmla="*/ 1030496 w 2301481"/>
                  <a:gd name="connsiteY1380" fmla="*/ 686633 h 2067806"/>
                  <a:gd name="connsiteX1381" fmla="*/ 993594 w 2301481"/>
                  <a:gd name="connsiteY1381" fmla="*/ 691905 h 2067806"/>
                  <a:gd name="connsiteX1382" fmla="*/ 968554 w 2301481"/>
                  <a:gd name="connsiteY1382" fmla="*/ 694541 h 2067806"/>
                  <a:gd name="connsiteX1383" fmla="*/ 964600 w 2301481"/>
                  <a:gd name="connsiteY1383" fmla="*/ 697176 h 2067806"/>
                  <a:gd name="connsiteX1384" fmla="*/ 971190 w 2301481"/>
                  <a:gd name="connsiteY1384" fmla="*/ 705084 h 2067806"/>
                  <a:gd name="connsiteX1385" fmla="*/ 968554 w 2301481"/>
                  <a:gd name="connsiteY1385" fmla="*/ 724853 h 2067806"/>
                  <a:gd name="connsiteX1386" fmla="*/ 947468 w 2301481"/>
                  <a:gd name="connsiteY1386" fmla="*/ 727488 h 2067806"/>
                  <a:gd name="connsiteX1387" fmla="*/ 935606 w 2301481"/>
                  <a:gd name="connsiteY1387" fmla="*/ 731442 h 2067806"/>
                  <a:gd name="connsiteX1388" fmla="*/ 934288 w 2301481"/>
                  <a:gd name="connsiteY1388" fmla="*/ 732760 h 2067806"/>
                  <a:gd name="connsiteX1389" fmla="*/ 931652 w 2301481"/>
                  <a:gd name="connsiteY1389" fmla="*/ 735396 h 2067806"/>
                  <a:gd name="connsiteX1390" fmla="*/ 930334 w 2301481"/>
                  <a:gd name="connsiteY1390" fmla="*/ 740668 h 2067806"/>
                  <a:gd name="connsiteX1391" fmla="*/ 939560 w 2301481"/>
                  <a:gd name="connsiteY1391" fmla="*/ 749893 h 2067806"/>
                  <a:gd name="connsiteX1392" fmla="*/ 942196 w 2301481"/>
                  <a:gd name="connsiteY1392" fmla="*/ 751211 h 2067806"/>
                  <a:gd name="connsiteX1393" fmla="*/ 942196 w 2301481"/>
                  <a:gd name="connsiteY1393" fmla="*/ 753847 h 2067806"/>
                  <a:gd name="connsiteX1394" fmla="*/ 939560 w 2301481"/>
                  <a:gd name="connsiteY1394" fmla="*/ 761754 h 2067806"/>
                  <a:gd name="connsiteX1395" fmla="*/ 915837 w 2301481"/>
                  <a:gd name="connsiteY1395" fmla="*/ 768343 h 2067806"/>
                  <a:gd name="connsiteX1396" fmla="*/ 907930 w 2301481"/>
                  <a:gd name="connsiteY1396" fmla="*/ 768343 h 2067806"/>
                  <a:gd name="connsiteX1397" fmla="*/ 911884 w 2301481"/>
                  <a:gd name="connsiteY1397" fmla="*/ 793384 h 2067806"/>
                  <a:gd name="connsiteX1398" fmla="*/ 931652 w 2301481"/>
                  <a:gd name="connsiteY1398" fmla="*/ 799974 h 2067806"/>
                  <a:gd name="connsiteX1399" fmla="*/ 943513 w 2301481"/>
                  <a:gd name="connsiteY1399" fmla="*/ 799974 h 2067806"/>
                  <a:gd name="connsiteX1400" fmla="*/ 961964 w 2301481"/>
                  <a:gd name="connsiteY1400" fmla="*/ 799974 h 2067806"/>
                  <a:gd name="connsiteX1401" fmla="*/ 976461 w 2301481"/>
                  <a:gd name="connsiteY1401" fmla="*/ 801291 h 2067806"/>
                  <a:gd name="connsiteX1402" fmla="*/ 965918 w 2301481"/>
                  <a:gd name="connsiteY1402" fmla="*/ 809199 h 2067806"/>
                  <a:gd name="connsiteX1403" fmla="*/ 939560 w 2301481"/>
                  <a:gd name="connsiteY1403" fmla="*/ 819742 h 2067806"/>
                  <a:gd name="connsiteX1404" fmla="*/ 935606 w 2301481"/>
                  <a:gd name="connsiteY1404" fmla="*/ 819742 h 2067806"/>
                  <a:gd name="connsiteX1405" fmla="*/ 934288 w 2301481"/>
                  <a:gd name="connsiteY1405" fmla="*/ 819742 h 2067806"/>
                  <a:gd name="connsiteX1406" fmla="*/ 913201 w 2301481"/>
                  <a:gd name="connsiteY1406" fmla="*/ 817106 h 2067806"/>
                  <a:gd name="connsiteX1407" fmla="*/ 900022 w 2301481"/>
                  <a:gd name="connsiteY1407" fmla="*/ 821060 h 2067806"/>
                  <a:gd name="connsiteX1408" fmla="*/ 898705 w 2301481"/>
                  <a:gd name="connsiteY1408" fmla="*/ 821060 h 2067806"/>
                  <a:gd name="connsiteX1409" fmla="*/ 888161 w 2301481"/>
                  <a:gd name="connsiteY1409" fmla="*/ 827650 h 2067806"/>
                  <a:gd name="connsiteX1410" fmla="*/ 885525 w 2301481"/>
                  <a:gd name="connsiteY1410" fmla="*/ 840829 h 2067806"/>
                  <a:gd name="connsiteX1411" fmla="*/ 888161 w 2301481"/>
                  <a:gd name="connsiteY1411" fmla="*/ 852690 h 2067806"/>
                  <a:gd name="connsiteX1412" fmla="*/ 872346 w 2301481"/>
                  <a:gd name="connsiteY1412" fmla="*/ 859280 h 2067806"/>
                  <a:gd name="connsiteX1413" fmla="*/ 860485 w 2301481"/>
                  <a:gd name="connsiteY1413" fmla="*/ 860597 h 2067806"/>
                  <a:gd name="connsiteX1414" fmla="*/ 859167 w 2301481"/>
                  <a:gd name="connsiteY1414" fmla="*/ 877731 h 2067806"/>
                  <a:gd name="connsiteX1415" fmla="*/ 859167 w 2301481"/>
                  <a:gd name="connsiteY1415" fmla="*/ 879049 h 2067806"/>
                  <a:gd name="connsiteX1416" fmla="*/ 857849 w 2301481"/>
                  <a:gd name="connsiteY1416" fmla="*/ 884320 h 2067806"/>
                  <a:gd name="connsiteX1417" fmla="*/ 839398 w 2301481"/>
                  <a:gd name="connsiteY1417" fmla="*/ 889592 h 2067806"/>
                  <a:gd name="connsiteX1418" fmla="*/ 834126 w 2301481"/>
                  <a:gd name="connsiteY1418" fmla="*/ 889592 h 2067806"/>
                  <a:gd name="connsiteX1419" fmla="*/ 830173 w 2301481"/>
                  <a:gd name="connsiteY1419" fmla="*/ 892228 h 2067806"/>
                  <a:gd name="connsiteX1420" fmla="*/ 832809 w 2301481"/>
                  <a:gd name="connsiteY1420" fmla="*/ 908042 h 2067806"/>
                  <a:gd name="connsiteX1421" fmla="*/ 835445 w 2301481"/>
                  <a:gd name="connsiteY1421" fmla="*/ 911996 h 2067806"/>
                  <a:gd name="connsiteX1422" fmla="*/ 842034 w 2301481"/>
                  <a:gd name="connsiteY1422" fmla="*/ 923858 h 2067806"/>
                  <a:gd name="connsiteX1423" fmla="*/ 843352 w 2301481"/>
                  <a:gd name="connsiteY1423" fmla="*/ 926493 h 2067806"/>
                  <a:gd name="connsiteX1424" fmla="*/ 840716 w 2301481"/>
                  <a:gd name="connsiteY1424" fmla="*/ 929129 h 2067806"/>
                  <a:gd name="connsiteX1425" fmla="*/ 826219 w 2301481"/>
                  <a:gd name="connsiteY1425" fmla="*/ 933083 h 2067806"/>
                  <a:gd name="connsiteX1426" fmla="*/ 819630 w 2301481"/>
                  <a:gd name="connsiteY1426" fmla="*/ 931765 h 2067806"/>
                  <a:gd name="connsiteX1427" fmla="*/ 818311 w 2301481"/>
                  <a:gd name="connsiteY1427" fmla="*/ 930447 h 2067806"/>
                  <a:gd name="connsiteX1428" fmla="*/ 818311 w 2301481"/>
                  <a:gd name="connsiteY1428" fmla="*/ 925176 h 2067806"/>
                  <a:gd name="connsiteX1429" fmla="*/ 790635 w 2301481"/>
                  <a:gd name="connsiteY1429" fmla="*/ 947580 h 2067806"/>
                  <a:gd name="connsiteX1430" fmla="*/ 789318 w 2301481"/>
                  <a:gd name="connsiteY1430" fmla="*/ 951534 h 2067806"/>
                  <a:gd name="connsiteX1431" fmla="*/ 790635 w 2301481"/>
                  <a:gd name="connsiteY1431" fmla="*/ 951534 h 2067806"/>
                  <a:gd name="connsiteX1432" fmla="*/ 802497 w 2301481"/>
                  <a:gd name="connsiteY1432" fmla="*/ 944944 h 2067806"/>
                  <a:gd name="connsiteX1433" fmla="*/ 811722 w 2301481"/>
                  <a:gd name="connsiteY1433" fmla="*/ 940990 h 2067806"/>
                  <a:gd name="connsiteX1434" fmla="*/ 813040 w 2301481"/>
                  <a:gd name="connsiteY1434" fmla="*/ 940990 h 2067806"/>
                  <a:gd name="connsiteX1435" fmla="*/ 814358 w 2301481"/>
                  <a:gd name="connsiteY1435" fmla="*/ 942308 h 2067806"/>
                  <a:gd name="connsiteX1436" fmla="*/ 814358 w 2301481"/>
                  <a:gd name="connsiteY1436" fmla="*/ 960759 h 2067806"/>
                  <a:gd name="connsiteX1437" fmla="*/ 814358 w 2301481"/>
                  <a:gd name="connsiteY1437" fmla="*/ 962077 h 2067806"/>
                  <a:gd name="connsiteX1438" fmla="*/ 822266 w 2301481"/>
                  <a:gd name="connsiteY1438" fmla="*/ 959441 h 2067806"/>
                  <a:gd name="connsiteX1439" fmla="*/ 842034 w 2301481"/>
                  <a:gd name="connsiteY1439" fmla="*/ 952851 h 2067806"/>
                  <a:gd name="connsiteX1440" fmla="*/ 843352 w 2301481"/>
                  <a:gd name="connsiteY1440" fmla="*/ 952851 h 2067806"/>
                  <a:gd name="connsiteX1441" fmla="*/ 851259 w 2301481"/>
                  <a:gd name="connsiteY1441" fmla="*/ 952851 h 2067806"/>
                  <a:gd name="connsiteX1442" fmla="*/ 848624 w 2301481"/>
                  <a:gd name="connsiteY1442" fmla="*/ 959441 h 2067806"/>
                  <a:gd name="connsiteX1443" fmla="*/ 835445 w 2301481"/>
                  <a:gd name="connsiteY1443" fmla="*/ 972620 h 2067806"/>
                  <a:gd name="connsiteX1444" fmla="*/ 826219 w 2301481"/>
                  <a:gd name="connsiteY1444" fmla="*/ 977892 h 2067806"/>
                  <a:gd name="connsiteX1445" fmla="*/ 823583 w 2301481"/>
                  <a:gd name="connsiteY1445" fmla="*/ 979210 h 2067806"/>
                  <a:gd name="connsiteX1446" fmla="*/ 807768 w 2301481"/>
                  <a:gd name="connsiteY1446" fmla="*/ 987117 h 2067806"/>
                  <a:gd name="connsiteX1447" fmla="*/ 791953 w 2301481"/>
                  <a:gd name="connsiteY1447" fmla="*/ 993707 h 2067806"/>
                  <a:gd name="connsiteX1448" fmla="*/ 786682 w 2301481"/>
                  <a:gd name="connsiteY1448" fmla="*/ 993707 h 2067806"/>
                  <a:gd name="connsiteX1449" fmla="*/ 786682 w 2301481"/>
                  <a:gd name="connsiteY1449" fmla="*/ 988435 h 2067806"/>
                  <a:gd name="connsiteX1450" fmla="*/ 787999 w 2301481"/>
                  <a:gd name="connsiteY1450" fmla="*/ 983164 h 2067806"/>
                  <a:gd name="connsiteX1451" fmla="*/ 790635 w 2301481"/>
                  <a:gd name="connsiteY1451" fmla="*/ 975256 h 2067806"/>
                  <a:gd name="connsiteX1452" fmla="*/ 789318 w 2301481"/>
                  <a:gd name="connsiteY1452" fmla="*/ 975256 h 2067806"/>
                  <a:gd name="connsiteX1453" fmla="*/ 782728 w 2301481"/>
                  <a:gd name="connsiteY1453" fmla="*/ 975256 h 2067806"/>
                  <a:gd name="connsiteX1454" fmla="*/ 781410 w 2301481"/>
                  <a:gd name="connsiteY1454" fmla="*/ 975256 h 2067806"/>
                  <a:gd name="connsiteX1455" fmla="*/ 751098 w 2301481"/>
                  <a:gd name="connsiteY1455" fmla="*/ 993707 h 2067806"/>
                  <a:gd name="connsiteX1456" fmla="*/ 724740 w 2301481"/>
                  <a:gd name="connsiteY1456" fmla="*/ 1010840 h 2067806"/>
                  <a:gd name="connsiteX1457" fmla="*/ 710243 w 2301481"/>
                  <a:gd name="connsiteY1457" fmla="*/ 1017429 h 2067806"/>
                  <a:gd name="connsiteX1458" fmla="*/ 723422 w 2301481"/>
                  <a:gd name="connsiteY1458" fmla="*/ 1014793 h 2067806"/>
                  <a:gd name="connsiteX1459" fmla="*/ 745826 w 2301481"/>
                  <a:gd name="connsiteY1459" fmla="*/ 1012158 h 2067806"/>
                  <a:gd name="connsiteX1460" fmla="*/ 756370 w 2301481"/>
                  <a:gd name="connsiteY1460" fmla="*/ 1012158 h 2067806"/>
                  <a:gd name="connsiteX1461" fmla="*/ 751098 w 2301481"/>
                  <a:gd name="connsiteY1461" fmla="*/ 1020065 h 2067806"/>
                  <a:gd name="connsiteX1462" fmla="*/ 735283 w 2301481"/>
                  <a:gd name="connsiteY1462" fmla="*/ 1033244 h 2067806"/>
                  <a:gd name="connsiteX1463" fmla="*/ 732647 w 2301481"/>
                  <a:gd name="connsiteY1463" fmla="*/ 1034562 h 2067806"/>
                  <a:gd name="connsiteX1464" fmla="*/ 727376 w 2301481"/>
                  <a:gd name="connsiteY1464" fmla="*/ 1038516 h 2067806"/>
                  <a:gd name="connsiteX1465" fmla="*/ 722104 w 2301481"/>
                  <a:gd name="connsiteY1465" fmla="*/ 1047741 h 2067806"/>
                  <a:gd name="connsiteX1466" fmla="*/ 723422 w 2301481"/>
                  <a:gd name="connsiteY1466" fmla="*/ 1054331 h 2067806"/>
                  <a:gd name="connsiteX1467" fmla="*/ 722104 w 2301481"/>
                  <a:gd name="connsiteY1467" fmla="*/ 1059603 h 2067806"/>
                  <a:gd name="connsiteX1468" fmla="*/ 707607 w 2301481"/>
                  <a:gd name="connsiteY1468" fmla="*/ 1060920 h 2067806"/>
                  <a:gd name="connsiteX1469" fmla="*/ 697064 w 2301481"/>
                  <a:gd name="connsiteY1469" fmla="*/ 1059603 h 2067806"/>
                  <a:gd name="connsiteX1470" fmla="*/ 695746 w 2301481"/>
                  <a:gd name="connsiteY1470" fmla="*/ 1059603 h 2067806"/>
                  <a:gd name="connsiteX1471" fmla="*/ 673341 w 2301481"/>
                  <a:gd name="connsiteY1471" fmla="*/ 1066192 h 2067806"/>
                  <a:gd name="connsiteX1472" fmla="*/ 672023 w 2301481"/>
                  <a:gd name="connsiteY1472" fmla="*/ 1067510 h 2067806"/>
                  <a:gd name="connsiteX1473" fmla="*/ 637758 w 2301481"/>
                  <a:gd name="connsiteY1473" fmla="*/ 1079371 h 2067806"/>
                  <a:gd name="connsiteX1474" fmla="*/ 635122 w 2301481"/>
                  <a:gd name="connsiteY1474" fmla="*/ 1084643 h 2067806"/>
                  <a:gd name="connsiteX1475" fmla="*/ 633803 w 2301481"/>
                  <a:gd name="connsiteY1475" fmla="*/ 1093868 h 2067806"/>
                  <a:gd name="connsiteX1476" fmla="*/ 617989 w 2301481"/>
                  <a:gd name="connsiteY1476" fmla="*/ 1104411 h 2067806"/>
                  <a:gd name="connsiteX1477" fmla="*/ 612717 w 2301481"/>
                  <a:gd name="connsiteY1477" fmla="*/ 1104411 h 2067806"/>
                  <a:gd name="connsiteX1478" fmla="*/ 608764 w 2301481"/>
                  <a:gd name="connsiteY1478" fmla="*/ 1107047 h 2067806"/>
                  <a:gd name="connsiteX1479" fmla="*/ 608764 w 2301481"/>
                  <a:gd name="connsiteY1479" fmla="*/ 1121545 h 2067806"/>
                  <a:gd name="connsiteX1480" fmla="*/ 608764 w 2301481"/>
                  <a:gd name="connsiteY1480" fmla="*/ 1126816 h 2067806"/>
                  <a:gd name="connsiteX1481" fmla="*/ 608764 w 2301481"/>
                  <a:gd name="connsiteY1481" fmla="*/ 1128134 h 2067806"/>
                  <a:gd name="connsiteX1482" fmla="*/ 607445 w 2301481"/>
                  <a:gd name="connsiteY1482" fmla="*/ 1129452 h 2067806"/>
                  <a:gd name="connsiteX1483" fmla="*/ 585041 w 2301481"/>
                  <a:gd name="connsiteY1483" fmla="*/ 1136042 h 2067806"/>
                  <a:gd name="connsiteX1484" fmla="*/ 579769 w 2301481"/>
                  <a:gd name="connsiteY1484" fmla="*/ 1137359 h 2067806"/>
                  <a:gd name="connsiteX1485" fmla="*/ 581087 w 2301481"/>
                  <a:gd name="connsiteY1485" fmla="*/ 1143949 h 2067806"/>
                  <a:gd name="connsiteX1486" fmla="*/ 583723 w 2301481"/>
                  <a:gd name="connsiteY1486" fmla="*/ 1153174 h 2067806"/>
                  <a:gd name="connsiteX1487" fmla="*/ 552093 w 2301481"/>
                  <a:gd name="connsiteY1487" fmla="*/ 1168990 h 2067806"/>
                  <a:gd name="connsiteX1488" fmla="*/ 546821 w 2301481"/>
                  <a:gd name="connsiteY1488" fmla="*/ 1170307 h 2067806"/>
                  <a:gd name="connsiteX1489" fmla="*/ 533642 w 2301481"/>
                  <a:gd name="connsiteY1489" fmla="*/ 1180851 h 2067806"/>
                  <a:gd name="connsiteX1490" fmla="*/ 533642 w 2301481"/>
                  <a:gd name="connsiteY1490" fmla="*/ 1182169 h 2067806"/>
                  <a:gd name="connsiteX1491" fmla="*/ 541549 w 2301481"/>
                  <a:gd name="connsiteY1491" fmla="*/ 1183486 h 2067806"/>
                  <a:gd name="connsiteX1492" fmla="*/ 550775 w 2301481"/>
                  <a:gd name="connsiteY1492" fmla="*/ 1182169 h 2067806"/>
                  <a:gd name="connsiteX1493" fmla="*/ 569226 w 2301481"/>
                  <a:gd name="connsiteY1493" fmla="*/ 1187440 h 2067806"/>
                  <a:gd name="connsiteX1494" fmla="*/ 557365 w 2301481"/>
                  <a:gd name="connsiteY1494" fmla="*/ 1199301 h 2067806"/>
                  <a:gd name="connsiteX1495" fmla="*/ 549457 w 2301481"/>
                  <a:gd name="connsiteY1495" fmla="*/ 1204573 h 2067806"/>
                  <a:gd name="connsiteX1496" fmla="*/ 558683 w 2301481"/>
                  <a:gd name="connsiteY1496" fmla="*/ 1205891 h 2067806"/>
                  <a:gd name="connsiteX1497" fmla="*/ 587676 w 2301481"/>
                  <a:gd name="connsiteY1497" fmla="*/ 1200619 h 2067806"/>
                  <a:gd name="connsiteX1498" fmla="*/ 625896 w 2301481"/>
                  <a:gd name="connsiteY1498" fmla="*/ 1186122 h 2067806"/>
                  <a:gd name="connsiteX1499" fmla="*/ 632486 w 2301481"/>
                  <a:gd name="connsiteY1499" fmla="*/ 1182169 h 2067806"/>
                  <a:gd name="connsiteX1500" fmla="*/ 623260 w 2301481"/>
                  <a:gd name="connsiteY1500" fmla="*/ 1176897 h 2067806"/>
                  <a:gd name="connsiteX1501" fmla="*/ 606128 w 2301481"/>
                  <a:gd name="connsiteY1501" fmla="*/ 1172943 h 2067806"/>
                  <a:gd name="connsiteX1502" fmla="*/ 623260 w 2301481"/>
                  <a:gd name="connsiteY1502" fmla="*/ 1167672 h 2067806"/>
                  <a:gd name="connsiteX1503" fmla="*/ 639075 w 2301481"/>
                  <a:gd name="connsiteY1503" fmla="*/ 1165036 h 2067806"/>
                  <a:gd name="connsiteX1504" fmla="*/ 652255 w 2301481"/>
                  <a:gd name="connsiteY1504" fmla="*/ 1167672 h 2067806"/>
                  <a:gd name="connsiteX1505" fmla="*/ 658844 w 2301481"/>
                  <a:gd name="connsiteY1505" fmla="*/ 1175579 h 2067806"/>
                  <a:gd name="connsiteX1506" fmla="*/ 650937 w 2301481"/>
                  <a:gd name="connsiteY1506" fmla="*/ 1187440 h 2067806"/>
                  <a:gd name="connsiteX1507" fmla="*/ 649619 w 2301481"/>
                  <a:gd name="connsiteY1507" fmla="*/ 1188758 h 2067806"/>
                  <a:gd name="connsiteX1508" fmla="*/ 649619 w 2301481"/>
                  <a:gd name="connsiteY1508" fmla="*/ 1190076 h 2067806"/>
                  <a:gd name="connsiteX1509" fmla="*/ 603492 w 2301481"/>
                  <a:gd name="connsiteY1509" fmla="*/ 1228296 h 2067806"/>
                  <a:gd name="connsiteX1510" fmla="*/ 542868 w 2301481"/>
                  <a:gd name="connsiteY1510" fmla="*/ 1242792 h 2067806"/>
                  <a:gd name="connsiteX1511" fmla="*/ 524417 w 2301481"/>
                  <a:gd name="connsiteY1511" fmla="*/ 1223024 h 2067806"/>
                  <a:gd name="connsiteX1512" fmla="*/ 521781 w 2301481"/>
                  <a:gd name="connsiteY1512" fmla="*/ 1216434 h 2067806"/>
                  <a:gd name="connsiteX1513" fmla="*/ 521781 w 2301481"/>
                  <a:gd name="connsiteY1513" fmla="*/ 1216434 h 2067806"/>
                  <a:gd name="connsiteX1514" fmla="*/ 508602 w 2301481"/>
                  <a:gd name="connsiteY1514" fmla="*/ 1236203 h 2067806"/>
                  <a:gd name="connsiteX1515" fmla="*/ 505966 w 2301481"/>
                  <a:gd name="connsiteY1515" fmla="*/ 1241475 h 2067806"/>
                  <a:gd name="connsiteX1516" fmla="*/ 504648 w 2301481"/>
                  <a:gd name="connsiteY1516" fmla="*/ 1242792 h 2067806"/>
                  <a:gd name="connsiteX1517" fmla="*/ 504648 w 2301481"/>
                  <a:gd name="connsiteY1517" fmla="*/ 1246746 h 2067806"/>
                  <a:gd name="connsiteX1518" fmla="*/ 499377 w 2301481"/>
                  <a:gd name="connsiteY1518" fmla="*/ 1246746 h 2067806"/>
                  <a:gd name="connsiteX1519" fmla="*/ 498058 w 2301481"/>
                  <a:gd name="connsiteY1519" fmla="*/ 1246746 h 2067806"/>
                  <a:gd name="connsiteX1520" fmla="*/ 491469 w 2301481"/>
                  <a:gd name="connsiteY1520" fmla="*/ 1246746 h 2067806"/>
                  <a:gd name="connsiteX1521" fmla="*/ 490151 w 2301481"/>
                  <a:gd name="connsiteY1521" fmla="*/ 1246746 h 2067806"/>
                  <a:gd name="connsiteX1522" fmla="*/ 482243 w 2301481"/>
                  <a:gd name="connsiteY1522" fmla="*/ 1242792 h 2067806"/>
                  <a:gd name="connsiteX1523" fmla="*/ 475654 w 2301481"/>
                  <a:gd name="connsiteY1523" fmla="*/ 1240157 h 2067806"/>
                  <a:gd name="connsiteX1524" fmla="*/ 470383 w 2301481"/>
                  <a:gd name="connsiteY1524" fmla="*/ 1242792 h 2067806"/>
                  <a:gd name="connsiteX1525" fmla="*/ 462475 w 2301481"/>
                  <a:gd name="connsiteY1525" fmla="*/ 1252018 h 2067806"/>
                  <a:gd name="connsiteX1526" fmla="*/ 462475 w 2301481"/>
                  <a:gd name="connsiteY1526" fmla="*/ 1244110 h 2067806"/>
                  <a:gd name="connsiteX1527" fmla="*/ 437435 w 2301481"/>
                  <a:gd name="connsiteY1527" fmla="*/ 1244110 h 2067806"/>
                  <a:gd name="connsiteX1528" fmla="*/ 433481 w 2301481"/>
                  <a:gd name="connsiteY1528" fmla="*/ 1246746 h 2067806"/>
                  <a:gd name="connsiteX1529" fmla="*/ 441388 w 2301481"/>
                  <a:gd name="connsiteY1529" fmla="*/ 1254654 h 2067806"/>
                  <a:gd name="connsiteX1530" fmla="*/ 451932 w 2301481"/>
                  <a:gd name="connsiteY1530" fmla="*/ 1270469 h 2067806"/>
                  <a:gd name="connsiteX1531" fmla="*/ 451932 w 2301481"/>
                  <a:gd name="connsiteY1531" fmla="*/ 1273105 h 2067806"/>
                  <a:gd name="connsiteX1532" fmla="*/ 447978 w 2301481"/>
                  <a:gd name="connsiteY1532" fmla="*/ 1271787 h 2067806"/>
                  <a:gd name="connsiteX1533" fmla="*/ 424256 w 2301481"/>
                  <a:gd name="connsiteY1533" fmla="*/ 1275740 h 2067806"/>
                  <a:gd name="connsiteX1534" fmla="*/ 409758 w 2301481"/>
                  <a:gd name="connsiteY1534" fmla="*/ 1277058 h 2067806"/>
                  <a:gd name="connsiteX1535" fmla="*/ 407123 w 2301481"/>
                  <a:gd name="connsiteY1535" fmla="*/ 1278376 h 2067806"/>
                  <a:gd name="connsiteX1536" fmla="*/ 412394 w 2301481"/>
                  <a:gd name="connsiteY1536" fmla="*/ 1286284 h 2067806"/>
                  <a:gd name="connsiteX1537" fmla="*/ 417666 w 2301481"/>
                  <a:gd name="connsiteY1537" fmla="*/ 1291555 h 2067806"/>
                  <a:gd name="connsiteX1538" fmla="*/ 417666 w 2301481"/>
                  <a:gd name="connsiteY1538" fmla="*/ 1302099 h 2067806"/>
                  <a:gd name="connsiteX1539" fmla="*/ 417666 w 2301481"/>
                  <a:gd name="connsiteY1539" fmla="*/ 1310006 h 2067806"/>
                  <a:gd name="connsiteX1540" fmla="*/ 412394 w 2301481"/>
                  <a:gd name="connsiteY1540" fmla="*/ 1327139 h 2067806"/>
                  <a:gd name="connsiteX1541" fmla="*/ 409758 w 2301481"/>
                  <a:gd name="connsiteY1541" fmla="*/ 1329775 h 2067806"/>
                  <a:gd name="connsiteX1542" fmla="*/ 407123 w 2301481"/>
                  <a:gd name="connsiteY1542" fmla="*/ 1327139 h 2067806"/>
                  <a:gd name="connsiteX1543" fmla="*/ 393944 w 2301481"/>
                  <a:gd name="connsiteY1543" fmla="*/ 1288919 h 2067806"/>
                  <a:gd name="connsiteX1544" fmla="*/ 393944 w 2301481"/>
                  <a:gd name="connsiteY1544" fmla="*/ 1287602 h 2067806"/>
                  <a:gd name="connsiteX1545" fmla="*/ 391308 w 2301481"/>
                  <a:gd name="connsiteY1545" fmla="*/ 1282330 h 2067806"/>
                  <a:gd name="connsiteX1546" fmla="*/ 388672 w 2301481"/>
                  <a:gd name="connsiteY1546" fmla="*/ 1306053 h 2067806"/>
                  <a:gd name="connsiteX1547" fmla="*/ 388672 w 2301481"/>
                  <a:gd name="connsiteY1547" fmla="*/ 1310006 h 2067806"/>
                  <a:gd name="connsiteX1548" fmla="*/ 395261 w 2301481"/>
                  <a:gd name="connsiteY1548" fmla="*/ 1328457 h 2067806"/>
                  <a:gd name="connsiteX1549" fmla="*/ 397897 w 2301481"/>
                  <a:gd name="connsiteY1549" fmla="*/ 1339000 h 2067806"/>
                  <a:gd name="connsiteX1550" fmla="*/ 391308 w 2301481"/>
                  <a:gd name="connsiteY1550" fmla="*/ 1346908 h 2067806"/>
                  <a:gd name="connsiteX1551" fmla="*/ 388672 w 2301481"/>
                  <a:gd name="connsiteY1551" fmla="*/ 1346908 h 2067806"/>
                  <a:gd name="connsiteX1552" fmla="*/ 379446 w 2301481"/>
                  <a:gd name="connsiteY1552" fmla="*/ 1341636 h 2067806"/>
                  <a:gd name="connsiteX1553" fmla="*/ 374175 w 2301481"/>
                  <a:gd name="connsiteY1553" fmla="*/ 1329775 h 2067806"/>
                  <a:gd name="connsiteX1554" fmla="*/ 366267 w 2301481"/>
                  <a:gd name="connsiteY1554" fmla="*/ 1294191 h 2067806"/>
                  <a:gd name="connsiteX1555" fmla="*/ 363631 w 2301481"/>
                  <a:gd name="connsiteY1555" fmla="*/ 1290237 h 2067806"/>
                  <a:gd name="connsiteX1556" fmla="*/ 353088 w 2301481"/>
                  <a:gd name="connsiteY1556" fmla="*/ 1298145 h 2067806"/>
                  <a:gd name="connsiteX1557" fmla="*/ 334638 w 2301481"/>
                  <a:gd name="connsiteY1557" fmla="*/ 1306053 h 2067806"/>
                  <a:gd name="connsiteX1558" fmla="*/ 333319 w 2301481"/>
                  <a:gd name="connsiteY1558" fmla="*/ 1306053 h 2067806"/>
                  <a:gd name="connsiteX1559" fmla="*/ 329366 w 2301481"/>
                  <a:gd name="connsiteY1559" fmla="*/ 1307370 h 2067806"/>
                  <a:gd name="connsiteX1560" fmla="*/ 328048 w 2301481"/>
                  <a:gd name="connsiteY1560" fmla="*/ 1307370 h 2067806"/>
                  <a:gd name="connsiteX1561" fmla="*/ 318823 w 2301481"/>
                  <a:gd name="connsiteY1561" fmla="*/ 1312642 h 2067806"/>
                  <a:gd name="connsiteX1562" fmla="*/ 318823 w 2301481"/>
                  <a:gd name="connsiteY1562" fmla="*/ 1317914 h 2067806"/>
                  <a:gd name="connsiteX1563" fmla="*/ 333319 w 2301481"/>
                  <a:gd name="connsiteY1563" fmla="*/ 1323185 h 2067806"/>
                  <a:gd name="connsiteX1564" fmla="*/ 349134 w 2301481"/>
                  <a:gd name="connsiteY1564" fmla="*/ 1321867 h 2067806"/>
                  <a:gd name="connsiteX1565" fmla="*/ 350452 w 2301481"/>
                  <a:gd name="connsiteY1565" fmla="*/ 1321867 h 2067806"/>
                  <a:gd name="connsiteX1566" fmla="*/ 358360 w 2301481"/>
                  <a:gd name="connsiteY1566" fmla="*/ 1332411 h 2067806"/>
                  <a:gd name="connsiteX1567" fmla="*/ 358360 w 2301481"/>
                  <a:gd name="connsiteY1567" fmla="*/ 1335046 h 2067806"/>
                  <a:gd name="connsiteX1568" fmla="*/ 357042 w 2301481"/>
                  <a:gd name="connsiteY1568" fmla="*/ 1336364 h 2067806"/>
                  <a:gd name="connsiteX1569" fmla="*/ 349134 w 2301481"/>
                  <a:gd name="connsiteY1569" fmla="*/ 1341636 h 2067806"/>
                  <a:gd name="connsiteX1570" fmla="*/ 343862 w 2301481"/>
                  <a:gd name="connsiteY1570" fmla="*/ 1344272 h 2067806"/>
                  <a:gd name="connsiteX1571" fmla="*/ 341227 w 2301481"/>
                  <a:gd name="connsiteY1571" fmla="*/ 1346908 h 2067806"/>
                  <a:gd name="connsiteX1572" fmla="*/ 325412 w 2301481"/>
                  <a:gd name="connsiteY1572" fmla="*/ 1349543 h 2067806"/>
                  <a:gd name="connsiteX1573" fmla="*/ 318823 w 2301481"/>
                  <a:gd name="connsiteY1573" fmla="*/ 1350861 h 2067806"/>
                  <a:gd name="connsiteX1574" fmla="*/ 322776 w 2301481"/>
                  <a:gd name="connsiteY1574" fmla="*/ 1354815 h 2067806"/>
                  <a:gd name="connsiteX1575" fmla="*/ 326730 w 2301481"/>
                  <a:gd name="connsiteY1575" fmla="*/ 1358769 h 2067806"/>
                  <a:gd name="connsiteX1576" fmla="*/ 330683 w 2301481"/>
                  <a:gd name="connsiteY1576" fmla="*/ 1358769 h 2067806"/>
                  <a:gd name="connsiteX1577" fmla="*/ 328048 w 2301481"/>
                  <a:gd name="connsiteY1577" fmla="*/ 1365359 h 2067806"/>
                  <a:gd name="connsiteX1578" fmla="*/ 321459 w 2301481"/>
                  <a:gd name="connsiteY1578" fmla="*/ 1371948 h 2067806"/>
                  <a:gd name="connsiteX1579" fmla="*/ 320140 w 2301481"/>
                  <a:gd name="connsiteY1579" fmla="*/ 1373266 h 2067806"/>
                  <a:gd name="connsiteX1580" fmla="*/ 317504 w 2301481"/>
                  <a:gd name="connsiteY1580" fmla="*/ 1373266 h 2067806"/>
                  <a:gd name="connsiteX1581" fmla="*/ 295100 w 2301481"/>
                  <a:gd name="connsiteY1581" fmla="*/ 1362723 h 2067806"/>
                  <a:gd name="connsiteX1582" fmla="*/ 277967 w 2301481"/>
                  <a:gd name="connsiteY1582" fmla="*/ 1352179 h 2067806"/>
                  <a:gd name="connsiteX1583" fmla="*/ 263470 w 2301481"/>
                  <a:gd name="connsiteY1583" fmla="*/ 1356133 h 2067806"/>
                  <a:gd name="connsiteX1584" fmla="*/ 256880 w 2301481"/>
                  <a:gd name="connsiteY1584" fmla="*/ 1361405 h 2067806"/>
                  <a:gd name="connsiteX1585" fmla="*/ 254244 w 2301481"/>
                  <a:gd name="connsiteY1585" fmla="*/ 1361405 h 2067806"/>
                  <a:gd name="connsiteX1586" fmla="*/ 245019 w 2301481"/>
                  <a:gd name="connsiteY1586" fmla="*/ 1357451 h 2067806"/>
                  <a:gd name="connsiteX1587" fmla="*/ 231840 w 2301481"/>
                  <a:gd name="connsiteY1587" fmla="*/ 1354815 h 2067806"/>
                  <a:gd name="connsiteX1588" fmla="*/ 230522 w 2301481"/>
                  <a:gd name="connsiteY1588" fmla="*/ 1357451 h 2067806"/>
                  <a:gd name="connsiteX1589" fmla="*/ 258198 w 2301481"/>
                  <a:gd name="connsiteY1589" fmla="*/ 1374584 h 2067806"/>
                  <a:gd name="connsiteX1590" fmla="*/ 277967 w 2301481"/>
                  <a:gd name="connsiteY1590" fmla="*/ 1399624 h 2067806"/>
                  <a:gd name="connsiteX1591" fmla="*/ 275332 w 2301481"/>
                  <a:gd name="connsiteY1591" fmla="*/ 1415439 h 2067806"/>
                  <a:gd name="connsiteX1592" fmla="*/ 272696 w 2301481"/>
                  <a:gd name="connsiteY1592" fmla="*/ 1422029 h 2067806"/>
                  <a:gd name="connsiteX1593" fmla="*/ 272696 w 2301481"/>
                  <a:gd name="connsiteY1593" fmla="*/ 1424665 h 2067806"/>
                  <a:gd name="connsiteX1594" fmla="*/ 264788 w 2301481"/>
                  <a:gd name="connsiteY1594" fmla="*/ 1435208 h 2067806"/>
                  <a:gd name="connsiteX1595" fmla="*/ 263470 w 2301481"/>
                  <a:gd name="connsiteY1595" fmla="*/ 1435208 h 2067806"/>
                  <a:gd name="connsiteX1596" fmla="*/ 262152 w 2301481"/>
                  <a:gd name="connsiteY1596" fmla="*/ 1435208 h 2067806"/>
                  <a:gd name="connsiteX1597" fmla="*/ 256880 w 2301481"/>
                  <a:gd name="connsiteY1597" fmla="*/ 1432572 h 2067806"/>
                  <a:gd name="connsiteX1598" fmla="*/ 251609 w 2301481"/>
                  <a:gd name="connsiteY1598" fmla="*/ 1408850 h 2067806"/>
                  <a:gd name="connsiteX1599" fmla="*/ 248973 w 2301481"/>
                  <a:gd name="connsiteY1599" fmla="*/ 1400942 h 2067806"/>
                  <a:gd name="connsiteX1600" fmla="*/ 229204 w 2301481"/>
                  <a:gd name="connsiteY1600" fmla="*/ 1398306 h 2067806"/>
                  <a:gd name="connsiteX1601" fmla="*/ 226569 w 2301481"/>
                  <a:gd name="connsiteY1601" fmla="*/ 1403578 h 2067806"/>
                  <a:gd name="connsiteX1602" fmla="*/ 223933 w 2301481"/>
                  <a:gd name="connsiteY1602" fmla="*/ 1412804 h 2067806"/>
                  <a:gd name="connsiteX1603" fmla="*/ 222615 w 2301481"/>
                  <a:gd name="connsiteY1603" fmla="*/ 1414121 h 2067806"/>
                  <a:gd name="connsiteX1604" fmla="*/ 218661 w 2301481"/>
                  <a:gd name="connsiteY1604" fmla="*/ 1418075 h 2067806"/>
                  <a:gd name="connsiteX1605" fmla="*/ 216025 w 2301481"/>
                  <a:gd name="connsiteY1605" fmla="*/ 1414121 h 2067806"/>
                  <a:gd name="connsiteX1606" fmla="*/ 212071 w 2301481"/>
                  <a:gd name="connsiteY1606" fmla="*/ 1407532 h 2067806"/>
                  <a:gd name="connsiteX1607" fmla="*/ 210753 w 2301481"/>
                  <a:gd name="connsiteY1607" fmla="*/ 1404896 h 2067806"/>
                  <a:gd name="connsiteX1608" fmla="*/ 206800 w 2301481"/>
                  <a:gd name="connsiteY1608" fmla="*/ 1402260 h 2067806"/>
                  <a:gd name="connsiteX1609" fmla="*/ 196256 w 2301481"/>
                  <a:gd name="connsiteY1609" fmla="*/ 1415439 h 2067806"/>
                  <a:gd name="connsiteX1610" fmla="*/ 196256 w 2301481"/>
                  <a:gd name="connsiteY1610" fmla="*/ 1416757 h 2067806"/>
                  <a:gd name="connsiteX1611" fmla="*/ 183077 w 2301481"/>
                  <a:gd name="connsiteY1611" fmla="*/ 1429936 h 2067806"/>
                  <a:gd name="connsiteX1612" fmla="*/ 168580 w 2301481"/>
                  <a:gd name="connsiteY1612" fmla="*/ 1427300 h 2067806"/>
                  <a:gd name="connsiteX1613" fmla="*/ 159355 w 2301481"/>
                  <a:gd name="connsiteY1613" fmla="*/ 1422029 h 2067806"/>
                  <a:gd name="connsiteX1614" fmla="*/ 152765 w 2301481"/>
                  <a:gd name="connsiteY1614" fmla="*/ 1420711 h 2067806"/>
                  <a:gd name="connsiteX1615" fmla="*/ 151447 w 2301481"/>
                  <a:gd name="connsiteY1615" fmla="*/ 1422029 h 2067806"/>
                  <a:gd name="connsiteX1616" fmla="*/ 147494 w 2301481"/>
                  <a:gd name="connsiteY1616" fmla="*/ 1428618 h 2067806"/>
                  <a:gd name="connsiteX1617" fmla="*/ 142222 w 2301481"/>
                  <a:gd name="connsiteY1617" fmla="*/ 1431254 h 2067806"/>
                  <a:gd name="connsiteX1618" fmla="*/ 127725 w 2301481"/>
                  <a:gd name="connsiteY1618" fmla="*/ 1422029 h 2067806"/>
                  <a:gd name="connsiteX1619" fmla="*/ 125089 w 2301481"/>
                  <a:gd name="connsiteY1619" fmla="*/ 1419393 h 2067806"/>
                  <a:gd name="connsiteX1620" fmla="*/ 118500 w 2301481"/>
                  <a:gd name="connsiteY1620" fmla="*/ 1418075 h 2067806"/>
                  <a:gd name="connsiteX1621" fmla="*/ 118500 w 2301481"/>
                  <a:gd name="connsiteY1621" fmla="*/ 1422029 h 2067806"/>
                  <a:gd name="connsiteX1622" fmla="*/ 118500 w 2301481"/>
                  <a:gd name="connsiteY1622" fmla="*/ 1433890 h 2067806"/>
                  <a:gd name="connsiteX1623" fmla="*/ 119818 w 2301481"/>
                  <a:gd name="connsiteY1623" fmla="*/ 1439162 h 2067806"/>
                  <a:gd name="connsiteX1624" fmla="*/ 131679 w 2301481"/>
                  <a:gd name="connsiteY1624" fmla="*/ 1440479 h 2067806"/>
                  <a:gd name="connsiteX1625" fmla="*/ 132997 w 2301481"/>
                  <a:gd name="connsiteY1625" fmla="*/ 1440479 h 2067806"/>
                  <a:gd name="connsiteX1626" fmla="*/ 138268 w 2301481"/>
                  <a:gd name="connsiteY1626" fmla="*/ 1440479 h 2067806"/>
                  <a:gd name="connsiteX1627" fmla="*/ 139586 w 2301481"/>
                  <a:gd name="connsiteY1627" fmla="*/ 1440479 h 2067806"/>
                  <a:gd name="connsiteX1628" fmla="*/ 160673 w 2301481"/>
                  <a:gd name="connsiteY1628" fmla="*/ 1456295 h 2067806"/>
                  <a:gd name="connsiteX1629" fmla="*/ 181759 w 2301481"/>
                  <a:gd name="connsiteY1629" fmla="*/ 1458931 h 2067806"/>
                  <a:gd name="connsiteX1630" fmla="*/ 205482 w 2301481"/>
                  <a:gd name="connsiteY1630" fmla="*/ 1457613 h 2067806"/>
                  <a:gd name="connsiteX1631" fmla="*/ 208117 w 2301481"/>
                  <a:gd name="connsiteY1631" fmla="*/ 1457613 h 2067806"/>
                  <a:gd name="connsiteX1632" fmla="*/ 209435 w 2301481"/>
                  <a:gd name="connsiteY1632" fmla="*/ 1457613 h 2067806"/>
                  <a:gd name="connsiteX1633" fmla="*/ 226569 w 2301481"/>
                  <a:gd name="connsiteY1633" fmla="*/ 1460248 h 2067806"/>
                  <a:gd name="connsiteX1634" fmla="*/ 229204 w 2301481"/>
                  <a:gd name="connsiteY1634" fmla="*/ 1466838 h 2067806"/>
                  <a:gd name="connsiteX1635" fmla="*/ 213389 w 2301481"/>
                  <a:gd name="connsiteY1635" fmla="*/ 1478699 h 2067806"/>
                  <a:gd name="connsiteX1636" fmla="*/ 204164 w 2301481"/>
                  <a:gd name="connsiteY1636" fmla="*/ 1480017 h 2067806"/>
                  <a:gd name="connsiteX1637" fmla="*/ 180442 w 2301481"/>
                  <a:gd name="connsiteY1637" fmla="*/ 1485289 h 2067806"/>
                  <a:gd name="connsiteX1638" fmla="*/ 171216 w 2301481"/>
                  <a:gd name="connsiteY1638" fmla="*/ 1487924 h 2067806"/>
                  <a:gd name="connsiteX1639" fmla="*/ 155401 w 2301481"/>
                  <a:gd name="connsiteY1639" fmla="*/ 1486606 h 2067806"/>
                  <a:gd name="connsiteX1640" fmla="*/ 150129 w 2301481"/>
                  <a:gd name="connsiteY1640" fmla="*/ 1485289 h 2067806"/>
                  <a:gd name="connsiteX1641" fmla="*/ 136950 w 2301481"/>
                  <a:gd name="connsiteY1641" fmla="*/ 1474745 h 2067806"/>
                  <a:gd name="connsiteX1642" fmla="*/ 131679 w 2301481"/>
                  <a:gd name="connsiteY1642" fmla="*/ 1468156 h 2067806"/>
                  <a:gd name="connsiteX1643" fmla="*/ 129043 w 2301481"/>
                  <a:gd name="connsiteY1643" fmla="*/ 1466838 h 2067806"/>
                  <a:gd name="connsiteX1644" fmla="*/ 109274 w 2301481"/>
                  <a:gd name="connsiteY1644" fmla="*/ 1480017 h 2067806"/>
                  <a:gd name="connsiteX1645" fmla="*/ 106638 w 2301481"/>
                  <a:gd name="connsiteY1645" fmla="*/ 1481335 h 2067806"/>
                  <a:gd name="connsiteX1646" fmla="*/ 93459 w 2301481"/>
                  <a:gd name="connsiteY1646" fmla="*/ 1494514 h 2067806"/>
                  <a:gd name="connsiteX1647" fmla="*/ 136950 w 2301481"/>
                  <a:gd name="connsiteY1647" fmla="*/ 1522190 h 2067806"/>
                  <a:gd name="connsiteX1648" fmla="*/ 138268 w 2301481"/>
                  <a:gd name="connsiteY1648" fmla="*/ 1522190 h 2067806"/>
                  <a:gd name="connsiteX1649" fmla="*/ 147494 w 2301481"/>
                  <a:gd name="connsiteY1649" fmla="*/ 1526144 h 2067806"/>
                  <a:gd name="connsiteX1650" fmla="*/ 138268 w 2301481"/>
                  <a:gd name="connsiteY1650" fmla="*/ 1531416 h 2067806"/>
                  <a:gd name="connsiteX1651" fmla="*/ 135632 w 2301481"/>
                  <a:gd name="connsiteY1651" fmla="*/ 1532733 h 2067806"/>
                  <a:gd name="connsiteX1652" fmla="*/ 131679 w 2301481"/>
                  <a:gd name="connsiteY1652" fmla="*/ 1535369 h 2067806"/>
                  <a:gd name="connsiteX1653" fmla="*/ 130361 w 2301481"/>
                  <a:gd name="connsiteY1653" fmla="*/ 1536687 h 2067806"/>
                  <a:gd name="connsiteX1654" fmla="*/ 129043 w 2301481"/>
                  <a:gd name="connsiteY1654" fmla="*/ 1536687 h 2067806"/>
                  <a:gd name="connsiteX1655" fmla="*/ 113228 w 2301481"/>
                  <a:gd name="connsiteY1655" fmla="*/ 1538005 h 2067806"/>
                  <a:gd name="connsiteX1656" fmla="*/ 96095 w 2301481"/>
                  <a:gd name="connsiteY1656" fmla="*/ 1536687 h 2067806"/>
                  <a:gd name="connsiteX1657" fmla="*/ 94777 w 2301481"/>
                  <a:gd name="connsiteY1657" fmla="*/ 1536687 h 2067806"/>
                  <a:gd name="connsiteX1658" fmla="*/ 85552 w 2301481"/>
                  <a:gd name="connsiteY1658" fmla="*/ 1541959 h 2067806"/>
                  <a:gd name="connsiteX1659" fmla="*/ 84234 w 2301481"/>
                  <a:gd name="connsiteY1659" fmla="*/ 1545913 h 2067806"/>
                  <a:gd name="connsiteX1660" fmla="*/ 81598 w 2301481"/>
                  <a:gd name="connsiteY1660" fmla="*/ 1551185 h 2067806"/>
                  <a:gd name="connsiteX1661" fmla="*/ 80280 w 2301481"/>
                  <a:gd name="connsiteY1661" fmla="*/ 1552502 h 2067806"/>
                  <a:gd name="connsiteX1662" fmla="*/ 77644 w 2301481"/>
                  <a:gd name="connsiteY1662" fmla="*/ 1555138 h 2067806"/>
                  <a:gd name="connsiteX1663" fmla="*/ 80280 w 2301481"/>
                  <a:gd name="connsiteY1663" fmla="*/ 1559092 h 2067806"/>
                  <a:gd name="connsiteX1664" fmla="*/ 85552 w 2301481"/>
                  <a:gd name="connsiteY1664" fmla="*/ 1565681 h 2067806"/>
                  <a:gd name="connsiteX1665" fmla="*/ 89505 w 2301481"/>
                  <a:gd name="connsiteY1665" fmla="*/ 1577543 h 2067806"/>
                  <a:gd name="connsiteX1666" fmla="*/ 96095 w 2301481"/>
                  <a:gd name="connsiteY1666" fmla="*/ 1581496 h 2067806"/>
                  <a:gd name="connsiteX1667" fmla="*/ 121136 w 2301481"/>
                  <a:gd name="connsiteY1667" fmla="*/ 1570953 h 2067806"/>
                  <a:gd name="connsiteX1668" fmla="*/ 122453 w 2301481"/>
                  <a:gd name="connsiteY1668" fmla="*/ 1570953 h 2067806"/>
                  <a:gd name="connsiteX1669" fmla="*/ 132997 w 2301481"/>
                  <a:gd name="connsiteY1669" fmla="*/ 1565681 h 2067806"/>
                  <a:gd name="connsiteX1670" fmla="*/ 150129 w 2301481"/>
                  <a:gd name="connsiteY1670" fmla="*/ 1563045 h 2067806"/>
                  <a:gd name="connsiteX1671" fmla="*/ 171216 w 2301481"/>
                  <a:gd name="connsiteY1671" fmla="*/ 1568317 h 2067806"/>
                  <a:gd name="connsiteX1672" fmla="*/ 196256 w 2301481"/>
                  <a:gd name="connsiteY1672" fmla="*/ 1553820 h 2067806"/>
                  <a:gd name="connsiteX1673" fmla="*/ 197574 w 2301481"/>
                  <a:gd name="connsiteY1673" fmla="*/ 1552502 h 2067806"/>
                  <a:gd name="connsiteX1674" fmla="*/ 197574 w 2301481"/>
                  <a:gd name="connsiteY1674" fmla="*/ 1547231 h 2067806"/>
                  <a:gd name="connsiteX1675" fmla="*/ 204164 w 2301481"/>
                  <a:gd name="connsiteY1675" fmla="*/ 1549866 h 2067806"/>
                  <a:gd name="connsiteX1676" fmla="*/ 212071 w 2301481"/>
                  <a:gd name="connsiteY1676" fmla="*/ 1564364 h 2067806"/>
                  <a:gd name="connsiteX1677" fmla="*/ 212071 w 2301481"/>
                  <a:gd name="connsiteY1677" fmla="*/ 1567000 h 2067806"/>
                  <a:gd name="connsiteX1678" fmla="*/ 237112 w 2301481"/>
                  <a:gd name="connsiteY1678" fmla="*/ 1576224 h 2067806"/>
                  <a:gd name="connsiteX1679" fmla="*/ 251609 w 2301481"/>
                  <a:gd name="connsiteY1679" fmla="*/ 1572271 h 2067806"/>
                  <a:gd name="connsiteX1680" fmla="*/ 262152 w 2301481"/>
                  <a:gd name="connsiteY1680" fmla="*/ 1567000 h 2067806"/>
                  <a:gd name="connsiteX1681" fmla="*/ 270060 w 2301481"/>
                  <a:gd name="connsiteY1681" fmla="*/ 1573589 h 2067806"/>
                  <a:gd name="connsiteX1682" fmla="*/ 271377 w 2301481"/>
                  <a:gd name="connsiteY1682" fmla="*/ 1574907 h 2067806"/>
                  <a:gd name="connsiteX1683" fmla="*/ 271377 w 2301481"/>
                  <a:gd name="connsiteY1683" fmla="*/ 1590722 h 2067806"/>
                  <a:gd name="connsiteX1684" fmla="*/ 254244 w 2301481"/>
                  <a:gd name="connsiteY1684" fmla="*/ 1597311 h 2067806"/>
                  <a:gd name="connsiteX1685" fmla="*/ 241065 w 2301481"/>
                  <a:gd name="connsiteY1685" fmla="*/ 1599947 h 2067806"/>
                  <a:gd name="connsiteX1686" fmla="*/ 230522 w 2301481"/>
                  <a:gd name="connsiteY1686" fmla="*/ 1605219 h 2067806"/>
                  <a:gd name="connsiteX1687" fmla="*/ 212071 w 2301481"/>
                  <a:gd name="connsiteY1687" fmla="*/ 1615762 h 2067806"/>
                  <a:gd name="connsiteX1688" fmla="*/ 208117 w 2301481"/>
                  <a:gd name="connsiteY1688" fmla="*/ 1617080 h 2067806"/>
                  <a:gd name="connsiteX1689" fmla="*/ 201528 w 2301481"/>
                  <a:gd name="connsiteY1689" fmla="*/ 1618398 h 2067806"/>
                  <a:gd name="connsiteX1690" fmla="*/ 201528 w 2301481"/>
                  <a:gd name="connsiteY1690" fmla="*/ 1611808 h 2067806"/>
                  <a:gd name="connsiteX1691" fmla="*/ 202846 w 2301481"/>
                  <a:gd name="connsiteY1691" fmla="*/ 1603901 h 2067806"/>
                  <a:gd name="connsiteX1692" fmla="*/ 204164 w 2301481"/>
                  <a:gd name="connsiteY1692" fmla="*/ 1598629 h 2067806"/>
                  <a:gd name="connsiteX1693" fmla="*/ 204164 w 2301481"/>
                  <a:gd name="connsiteY1693" fmla="*/ 1590722 h 2067806"/>
                  <a:gd name="connsiteX1694" fmla="*/ 198892 w 2301481"/>
                  <a:gd name="connsiteY1694" fmla="*/ 1589404 h 2067806"/>
                  <a:gd name="connsiteX1695" fmla="*/ 193621 w 2301481"/>
                  <a:gd name="connsiteY1695" fmla="*/ 1588086 h 2067806"/>
                  <a:gd name="connsiteX1696" fmla="*/ 175170 w 2301481"/>
                  <a:gd name="connsiteY1696" fmla="*/ 1597311 h 2067806"/>
                  <a:gd name="connsiteX1697" fmla="*/ 168580 w 2301481"/>
                  <a:gd name="connsiteY1697" fmla="*/ 1601265 h 2067806"/>
                  <a:gd name="connsiteX1698" fmla="*/ 151447 w 2301481"/>
                  <a:gd name="connsiteY1698" fmla="*/ 1592040 h 2067806"/>
                  <a:gd name="connsiteX1699" fmla="*/ 140904 w 2301481"/>
                  <a:gd name="connsiteY1699" fmla="*/ 1588086 h 2067806"/>
                  <a:gd name="connsiteX1700" fmla="*/ 129043 w 2301481"/>
                  <a:gd name="connsiteY1700" fmla="*/ 1593358 h 2067806"/>
                  <a:gd name="connsiteX1701" fmla="*/ 118500 w 2301481"/>
                  <a:gd name="connsiteY1701" fmla="*/ 1597311 h 2067806"/>
                  <a:gd name="connsiteX1702" fmla="*/ 117182 w 2301481"/>
                  <a:gd name="connsiteY1702" fmla="*/ 1597311 h 2067806"/>
                  <a:gd name="connsiteX1703" fmla="*/ 104002 w 2301481"/>
                  <a:gd name="connsiteY1703" fmla="*/ 1602583 h 2067806"/>
                  <a:gd name="connsiteX1704" fmla="*/ 90823 w 2301481"/>
                  <a:gd name="connsiteY1704" fmla="*/ 1609172 h 2067806"/>
                  <a:gd name="connsiteX1705" fmla="*/ 76326 w 2301481"/>
                  <a:gd name="connsiteY1705" fmla="*/ 1599947 h 2067806"/>
                  <a:gd name="connsiteX1706" fmla="*/ 71055 w 2301481"/>
                  <a:gd name="connsiteY1706" fmla="*/ 1593358 h 2067806"/>
                  <a:gd name="connsiteX1707" fmla="*/ 69737 w 2301481"/>
                  <a:gd name="connsiteY1707" fmla="*/ 1593358 h 2067806"/>
                  <a:gd name="connsiteX1708" fmla="*/ 64465 w 2301481"/>
                  <a:gd name="connsiteY1708" fmla="*/ 1609172 h 2067806"/>
                  <a:gd name="connsiteX1709" fmla="*/ 64465 w 2301481"/>
                  <a:gd name="connsiteY1709" fmla="*/ 1611808 h 2067806"/>
                  <a:gd name="connsiteX1710" fmla="*/ 63147 w 2301481"/>
                  <a:gd name="connsiteY1710" fmla="*/ 1615762 h 2067806"/>
                  <a:gd name="connsiteX1711" fmla="*/ 63147 w 2301481"/>
                  <a:gd name="connsiteY1711" fmla="*/ 1617080 h 2067806"/>
                  <a:gd name="connsiteX1712" fmla="*/ 59193 w 2301481"/>
                  <a:gd name="connsiteY1712" fmla="*/ 1619716 h 2067806"/>
                  <a:gd name="connsiteX1713" fmla="*/ 51286 w 2301481"/>
                  <a:gd name="connsiteY1713" fmla="*/ 1626306 h 2067806"/>
                  <a:gd name="connsiteX1714" fmla="*/ 48650 w 2301481"/>
                  <a:gd name="connsiteY1714" fmla="*/ 1648710 h 2067806"/>
                  <a:gd name="connsiteX1715" fmla="*/ 48650 w 2301481"/>
                  <a:gd name="connsiteY1715" fmla="*/ 1650028 h 2067806"/>
                  <a:gd name="connsiteX1716" fmla="*/ 49968 w 2301481"/>
                  <a:gd name="connsiteY1716" fmla="*/ 1652664 h 2067806"/>
                  <a:gd name="connsiteX1717" fmla="*/ 69737 w 2301481"/>
                  <a:gd name="connsiteY1717" fmla="*/ 1646074 h 2067806"/>
                  <a:gd name="connsiteX1718" fmla="*/ 86870 w 2301481"/>
                  <a:gd name="connsiteY1718" fmla="*/ 1635530 h 2067806"/>
                  <a:gd name="connsiteX1719" fmla="*/ 100049 w 2301481"/>
                  <a:gd name="connsiteY1719" fmla="*/ 1636849 h 2067806"/>
                  <a:gd name="connsiteX1720" fmla="*/ 106638 w 2301481"/>
                  <a:gd name="connsiteY1720" fmla="*/ 1643438 h 2067806"/>
                  <a:gd name="connsiteX1721" fmla="*/ 100049 w 2301481"/>
                  <a:gd name="connsiteY1721" fmla="*/ 1668478 h 2067806"/>
                  <a:gd name="connsiteX1722" fmla="*/ 98731 w 2301481"/>
                  <a:gd name="connsiteY1722" fmla="*/ 1669797 h 2067806"/>
                  <a:gd name="connsiteX1723" fmla="*/ 92141 w 2301481"/>
                  <a:gd name="connsiteY1723" fmla="*/ 1689565 h 2067806"/>
                  <a:gd name="connsiteX1724" fmla="*/ 88188 w 2301481"/>
                  <a:gd name="connsiteY1724" fmla="*/ 1708016 h 2067806"/>
                  <a:gd name="connsiteX1725" fmla="*/ 81598 w 2301481"/>
                  <a:gd name="connsiteY1725" fmla="*/ 1727784 h 2067806"/>
                  <a:gd name="connsiteX1726" fmla="*/ 82916 w 2301481"/>
                  <a:gd name="connsiteY1726" fmla="*/ 1739646 h 2067806"/>
                  <a:gd name="connsiteX1727" fmla="*/ 88188 w 2301481"/>
                  <a:gd name="connsiteY1727" fmla="*/ 1739646 h 2067806"/>
                  <a:gd name="connsiteX1728" fmla="*/ 88188 w 2301481"/>
                  <a:gd name="connsiteY1728" fmla="*/ 1738328 h 2067806"/>
                  <a:gd name="connsiteX1729" fmla="*/ 175170 w 2301481"/>
                  <a:gd name="connsiteY1729" fmla="*/ 1673750 h 2067806"/>
                  <a:gd name="connsiteX1730" fmla="*/ 177806 w 2301481"/>
                  <a:gd name="connsiteY1730" fmla="*/ 1672433 h 2067806"/>
                  <a:gd name="connsiteX1731" fmla="*/ 187031 w 2301481"/>
                  <a:gd name="connsiteY1731" fmla="*/ 1669797 h 2067806"/>
                  <a:gd name="connsiteX1732" fmla="*/ 194938 w 2301481"/>
                  <a:gd name="connsiteY1732" fmla="*/ 1673750 h 2067806"/>
                  <a:gd name="connsiteX1733" fmla="*/ 194938 w 2301481"/>
                  <a:gd name="connsiteY1733" fmla="*/ 1675068 h 2067806"/>
                  <a:gd name="connsiteX1734" fmla="*/ 163309 w 2301481"/>
                  <a:gd name="connsiteY1734" fmla="*/ 1708016 h 2067806"/>
                  <a:gd name="connsiteX1735" fmla="*/ 158037 w 2301481"/>
                  <a:gd name="connsiteY1735" fmla="*/ 1718560 h 2067806"/>
                  <a:gd name="connsiteX1736" fmla="*/ 155401 w 2301481"/>
                  <a:gd name="connsiteY1736" fmla="*/ 1731739 h 2067806"/>
                  <a:gd name="connsiteX1737" fmla="*/ 155401 w 2301481"/>
                  <a:gd name="connsiteY1737" fmla="*/ 1733056 h 2067806"/>
                  <a:gd name="connsiteX1738" fmla="*/ 150129 w 2301481"/>
                  <a:gd name="connsiteY1738" fmla="*/ 1739646 h 2067806"/>
                  <a:gd name="connsiteX1739" fmla="*/ 147494 w 2301481"/>
                  <a:gd name="connsiteY1739" fmla="*/ 1731739 h 2067806"/>
                  <a:gd name="connsiteX1740" fmla="*/ 147494 w 2301481"/>
                  <a:gd name="connsiteY1740" fmla="*/ 1714605 h 2067806"/>
                  <a:gd name="connsiteX1741" fmla="*/ 147494 w 2301481"/>
                  <a:gd name="connsiteY1741" fmla="*/ 1711970 h 2067806"/>
                  <a:gd name="connsiteX1742" fmla="*/ 138268 w 2301481"/>
                  <a:gd name="connsiteY1742" fmla="*/ 1717241 h 2067806"/>
                  <a:gd name="connsiteX1743" fmla="*/ 126407 w 2301481"/>
                  <a:gd name="connsiteY1743" fmla="*/ 1723831 h 2067806"/>
                  <a:gd name="connsiteX1744" fmla="*/ 118500 w 2301481"/>
                  <a:gd name="connsiteY1744" fmla="*/ 1731739 h 2067806"/>
                  <a:gd name="connsiteX1745" fmla="*/ 118500 w 2301481"/>
                  <a:gd name="connsiteY1745" fmla="*/ 1735692 h 2067806"/>
                  <a:gd name="connsiteX1746" fmla="*/ 90823 w 2301481"/>
                  <a:gd name="connsiteY1746" fmla="*/ 1767322 h 2067806"/>
                  <a:gd name="connsiteX1747" fmla="*/ 78962 w 2301481"/>
                  <a:gd name="connsiteY1747" fmla="*/ 1769958 h 2067806"/>
                  <a:gd name="connsiteX1748" fmla="*/ 72373 w 2301481"/>
                  <a:gd name="connsiteY1748" fmla="*/ 1771276 h 2067806"/>
                  <a:gd name="connsiteX1749" fmla="*/ 71055 w 2301481"/>
                  <a:gd name="connsiteY1749" fmla="*/ 1776547 h 2067806"/>
                  <a:gd name="connsiteX1750" fmla="*/ 75009 w 2301481"/>
                  <a:gd name="connsiteY1750" fmla="*/ 1779183 h 2067806"/>
                  <a:gd name="connsiteX1751" fmla="*/ 76326 w 2301481"/>
                  <a:gd name="connsiteY1751" fmla="*/ 1779183 h 2067806"/>
                  <a:gd name="connsiteX1752" fmla="*/ 86870 w 2301481"/>
                  <a:gd name="connsiteY1752" fmla="*/ 1785773 h 2067806"/>
                  <a:gd name="connsiteX1753" fmla="*/ 89505 w 2301481"/>
                  <a:gd name="connsiteY1753" fmla="*/ 1788409 h 2067806"/>
                  <a:gd name="connsiteX1754" fmla="*/ 88188 w 2301481"/>
                  <a:gd name="connsiteY1754" fmla="*/ 1791045 h 2067806"/>
                  <a:gd name="connsiteX1755" fmla="*/ 69737 w 2301481"/>
                  <a:gd name="connsiteY1755" fmla="*/ 1802906 h 2067806"/>
                  <a:gd name="connsiteX1756" fmla="*/ 55240 w 2301481"/>
                  <a:gd name="connsiteY1756" fmla="*/ 1812131 h 2067806"/>
                  <a:gd name="connsiteX1757" fmla="*/ 48650 w 2301481"/>
                  <a:gd name="connsiteY1757" fmla="*/ 1814767 h 2067806"/>
                  <a:gd name="connsiteX1758" fmla="*/ 47332 w 2301481"/>
                  <a:gd name="connsiteY1758" fmla="*/ 1814767 h 2067806"/>
                  <a:gd name="connsiteX1759" fmla="*/ 42061 w 2301481"/>
                  <a:gd name="connsiteY1759" fmla="*/ 1808178 h 2067806"/>
                  <a:gd name="connsiteX1760" fmla="*/ 42061 w 2301481"/>
                  <a:gd name="connsiteY1760" fmla="*/ 1806859 h 2067806"/>
                  <a:gd name="connsiteX1761" fmla="*/ 40743 w 2301481"/>
                  <a:gd name="connsiteY1761" fmla="*/ 1804224 h 2067806"/>
                  <a:gd name="connsiteX1762" fmla="*/ 38107 w 2301481"/>
                  <a:gd name="connsiteY1762" fmla="*/ 1802906 h 2067806"/>
                  <a:gd name="connsiteX1763" fmla="*/ 20974 w 2301481"/>
                  <a:gd name="connsiteY1763" fmla="*/ 1818721 h 2067806"/>
                  <a:gd name="connsiteX1764" fmla="*/ 20974 w 2301481"/>
                  <a:gd name="connsiteY1764" fmla="*/ 1855622 h 2067806"/>
                  <a:gd name="connsiteX1765" fmla="*/ 20974 w 2301481"/>
                  <a:gd name="connsiteY1765" fmla="*/ 1856941 h 2067806"/>
                  <a:gd name="connsiteX1766" fmla="*/ 34153 w 2301481"/>
                  <a:gd name="connsiteY1766" fmla="*/ 1835854 h 2067806"/>
                  <a:gd name="connsiteX1767" fmla="*/ 36789 w 2301481"/>
                  <a:gd name="connsiteY1767" fmla="*/ 1831900 h 2067806"/>
                  <a:gd name="connsiteX1768" fmla="*/ 38107 w 2301481"/>
                  <a:gd name="connsiteY1768" fmla="*/ 1830582 h 2067806"/>
                  <a:gd name="connsiteX1769" fmla="*/ 42061 w 2301481"/>
                  <a:gd name="connsiteY1769" fmla="*/ 1826628 h 2067806"/>
                  <a:gd name="connsiteX1770" fmla="*/ 46014 w 2301481"/>
                  <a:gd name="connsiteY1770" fmla="*/ 1830582 h 2067806"/>
                  <a:gd name="connsiteX1771" fmla="*/ 51286 w 2301481"/>
                  <a:gd name="connsiteY1771" fmla="*/ 1845079 h 2067806"/>
                  <a:gd name="connsiteX1772" fmla="*/ 52604 w 2301481"/>
                  <a:gd name="connsiteY1772" fmla="*/ 1847715 h 2067806"/>
                  <a:gd name="connsiteX1773" fmla="*/ 57875 w 2301481"/>
                  <a:gd name="connsiteY1773" fmla="*/ 1837172 h 2067806"/>
                  <a:gd name="connsiteX1774" fmla="*/ 65783 w 2301481"/>
                  <a:gd name="connsiteY1774" fmla="*/ 1829264 h 2067806"/>
                  <a:gd name="connsiteX1775" fmla="*/ 73691 w 2301481"/>
                  <a:gd name="connsiteY1775" fmla="*/ 1833218 h 2067806"/>
                  <a:gd name="connsiteX1776" fmla="*/ 76326 w 2301481"/>
                  <a:gd name="connsiteY1776" fmla="*/ 1834536 h 2067806"/>
                  <a:gd name="connsiteX1777" fmla="*/ 97413 w 2301481"/>
                  <a:gd name="connsiteY1777" fmla="*/ 1823993 h 2067806"/>
                  <a:gd name="connsiteX1778" fmla="*/ 100049 w 2301481"/>
                  <a:gd name="connsiteY1778" fmla="*/ 1822674 h 2067806"/>
                  <a:gd name="connsiteX1779" fmla="*/ 107956 w 2301481"/>
                  <a:gd name="connsiteY1779" fmla="*/ 1818721 h 2067806"/>
                  <a:gd name="connsiteX1780" fmla="*/ 109274 w 2301481"/>
                  <a:gd name="connsiteY1780" fmla="*/ 1818721 h 2067806"/>
                  <a:gd name="connsiteX1781" fmla="*/ 113228 w 2301481"/>
                  <a:gd name="connsiteY1781" fmla="*/ 1822674 h 2067806"/>
                  <a:gd name="connsiteX1782" fmla="*/ 100049 w 2301481"/>
                  <a:gd name="connsiteY1782" fmla="*/ 1839807 h 2067806"/>
                  <a:gd name="connsiteX1783" fmla="*/ 98731 w 2301481"/>
                  <a:gd name="connsiteY1783" fmla="*/ 1841125 h 2067806"/>
                  <a:gd name="connsiteX1784" fmla="*/ 97413 w 2301481"/>
                  <a:gd name="connsiteY1784" fmla="*/ 1842443 h 2067806"/>
                  <a:gd name="connsiteX1785" fmla="*/ 94777 w 2301481"/>
                  <a:gd name="connsiteY1785" fmla="*/ 1843761 h 2067806"/>
                  <a:gd name="connsiteX1786" fmla="*/ 88188 w 2301481"/>
                  <a:gd name="connsiteY1786" fmla="*/ 1856941 h 2067806"/>
                  <a:gd name="connsiteX1787" fmla="*/ 69737 w 2301481"/>
                  <a:gd name="connsiteY1787" fmla="*/ 1884616 h 2067806"/>
                  <a:gd name="connsiteX1788" fmla="*/ 63147 w 2301481"/>
                  <a:gd name="connsiteY1788" fmla="*/ 1891206 h 2067806"/>
                  <a:gd name="connsiteX1789" fmla="*/ 61829 w 2301481"/>
                  <a:gd name="connsiteY1789" fmla="*/ 1900432 h 2067806"/>
                  <a:gd name="connsiteX1790" fmla="*/ 61829 w 2301481"/>
                  <a:gd name="connsiteY1790" fmla="*/ 1901749 h 2067806"/>
                  <a:gd name="connsiteX1791" fmla="*/ 61829 w 2301481"/>
                  <a:gd name="connsiteY1791" fmla="*/ 1904385 h 2067806"/>
                  <a:gd name="connsiteX1792" fmla="*/ 53922 w 2301481"/>
                  <a:gd name="connsiteY1792" fmla="*/ 1932061 h 2067806"/>
                  <a:gd name="connsiteX1793" fmla="*/ 22292 w 2301481"/>
                  <a:gd name="connsiteY1793" fmla="*/ 1945240 h 2067806"/>
                  <a:gd name="connsiteX1794" fmla="*/ 7795 w 2301481"/>
                  <a:gd name="connsiteY1794" fmla="*/ 1950512 h 2067806"/>
                  <a:gd name="connsiteX1795" fmla="*/ 23610 w 2301481"/>
                  <a:gd name="connsiteY1795" fmla="*/ 1976870 h 2067806"/>
                  <a:gd name="connsiteX1796" fmla="*/ 28882 w 2301481"/>
                  <a:gd name="connsiteY1796" fmla="*/ 1983460 h 2067806"/>
                  <a:gd name="connsiteX1797" fmla="*/ 34153 w 2301481"/>
                  <a:gd name="connsiteY1797" fmla="*/ 1988732 h 2067806"/>
                  <a:gd name="connsiteX1798" fmla="*/ 44696 w 2301481"/>
                  <a:gd name="connsiteY1798" fmla="*/ 2007182 h 2067806"/>
                  <a:gd name="connsiteX1799" fmla="*/ 57875 w 2301481"/>
                  <a:gd name="connsiteY1799" fmla="*/ 2016408 h 2067806"/>
                  <a:gd name="connsiteX1800" fmla="*/ 68419 w 2301481"/>
                  <a:gd name="connsiteY1800" fmla="*/ 2015090 h 2067806"/>
                  <a:gd name="connsiteX1801" fmla="*/ 75009 w 2301481"/>
                  <a:gd name="connsiteY1801" fmla="*/ 2013772 h 2067806"/>
                  <a:gd name="connsiteX1802" fmla="*/ 82916 w 2301481"/>
                  <a:gd name="connsiteY1802" fmla="*/ 2016408 h 2067806"/>
                  <a:gd name="connsiteX1803" fmla="*/ 84234 w 2301481"/>
                  <a:gd name="connsiteY1803" fmla="*/ 2038813 h 2067806"/>
                  <a:gd name="connsiteX1804" fmla="*/ 85552 w 2301481"/>
                  <a:gd name="connsiteY1804" fmla="*/ 2053309 h 2067806"/>
                  <a:gd name="connsiteX1805" fmla="*/ 101367 w 2301481"/>
                  <a:gd name="connsiteY1805" fmla="*/ 2044084 h 2067806"/>
                  <a:gd name="connsiteX1806" fmla="*/ 104002 w 2301481"/>
                  <a:gd name="connsiteY1806" fmla="*/ 2040130 h 2067806"/>
                  <a:gd name="connsiteX1807" fmla="*/ 113228 w 2301481"/>
                  <a:gd name="connsiteY1807" fmla="*/ 2020361 h 2067806"/>
                  <a:gd name="connsiteX1808" fmla="*/ 188349 w 2301481"/>
                  <a:gd name="connsiteY1808" fmla="*/ 1669797 h 2067806"/>
                  <a:gd name="connsiteX1809" fmla="*/ 185713 w 2301481"/>
                  <a:gd name="connsiteY1809" fmla="*/ 1671114 h 2067806"/>
                  <a:gd name="connsiteX1810" fmla="*/ 181759 w 2301481"/>
                  <a:gd name="connsiteY1810" fmla="*/ 1672433 h 2067806"/>
                  <a:gd name="connsiteX1811" fmla="*/ 118500 w 2301481"/>
                  <a:gd name="connsiteY1811" fmla="*/ 1710652 h 2067806"/>
                  <a:gd name="connsiteX1812" fmla="*/ 126407 w 2301481"/>
                  <a:gd name="connsiteY1812" fmla="*/ 1705381 h 2067806"/>
                  <a:gd name="connsiteX1813" fmla="*/ 135632 w 2301481"/>
                  <a:gd name="connsiteY1813" fmla="*/ 1698791 h 2067806"/>
                  <a:gd name="connsiteX1814" fmla="*/ 150129 w 2301481"/>
                  <a:gd name="connsiteY1814" fmla="*/ 1692201 h 2067806"/>
                  <a:gd name="connsiteX1815" fmla="*/ 156719 w 2301481"/>
                  <a:gd name="connsiteY1815" fmla="*/ 1694837 h 2067806"/>
                  <a:gd name="connsiteX1816" fmla="*/ 161991 w 2301481"/>
                  <a:gd name="connsiteY1816" fmla="*/ 1689565 h 2067806"/>
                  <a:gd name="connsiteX1817" fmla="*/ 188349 w 2301481"/>
                  <a:gd name="connsiteY1817" fmla="*/ 1669797 h 2067806"/>
                  <a:gd name="connsiteX1818" fmla="*/ 193621 w 2301481"/>
                  <a:gd name="connsiteY1818" fmla="*/ 1568317 h 2067806"/>
                  <a:gd name="connsiteX1819" fmla="*/ 198892 w 2301481"/>
                  <a:gd name="connsiteY1819" fmla="*/ 1569635 h 2067806"/>
                  <a:gd name="connsiteX1820" fmla="*/ 201528 w 2301481"/>
                  <a:gd name="connsiteY1820" fmla="*/ 1569635 h 2067806"/>
                  <a:gd name="connsiteX1821" fmla="*/ 214707 w 2301481"/>
                  <a:gd name="connsiteY1821" fmla="*/ 1574907 h 2067806"/>
                  <a:gd name="connsiteX1822" fmla="*/ 216025 w 2301481"/>
                  <a:gd name="connsiteY1822" fmla="*/ 1590722 h 2067806"/>
                  <a:gd name="connsiteX1823" fmla="*/ 214707 w 2301481"/>
                  <a:gd name="connsiteY1823" fmla="*/ 1594675 h 2067806"/>
                  <a:gd name="connsiteX1824" fmla="*/ 226569 w 2301481"/>
                  <a:gd name="connsiteY1824" fmla="*/ 1588086 h 2067806"/>
                  <a:gd name="connsiteX1825" fmla="*/ 238430 w 2301481"/>
                  <a:gd name="connsiteY1825" fmla="*/ 1581496 h 2067806"/>
                  <a:gd name="connsiteX1826" fmla="*/ 254244 w 2301481"/>
                  <a:gd name="connsiteY1826" fmla="*/ 1577543 h 2067806"/>
                  <a:gd name="connsiteX1827" fmla="*/ 263470 w 2301481"/>
                  <a:gd name="connsiteY1827" fmla="*/ 1574907 h 2067806"/>
                  <a:gd name="connsiteX1828" fmla="*/ 263470 w 2301481"/>
                  <a:gd name="connsiteY1828" fmla="*/ 1569635 h 2067806"/>
                  <a:gd name="connsiteX1829" fmla="*/ 262152 w 2301481"/>
                  <a:gd name="connsiteY1829" fmla="*/ 1568317 h 2067806"/>
                  <a:gd name="connsiteX1830" fmla="*/ 262152 w 2301481"/>
                  <a:gd name="connsiteY1830" fmla="*/ 1567000 h 2067806"/>
                  <a:gd name="connsiteX1831" fmla="*/ 258198 w 2301481"/>
                  <a:gd name="connsiteY1831" fmla="*/ 1569635 h 2067806"/>
                  <a:gd name="connsiteX1832" fmla="*/ 237112 w 2301481"/>
                  <a:gd name="connsiteY1832" fmla="*/ 1576224 h 2067806"/>
                  <a:gd name="connsiteX1833" fmla="*/ 202846 w 2301481"/>
                  <a:gd name="connsiteY1833" fmla="*/ 1560410 h 2067806"/>
                  <a:gd name="connsiteX1834" fmla="*/ 202846 w 2301481"/>
                  <a:gd name="connsiteY1834" fmla="*/ 1559092 h 2067806"/>
                  <a:gd name="connsiteX1835" fmla="*/ 201528 w 2301481"/>
                  <a:gd name="connsiteY1835" fmla="*/ 1555138 h 2067806"/>
                  <a:gd name="connsiteX1836" fmla="*/ 176488 w 2301481"/>
                  <a:gd name="connsiteY1836" fmla="*/ 1572271 h 2067806"/>
                  <a:gd name="connsiteX1837" fmla="*/ 167262 w 2301481"/>
                  <a:gd name="connsiteY1837" fmla="*/ 1569635 h 2067806"/>
                  <a:gd name="connsiteX1838" fmla="*/ 151447 w 2301481"/>
                  <a:gd name="connsiteY1838" fmla="*/ 1567000 h 2067806"/>
                  <a:gd name="connsiteX1839" fmla="*/ 136950 w 2301481"/>
                  <a:gd name="connsiteY1839" fmla="*/ 1568317 h 2067806"/>
                  <a:gd name="connsiteX1840" fmla="*/ 129043 w 2301481"/>
                  <a:gd name="connsiteY1840" fmla="*/ 1572271 h 2067806"/>
                  <a:gd name="connsiteX1841" fmla="*/ 127725 w 2301481"/>
                  <a:gd name="connsiteY1841" fmla="*/ 1572271 h 2067806"/>
                  <a:gd name="connsiteX1842" fmla="*/ 113228 w 2301481"/>
                  <a:gd name="connsiteY1842" fmla="*/ 1580179 h 2067806"/>
                  <a:gd name="connsiteX1843" fmla="*/ 119818 w 2301481"/>
                  <a:gd name="connsiteY1843" fmla="*/ 1580179 h 2067806"/>
                  <a:gd name="connsiteX1844" fmla="*/ 125089 w 2301481"/>
                  <a:gd name="connsiteY1844" fmla="*/ 1577543 h 2067806"/>
                  <a:gd name="connsiteX1845" fmla="*/ 142222 w 2301481"/>
                  <a:gd name="connsiteY1845" fmla="*/ 1570953 h 2067806"/>
                  <a:gd name="connsiteX1846" fmla="*/ 158037 w 2301481"/>
                  <a:gd name="connsiteY1846" fmla="*/ 1576224 h 2067806"/>
                  <a:gd name="connsiteX1847" fmla="*/ 168580 w 2301481"/>
                  <a:gd name="connsiteY1847" fmla="*/ 1582814 h 2067806"/>
                  <a:gd name="connsiteX1848" fmla="*/ 168580 w 2301481"/>
                  <a:gd name="connsiteY1848" fmla="*/ 1582814 h 2067806"/>
                  <a:gd name="connsiteX1849" fmla="*/ 193621 w 2301481"/>
                  <a:gd name="connsiteY1849" fmla="*/ 1568317 h 2067806"/>
                  <a:gd name="connsiteX1850" fmla="*/ 383400 w 2301481"/>
                  <a:gd name="connsiteY1850" fmla="*/ 1327139 h 2067806"/>
                  <a:gd name="connsiteX1851" fmla="*/ 383400 w 2301481"/>
                  <a:gd name="connsiteY1851" fmla="*/ 1327139 h 2067806"/>
                  <a:gd name="connsiteX1852" fmla="*/ 387354 w 2301481"/>
                  <a:gd name="connsiteY1852" fmla="*/ 1332411 h 2067806"/>
                  <a:gd name="connsiteX1853" fmla="*/ 388672 w 2301481"/>
                  <a:gd name="connsiteY1853" fmla="*/ 1333729 h 2067806"/>
                  <a:gd name="connsiteX1854" fmla="*/ 387354 w 2301481"/>
                  <a:gd name="connsiteY1854" fmla="*/ 1331093 h 2067806"/>
                  <a:gd name="connsiteX1855" fmla="*/ 383400 w 2301481"/>
                  <a:gd name="connsiteY1855" fmla="*/ 1327139 h 2067806"/>
                  <a:gd name="connsiteX1856" fmla="*/ 403169 w 2301481"/>
                  <a:gd name="connsiteY1856" fmla="*/ 1290237 h 2067806"/>
                  <a:gd name="connsiteX1857" fmla="*/ 407123 w 2301481"/>
                  <a:gd name="connsiteY1857" fmla="*/ 1304735 h 2067806"/>
                  <a:gd name="connsiteX1858" fmla="*/ 408441 w 2301481"/>
                  <a:gd name="connsiteY1858" fmla="*/ 1299463 h 2067806"/>
                  <a:gd name="connsiteX1859" fmla="*/ 408441 w 2301481"/>
                  <a:gd name="connsiteY1859" fmla="*/ 1295509 h 2067806"/>
                  <a:gd name="connsiteX1860" fmla="*/ 404487 w 2301481"/>
                  <a:gd name="connsiteY1860" fmla="*/ 1291555 h 2067806"/>
                  <a:gd name="connsiteX1861" fmla="*/ 403169 w 2301481"/>
                  <a:gd name="connsiteY1861" fmla="*/ 1290237 h 2067806"/>
                  <a:gd name="connsiteX1862" fmla="*/ 639075 w 2301481"/>
                  <a:gd name="connsiteY1862" fmla="*/ 1172943 h 2067806"/>
                  <a:gd name="connsiteX1863" fmla="*/ 641711 w 2301481"/>
                  <a:gd name="connsiteY1863" fmla="*/ 1179533 h 2067806"/>
                  <a:gd name="connsiteX1864" fmla="*/ 641711 w 2301481"/>
                  <a:gd name="connsiteY1864" fmla="*/ 1180851 h 2067806"/>
                  <a:gd name="connsiteX1865" fmla="*/ 643029 w 2301481"/>
                  <a:gd name="connsiteY1865" fmla="*/ 1179533 h 2067806"/>
                  <a:gd name="connsiteX1866" fmla="*/ 646983 w 2301481"/>
                  <a:gd name="connsiteY1866" fmla="*/ 1175579 h 2067806"/>
                  <a:gd name="connsiteX1867" fmla="*/ 645665 w 2301481"/>
                  <a:gd name="connsiteY1867" fmla="*/ 1175579 h 2067806"/>
                  <a:gd name="connsiteX1868" fmla="*/ 639075 w 2301481"/>
                  <a:gd name="connsiteY1868" fmla="*/ 1172943 h 2067806"/>
                  <a:gd name="connsiteX1869" fmla="*/ 911884 w 2301481"/>
                  <a:gd name="connsiteY1869" fmla="*/ 799974 h 2067806"/>
                  <a:gd name="connsiteX1870" fmla="*/ 911884 w 2301481"/>
                  <a:gd name="connsiteY1870" fmla="*/ 799974 h 2067806"/>
                  <a:gd name="connsiteX1871" fmla="*/ 927699 w 2301481"/>
                  <a:gd name="connsiteY1871" fmla="*/ 801291 h 2067806"/>
                  <a:gd name="connsiteX1872" fmla="*/ 911884 w 2301481"/>
                  <a:gd name="connsiteY1872" fmla="*/ 799974 h 2067806"/>
                  <a:gd name="connsiteX1873" fmla="*/ 1072669 w 2301481"/>
                  <a:gd name="connsiteY1873" fmla="*/ 647096 h 2067806"/>
                  <a:gd name="connsiteX1874" fmla="*/ 1081894 w 2301481"/>
                  <a:gd name="connsiteY1874" fmla="*/ 651049 h 2067806"/>
                  <a:gd name="connsiteX1875" fmla="*/ 1084530 w 2301481"/>
                  <a:gd name="connsiteY1875" fmla="*/ 651049 h 2067806"/>
                  <a:gd name="connsiteX1876" fmla="*/ 1076623 w 2301481"/>
                  <a:gd name="connsiteY1876" fmla="*/ 648414 h 2067806"/>
                  <a:gd name="connsiteX1877" fmla="*/ 1072669 w 2301481"/>
                  <a:gd name="connsiteY1877" fmla="*/ 647096 h 20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Lst>
                <a:rect l="l" t="t" r="r" b="b"/>
                <a:pathLst>
                  <a:path w="2301481" h="2067806">
                    <a:moveTo>
                      <a:pt x="150129" y="2067807"/>
                    </a:moveTo>
                    <a:cubicBezTo>
                      <a:pt x="134315" y="2067807"/>
                      <a:pt x="123771" y="2061217"/>
                      <a:pt x="117182" y="2050673"/>
                    </a:cubicBezTo>
                    <a:cubicBezTo>
                      <a:pt x="115864" y="2046720"/>
                      <a:pt x="113228" y="2044084"/>
                      <a:pt x="111910" y="2040130"/>
                    </a:cubicBezTo>
                    <a:cubicBezTo>
                      <a:pt x="107956" y="2045402"/>
                      <a:pt x="100049" y="2054628"/>
                      <a:pt x="90823" y="2054628"/>
                    </a:cubicBezTo>
                    <a:cubicBezTo>
                      <a:pt x="86870" y="2054628"/>
                      <a:pt x="84234" y="2053309"/>
                      <a:pt x="81598" y="2050673"/>
                    </a:cubicBezTo>
                    <a:cubicBezTo>
                      <a:pt x="77644" y="2046720"/>
                      <a:pt x="76326" y="2038813"/>
                      <a:pt x="77644" y="2028269"/>
                    </a:cubicBezTo>
                    <a:cubicBezTo>
                      <a:pt x="78962" y="2020361"/>
                      <a:pt x="78962" y="2016408"/>
                      <a:pt x="78962" y="2013772"/>
                    </a:cubicBezTo>
                    <a:cubicBezTo>
                      <a:pt x="77644" y="2013772"/>
                      <a:pt x="75009" y="2013772"/>
                      <a:pt x="73691" y="2015090"/>
                    </a:cubicBezTo>
                    <a:cubicBezTo>
                      <a:pt x="69737" y="2016408"/>
                      <a:pt x="65783" y="2016408"/>
                      <a:pt x="60511" y="2016408"/>
                    </a:cubicBezTo>
                    <a:cubicBezTo>
                      <a:pt x="48650" y="2016408"/>
                      <a:pt x="39425" y="2009818"/>
                      <a:pt x="38107" y="1999275"/>
                    </a:cubicBezTo>
                    <a:cubicBezTo>
                      <a:pt x="36789" y="1990050"/>
                      <a:pt x="34153" y="1988732"/>
                      <a:pt x="31517" y="1987414"/>
                    </a:cubicBezTo>
                    <a:cubicBezTo>
                      <a:pt x="28882" y="1986096"/>
                      <a:pt x="26246" y="1983460"/>
                      <a:pt x="23610" y="1979506"/>
                    </a:cubicBezTo>
                    <a:cubicBezTo>
                      <a:pt x="23610" y="1978188"/>
                      <a:pt x="19656" y="1975553"/>
                      <a:pt x="18338" y="1974234"/>
                    </a:cubicBezTo>
                    <a:cubicBezTo>
                      <a:pt x="9113" y="1963691"/>
                      <a:pt x="-4066" y="1949195"/>
                      <a:pt x="1205" y="1937333"/>
                    </a:cubicBezTo>
                    <a:cubicBezTo>
                      <a:pt x="3841" y="1930743"/>
                      <a:pt x="11748" y="1926790"/>
                      <a:pt x="24928" y="1926790"/>
                    </a:cubicBezTo>
                    <a:cubicBezTo>
                      <a:pt x="36789" y="1926790"/>
                      <a:pt x="44696" y="1922836"/>
                      <a:pt x="49968" y="1916247"/>
                    </a:cubicBezTo>
                    <a:cubicBezTo>
                      <a:pt x="56557" y="1908339"/>
                      <a:pt x="55240" y="1897796"/>
                      <a:pt x="55240" y="1896478"/>
                    </a:cubicBezTo>
                    <a:cubicBezTo>
                      <a:pt x="55240" y="1895160"/>
                      <a:pt x="55240" y="1895160"/>
                      <a:pt x="55240" y="1893842"/>
                    </a:cubicBezTo>
                    <a:cubicBezTo>
                      <a:pt x="55240" y="1892524"/>
                      <a:pt x="55240" y="1892524"/>
                      <a:pt x="55240" y="1891206"/>
                    </a:cubicBezTo>
                    <a:cubicBezTo>
                      <a:pt x="53922" y="1885934"/>
                      <a:pt x="53922" y="1881980"/>
                      <a:pt x="57875" y="1875391"/>
                    </a:cubicBezTo>
                    <a:cubicBezTo>
                      <a:pt x="59193" y="1872755"/>
                      <a:pt x="61829" y="1870120"/>
                      <a:pt x="65783" y="1867484"/>
                    </a:cubicBezTo>
                    <a:cubicBezTo>
                      <a:pt x="71055" y="1862212"/>
                      <a:pt x="80280" y="1852986"/>
                      <a:pt x="81598" y="1845079"/>
                    </a:cubicBezTo>
                    <a:cubicBezTo>
                      <a:pt x="82916" y="1838490"/>
                      <a:pt x="84234" y="1833218"/>
                      <a:pt x="85552" y="1830582"/>
                    </a:cubicBezTo>
                    <a:cubicBezTo>
                      <a:pt x="78962" y="1831900"/>
                      <a:pt x="73691" y="1831900"/>
                      <a:pt x="69737" y="1829264"/>
                    </a:cubicBezTo>
                    <a:cubicBezTo>
                      <a:pt x="68419" y="1838490"/>
                      <a:pt x="63147" y="1846397"/>
                      <a:pt x="55240" y="1846397"/>
                    </a:cubicBezTo>
                    <a:cubicBezTo>
                      <a:pt x="51286" y="1846397"/>
                      <a:pt x="46014" y="1843761"/>
                      <a:pt x="44696" y="1835854"/>
                    </a:cubicBezTo>
                    <a:cubicBezTo>
                      <a:pt x="36789" y="1850351"/>
                      <a:pt x="31517" y="1858258"/>
                      <a:pt x="24928" y="1858258"/>
                    </a:cubicBezTo>
                    <a:cubicBezTo>
                      <a:pt x="20974" y="1858258"/>
                      <a:pt x="17020" y="1855622"/>
                      <a:pt x="14384" y="1849033"/>
                    </a:cubicBezTo>
                    <a:cubicBezTo>
                      <a:pt x="10430" y="1835854"/>
                      <a:pt x="9113" y="1817403"/>
                      <a:pt x="14384" y="1805542"/>
                    </a:cubicBezTo>
                    <a:cubicBezTo>
                      <a:pt x="18338" y="1794999"/>
                      <a:pt x="30199" y="1784455"/>
                      <a:pt x="39425" y="1784455"/>
                    </a:cubicBezTo>
                    <a:cubicBezTo>
                      <a:pt x="43378" y="1784455"/>
                      <a:pt x="47332" y="1787091"/>
                      <a:pt x="49968" y="1789727"/>
                    </a:cubicBezTo>
                    <a:cubicBezTo>
                      <a:pt x="49968" y="1791045"/>
                      <a:pt x="51286" y="1791045"/>
                      <a:pt x="51286" y="1792363"/>
                    </a:cubicBezTo>
                    <a:lnTo>
                      <a:pt x="51286" y="1793680"/>
                    </a:lnTo>
                    <a:cubicBezTo>
                      <a:pt x="51286" y="1793680"/>
                      <a:pt x="51286" y="1793680"/>
                      <a:pt x="51286" y="1793680"/>
                    </a:cubicBezTo>
                    <a:cubicBezTo>
                      <a:pt x="55240" y="1791045"/>
                      <a:pt x="60511" y="1788409"/>
                      <a:pt x="67101" y="1784455"/>
                    </a:cubicBezTo>
                    <a:cubicBezTo>
                      <a:pt x="69737" y="1783137"/>
                      <a:pt x="75009" y="1780501"/>
                      <a:pt x="78962" y="1777866"/>
                    </a:cubicBezTo>
                    <a:lnTo>
                      <a:pt x="77644" y="1777866"/>
                    </a:lnTo>
                    <a:cubicBezTo>
                      <a:pt x="72373" y="1776547"/>
                      <a:pt x="67101" y="1772594"/>
                      <a:pt x="65783" y="1767322"/>
                    </a:cubicBezTo>
                    <a:cubicBezTo>
                      <a:pt x="64465" y="1762051"/>
                      <a:pt x="65783" y="1756779"/>
                      <a:pt x="69737" y="1752825"/>
                    </a:cubicBezTo>
                    <a:cubicBezTo>
                      <a:pt x="73691" y="1748872"/>
                      <a:pt x="78962" y="1748872"/>
                      <a:pt x="80280" y="1748872"/>
                    </a:cubicBezTo>
                    <a:cubicBezTo>
                      <a:pt x="81598" y="1748872"/>
                      <a:pt x="81598" y="1748872"/>
                      <a:pt x="82916" y="1748872"/>
                    </a:cubicBezTo>
                    <a:cubicBezTo>
                      <a:pt x="88188" y="1748872"/>
                      <a:pt x="88188" y="1748872"/>
                      <a:pt x="89505" y="1747553"/>
                    </a:cubicBezTo>
                    <a:cubicBezTo>
                      <a:pt x="98731" y="1740964"/>
                      <a:pt x="111910" y="1726467"/>
                      <a:pt x="113228" y="1723831"/>
                    </a:cubicBezTo>
                    <a:cubicBezTo>
                      <a:pt x="113228" y="1722513"/>
                      <a:pt x="113228" y="1722513"/>
                      <a:pt x="113228" y="1721195"/>
                    </a:cubicBezTo>
                    <a:cubicBezTo>
                      <a:pt x="113228" y="1715924"/>
                      <a:pt x="114546" y="1713288"/>
                      <a:pt x="115864" y="1710652"/>
                    </a:cubicBezTo>
                    <a:cubicBezTo>
                      <a:pt x="110592" y="1717241"/>
                      <a:pt x="104002" y="1723831"/>
                      <a:pt x="100049" y="1730420"/>
                    </a:cubicBezTo>
                    <a:cubicBezTo>
                      <a:pt x="100049" y="1731739"/>
                      <a:pt x="98731" y="1731739"/>
                      <a:pt x="98731" y="1731739"/>
                    </a:cubicBezTo>
                    <a:lnTo>
                      <a:pt x="97413" y="1733056"/>
                    </a:lnTo>
                    <a:lnTo>
                      <a:pt x="96095" y="1734374"/>
                    </a:lnTo>
                    <a:cubicBezTo>
                      <a:pt x="94777" y="1734374"/>
                      <a:pt x="92141" y="1737010"/>
                      <a:pt x="88188" y="1737010"/>
                    </a:cubicBezTo>
                    <a:cubicBezTo>
                      <a:pt x="84234" y="1737010"/>
                      <a:pt x="81598" y="1735692"/>
                      <a:pt x="78962" y="1733056"/>
                    </a:cubicBezTo>
                    <a:cubicBezTo>
                      <a:pt x="75009" y="1729103"/>
                      <a:pt x="73691" y="1722513"/>
                      <a:pt x="75009" y="1713288"/>
                    </a:cubicBezTo>
                    <a:cubicBezTo>
                      <a:pt x="76326" y="1702745"/>
                      <a:pt x="78962" y="1696155"/>
                      <a:pt x="81598" y="1690883"/>
                    </a:cubicBezTo>
                    <a:cubicBezTo>
                      <a:pt x="84234" y="1685612"/>
                      <a:pt x="85552" y="1682976"/>
                      <a:pt x="84234" y="1677704"/>
                    </a:cubicBezTo>
                    <a:cubicBezTo>
                      <a:pt x="82916" y="1661889"/>
                      <a:pt x="89505" y="1653982"/>
                      <a:pt x="93459" y="1650028"/>
                    </a:cubicBezTo>
                    <a:lnTo>
                      <a:pt x="93459" y="1648710"/>
                    </a:lnTo>
                    <a:cubicBezTo>
                      <a:pt x="94777" y="1646074"/>
                      <a:pt x="98731" y="1636849"/>
                      <a:pt x="97413" y="1632895"/>
                    </a:cubicBezTo>
                    <a:cubicBezTo>
                      <a:pt x="93459" y="1632895"/>
                      <a:pt x="89505" y="1631577"/>
                      <a:pt x="86870" y="1631577"/>
                    </a:cubicBezTo>
                    <a:cubicBezTo>
                      <a:pt x="82916" y="1631577"/>
                      <a:pt x="80280" y="1631577"/>
                      <a:pt x="77644" y="1636849"/>
                    </a:cubicBezTo>
                    <a:cubicBezTo>
                      <a:pt x="72373" y="1647392"/>
                      <a:pt x="63147" y="1652664"/>
                      <a:pt x="55240" y="1652664"/>
                    </a:cubicBezTo>
                    <a:cubicBezTo>
                      <a:pt x="48650" y="1652664"/>
                      <a:pt x="43378" y="1648710"/>
                      <a:pt x="40743" y="1642120"/>
                    </a:cubicBezTo>
                    <a:cubicBezTo>
                      <a:pt x="40743" y="1640802"/>
                      <a:pt x="40743" y="1640802"/>
                      <a:pt x="40743" y="1640802"/>
                    </a:cubicBezTo>
                    <a:lnTo>
                      <a:pt x="40743" y="1639485"/>
                    </a:lnTo>
                    <a:cubicBezTo>
                      <a:pt x="38107" y="1631577"/>
                      <a:pt x="34153" y="1619716"/>
                      <a:pt x="44696" y="1607855"/>
                    </a:cubicBezTo>
                    <a:cubicBezTo>
                      <a:pt x="48650" y="1603901"/>
                      <a:pt x="51286" y="1601265"/>
                      <a:pt x="53922" y="1599947"/>
                    </a:cubicBezTo>
                    <a:cubicBezTo>
                      <a:pt x="53922" y="1599947"/>
                      <a:pt x="53922" y="1599947"/>
                      <a:pt x="53922" y="1598629"/>
                    </a:cubicBezTo>
                    <a:lnTo>
                      <a:pt x="53922" y="1595993"/>
                    </a:lnTo>
                    <a:cubicBezTo>
                      <a:pt x="55240" y="1586768"/>
                      <a:pt x="56557" y="1572271"/>
                      <a:pt x="69737" y="1572271"/>
                    </a:cubicBezTo>
                    <a:cubicBezTo>
                      <a:pt x="71055" y="1572271"/>
                      <a:pt x="72373" y="1572271"/>
                      <a:pt x="72373" y="1572271"/>
                    </a:cubicBezTo>
                    <a:cubicBezTo>
                      <a:pt x="78962" y="1573589"/>
                      <a:pt x="81598" y="1578860"/>
                      <a:pt x="84234" y="1582814"/>
                    </a:cubicBezTo>
                    <a:cubicBezTo>
                      <a:pt x="85552" y="1584132"/>
                      <a:pt x="86870" y="1586768"/>
                      <a:pt x="88188" y="1588086"/>
                    </a:cubicBezTo>
                    <a:cubicBezTo>
                      <a:pt x="92141" y="1586768"/>
                      <a:pt x="94777" y="1585450"/>
                      <a:pt x="98731" y="1582814"/>
                    </a:cubicBezTo>
                    <a:cubicBezTo>
                      <a:pt x="100049" y="1581496"/>
                      <a:pt x="102684" y="1580179"/>
                      <a:pt x="105320" y="1578860"/>
                    </a:cubicBezTo>
                    <a:cubicBezTo>
                      <a:pt x="94777" y="1581496"/>
                      <a:pt x="85552" y="1578860"/>
                      <a:pt x="81598" y="1570953"/>
                    </a:cubicBezTo>
                    <a:cubicBezTo>
                      <a:pt x="77644" y="1564364"/>
                      <a:pt x="77644" y="1560410"/>
                      <a:pt x="76326" y="1557774"/>
                    </a:cubicBezTo>
                    <a:cubicBezTo>
                      <a:pt x="76326" y="1557774"/>
                      <a:pt x="75009" y="1556456"/>
                      <a:pt x="75009" y="1556456"/>
                    </a:cubicBezTo>
                    <a:cubicBezTo>
                      <a:pt x="72373" y="1555138"/>
                      <a:pt x="68419" y="1551185"/>
                      <a:pt x="68419" y="1545913"/>
                    </a:cubicBezTo>
                    <a:cubicBezTo>
                      <a:pt x="68419" y="1540641"/>
                      <a:pt x="71055" y="1538005"/>
                      <a:pt x="73691" y="1535369"/>
                    </a:cubicBezTo>
                    <a:lnTo>
                      <a:pt x="75009" y="1534051"/>
                    </a:lnTo>
                    <a:cubicBezTo>
                      <a:pt x="75009" y="1532733"/>
                      <a:pt x="75009" y="1530098"/>
                      <a:pt x="77644" y="1527462"/>
                    </a:cubicBezTo>
                    <a:cubicBezTo>
                      <a:pt x="81598" y="1519554"/>
                      <a:pt x="89505" y="1515601"/>
                      <a:pt x="97413" y="1516919"/>
                    </a:cubicBezTo>
                    <a:cubicBezTo>
                      <a:pt x="100049" y="1516919"/>
                      <a:pt x="106638" y="1518237"/>
                      <a:pt x="113228" y="1518237"/>
                    </a:cubicBezTo>
                    <a:cubicBezTo>
                      <a:pt x="117182" y="1518237"/>
                      <a:pt x="119818" y="1518237"/>
                      <a:pt x="121136" y="1518237"/>
                    </a:cubicBezTo>
                    <a:cubicBezTo>
                      <a:pt x="97413" y="1509011"/>
                      <a:pt x="78962" y="1498468"/>
                      <a:pt x="81598" y="1482653"/>
                    </a:cubicBezTo>
                    <a:cubicBezTo>
                      <a:pt x="84234" y="1472110"/>
                      <a:pt x="90823" y="1465520"/>
                      <a:pt x="101367" y="1462884"/>
                    </a:cubicBezTo>
                    <a:cubicBezTo>
                      <a:pt x="111910" y="1452341"/>
                      <a:pt x="119818" y="1448387"/>
                      <a:pt x="126407" y="1448387"/>
                    </a:cubicBezTo>
                    <a:cubicBezTo>
                      <a:pt x="130361" y="1448387"/>
                      <a:pt x="132997" y="1449705"/>
                      <a:pt x="135632" y="1452341"/>
                    </a:cubicBezTo>
                    <a:cubicBezTo>
                      <a:pt x="138268" y="1454977"/>
                      <a:pt x="139586" y="1457613"/>
                      <a:pt x="142222" y="1458931"/>
                    </a:cubicBezTo>
                    <a:cubicBezTo>
                      <a:pt x="143540" y="1461566"/>
                      <a:pt x="147494" y="1465520"/>
                      <a:pt x="150129" y="1466838"/>
                    </a:cubicBezTo>
                    <a:cubicBezTo>
                      <a:pt x="151447" y="1466838"/>
                      <a:pt x="154083" y="1466838"/>
                      <a:pt x="156719" y="1468156"/>
                    </a:cubicBezTo>
                    <a:cubicBezTo>
                      <a:pt x="160673" y="1469474"/>
                      <a:pt x="167262" y="1469474"/>
                      <a:pt x="171216" y="1469474"/>
                    </a:cubicBezTo>
                    <a:cubicBezTo>
                      <a:pt x="173852" y="1469474"/>
                      <a:pt x="173852" y="1469474"/>
                      <a:pt x="175170" y="1469474"/>
                    </a:cubicBezTo>
                    <a:cubicBezTo>
                      <a:pt x="180442" y="1465520"/>
                      <a:pt x="190985" y="1464202"/>
                      <a:pt x="204164" y="1462884"/>
                    </a:cubicBezTo>
                    <a:cubicBezTo>
                      <a:pt x="206800" y="1462884"/>
                      <a:pt x="210753" y="1462884"/>
                      <a:pt x="213389" y="1461566"/>
                    </a:cubicBezTo>
                    <a:cubicBezTo>
                      <a:pt x="216025" y="1461566"/>
                      <a:pt x="217343" y="1460248"/>
                      <a:pt x="218661" y="1458931"/>
                    </a:cubicBezTo>
                    <a:cubicBezTo>
                      <a:pt x="217343" y="1458931"/>
                      <a:pt x="214707" y="1458931"/>
                      <a:pt x="212071" y="1458931"/>
                    </a:cubicBezTo>
                    <a:lnTo>
                      <a:pt x="210753" y="1458931"/>
                    </a:lnTo>
                    <a:cubicBezTo>
                      <a:pt x="209435" y="1458931"/>
                      <a:pt x="208117" y="1458931"/>
                      <a:pt x="206800" y="1458931"/>
                    </a:cubicBezTo>
                    <a:cubicBezTo>
                      <a:pt x="202846" y="1458931"/>
                      <a:pt x="192303" y="1460248"/>
                      <a:pt x="181759" y="1460248"/>
                    </a:cubicBezTo>
                    <a:cubicBezTo>
                      <a:pt x="160673" y="1460248"/>
                      <a:pt x="154083" y="1457613"/>
                      <a:pt x="151447" y="1452341"/>
                    </a:cubicBezTo>
                    <a:cubicBezTo>
                      <a:pt x="150129" y="1448387"/>
                      <a:pt x="147494" y="1443115"/>
                      <a:pt x="139586" y="1443115"/>
                    </a:cubicBezTo>
                    <a:lnTo>
                      <a:pt x="138268" y="1443115"/>
                    </a:lnTo>
                    <a:cubicBezTo>
                      <a:pt x="136950" y="1443115"/>
                      <a:pt x="135632" y="1443115"/>
                      <a:pt x="134315" y="1443115"/>
                    </a:cubicBezTo>
                    <a:lnTo>
                      <a:pt x="132997" y="1443115"/>
                    </a:lnTo>
                    <a:cubicBezTo>
                      <a:pt x="130361" y="1443115"/>
                      <a:pt x="127725" y="1443115"/>
                      <a:pt x="126407" y="1443115"/>
                    </a:cubicBezTo>
                    <a:cubicBezTo>
                      <a:pt x="122453" y="1443115"/>
                      <a:pt x="118500" y="1443115"/>
                      <a:pt x="114546" y="1439162"/>
                    </a:cubicBezTo>
                    <a:cubicBezTo>
                      <a:pt x="110592" y="1435208"/>
                      <a:pt x="110592" y="1431254"/>
                      <a:pt x="110592" y="1427300"/>
                    </a:cubicBezTo>
                    <a:cubicBezTo>
                      <a:pt x="110592" y="1422029"/>
                      <a:pt x="110592" y="1419393"/>
                      <a:pt x="110592" y="1416757"/>
                    </a:cubicBezTo>
                    <a:cubicBezTo>
                      <a:pt x="110592" y="1415439"/>
                      <a:pt x="110592" y="1412804"/>
                      <a:pt x="110592" y="1411486"/>
                    </a:cubicBezTo>
                    <a:cubicBezTo>
                      <a:pt x="110592" y="1406214"/>
                      <a:pt x="115864" y="1400942"/>
                      <a:pt x="121136" y="1400942"/>
                    </a:cubicBezTo>
                    <a:cubicBezTo>
                      <a:pt x="125089" y="1400942"/>
                      <a:pt x="129043" y="1402260"/>
                      <a:pt x="132997" y="1406214"/>
                    </a:cubicBezTo>
                    <a:lnTo>
                      <a:pt x="135632" y="1408850"/>
                    </a:lnTo>
                    <a:cubicBezTo>
                      <a:pt x="138268" y="1411486"/>
                      <a:pt x="142222" y="1415439"/>
                      <a:pt x="143540" y="1415439"/>
                    </a:cubicBezTo>
                    <a:cubicBezTo>
                      <a:pt x="143540" y="1414121"/>
                      <a:pt x="143540" y="1414121"/>
                      <a:pt x="144858" y="1412804"/>
                    </a:cubicBezTo>
                    <a:cubicBezTo>
                      <a:pt x="147494" y="1407532"/>
                      <a:pt x="150129" y="1404896"/>
                      <a:pt x="155401" y="1404896"/>
                    </a:cubicBezTo>
                    <a:cubicBezTo>
                      <a:pt x="158037" y="1404896"/>
                      <a:pt x="160673" y="1404896"/>
                      <a:pt x="164626" y="1407532"/>
                    </a:cubicBezTo>
                    <a:cubicBezTo>
                      <a:pt x="171216" y="1410168"/>
                      <a:pt x="173852" y="1412804"/>
                      <a:pt x="176488" y="1414121"/>
                    </a:cubicBezTo>
                    <a:cubicBezTo>
                      <a:pt x="179124" y="1416757"/>
                      <a:pt x="179124" y="1416757"/>
                      <a:pt x="180442" y="1416757"/>
                    </a:cubicBezTo>
                    <a:cubicBezTo>
                      <a:pt x="180442" y="1416757"/>
                      <a:pt x="181759" y="1416757"/>
                      <a:pt x="183077" y="1416757"/>
                    </a:cubicBezTo>
                    <a:cubicBezTo>
                      <a:pt x="187031" y="1415439"/>
                      <a:pt x="188349" y="1415439"/>
                      <a:pt x="189667" y="1414121"/>
                    </a:cubicBezTo>
                    <a:cubicBezTo>
                      <a:pt x="189667" y="1414121"/>
                      <a:pt x="189667" y="1411486"/>
                      <a:pt x="190985" y="1410168"/>
                    </a:cubicBezTo>
                    <a:lnTo>
                      <a:pt x="190985" y="1408850"/>
                    </a:lnTo>
                    <a:cubicBezTo>
                      <a:pt x="192303" y="1400942"/>
                      <a:pt x="200210" y="1387763"/>
                      <a:pt x="210753" y="1387763"/>
                    </a:cubicBezTo>
                    <a:cubicBezTo>
                      <a:pt x="216025" y="1387763"/>
                      <a:pt x="219979" y="1390399"/>
                      <a:pt x="222615" y="1394352"/>
                    </a:cubicBezTo>
                    <a:cubicBezTo>
                      <a:pt x="223933" y="1390399"/>
                      <a:pt x="225251" y="1385127"/>
                      <a:pt x="233158" y="1383809"/>
                    </a:cubicBezTo>
                    <a:cubicBezTo>
                      <a:pt x="237112" y="1382491"/>
                      <a:pt x="239748" y="1382491"/>
                      <a:pt x="243701" y="1382491"/>
                    </a:cubicBezTo>
                    <a:cubicBezTo>
                      <a:pt x="251609" y="1382491"/>
                      <a:pt x="258198" y="1385127"/>
                      <a:pt x="263470" y="1389081"/>
                    </a:cubicBezTo>
                    <a:cubicBezTo>
                      <a:pt x="267424" y="1393035"/>
                      <a:pt x="268742" y="1398306"/>
                      <a:pt x="268742" y="1404896"/>
                    </a:cubicBezTo>
                    <a:cubicBezTo>
                      <a:pt x="268742" y="1410168"/>
                      <a:pt x="268742" y="1414121"/>
                      <a:pt x="270060" y="1418075"/>
                    </a:cubicBezTo>
                    <a:lnTo>
                      <a:pt x="270060" y="1415439"/>
                    </a:lnTo>
                    <a:cubicBezTo>
                      <a:pt x="270060" y="1412804"/>
                      <a:pt x="271377" y="1410168"/>
                      <a:pt x="272696" y="1407532"/>
                    </a:cubicBezTo>
                    <a:cubicBezTo>
                      <a:pt x="274013" y="1402260"/>
                      <a:pt x="275332" y="1399624"/>
                      <a:pt x="275332" y="1398306"/>
                    </a:cubicBezTo>
                    <a:cubicBezTo>
                      <a:pt x="268742" y="1381173"/>
                      <a:pt x="263470" y="1379856"/>
                      <a:pt x="262152" y="1378538"/>
                    </a:cubicBezTo>
                    <a:cubicBezTo>
                      <a:pt x="255562" y="1377220"/>
                      <a:pt x="230522" y="1366677"/>
                      <a:pt x="227886" y="1353497"/>
                    </a:cubicBezTo>
                    <a:cubicBezTo>
                      <a:pt x="226569" y="1348225"/>
                      <a:pt x="229204" y="1344272"/>
                      <a:pt x="233158" y="1341636"/>
                    </a:cubicBezTo>
                    <a:cubicBezTo>
                      <a:pt x="235794" y="1340318"/>
                      <a:pt x="239748" y="1339000"/>
                      <a:pt x="242383" y="1339000"/>
                    </a:cubicBezTo>
                    <a:cubicBezTo>
                      <a:pt x="247655" y="1339000"/>
                      <a:pt x="252927" y="1341636"/>
                      <a:pt x="255562" y="1344272"/>
                    </a:cubicBezTo>
                    <a:cubicBezTo>
                      <a:pt x="256880" y="1345590"/>
                      <a:pt x="259516" y="1346908"/>
                      <a:pt x="259516" y="1346908"/>
                    </a:cubicBezTo>
                    <a:cubicBezTo>
                      <a:pt x="259516" y="1346908"/>
                      <a:pt x="260834" y="1345590"/>
                      <a:pt x="262152" y="1344272"/>
                    </a:cubicBezTo>
                    <a:cubicBezTo>
                      <a:pt x="266106" y="1341636"/>
                      <a:pt x="270060" y="1336364"/>
                      <a:pt x="277967" y="1336364"/>
                    </a:cubicBezTo>
                    <a:cubicBezTo>
                      <a:pt x="280603" y="1336364"/>
                      <a:pt x="283239" y="1336364"/>
                      <a:pt x="285875" y="1337682"/>
                    </a:cubicBezTo>
                    <a:cubicBezTo>
                      <a:pt x="291146" y="1339000"/>
                      <a:pt x="297735" y="1344272"/>
                      <a:pt x="305643" y="1348225"/>
                    </a:cubicBezTo>
                    <a:cubicBezTo>
                      <a:pt x="309597" y="1350861"/>
                      <a:pt x="318823" y="1356133"/>
                      <a:pt x="321459" y="1357451"/>
                    </a:cubicBezTo>
                    <a:cubicBezTo>
                      <a:pt x="321459" y="1357451"/>
                      <a:pt x="321459" y="1357451"/>
                      <a:pt x="321459" y="1357451"/>
                    </a:cubicBezTo>
                    <a:cubicBezTo>
                      <a:pt x="317504" y="1353497"/>
                      <a:pt x="312233" y="1349543"/>
                      <a:pt x="314869" y="1342954"/>
                    </a:cubicBezTo>
                    <a:cubicBezTo>
                      <a:pt x="317504" y="1336364"/>
                      <a:pt x="325412" y="1335046"/>
                      <a:pt x="329366" y="1335046"/>
                    </a:cubicBezTo>
                    <a:cubicBezTo>
                      <a:pt x="334638" y="1335046"/>
                      <a:pt x="338591" y="1333729"/>
                      <a:pt x="339909" y="1333729"/>
                    </a:cubicBezTo>
                    <a:cubicBezTo>
                      <a:pt x="342545" y="1329775"/>
                      <a:pt x="346498" y="1328457"/>
                      <a:pt x="349134" y="1327139"/>
                    </a:cubicBezTo>
                    <a:cubicBezTo>
                      <a:pt x="349134" y="1327139"/>
                      <a:pt x="350452" y="1327139"/>
                      <a:pt x="351770" y="1325821"/>
                    </a:cubicBezTo>
                    <a:cubicBezTo>
                      <a:pt x="345181" y="1327139"/>
                      <a:pt x="339909" y="1327139"/>
                      <a:pt x="335955" y="1327139"/>
                    </a:cubicBezTo>
                    <a:cubicBezTo>
                      <a:pt x="322776" y="1327139"/>
                      <a:pt x="314869" y="1323185"/>
                      <a:pt x="312233" y="1315278"/>
                    </a:cubicBezTo>
                    <a:cubicBezTo>
                      <a:pt x="310915" y="1311324"/>
                      <a:pt x="310915" y="1306053"/>
                      <a:pt x="313551" y="1303417"/>
                    </a:cubicBezTo>
                    <a:cubicBezTo>
                      <a:pt x="317504" y="1296827"/>
                      <a:pt x="324094" y="1295509"/>
                      <a:pt x="329366" y="1294191"/>
                    </a:cubicBezTo>
                    <a:lnTo>
                      <a:pt x="330683" y="1294191"/>
                    </a:lnTo>
                    <a:cubicBezTo>
                      <a:pt x="332002" y="1294191"/>
                      <a:pt x="333319" y="1294191"/>
                      <a:pt x="334638" y="1292873"/>
                    </a:cubicBezTo>
                    <a:cubicBezTo>
                      <a:pt x="345181" y="1290237"/>
                      <a:pt x="347817" y="1288919"/>
                      <a:pt x="347817" y="1288919"/>
                    </a:cubicBezTo>
                    <a:cubicBezTo>
                      <a:pt x="350452" y="1284966"/>
                      <a:pt x="358360" y="1277058"/>
                      <a:pt x="366267" y="1277058"/>
                    </a:cubicBezTo>
                    <a:cubicBezTo>
                      <a:pt x="370221" y="1277058"/>
                      <a:pt x="376810" y="1279694"/>
                      <a:pt x="378129" y="1286284"/>
                    </a:cubicBezTo>
                    <a:cubicBezTo>
                      <a:pt x="379446" y="1290237"/>
                      <a:pt x="379446" y="1292873"/>
                      <a:pt x="380765" y="1296827"/>
                    </a:cubicBezTo>
                    <a:cubicBezTo>
                      <a:pt x="382082" y="1279694"/>
                      <a:pt x="383400" y="1269151"/>
                      <a:pt x="393944" y="1269151"/>
                    </a:cubicBezTo>
                    <a:cubicBezTo>
                      <a:pt x="396579" y="1269151"/>
                      <a:pt x="399215" y="1270469"/>
                      <a:pt x="400533" y="1271787"/>
                    </a:cubicBezTo>
                    <a:cubicBezTo>
                      <a:pt x="401851" y="1269151"/>
                      <a:pt x="404487" y="1266515"/>
                      <a:pt x="409758" y="1265197"/>
                    </a:cubicBezTo>
                    <a:cubicBezTo>
                      <a:pt x="413712" y="1263879"/>
                      <a:pt x="420302" y="1263879"/>
                      <a:pt x="426892" y="1263879"/>
                    </a:cubicBezTo>
                    <a:cubicBezTo>
                      <a:pt x="433481" y="1263879"/>
                      <a:pt x="438752" y="1262561"/>
                      <a:pt x="442706" y="1262561"/>
                    </a:cubicBezTo>
                    <a:cubicBezTo>
                      <a:pt x="441388" y="1261244"/>
                      <a:pt x="440071" y="1258608"/>
                      <a:pt x="438752" y="1257290"/>
                    </a:cubicBezTo>
                    <a:cubicBezTo>
                      <a:pt x="429527" y="1252018"/>
                      <a:pt x="425573" y="1245428"/>
                      <a:pt x="426892" y="1240157"/>
                    </a:cubicBezTo>
                    <a:cubicBezTo>
                      <a:pt x="426892" y="1236203"/>
                      <a:pt x="429527" y="1232249"/>
                      <a:pt x="437435" y="1229613"/>
                    </a:cubicBezTo>
                    <a:cubicBezTo>
                      <a:pt x="446660" y="1226978"/>
                      <a:pt x="461157" y="1228296"/>
                      <a:pt x="469064" y="1229613"/>
                    </a:cubicBezTo>
                    <a:lnTo>
                      <a:pt x="469064" y="1229613"/>
                    </a:lnTo>
                    <a:cubicBezTo>
                      <a:pt x="470383" y="1228296"/>
                      <a:pt x="473019" y="1226978"/>
                      <a:pt x="475654" y="1225660"/>
                    </a:cubicBezTo>
                    <a:cubicBezTo>
                      <a:pt x="476972" y="1225660"/>
                      <a:pt x="479608" y="1224342"/>
                      <a:pt x="480926" y="1224342"/>
                    </a:cubicBezTo>
                    <a:cubicBezTo>
                      <a:pt x="486198" y="1224342"/>
                      <a:pt x="490151" y="1228296"/>
                      <a:pt x="491469" y="1229613"/>
                    </a:cubicBezTo>
                    <a:cubicBezTo>
                      <a:pt x="491469" y="1229613"/>
                      <a:pt x="492787" y="1230931"/>
                      <a:pt x="492787" y="1230931"/>
                    </a:cubicBezTo>
                    <a:cubicBezTo>
                      <a:pt x="495422" y="1230931"/>
                      <a:pt x="498058" y="1230931"/>
                      <a:pt x="499377" y="1230931"/>
                    </a:cubicBezTo>
                    <a:cubicBezTo>
                      <a:pt x="499377" y="1229613"/>
                      <a:pt x="500694" y="1228296"/>
                      <a:pt x="500694" y="1226978"/>
                    </a:cubicBezTo>
                    <a:cubicBezTo>
                      <a:pt x="508602" y="1211163"/>
                      <a:pt x="513874" y="1200619"/>
                      <a:pt x="523099" y="1200619"/>
                    </a:cubicBezTo>
                    <a:cubicBezTo>
                      <a:pt x="525735" y="1200619"/>
                      <a:pt x="527053" y="1201937"/>
                      <a:pt x="529689" y="1201937"/>
                    </a:cubicBezTo>
                    <a:cubicBezTo>
                      <a:pt x="533642" y="1204573"/>
                      <a:pt x="534960" y="1209845"/>
                      <a:pt x="536278" y="1213799"/>
                    </a:cubicBezTo>
                    <a:cubicBezTo>
                      <a:pt x="538914" y="1223024"/>
                      <a:pt x="540232" y="1225660"/>
                      <a:pt x="546821" y="1226978"/>
                    </a:cubicBezTo>
                    <a:cubicBezTo>
                      <a:pt x="565273" y="1229613"/>
                      <a:pt x="595584" y="1219070"/>
                      <a:pt x="599538" y="1215117"/>
                    </a:cubicBezTo>
                    <a:cubicBezTo>
                      <a:pt x="606128" y="1209845"/>
                      <a:pt x="617989" y="1200619"/>
                      <a:pt x="628532" y="1191394"/>
                    </a:cubicBezTo>
                    <a:cubicBezTo>
                      <a:pt x="619307" y="1194030"/>
                      <a:pt x="600856" y="1199301"/>
                      <a:pt x="595584" y="1203255"/>
                    </a:cubicBezTo>
                    <a:cubicBezTo>
                      <a:pt x="587676" y="1208527"/>
                      <a:pt x="567908" y="1209845"/>
                      <a:pt x="561318" y="1209845"/>
                    </a:cubicBezTo>
                    <a:cubicBezTo>
                      <a:pt x="552093" y="1209845"/>
                      <a:pt x="546821" y="1208527"/>
                      <a:pt x="544185" y="1204573"/>
                    </a:cubicBezTo>
                    <a:cubicBezTo>
                      <a:pt x="542868" y="1201937"/>
                      <a:pt x="541549" y="1199301"/>
                      <a:pt x="542868" y="1196665"/>
                    </a:cubicBezTo>
                    <a:cubicBezTo>
                      <a:pt x="544185" y="1191394"/>
                      <a:pt x="549457" y="1188758"/>
                      <a:pt x="553411" y="1186122"/>
                    </a:cubicBezTo>
                    <a:cubicBezTo>
                      <a:pt x="549457" y="1186122"/>
                      <a:pt x="546821" y="1187440"/>
                      <a:pt x="542868" y="1187440"/>
                    </a:cubicBezTo>
                    <a:cubicBezTo>
                      <a:pt x="534960" y="1187440"/>
                      <a:pt x="531006" y="1186122"/>
                      <a:pt x="527053" y="1182169"/>
                    </a:cubicBezTo>
                    <a:cubicBezTo>
                      <a:pt x="524417" y="1179533"/>
                      <a:pt x="524417" y="1175579"/>
                      <a:pt x="524417" y="1172943"/>
                    </a:cubicBezTo>
                    <a:cubicBezTo>
                      <a:pt x="525735" y="1163718"/>
                      <a:pt x="533642" y="1157128"/>
                      <a:pt x="545504" y="1154492"/>
                    </a:cubicBezTo>
                    <a:cubicBezTo>
                      <a:pt x="546821" y="1154492"/>
                      <a:pt x="548139" y="1154492"/>
                      <a:pt x="549457" y="1153174"/>
                    </a:cubicBezTo>
                    <a:cubicBezTo>
                      <a:pt x="565273" y="1150538"/>
                      <a:pt x="571862" y="1147903"/>
                      <a:pt x="573180" y="1146585"/>
                    </a:cubicBezTo>
                    <a:cubicBezTo>
                      <a:pt x="573180" y="1145267"/>
                      <a:pt x="571862" y="1143949"/>
                      <a:pt x="571862" y="1142631"/>
                    </a:cubicBezTo>
                    <a:cubicBezTo>
                      <a:pt x="569226" y="1138677"/>
                      <a:pt x="567908" y="1132088"/>
                      <a:pt x="570544" y="1126816"/>
                    </a:cubicBezTo>
                    <a:cubicBezTo>
                      <a:pt x="574497" y="1121545"/>
                      <a:pt x="581087" y="1121545"/>
                      <a:pt x="583723" y="1121545"/>
                    </a:cubicBezTo>
                    <a:cubicBezTo>
                      <a:pt x="591631" y="1121545"/>
                      <a:pt x="595584" y="1120227"/>
                      <a:pt x="598220" y="1118909"/>
                    </a:cubicBezTo>
                    <a:cubicBezTo>
                      <a:pt x="598220" y="1118909"/>
                      <a:pt x="598220" y="1118909"/>
                      <a:pt x="598220" y="1118909"/>
                    </a:cubicBezTo>
                    <a:cubicBezTo>
                      <a:pt x="596902" y="1112319"/>
                      <a:pt x="594266" y="1103094"/>
                      <a:pt x="599538" y="1096504"/>
                    </a:cubicBezTo>
                    <a:cubicBezTo>
                      <a:pt x="602174" y="1092550"/>
                      <a:pt x="606128" y="1091232"/>
                      <a:pt x="610081" y="1089915"/>
                    </a:cubicBezTo>
                    <a:cubicBezTo>
                      <a:pt x="612717" y="1089915"/>
                      <a:pt x="614035" y="1089915"/>
                      <a:pt x="615353" y="1089915"/>
                    </a:cubicBezTo>
                    <a:cubicBezTo>
                      <a:pt x="616671" y="1089915"/>
                      <a:pt x="620624" y="1089915"/>
                      <a:pt x="621943" y="1088597"/>
                    </a:cubicBezTo>
                    <a:lnTo>
                      <a:pt x="621943" y="1088597"/>
                    </a:lnTo>
                    <a:cubicBezTo>
                      <a:pt x="621943" y="1088597"/>
                      <a:pt x="621943" y="1088597"/>
                      <a:pt x="621943" y="1087279"/>
                    </a:cubicBezTo>
                    <a:cubicBezTo>
                      <a:pt x="621943" y="1084643"/>
                      <a:pt x="621943" y="1083325"/>
                      <a:pt x="621943" y="1080689"/>
                    </a:cubicBezTo>
                    <a:cubicBezTo>
                      <a:pt x="621943" y="1076736"/>
                      <a:pt x="621943" y="1067510"/>
                      <a:pt x="633803" y="1066192"/>
                    </a:cubicBezTo>
                    <a:cubicBezTo>
                      <a:pt x="641711" y="1064874"/>
                      <a:pt x="657527" y="1060920"/>
                      <a:pt x="664116" y="1055649"/>
                    </a:cubicBezTo>
                    <a:lnTo>
                      <a:pt x="665434" y="1054331"/>
                    </a:lnTo>
                    <a:cubicBezTo>
                      <a:pt x="673341" y="1049059"/>
                      <a:pt x="678613" y="1045105"/>
                      <a:pt x="693110" y="1045105"/>
                    </a:cubicBezTo>
                    <a:lnTo>
                      <a:pt x="694428" y="1045105"/>
                    </a:lnTo>
                    <a:cubicBezTo>
                      <a:pt x="698382" y="1045105"/>
                      <a:pt x="702335" y="1045105"/>
                      <a:pt x="704971" y="1046423"/>
                    </a:cubicBezTo>
                    <a:cubicBezTo>
                      <a:pt x="707607" y="1046423"/>
                      <a:pt x="708925" y="1046423"/>
                      <a:pt x="710243" y="1046423"/>
                    </a:cubicBezTo>
                    <a:cubicBezTo>
                      <a:pt x="710243" y="1045105"/>
                      <a:pt x="710243" y="1045105"/>
                      <a:pt x="710243" y="1043788"/>
                    </a:cubicBezTo>
                    <a:cubicBezTo>
                      <a:pt x="707607" y="1035880"/>
                      <a:pt x="710243" y="1030609"/>
                      <a:pt x="718150" y="1024019"/>
                    </a:cubicBezTo>
                    <a:cubicBezTo>
                      <a:pt x="719468" y="1022701"/>
                      <a:pt x="722104" y="1021383"/>
                      <a:pt x="723422" y="1020065"/>
                    </a:cubicBezTo>
                    <a:lnTo>
                      <a:pt x="726057" y="1018747"/>
                    </a:lnTo>
                    <a:cubicBezTo>
                      <a:pt x="726057" y="1018747"/>
                      <a:pt x="727376" y="1017429"/>
                      <a:pt x="728693" y="1017429"/>
                    </a:cubicBezTo>
                    <a:cubicBezTo>
                      <a:pt x="727376" y="1017429"/>
                      <a:pt x="724740" y="1017429"/>
                      <a:pt x="723422" y="1018747"/>
                    </a:cubicBezTo>
                    <a:cubicBezTo>
                      <a:pt x="715514" y="1020065"/>
                      <a:pt x="710243" y="1021383"/>
                      <a:pt x="706289" y="1021383"/>
                    </a:cubicBezTo>
                    <a:cubicBezTo>
                      <a:pt x="699699" y="1021383"/>
                      <a:pt x="697064" y="1017429"/>
                      <a:pt x="697064" y="1014793"/>
                    </a:cubicBezTo>
                    <a:cubicBezTo>
                      <a:pt x="695746" y="1012158"/>
                      <a:pt x="695746" y="1008204"/>
                      <a:pt x="702335" y="1004250"/>
                    </a:cubicBezTo>
                    <a:cubicBezTo>
                      <a:pt x="706289" y="1001614"/>
                      <a:pt x="712878" y="998978"/>
                      <a:pt x="718150" y="996343"/>
                    </a:cubicBezTo>
                    <a:cubicBezTo>
                      <a:pt x="726057" y="992389"/>
                      <a:pt x="736601" y="987117"/>
                      <a:pt x="739237" y="983164"/>
                    </a:cubicBezTo>
                    <a:cubicBezTo>
                      <a:pt x="745826" y="969985"/>
                      <a:pt x="768231" y="959441"/>
                      <a:pt x="777456" y="959441"/>
                    </a:cubicBezTo>
                    <a:cubicBezTo>
                      <a:pt x="778774" y="959441"/>
                      <a:pt x="780092" y="959441"/>
                      <a:pt x="780092" y="959441"/>
                    </a:cubicBezTo>
                    <a:cubicBezTo>
                      <a:pt x="781410" y="959441"/>
                      <a:pt x="781410" y="959441"/>
                      <a:pt x="782728" y="959441"/>
                    </a:cubicBezTo>
                    <a:cubicBezTo>
                      <a:pt x="784046" y="959441"/>
                      <a:pt x="785363" y="959441"/>
                      <a:pt x="785363" y="959441"/>
                    </a:cubicBezTo>
                    <a:cubicBezTo>
                      <a:pt x="787999" y="959441"/>
                      <a:pt x="791953" y="960759"/>
                      <a:pt x="793271" y="963395"/>
                    </a:cubicBezTo>
                    <a:cubicBezTo>
                      <a:pt x="795907" y="966031"/>
                      <a:pt x="794589" y="969985"/>
                      <a:pt x="793271" y="973938"/>
                    </a:cubicBezTo>
                    <a:cubicBezTo>
                      <a:pt x="794589" y="972620"/>
                      <a:pt x="795907" y="972620"/>
                      <a:pt x="797225" y="971303"/>
                    </a:cubicBezTo>
                    <a:cubicBezTo>
                      <a:pt x="799861" y="969985"/>
                      <a:pt x="806451" y="966031"/>
                      <a:pt x="813040" y="962077"/>
                    </a:cubicBezTo>
                    <a:lnTo>
                      <a:pt x="813040" y="962077"/>
                    </a:lnTo>
                    <a:cubicBezTo>
                      <a:pt x="807768" y="963395"/>
                      <a:pt x="803815" y="962077"/>
                      <a:pt x="801179" y="958123"/>
                    </a:cubicBezTo>
                    <a:cubicBezTo>
                      <a:pt x="799861" y="955487"/>
                      <a:pt x="798543" y="952851"/>
                      <a:pt x="799861" y="948898"/>
                    </a:cubicBezTo>
                    <a:cubicBezTo>
                      <a:pt x="799861" y="947580"/>
                      <a:pt x="801179" y="946262"/>
                      <a:pt x="801179" y="944944"/>
                    </a:cubicBezTo>
                    <a:cubicBezTo>
                      <a:pt x="794589" y="950216"/>
                      <a:pt x="789318" y="951534"/>
                      <a:pt x="784046" y="951534"/>
                    </a:cubicBezTo>
                    <a:cubicBezTo>
                      <a:pt x="778774" y="951534"/>
                      <a:pt x="774820" y="948898"/>
                      <a:pt x="773503" y="944944"/>
                    </a:cubicBezTo>
                    <a:cubicBezTo>
                      <a:pt x="770867" y="939672"/>
                      <a:pt x="773503" y="934401"/>
                      <a:pt x="777456" y="930447"/>
                    </a:cubicBezTo>
                    <a:cubicBezTo>
                      <a:pt x="786682" y="921222"/>
                      <a:pt x="803815" y="905407"/>
                      <a:pt x="811722" y="905407"/>
                    </a:cubicBezTo>
                    <a:cubicBezTo>
                      <a:pt x="814358" y="905407"/>
                      <a:pt x="816994" y="906724"/>
                      <a:pt x="819630" y="909360"/>
                    </a:cubicBezTo>
                    <a:cubicBezTo>
                      <a:pt x="820947" y="910678"/>
                      <a:pt x="820947" y="911996"/>
                      <a:pt x="820947" y="913314"/>
                    </a:cubicBezTo>
                    <a:cubicBezTo>
                      <a:pt x="822266" y="913314"/>
                      <a:pt x="822266" y="913314"/>
                      <a:pt x="823583" y="913314"/>
                    </a:cubicBezTo>
                    <a:cubicBezTo>
                      <a:pt x="822266" y="911996"/>
                      <a:pt x="822266" y="910678"/>
                      <a:pt x="820947" y="908042"/>
                    </a:cubicBezTo>
                    <a:cubicBezTo>
                      <a:pt x="819630" y="905407"/>
                      <a:pt x="818311" y="904089"/>
                      <a:pt x="818311" y="902771"/>
                    </a:cubicBezTo>
                    <a:cubicBezTo>
                      <a:pt x="816994" y="898817"/>
                      <a:pt x="811722" y="886956"/>
                      <a:pt x="816994" y="877731"/>
                    </a:cubicBezTo>
                    <a:cubicBezTo>
                      <a:pt x="818311" y="875095"/>
                      <a:pt x="822266" y="871141"/>
                      <a:pt x="828855" y="869823"/>
                    </a:cubicBezTo>
                    <a:lnTo>
                      <a:pt x="834126" y="869823"/>
                    </a:lnTo>
                    <a:cubicBezTo>
                      <a:pt x="836762" y="869823"/>
                      <a:pt x="842034" y="869823"/>
                      <a:pt x="844670" y="868505"/>
                    </a:cubicBezTo>
                    <a:cubicBezTo>
                      <a:pt x="843352" y="860597"/>
                      <a:pt x="840716" y="851372"/>
                      <a:pt x="849942" y="843465"/>
                    </a:cubicBezTo>
                    <a:cubicBezTo>
                      <a:pt x="855214" y="839511"/>
                      <a:pt x="861803" y="839511"/>
                      <a:pt x="867074" y="839511"/>
                    </a:cubicBezTo>
                    <a:cubicBezTo>
                      <a:pt x="869710" y="839511"/>
                      <a:pt x="872346" y="839511"/>
                      <a:pt x="873664" y="839511"/>
                    </a:cubicBezTo>
                    <a:cubicBezTo>
                      <a:pt x="873664" y="838193"/>
                      <a:pt x="872346" y="836875"/>
                      <a:pt x="872346" y="835557"/>
                    </a:cubicBezTo>
                    <a:cubicBezTo>
                      <a:pt x="869710" y="830286"/>
                      <a:pt x="864438" y="817106"/>
                      <a:pt x="878936" y="809199"/>
                    </a:cubicBezTo>
                    <a:cubicBezTo>
                      <a:pt x="882889" y="807881"/>
                      <a:pt x="885525" y="805245"/>
                      <a:pt x="888161" y="803927"/>
                    </a:cubicBezTo>
                    <a:lnTo>
                      <a:pt x="892115" y="807881"/>
                    </a:lnTo>
                    <a:lnTo>
                      <a:pt x="889479" y="803927"/>
                    </a:lnTo>
                    <a:cubicBezTo>
                      <a:pt x="894751" y="799974"/>
                      <a:pt x="901341" y="796020"/>
                      <a:pt x="907930" y="797338"/>
                    </a:cubicBezTo>
                    <a:cubicBezTo>
                      <a:pt x="903976" y="796020"/>
                      <a:pt x="901341" y="792066"/>
                      <a:pt x="900022" y="788112"/>
                    </a:cubicBezTo>
                    <a:cubicBezTo>
                      <a:pt x="896069" y="776251"/>
                      <a:pt x="892115" y="763072"/>
                      <a:pt x="897386" y="755164"/>
                    </a:cubicBezTo>
                    <a:cubicBezTo>
                      <a:pt x="901341" y="749893"/>
                      <a:pt x="907930" y="748575"/>
                      <a:pt x="915837" y="751211"/>
                    </a:cubicBezTo>
                    <a:cubicBezTo>
                      <a:pt x="919791" y="752529"/>
                      <a:pt x="925063" y="751211"/>
                      <a:pt x="927699" y="748575"/>
                    </a:cubicBezTo>
                    <a:cubicBezTo>
                      <a:pt x="923744" y="745939"/>
                      <a:pt x="919791" y="740668"/>
                      <a:pt x="918473" y="735396"/>
                    </a:cubicBezTo>
                    <a:cubicBezTo>
                      <a:pt x="917155" y="730124"/>
                      <a:pt x="918473" y="726170"/>
                      <a:pt x="921109" y="722217"/>
                    </a:cubicBezTo>
                    <a:cubicBezTo>
                      <a:pt x="921109" y="720899"/>
                      <a:pt x="922427" y="720899"/>
                      <a:pt x="922427" y="719581"/>
                    </a:cubicBezTo>
                    <a:lnTo>
                      <a:pt x="923744" y="718263"/>
                    </a:lnTo>
                    <a:cubicBezTo>
                      <a:pt x="926380" y="714309"/>
                      <a:pt x="930334" y="709037"/>
                      <a:pt x="938242" y="709037"/>
                    </a:cubicBezTo>
                    <a:cubicBezTo>
                      <a:pt x="940878" y="709037"/>
                      <a:pt x="944832" y="710355"/>
                      <a:pt x="947468" y="711673"/>
                    </a:cubicBezTo>
                    <a:cubicBezTo>
                      <a:pt x="954057" y="715627"/>
                      <a:pt x="955375" y="714309"/>
                      <a:pt x="956692" y="712991"/>
                    </a:cubicBezTo>
                    <a:cubicBezTo>
                      <a:pt x="959328" y="709037"/>
                      <a:pt x="960647" y="706402"/>
                      <a:pt x="960647" y="705084"/>
                    </a:cubicBezTo>
                    <a:cubicBezTo>
                      <a:pt x="951421" y="698494"/>
                      <a:pt x="950103" y="693223"/>
                      <a:pt x="950103" y="689269"/>
                    </a:cubicBezTo>
                    <a:cubicBezTo>
                      <a:pt x="950103" y="686633"/>
                      <a:pt x="952739" y="681362"/>
                      <a:pt x="961964" y="680044"/>
                    </a:cubicBezTo>
                    <a:cubicBezTo>
                      <a:pt x="965918" y="678726"/>
                      <a:pt x="975143" y="678726"/>
                      <a:pt x="987005" y="677408"/>
                    </a:cubicBezTo>
                    <a:cubicBezTo>
                      <a:pt x="994912" y="676090"/>
                      <a:pt x="1017317" y="674772"/>
                      <a:pt x="1021270" y="673454"/>
                    </a:cubicBezTo>
                    <a:cubicBezTo>
                      <a:pt x="1021270" y="673454"/>
                      <a:pt x="1022588" y="672136"/>
                      <a:pt x="1023906" y="672136"/>
                    </a:cubicBezTo>
                    <a:cubicBezTo>
                      <a:pt x="1030496" y="669500"/>
                      <a:pt x="1031813" y="668182"/>
                      <a:pt x="1030496" y="665546"/>
                    </a:cubicBezTo>
                    <a:cubicBezTo>
                      <a:pt x="1030496" y="662910"/>
                      <a:pt x="1029178" y="660275"/>
                      <a:pt x="1027860" y="656321"/>
                    </a:cubicBezTo>
                    <a:lnTo>
                      <a:pt x="1027860" y="655003"/>
                    </a:lnTo>
                    <a:cubicBezTo>
                      <a:pt x="1023906" y="640506"/>
                      <a:pt x="1021270" y="631281"/>
                      <a:pt x="1025224" y="626009"/>
                    </a:cubicBezTo>
                    <a:cubicBezTo>
                      <a:pt x="1029178" y="620737"/>
                      <a:pt x="1035767" y="620737"/>
                      <a:pt x="1042357" y="626009"/>
                    </a:cubicBezTo>
                    <a:cubicBezTo>
                      <a:pt x="1044993" y="627327"/>
                      <a:pt x="1048946" y="629963"/>
                      <a:pt x="1051582" y="632599"/>
                    </a:cubicBezTo>
                    <a:cubicBezTo>
                      <a:pt x="1051582" y="631281"/>
                      <a:pt x="1051582" y="629963"/>
                      <a:pt x="1050265" y="628645"/>
                    </a:cubicBezTo>
                    <a:cubicBezTo>
                      <a:pt x="1050265" y="618101"/>
                      <a:pt x="1056854" y="606240"/>
                      <a:pt x="1063444" y="598333"/>
                    </a:cubicBezTo>
                    <a:cubicBezTo>
                      <a:pt x="1067397" y="594379"/>
                      <a:pt x="1072669" y="589108"/>
                      <a:pt x="1079259" y="589108"/>
                    </a:cubicBezTo>
                    <a:cubicBezTo>
                      <a:pt x="1081894" y="589108"/>
                      <a:pt x="1084530" y="590425"/>
                      <a:pt x="1087166" y="591743"/>
                    </a:cubicBezTo>
                    <a:cubicBezTo>
                      <a:pt x="1091120" y="595697"/>
                      <a:pt x="1091120" y="600969"/>
                      <a:pt x="1092438" y="604922"/>
                    </a:cubicBezTo>
                    <a:cubicBezTo>
                      <a:pt x="1092438" y="608876"/>
                      <a:pt x="1092438" y="608876"/>
                      <a:pt x="1093756" y="608876"/>
                    </a:cubicBezTo>
                    <a:cubicBezTo>
                      <a:pt x="1097709" y="611512"/>
                      <a:pt x="1110888" y="616783"/>
                      <a:pt x="1120114" y="619419"/>
                    </a:cubicBezTo>
                    <a:cubicBezTo>
                      <a:pt x="1118796" y="612830"/>
                      <a:pt x="1117478" y="606240"/>
                      <a:pt x="1121431" y="599651"/>
                    </a:cubicBezTo>
                    <a:cubicBezTo>
                      <a:pt x="1114842" y="598333"/>
                      <a:pt x="1106935" y="595697"/>
                      <a:pt x="1105617" y="589108"/>
                    </a:cubicBezTo>
                    <a:cubicBezTo>
                      <a:pt x="1104299" y="586472"/>
                      <a:pt x="1104299" y="579882"/>
                      <a:pt x="1113524" y="574610"/>
                    </a:cubicBezTo>
                    <a:cubicBezTo>
                      <a:pt x="1116160" y="573292"/>
                      <a:pt x="1117478" y="571974"/>
                      <a:pt x="1120114" y="569339"/>
                    </a:cubicBezTo>
                    <a:cubicBezTo>
                      <a:pt x="1120114" y="569339"/>
                      <a:pt x="1118796" y="569339"/>
                      <a:pt x="1118796" y="569339"/>
                    </a:cubicBezTo>
                    <a:cubicBezTo>
                      <a:pt x="1113524" y="571974"/>
                      <a:pt x="1108252" y="574610"/>
                      <a:pt x="1101663" y="574610"/>
                    </a:cubicBezTo>
                    <a:cubicBezTo>
                      <a:pt x="1096392" y="574610"/>
                      <a:pt x="1091120" y="573292"/>
                      <a:pt x="1085848" y="569339"/>
                    </a:cubicBezTo>
                    <a:cubicBezTo>
                      <a:pt x="1075305" y="561431"/>
                      <a:pt x="1076623" y="553524"/>
                      <a:pt x="1077941" y="549570"/>
                    </a:cubicBezTo>
                    <a:cubicBezTo>
                      <a:pt x="1080576" y="539027"/>
                      <a:pt x="1095073" y="532437"/>
                      <a:pt x="1108252" y="531119"/>
                    </a:cubicBezTo>
                    <a:cubicBezTo>
                      <a:pt x="1113524" y="531119"/>
                      <a:pt x="1118796" y="531119"/>
                      <a:pt x="1125386" y="531119"/>
                    </a:cubicBezTo>
                    <a:cubicBezTo>
                      <a:pt x="1139883" y="531119"/>
                      <a:pt x="1149108" y="531119"/>
                      <a:pt x="1153062" y="529801"/>
                    </a:cubicBezTo>
                    <a:cubicBezTo>
                      <a:pt x="1151744" y="527165"/>
                      <a:pt x="1149108" y="524529"/>
                      <a:pt x="1147790" y="521894"/>
                    </a:cubicBezTo>
                    <a:cubicBezTo>
                      <a:pt x="1143836" y="516622"/>
                      <a:pt x="1139883" y="511350"/>
                      <a:pt x="1142519" y="506079"/>
                    </a:cubicBezTo>
                    <a:cubicBezTo>
                      <a:pt x="1143836" y="502125"/>
                      <a:pt x="1147790" y="499489"/>
                      <a:pt x="1153062" y="498171"/>
                    </a:cubicBezTo>
                    <a:cubicBezTo>
                      <a:pt x="1175466" y="494218"/>
                      <a:pt x="1188646" y="495536"/>
                      <a:pt x="1193917" y="504761"/>
                    </a:cubicBezTo>
                    <a:cubicBezTo>
                      <a:pt x="1196553" y="507397"/>
                      <a:pt x="1197871" y="512668"/>
                      <a:pt x="1195235" y="520576"/>
                    </a:cubicBezTo>
                    <a:cubicBezTo>
                      <a:pt x="1196553" y="519258"/>
                      <a:pt x="1197871" y="519258"/>
                      <a:pt x="1199189" y="517940"/>
                    </a:cubicBezTo>
                    <a:cubicBezTo>
                      <a:pt x="1203142" y="515304"/>
                      <a:pt x="1204461" y="512668"/>
                      <a:pt x="1205778" y="510033"/>
                    </a:cubicBezTo>
                    <a:cubicBezTo>
                      <a:pt x="1199189" y="504761"/>
                      <a:pt x="1193917" y="492900"/>
                      <a:pt x="1195235" y="482356"/>
                    </a:cubicBezTo>
                    <a:cubicBezTo>
                      <a:pt x="1196553" y="474449"/>
                      <a:pt x="1201825" y="469177"/>
                      <a:pt x="1208414" y="467859"/>
                    </a:cubicBezTo>
                    <a:lnTo>
                      <a:pt x="1213685" y="466541"/>
                    </a:lnTo>
                    <a:cubicBezTo>
                      <a:pt x="1220275" y="465223"/>
                      <a:pt x="1230819" y="462588"/>
                      <a:pt x="1240044" y="462588"/>
                    </a:cubicBezTo>
                    <a:cubicBezTo>
                      <a:pt x="1254541" y="462588"/>
                      <a:pt x="1263767" y="467859"/>
                      <a:pt x="1269038" y="477085"/>
                    </a:cubicBezTo>
                    <a:cubicBezTo>
                      <a:pt x="1274310" y="486310"/>
                      <a:pt x="1284853" y="492900"/>
                      <a:pt x="1292760" y="492900"/>
                    </a:cubicBezTo>
                    <a:cubicBezTo>
                      <a:pt x="1295396" y="492900"/>
                      <a:pt x="1298032" y="491582"/>
                      <a:pt x="1299350" y="490264"/>
                    </a:cubicBezTo>
                    <a:cubicBezTo>
                      <a:pt x="1303304" y="486310"/>
                      <a:pt x="1304622" y="481038"/>
                      <a:pt x="1304622" y="474449"/>
                    </a:cubicBezTo>
                    <a:cubicBezTo>
                      <a:pt x="1304622" y="469177"/>
                      <a:pt x="1301986" y="465223"/>
                      <a:pt x="1300668" y="463906"/>
                    </a:cubicBezTo>
                    <a:cubicBezTo>
                      <a:pt x="1298032" y="461270"/>
                      <a:pt x="1295396" y="461270"/>
                      <a:pt x="1294079" y="461270"/>
                    </a:cubicBezTo>
                    <a:cubicBezTo>
                      <a:pt x="1292760" y="461270"/>
                      <a:pt x="1291443" y="461270"/>
                      <a:pt x="1288807" y="463906"/>
                    </a:cubicBezTo>
                    <a:cubicBezTo>
                      <a:pt x="1284853" y="466541"/>
                      <a:pt x="1279581" y="467859"/>
                      <a:pt x="1274310" y="467859"/>
                    </a:cubicBezTo>
                    <a:cubicBezTo>
                      <a:pt x="1266402" y="467859"/>
                      <a:pt x="1255859" y="465223"/>
                      <a:pt x="1251905" y="461270"/>
                    </a:cubicBezTo>
                    <a:lnTo>
                      <a:pt x="1250588" y="459952"/>
                    </a:lnTo>
                    <a:cubicBezTo>
                      <a:pt x="1238726" y="452044"/>
                      <a:pt x="1228183" y="444137"/>
                      <a:pt x="1230819" y="433594"/>
                    </a:cubicBezTo>
                    <a:cubicBezTo>
                      <a:pt x="1232137" y="429640"/>
                      <a:pt x="1234773" y="423050"/>
                      <a:pt x="1245316" y="420414"/>
                    </a:cubicBezTo>
                    <a:cubicBezTo>
                      <a:pt x="1261131" y="416461"/>
                      <a:pt x="1262448" y="413825"/>
                      <a:pt x="1262448" y="411189"/>
                    </a:cubicBezTo>
                    <a:cubicBezTo>
                      <a:pt x="1262448" y="409871"/>
                      <a:pt x="1262448" y="409871"/>
                      <a:pt x="1263767" y="408553"/>
                    </a:cubicBezTo>
                    <a:cubicBezTo>
                      <a:pt x="1266402" y="400646"/>
                      <a:pt x="1283536" y="376923"/>
                      <a:pt x="1298032" y="371652"/>
                    </a:cubicBezTo>
                    <a:cubicBezTo>
                      <a:pt x="1309894" y="367698"/>
                      <a:pt x="1333616" y="354519"/>
                      <a:pt x="1336252" y="350565"/>
                    </a:cubicBezTo>
                    <a:cubicBezTo>
                      <a:pt x="1337570" y="347929"/>
                      <a:pt x="1338887" y="345294"/>
                      <a:pt x="1341523" y="342658"/>
                    </a:cubicBezTo>
                    <a:cubicBezTo>
                      <a:pt x="1344159" y="338704"/>
                      <a:pt x="1346795" y="334750"/>
                      <a:pt x="1346795" y="332114"/>
                    </a:cubicBezTo>
                    <a:cubicBezTo>
                      <a:pt x="1346795" y="321571"/>
                      <a:pt x="1349431" y="317617"/>
                      <a:pt x="1354702" y="312346"/>
                    </a:cubicBezTo>
                    <a:lnTo>
                      <a:pt x="1357338" y="308392"/>
                    </a:lnTo>
                    <a:cubicBezTo>
                      <a:pt x="1358656" y="307074"/>
                      <a:pt x="1359974" y="304438"/>
                      <a:pt x="1361292" y="303120"/>
                    </a:cubicBezTo>
                    <a:cubicBezTo>
                      <a:pt x="1366564" y="295213"/>
                      <a:pt x="1373153" y="285987"/>
                      <a:pt x="1382379" y="285987"/>
                    </a:cubicBezTo>
                    <a:cubicBezTo>
                      <a:pt x="1385014" y="285987"/>
                      <a:pt x="1386333" y="285987"/>
                      <a:pt x="1388969" y="287305"/>
                    </a:cubicBezTo>
                    <a:lnTo>
                      <a:pt x="1391604" y="288623"/>
                    </a:lnTo>
                    <a:cubicBezTo>
                      <a:pt x="1392922" y="289941"/>
                      <a:pt x="1395558" y="291259"/>
                      <a:pt x="1396876" y="291259"/>
                    </a:cubicBezTo>
                    <a:cubicBezTo>
                      <a:pt x="1396876" y="291259"/>
                      <a:pt x="1396876" y="291259"/>
                      <a:pt x="1396876" y="289941"/>
                    </a:cubicBezTo>
                    <a:cubicBezTo>
                      <a:pt x="1396876" y="288623"/>
                      <a:pt x="1395558" y="288623"/>
                      <a:pt x="1394240" y="288623"/>
                    </a:cubicBezTo>
                    <a:cubicBezTo>
                      <a:pt x="1391604" y="287305"/>
                      <a:pt x="1387650" y="284669"/>
                      <a:pt x="1387650" y="278080"/>
                    </a:cubicBezTo>
                    <a:cubicBezTo>
                      <a:pt x="1387650" y="271490"/>
                      <a:pt x="1394240" y="268854"/>
                      <a:pt x="1396876" y="267536"/>
                    </a:cubicBezTo>
                    <a:cubicBezTo>
                      <a:pt x="1402148" y="264901"/>
                      <a:pt x="1406101" y="263583"/>
                      <a:pt x="1408737" y="263583"/>
                    </a:cubicBezTo>
                    <a:cubicBezTo>
                      <a:pt x="1419280" y="263583"/>
                      <a:pt x="1421916" y="272808"/>
                      <a:pt x="1423234" y="279398"/>
                    </a:cubicBezTo>
                    <a:lnTo>
                      <a:pt x="1424552" y="283351"/>
                    </a:lnTo>
                    <a:cubicBezTo>
                      <a:pt x="1425870" y="287305"/>
                      <a:pt x="1435096" y="297849"/>
                      <a:pt x="1441685" y="305756"/>
                    </a:cubicBezTo>
                    <a:cubicBezTo>
                      <a:pt x="1437731" y="297849"/>
                      <a:pt x="1424552" y="274126"/>
                      <a:pt x="1431141" y="256993"/>
                    </a:cubicBezTo>
                    <a:lnTo>
                      <a:pt x="1432460" y="253040"/>
                    </a:lnTo>
                    <a:cubicBezTo>
                      <a:pt x="1437731" y="241178"/>
                      <a:pt x="1443003" y="224045"/>
                      <a:pt x="1460135" y="224045"/>
                    </a:cubicBezTo>
                    <a:lnTo>
                      <a:pt x="1461454" y="224045"/>
                    </a:lnTo>
                    <a:cubicBezTo>
                      <a:pt x="1462771" y="224045"/>
                      <a:pt x="1464089" y="224045"/>
                      <a:pt x="1465407" y="224045"/>
                    </a:cubicBezTo>
                    <a:lnTo>
                      <a:pt x="1469361" y="224045"/>
                    </a:lnTo>
                    <a:cubicBezTo>
                      <a:pt x="1471997" y="224045"/>
                      <a:pt x="1478587" y="224045"/>
                      <a:pt x="1482540" y="229317"/>
                    </a:cubicBezTo>
                    <a:cubicBezTo>
                      <a:pt x="1486494" y="235906"/>
                      <a:pt x="1485176" y="243814"/>
                      <a:pt x="1482540" y="251722"/>
                    </a:cubicBezTo>
                    <a:lnTo>
                      <a:pt x="1482540" y="253040"/>
                    </a:lnTo>
                    <a:cubicBezTo>
                      <a:pt x="1479904" y="259629"/>
                      <a:pt x="1474633" y="275444"/>
                      <a:pt x="1473315" y="283351"/>
                    </a:cubicBezTo>
                    <a:cubicBezTo>
                      <a:pt x="1478587" y="283351"/>
                      <a:pt x="1487812" y="279398"/>
                      <a:pt x="1493083" y="266219"/>
                    </a:cubicBezTo>
                    <a:cubicBezTo>
                      <a:pt x="1497037" y="256993"/>
                      <a:pt x="1498355" y="249086"/>
                      <a:pt x="1499673" y="241178"/>
                    </a:cubicBezTo>
                    <a:cubicBezTo>
                      <a:pt x="1500991" y="231953"/>
                      <a:pt x="1502309" y="224045"/>
                      <a:pt x="1508898" y="218774"/>
                    </a:cubicBezTo>
                    <a:cubicBezTo>
                      <a:pt x="1510216" y="217456"/>
                      <a:pt x="1511534" y="214820"/>
                      <a:pt x="1512852" y="213502"/>
                    </a:cubicBezTo>
                    <a:lnTo>
                      <a:pt x="1512852" y="212184"/>
                    </a:lnTo>
                    <a:cubicBezTo>
                      <a:pt x="1516806" y="206913"/>
                      <a:pt x="1520760" y="200323"/>
                      <a:pt x="1531303" y="199005"/>
                    </a:cubicBezTo>
                    <a:cubicBezTo>
                      <a:pt x="1531303" y="199005"/>
                      <a:pt x="1531303" y="199005"/>
                      <a:pt x="1531303" y="199005"/>
                    </a:cubicBezTo>
                    <a:cubicBezTo>
                      <a:pt x="1535257" y="199005"/>
                      <a:pt x="1540529" y="200323"/>
                      <a:pt x="1543164" y="206913"/>
                    </a:cubicBezTo>
                    <a:cubicBezTo>
                      <a:pt x="1549753" y="220092"/>
                      <a:pt x="1547118" y="254357"/>
                      <a:pt x="1531303" y="274126"/>
                    </a:cubicBezTo>
                    <a:cubicBezTo>
                      <a:pt x="1531303" y="274126"/>
                      <a:pt x="1531303" y="275444"/>
                      <a:pt x="1529985" y="275444"/>
                    </a:cubicBezTo>
                    <a:cubicBezTo>
                      <a:pt x="1539210" y="267536"/>
                      <a:pt x="1547118" y="259629"/>
                      <a:pt x="1548436" y="256993"/>
                    </a:cubicBezTo>
                    <a:lnTo>
                      <a:pt x="1548436" y="256993"/>
                    </a:lnTo>
                    <a:cubicBezTo>
                      <a:pt x="1548436" y="247768"/>
                      <a:pt x="1548436" y="227999"/>
                      <a:pt x="1564251" y="221409"/>
                    </a:cubicBezTo>
                    <a:cubicBezTo>
                      <a:pt x="1566887" y="220092"/>
                      <a:pt x="1569522" y="218774"/>
                      <a:pt x="1573476" y="218774"/>
                    </a:cubicBezTo>
                    <a:cubicBezTo>
                      <a:pt x="1586656" y="213502"/>
                      <a:pt x="1591927" y="212184"/>
                      <a:pt x="1593245" y="210866"/>
                    </a:cubicBezTo>
                    <a:cubicBezTo>
                      <a:pt x="1593245" y="204277"/>
                      <a:pt x="1594563" y="189779"/>
                      <a:pt x="1607742" y="189779"/>
                    </a:cubicBezTo>
                    <a:cubicBezTo>
                      <a:pt x="1610378" y="189779"/>
                      <a:pt x="1611696" y="189779"/>
                      <a:pt x="1614331" y="191097"/>
                    </a:cubicBezTo>
                    <a:cubicBezTo>
                      <a:pt x="1620921" y="193733"/>
                      <a:pt x="1627511" y="200323"/>
                      <a:pt x="1635418" y="209548"/>
                    </a:cubicBezTo>
                    <a:lnTo>
                      <a:pt x="1636736" y="210866"/>
                    </a:lnTo>
                    <a:cubicBezTo>
                      <a:pt x="1639372" y="213502"/>
                      <a:pt x="1643326" y="218774"/>
                      <a:pt x="1647279" y="221409"/>
                    </a:cubicBezTo>
                    <a:cubicBezTo>
                      <a:pt x="1647279" y="221409"/>
                      <a:pt x="1647279" y="220092"/>
                      <a:pt x="1647279" y="220092"/>
                    </a:cubicBezTo>
                    <a:cubicBezTo>
                      <a:pt x="1647279" y="217456"/>
                      <a:pt x="1647279" y="214820"/>
                      <a:pt x="1647279" y="212184"/>
                    </a:cubicBezTo>
                    <a:cubicBezTo>
                      <a:pt x="1647279" y="204277"/>
                      <a:pt x="1644643" y="195051"/>
                      <a:pt x="1640690" y="193733"/>
                    </a:cubicBezTo>
                    <a:cubicBezTo>
                      <a:pt x="1631464" y="189779"/>
                      <a:pt x="1616967" y="175282"/>
                      <a:pt x="1616967" y="164739"/>
                    </a:cubicBezTo>
                    <a:cubicBezTo>
                      <a:pt x="1616967" y="160786"/>
                      <a:pt x="1618285" y="156832"/>
                      <a:pt x="1622239" y="154196"/>
                    </a:cubicBezTo>
                    <a:cubicBezTo>
                      <a:pt x="1626193" y="151560"/>
                      <a:pt x="1634100" y="151560"/>
                      <a:pt x="1643326" y="152878"/>
                    </a:cubicBezTo>
                    <a:cubicBezTo>
                      <a:pt x="1649915" y="154196"/>
                      <a:pt x="1656505" y="154196"/>
                      <a:pt x="1657822" y="154196"/>
                    </a:cubicBezTo>
                    <a:cubicBezTo>
                      <a:pt x="1660458" y="151560"/>
                      <a:pt x="1663094" y="150242"/>
                      <a:pt x="1667048" y="150242"/>
                    </a:cubicBezTo>
                    <a:cubicBezTo>
                      <a:pt x="1673638" y="150242"/>
                      <a:pt x="1678910" y="154196"/>
                      <a:pt x="1684181" y="158150"/>
                    </a:cubicBezTo>
                    <a:cubicBezTo>
                      <a:pt x="1685499" y="159468"/>
                      <a:pt x="1688134" y="160786"/>
                      <a:pt x="1688134" y="160786"/>
                    </a:cubicBezTo>
                    <a:cubicBezTo>
                      <a:pt x="1689453" y="160786"/>
                      <a:pt x="1690770" y="160786"/>
                      <a:pt x="1693406" y="160786"/>
                    </a:cubicBezTo>
                    <a:cubicBezTo>
                      <a:pt x="1705268" y="162103"/>
                      <a:pt x="1719765" y="163421"/>
                      <a:pt x="1722401" y="172647"/>
                    </a:cubicBezTo>
                    <a:cubicBezTo>
                      <a:pt x="1723718" y="175282"/>
                      <a:pt x="1723718" y="179236"/>
                      <a:pt x="1719765" y="184508"/>
                    </a:cubicBezTo>
                    <a:cubicBezTo>
                      <a:pt x="1725037" y="183190"/>
                      <a:pt x="1730308" y="183190"/>
                      <a:pt x="1736897" y="184508"/>
                    </a:cubicBezTo>
                    <a:cubicBezTo>
                      <a:pt x="1739533" y="185826"/>
                      <a:pt x="1742169" y="185826"/>
                      <a:pt x="1743487" y="187144"/>
                    </a:cubicBezTo>
                    <a:cubicBezTo>
                      <a:pt x="1746123" y="180554"/>
                      <a:pt x="1765892" y="123884"/>
                      <a:pt x="1798839" y="115976"/>
                    </a:cubicBezTo>
                    <a:cubicBezTo>
                      <a:pt x="1806747" y="114659"/>
                      <a:pt x="1813336" y="113341"/>
                      <a:pt x="1818608" y="112023"/>
                    </a:cubicBezTo>
                    <a:lnTo>
                      <a:pt x="1819926" y="112023"/>
                    </a:lnTo>
                    <a:cubicBezTo>
                      <a:pt x="1822562" y="112023"/>
                      <a:pt x="1826515" y="110705"/>
                      <a:pt x="1827834" y="110705"/>
                    </a:cubicBezTo>
                    <a:cubicBezTo>
                      <a:pt x="1827834" y="102797"/>
                      <a:pt x="1829151" y="85664"/>
                      <a:pt x="1844966" y="81711"/>
                    </a:cubicBezTo>
                    <a:cubicBezTo>
                      <a:pt x="1846284" y="81711"/>
                      <a:pt x="1847602" y="80393"/>
                      <a:pt x="1848920" y="80393"/>
                    </a:cubicBezTo>
                    <a:cubicBezTo>
                      <a:pt x="1848920" y="80393"/>
                      <a:pt x="1848920" y="80393"/>
                      <a:pt x="1848920" y="80393"/>
                    </a:cubicBezTo>
                    <a:cubicBezTo>
                      <a:pt x="1842330" y="76439"/>
                      <a:pt x="1839694" y="68532"/>
                      <a:pt x="1839694" y="60624"/>
                    </a:cubicBezTo>
                    <a:cubicBezTo>
                      <a:pt x="1841013" y="52717"/>
                      <a:pt x="1846284" y="44809"/>
                      <a:pt x="1852874" y="42173"/>
                    </a:cubicBezTo>
                    <a:lnTo>
                      <a:pt x="1855510" y="40855"/>
                    </a:lnTo>
                    <a:cubicBezTo>
                      <a:pt x="1859463" y="39537"/>
                      <a:pt x="1859463" y="39537"/>
                      <a:pt x="1860781" y="36901"/>
                    </a:cubicBezTo>
                    <a:lnTo>
                      <a:pt x="1863417" y="35584"/>
                    </a:lnTo>
                    <a:cubicBezTo>
                      <a:pt x="1872642" y="28994"/>
                      <a:pt x="1884504" y="27676"/>
                      <a:pt x="1897683" y="31630"/>
                    </a:cubicBezTo>
                    <a:cubicBezTo>
                      <a:pt x="1904272" y="32948"/>
                      <a:pt x="1912180" y="34266"/>
                      <a:pt x="1918769" y="34266"/>
                    </a:cubicBezTo>
                    <a:cubicBezTo>
                      <a:pt x="1924041" y="34266"/>
                      <a:pt x="1926677" y="34266"/>
                      <a:pt x="1929313" y="35584"/>
                    </a:cubicBezTo>
                    <a:cubicBezTo>
                      <a:pt x="1937220" y="36901"/>
                      <a:pt x="1949082" y="47445"/>
                      <a:pt x="1950399" y="57988"/>
                    </a:cubicBezTo>
                    <a:cubicBezTo>
                      <a:pt x="1951717" y="64578"/>
                      <a:pt x="1947763" y="71167"/>
                      <a:pt x="1939856" y="75121"/>
                    </a:cubicBezTo>
                    <a:cubicBezTo>
                      <a:pt x="1937220" y="76439"/>
                      <a:pt x="1934584" y="77757"/>
                      <a:pt x="1930631" y="79075"/>
                    </a:cubicBezTo>
                    <a:cubicBezTo>
                      <a:pt x="1916134" y="84346"/>
                      <a:pt x="1902955" y="89618"/>
                      <a:pt x="1902955" y="106751"/>
                    </a:cubicBezTo>
                    <a:cubicBezTo>
                      <a:pt x="1901636" y="131791"/>
                      <a:pt x="1895047" y="158150"/>
                      <a:pt x="1885821" y="166057"/>
                    </a:cubicBezTo>
                    <a:cubicBezTo>
                      <a:pt x="1884504" y="167375"/>
                      <a:pt x="1883186" y="170011"/>
                      <a:pt x="1883186" y="172647"/>
                    </a:cubicBezTo>
                    <a:cubicBezTo>
                      <a:pt x="1889776" y="167375"/>
                      <a:pt x="1893729" y="163421"/>
                      <a:pt x="1897683" y="159468"/>
                    </a:cubicBezTo>
                    <a:lnTo>
                      <a:pt x="1899001" y="158150"/>
                    </a:lnTo>
                    <a:cubicBezTo>
                      <a:pt x="1900319" y="155514"/>
                      <a:pt x="1902955" y="154196"/>
                      <a:pt x="1904272" y="152878"/>
                    </a:cubicBezTo>
                    <a:lnTo>
                      <a:pt x="1905590" y="151560"/>
                    </a:lnTo>
                    <a:cubicBezTo>
                      <a:pt x="1910862" y="147606"/>
                      <a:pt x="1912180" y="146288"/>
                      <a:pt x="1914816" y="133109"/>
                    </a:cubicBezTo>
                    <a:cubicBezTo>
                      <a:pt x="1917452" y="119930"/>
                      <a:pt x="1925359" y="109387"/>
                      <a:pt x="1934584" y="102797"/>
                    </a:cubicBezTo>
                    <a:cubicBezTo>
                      <a:pt x="1939856" y="100162"/>
                      <a:pt x="1970168" y="68532"/>
                      <a:pt x="1971486" y="63260"/>
                    </a:cubicBezTo>
                    <a:cubicBezTo>
                      <a:pt x="1974122" y="50081"/>
                      <a:pt x="1999162" y="35584"/>
                      <a:pt x="2009706" y="35584"/>
                    </a:cubicBezTo>
                    <a:cubicBezTo>
                      <a:pt x="2014978" y="35584"/>
                      <a:pt x="2016295" y="38219"/>
                      <a:pt x="2017613" y="39537"/>
                    </a:cubicBezTo>
                    <a:cubicBezTo>
                      <a:pt x="2018931" y="42173"/>
                      <a:pt x="2020249" y="44809"/>
                      <a:pt x="2020249" y="47445"/>
                    </a:cubicBezTo>
                    <a:cubicBezTo>
                      <a:pt x="2018931" y="52717"/>
                      <a:pt x="2016295" y="56670"/>
                      <a:pt x="2012342" y="60624"/>
                    </a:cubicBezTo>
                    <a:cubicBezTo>
                      <a:pt x="2008388" y="65896"/>
                      <a:pt x="2005752" y="69849"/>
                      <a:pt x="2007070" y="73803"/>
                    </a:cubicBezTo>
                    <a:cubicBezTo>
                      <a:pt x="2009706" y="86982"/>
                      <a:pt x="2012342" y="100162"/>
                      <a:pt x="2011023" y="112023"/>
                    </a:cubicBezTo>
                    <a:cubicBezTo>
                      <a:pt x="2013659" y="109387"/>
                      <a:pt x="2016295" y="108069"/>
                      <a:pt x="2018931" y="106751"/>
                    </a:cubicBezTo>
                    <a:cubicBezTo>
                      <a:pt x="2024202" y="102797"/>
                      <a:pt x="2028157" y="100162"/>
                      <a:pt x="2033428" y="92254"/>
                    </a:cubicBezTo>
                    <a:cubicBezTo>
                      <a:pt x="2037381" y="86982"/>
                      <a:pt x="2038700" y="81711"/>
                      <a:pt x="2040017" y="76439"/>
                    </a:cubicBezTo>
                    <a:cubicBezTo>
                      <a:pt x="2042653" y="68532"/>
                      <a:pt x="2046607" y="59306"/>
                      <a:pt x="2057150" y="56670"/>
                    </a:cubicBezTo>
                    <a:cubicBezTo>
                      <a:pt x="2057150" y="55353"/>
                      <a:pt x="2055833" y="52717"/>
                      <a:pt x="2053197" y="48763"/>
                    </a:cubicBezTo>
                    <a:cubicBezTo>
                      <a:pt x="2051879" y="47445"/>
                      <a:pt x="2051879" y="47445"/>
                      <a:pt x="2051879" y="46127"/>
                    </a:cubicBezTo>
                    <a:cubicBezTo>
                      <a:pt x="2046607" y="38219"/>
                      <a:pt x="2047925" y="31630"/>
                      <a:pt x="2050561" y="27676"/>
                    </a:cubicBezTo>
                    <a:cubicBezTo>
                      <a:pt x="2054515" y="21087"/>
                      <a:pt x="2061105" y="18451"/>
                      <a:pt x="2071648" y="17133"/>
                    </a:cubicBezTo>
                    <a:cubicBezTo>
                      <a:pt x="2075601" y="17133"/>
                      <a:pt x="2084827" y="15815"/>
                      <a:pt x="2084827" y="11861"/>
                    </a:cubicBezTo>
                    <a:cubicBezTo>
                      <a:pt x="2084827" y="10543"/>
                      <a:pt x="2084827" y="9226"/>
                      <a:pt x="2086144" y="6590"/>
                    </a:cubicBezTo>
                    <a:cubicBezTo>
                      <a:pt x="2088780" y="2636"/>
                      <a:pt x="2094052" y="0"/>
                      <a:pt x="2101960" y="0"/>
                    </a:cubicBezTo>
                    <a:cubicBezTo>
                      <a:pt x="2107232" y="0"/>
                      <a:pt x="2113821" y="1318"/>
                      <a:pt x="2120411" y="9226"/>
                    </a:cubicBezTo>
                    <a:cubicBezTo>
                      <a:pt x="2121728" y="10543"/>
                      <a:pt x="2123046" y="13179"/>
                      <a:pt x="2125682" y="14497"/>
                    </a:cubicBezTo>
                    <a:cubicBezTo>
                      <a:pt x="2136225" y="25040"/>
                      <a:pt x="2152040" y="40855"/>
                      <a:pt x="2148087" y="55353"/>
                    </a:cubicBezTo>
                    <a:cubicBezTo>
                      <a:pt x="2146769" y="60624"/>
                      <a:pt x="2144133" y="65896"/>
                      <a:pt x="2132271" y="69849"/>
                    </a:cubicBezTo>
                    <a:cubicBezTo>
                      <a:pt x="2121728" y="73803"/>
                      <a:pt x="2111185" y="72485"/>
                      <a:pt x="2103277" y="71167"/>
                    </a:cubicBezTo>
                    <a:cubicBezTo>
                      <a:pt x="2104596" y="75121"/>
                      <a:pt x="2105913" y="76439"/>
                      <a:pt x="2105913" y="77757"/>
                    </a:cubicBezTo>
                    <a:cubicBezTo>
                      <a:pt x="2108549" y="80393"/>
                      <a:pt x="2109867" y="83028"/>
                      <a:pt x="2109867" y="85664"/>
                    </a:cubicBezTo>
                    <a:cubicBezTo>
                      <a:pt x="2119092" y="85664"/>
                      <a:pt x="2127000" y="89618"/>
                      <a:pt x="2128318" y="96208"/>
                    </a:cubicBezTo>
                    <a:cubicBezTo>
                      <a:pt x="2129635" y="98844"/>
                      <a:pt x="2130954" y="105433"/>
                      <a:pt x="2120411" y="112023"/>
                    </a:cubicBezTo>
                    <a:cubicBezTo>
                      <a:pt x="2116456" y="114659"/>
                      <a:pt x="2113821" y="115976"/>
                      <a:pt x="2112503" y="117294"/>
                    </a:cubicBezTo>
                    <a:cubicBezTo>
                      <a:pt x="2112503" y="117294"/>
                      <a:pt x="2113821" y="118612"/>
                      <a:pt x="2113821" y="118612"/>
                    </a:cubicBezTo>
                    <a:cubicBezTo>
                      <a:pt x="2117775" y="121248"/>
                      <a:pt x="2120411" y="122566"/>
                      <a:pt x="2123046" y="122566"/>
                    </a:cubicBezTo>
                    <a:cubicBezTo>
                      <a:pt x="2124364" y="122566"/>
                      <a:pt x="2125682" y="121248"/>
                      <a:pt x="2128318" y="118612"/>
                    </a:cubicBezTo>
                    <a:cubicBezTo>
                      <a:pt x="2133590" y="110705"/>
                      <a:pt x="2133590" y="106751"/>
                      <a:pt x="2134907" y="101480"/>
                    </a:cubicBezTo>
                    <a:cubicBezTo>
                      <a:pt x="2134907" y="98844"/>
                      <a:pt x="2134907" y="97526"/>
                      <a:pt x="2134907" y="94890"/>
                    </a:cubicBezTo>
                    <a:cubicBezTo>
                      <a:pt x="2134907" y="86982"/>
                      <a:pt x="2138861" y="83028"/>
                      <a:pt x="2142815" y="80393"/>
                    </a:cubicBezTo>
                    <a:cubicBezTo>
                      <a:pt x="2144133" y="79075"/>
                      <a:pt x="2146769" y="77757"/>
                      <a:pt x="2149404" y="73803"/>
                    </a:cubicBezTo>
                    <a:cubicBezTo>
                      <a:pt x="2152040" y="69849"/>
                      <a:pt x="2152040" y="65896"/>
                      <a:pt x="2153359" y="61942"/>
                    </a:cubicBezTo>
                    <a:cubicBezTo>
                      <a:pt x="2155994" y="55353"/>
                      <a:pt x="2158630" y="44809"/>
                      <a:pt x="2170491" y="44809"/>
                    </a:cubicBezTo>
                    <a:cubicBezTo>
                      <a:pt x="2171809" y="44809"/>
                      <a:pt x="2171809" y="44809"/>
                      <a:pt x="2173127" y="44809"/>
                    </a:cubicBezTo>
                    <a:cubicBezTo>
                      <a:pt x="2187624" y="47445"/>
                      <a:pt x="2204757" y="55353"/>
                      <a:pt x="2208710" y="71167"/>
                    </a:cubicBezTo>
                    <a:cubicBezTo>
                      <a:pt x="2208710" y="72485"/>
                      <a:pt x="2210029" y="73803"/>
                      <a:pt x="2210029" y="75121"/>
                    </a:cubicBezTo>
                    <a:cubicBezTo>
                      <a:pt x="2211346" y="75121"/>
                      <a:pt x="2212665" y="73803"/>
                      <a:pt x="2215300" y="72485"/>
                    </a:cubicBezTo>
                    <a:cubicBezTo>
                      <a:pt x="2221889" y="69849"/>
                      <a:pt x="2229797" y="68532"/>
                      <a:pt x="2235069" y="68532"/>
                    </a:cubicBezTo>
                    <a:cubicBezTo>
                      <a:pt x="2242976" y="68532"/>
                      <a:pt x="2248248" y="71167"/>
                      <a:pt x="2252202" y="75121"/>
                    </a:cubicBezTo>
                    <a:cubicBezTo>
                      <a:pt x="2254837" y="77757"/>
                      <a:pt x="2257473" y="81711"/>
                      <a:pt x="2256156" y="89618"/>
                    </a:cubicBezTo>
                    <a:cubicBezTo>
                      <a:pt x="2254837" y="94890"/>
                      <a:pt x="2253520" y="100162"/>
                      <a:pt x="2252202" y="102797"/>
                    </a:cubicBezTo>
                    <a:cubicBezTo>
                      <a:pt x="2252202" y="104115"/>
                      <a:pt x="2250884" y="106751"/>
                      <a:pt x="2250884" y="108069"/>
                    </a:cubicBezTo>
                    <a:cubicBezTo>
                      <a:pt x="2250884" y="108069"/>
                      <a:pt x="2252202" y="108069"/>
                      <a:pt x="2252202" y="109387"/>
                    </a:cubicBezTo>
                    <a:cubicBezTo>
                      <a:pt x="2256156" y="110705"/>
                      <a:pt x="2261427" y="112023"/>
                      <a:pt x="2266699" y="112023"/>
                    </a:cubicBezTo>
                    <a:cubicBezTo>
                      <a:pt x="2279878" y="113341"/>
                      <a:pt x="2291739" y="115976"/>
                      <a:pt x="2298329" y="123884"/>
                    </a:cubicBezTo>
                    <a:cubicBezTo>
                      <a:pt x="2300964" y="127838"/>
                      <a:pt x="2302283" y="133109"/>
                      <a:pt x="2300964" y="138381"/>
                    </a:cubicBezTo>
                    <a:cubicBezTo>
                      <a:pt x="2299647" y="142335"/>
                      <a:pt x="2299647" y="146288"/>
                      <a:pt x="2299647" y="148924"/>
                    </a:cubicBezTo>
                    <a:cubicBezTo>
                      <a:pt x="2298329" y="156832"/>
                      <a:pt x="2297011" y="168693"/>
                      <a:pt x="2285150" y="168693"/>
                    </a:cubicBezTo>
                    <a:cubicBezTo>
                      <a:pt x="2283831" y="168693"/>
                      <a:pt x="2281196" y="168693"/>
                      <a:pt x="2278560" y="167375"/>
                    </a:cubicBezTo>
                    <a:cubicBezTo>
                      <a:pt x="2278560" y="167375"/>
                      <a:pt x="2277242" y="167375"/>
                      <a:pt x="2275924" y="167375"/>
                    </a:cubicBezTo>
                    <a:cubicBezTo>
                      <a:pt x="2266699" y="167375"/>
                      <a:pt x="2256156" y="172647"/>
                      <a:pt x="2252202" y="179236"/>
                    </a:cubicBezTo>
                    <a:cubicBezTo>
                      <a:pt x="2245612" y="192415"/>
                      <a:pt x="2231115" y="208230"/>
                      <a:pt x="2211346" y="205595"/>
                    </a:cubicBezTo>
                    <a:cubicBezTo>
                      <a:pt x="2207393" y="204277"/>
                      <a:pt x="2187624" y="201641"/>
                      <a:pt x="2170491" y="199005"/>
                    </a:cubicBezTo>
                    <a:cubicBezTo>
                      <a:pt x="2171809" y="199005"/>
                      <a:pt x="2173127" y="200323"/>
                      <a:pt x="2174445" y="201641"/>
                    </a:cubicBezTo>
                    <a:cubicBezTo>
                      <a:pt x="2183670" y="208230"/>
                      <a:pt x="2194214" y="217456"/>
                      <a:pt x="2196850" y="227999"/>
                    </a:cubicBezTo>
                    <a:cubicBezTo>
                      <a:pt x="2196850" y="227999"/>
                      <a:pt x="2196850" y="227999"/>
                      <a:pt x="2196850" y="227999"/>
                    </a:cubicBezTo>
                    <a:cubicBezTo>
                      <a:pt x="2207393" y="230635"/>
                      <a:pt x="2208710" y="237224"/>
                      <a:pt x="2208710" y="243814"/>
                    </a:cubicBezTo>
                    <a:cubicBezTo>
                      <a:pt x="2208710" y="247768"/>
                      <a:pt x="2206075" y="253040"/>
                      <a:pt x="2203439" y="258311"/>
                    </a:cubicBezTo>
                    <a:cubicBezTo>
                      <a:pt x="2203439" y="259629"/>
                      <a:pt x="2202121" y="260947"/>
                      <a:pt x="2202121" y="262265"/>
                    </a:cubicBezTo>
                    <a:cubicBezTo>
                      <a:pt x="2206075" y="259629"/>
                      <a:pt x="2210029" y="254357"/>
                      <a:pt x="2213982" y="250404"/>
                    </a:cubicBezTo>
                    <a:cubicBezTo>
                      <a:pt x="2220572" y="242496"/>
                      <a:pt x="2225844" y="234588"/>
                      <a:pt x="2235069" y="234588"/>
                    </a:cubicBezTo>
                    <a:cubicBezTo>
                      <a:pt x="2236387" y="234588"/>
                      <a:pt x="2237705" y="234588"/>
                      <a:pt x="2239023" y="234588"/>
                    </a:cubicBezTo>
                    <a:cubicBezTo>
                      <a:pt x="2248248" y="237224"/>
                      <a:pt x="2250884" y="245132"/>
                      <a:pt x="2253520" y="249086"/>
                    </a:cubicBezTo>
                    <a:cubicBezTo>
                      <a:pt x="2253520" y="250404"/>
                      <a:pt x="2254837" y="251722"/>
                      <a:pt x="2254837" y="253040"/>
                    </a:cubicBezTo>
                    <a:cubicBezTo>
                      <a:pt x="2254837" y="253040"/>
                      <a:pt x="2256156" y="253040"/>
                      <a:pt x="2256156" y="253040"/>
                    </a:cubicBezTo>
                    <a:cubicBezTo>
                      <a:pt x="2257473" y="253040"/>
                      <a:pt x="2257473" y="253040"/>
                      <a:pt x="2257473" y="253040"/>
                    </a:cubicBezTo>
                    <a:lnTo>
                      <a:pt x="2271971" y="247768"/>
                    </a:lnTo>
                    <a:lnTo>
                      <a:pt x="2268016" y="262265"/>
                    </a:lnTo>
                    <a:cubicBezTo>
                      <a:pt x="2266699" y="268854"/>
                      <a:pt x="2265381" y="276762"/>
                      <a:pt x="2265381" y="283351"/>
                    </a:cubicBezTo>
                    <a:lnTo>
                      <a:pt x="2265381" y="287305"/>
                    </a:lnTo>
                    <a:cubicBezTo>
                      <a:pt x="2265381" y="297849"/>
                      <a:pt x="2266699" y="311028"/>
                      <a:pt x="2257473" y="320253"/>
                    </a:cubicBezTo>
                    <a:cubicBezTo>
                      <a:pt x="2253520" y="324207"/>
                      <a:pt x="2248248" y="326842"/>
                      <a:pt x="2240341" y="326842"/>
                    </a:cubicBezTo>
                    <a:cubicBezTo>
                      <a:pt x="2236387" y="326842"/>
                      <a:pt x="2231115" y="325525"/>
                      <a:pt x="2228479" y="325525"/>
                    </a:cubicBezTo>
                    <a:lnTo>
                      <a:pt x="2227161" y="325525"/>
                    </a:lnTo>
                    <a:cubicBezTo>
                      <a:pt x="2225844" y="325525"/>
                      <a:pt x="2223208" y="324207"/>
                      <a:pt x="2221889" y="324207"/>
                    </a:cubicBezTo>
                    <a:cubicBezTo>
                      <a:pt x="2220572" y="324207"/>
                      <a:pt x="2217936" y="324207"/>
                      <a:pt x="2216618" y="324207"/>
                    </a:cubicBezTo>
                    <a:cubicBezTo>
                      <a:pt x="2210029" y="324207"/>
                      <a:pt x="2206075" y="325525"/>
                      <a:pt x="2202121" y="328160"/>
                    </a:cubicBezTo>
                    <a:cubicBezTo>
                      <a:pt x="2198167" y="330796"/>
                      <a:pt x="2195531" y="336068"/>
                      <a:pt x="2192896" y="341340"/>
                    </a:cubicBezTo>
                    <a:lnTo>
                      <a:pt x="2191578" y="342658"/>
                    </a:lnTo>
                    <a:cubicBezTo>
                      <a:pt x="2190260" y="343976"/>
                      <a:pt x="2188942" y="346611"/>
                      <a:pt x="2188942" y="347929"/>
                    </a:cubicBezTo>
                    <a:lnTo>
                      <a:pt x="2184988" y="353201"/>
                    </a:lnTo>
                    <a:cubicBezTo>
                      <a:pt x="2181034" y="358473"/>
                      <a:pt x="2178398" y="363744"/>
                      <a:pt x="2175762" y="369016"/>
                    </a:cubicBezTo>
                    <a:lnTo>
                      <a:pt x="2174445" y="371652"/>
                    </a:lnTo>
                    <a:cubicBezTo>
                      <a:pt x="2170491" y="379559"/>
                      <a:pt x="2163902" y="394056"/>
                      <a:pt x="2149404" y="394056"/>
                    </a:cubicBezTo>
                    <a:cubicBezTo>
                      <a:pt x="2140179" y="394056"/>
                      <a:pt x="2132271" y="387467"/>
                      <a:pt x="2127000" y="383513"/>
                    </a:cubicBezTo>
                    <a:cubicBezTo>
                      <a:pt x="2124364" y="382195"/>
                      <a:pt x="2123046" y="380877"/>
                      <a:pt x="2121728" y="379559"/>
                    </a:cubicBezTo>
                    <a:cubicBezTo>
                      <a:pt x="2119092" y="378241"/>
                      <a:pt x="2117775" y="376923"/>
                      <a:pt x="2115139" y="375605"/>
                    </a:cubicBezTo>
                    <a:lnTo>
                      <a:pt x="2111185" y="372969"/>
                    </a:lnTo>
                    <a:lnTo>
                      <a:pt x="2111185" y="369016"/>
                    </a:lnTo>
                    <a:cubicBezTo>
                      <a:pt x="2111185" y="365062"/>
                      <a:pt x="2111185" y="362426"/>
                      <a:pt x="2113821" y="358473"/>
                    </a:cubicBezTo>
                    <a:cubicBezTo>
                      <a:pt x="2116456" y="351883"/>
                      <a:pt x="2121728" y="347929"/>
                      <a:pt x="2127000" y="343976"/>
                    </a:cubicBezTo>
                    <a:cubicBezTo>
                      <a:pt x="2129635" y="342658"/>
                      <a:pt x="2130954" y="341340"/>
                      <a:pt x="2132271" y="338704"/>
                    </a:cubicBezTo>
                    <a:cubicBezTo>
                      <a:pt x="2136225" y="334750"/>
                      <a:pt x="2137543" y="329478"/>
                      <a:pt x="2140179" y="322889"/>
                    </a:cubicBezTo>
                    <a:cubicBezTo>
                      <a:pt x="2141497" y="317617"/>
                      <a:pt x="2144133" y="312346"/>
                      <a:pt x="2145451" y="308392"/>
                    </a:cubicBezTo>
                    <a:cubicBezTo>
                      <a:pt x="2146769" y="305756"/>
                      <a:pt x="2146769" y="304438"/>
                      <a:pt x="2148087" y="301802"/>
                    </a:cubicBezTo>
                    <a:cubicBezTo>
                      <a:pt x="2150723" y="293895"/>
                      <a:pt x="2152040" y="283351"/>
                      <a:pt x="2132271" y="270172"/>
                    </a:cubicBezTo>
                    <a:cubicBezTo>
                      <a:pt x="2124364" y="264901"/>
                      <a:pt x="2117775" y="258311"/>
                      <a:pt x="2109867" y="253040"/>
                    </a:cubicBezTo>
                    <a:lnTo>
                      <a:pt x="2104596" y="249086"/>
                    </a:lnTo>
                    <a:cubicBezTo>
                      <a:pt x="2099324" y="245132"/>
                      <a:pt x="2098006" y="238542"/>
                      <a:pt x="2095370" y="234588"/>
                    </a:cubicBezTo>
                    <a:cubicBezTo>
                      <a:pt x="2094052" y="230635"/>
                      <a:pt x="2092734" y="226681"/>
                      <a:pt x="2090098" y="225363"/>
                    </a:cubicBezTo>
                    <a:cubicBezTo>
                      <a:pt x="2090098" y="225363"/>
                      <a:pt x="2088780" y="224045"/>
                      <a:pt x="2087463" y="224045"/>
                    </a:cubicBezTo>
                    <a:cubicBezTo>
                      <a:pt x="2084827" y="222727"/>
                      <a:pt x="2082191" y="221409"/>
                      <a:pt x="2078237" y="218774"/>
                    </a:cubicBezTo>
                    <a:cubicBezTo>
                      <a:pt x="2074284" y="214820"/>
                      <a:pt x="2070329" y="209548"/>
                      <a:pt x="2066376" y="202959"/>
                    </a:cubicBezTo>
                    <a:cubicBezTo>
                      <a:pt x="2065058" y="202959"/>
                      <a:pt x="2063740" y="204277"/>
                      <a:pt x="2062422" y="204277"/>
                    </a:cubicBezTo>
                    <a:cubicBezTo>
                      <a:pt x="2053197" y="205595"/>
                      <a:pt x="2047925" y="208230"/>
                      <a:pt x="2042653" y="213502"/>
                    </a:cubicBezTo>
                    <a:lnTo>
                      <a:pt x="2041336" y="214820"/>
                    </a:lnTo>
                    <a:cubicBezTo>
                      <a:pt x="2036064" y="221409"/>
                      <a:pt x="2029474" y="227999"/>
                      <a:pt x="2016295" y="227999"/>
                    </a:cubicBezTo>
                    <a:cubicBezTo>
                      <a:pt x="2013659" y="227999"/>
                      <a:pt x="2011023" y="227999"/>
                      <a:pt x="2008388" y="227999"/>
                    </a:cubicBezTo>
                    <a:lnTo>
                      <a:pt x="2007070" y="227999"/>
                    </a:lnTo>
                    <a:cubicBezTo>
                      <a:pt x="2001798" y="227999"/>
                      <a:pt x="1996526" y="227999"/>
                      <a:pt x="1992573" y="229317"/>
                    </a:cubicBezTo>
                    <a:cubicBezTo>
                      <a:pt x="1989937" y="230635"/>
                      <a:pt x="1985983" y="233271"/>
                      <a:pt x="1983347" y="234588"/>
                    </a:cubicBezTo>
                    <a:cubicBezTo>
                      <a:pt x="1978075" y="238542"/>
                      <a:pt x="1972804" y="241178"/>
                      <a:pt x="1967532" y="243814"/>
                    </a:cubicBezTo>
                    <a:lnTo>
                      <a:pt x="1962261" y="245132"/>
                    </a:lnTo>
                    <a:cubicBezTo>
                      <a:pt x="1955671" y="247768"/>
                      <a:pt x="1950399" y="249086"/>
                      <a:pt x="1945127" y="253040"/>
                    </a:cubicBezTo>
                    <a:cubicBezTo>
                      <a:pt x="1939856" y="258311"/>
                      <a:pt x="1934584" y="264901"/>
                      <a:pt x="1930631" y="271490"/>
                    </a:cubicBezTo>
                    <a:lnTo>
                      <a:pt x="1929313" y="272808"/>
                    </a:lnTo>
                    <a:cubicBezTo>
                      <a:pt x="1927995" y="275444"/>
                      <a:pt x="1926677" y="276762"/>
                      <a:pt x="1925359" y="279398"/>
                    </a:cubicBezTo>
                    <a:lnTo>
                      <a:pt x="1924041" y="280715"/>
                    </a:lnTo>
                    <a:cubicBezTo>
                      <a:pt x="1920088" y="285987"/>
                      <a:pt x="1916134" y="291259"/>
                      <a:pt x="1913498" y="297849"/>
                    </a:cubicBezTo>
                    <a:cubicBezTo>
                      <a:pt x="1909544" y="307074"/>
                      <a:pt x="1906908" y="314981"/>
                      <a:pt x="1904272" y="321571"/>
                    </a:cubicBezTo>
                    <a:cubicBezTo>
                      <a:pt x="1899001" y="338704"/>
                      <a:pt x="1895047" y="351883"/>
                      <a:pt x="1893729" y="365062"/>
                    </a:cubicBezTo>
                    <a:cubicBezTo>
                      <a:pt x="1893729" y="367698"/>
                      <a:pt x="1893729" y="370334"/>
                      <a:pt x="1893729" y="372969"/>
                    </a:cubicBezTo>
                    <a:cubicBezTo>
                      <a:pt x="1893729" y="376923"/>
                      <a:pt x="1893729" y="379559"/>
                      <a:pt x="1893729" y="382195"/>
                    </a:cubicBezTo>
                    <a:cubicBezTo>
                      <a:pt x="1892411" y="392738"/>
                      <a:pt x="1885821" y="401964"/>
                      <a:pt x="1883186" y="404600"/>
                    </a:cubicBezTo>
                    <a:cubicBezTo>
                      <a:pt x="1879232" y="408553"/>
                      <a:pt x="1875278" y="411189"/>
                      <a:pt x="1872642" y="412507"/>
                    </a:cubicBezTo>
                    <a:cubicBezTo>
                      <a:pt x="1868689" y="413825"/>
                      <a:pt x="1868689" y="415143"/>
                      <a:pt x="1867371" y="416461"/>
                    </a:cubicBezTo>
                    <a:cubicBezTo>
                      <a:pt x="1867371" y="416461"/>
                      <a:pt x="1867371" y="417779"/>
                      <a:pt x="1866053" y="419096"/>
                    </a:cubicBezTo>
                    <a:cubicBezTo>
                      <a:pt x="1864735" y="421732"/>
                      <a:pt x="1863417" y="425686"/>
                      <a:pt x="1860781" y="429640"/>
                    </a:cubicBezTo>
                    <a:cubicBezTo>
                      <a:pt x="1858146" y="432276"/>
                      <a:pt x="1854192" y="433594"/>
                      <a:pt x="1852874" y="434911"/>
                    </a:cubicBezTo>
                    <a:cubicBezTo>
                      <a:pt x="1851556" y="434911"/>
                      <a:pt x="1851556" y="436229"/>
                      <a:pt x="1850238" y="436229"/>
                    </a:cubicBezTo>
                    <a:cubicBezTo>
                      <a:pt x="1846284" y="438865"/>
                      <a:pt x="1842330" y="440183"/>
                      <a:pt x="1838377" y="442819"/>
                    </a:cubicBezTo>
                    <a:lnTo>
                      <a:pt x="1835741" y="444137"/>
                    </a:lnTo>
                    <a:cubicBezTo>
                      <a:pt x="1834423" y="445455"/>
                      <a:pt x="1833105" y="446773"/>
                      <a:pt x="1830470" y="446773"/>
                    </a:cubicBezTo>
                    <a:cubicBezTo>
                      <a:pt x="1821244" y="452044"/>
                      <a:pt x="1813336" y="453362"/>
                      <a:pt x="1804111" y="450727"/>
                    </a:cubicBezTo>
                    <a:cubicBezTo>
                      <a:pt x="1796203" y="449409"/>
                      <a:pt x="1792250" y="444137"/>
                      <a:pt x="1788296" y="441501"/>
                    </a:cubicBezTo>
                    <a:lnTo>
                      <a:pt x="1786978" y="440183"/>
                    </a:lnTo>
                    <a:cubicBezTo>
                      <a:pt x="1785660" y="438865"/>
                      <a:pt x="1784343" y="438865"/>
                      <a:pt x="1784343" y="437547"/>
                    </a:cubicBezTo>
                    <a:cubicBezTo>
                      <a:pt x="1768528" y="424368"/>
                      <a:pt x="1754030" y="421732"/>
                      <a:pt x="1739533" y="427004"/>
                    </a:cubicBezTo>
                    <a:cubicBezTo>
                      <a:pt x="1736897" y="428322"/>
                      <a:pt x="1735580" y="429640"/>
                      <a:pt x="1734261" y="430958"/>
                    </a:cubicBezTo>
                    <a:lnTo>
                      <a:pt x="1732944" y="432276"/>
                    </a:lnTo>
                    <a:cubicBezTo>
                      <a:pt x="1731626" y="434911"/>
                      <a:pt x="1728990" y="438865"/>
                      <a:pt x="1723718" y="440183"/>
                    </a:cubicBezTo>
                    <a:cubicBezTo>
                      <a:pt x="1713175" y="444137"/>
                      <a:pt x="1701313" y="442819"/>
                      <a:pt x="1692089" y="440183"/>
                    </a:cubicBezTo>
                    <a:lnTo>
                      <a:pt x="1689453" y="440183"/>
                    </a:lnTo>
                    <a:cubicBezTo>
                      <a:pt x="1686817" y="440183"/>
                      <a:pt x="1685499" y="438865"/>
                      <a:pt x="1684181" y="438865"/>
                    </a:cubicBezTo>
                    <a:lnTo>
                      <a:pt x="1681545" y="438865"/>
                    </a:lnTo>
                    <a:cubicBezTo>
                      <a:pt x="1680227" y="438865"/>
                      <a:pt x="1678910" y="438865"/>
                      <a:pt x="1677591" y="437547"/>
                    </a:cubicBezTo>
                    <a:cubicBezTo>
                      <a:pt x="1676274" y="437547"/>
                      <a:pt x="1674955" y="437547"/>
                      <a:pt x="1672320" y="436229"/>
                    </a:cubicBezTo>
                    <a:lnTo>
                      <a:pt x="1672320" y="430958"/>
                    </a:lnTo>
                    <a:lnTo>
                      <a:pt x="1671002" y="436229"/>
                    </a:lnTo>
                    <a:cubicBezTo>
                      <a:pt x="1664412" y="434911"/>
                      <a:pt x="1657822" y="433594"/>
                      <a:pt x="1651233" y="430958"/>
                    </a:cubicBezTo>
                    <a:cubicBezTo>
                      <a:pt x="1649915" y="430958"/>
                      <a:pt x="1648597" y="429640"/>
                      <a:pt x="1647279" y="429640"/>
                    </a:cubicBezTo>
                    <a:lnTo>
                      <a:pt x="1645962" y="429640"/>
                    </a:lnTo>
                    <a:cubicBezTo>
                      <a:pt x="1640690" y="427004"/>
                      <a:pt x="1632783" y="424368"/>
                      <a:pt x="1628828" y="415143"/>
                    </a:cubicBezTo>
                    <a:cubicBezTo>
                      <a:pt x="1626193" y="408553"/>
                      <a:pt x="1624875" y="401964"/>
                      <a:pt x="1623557" y="396692"/>
                    </a:cubicBezTo>
                    <a:cubicBezTo>
                      <a:pt x="1622239" y="391421"/>
                      <a:pt x="1622239" y="387467"/>
                      <a:pt x="1620921" y="383513"/>
                    </a:cubicBezTo>
                    <a:cubicBezTo>
                      <a:pt x="1618285" y="376923"/>
                      <a:pt x="1616967" y="370334"/>
                      <a:pt x="1615649" y="363744"/>
                    </a:cubicBezTo>
                    <a:cubicBezTo>
                      <a:pt x="1614331" y="358473"/>
                      <a:pt x="1613014" y="354519"/>
                      <a:pt x="1611696" y="349247"/>
                    </a:cubicBezTo>
                    <a:cubicBezTo>
                      <a:pt x="1609060" y="338704"/>
                      <a:pt x="1602470" y="334750"/>
                      <a:pt x="1591927" y="334750"/>
                    </a:cubicBezTo>
                    <a:lnTo>
                      <a:pt x="1590609" y="334750"/>
                    </a:lnTo>
                    <a:cubicBezTo>
                      <a:pt x="1586656" y="334750"/>
                      <a:pt x="1570841" y="336068"/>
                      <a:pt x="1565569" y="345294"/>
                    </a:cubicBezTo>
                    <a:cubicBezTo>
                      <a:pt x="1564251" y="347929"/>
                      <a:pt x="1562933" y="353201"/>
                      <a:pt x="1562933" y="357155"/>
                    </a:cubicBezTo>
                    <a:cubicBezTo>
                      <a:pt x="1561615" y="366380"/>
                      <a:pt x="1558979" y="375605"/>
                      <a:pt x="1551072" y="382195"/>
                    </a:cubicBezTo>
                    <a:cubicBezTo>
                      <a:pt x="1545800" y="386149"/>
                      <a:pt x="1537893" y="388785"/>
                      <a:pt x="1529985" y="387467"/>
                    </a:cubicBezTo>
                    <a:cubicBezTo>
                      <a:pt x="1524714" y="387467"/>
                      <a:pt x="1520760" y="386149"/>
                      <a:pt x="1516806" y="384831"/>
                    </a:cubicBezTo>
                    <a:lnTo>
                      <a:pt x="1515488" y="384831"/>
                    </a:lnTo>
                    <a:cubicBezTo>
                      <a:pt x="1511534" y="383513"/>
                      <a:pt x="1507581" y="383513"/>
                      <a:pt x="1504945" y="383513"/>
                    </a:cubicBezTo>
                    <a:cubicBezTo>
                      <a:pt x="1500991" y="383513"/>
                      <a:pt x="1499673" y="383513"/>
                      <a:pt x="1498355" y="398010"/>
                    </a:cubicBezTo>
                    <a:cubicBezTo>
                      <a:pt x="1498355" y="399328"/>
                      <a:pt x="1498355" y="400646"/>
                      <a:pt x="1498355" y="401964"/>
                    </a:cubicBezTo>
                    <a:cubicBezTo>
                      <a:pt x="1497037" y="419096"/>
                      <a:pt x="1491766" y="429640"/>
                      <a:pt x="1478587" y="438865"/>
                    </a:cubicBezTo>
                    <a:cubicBezTo>
                      <a:pt x="1471997" y="442819"/>
                      <a:pt x="1466725" y="450727"/>
                      <a:pt x="1468043" y="459952"/>
                    </a:cubicBezTo>
                    <a:cubicBezTo>
                      <a:pt x="1468043" y="459952"/>
                      <a:pt x="1468043" y="461270"/>
                      <a:pt x="1468043" y="461270"/>
                    </a:cubicBezTo>
                    <a:cubicBezTo>
                      <a:pt x="1469361" y="465223"/>
                      <a:pt x="1470679" y="471813"/>
                      <a:pt x="1465407" y="477085"/>
                    </a:cubicBezTo>
                    <a:cubicBezTo>
                      <a:pt x="1462771" y="481038"/>
                      <a:pt x="1457499" y="483674"/>
                      <a:pt x="1452228" y="483674"/>
                    </a:cubicBezTo>
                    <a:cubicBezTo>
                      <a:pt x="1448275" y="483674"/>
                      <a:pt x="1444320" y="482356"/>
                      <a:pt x="1441685" y="481038"/>
                    </a:cubicBezTo>
                    <a:lnTo>
                      <a:pt x="1440367" y="481038"/>
                    </a:lnTo>
                    <a:cubicBezTo>
                      <a:pt x="1439049" y="481038"/>
                      <a:pt x="1436413" y="479720"/>
                      <a:pt x="1435096" y="479720"/>
                    </a:cubicBezTo>
                    <a:cubicBezTo>
                      <a:pt x="1431141" y="478402"/>
                      <a:pt x="1427188" y="478402"/>
                      <a:pt x="1423234" y="475767"/>
                    </a:cubicBezTo>
                    <a:cubicBezTo>
                      <a:pt x="1420598" y="474449"/>
                      <a:pt x="1417962" y="473131"/>
                      <a:pt x="1415327" y="471813"/>
                    </a:cubicBezTo>
                    <a:cubicBezTo>
                      <a:pt x="1412691" y="470495"/>
                      <a:pt x="1410055" y="469177"/>
                      <a:pt x="1408737" y="467859"/>
                    </a:cubicBezTo>
                    <a:cubicBezTo>
                      <a:pt x="1406101" y="466541"/>
                      <a:pt x="1404783" y="466541"/>
                      <a:pt x="1402148" y="466541"/>
                    </a:cubicBezTo>
                    <a:cubicBezTo>
                      <a:pt x="1399512" y="466541"/>
                      <a:pt x="1398193" y="466541"/>
                      <a:pt x="1396876" y="466541"/>
                    </a:cubicBezTo>
                    <a:cubicBezTo>
                      <a:pt x="1391604" y="465223"/>
                      <a:pt x="1387650" y="463906"/>
                      <a:pt x="1383697" y="461270"/>
                    </a:cubicBezTo>
                    <a:lnTo>
                      <a:pt x="1382379" y="459952"/>
                    </a:lnTo>
                    <a:cubicBezTo>
                      <a:pt x="1377107" y="457316"/>
                      <a:pt x="1371835" y="454680"/>
                      <a:pt x="1366564" y="452044"/>
                    </a:cubicBezTo>
                    <a:lnTo>
                      <a:pt x="1363928" y="450727"/>
                    </a:lnTo>
                    <a:cubicBezTo>
                      <a:pt x="1356021" y="446773"/>
                      <a:pt x="1349431" y="444137"/>
                      <a:pt x="1342842" y="448091"/>
                    </a:cubicBezTo>
                    <a:cubicBezTo>
                      <a:pt x="1336252" y="452044"/>
                      <a:pt x="1333616" y="458634"/>
                      <a:pt x="1333616" y="471813"/>
                    </a:cubicBezTo>
                    <a:cubicBezTo>
                      <a:pt x="1332298" y="495536"/>
                      <a:pt x="1330980" y="519258"/>
                      <a:pt x="1311211" y="533755"/>
                    </a:cubicBezTo>
                    <a:cubicBezTo>
                      <a:pt x="1305939" y="537709"/>
                      <a:pt x="1300668" y="539027"/>
                      <a:pt x="1295396" y="539027"/>
                    </a:cubicBezTo>
                    <a:cubicBezTo>
                      <a:pt x="1291443" y="539027"/>
                      <a:pt x="1288807" y="539027"/>
                      <a:pt x="1284853" y="537709"/>
                    </a:cubicBezTo>
                    <a:lnTo>
                      <a:pt x="1283536" y="537709"/>
                    </a:lnTo>
                    <a:cubicBezTo>
                      <a:pt x="1280900" y="537709"/>
                      <a:pt x="1279581" y="537709"/>
                      <a:pt x="1276946" y="536391"/>
                    </a:cubicBezTo>
                    <a:cubicBezTo>
                      <a:pt x="1274310" y="536391"/>
                      <a:pt x="1270356" y="536391"/>
                      <a:pt x="1267720" y="535073"/>
                    </a:cubicBezTo>
                    <a:lnTo>
                      <a:pt x="1266402" y="535073"/>
                    </a:lnTo>
                    <a:cubicBezTo>
                      <a:pt x="1261131" y="533755"/>
                      <a:pt x="1254541" y="533755"/>
                      <a:pt x="1250588" y="535073"/>
                    </a:cubicBezTo>
                    <a:cubicBezTo>
                      <a:pt x="1243998" y="536391"/>
                      <a:pt x="1238726" y="539027"/>
                      <a:pt x="1233454" y="544298"/>
                    </a:cubicBezTo>
                    <a:cubicBezTo>
                      <a:pt x="1230819" y="546934"/>
                      <a:pt x="1228183" y="550888"/>
                      <a:pt x="1226865" y="553524"/>
                    </a:cubicBezTo>
                    <a:cubicBezTo>
                      <a:pt x="1225547" y="556160"/>
                      <a:pt x="1224229" y="558795"/>
                      <a:pt x="1222911" y="560113"/>
                    </a:cubicBezTo>
                    <a:cubicBezTo>
                      <a:pt x="1217640" y="568021"/>
                      <a:pt x="1211050" y="574610"/>
                      <a:pt x="1204461" y="581200"/>
                    </a:cubicBezTo>
                    <a:lnTo>
                      <a:pt x="1203142" y="582518"/>
                    </a:lnTo>
                    <a:cubicBezTo>
                      <a:pt x="1201825" y="583836"/>
                      <a:pt x="1200506" y="586472"/>
                      <a:pt x="1199189" y="589108"/>
                    </a:cubicBezTo>
                    <a:cubicBezTo>
                      <a:pt x="1197871" y="593061"/>
                      <a:pt x="1196553" y="597015"/>
                      <a:pt x="1192599" y="600969"/>
                    </a:cubicBezTo>
                    <a:cubicBezTo>
                      <a:pt x="1188646" y="606240"/>
                      <a:pt x="1183374" y="608876"/>
                      <a:pt x="1178102" y="611512"/>
                    </a:cubicBezTo>
                    <a:cubicBezTo>
                      <a:pt x="1174148" y="612830"/>
                      <a:pt x="1170194" y="618101"/>
                      <a:pt x="1168877" y="619419"/>
                    </a:cubicBezTo>
                    <a:cubicBezTo>
                      <a:pt x="1167558" y="620737"/>
                      <a:pt x="1167558" y="622055"/>
                      <a:pt x="1167558" y="628645"/>
                    </a:cubicBezTo>
                    <a:cubicBezTo>
                      <a:pt x="1167558" y="629963"/>
                      <a:pt x="1168877" y="632599"/>
                      <a:pt x="1168877" y="633917"/>
                    </a:cubicBezTo>
                    <a:cubicBezTo>
                      <a:pt x="1170194" y="636552"/>
                      <a:pt x="1171513" y="639188"/>
                      <a:pt x="1171513" y="643142"/>
                    </a:cubicBezTo>
                    <a:cubicBezTo>
                      <a:pt x="1171513" y="647096"/>
                      <a:pt x="1171513" y="651049"/>
                      <a:pt x="1171513" y="655003"/>
                    </a:cubicBezTo>
                    <a:cubicBezTo>
                      <a:pt x="1171513" y="657639"/>
                      <a:pt x="1171513" y="658957"/>
                      <a:pt x="1171513" y="661593"/>
                    </a:cubicBezTo>
                    <a:cubicBezTo>
                      <a:pt x="1171513" y="666864"/>
                      <a:pt x="1172830" y="674772"/>
                      <a:pt x="1168877" y="681362"/>
                    </a:cubicBezTo>
                    <a:cubicBezTo>
                      <a:pt x="1167558" y="683997"/>
                      <a:pt x="1164923" y="685315"/>
                      <a:pt x="1163605" y="686633"/>
                    </a:cubicBezTo>
                    <a:cubicBezTo>
                      <a:pt x="1162287" y="686633"/>
                      <a:pt x="1162287" y="687951"/>
                      <a:pt x="1162287" y="687951"/>
                    </a:cubicBezTo>
                    <a:cubicBezTo>
                      <a:pt x="1160969" y="689269"/>
                      <a:pt x="1159651" y="691905"/>
                      <a:pt x="1157015" y="693223"/>
                    </a:cubicBezTo>
                    <a:lnTo>
                      <a:pt x="1154379" y="695858"/>
                    </a:lnTo>
                    <a:cubicBezTo>
                      <a:pt x="1153062" y="697176"/>
                      <a:pt x="1153062" y="698494"/>
                      <a:pt x="1151744" y="699812"/>
                    </a:cubicBezTo>
                    <a:lnTo>
                      <a:pt x="1150426" y="701130"/>
                    </a:lnTo>
                    <a:cubicBezTo>
                      <a:pt x="1147790" y="705084"/>
                      <a:pt x="1143836" y="709037"/>
                      <a:pt x="1138565" y="714309"/>
                    </a:cubicBezTo>
                    <a:cubicBezTo>
                      <a:pt x="1133293" y="718263"/>
                      <a:pt x="1128021" y="719581"/>
                      <a:pt x="1124067" y="722217"/>
                    </a:cubicBezTo>
                    <a:lnTo>
                      <a:pt x="1121431" y="723535"/>
                    </a:lnTo>
                    <a:cubicBezTo>
                      <a:pt x="1117478" y="724853"/>
                      <a:pt x="1116160" y="728806"/>
                      <a:pt x="1113524" y="734078"/>
                    </a:cubicBezTo>
                    <a:cubicBezTo>
                      <a:pt x="1110888" y="739350"/>
                      <a:pt x="1108252" y="745939"/>
                      <a:pt x="1101663" y="751211"/>
                    </a:cubicBezTo>
                    <a:cubicBezTo>
                      <a:pt x="1099028" y="752529"/>
                      <a:pt x="1096392" y="753847"/>
                      <a:pt x="1095073" y="755164"/>
                    </a:cubicBezTo>
                    <a:cubicBezTo>
                      <a:pt x="1092438" y="756482"/>
                      <a:pt x="1091120" y="756482"/>
                      <a:pt x="1091120" y="757800"/>
                    </a:cubicBezTo>
                    <a:cubicBezTo>
                      <a:pt x="1089802" y="760436"/>
                      <a:pt x="1088484" y="761754"/>
                      <a:pt x="1087166" y="764390"/>
                    </a:cubicBezTo>
                    <a:cubicBezTo>
                      <a:pt x="1085848" y="767026"/>
                      <a:pt x="1084530" y="770979"/>
                      <a:pt x="1081894" y="773615"/>
                    </a:cubicBezTo>
                    <a:cubicBezTo>
                      <a:pt x="1079259" y="777569"/>
                      <a:pt x="1079259" y="782841"/>
                      <a:pt x="1079259" y="788112"/>
                    </a:cubicBezTo>
                    <a:cubicBezTo>
                      <a:pt x="1079259" y="794702"/>
                      <a:pt x="1077941" y="802609"/>
                      <a:pt x="1073987" y="809199"/>
                    </a:cubicBezTo>
                    <a:cubicBezTo>
                      <a:pt x="1067397" y="819742"/>
                      <a:pt x="1054218" y="819742"/>
                      <a:pt x="1050265" y="819742"/>
                    </a:cubicBezTo>
                    <a:cubicBezTo>
                      <a:pt x="1047629" y="819742"/>
                      <a:pt x="1043675" y="819742"/>
                      <a:pt x="1041039" y="819742"/>
                    </a:cubicBezTo>
                    <a:lnTo>
                      <a:pt x="1039721" y="819742"/>
                    </a:lnTo>
                    <a:cubicBezTo>
                      <a:pt x="1037085" y="819742"/>
                      <a:pt x="1035767" y="819742"/>
                      <a:pt x="1033132" y="819742"/>
                    </a:cubicBezTo>
                    <a:cubicBezTo>
                      <a:pt x="1033132" y="819742"/>
                      <a:pt x="1031813" y="819742"/>
                      <a:pt x="1031813" y="819742"/>
                    </a:cubicBezTo>
                    <a:cubicBezTo>
                      <a:pt x="1029178" y="819742"/>
                      <a:pt x="1026542" y="821060"/>
                      <a:pt x="1023906" y="821060"/>
                    </a:cubicBezTo>
                    <a:cubicBezTo>
                      <a:pt x="1019953" y="822378"/>
                      <a:pt x="1014681" y="823696"/>
                      <a:pt x="1008091" y="823696"/>
                    </a:cubicBezTo>
                    <a:cubicBezTo>
                      <a:pt x="1006774" y="823696"/>
                      <a:pt x="1006774" y="823696"/>
                      <a:pt x="1005455" y="823696"/>
                    </a:cubicBezTo>
                    <a:cubicBezTo>
                      <a:pt x="1001502" y="823696"/>
                      <a:pt x="1001502" y="822378"/>
                      <a:pt x="1000184" y="823696"/>
                    </a:cubicBezTo>
                    <a:cubicBezTo>
                      <a:pt x="998866" y="825014"/>
                      <a:pt x="1000184" y="831604"/>
                      <a:pt x="1002819" y="836875"/>
                    </a:cubicBezTo>
                    <a:cubicBezTo>
                      <a:pt x="1004138" y="842147"/>
                      <a:pt x="1006774" y="846101"/>
                      <a:pt x="1006774" y="851372"/>
                    </a:cubicBezTo>
                    <a:cubicBezTo>
                      <a:pt x="1008091" y="865869"/>
                      <a:pt x="1004138" y="876413"/>
                      <a:pt x="997548" y="888274"/>
                    </a:cubicBezTo>
                    <a:cubicBezTo>
                      <a:pt x="993594" y="894863"/>
                      <a:pt x="990958" y="901453"/>
                      <a:pt x="987005" y="909360"/>
                    </a:cubicBezTo>
                    <a:lnTo>
                      <a:pt x="987005" y="910678"/>
                    </a:lnTo>
                    <a:cubicBezTo>
                      <a:pt x="984369" y="917268"/>
                      <a:pt x="981733" y="923858"/>
                      <a:pt x="977779" y="930447"/>
                    </a:cubicBezTo>
                    <a:cubicBezTo>
                      <a:pt x="975143" y="934401"/>
                      <a:pt x="972507" y="938355"/>
                      <a:pt x="971190" y="940990"/>
                    </a:cubicBezTo>
                    <a:cubicBezTo>
                      <a:pt x="969871" y="943626"/>
                      <a:pt x="967236" y="946262"/>
                      <a:pt x="965918" y="947580"/>
                    </a:cubicBezTo>
                    <a:cubicBezTo>
                      <a:pt x="963282" y="950216"/>
                      <a:pt x="961964" y="952851"/>
                      <a:pt x="959328" y="955487"/>
                    </a:cubicBezTo>
                    <a:cubicBezTo>
                      <a:pt x="956692" y="958123"/>
                      <a:pt x="955375" y="960759"/>
                      <a:pt x="954057" y="962077"/>
                    </a:cubicBezTo>
                    <a:cubicBezTo>
                      <a:pt x="952739" y="964713"/>
                      <a:pt x="950103" y="967349"/>
                      <a:pt x="948785" y="969985"/>
                    </a:cubicBezTo>
                    <a:cubicBezTo>
                      <a:pt x="944832" y="973938"/>
                      <a:pt x="942196" y="977892"/>
                      <a:pt x="940878" y="981846"/>
                    </a:cubicBezTo>
                    <a:cubicBezTo>
                      <a:pt x="936924" y="989753"/>
                      <a:pt x="934288" y="995025"/>
                      <a:pt x="929016" y="1000296"/>
                    </a:cubicBezTo>
                    <a:cubicBezTo>
                      <a:pt x="923744" y="1006886"/>
                      <a:pt x="918473" y="1014793"/>
                      <a:pt x="914520" y="1021383"/>
                    </a:cubicBezTo>
                    <a:lnTo>
                      <a:pt x="913201" y="1022701"/>
                    </a:lnTo>
                    <a:cubicBezTo>
                      <a:pt x="910565" y="1025337"/>
                      <a:pt x="909248" y="1029291"/>
                      <a:pt x="906612" y="1031926"/>
                    </a:cubicBezTo>
                    <a:cubicBezTo>
                      <a:pt x="901341" y="1041152"/>
                      <a:pt x="896069" y="1049059"/>
                      <a:pt x="893433" y="1058285"/>
                    </a:cubicBezTo>
                    <a:lnTo>
                      <a:pt x="892115" y="1060920"/>
                    </a:lnTo>
                    <a:cubicBezTo>
                      <a:pt x="889479" y="1068828"/>
                      <a:pt x="889479" y="1068828"/>
                      <a:pt x="892115" y="1070146"/>
                    </a:cubicBezTo>
                    <a:cubicBezTo>
                      <a:pt x="902658" y="1076736"/>
                      <a:pt x="915837" y="1085961"/>
                      <a:pt x="915837" y="1103094"/>
                    </a:cubicBezTo>
                    <a:cubicBezTo>
                      <a:pt x="915837" y="1104411"/>
                      <a:pt x="915837" y="1104411"/>
                      <a:pt x="915837" y="1105729"/>
                    </a:cubicBezTo>
                    <a:lnTo>
                      <a:pt x="915837" y="1107047"/>
                    </a:lnTo>
                    <a:cubicBezTo>
                      <a:pt x="917155" y="1114955"/>
                      <a:pt x="918473" y="1126816"/>
                      <a:pt x="911884" y="1133406"/>
                    </a:cubicBezTo>
                    <a:cubicBezTo>
                      <a:pt x="909248" y="1136042"/>
                      <a:pt x="906612" y="1137359"/>
                      <a:pt x="903976" y="1138677"/>
                    </a:cubicBezTo>
                    <a:cubicBezTo>
                      <a:pt x="902658" y="1138677"/>
                      <a:pt x="902658" y="1139995"/>
                      <a:pt x="901341" y="1139995"/>
                    </a:cubicBezTo>
                    <a:cubicBezTo>
                      <a:pt x="901341" y="1139995"/>
                      <a:pt x="900022" y="1141313"/>
                      <a:pt x="900022" y="1141313"/>
                    </a:cubicBezTo>
                    <a:cubicBezTo>
                      <a:pt x="898705" y="1142631"/>
                      <a:pt x="894751" y="1145267"/>
                      <a:pt x="890797" y="1146585"/>
                    </a:cubicBezTo>
                    <a:cubicBezTo>
                      <a:pt x="884207" y="1149221"/>
                      <a:pt x="874982" y="1149221"/>
                      <a:pt x="865757" y="1147903"/>
                    </a:cubicBezTo>
                    <a:cubicBezTo>
                      <a:pt x="861803" y="1146585"/>
                      <a:pt x="857849" y="1147903"/>
                      <a:pt x="853895" y="1147903"/>
                    </a:cubicBezTo>
                    <a:cubicBezTo>
                      <a:pt x="844670" y="1149221"/>
                      <a:pt x="836762" y="1147903"/>
                      <a:pt x="830173" y="1146585"/>
                    </a:cubicBezTo>
                    <a:cubicBezTo>
                      <a:pt x="824901" y="1145267"/>
                      <a:pt x="820947" y="1145267"/>
                      <a:pt x="818311" y="1145267"/>
                    </a:cubicBezTo>
                    <a:cubicBezTo>
                      <a:pt x="813040" y="1146585"/>
                      <a:pt x="809087" y="1145267"/>
                      <a:pt x="806451" y="1145267"/>
                    </a:cubicBezTo>
                    <a:cubicBezTo>
                      <a:pt x="806451" y="1145267"/>
                      <a:pt x="805132" y="1145267"/>
                      <a:pt x="805132" y="1145267"/>
                    </a:cubicBezTo>
                    <a:cubicBezTo>
                      <a:pt x="805132" y="1145267"/>
                      <a:pt x="805132" y="1145267"/>
                      <a:pt x="803815" y="1145267"/>
                    </a:cubicBezTo>
                    <a:cubicBezTo>
                      <a:pt x="801179" y="1146585"/>
                      <a:pt x="798543" y="1147903"/>
                      <a:pt x="795907" y="1149221"/>
                    </a:cubicBezTo>
                    <a:cubicBezTo>
                      <a:pt x="794589" y="1149221"/>
                      <a:pt x="793271" y="1149221"/>
                      <a:pt x="791953" y="1149221"/>
                    </a:cubicBezTo>
                    <a:cubicBezTo>
                      <a:pt x="790635" y="1149221"/>
                      <a:pt x="789318" y="1149221"/>
                      <a:pt x="789318" y="1149221"/>
                    </a:cubicBezTo>
                    <a:cubicBezTo>
                      <a:pt x="784046" y="1151856"/>
                      <a:pt x="780092" y="1154492"/>
                      <a:pt x="777456" y="1158446"/>
                    </a:cubicBezTo>
                    <a:cubicBezTo>
                      <a:pt x="774820" y="1161082"/>
                      <a:pt x="772184" y="1162400"/>
                      <a:pt x="769549" y="1165036"/>
                    </a:cubicBezTo>
                    <a:lnTo>
                      <a:pt x="768231" y="1166354"/>
                    </a:lnTo>
                    <a:cubicBezTo>
                      <a:pt x="766913" y="1167672"/>
                      <a:pt x="764277" y="1168990"/>
                      <a:pt x="762960" y="1170307"/>
                    </a:cubicBezTo>
                    <a:cubicBezTo>
                      <a:pt x="755052" y="1176897"/>
                      <a:pt x="749780" y="1184804"/>
                      <a:pt x="745826" y="1195348"/>
                    </a:cubicBezTo>
                    <a:cubicBezTo>
                      <a:pt x="743191" y="1201937"/>
                      <a:pt x="740555" y="1209845"/>
                      <a:pt x="737919" y="1217752"/>
                    </a:cubicBezTo>
                    <a:lnTo>
                      <a:pt x="736601" y="1220388"/>
                    </a:lnTo>
                    <a:cubicBezTo>
                      <a:pt x="733965" y="1226978"/>
                      <a:pt x="732647" y="1233567"/>
                      <a:pt x="730012" y="1240157"/>
                    </a:cubicBezTo>
                    <a:cubicBezTo>
                      <a:pt x="727376" y="1248064"/>
                      <a:pt x="723422" y="1253336"/>
                      <a:pt x="716833" y="1259926"/>
                    </a:cubicBezTo>
                    <a:cubicBezTo>
                      <a:pt x="712878" y="1263879"/>
                      <a:pt x="711561" y="1266515"/>
                      <a:pt x="711561" y="1270469"/>
                    </a:cubicBezTo>
                    <a:cubicBezTo>
                      <a:pt x="711561" y="1274423"/>
                      <a:pt x="711561" y="1277058"/>
                      <a:pt x="711561" y="1282330"/>
                    </a:cubicBezTo>
                    <a:cubicBezTo>
                      <a:pt x="711561" y="1286284"/>
                      <a:pt x="711561" y="1290237"/>
                      <a:pt x="711561" y="1294191"/>
                    </a:cubicBezTo>
                    <a:cubicBezTo>
                      <a:pt x="711561" y="1303417"/>
                      <a:pt x="708925" y="1311324"/>
                      <a:pt x="706289" y="1317914"/>
                    </a:cubicBezTo>
                    <a:cubicBezTo>
                      <a:pt x="702335" y="1328457"/>
                      <a:pt x="702335" y="1340318"/>
                      <a:pt x="702335" y="1352179"/>
                    </a:cubicBezTo>
                    <a:cubicBezTo>
                      <a:pt x="702335" y="1361405"/>
                      <a:pt x="702335" y="1370630"/>
                      <a:pt x="701018" y="1378538"/>
                    </a:cubicBezTo>
                    <a:cubicBezTo>
                      <a:pt x="699699" y="1385127"/>
                      <a:pt x="697064" y="1391717"/>
                      <a:pt x="695746" y="1398306"/>
                    </a:cubicBezTo>
                    <a:cubicBezTo>
                      <a:pt x="694428" y="1403578"/>
                      <a:pt x="691792" y="1407532"/>
                      <a:pt x="691792" y="1411486"/>
                    </a:cubicBezTo>
                    <a:cubicBezTo>
                      <a:pt x="689156" y="1420711"/>
                      <a:pt x="686520" y="1431254"/>
                      <a:pt x="686520" y="1440479"/>
                    </a:cubicBezTo>
                    <a:cubicBezTo>
                      <a:pt x="686520" y="1443115"/>
                      <a:pt x="686520" y="1445751"/>
                      <a:pt x="685202" y="1448387"/>
                    </a:cubicBezTo>
                    <a:lnTo>
                      <a:pt x="685202" y="1449705"/>
                    </a:lnTo>
                    <a:cubicBezTo>
                      <a:pt x="683885" y="1457613"/>
                      <a:pt x="683885" y="1464202"/>
                      <a:pt x="682566" y="1472110"/>
                    </a:cubicBezTo>
                    <a:cubicBezTo>
                      <a:pt x="681249" y="1476063"/>
                      <a:pt x="681249" y="1478699"/>
                      <a:pt x="681249" y="1482653"/>
                    </a:cubicBezTo>
                    <a:lnTo>
                      <a:pt x="681249" y="1487924"/>
                    </a:lnTo>
                    <a:cubicBezTo>
                      <a:pt x="681249" y="1494514"/>
                      <a:pt x="681249" y="1501104"/>
                      <a:pt x="683885" y="1507693"/>
                    </a:cubicBezTo>
                    <a:cubicBezTo>
                      <a:pt x="685202" y="1511647"/>
                      <a:pt x="687838" y="1514283"/>
                      <a:pt x="690474" y="1516919"/>
                    </a:cubicBezTo>
                    <a:lnTo>
                      <a:pt x="691792" y="1519554"/>
                    </a:lnTo>
                    <a:cubicBezTo>
                      <a:pt x="693110" y="1520872"/>
                      <a:pt x="694428" y="1522190"/>
                      <a:pt x="695746" y="1524826"/>
                    </a:cubicBezTo>
                    <a:cubicBezTo>
                      <a:pt x="703653" y="1532733"/>
                      <a:pt x="714197" y="1544595"/>
                      <a:pt x="708925" y="1560410"/>
                    </a:cubicBezTo>
                    <a:cubicBezTo>
                      <a:pt x="707607" y="1564364"/>
                      <a:pt x="706289" y="1568317"/>
                      <a:pt x="703653" y="1570953"/>
                    </a:cubicBezTo>
                    <a:cubicBezTo>
                      <a:pt x="702335" y="1574907"/>
                      <a:pt x="701018" y="1577543"/>
                      <a:pt x="699699" y="1580179"/>
                    </a:cubicBezTo>
                    <a:lnTo>
                      <a:pt x="699699" y="1581496"/>
                    </a:lnTo>
                    <a:cubicBezTo>
                      <a:pt x="698382" y="1586768"/>
                      <a:pt x="694428" y="1595993"/>
                      <a:pt x="687838" y="1601265"/>
                    </a:cubicBezTo>
                    <a:cubicBezTo>
                      <a:pt x="681249" y="1605219"/>
                      <a:pt x="674659" y="1607855"/>
                      <a:pt x="669387" y="1607855"/>
                    </a:cubicBezTo>
                    <a:cubicBezTo>
                      <a:pt x="664116" y="1609172"/>
                      <a:pt x="660162" y="1609172"/>
                      <a:pt x="657527" y="1611808"/>
                    </a:cubicBezTo>
                    <a:cubicBezTo>
                      <a:pt x="656208" y="1613127"/>
                      <a:pt x="656208" y="1613127"/>
                      <a:pt x="656208" y="1619716"/>
                    </a:cubicBezTo>
                    <a:cubicBezTo>
                      <a:pt x="656208" y="1626306"/>
                      <a:pt x="657527" y="1632895"/>
                      <a:pt x="656208" y="1640802"/>
                    </a:cubicBezTo>
                    <a:cubicBezTo>
                      <a:pt x="656208" y="1648710"/>
                      <a:pt x="656208" y="1656618"/>
                      <a:pt x="656208" y="1664525"/>
                    </a:cubicBezTo>
                    <a:cubicBezTo>
                      <a:pt x="656208" y="1667161"/>
                      <a:pt x="657527" y="1669797"/>
                      <a:pt x="657527" y="1673750"/>
                    </a:cubicBezTo>
                    <a:cubicBezTo>
                      <a:pt x="658844" y="1677704"/>
                      <a:pt x="658844" y="1680340"/>
                      <a:pt x="658844" y="1682976"/>
                    </a:cubicBezTo>
                    <a:cubicBezTo>
                      <a:pt x="661480" y="1696155"/>
                      <a:pt x="653572" y="1705381"/>
                      <a:pt x="648301" y="1713288"/>
                    </a:cubicBezTo>
                    <a:lnTo>
                      <a:pt x="645665" y="1715924"/>
                    </a:lnTo>
                    <a:cubicBezTo>
                      <a:pt x="641711" y="1722513"/>
                      <a:pt x="637758" y="1726467"/>
                      <a:pt x="635122" y="1731739"/>
                    </a:cubicBezTo>
                    <a:cubicBezTo>
                      <a:pt x="633803" y="1734374"/>
                      <a:pt x="633803" y="1737010"/>
                      <a:pt x="632486" y="1739646"/>
                    </a:cubicBezTo>
                    <a:cubicBezTo>
                      <a:pt x="631168" y="1743600"/>
                      <a:pt x="631168" y="1746236"/>
                      <a:pt x="629850" y="1750189"/>
                    </a:cubicBezTo>
                    <a:cubicBezTo>
                      <a:pt x="625896" y="1760732"/>
                      <a:pt x="616671" y="1768640"/>
                      <a:pt x="607445" y="1775230"/>
                    </a:cubicBezTo>
                    <a:lnTo>
                      <a:pt x="606128" y="1776547"/>
                    </a:lnTo>
                    <a:cubicBezTo>
                      <a:pt x="604810" y="1777866"/>
                      <a:pt x="603492" y="1779183"/>
                      <a:pt x="600856" y="1780501"/>
                    </a:cubicBezTo>
                    <a:cubicBezTo>
                      <a:pt x="596902" y="1784455"/>
                      <a:pt x="592948" y="1787091"/>
                      <a:pt x="588995" y="1789727"/>
                    </a:cubicBezTo>
                    <a:lnTo>
                      <a:pt x="586359" y="1792363"/>
                    </a:lnTo>
                    <a:cubicBezTo>
                      <a:pt x="586359" y="1792363"/>
                      <a:pt x="585041" y="1793680"/>
                      <a:pt x="585041" y="1793680"/>
                    </a:cubicBezTo>
                    <a:lnTo>
                      <a:pt x="583723" y="1793680"/>
                    </a:lnTo>
                    <a:cubicBezTo>
                      <a:pt x="583723" y="1793680"/>
                      <a:pt x="582405" y="1794999"/>
                      <a:pt x="581087" y="1794999"/>
                    </a:cubicBezTo>
                    <a:cubicBezTo>
                      <a:pt x="585041" y="1798952"/>
                      <a:pt x="585041" y="1802906"/>
                      <a:pt x="585041" y="1804224"/>
                    </a:cubicBezTo>
                    <a:cubicBezTo>
                      <a:pt x="585041" y="1810814"/>
                      <a:pt x="578452" y="1814767"/>
                      <a:pt x="574497" y="1817403"/>
                    </a:cubicBezTo>
                    <a:cubicBezTo>
                      <a:pt x="573180" y="1818721"/>
                      <a:pt x="571862" y="1818721"/>
                      <a:pt x="571862" y="1820038"/>
                    </a:cubicBezTo>
                    <a:cubicBezTo>
                      <a:pt x="570544" y="1821357"/>
                      <a:pt x="569226" y="1823993"/>
                      <a:pt x="567908" y="1826628"/>
                    </a:cubicBezTo>
                    <a:cubicBezTo>
                      <a:pt x="565273" y="1831900"/>
                      <a:pt x="562637" y="1835854"/>
                      <a:pt x="558683" y="1839807"/>
                    </a:cubicBezTo>
                    <a:cubicBezTo>
                      <a:pt x="554729" y="1843761"/>
                      <a:pt x="552093" y="1849033"/>
                      <a:pt x="550775" y="1855622"/>
                    </a:cubicBezTo>
                    <a:cubicBezTo>
                      <a:pt x="549457" y="1860894"/>
                      <a:pt x="548139" y="1866165"/>
                      <a:pt x="548139" y="1871437"/>
                    </a:cubicBezTo>
                    <a:lnTo>
                      <a:pt x="546821" y="1878027"/>
                    </a:lnTo>
                    <a:cubicBezTo>
                      <a:pt x="545504" y="1881980"/>
                      <a:pt x="545504" y="1887252"/>
                      <a:pt x="545504" y="1891206"/>
                    </a:cubicBezTo>
                    <a:lnTo>
                      <a:pt x="545504" y="1893842"/>
                    </a:lnTo>
                    <a:cubicBezTo>
                      <a:pt x="545504" y="1895160"/>
                      <a:pt x="545504" y="1897796"/>
                      <a:pt x="545504" y="1899113"/>
                    </a:cubicBezTo>
                    <a:cubicBezTo>
                      <a:pt x="545504" y="1903068"/>
                      <a:pt x="545504" y="1907021"/>
                      <a:pt x="544185" y="1910975"/>
                    </a:cubicBezTo>
                    <a:cubicBezTo>
                      <a:pt x="544185" y="1921518"/>
                      <a:pt x="542868" y="1933379"/>
                      <a:pt x="540232" y="1943923"/>
                    </a:cubicBezTo>
                    <a:cubicBezTo>
                      <a:pt x="538914" y="1947876"/>
                      <a:pt x="534960" y="1959738"/>
                      <a:pt x="524417" y="1959738"/>
                    </a:cubicBezTo>
                    <a:cubicBezTo>
                      <a:pt x="520463" y="1959738"/>
                      <a:pt x="516510" y="1958419"/>
                      <a:pt x="512556" y="1951830"/>
                    </a:cubicBezTo>
                    <a:cubicBezTo>
                      <a:pt x="509920" y="1947876"/>
                      <a:pt x="508602" y="1942605"/>
                      <a:pt x="508602" y="1936015"/>
                    </a:cubicBezTo>
                    <a:cubicBezTo>
                      <a:pt x="508602" y="1936015"/>
                      <a:pt x="508602" y="1936015"/>
                      <a:pt x="508602" y="1936015"/>
                    </a:cubicBezTo>
                    <a:lnTo>
                      <a:pt x="496741" y="1937333"/>
                    </a:lnTo>
                    <a:lnTo>
                      <a:pt x="499377" y="1925471"/>
                    </a:lnTo>
                    <a:cubicBezTo>
                      <a:pt x="499377" y="1925471"/>
                      <a:pt x="499377" y="1922836"/>
                      <a:pt x="496741" y="1917564"/>
                    </a:cubicBezTo>
                    <a:cubicBezTo>
                      <a:pt x="495422" y="1914928"/>
                      <a:pt x="491469" y="1912292"/>
                      <a:pt x="487515" y="1909657"/>
                    </a:cubicBezTo>
                    <a:cubicBezTo>
                      <a:pt x="480926" y="1905703"/>
                      <a:pt x="474336" y="1901749"/>
                      <a:pt x="473019" y="1893842"/>
                    </a:cubicBezTo>
                    <a:cubicBezTo>
                      <a:pt x="471700" y="1891206"/>
                      <a:pt x="470383" y="1888570"/>
                      <a:pt x="469064" y="1884616"/>
                    </a:cubicBezTo>
                    <a:cubicBezTo>
                      <a:pt x="466429" y="1879345"/>
                      <a:pt x="463793" y="1872755"/>
                      <a:pt x="465111" y="1864848"/>
                    </a:cubicBezTo>
                    <a:cubicBezTo>
                      <a:pt x="467747" y="1854305"/>
                      <a:pt x="467747" y="1838490"/>
                      <a:pt x="467747" y="1831900"/>
                    </a:cubicBezTo>
                    <a:cubicBezTo>
                      <a:pt x="462475" y="1834536"/>
                      <a:pt x="458521" y="1835854"/>
                      <a:pt x="455885" y="1837172"/>
                    </a:cubicBezTo>
                    <a:cubicBezTo>
                      <a:pt x="455885" y="1837172"/>
                      <a:pt x="454567" y="1837172"/>
                      <a:pt x="454567" y="1837172"/>
                    </a:cubicBezTo>
                    <a:cubicBezTo>
                      <a:pt x="454567" y="1837172"/>
                      <a:pt x="454567" y="1838490"/>
                      <a:pt x="454567" y="1838490"/>
                    </a:cubicBezTo>
                    <a:cubicBezTo>
                      <a:pt x="458521" y="1856941"/>
                      <a:pt x="455885" y="1871437"/>
                      <a:pt x="445342" y="1875391"/>
                    </a:cubicBezTo>
                    <a:cubicBezTo>
                      <a:pt x="442706" y="1876709"/>
                      <a:pt x="441388" y="1879345"/>
                      <a:pt x="442706" y="1880663"/>
                    </a:cubicBezTo>
                    <a:cubicBezTo>
                      <a:pt x="445342" y="1891206"/>
                      <a:pt x="438752" y="1903068"/>
                      <a:pt x="426892" y="1907021"/>
                    </a:cubicBezTo>
                    <a:cubicBezTo>
                      <a:pt x="422937" y="1908339"/>
                      <a:pt x="422937" y="1909657"/>
                      <a:pt x="420302" y="1914928"/>
                    </a:cubicBezTo>
                    <a:lnTo>
                      <a:pt x="418984" y="1917564"/>
                    </a:lnTo>
                    <a:cubicBezTo>
                      <a:pt x="416348" y="1921518"/>
                      <a:pt x="412394" y="1924154"/>
                      <a:pt x="405805" y="1924154"/>
                    </a:cubicBezTo>
                    <a:cubicBezTo>
                      <a:pt x="399215" y="1924154"/>
                      <a:pt x="389989" y="1920200"/>
                      <a:pt x="384718" y="1912292"/>
                    </a:cubicBezTo>
                    <a:cubicBezTo>
                      <a:pt x="383400" y="1910975"/>
                      <a:pt x="382082" y="1909657"/>
                      <a:pt x="380765" y="1908339"/>
                    </a:cubicBezTo>
                    <a:cubicBezTo>
                      <a:pt x="379446" y="1926790"/>
                      <a:pt x="371539" y="1934697"/>
                      <a:pt x="363631" y="1934697"/>
                    </a:cubicBezTo>
                    <a:cubicBezTo>
                      <a:pt x="358360" y="1934697"/>
                      <a:pt x="353088" y="1936015"/>
                      <a:pt x="351770" y="1937333"/>
                    </a:cubicBezTo>
                    <a:cubicBezTo>
                      <a:pt x="357042" y="1951830"/>
                      <a:pt x="337273" y="1963691"/>
                      <a:pt x="320140" y="1975553"/>
                    </a:cubicBezTo>
                    <a:cubicBezTo>
                      <a:pt x="316187" y="1978188"/>
                      <a:pt x="313551" y="1979506"/>
                      <a:pt x="310915" y="1980824"/>
                    </a:cubicBezTo>
                    <a:cubicBezTo>
                      <a:pt x="296418" y="1990050"/>
                      <a:pt x="243701" y="2036177"/>
                      <a:pt x="235794" y="2048038"/>
                    </a:cubicBezTo>
                    <a:cubicBezTo>
                      <a:pt x="231840" y="2054628"/>
                      <a:pt x="226569" y="2057263"/>
                      <a:pt x="219979" y="2057263"/>
                    </a:cubicBezTo>
                    <a:cubicBezTo>
                      <a:pt x="212071" y="2057263"/>
                      <a:pt x="205482" y="2050673"/>
                      <a:pt x="202846" y="2045402"/>
                    </a:cubicBezTo>
                    <a:cubicBezTo>
                      <a:pt x="201528" y="2046720"/>
                      <a:pt x="200210" y="2048038"/>
                      <a:pt x="196256" y="2050673"/>
                    </a:cubicBezTo>
                    <a:cubicBezTo>
                      <a:pt x="190985" y="2058581"/>
                      <a:pt x="168580" y="2067807"/>
                      <a:pt x="150129" y="2067807"/>
                    </a:cubicBezTo>
                    <a:close/>
                    <a:moveTo>
                      <a:pt x="113228" y="2020361"/>
                    </a:moveTo>
                    <a:lnTo>
                      <a:pt x="119818" y="2033541"/>
                    </a:lnTo>
                    <a:cubicBezTo>
                      <a:pt x="121136" y="2036177"/>
                      <a:pt x="122453" y="2040130"/>
                      <a:pt x="125089" y="2045402"/>
                    </a:cubicBezTo>
                    <a:cubicBezTo>
                      <a:pt x="129043" y="2053309"/>
                      <a:pt x="136950" y="2057263"/>
                      <a:pt x="148811" y="2057263"/>
                    </a:cubicBezTo>
                    <a:cubicBezTo>
                      <a:pt x="165944" y="2057263"/>
                      <a:pt x="185713" y="2048038"/>
                      <a:pt x="189667" y="2044084"/>
                    </a:cubicBezTo>
                    <a:cubicBezTo>
                      <a:pt x="196256" y="2037494"/>
                      <a:pt x="200210" y="2034859"/>
                      <a:pt x="204164" y="2034859"/>
                    </a:cubicBezTo>
                    <a:cubicBezTo>
                      <a:pt x="205482" y="2034859"/>
                      <a:pt x="208117" y="2034859"/>
                      <a:pt x="209435" y="2038813"/>
                    </a:cubicBezTo>
                    <a:cubicBezTo>
                      <a:pt x="210753" y="2041449"/>
                      <a:pt x="214707" y="2048038"/>
                      <a:pt x="219979" y="2048038"/>
                    </a:cubicBezTo>
                    <a:cubicBezTo>
                      <a:pt x="221297" y="2048038"/>
                      <a:pt x="223933" y="2048038"/>
                      <a:pt x="227886" y="2042766"/>
                    </a:cubicBezTo>
                    <a:cubicBezTo>
                      <a:pt x="237112" y="2030905"/>
                      <a:pt x="289828" y="1984778"/>
                      <a:pt x="305643" y="1974234"/>
                    </a:cubicBezTo>
                    <a:cubicBezTo>
                      <a:pt x="308279" y="1972917"/>
                      <a:pt x="310915" y="1970281"/>
                      <a:pt x="314869" y="1968963"/>
                    </a:cubicBezTo>
                    <a:cubicBezTo>
                      <a:pt x="328048" y="1961055"/>
                      <a:pt x="346498" y="1949195"/>
                      <a:pt x="342545" y="1941287"/>
                    </a:cubicBezTo>
                    <a:cubicBezTo>
                      <a:pt x="341227" y="1937333"/>
                      <a:pt x="341227" y="1936015"/>
                      <a:pt x="342545" y="1934697"/>
                    </a:cubicBezTo>
                    <a:cubicBezTo>
                      <a:pt x="345181" y="1929426"/>
                      <a:pt x="358360" y="1928107"/>
                      <a:pt x="363631" y="1926790"/>
                    </a:cubicBezTo>
                    <a:cubicBezTo>
                      <a:pt x="367586" y="1926790"/>
                      <a:pt x="371539" y="1921518"/>
                      <a:pt x="372857" y="1908339"/>
                    </a:cubicBezTo>
                    <a:cubicBezTo>
                      <a:pt x="372857" y="1899113"/>
                      <a:pt x="378129" y="1899113"/>
                      <a:pt x="379446" y="1899113"/>
                    </a:cubicBezTo>
                    <a:cubicBezTo>
                      <a:pt x="384718" y="1899113"/>
                      <a:pt x="389989" y="1903068"/>
                      <a:pt x="393944" y="1908339"/>
                    </a:cubicBezTo>
                    <a:cubicBezTo>
                      <a:pt x="399215" y="1914928"/>
                      <a:pt x="408441" y="1918882"/>
                      <a:pt x="411077" y="1913611"/>
                    </a:cubicBezTo>
                    <a:lnTo>
                      <a:pt x="412394" y="1910975"/>
                    </a:lnTo>
                    <a:cubicBezTo>
                      <a:pt x="415030" y="1905703"/>
                      <a:pt x="417666" y="1901749"/>
                      <a:pt x="424256" y="1899113"/>
                    </a:cubicBezTo>
                    <a:cubicBezTo>
                      <a:pt x="430845" y="1896478"/>
                      <a:pt x="436116" y="1889888"/>
                      <a:pt x="434799" y="1884616"/>
                    </a:cubicBezTo>
                    <a:cubicBezTo>
                      <a:pt x="433481" y="1878027"/>
                      <a:pt x="437435" y="1870120"/>
                      <a:pt x="444024" y="1867484"/>
                    </a:cubicBezTo>
                    <a:cubicBezTo>
                      <a:pt x="447978" y="1866165"/>
                      <a:pt x="451932" y="1856941"/>
                      <a:pt x="447978" y="1841125"/>
                    </a:cubicBezTo>
                    <a:cubicBezTo>
                      <a:pt x="446660" y="1831900"/>
                      <a:pt x="447978" y="1829264"/>
                      <a:pt x="455885" y="1827946"/>
                    </a:cubicBezTo>
                    <a:cubicBezTo>
                      <a:pt x="459839" y="1826628"/>
                      <a:pt x="463793" y="1825310"/>
                      <a:pt x="469064" y="1822674"/>
                    </a:cubicBezTo>
                    <a:lnTo>
                      <a:pt x="469064" y="1814767"/>
                    </a:lnTo>
                    <a:lnTo>
                      <a:pt x="476972" y="1821357"/>
                    </a:lnTo>
                    <a:cubicBezTo>
                      <a:pt x="484879" y="1827946"/>
                      <a:pt x="478290" y="1867484"/>
                      <a:pt x="478290" y="1867484"/>
                    </a:cubicBezTo>
                    <a:cubicBezTo>
                      <a:pt x="476972" y="1872755"/>
                      <a:pt x="479608" y="1875391"/>
                      <a:pt x="482243" y="1880663"/>
                    </a:cubicBezTo>
                    <a:cubicBezTo>
                      <a:pt x="483562" y="1884616"/>
                      <a:pt x="486198" y="1887252"/>
                      <a:pt x="486198" y="1891206"/>
                    </a:cubicBezTo>
                    <a:cubicBezTo>
                      <a:pt x="487515" y="1896478"/>
                      <a:pt x="491469" y="1899113"/>
                      <a:pt x="496741" y="1901749"/>
                    </a:cubicBezTo>
                    <a:cubicBezTo>
                      <a:pt x="502012" y="1904385"/>
                      <a:pt x="507284" y="1908339"/>
                      <a:pt x="509920" y="1913611"/>
                    </a:cubicBezTo>
                    <a:cubicBezTo>
                      <a:pt x="512556" y="1918882"/>
                      <a:pt x="513874" y="1922836"/>
                      <a:pt x="513874" y="1926790"/>
                    </a:cubicBezTo>
                    <a:cubicBezTo>
                      <a:pt x="515191" y="1926790"/>
                      <a:pt x="516510" y="1926790"/>
                      <a:pt x="516510" y="1926790"/>
                    </a:cubicBezTo>
                    <a:lnTo>
                      <a:pt x="520463" y="1926790"/>
                    </a:lnTo>
                    <a:lnTo>
                      <a:pt x="521781" y="1930743"/>
                    </a:lnTo>
                    <a:cubicBezTo>
                      <a:pt x="521781" y="1934697"/>
                      <a:pt x="523099" y="1942605"/>
                      <a:pt x="525735" y="1947876"/>
                    </a:cubicBezTo>
                    <a:cubicBezTo>
                      <a:pt x="525735" y="1949195"/>
                      <a:pt x="527053" y="1950512"/>
                      <a:pt x="528370" y="1950512"/>
                    </a:cubicBezTo>
                    <a:cubicBezTo>
                      <a:pt x="529689" y="1950512"/>
                      <a:pt x="533642" y="1946559"/>
                      <a:pt x="534960" y="1941287"/>
                    </a:cubicBezTo>
                    <a:cubicBezTo>
                      <a:pt x="537596" y="1932061"/>
                      <a:pt x="538914" y="1921518"/>
                      <a:pt x="538914" y="1910975"/>
                    </a:cubicBezTo>
                    <a:cubicBezTo>
                      <a:pt x="538914" y="1907021"/>
                      <a:pt x="538914" y="1903068"/>
                      <a:pt x="540232" y="1899113"/>
                    </a:cubicBezTo>
                    <a:cubicBezTo>
                      <a:pt x="540232" y="1897796"/>
                      <a:pt x="540232" y="1896478"/>
                      <a:pt x="540232" y="1893842"/>
                    </a:cubicBezTo>
                    <a:lnTo>
                      <a:pt x="540232" y="1891206"/>
                    </a:lnTo>
                    <a:cubicBezTo>
                      <a:pt x="540232" y="1887252"/>
                      <a:pt x="540232" y="1881980"/>
                      <a:pt x="541549" y="1876709"/>
                    </a:cubicBezTo>
                    <a:lnTo>
                      <a:pt x="542868" y="1870120"/>
                    </a:lnTo>
                    <a:cubicBezTo>
                      <a:pt x="544185" y="1864848"/>
                      <a:pt x="545504" y="1858258"/>
                      <a:pt x="546821" y="1852986"/>
                    </a:cubicBezTo>
                    <a:cubicBezTo>
                      <a:pt x="549457" y="1843761"/>
                      <a:pt x="552093" y="1838490"/>
                      <a:pt x="556047" y="1833218"/>
                    </a:cubicBezTo>
                    <a:cubicBezTo>
                      <a:pt x="558683" y="1829264"/>
                      <a:pt x="561318" y="1826628"/>
                      <a:pt x="562637" y="1822674"/>
                    </a:cubicBezTo>
                    <a:lnTo>
                      <a:pt x="562637" y="1821357"/>
                    </a:lnTo>
                    <a:cubicBezTo>
                      <a:pt x="563954" y="1818721"/>
                      <a:pt x="565273" y="1816085"/>
                      <a:pt x="567908" y="1813449"/>
                    </a:cubicBezTo>
                    <a:cubicBezTo>
                      <a:pt x="569226" y="1812131"/>
                      <a:pt x="570544" y="1810814"/>
                      <a:pt x="573180" y="1809495"/>
                    </a:cubicBezTo>
                    <a:cubicBezTo>
                      <a:pt x="575816" y="1806859"/>
                      <a:pt x="579769" y="1805542"/>
                      <a:pt x="579769" y="1802906"/>
                    </a:cubicBezTo>
                    <a:cubicBezTo>
                      <a:pt x="579769" y="1801588"/>
                      <a:pt x="578452" y="1800270"/>
                      <a:pt x="577133" y="1800270"/>
                    </a:cubicBezTo>
                    <a:cubicBezTo>
                      <a:pt x="577133" y="1800270"/>
                      <a:pt x="575816" y="1798952"/>
                      <a:pt x="574497" y="1798952"/>
                    </a:cubicBezTo>
                    <a:lnTo>
                      <a:pt x="570544" y="1797635"/>
                    </a:lnTo>
                    <a:lnTo>
                      <a:pt x="571862" y="1793680"/>
                    </a:lnTo>
                    <a:cubicBezTo>
                      <a:pt x="573180" y="1789727"/>
                      <a:pt x="577133" y="1787091"/>
                      <a:pt x="581087" y="1784455"/>
                    </a:cubicBezTo>
                    <a:lnTo>
                      <a:pt x="582405" y="1784455"/>
                    </a:lnTo>
                    <a:cubicBezTo>
                      <a:pt x="582405" y="1784455"/>
                      <a:pt x="583723" y="1784455"/>
                      <a:pt x="583723" y="1783137"/>
                    </a:cubicBezTo>
                    <a:lnTo>
                      <a:pt x="587676" y="1780501"/>
                    </a:lnTo>
                    <a:cubicBezTo>
                      <a:pt x="591631" y="1777866"/>
                      <a:pt x="595584" y="1775230"/>
                      <a:pt x="599538" y="1771276"/>
                    </a:cubicBezTo>
                    <a:cubicBezTo>
                      <a:pt x="600856" y="1769958"/>
                      <a:pt x="602174" y="1768640"/>
                      <a:pt x="604810" y="1767322"/>
                    </a:cubicBezTo>
                    <a:lnTo>
                      <a:pt x="606128" y="1766004"/>
                    </a:lnTo>
                    <a:cubicBezTo>
                      <a:pt x="614035" y="1759415"/>
                      <a:pt x="621943" y="1752825"/>
                      <a:pt x="625896" y="1744918"/>
                    </a:cubicBezTo>
                    <a:cubicBezTo>
                      <a:pt x="627214" y="1742282"/>
                      <a:pt x="627214" y="1738328"/>
                      <a:pt x="628532" y="1735692"/>
                    </a:cubicBezTo>
                    <a:cubicBezTo>
                      <a:pt x="629850" y="1731739"/>
                      <a:pt x="629850" y="1729103"/>
                      <a:pt x="631168" y="1726467"/>
                    </a:cubicBezTo>
                    <a:cubicBezTo>
                      <a:pt x="633803" y="1719877"/>
                      <a:pt x="637758" y="1714605"/>
                      <a:pt x="641711" y="1709334"/>
                    </a:cubicBezTo>
                    <a:lnTo>
                      <a:pt x="644347" y="1705381"/>
                    </a:lnTo>
                    <a:cubicBezTo>
                      <a:pt x="649619" y="1697473"/>
                      <a:pt x="654891" y="1692201"/>
                      <a:pt x="653572" y="1681657"/>
                    </a:cubicBezTo>
                    <a:cubicBezTo>
                      <a:pt x="653572" y="1679022"/>
                      <a:pt x="652255" y="1676386"/>
                      <a:pt x="652255" y="1673750"/>
                    </a:cubicBezTo>
                    <a:cubicBezTo>
                      <a:pt x="650937" y="1669797"/>
                      <a:pt x="650937" y="1667161"/>
                      <a:pt x="649619" y="1663207"/>
                    </a:cubicBezTo>
                    <a:cubicBezTo>
                      <a:pt x="648301" y="1653982"/>
                      <a:pt x="648301" y="1646074"/>
                      <a:pt x="649619" y="1638166"/>
                    </a:cubicBezTo>
                    <a:cubicBezTo>
                      <a:pt x="649619" y="1631577"/>
                      <a:pt x="649619" y="1623670"/>
                      <a:pt x="649619" y="1618398"/>
                    </a:cubicBezTo>
                    <a:cubicBezTo>
                      <a:pt x="649619" y="1613127"/>
                      <a:pt x="649619" y="1606537"/>
                      <a:pt x="654891" y="1602583"/>
                    </a:cubicBezTo>
                    <a:cubicBezTo>
                      <a:pt x="660162" y="1598629"/>
                      <a:pt x="665434" y="1597311"/>
                      <a:pt x="670706" y="1595993"/>
                    </a:cubicBezTo>
                    <a:cubicBezTo>
                      <a:pt x="675977" y="1594675"/>
                      <a:pt x="681249" y="1593358"/>
                      <a:pt x="685202" y="1590722"/>
                    </a:cubicBezTo>
                    <a:cubicBezTo>
                      <a:pt x="690474" y="1586768"/>
                      <a:pt x="691792" y="1581496"/>
                      <a:pt x="694428" y="1576224"/>
                    </a:cubicBezTo>
                    <a:lnTo>
                      <a:pt x="694428" y="1574907"/>
                    </a:lnTo>
                    <a:cubicBezTo>
                      <a:pt x="695746" y="1572271"/>
                      <a:pt x="697064" y="1568317"/>
                      <a:pt x="698382" y="1565681"/>
                    </a:cubicBezTo>
                    <a:cubicBezTo>
                      <a:pt x="699699" y="1561728"/>
                      <a:pt x="702335" y="1557774"/>
                      <a:pt x="702335" y="1555138"/>
                    </a:cubicBezTo>
                    <a:cubicBezTo>
                      <a:pt x="706289" y="1544595"/>
                      <a:pt x="701018" y="1538005"/>
                      <a:pt x="691792" y="1528780"/>
                    </a:cubicBezTo>
                    <a:cubicBezTo>
                      <a:pt x="690474" y="1527462"/>
                      <a:pt x="689156" y="1526144"/>
                      <a:pt x="687838" y="1523508"/>
                    </a:cubicBezTo>
                    <a:lnTo>
                      <a:pt x="686520" y="1520872"/>
                    </a:lnTo>
                    <a:cubicBezTo>
                      <a:pt x="682566" y="1516919"/>
                      <a:pt x="679930" y="1512965"/>
                      <a:pt x="677295" y="1507693"/>
                    </a:cubicBezTo>
                    <a:cubicBezTo>
                      <a:pt x="673341" y="1499786"/>
                      <a:pt x="674659" y="1491878"/>
                      <a:pt x="674659" y="1483971"/>
                    </a:cubicBezTo>
                    <a:lnTo>
                      <a:pt x="674659" y="1478699"/>
                    </a:lnTo>
                    <a:cubicBezTo>
                      <a:pt x="674659" y="1474745"/>
                      <a:pt x="674659" y="1470792"/>
                      <a:pt x="675977" y="1465520"/>
                    </a:cubicBezTo>
                    <a:cubicBezTo>
                      <a:pt x="677295" y="1458931"/>
                      <a:pt x="678613" y="1451023"/>
                      <a:pt x="678613" y="1444433"/>
                    </a:cubicBezTo>
                    <a:lnTo>
                      <a:pt x="678613" y="1443115"/>
                    </a:lnTo>
                    <a:cubicBezTo>
                      <a:pt x="678613" y="1440479"/>
                      <a:pt x="678613" y="1437844"/>
                      <a:pt x="679930" y="1436526"/>
                    </a:cubicBezTo>
                    <a:cubicBezTo>
                      <a:pt x="681249" y="1425983"/>
                      <a:pt x="683885" y="1414121"/>
                      <a:pt x="686520" y="1404896"/>
                    </a:cubicBezTo>
                    <a:cubicBezTo>
                      <a:pt x="687838" y="1399624"/>
                      <a:pt x="689156" y="1395670"/>
                      <a:pt x="691792" y="1390399"/>
                    </a:cubicBezTo>
                    <a:cubicBezTo>
                      <a:pt x="694428" y="1383809"/>
                      <a:pt x="695746" y="1378538"/>
                      <a:pt x="697064" y="1373266"/>
                    </a:cubicBezTo>
                    <a:cubicBezTo>
                      <a:pt x="698382" y="1365359"/>
                      <a:pt x="698382" y="1357451"/>
                      <a:pt x="698382" y="1348225"/>
                    </a:cubicBezTo>
                    <a:cubicBezTo>
                      <a:pt x="698382" y="1335046"/>
                      <a:pt x="698382" y="1323185"/>
                      <a:pt x="703653" y="1310006"/>
                    </a:cubicBezTo>
                    <a:cubicBezTo>
                      <a:pt x="706289" y="1304735"/>
                      <a:pt x="707607" y="1298145"/>
                      <a:pt x="708925" y="1290237"/>
                    </a:cubicBezTo>
                    <a:cubicBezTo>
                      <a:pt x="708925" y="1286284"/>
                      <a:pt x="708925" y="1282330"/>
                      <a:pt x="708925" y="1279694"/>
                    </a:cubicBezTo>
                    <a:cubicBezTo>
                      <a:pt x="708925" y="1274423"/>
                      <a:pt x="708925" y="1270469"/>
                      <a:pt x="708925" y="1266515"/>
                    </a:cubicBezTo>
                    <a:cubicBezTo>
                      <a:pt x="710243" y="1258608"/>
                      <a:pt x="712878" y="1254654"/>
                      <a:pt x="716833" y="1249382"/>
                    </a:cubicBezTo>
                    <a:cubicBezTo>
                      <a:pt x="722104" y="1244110"/>
                      <a:pt x="726057" y="1238839"/>
                      <a:pt x="728693" y="1232249"/>
                    </a:cubicBezTo>
                    <a:cubicBezTo>
                      <a:pt x="731329" y="1225660"/>
                      <a:pt x="732647" y="1220388"/>
                      <a:pt x="735283" y="1213799"/>
                    </a:cubicBezTo>
                    <a:lnTo>
                      <a:pt x="736601" y="1211163"/>
                    </a:lnTo>
                    <a:cubicBezTo>
                      <a:pt x="739237" y="1203255"/>
                      <a:pt x="741873" y="1195348"/>
                      <a:pt x="744508" y="1187440"/>
                    </a:cubicBezTo>
                    <a:cubicBezTo>
                      <a:pt x="749780" y="1175579"/>
                      <a:pt x="756370" y="1166354"/>
                      <a:pt x="764277" y="1158446"/>
                    </a:cubicBezTo>
                    <a:cubicBezTo>
                      <a:pt x="765595" y="1157128"/>
                      <a:pt x="768231" y="1155810"/>
                      <a:pt x="769549" y="1154492"/>
                    </a:cubicBezTo>
                    <a:lnTo>
                      <a:pt x="770867" y="1154492"/>
                    </a:lnTo>
                    <a:cubicBezTo>
                      <a:pt x="773503" y="1153174"/>
                      <a:pt x="776139" y="1150538"/>
                      <a:pt x="777456" y="1149221"/>
                    </a:cubicBezTo>
                    <a:cubicBezTo>
                      <a:pt x="781410" y="1145267"/>
                      <a:pt x="786682" y="1141313"/>
                      <a:pt x="791953" y="1138677"/>
                    </a:cubicBezTo>
                    <a:cubicBezTo>
                      <a:pt x="794589" y="1137359"/>
                      <a:pt x="795907" y="1137359"/>
                      <a:pt x="798543" y="1137359"/>
                    </a:cubicBezTo>
                    <a:cubicBezTo>
                      <a:pt x="799861" y="1137359"/>
                      <a:pt x="801179" y="1137359"/>
                      <a:pt x="802497" y="1137359"/>
                    </a:cubicBezTo>
                    <a:cubicBezTo>
                      <a:pt x="803815" y="1137359"/>
                      <a:pt x="805132" y="1136042"/>
                      <a:pt x="806451" y="1136042"/>
                    </a:cubicBezTo>
                    <a:cubicBezTo>
                      <a:pt x="807768" y="1134724"/>
                      <a:pt x="809087" y="1134724"/>
                      <a:pt x="811722" y="1133406"/>
                    </a:cubicBezTo>
                    <a:cubicBezTo>
                      <a:pt x="814358" y="1133406"/>
                      <a:pt x="815676" y="1133406"/>
                      <a:pt x="816994" y="1134724"/>
                    </a:cubicBezTo>
                    <a:cubicBezTo>
                      <a:pt x="819630" y="1136042"/>
                      <a:pt x="822266" y="1134724"/>
                      <a:pt x="824901" y="1134724"/>
                    </a:cubicBezTo>
                    <a:cubicBezTo>
                      <a:pt x="827537" y="1134724"/>
                      <a:pt x="828855" y="1134724"/>
                      <a:pt x="830173" y="1134724"/>
                    </a:cubicBezTo>
                    <a:cubicBezTo>
                      <a:pt x="834126" y="1134724"/>
                      <a:pt x="838080" y="1136042"/>
                      <a:pt x="842034" y="1137359"/>
                    </a:cubicBezTo>
                    <a:cubicBezTo>
                      <a:pt x="845988" y="1138677"/>
                      <a:pt x="849942" y="1139995"/>
                      <a:pt x="853895" y="1139995"/>
                    </a:cubicBezTo>
                    <a:cubicBezTo>
                      <a:pt x="856531" y="1139995"/>
                      <a:pt x="859167" y="1139995"/>
                      <a:pt x="863121" y="1139995"/>
                    </a:cubicBezTo>
                    <a:cubicBezTo>
                      <a:pt x="868393" y="1139995"/>
                      <a:pt x="872346" y="1138677"/>
                      <a:pt x="877617" y="1139995"/>
                    </a:cubicBezTo>
                    <a:cubicBezTo>
                      <a:pt x="885525" y="1141313"/>
                      <a:pt x="892115" y="1141313"/>
                      <a:pt x="897386" y="1138677"/>
                    </a:cubicBezTo>
                    <a:cubicBezTo>
                      <a:pt x="900022" y="1138677"/>
                      <a:pt x="901341" y="1137359"/>
                      <a:pt x="902658" y="1134724"/>
                    </a:cubicBezTo>
                    <a:cubicBezTo>
                      <a:pt x="902658" y="1134724"/>
                      <a:pt x="903976" y="1133406"/>
                      <a:pt x="905294" y="1133406"/>
                    </a:cubicBezTo>
                    <a:cubicBezTo>
                      <a:pt x="906612" y="1132088"/>
                      <a:pt x="907930" y="1132088"/>
                      <a:pt x="909248" y="1130770"/>
                    </a:cubicBezTo>
                    <a:cubicBezTo>
                      <a:pt x="911884" y="1129452"/>
                      <a:pt x="913201" y="1129452"/>
                      <a:pt x="914520" y="1128134"/>
                    </a:cubicBezTo>
                    <a:cubicBezTo>
                      <a:pt x="918473" y="1124180"/>
                      <a:pt x="917155" y="1114955"/>
                      <a:pt x="917155" y="1108365"/>
                    </a:cubicBezTo>
                    <a:lnTo>
                      <a:pt x="917155" y="1107047"/>
                    </a:lnTo>
                    <a:cubicBezTo>
                      <a:pt x="917155" y="1105729"/>
                      <a:pt x="917155" y="1105729"/>
                      <a:pt x="917155" y="1104411"/>
                    </a:cubicBezTo>
                    <a:cubicBezTo>
                      <a:pt x="915837" y="1091232"/>
                      <a:pt x="907930" y="1084643"/>
                      <a:pt x="897386" y="1079371"/>
                    </a:cubicBezTo>
                    <a:cubicBezTo>
                      <a:pt x="888161" y="1074100"/>
                      <a:pt x="890797" y="1066192"/>
                      <a:pt x="893433" y="1059603"/>
                    </a:cubicBezTo>
                    <a:lnTo>
                      <a:pt x="894751" y="1056967"/>
                    </a:lnTo>
                    <a:cubicBezTo>
                      <a:pt x="897386" y="1047741"/>
                      <a:pt x="902658" y="1037198"/>
                      <a:pt x="907930" y="1027973"/>
                    </a:cubicBezTo>
                    <a:cubicBezTo>
                      <a:pt x="910565" y="1025337"/>
                      <a:pt x="911884" y="1021383"/>
                      <a:pt x="914520" y="1018747"/>
                    </a:cubicBezTo>
                    <a:lnTo>
                      <a:pt x="915837" y="1017429"/>
                    </a:lnTo>
                    <a:cubicBezTo>
                      <a:pt x="921109" y="1009522"/>
                      <a:pt x="925063" y="1002932"/>
                      <a:pt x="930334" y="995025"/>
                    </a:cubicBezTo>
                    <a:cubicBezTo>
                      <a:pt x="934288" y="989753"/>
                      <a:pt x="936924" y="984482"/>
                      <a:pt x="940878" y="977892"/>
                    </a:cubicBezTo>
                    <a:cubicBezTo>
                      <a:pt x="943513" y="972620"/>
                      <a:pt x="946149" y="968667"/>
                      <a:pt x="950103" y="964713"/>
                    </a:cubicBezTo>
                    <a:cubicBezTo>
                      <a:pt x="952739" y="962077"/>
                      <a:pt x="954057" y="959441"/>
                      <a:pt x="955375" y="956805"/>
                    </a:cubicBezTo>
                    <a:cubicBezTo>
                      <a:pt x="956692" y="954169"/>
                      <a:pt x="959328" y="951534"/>
                      <a:pt x="961964" y="948898"/>
                    </a:cubicBezTo>
                    <a:cubicBezTo>
                      <a:pt x="964600" y="946262"/>
                      <a:pt x="965918" y="943626"/>
                      <a:pt x="967236" y="940990"/>
                    </a:cubicBezTo>
                    <a:cubicBezTo>
                      <a:pt x="968554" y="938355"/>
                      <a:pt x="969871" y="935719"/>
                      <a:pt x="972507" y="934401"/>
                    </a:cubicBezTo>
                    <a:cubicBezTo>
                      <a:pt x="975143" y="930447"/>
                      <a:pt x="977779" y="927811"/>
                      <a:pt x="979097" y="923858"/>
                    </a:cubicBezTo>
                    <a:cubicBezTo>
                      <a:pt x="983051" y="917268"/>
                      <a:pt x="985687" y="911996"/>
                      <a:pt x="988323" y="905407"/>
                    </a:cubicBezTo>
                    <a:lnTo>
                      <a:pt x="988323" y="904089"/>
                    </a:lnTo>
                    <a:cubicBezTo>
                      <a:pt x="990958" y="896181"/>
                      <a:pt x="994912" y="888274"/>
                      <a:pt x="998866" y="881684"/>
                    </a:cubicBezTo>
                    <a:cubicBezTo>
                      <a:pt x="1005455" y="872459"/>
                      <a:pt x="1008091" y="863233"/>
                      <a:pt x="1006774" y="851372"/>
                    </a:cubicBezTo>
                    <a:cubicBezTo>
                      <a:pt x="1006774" y="848736"/>
                      <a:pt x="1005455" y="844783"/>
                      <a:pt x="1004138" y="840829"/>
                    </a:cubicBezTo>
                    <a:cubicBezTo>
                      <a:pt x="1001502" y="832922"/>
                      <a:pt x="998866" y="825014"/>
                      <a:pt x="1002819" y="818424"/>
                    </a:cubicBezTo>
                    <a:cubicBezTo>
                      <a:pt x="1005455" y="814470"/>
                      <a:pt x="1009409" y="814470"/>
                      <a:pt x="1012045" y="814470"/>
                    </a:cubicBezTo>
                    <a:cubicBezTo>
                      <a:pt x="1013363" y="814470"/>
                      <a:pt x="1014681" y="814470"/>
                      <a:pt x="1015998" y="814470"/>
                    </a:cubicBezTo>
                    <a:cubicBezTo>
                      <a:pt x="1017317" y="814470"/>
                      <a:pt x="1018634" y="814470"/>
                      <a:pt x="1018634" y="814470"/>
                    </a:cubicBezTo>
                    <a:cubicBezTo>
                      <a:pt x="1018634" y="814470"/>
                      <a:pt x="1019953" y="814470"/>
                      <a:pt x="1019953" y="814470"/>
                    </a:cubicBezTo>
                    <a:cubicBezTo>
                      <a:pt x="1023906" y="814470"/>
                      <a:pt x="1026542" y="813153"/>
                      <a:pt x="1030496" y="813153"/>
                    </a:cubicBezTo>
                    <a:cubicBezTo>
                      <a:pt x="1033132" y="811835"/>
                      <a:pt x="1037085" y="811835"/>
                      <a:pt x="1039721" y="811835"/>
                    </a:cubicBezTo>
                    <a:cubicBezTo>
                      <a:pt x="1042357" y="811835"/>
                      <a:pt x="1044993" y="811835"/>
                      <a:pt x="1048946" y="811835"/>
                    </a:cubicBezTo>
                    <a:lnTo>
                      <a:pt x="1050265" y="811835"/>
                    </a:lnTo>
                    <a:cubicBezTo>
                      <a:pt x="1052901" y="811835"/>
                      <a:pt x="1055536" y="811835"/>
                      <a:pt x="1059490" y="811835"/>
                    </a:cubicBezTo>
                    <a:cubicBezTo>
                      <a:pt x="1067397" y="811835"/>
                      <a:pt x="1072669" y="810517"/>
                      <a:pt x="1073987" y="806563"/>
                    </a:cubicBezTo>
                    <a:cubicBezTo>
                      <a:pt x="1076623" y="801291"/>
                      <a:pt x="1077941" y="796020"/>
                      <a:pt x="1077941" y="789430"/>
                    </a:cubicBezTo>
                    <a:cubicBezTo>
                      <a:pt x="1077941" y="782841"/>
                      <a:pt x="1079259" y="776251"/>
                      <a:pt x="1083212" y="769661"/>
                    </a:cubicBezTo>
                    <a:cubicBezTo>
                      <a:pt x="1084530" y="767026"/>
                      <a:pt x="1085848" y="764390"/>
                      <a:pt x="1087166" y="761754"/>
                    </a:cubicBezTo>
                    <a:cubicBezTo>
                      <a:pt x="1088484" y="759118"/>
                      <a:pt x="1089802" y="756482"/>
                      <a:pt x="1091120" y="753847"/>
                    </a:cubicBezTo>
                    <a:cubicBezTo>
                      <a:pt x="1093756" y="749893"/>
                      <a:pt x="1096392" y="748575"/>
                      <a:pt x="1100345" y="747257"/>
                    </a:cubicBezTo>
                    <a:cubicBezTo>
                      <a:pt x="1101663" y="745939"/>
                      <a:pt x="1104299" y="745939"/>
                      <a:pt x="1105617" y="744621"/>
                    </a:cubicBezTo>
                    <a:cubicBezTo>
                      <a:pt x="1109571" y="741985"/>
                      <a:pt x="1112207" y="736714"/>
                      <a:pt x="1114842" y="732760"/>
                    </a:cubicBezTo>
                    <a:cubicBezTo>
                      <a:pt x="1117478" y="726170"/>
                      <a:pt x="1120114" y="719581"/>
                      <a:pt x="1128021" y="716945"/>
                    </a:cubicBezTo>
                    <a:lnTo>
                      <a:pt x="1130657" y="715627"/>
                    </a:lnTo>
                    <a:cubicBezTo>
                      <a:pt x="1134611" y="714309"/>
                      <a:pt x="1139883" y="712991"/>
                      <a:pt x="1143836" y="709037"/>
                    </a:cubicBezTo>
                    <a:cubicBezTo>
                      <a:pt x="1147790" y="705084"/>
                      <a:pt x="1151744" y="702448"/>
                      <a:pt x="1154379" y="698494"/>
                    </a:cubicBezTo>
                    <a:lnTo>
                      <a:pt x="1155698" y="697176"/>
                    </a:lnTo>
                    <a:cubicBezTo>
                      <a:pt x="1157015" y="695858"/>
                      <a:pt x="1157015" y="694541"/>
                      <a:pt x="1158334" y="693223"/>
                    </a:cubicBezTo>
                    <a:lnTo>
                      <a:pt x="1160969" y="690587"/>
                    </a:lnTo>
                    <a:cubicBezTo>
                      <a:pt x="1162287" y="689269"/>
                      <a:pt x="1163605" y="686633"/>
                      <a:pt x="1164923" y="685315"/>
                    </a:cubicBezTo>
                    <a:cubicBezTo>
                      <a:pt x="1166241" y="683997"/>
                      <a:pt x="1167558" y="682679"/>
                      <a:pt x="1167558" y="682679"/>
                    </a:cubicBezTo>
                    <a:cubicBezTo>
                      <a:pt x="1168877" y="681362"/>
                      <a:pt x="1170194" y="681362"/>
                      <a:pt x="1170194" y="680044"/>
                    </a:cubicBezTo>
                    <a:cubicBezTo>
                      <a:pt x="1172830" y="676090"/>
                      <a:pt x="1171513" y="669500"/>
                      <a:pt x="1171513" y="665546"/>
                    </a:cubicBezTo>
                    <a:cubicBezTo>
                      <a:pt x="1171513" y="662910"/>
                      <a:pt x="1171513" y="660275"/>
                      <a:pt x="1171513" y="658957"/>
                    </a:cubicBezTo>
                    <a:cubicBezTo>
                      <a:pt x="1171513" y="655003"/>
                      <a:pt x="1171513" y="652367"/>
                      <a:pt x="1171513" y="648414"/>
                    </a:cubicBezTo>
                    <a:cubicBezTo>
                      <a:pt x="1171513" y="645778"/>
                      <a:pt x="1170194" y="643142"/>
                      <a:pt x="1170194" y="641824"/>
                    </a:cubicBezTo>
                    <a:cubicBezTo>
                      <a:pt x="1168877" y="639188"/>
                      <a:pt x="1168877" y="636552"/>
                      <a:pt x="1167558" y="633917"/>
                    </a:cubicBezTo>
                    <a:cubicBezTo>
                      <a:pt x="1166241" y="628645"/>
                      <a:pt x="1166241" y="622055"/>
                      <a:pt x="1171513" y="616783"/>
                    </a:cubicBezTo>
                    <a:cubicBezTo>
                      <a:pt x="1174148" y="614148"/>
                      <a:pt x="1179420" y="608876"/>
                      <a:pt x="1184692" y="606240"/>
                    </a:cubicBezTo>
                    <a:cubicBezTo>
                      <a:pt x="1189963" y="603604"/>
                      <a:pt x="1192599" y="602287"/>
                      <a:pt x="1196553" y="598333"/>
                    </a:cubicBezTo>
                    <a:cubicBezTo>
                      <a:pt x="1199189" y="595697"/>
                      <a:pt x="1200506" y="593061"/>
                      <a:pt x="1201825" y="589108"/>
                    </a:cubicBezTo>
                    <a:cubicBezTo>
                      <a:pt x="1203142" y="585154"/>
                      <a:pt x="1204461" y="581200"/>
                      <a:pt x="1208414" y="578564"/>
                    </a:cubicBezTo>
                    <a:lnTo>
                      <a:pt x="1209732" y="577246"/>
                    </a:lnTo>
                    <a:cubicBezTo>
                      <a:pt x="1216321" y="570656"/>
                      <a:pt x="1221593" y="565385"/>
                      <a:pt x="1226865" y="557477"/>
                    </a:cubicBezTo>
                    <a:cubicBezTo>
                      <a:pt x="1228183" y="554842"/>
                      <a:pt x="1229501" y="553524"/>
                      <a:pt x="1230819" y="550888"/>
                    </a:cubicBezTo>
                    <a:cubicBezTo>
                      <a:pt x="1233454" y="546934"/>
                      <a:pt x="1236090" y="541663"/>
                      <a:pt x="1240044" y="539027"/>
                    </a:cubicBezTo>
                    <a:cubicBezTo>
                      <a:pt x="1247952" y="532437"/>
                      <a:pt x="1253223" y="529801"/>
                      <a:pt x="1262448" y="528483"/>
                    </a:cubicBezTo>
                    <a:cubicBezTo>
                      <a:pt x="1269038" y="527165"/>
                      <a:pt x="1275628" y="528483"/>
                      <a:pt x="1280900" y="528483"/>
                    </a:cubicBezTo>
                    <a:lnTo>
                      <a:pt x="1282217" y="528483"/>
                    </a:lnTo>
                    <a:cubicBezTo>
                      <a:pt x="1284853" y="528483"/>
                      <a:pt x="1287489" y="528483"/>
                      <a:pt x="1291443" y="529801"/>
                    </a:cubicBezTo>
                    <a:cubicBezTo>
                      <a:pt x="1294079" y="529801"/>
                      <a:pt x="1296715" y="529801"/>
                      <a:pt x="1299350" y="531119"/>
                    </a:cubicBezTo>
                    <a:lnTo>
                      <a:pt x="1300668" y="531119"/>
                    </a:lnTo>
                    <a:cubicBezTo>
                      <a:pt x="1308575" y="532437"/>
                      <a:pt x="1315165" y="532437"/>
                      <a:pt x="1320437" y="528483"/>
                    </a:cubicBezTo>
                    <a:cubicBezTo>
                      <a:pt x="1336252" y="516622"/>
                      <a:pt x="1338887" y="495536"/>
                      <a:pt x="1338887" y="473131"/>
                    </a:cubicBezTo>
                    <a:cubicBezTo>
                      <a:pt x="1338887" y="459952"/>
                      <a:pt x="1341523" y="448091"/>
                      <a:pt x="1353385" y="441501"/>
                    </a:cubicBezTo>
                    <a:cubicBezTo>
                      <a:pt x="1362610" y="436229"/>
                      <a:pt x="1373153" y="438865"/>
                      <a:pt x="1383697" y="444137"/>
                    </a:cubicBezTo>
                    <a:lnTo>
                      <a:pt x="1386333" y="445455"/>
                    </a:lnTo>
                    <a:cubicBezTo>
                      <a:pt x="1392922" y="448091"/>
                      <a:pt x="1398193" y="450727"/>
                      <a:pt x="1403465" y="454680"/>
                    </a:cubicBezTo>
                    <a:lnTo>
                      <a:pt x="1404783" y="454680"/>
                    </a:lnTo>
                    <a:cubicBezTo>
                      <a:pt x="1408737" y="457316"/>
                      <a:pt x="1411372" y="458634"/>
                      <a:pt x="1414008" y="458634"/>
                    </a:cubicBezTo>
                    <a:cubicBezTo>
                      <a:pt x="1415327" y="458634"/>
                      <a:pt x="1416644" y="458634"/>
                      <a:pt x="1419280" y="458634"/>
                    </a:cubicBezTo>
                    <a:cubicBezTo>
                      <a:pt x="1423234" y="458634"/>
                      <a:pt x="1425870" y="458634"/>
                      <a:pt x="1429824" y="459952"/>
                    </a:cubicBezTo>
                    <a:cubicBezTo>
                      <a:pt x="1432460" y="461270"/>
                      <a:pt x="1435096" y="462588"/>
                      <a:pt x="1437731" y="463906"/>
                    </a:cubicBezTo>
                    <a:cubicBezTo>
                      <a:pt x="1440367" y="465223"/>
                      <a:pt x="1443003" y="466541"/>
                      <a:pt x="1445639" y="467859"/>
                    </a:cubicBezTo>
                    <a:cubicBezTo>
                      <a:pt x="1448275" y="469177"/>
                      <a:pt x="1452228" y="470495"/>
                      <a:pt x="1456182" y="470495"/>
                    </a:cubicBezTo>
                    <a:cubicBezTo>
                      <a:pt x="1458818" y="470495"/>
                      <a:pt x="1460135" y="471813"/>
                      <a:pt x="1462771" y="471813"/>
                    </a:cubicBezTo>
                    <a:lnTo>
                      <a:pt x="1464089" y="471813"/>
                    </a:lnTo>
                    <a:cubicBezTo>
                      <a:pt x="1469361" y="473131"/>
                      <a:pt x="1474633" y="474449"/>
                      <a:pt x="1477268" y="470495"/>
                    </a:cubicBezTo>
                    <a:cubicBezTo>
                      <a:pt x="1478587" y="467859"/>
                      <a:pt x="1478587" y="466541"/>
                      <a:pt x="1477268" y="462588"/>
                    </a:cubicBezTo>
                    <a:cubicBezTo>
                      <a:pt x="1477268" y="462588"/>
                      <a:pt x="1477268" y="461270"/>
                      <a:pt x="1477268" y="459952"/>
                    </a:cubicBezTo>
                    <a:cubicBezTo>
                      <a:pt x="1474633" y="446773"/>
                      <a:pt x="1483858" y="434911"/>
                      <a:pt x="1491766" y="428322"/>
                    </a:cubicBezTo>
                    <a:cubicBezTo>
                      <a:pt x="1502309" y="420414"/>
                      <a:pt x="1506262" y="413825"/>
                      <a:pt x="1507581" y="399328"/>
                    </a:cubicBezTo>
                    <a:cubicBezTo>
                      <a:pt x="1507581" y="398010"/>
                      <a:pt x="1507581" y="396692"/>
                      <a:pt x="1507581" y="395374"/>
                    </a:cubicBezTo>
                    <a:cubicBezTo>
                      <a:pt x="1507581" y="384831"/>
                      <a:pt x="1508898" y="371652"/>
                      <a:pt x="1523395" y="371652"/>
                    </a:cubicBezTo>
                    <a:lnTo>
                      <a:pt x="1524714" y="371652"/>
                    </a:lnTo>
                    <a:cubicBezTo>
                      <a:pt x="1528667" y="371652"/>
                      <a:pt x="1532621" y="372969"/>
                      <a:pt x="1536574" y="374287"/>
                    </a:cubicBezTo>
                    <a:lnTo>
                      <a:pt x="1536574" y="379559"/>
                    </a:lnTo>
                    <a:lnTo>
                      <a:pt x="1537893" y="374287"/>
                    </a:lnTo>
                    <a:cubicBezTo>
                      <a:pt x="1541846" y="375605"/>
                      <a:pt x="1545800" y="375605"/>
                      <a:pt x="1549753" y="376923"/>
                    </a:cubicBezTo>
                    <a:cubicBezTo>
                      <a:pt x="1551072" y="376923"/>
                      <a:pt x="1552389" y="376923"/>
                      <a:pt x="1552389" y="376923"/>
                    </a:cubicBezTo>
                    <a:cubicBezTo>
                      <a:pt x="1557661" y="376923"/>
                      <a:pt x="1560297" y="375605"/>
                      <a:pt x="1564251" y="372969"/>
                    </a:cubicBezTo>
                    <a:cubicBezTo>
                      <a:pt x="1569522" y="369016"/>
                      <a:pt x="1570841" y="361108"/>
                      <a:pt x="1572158" y="353201"/>
                    </a:cubicBezTo>
                    <a:cubicBezTo>
                      <a:pt x="1573476" y="347929"/>
                      <a:pt x="1573476" y="342658"/>
                      <a:pt x="1576112" y="338704"/>
                    </a:cubicBezTo>
                    <a:cubicBezTo>
                      <a:pt x="1584020" y="324207"/>
                      <a:pt x="1602470" y="322889"/>
                      <a:pt x="1609060" y="322889"/>
                    </a:cubicBezTo>
                    <a:cubicBezTo>
                      <a:pt x="1610378" y="322889"/>
                      <a:pt x="1610378" y="322889"/>
                      <a:pt x="1611696" y="322889"/>
                    </a:cubicBezTo>
                    <a:cubicBezTo>
                      <a:pt x="1626193" y="322889"/>
                      <a:pt x="1636736" y="330796"/>
                      <a:pt x="1640690" y="345294"/>
                    </a:cubicBezTo>
                    <a:cubicBezTo>
                      <a:pt x="1642007" y="350565"/>
                      <a:pt x="1643326" y="355837"/>
                      <a:pt x="1644643" y="359790"/>
                    </a:cubicBezTo>
                    <a:cubicBezTo>
                      <a:pt x="1645962" y="365062"/>
                      <a:pt x="1647279" y="371652"/>
                      <a:pt x="1649915" y="378241"/>
                    </a:cubicBezTo>
                    <a:cubicBezTo>
                      <a:pt x="1651233" y="383513"/>
                      <a:pt x="1652551" y="387467"/>
                      <a:pt x="1652551" y="392738"/>
                    </a:cubicBezTo>
                    <a:cubicBezTo>
                      <a:pt x="1653869" y="398010"/>
                      <a:pt x="1653869" y="403282"/>
                      <a:pt x="1656505" y="408553"/>
                    </a:cubicBezTo>
                    <a:cubicBezTo>
                      <a:pt x="1659141" y="413825"/>
                      <a:pt x="1663094" y="415143"/>
                      <a:pt x="1668366" y="417779"/>
                    </a:cubicBezTo>
                    <a:lnTo>
                      <a:pt x="1669684" y="417779"/>
                    </a:lnTo>
                    <a:cubicBezTo>
                      <a:pt x="1671002" y="417779"/>
                      <a:pt x="1672320" y="419096"/>
                      <a:pt x="1673638" y="419096"/>
                    </a:cubicBezTo>
                    <a:cubicBezTo>
                      <a:pt x="1678910" y="421732"/>
                      <a:pt x="1684181" y="423050"/>
                      <a:pt x="1689453" y="423050"/>
                    </a:cubicBezTo>
                    <a:lnTo>
                      <a:pt x="1690770" y="423050"/>
                    </a:lnTo>
                    <a:cubicBezTo>
                      <a:pt x="1692089" y="423050"/>
                      <a:pt x="1694724" y="423050"/>
                      <a:pt x="1696042" y="424368"/>
                    </a:cubicBezTo>
                    <a:cubicBezTo>
                      <a:pt x="1697360" y="424368"/>
                      <a:pt x="1698678" y="424368"/>
                      <a:pt x="1699996" y="424368"/>
                    </a:cubicBezTo>
                    <a:lnTo>
                      <a:pt x="1701313" y="424368"/>
                    </a:lnTo>
                    <a:cubicBezTo>
                      <a:pt x="1703949" y="424368"/>
                      <a:pt x="1706585" y="425686"/>
                      <a:pt x="1709221" y="425686"/>
                    </a:cubicBezTo>
                    <a:lnTo>
                      <a:pt x="1711857" y="425686"/>
                    </a:lnTo>
                    <a:cubicBezTo>
                      <a:pt x="1717129" y="427004"/>
                      <a:pt x="1722401" y="428322"/>
                      <a:pt x="1727672" y="428322"/>
                    </a:cubicBezTo>
                    <a:cubicBezTo>
                      <a:pt x="1731626" y="428322"/>
                      <a:pt x="1734261" y="428322"/>
                      <a:pt x="1738216" y="427004"/>
                    </a:cubicBezTo>
                    <a:cubicBezTo>
                      <a:pt x="1740851" y="425686"/>
                      <a:pt x="1742169" y="424368"/>
                      <a:pt x="1743487" y="421732"/>
                    </a:cubicBezTo>
                    <a:lnTo>
                      <a:pt x="1744805" y="420414"/>
                    </a:lnTo>
                    <a:cubicBezTo>
                      <a:pt x="1747440" y="416461"/>
                      <a:pt x="1750076" y="415143"/>
                      <a:pt x="1754030" y="413825"/>
                    </a:cubicBezTo>
                    <a:cubicBezTo>
                      <a:pt x="1772481" y="407235"/>
                      <a:pt x="1789614" y="411189"/>
                      <a:pt x="1808065" y="425686"/>
                    </a:cubicBezTo>
                    <a:cubicBezTo>
                      <a:pt x="1809383" y="427004"/>
                      <a:pt x="1810701" y="428322"/>
                      <a:pt x="1812019" y="428322"/>
                    </a:cubicBezTo>
                    <a:lnTo>
                      <a:pt x="1813336" y="429640"/>
                    </a:lnTo>
                    <a:cubicBezTo>
                      <a:pt x="1817291" y="433594"/>
                      <a:pt x="1819926" y="436229"/>
                      <a:pt x="1825198" y="437547"/>
                    </a:cubicBezTo>
                    <a:cubicBezTo>
                      <a:pt x="1831787" y="438865"/>
                      <a:pt x="1838377" y="438865"/>
                      <a:pt x="1844966" y="434911"/>
                    </a:cubicBezTo>
                    <a:cubicBezTo>
                      <a:pt x="1846284" y="433594"/>
                      <a:pt x="1847602" y="433594"/>
                      <a:pt x="1848920" y="432276"/>
                    </a:cubicBezTo>
                    <a:lnTo>
                      <a:pt x="1851556" y="430958"/>
                    </a:lnTo>
                    <a:cubicBezTo>
                      <a:pt x="1855510" y="428322"/>
                      <a:pt x="1859463" y="425686"/>
                      <a:pt x="1863417" y="424368"/>
                    </a:cubicBezTo>
                    <a:cubicBezTo>
                      <a:pt x="1864735" y="424368"/>
                      <a:pt x="1866053" y="423050"/>
                      <a:pt x="1866053" y="423050"/>
                    </a:cubicBezTo>
                    <a:cubicBezTo>
                      <a:pt x="1868689" y="421732"/>
                      <a:pt x="1870007" y="420414"/>
                      <a:pt x="1872642" y="419096"/>
                    </a:cubicBezTo>
                    <a:cubicBezTo>
                      <a:pt x="1873961" y="417779"/>
                      <a:pt x="1875278" y="415143"/>
                      <a:pt x="1876597" y="412507"/>
                    </a:cubicBezTo>
                    <a:lnTo>
                      <a:pt x="1877914" y="409871"/>
                    </a:lnTo>
                    <a:cubicBezTo>
                      <a:pt x="1880550" y="404600"/>
                      <a:pt x="1884504" y="401964"/>
                      <a:pt x="1888457" y="400646"/>
                    </a:cubicBezTo>
                    <a:cubicBezTo>
                      <a:pt x="1891093" y="399328"/>
                      <a:pt x="1893729" y="398010"/>
                      <a:pt x="1896365" y="395374"/>
                    </a:cubicBezTo>
                    <a:cubicBezTo>
                      <a:pt x="1897683" y="394056"/>
                      <a:pt x="1904272" y="386149"/>
                      <a:pt x="1904272" y="378241"/>
                    </a:cubicBezTo>
                    <a:cubicBezTo>
                      <a:pt x="1904272" y="375605"/>
                      <a:pt x="1904272" y="372969"/>
                      <a:pt x="1904272" y="370334"/>
                    </a:cubicBezTo>
                    <a:cubicBezTo>
                      <a:pt x="1904272" y="366380"/>
                      <a:pt x="1904272" y="363744"/>
                      <a:pt x="1904272" y="361108"/>
                    </a:cubicBezTo>
                    <a:cubicBezTo>
                      <a:pt x="1905590" y="347929"/>
                      <a:pt x="1909544" y="333432"/>
                      <a:pt x="1914816" y="316299"/>
                    </a:cubicBezTo>
                    <a:cubicBezTo>
                      <a:pt x="1917452" y="308392"/>
                      <a:pt x="1920088" y="301802"/>
                      <a:pt x="1924041" y="291259"/>
                    </a:cubicBezTo>
                    <a:cubicBezTo>
                      <a:pt x="1926677" y="283351"/>
                      <a:pt x="1930631" y="278080"/>
                      <a:pt x="1935903" y="271490"/>
                    </a:cubicBezTo>
                    <a:lnTo>
                      <a:pt x="1937220" y="270172"/>
                    </a:lnTo>
                    <a:cubicBezTo>
                      <a:pt x="1938538" y="268854"/>
                      <a:pt x="1939856" y="266219"/>
                      <a:pt x="1941174" y="264901"/>
                    </a:cubicBezTo>
                    <a:lnTo>
                      <a:pt x="1941174" y="263583"/>
                    </a:lnTo>
                    <a:cubicBezTo>
                      <a:pt x="1946446" y="256993"/>
                      <a:pt x="1950399" y="249086"/>
                      <a:pt x="1956989" y="243814"/>
                    </a:cubicBezTo>
                    <a:cubicBezTo>
                      <a:pt x="1963579" y="238542"/>
                      <a:pt x="1970168" y="235906"/>
                      <a:pt x="1978075" y="233271"/>
                    </a:cubicBezTo>
                    <a:lnTo>
                      <a:pt x="1983347" y="231953"/>
                    </a:lnTo>
                    <a:cubicBezTo>
                      <a:pt x="1988619" y="230635"/>
                      <a:pt x="1992573" y="227999"/>
                      <a:pt x="1996526" y="225363"/>
                    </a:cubicBezTo>
                    <a:cubicBezTo>
                      <a:pt x="2000480" y="222727"/>
                      <a:pt x="2003116" y="220092"/>
                      <a:pt x="2007070" y="218774"/>
                    </a:cubicBezTo>
                    <a:cubicBezTo>
                      <a:pt x="2012342" y="216138"/>
                      <a:pt x="2018931" y="216138"/>
                      <a:pt x="2025521" y="216138"/>
                    </a:cubicBezTo>
                    <a:lnTo>
                      <a:pt x="2026838" y="216138"/>
                    </a:lnTo>
                    <a:cubicBezTo>
                      <a:pt x="2029474" y="216138"/>
                      <a:pt x="2032110" y="216138"/>
                      <a:pt x="2033428" y="216138"/>
                    </a:cubicBezTo>
                    <a:cubicBezTo>
                      <a:pt x="2041336" y="216138"/>
                      <a:pt x="2045289" y="212184"/>
                      <a:pt x="2050561" y="205595"/>
                    </a:cubicBezTo>
                    <a:lnTo>
                      <a:pt x="2051879" y="204277"/>
                    </a:lnTo>
                    <a:cubicBezTo>
                      <a:pt x="2058469" y="196369"/>
                      <a:pt x="2066376" y="195051"/>
                      <a:pt x="2075601" y="192415"/>
                    </a:cubicBezTo>
                    <a:cubicBezTo>
                      <a:pt x="2078237" y="192415"/>
                      <a:pt x="2079555" y="191097"/>
                      <a:pt x="2082191" y="189779"/>
                    </a:cubicBezTo>
                    <a:lnTo>
                      <a:pt x="2086144" y="188461"/>
                    </a:lnTo>
                    <a:lnTo>
                      <a:pt x="2090098" y="195051"/>
                    </a:lnTo>
                    <a:cubicBezTo>
                      <a:pt x="2094052" y="201641"/>
                      <a:pt x="2096688" y="205595"/>
                      <a:pt x="2100642" y="209548"/>
                    </a:cubicBezTo>
                    <a:cubicBezTo>
                      <a:pt x="2101960" y="210866"/>
                      <a:pt x="2103277" y="212184"/>
                      <a:pt x="2105913" y="212184"/>
                    </a:cubicBezTo>
                    <a:cubicBezTo>
                      <a:pt x="2107232" y="212184"/>
                      <a:pt x="2108549" y="213502"/>
                      <a:pt x="2109867" y="214820"/>
                    </a:cubicBezTo>
                    <a:cubicBezTo>
                      <a:pt x="2115139" y="217456"/>
                      <a:pt x="2116456" y="222727"/>
                      <a:pt x="2119092" y="227999"/>
                    </a:cubicBezTo>
                    <a:cubicBezTo>
                      <a:pt x="2120411" y="231953"/>
                      <a:pt x="2121728" y="235906"/>
                      <a:pt x="2125682" y="238542"/>
                    </a:cubicBezTo>
                    <a:lnTo>
                      <a:pt x="2130954" y="243814"/>
                    </a:lnTo>
                    <a:cubicBezTo>
                      <a:pt x="2137543" y="249086"/>
                      <a:pt x="2144133" y="255675"/>
                      <a:pt x="2152040" y="260947"/>
                    </a:cubicBezTo>
                    <a:cubicBezTo>
                      <a:pt x="2171809" y="274126"/>
                      <a:pt x="2178398" y="288623"/>
                      <a:pt x="2171809" y="304438"/>
                    </a:cubicBezTo>
                    <a:cubicBezTo>
                      <a:pt x="2170491" y="307074"/>
                      <a:pt x="2170491" y="308392"/>
                      <a:pt x="2169173" y="311028"/>
                    </a:cubicBezTo>
                    <a:cubicBezTo>
                      <a:pt x="2167855" y="314981"/>
                      <a:pt x="2165219" y="320253"/>
                      <a:pt x="2163902" y="324207"/>
                    </a:cubicBezTo>
                    <a:cubicBezTo>
                      <a:pt x="2161266" y="332114"/>
                      <a:pt x="2158630" y="338704"/>
                      <a:pt x="2153359" y="343976"/>
                    </a:cubicBezTo>
                    <a:cubicBezTo>
                      <a:pt x="2152040" y="345294"/>
                      <a:pt x="2149404" y="347929"/>
                      <a:pt x="2148087" y="349247"/>
                    </a:cubicBezTo>
                    <a:cubicBezTo>
                      <a:pt x="2144133" y="353201"/>
                      <a:pt x="2140179" y="355837"/>
                      <a:pt x="2137543" y="361108"/>
                    </a:cubicBezTo>
                    <a:cubicBezTo>
                      <a:pt x="2136225" y="362426"/>
                      <a:pt x="2136225" y="365062"/>
                      <a:pt x="2136225" y="366380"/>
                    </a:cubicBezTo>
                    <a:cubicBezTo>
                      <a:pt x="2137543" y="367698"/>
                      <a:pt x="2140179" y="369016"/>
                      <a:pt x="2141497" y="370334"/>
                    </a:cubicBezTo>
                    <a:cubicBezTo>
                      <a:pt x="2142815" y="371652"/>
                      <a:pt x="2145451" y="372969"/>
                      <a:pt x="2148087" y="375605"/>
                    </a:cubicBezTo>
                    <a:cubicBezTo>
                      <a:pt x="2153359" y="379559"/>
                      <a:pt x="2158630" y="384831"/>
                      <a:pt x="2163902" y="384831"/>
                    </a:cubicBezTo>
                    <a:cubicBezTo>
                      <a:pt x="2171809" y="384831"/>
                      <a:pt x="2177081" y="374287"/>
                      <a:pt x="2179717" y="367698"/>
                    </a:cubicBezTo>
                    <a:lnTo>
                      <a:pt x="2181034" y="365062"/>
                    </a:lnTo>
                    <a:cubicBezTo>
                      <a:pt x="2183670" y="359790"/>
                      <a:pt x="2187624" y="354519"/>
                      <a:pt x="2190260" y="349247"/>
                    </a:cubicBezTo>
                    <a:lnTo>
                      <a:pt x="2194214" y="343976"/>
                    </a:lnTo>
                    <a:cubicBezTo>
                      <a:pt x="2195531" y="342658"/>
                      <a:pt x="2195531" y="341340"/>
                      <a:pt x="2196850" y="338704"/>
                    </a:cubicBezTo>
                    <a:lnTo>
                      <a:pt x="2196850" y="337386"/>
                    </a:lnTo>
                    <a:cubicBezTo>
                      <a:pt x="2199486" y="332114"/>
                      <a:pt x="2203439" y="325525"/>
                      <a:pt x="2207393" y="321571"/>
                    </a:cubicBezTo>
                    <a:cubicBezTo>
                      <a:pt x="2212665" y="316299"/>
                      <a:pt x="2219254" y="314981"/>
                      <a:pt x="2228479" y="314981"/>
                    </a:cubicBezTo>
                    <a:cubicBezTo>
                      <a:pt x="2231115" y="314981"/>
                      <a:pt x="2233751" y="314981"/>
                      <a:pt x="2235069" y="314981"/>
                    </a:cubicBezTo>
                    <a:cubicBezTo>
                      <a:pt x="2236387" y="314981"/>
                      <a:pt x="2239023" y="314981"/>
                      <a:pt x="2240341" y="316299"/>
                    </a:cubicBezTo>
                    <a:lnTo>
                      <a:pt x="2241658" y="321571"/>
                    </a:lnTo>
                    <a:lnTo>
                      <a:pt x="2242976" y="316299"/>
                    </a:lnTo>
                    <a:cubicBezTo>
                      <a:pt x="2246930" y="317617"/>
                      <a:pt x="2249566" y="317617"/>
                      <a:pt x="2253520" y="317617"/>
                    </a:cubicBezTo>
                    <a:cubicBezTo>
                      <a:pt x="2257473" y="317617"/>
                      <a:pt x="2261427" y="316299"/>
                      <a:pt x="2262745" y="313663"/>
                    </a:cubicBezTo>
                    <a:cubicBezTo>
                      <a:pt x="2269335" y="307074"/>
                      <a:pt x="2268016" y="296531"/>
                      <a:pt x="2268016" y="287305"/>
                    </a:cubicBezTo>
                    <a:lnTo>
                      <a:pt x="2268016" y="283351"/>
                    </a:lnTo>
                    <a:cubicBezTo>
                      <a:pt x="2268016" y="276762"/>
                      <a:pt x="2268016" y="268854"/>
                      <a:pt x="2270652" y="262265"/>
                    </a:cubicBezTo>
                    <a:cubicBezTo>
                      <a:pt x="2270652" y="262265"/>
                      <a:pt x="2270652" y="262265"/>
                      <a:pt x="2270652" y="262265"/>
                    </a:cubicBezTo>
                    <a:cubicBezTo>
                      <a:pt x="2269335" y="262265"/>
                      <a:pt x="2268016" y="263583"/>
                      <a:pt x="2265381" y="263583"/>
                    </a:cubicBezTo>
                    <a:cubicBezTo>
                      <a:pt x="2258792" y="263583"/>
                      <a:pt x="2257473" y="258311"/>
                      <a:pt x="2254837" y="254357"/>
                    </a:cubicBezTo>
                    <a:cubicBezTo>
                      <a:pt x="2252202" y="249086"/>
                      <a:pt x="2250884" y="246450"/>
                      <a:pt x="2246930" y="245132"/>
                    </a:cubicBezTo>
                    <a:cubicBezTo>
                      <a:pt x="2241658" y="243814"/>
                      <a:pt x="2236387" y="250404"/>
                      <a:pt x="2231115" y="256993"/>
                    </a:cubicBezTo>
                    <a:cubicBezTo>
                      <a:pt x="2224525" y="264901"/>
                      <a:pt x="2217936" y="272808"/>
                      <a:pt x="2208710" y="274126"/>
                    </a:cubicBezTo>
                    <a:cubicBezTo>
                      <a:pt x="2206075" y="274126"/>
                      <a:pt x="2204757" y="274126"/>
                      <a:pt x="2203439" y="274126"/>
                    </a:cubicBezTo>
                    <a:lnTo>
                      <a:pt x="2199486" y="274126"/>
                    </a:lnTo>
                    <a:lnTo>
                      <a:pt x="2199486" y="271490"/>
                    </a:lnTo>
                    <a:cubicBezTo>
                      <a:pt x="2198167" y="268854"/>
                      <a:pt x="2199486" y="264901"/>
                      <a:pt x="2203439" y="255675"/>
                    </a:cubicBezTo>
                    <a:cubicBezTo>
                      <a:pt x="2206075" y="250404"/>
                      <a:pt x="2207393" y="246450"/>
                      <a:pt x="2207393" y="243814"/>
                    </a:cubicBezTo>
                    <a:cubicBezTo>
                      <a:pt x="2207393" y="239860"/>
                      <a:pt x="2206075" y="239860"/>
                      <a:pt x="2203439" y="238542"/>
                    </a:cubicBezTo>
                    <a:cubicBezTo>
                      <a:pt x="2200803" y="238542"/>
                      <a:pt x="2196850" y="237224"/>
                      <a:pt x="2196850" y="233271"/>
                    </a:cubicBezTo>
                    <a:cubicBezTo>
                      <a:pt x="2195531" y="225363"/>
                      <a:pt x="2186306" y="216138"/>
                      <a:pt x="2178398" y="212184"/>
                    </a:cubicBezTo>
                    <a:cubicBezTo>
                      <a:pt x="2175762" y="210866"/>
                      <a:pt x="2170491" y="209548"/>
                      <a:pt x="2163902" y="208230"/>
                    </a:cubicBezTo>
                    <a:cubicBezTo>
                      <a:pt x="2154676" y="205595"/>
                      <a:pt x="2146769" y="204277"/>
                      <a:pt x="2142815" y="199005"/>
                    </a:cubicBezTo>
                    <a:lnTo>
                      <a:pt x="2137543" y="192415"/>
                    </a:lnTo>
                    <a:lnTo>
                      <a:pt x="2145451" y="191097"/>
                    </a:lnTo>
                    <a:cubicBezTo>
                      <a:pt x="2148087" y="191097"/>
                      <a:pt x="2150723" y="189779"/>
                      <a:pt x="2154676" y="189779"/>
                    </a:cubicBezTo>
                    <a:cubicBezTo>
                      <a:pt x="2175762" y="189779"/>
                      <a:pt x="2215300" y="196369"/>
                      <a:pt x="2221889" y="197687"/>
                    </a:cubicBezTo>
                    <a:cubicBezTo>
                      <a:pt x="2223208" y="197687"/>
                      <a:pt x="2224525" y="197687"/>
                      <a:pt x="2225844" y="197687"/>
                    </a:cubicBezTo>
                    <a:cubicBezTo>
                      <a:pt x="2237705" y="197687"/>
                      <a:pt x="2246930" y="187144"/>
                      <a:pt x="2252202" y="176600"/>
                    </a:cubicBezTo>
                    <a:cubicBezTo>
                      <a:pt x="2257473" y="166057"/>
                      <a:pt x="2273288" y="159468"/>
                      <a:pt x="2283831" y="159468"/>
                    </a:cubicBezTo>
                    <a:cubicBezTo>
                      <a:pt x="2286467" y="159468"/>
                      <a:pt x="2287785" y="159468"/>
                      <a:pt x="2290421" y="160786"/>
                    </a:cubicBezTo>
                    <a:cubicBezTo>
                      <a:pt x="2291739" y="160786"/>
                      <a:pt x="2293057" y="162103"/>
                      <a:pt x="2293057" y="162103"/>
                    </a:cubicBezTo>
                    <a:cubicBezTo>
                      <a:pt x="2295693" y="162103"/>
                      <a:pt x="2295693" y="160786"/>
                      <a:pt x="2297011" y="151560"/>
                    </a:cubicBezTo>
                    <a:cubicBezTo>
                      <a:pt x="2297011" y="148924"/>
                      <a:pt x="2298329" y="144971"/>
                      <a:pt x="2298329" y="139699"/>
                    </a:cubicBezTo>
                    <a:cubicBezTo>
                      <a:pt x="2298329" y="137063"/>
                      <a:pt x="2298329" y="134427"/>
                      <a:pt x="2297011" y="133109"/>
                    </a:cubicBezTo>
                    <a:cubicBezTo>
                      <a:pt x="2293057" y="127838"/>
                      <a:pt x="2282514" y="126520"/>
                      <a:pt x="2271971" y="125202"/>
                    </a:cubicBezTo>
                    <a:cubicBezTo>
                      <a:pt x="2265381" y="123884"/>
                      <a:pt x="2258792" y="123884"/>
                      <a:pt x="2254837" y="121248"/>
                    </a:cubicBezTo>
                    <a:cubicBezTo>
                      <a:pt x="2250884" y="119930"/>
                      <a:pt x="2248248" y="117294"/>
                      <a:pt x="2246930" y="114659"/>
                    </a:cubicBezTo>
                    <a:cubicBezTo>
                      <a:pt x="2245612" y="110705"/>
                      <a:pt x="2246930" y="106751"/>
                      <a:pt x="2249566" y="102797"/>
                    </a:cubicBezTo>
                    <a:cubicBezTo>
                      <a:pt x="2250884" y="98844"/>
                      <a:pt x="2252202" y="96208"/>
                      <a:pt x="2253520" y="90936"/>
                    </a:cubicBezTo>
                    <a:cubicBezTo>
                      <a:pt x="2253520" y="88300"/>
                      <a:pt x="2253520" y="85664"/>
                      <a:pt x="2252202" y="84346"/>
                    </a:cubicBezTo>
                    <a:cubicBezTo>
                      <a:pt x="2248248" y="80393"/>
                      <a:pt x="2236387" y="80393"/>
                      <a:pt x="2225844" y="84346"/>
                    </a:cubicBezTo>
                    <a:cubicBezTo>
                      <a:pt x="2220572" y="86982"/>
                      <a:pt x="2217936" y="88300"/>
                      <a:pt x="2215300" y="88300"/>
                    </a:cubicBezTo>
                    <a:cubicBezTo>
                      <a:pt x="2210029" y="88300"/>
                      <a:pt x="2208710" y="83028"/>
                      <a:pt x="2207393" y="76439"/>
                    </a:cubicBezTo>
                    <a:cubicBezTo>
                      <a:pt x="2204757" y="65896"/>
                      <a:pt x="2191578" y="59306"/>
                      <a:pt x="2179717" y="56670"/>
                    </a:cubicBezTo>
                    <a:cubicBezTo>
                      <a:pt x="2179717" y="56670"/>
                      <a:pt x="2178398" y="56670"/>
                      <a:pt x="2178398" y="56670"/>
                    </a:cubicBezTo>
                    <a:cubicBezTo>
                      <a:pt x="2174445" y="56670"/>
                      <a:pt x="2173127" y="59306"/>
                      <a:pt x="2170491" y="67214"/>
                    </a:cubicBezTo>
                    <a:cubicBezTo>
                      <a:pt x="2169173" y="71167"/>
                      <a:pt x="2167855" y="76439"/>
                      <a:pt x="2165219" y="80393"/>
                    </a:cubicBezTo>
                    <a:cubicBezTo>
                      <a:pt x="2161266" y="86982"/>
                      <a:pt x="2158630" y="88300"/>
                      <a:pt x="2155994" y="89618"/>
                    </a:cubicBezTo>
                    <a:cubicBezTo>
                      <a:pt x="2153359" y="90936"/>
                      <a:pt x="2152040" y="92254"/>
                      <a:pt x="2152040" y="96208"/>
                    </a:cubicBezTo>
                    <a:cubicBezTo>
                      <a:pt x="2152040" y="98844"/>
                      <a:pt x="2152040" y="100162"/>
                      <a:pt x="2152040" y="102797"/>
                    </a:cubicBezTo>
                    <a:cubicBezTo>
                      <a:pt x="2152040" y="109387"/>
                      <a:pt x="2152040" y="115976"/>
                      <a:pt x="2144133" y="126520"/>
                    </a:cubicBezTo>
                    <a:cubicBezTo>
                      <a:pt x="2140179" y="131791"/>
                      <a:pt x="2136225" y="134427"/>
                      <a:pt x="2130954" y="134427"/>
                    </a:cubicBezTo>
                    <a:cubicBezTo>
                      <a:pt x="2125682" y="134427"/>
                      <a:pt x="2121728" y="131791"/>
                      <a:pt x="2116456" y="129155"/>
                    </a:cubicBezTo>
                    <a:cubicBezTo>
                      <a:pt x="2115139" y="127838"/>
                      <a:pt x="2113821" y="127838"/>
                      <a:pt x="2113821" y="127838"/>
                    </a:cubicBezTo>
                    <a:cubicBezTo>
                      <a:pt x="2112503" y="126520"/>
                      <a:pt x="2108549" y="125202"/>
                      <a:pt x="2108549" y="121248"/>
                    </a:cubicBezTo>
                    <a:cubicBezTo>
                      <a:pt x="2108549" y="117294"/>
                      <a:pt x="2112503" y="113341"/>
                      <a:pt x="2121728" y="106751"/>
                    </a:cubicBezTo>
                    <a:cubicBezTo>
                      <a:pt x="2125682" y="104115"/>
                      <a:pt x="2125682" y="101480"/>
                      <a:pt x="2125682" y="101480"/>
                    </a:cubicBezTo>
                    <a:cubicBezTo>
                      <a:pt x="2124364" y="97526"/>
                      <a:pt x="2115139" y="96208"/>
                      <a:pt x="2108549" y="100162"/>
                    </a:cubicBezTo>
                    <a:lnTo>
                      <a:pt x="2090098" y="108069"/>
                    </a:lnTo>
                    <a:lnTo>
                      <a:pt x="2103277" y="90936"/>
                    </a:lnTo>
                    <a:cubicBezTo>
                      <a:pt x="2104596" y="89618"/>
                      <a:pt x="2104596" y="88300"/>
                      <a:pt x="2104596" y="88300"/>
                    </a:cubicBezTo>
                    <a:cubicBezTo>
                      <a:pt x="2104596" y="88300"/>
                      <a:pt x="2104596" y="88300"/>
                      <a:pt x="2104596" y="86982"/>
                    </a:cubicBezTo>
                    <a:cubicBezTo>
                      <a:pt x="2101960" y="84346"/>
                      <a:pt x="2099324" y="81711"/>
                      <a:pt x="2098006" y="72485"/>
                    </a:cubicBezTo>
                    <a:cubicBezTo>
                      <a:pt x="2098006" y="69849"/>
                      <a:pt x="2098006" y="68532"/>
                      <a:pt x="2098006" y="67214"/>
                    </a:cubicBezTo>
                    <a:lnTo>
                      <a:pt x="2098006" y="60624"/>
                    </a:lnTo>
                    <a:lnTo>
                      <a:pt x="2104596" y="61942"/>
                    </a:lnTo>
                    <a:cubicBezTo>
                      <a:pt x="2105913" y="61942"/>
                      <a:pt x="2105913" y="61942"/>
                      <a:pt x="2107232" y="63260"/>
                    </a:cubicBezTo>
                    <a:cubicBezTo>
                      <a:pt x="2111185" y="64578"/>
                      <a:pt x="2115139" y="65896"/>
                      <a:pt x="2120411" y="65896"/>
                    </a:cubicBezTo>
                    <a:cubicBezTo>
                      <a:pt x="2124364" y="65896"/>
                      <a:pt x="2129635" y="64578"/>
                      <a:pt x="2133590" y="63260"/>
                    </a:cubicBezTo>
                    <a:cubicBezTo>
                      <a:pt x="2138861" y="61942"/>
                      <a:pt x="2141497" y="59306"/>
                      <a:pt x="2142815" y="55353"/>
                    </a:cubicBezTo>
                    <a:cubicBezTo>
                      <a:pt x="2145451" y="46127"/>
                      <a:pt x="2130954" y="32948"/>
                      <a:pt x="2123046" y="23722"/>
                    </a:cubicBezTo>
                    <a:cubicBezTo>
                      <a:pt x="2120411" y="21087"/>
                      <a:pt x="2119092" y="19769"/>
                      <a:pt x="2117775" y="18451"/>
                    </a:cubicBezTo>
                    <a:cubicBezTo>
                      <a:pt x="2113821" y="13179"/>
                      <a:pt x="2108549" y="13179"/>
                      <a:pt x="2105913" y="13179"/>
                    </a:cubicBezTo>
                    <a:cubicBezTo>
                      <a:pt x="2101960" y="13179"/>
                      <a:pt x="2099324" y="15815"/>
                      <a:pt x="2098006" y="15815"/>
                    </a:cubicBezTo>
                    <a:cubicBezTo>
                      <a:pt x="2098006" y="25040"/>
                      <a:pt x="2090098" y="28994"/>
                      <a:pt x="2075601" y="28994"/>
                    </a:cubicBezTo>
                    <a:cubicBezTo>
                      <a:pt x="2069012" y="28994"/>
                      <a:pt x="2063740" y="30312"/>
                      <a:pt x="2062422" y="34266"/>
                    </a:cubicBezTo>
                    <a:cubicBezTo>
                      <a:pt x="2061105" y="36901"/>
                      <a:pt x="2061105" y="39537"/>
                      <a:pt x="2063740" y="43491"/>
                    </a:cubicBezTo>
                    <a:lnTo>
                      <a:pt x="2065058" y="44809"/>
                    </a:lnTo>
                    <a:cubicBezTo>
                      <a:pt x="2070329" y="52717"/>
                      <a:pt x="2071648" y="57988"/>
                      <a:pt x="2070329" y="63260"/>
                    </a:cubicBezTo>
                    <a:cubicBezTo>
                      <a:pt x="2070329" y="64578"/>
                      <a:pt x="2069012" y="67214"/>
                      <a:pt x="2065058" y="68532"/>
                    </a:cubicBezTo>
                    <a:cubicBezTo>
                      <a:pt x="2058469" y="69849"/>
                      <a:pt x="2057150" y="75121"/>
                      <a:pt x="2054515" y="83028"/>
                    </a:cubicBezTo>
                    <a:cubicBezTo>
                      <a:pt x="2053197" y="88300"/>
                      <a:pt x="2050561" y="94890"/>
                      <a:pt x="2046607" y="101480"/>
                    </a:cubicBezTo>
                    <a:cubicBezTo>
                      <a:pt x="2041336" y="112023"/>
                      <a:pt x="2034746" y="114659"/>
                      <a:pt x="2029474" y="118612"/>
                    </a:cubicBezTo>
                    <a:cubicBezTo>
                      <a:pt x="2024202" y="121248"/>
                      <a:pt x="2020249" y="125202"/>
                      <a:pt x="2014978" y="131791"/>
                    </a:cubicBezTo>
                    <a:cubicBezTo>
                      <a:pt x="2012342" y="134427"/>
                      <a:pt x="2009706" y="137063"/>
                      <a:pt x="2008388" y="138381"/>
                    </a:cubicBezTo>
                    <a:lnTo>
                      <a:pt x="2000480" y="143653"/>
                    </a:lnTo>
                    <a:lnTo>
                      <a:pt x="2000480" y="134427"/>
                    </a:lnTo>
                    <a:cubicBezTo>
                      <a:pt x="2000480" y="130473"/>
                      <a:pt x="2001798" y="126520"/>
                      <a:pt x="2004434" y="122566"/>
                    </a:cubicBezTo>
                    <a:cubicBezTo>
                      <a:pt x="2009706" y="113341"/>
                      <a:pt x="2007070" y="96208"/>
                      <a:pt x="2003116" y="81711"/>
                    </a:cubicBezTo>
                    <a:cubicBezTo>
                      <a:pt x="2000480" y="73803"/>
                      <a:pt x="2005752" y="65896"/>
                      <a:pt x="2011023" y="60624"/>
                    </a:cubicBezTo>
                    <a:cubicBezTo>
                      <a:pt x="2013659" y="57988"/>
                      <a:pt x="2016295" y="54035"/>
                      <a:pt x="2016295" y="51399"/>
                    </a:cubicBezTo>
                    <a:lnTo>
                      <a:pt x="2014978" y="51399"/>
                    </a:lnTo>
                    <a:cubicBezTo>
                      <a:pt x="2008388" y="51399"/>
                      <a:pt x="1987301" y="63260"/>
                      <a:pt x="1987301" y="71167"/>
                    </a:cubicBezTo>
                    <a:cubicBezTo>
                      <a:pt x="1985983" y="81711"/>
                      <a:pt x="1950399" y="114659"/>
                      <a:pt x="1946446" y="117294"/>
                    </a:cubicBezTo>
                    <a:cubicBezTo>
                      <a:pt x="1938538" y="122566"/>
                      <a:pt x="1933267" y="130473"/>
                      <a:pt x="1930631" y="141017"/>
                    </a:cubicBezTo>
                    <a:cubicBezTo>
                      <a:pt x="1927995" y="155514"/>
                      <a:pt x="1924041" y="159468"/>
                      <a:pt x="1917452" y="164739"/>
                    </a:cubicBezTo>
                    <a:lnTo>
                      <a:pt x="1916134" y="166057"/>
                    </a:lnTo>
                    <a:cubicBezTo>
                      <a:pt x="1914816" y="167375"/>
                      <a:pt x="1913498" y="168693"/>
                      <a:pt x="1912180" y="171329"/>
                    </a:cubicBezTo>
                    <a:lnTo>
                      <a:pt x="1910862" y="172647"/>
                    </a:lnTo>
                    <a:cubicBezTo>
                      <a:pt x="1906908" y="177918"/>
                      <a:pt x="1901636" y="184508"/>
                      <a:pt x="1891093" y="191097"/>
                    </a:cubicBezTo>
                    <a:cubicBezTo>
                      <a:pt x="1888457" y="192415"/>
                      <a:pt x="1887140" y="193733"/>
                      <a:pt x="1884504" y="193733"/>
                    </a:cubicBezTo>
                    <a:lnTo>
                      <a:pt x="1871325" y="193733"/>
                    </a:lnTo>
                    <a:lnTo>
                      <a:pt x="1870007" y="192415"/>
                    </a:lnTo>
                    <a:cubicBezTo>
                      <a:pt x="1868689" y="191097"/>
                      <a:pt x="1867371" y="188461"/>
                      <a:pt x="1867371" y="185826"/>
                    </a:cubicBezTo>
                    <a:cubicBezTo>
                      <a:pt x="1867371" y="179236"/>
                      <a:pt x="1870007" y="170011"/>
                      <a:pt x="1873961" y="167375"/>
                    </a:cubicBezTo>
                    <a:cubicBezTo>
                      <a:pt x="1879232" y="162103"/>
                      <a:pt x="1887140" y="142335"/>
                      <a:pt x="1888457" y="114659"/>
                    </a:cubicBezTo>
                    <a:cubicBezTo>
                      <a:pt x="1889776" y="90936"/>
                      <a:pt x="1908226" y="84346"/>
                      <a:pt x="1922724" y="79075"/>
                    </a:cubicBezTo>
                    <a:cubicBezTo>
                      <a:pt x="1925359" y="77757"/>
                      <a:pt x="1929313" y="76439"/>
                      <a:pt x="1931948" y="75121"/>
                    </a:cubicBezTo>
                    <a:cubicBezTo>
                      <a:pt x="1935903" y="73803"/>
                      <a:pt x="1937220" y="71167"/>
                      <a:pt x="1937220" y="68532"/>
                    </a:cubicBezTo>
                    <a:cubicBezTo>
                      <a:pt x="1935903" y="61942"/>
                      <a:pt x="1927995" y="55353"/>
                      <a:pt x="1924041" y="54035"/>
                    </a:cubicBezTo>
                    <a:cubicBezTo>
                      <a:pt x="1921405" y="54035"/>
                      <a:pt x="1918769" y="52717"/>
                      <a:pt x="1914816" y="52717"/>
                    </a:cubicBezTo>
                    <a:cubicBezTo>
                      <a:pt x="1906908" y="52717"/>
                      <a:pt x="1899001" y="51399"/>
                      <a:pt x="1891093" y="48763"/>
                    </a:cubicBezTo>
                    <a:cubicBezTo>
                      <a:pt x="1881868" y="46127"/>
                      <a:pt x="1871325" y="46127"/>
                      <a:pt x="1866053" y="51399"/>
                    </a:cubicBezTo>
                    <a:lnTo>
                      <a:pt x="1863417" y="52717"/>
                    </a:lnTo>
                    <a:cubicBezTo>
                      <a:pt x="1860781" y="55353"/>
                      <a:pt x="1859463" y="55353"/>
                      <a:pt x="1855510" y="56670"/>
                    </a:cubicBezTo>
                    <a:lnTo>
                      <a:pt x="1852874" y="57988"/>
                    </a:lnTo>
                    <a:cubicBezTo>
                      <a:pt x="1848920" y="59306"/>
                      <a:pt x="1844966" y="64578"/>
                      <a:pt x="1844966" y="68532"/>
                    </a:cubicBezTo>
                    <a:cubicBezTo>
                      <a:pt x="1844966" y="72485"/>
                      <a:pt x="1846284" y="76439"/>
                      <a:pt x="1850238" y="79075"/>
                    </a:cubicBezTo>
                    <a:cubicBezTo>
                      <a:pt x="1854192" y="81711"/>
                      <a:pt x="1855510" y="85664"/>
                      <a:pt x="1855510" y="88300"/>
                    </a:cubicBezTo>
                    <a:cubicBezTo>
                      <a:pt x="1854192" y="92254"/>
                      <a:pt x="1850238" y="96208"/>
                      <a:pt x="1843649" y="97526"/>
                    </a:cubicBezTo>
                    <a:cubicBezTo>
                      <a:pt x="1834423" y="100162"/>
                      <a:pt x="1833105" y="108069"/>
                      <a:pt x="1833105" y="117294"/>
                    </a:cubicBezTo>
                    <a:cubicBezTo>
                      <a:pt x="1833105" y="125202"/>
                      <a:pt x="1826515" y="126520"/>
                      <a:pt x="1815972" y="127838"/>
                    </a:cubicBezTo>
                    <a:lnTo>
                      <a:pt x="1814655" y="127838"/>
                    </a:lnTo>
                    <a:cubicBezTo>
                      <a:pt x="1809383" y="129155"/>
                      <a:pt x="1804111" y="129155"/>
                      <a:pt x="1796203" y="131791"/>
                    </a:cubicBezTo>
                    <a:cubicBezTo>
                      <a:pt x="1773799" y="137063"/>
                      <a:pt x="1754030" y="179236"/>
                      <a:pt x="1747440" y="197687"/>
                    </a:cubicBezTo>
                    <a:cubicBezTo>
                      <a:pt x="1746123" y="200323"/>
                      <a:pt x="1746123" y="201641"/>
                      <a:pt x="1744805" y="202959"/>
                    </a:cubicBezTo>
                    <a:lnTo>
                      <a:pt x="1742169" y="206913"/>
                    </a:lnTo>
                    <a:lnTo>
                      <a:pt x="1738216" y="204277"/>
                    </a:lnTo>
                    <a:cubicBezTo>
                      <a:pt x="1738216" y="204277"/>
                      <a:pt x="1736897" y="204277"/>
                      <a:pt x="1736897" y="202959"/>
                    </a:cubicBezTo>
                    <a:cubicBezTo>
                      <a:pt x="1734261" y="201641"/>
                      <a:pt x="1731626" y="200323"/>
                      <a:pt x="1728990" y="199005"/>
                    </a:cubicBezTo>
                    <a:cubicBezTo>
                      <a:pt x="1721082" y="196369"/>
                      <a:pt x="1713175" y="201641"/>
                      <a:pt x="1703949" y="205595"/>
                    </a:cubicBezTo>
                    <a:cubicBezTo>
                      <a:pt x="1699996" y="208230"/>
                      <a:pt x="1697360" y="209548"/>
                      <a:pt x="1693406" y="210866"/>
                    </a:cubicBezTo>
                    <a:lnTo>
                      <a:pt x="1674955" y="220092"/>
                    </a:lnTo>
                    <a:lnTo>
                      <a:pt x="1688134" y="202959"/>
                    </a:lnTo>
                    <a:cubicBezTo>
                      <a:pt x="1692089" y="197687"/>
                      <a:pt x="1698678" y="191097"/>
                      <a:pt x="1705268" y="184508"/>
                    </a:cubicBezTo>
                    <a:cubicBezTo>
                      <a:pt x="1706585" y="183190"/>
                      <a:pt x="1709221" y="181872"/>
                      <a:pt x="1707903" y="179236"/>
                    </a:cubicBezTo>
                    <a:cubicBezTo>
                      <a:pt x="1706585" y="175282"/>
                      <a:pt x="1693406" y="175282"/>
                      <a:pt x="1686817" y="173965"/>
                    </a:cubicBezTo>
                    <a:cubicBezTo>
                      <a:pt x="1682863" y="173965"/>
                      <a:pt x="1680227" y="173965"/>
                      <a:pt x="1678910" y="172647"/>
                    </a:cubicBezTo>
                    <a:cubicBezTo>
                      <a:pt x="1677591" y="172647"/>
                      <a:pt x="1674955" y="171329"/>
                      <a:pt x="1672320" y="168693"/>
                    </a:cubicBezTo>
                    <a:cubicBezTo>
                      <a:pt x="1667048" y="164739"/>
                      <a:pt x="1660458" y="160786"/>
                      <a:pt x="1657822" y="163421"/>
                    </a:cubicBezTo>
                    <a:cubicBezTo>
                      <a:pt x="1656505" y="164739"/>
                      <a:pt x="1653869" y="166057"/>
                      <a:pt x="1648597" y="166057"/>
                    </a:cubicBezTo>
                    <a:cubicBezTo>
                      <a:pt x="1644643" y="166057"/>
                      <a:pt x="1640690" y="166057"/>
                      <a:pt x="1636736" y="164739"/>
                    </a:cubicBezTo>
                    <a:cubicBezTo>
                      <a:pt x="1632783" y="164739"/>
                      <a:pt x="1628828" y="163421"/>
                      <a:pt x="1626193" y="163421"/>
                    </a:cubicBezTo>
                    <a:cubicBezTo>
                      <a:pt x="1623557" y="163421"/>
                      <a:pt x="1622239" y="163421"/>
                      <a:pt x="1622239" y="163421"/>
                    </a:cubicBezTo>
                    <a:cubicBezTo>
                      <a:pt x="1622239" y="163421"/>
                      <a:pt x="1620921" y="163421"/>
                      <a:pt x="1622239" y="164739"/>
                    </a:cubicBezTo>
                    <a:cubicBezTo>
                      <a:pt x="1622239" y="170011"/>
                      <a:pt x="1634100" y="183190"/>
                      <a:pt x="1640690" y="185826"/>
                    </a:cubicBezTo>
                    <a:cubicBezTo>
                      <a:pt x="1649915" y="189779"/>
                      <a:pt x="1653869" y="205595"/>
                      <a:pt x="1652551" y="214820"/>
                    </a:cubicBezTo>
                    <a:cubicBezTo>
                      <a:pt x="1652551" y="217456"/>
                      <a:pt x="1652551" y="220092"/>
                      <a:pt x="1652551" y="222727"/>
                    </a:cubicBezTo>
                    <a:cubicBezTo>
                      <a:pt x="1652551" y="229317"/>
                      <a:pt x="1652551" y="237224"/>
                      <a:pt x="1645962" y="237224"/>
                    </a:cubicBezTo>
                    <a:cubicBezTo>
                      <a:pt x="1640690" y="237224"/>
                      <a:pt x="1636736" y="233271"/>
                      <a:pt x="1624875" y="221409"/>
                    </a:cubicBezTo>
                    <a:lnTo>
                      <a:pt x="1623557" y="220092"/>
                    </a:lnTo>
                    <a:cubicBezTo>
                      <a:pt x="1616967" y="213502"/>
                      <a:pt x="1610378" y="205595"/>
                      <a:pt x="1605106" y="204277"/>
                    </a:cubicBezTo>
                    <a:cubicBezTo>
                      <a:pt x="1603788" y="204277"/>
                      <a:pt x="1602470" y="202959"/>
                      <a:pt x="1601152" y="202959"/>
                    </a:cubicBezTo>
                    <a:cubicBezTo>
                      <a:pt x="1598516" y="202959"/>
                      <a:pt x="1597199" y="205595"/>
                      <a:pt x="1597199" y="216138"/>
                    </a:cubicBezTo>
                    <a:cubicBezTo>
                      <a:pt x="1597199" y="222727"/>
                      <a:pt x="1587973" y="226681"/>
                      <a:pt x="1570841" y="231953"/>
                    </a:cubicBezTo>
                    <a:cubicBezTo>
                      <a:pt x="1568205" y="233271"/>
                      <a:pt x="1565569" y="234588"/>
                      <a:pt x="1562933" y="234588"/>
                    </a:cubicBezTo>
                    <a:cubicBezTo>
                      <a:pt x="1553708" y="238542"/>
                      <a:pt x="1553708" y="249086"/>
                      <a:pt x="1553708" y="259629"/>
                    </a:cubicBezTo>
                    <a:lnTo>
                      <a:pt x="1553708" y="262265"/>
                    </a:lnTo>
                    <a:lnTo>
                      <a:pt x="1553708" y="263583"/>
                    </a:lnTo>
                    <a:cubicBezTo>
                      <a:pt x="1551072" y="274126"/>
                      <a:pt x="1498355" y="313663"/>
                      <a:pt x="1498355" y="313663"/>
                    </a:cubicBezTo>
                    <a:lnTo>
                      <a:pt x="1471997" y="333432"/>
                    </a:lnTo>
                    <a:lnTo>
                      <a:pt x="1491766" y="307074"/>
                    </a:lnTo>
                    <a:cubicBezTo>
                      <a:pt x="1498355" y="299167"/>
                      <a:pt x="1507581" y="287305"/>
                      <a:pt x="1519442" y="272808"/>
                    </a:cubicBezTo>
                    <a:cubicBezTo>
                      <a:pt x="1532621" y="256993"/>
                      <a:pt x="1535257" y="226681"/>
                      <a:pt x="1529985" y="216138"/>
                    </a:cubicBezTo>
                    <a:cubicBezTo>
                      <a:pt x="1528667" y="213502"/>
                      <a:pt x="1527350" y="213502"/>
                      <a:pt x="1527350" y="213502"/>
                    </a:cubicBezTo>
                    <a:cubicBezTo>
                      <a:pt x="1522078" y="213502"/>
                      <a:pt x="1520760" y="217456"/>
                      <a:pt x="1516806" y="222727"/>
                    </a:cubicBezTo>
                    <a:lnTo>
                      <a:pt x="1516806" y="224045"/>
                    </a:lnTo>
                    <a:cubicBezTo>
                      <a:pt x="1515488" y="226681"/>
                      <a:pt x="1512852" y="229317"/>
                      <a:pt x="1511534" y="230635"/>
                    </a:cubicBezTo>
                    <a:cubicBezTo>
                      <a:pt x="1508898" y="233271"/>
                      <a:pt x="1507581" y="239860"/>
                      <a:pt x="1506262" y="246450"/>
                    </a:cubicBezTo>
                    <a:cubicBezTo>
                      <a:pt x="1504945" y="254357"/>
                      <a:pt x="1503626" y="263583"/>
                      <a:pt x="1498355" y="274126"/>
                    </a:cubicBezTo>
                    <a:cubicBezTo>
                      <a:pt x="1489130" y="295213"/>
                      <a:pt x="1471997" y="296531"/>
                      <a:pt x="1466725" y="296531"/>
                    </a:cubicBezTo>
                    <a:lnTo>
                      <a:pt x="1462771" y="296531"/>
                    </a:lnTo>
                    <a:lnTo>
                      <a:pt x="1461454" y="295213"/>
                    </a:lnTo>
                    <a:cubicBezTo>
                      <a:pt x="1457499" y="291259"/>
                      <a:pt x="1460135" y="282033"/>
                      <a:pt x="1469361" y="254357"/>
                    </a:cubicBezTo>
                    <a:lnTo>
                      <a:pt x="1470679" y="251722"/>
                    </a:lnTo>
                    <a:cubicBezTo>
                      <a:pt x="1473315" y="245132"/>
                      <a:pt x="1473315" y="239860"/>
                      <a:pt x="1471997" y="238542"/>
                    </a:cubicBezTo>
                    <a:cubicBezTo>
                      <a:pt x="1471997" y="237224"/>
                      <a:pt x="1470679" y="237224"/>
                      <a:pt x="1466725" y="237224"/>
                    </a:cubicBezTo>
                    <a:lnTo>
                      <a:pt x="1464089" y="237224"/>
                    </a:lnTo>
                    <a:cubicBezTo>
                      <a:pt x="1462771" y="237224"/>
                      <a:pt x="1461454" y="237224"/>
                      <a:pt x="1460135" y="237224"/>
                    </a:cubicBezTo>
                    <a:lnTo>
                      <a:pt x="1458818" y="237224"/>
                    </a:lnTo>
                    <a:cubicBezTo>
                      <a:pt x="1449592" y="237224"/>
                      <a:pt x="1445639" y="246450"/>
                      <a:pt x="1440367" y="260947"/>
                    </a:cubicBezTo>
                    <a:lnTo>
                      <a:pt x="1439049" y="264901"/>
                    </a:lnTo>
                    <a:cubicBezTo>
                      <a:pt x="1433777" y="278080"/>
                      <a:pt x="1446956" y="301802"/>
                      <a:pt x="1450910" y="307074"/>
                    </a:cubicBezTo>
                    <a:cubicBezTo>
                      <a:pt x="1453546" y="311028"/>
                      <a:pt x="1460135" y="318935"/>
                      <a:pt x="1456182" y="326842"/>
                    </a:cubicBezTo>
                    <a:lnTo>
                      <a:pt x="1454864" y="330796"/>
                    </a:lnTo>
                    <a:lnTo>
                      <a:pt x="1450910" y="329478"/>
                    </a:lnTo>
                    <a:cubicBezTo>
                      <a:pt x="1443003" y="326842"/>
                      <a:pt x="1417962" y="300484"/>
                      <a:pt x="1415327" y="291259"/>
                    </a:cubicBezTo>
                    <a:lnTo>
                      <a:pt x="1414008" y="288623"/>
                    </a:lnTo>
                    <a:cubicBezTo>
                      <a:pt x="1411372" y="280715"/>
                      <a:pt x="1411372" y="279398"/>
                      <a:pt x="1408737" y="279398"/>
                    </a:cubicBezTo>
                    <a:cubicBezTo>
                      <a:pt x="1407419" y="279398"/>
                      <a:pt x="1404783" y="280715"/>
                      <a:pt x="1400829" y="282033"/>
                    </a:cubicBezTo>
                    <a:cubicBezTo>
                      <a:pt x="1396876" y="283351"/>
                      <a:pt x="1396876" y="284669"/>
                      <a:pt x="1396876" y="284669"/>
                    </a:cubicBezTo>
                    <a:cubicBezTo>
                      <a:pt x="1396876" y="284669"/>
                      <a:pt x="1398193" y="285987"/>
                      <a:pt x="1398193" y="285987"/>
                    </a:cubicBezTo>
                    <a:cubicBezTo>
                      <a:pt x="1400829" y="287305"/>
                      <a:pt x="1406101" y="291259"/>
                      <a:pt x="1404783" y="297849"/>
                    </a:cubicBezTo>
                    <a:cubicBezTo>
                      <a:pt x="1403465" y="304438"/>
                      <a:pt x="1400829" y="307074"/>
                      <a:pt x="1396876" y="307074"/>
                    </a:cubicBezTo>
                    <a:cubicBezTo>
                      <a:pt x="1392922" y="307074"/>
                      <a:pt x="1390286" y="305756"/>
                      <a:pt x="1386333" y="303120"/>
                    </a:cubicBezTo>
                    <a:lnTo>
                      <a:pt x="1383697" y="301802"/>
                    </a:lnTo>
                    <a:cubicBezTo>
                      <a:pt x="1378425" y="299167"/>
                      <a:pt x="1373153" y="307074"/>
                      <a:pt x="1367881" y="313663"/>
                    </a:cubicBezTo>
                    <a:cubicBezTo>
                      <a:pt x="1366564" y="316299"/>
                      <a:pt x="1363928" y="318935"/>
                      <a:pt x="1362610" y="320253"/>
                    </a:cubicBezTo>
                    <a:lnTo>
                      <a:pt x="1359974" y="324207"/>
                    </a:lnTo>
                    <a:cubicBezTo>
                      <a:pt x="1356021" y="329478"/>
                      <a:pt x="1354702" y="330796"/>
                      <a:pt x="1354702" y="337386"/>
                    </a:cubicBezTo>
                    <a:cubicBezTo>
                      <a:pt x="1354702" y="343976"/>
                      <a:pt x="1350749" y="349247"/>
                      <a:pt x="1348113" y="354519"/>
                    </a:cubicBezTo>
                    <a:cubicBezTo>
                      <a:pt x="1346795" y="357155"/>
                      <a:pt x="1345477" y="358473"/>
                      <a:pt x="1344159" y="361108"/>
                    </a:cubicBezTo>
                    <a:cubicBezTo>
                      <a:pt x="1340206" y="369016"/>
                      <a:pt x="1312529" y="383513"/>
                      <a:pt x="1300668" y="386149"/>
                    </a:cubicBezTo>
                    <a:cubicBezTo>
                      <a:pt x="1290125" y="388785"/>
                      <a:pt x="1274310" y="409871"/>
                      <a:pt x="1272992" y="416461"/>
                    </a:cubicBezTo>
                    <a:cubicBezTo>
                      <a:pt x="1272992" y="417779"/>
                      <a:pt x="1272992" y="417779"/>
                      <a:pt x="1272992" y="417779"/>
                    </a:cubicBezTo>
                    <a:cubicBezTo>
                      <a:pt x="1271674" y="425686"/>
                      <a:pt x="1267720" y="429640"/>
                      <a:pt x="1249269" y="433594"/>
                    </a:cubicBezTo>
                    <a:cubicBezTo>
                      <a:pt x="1245316" y="434911"/>
                      <a:pt x="1241362" y="436229"/>
                      <a:pt x="1241362" y="438865"/>
                    </a:cubicBezTo>
                    <a:cubicBezTo>
                      <a:pt x="1240044" y="444137"/>
                      <a:pt x="1253223" y="453362"/>
                      <a:pt x="1257177" y="455998"/>
                    </a:cubicBezTo>
                    <a:lnTo>
                      <a:pt x="1258495" y="455998"/>
                    </a:lnTo>
                    <a:cubicBezTo>
                      <a:pt x="1258495" y="455998"/>
                      <a:pt x="1259812" y="457316"/>
                      <a:pt x="1259812" y="457316"/>
                    </a:cubicBezTo>
                    <a:cubicBezTo>
                      <a:pt x="1262448" y="458634"/>
                      <a:pt x="1269038" y="461270"/>
                      <a:pt x="1276946" y="461270"/>
                    </a:cubicBezTo>
                    <a:cubicBezTo>
                      <a:pt x="1280900" y="461270"/>
                      <a:pt x="1283536" y="459952"/>
                      <a:pt x="1286171" y="458634"/>
                    </a:cubicBezTo>
                    <a:cubicBezTo>
                      <a:pt x="1294079" y="452044"/>
                      <a:pt x="1301986" y="453362"/>
                      <a:pt x="1311211" y="459952"/>
                    </a:cubicBezTo>
                    <a:cubicBezTo>
                      <a:pt x="1316483" y="463906"/>
                      <a:pt x="1317801" y="471813"/>
                      <a:pt x="1317801" y="477085"/>
                    </a:cubicBezTo>
                    <a:cubicBezTo>
                      <a:pt x="1317801" y="486310"/>
                      <a:pt x="1315165" y="494218"/>
                      <a:pt x="1309894" y="500807"/>
                    </a:cubicBezTo>
                    <a:cubicBezTo>
                      <a:pt x="1305939" y="504761"/>
                      <a:pt x="1301986" y="506079"/>
                      <a:pt x="1296715" y="506079"/>
                    </a:cubicBezTo>
                    <a:cubicBezTo>
                      <a:pt x="1284853" y="506079"/>
                      <a:pt x="1271674" y="496854"/>
                      <a:pt x="1265084" y="484992"/>
                    </a:cubicBezTo>
                    <a:cubicBezTo>
                      <a:pt x="1261131" y="478402"/>
                      <a:pt x="1254541" y="475767"/>
                      <a:pt x="1243998" y="475767"/>
                    </a:cubicBezTo>
                    <a:cubicBezTo>
                      <a:pt x="1236090" y="475767"/>
                      <a:pt x="1226865" y="477085"/>
                      <a:pt x="1218957" y="479720"/>
                    </a:cubicBezTo>
                    <a:lnTo>
                      <a:pt x="1212368" y="481038"/>
                    </a:lnTo>
                    <a:cubicBezTo>
                      <a:pt x="1208414" y="481038"/>
                      <a:pt x="1207096" y="483674"/>
                      <a:pt x="1205778" y="487628"/>
                    </a:cubicBezTo>
                    <a:cubicBezTo>
                      <a:pt x="1204461" y="494218"/>
                      <a:pt x="1209732" y="504761"/>
                      <a:pt x="1213685" y="506079"/>
                    </a:cubicBezTo>
                    <a:cubicBezTo>
                      <a:pt x="1216321" y="507397"/>
                      <a:pt x="1217640" y="508715"/>
                      <a:pt x="1217640" y="511350"/>
                    </a:cubicBezTo>
                    <a:cubicBezTo>
                      <a:pt x="1217640" y="516622"/>
                      <a:pt x="1213685" y="524529"/>
                      <a:pt x="1207096" y="528483"/>
                    </a:cubicBezTo>
                    <a:cubicBezTo>
                      <a:pt x="1201825" y="532437"/>
                      <a:pt x="1200506" y="539027"/>
                      <a:pt x="1200506" y="550888"/>
                    </a:cubicBezTo>
                    <a:lnTo>
                      <a:pt x="1200506" y="553524"/>
                    </a:lnTo>
                    <a:cubicBezTo>
                      <a:pt x="1200506" y="556160"/>
                      <a:pt x="1200506" y="558795"/>
                      <a:pt x="1200506" y="560113"/>
                    </a:cubicBezTo>
                    <a:lnTo>
                      <a:pt x="1197871" y="589108"/>
                    </a:lnTo>
                    <a:lnTo>
                      <a:pt x="1191282" y="561431"/>
                    </a:lnTo>
                    <a:cubicBezTo>
                      <a:pt x="1188646" y="550888"/>
                      <a:pt x="1186010" y="531119"/>
                      <a:pt x="1191282" y="519258"/>
                    </a:cubicBezTo>
                    <a:cubicBezTo>
                      <a:pt x="1192599" y="516622"/>
                      <a:pt x="1192599" y="513986"/>
                      <a:pt x="1191282" y="511350"/>
                    </a:cubicBezTo>
                    <a:cubicBezTo>
                      <a:pt x="1188646" y="508715"/>
                      <a:pt x="1183374" y="507397"/>
                      <a:pt x="1178102" y="507397"/>
                    </a:cubicBezTo>
                    <a:cubicBezTo>
                      <a:pt x="1172830" y="507397"/>
                      <a:pt x="1167558" y="508715"/>
                      <a:pt x="1159651" y="510033"/>
                    </a:cubicBezTo>
                    <a:cubicBezTo>
                      <a:pt x="1157015" y="510033"/>
                      <a:pt x="1157015" y="511350"/>
                      <a:pt x="1157015" y="511350"/>
                    </a:cubicBezTo>
                    <a:cubicBezTo>
                      <a:pt x="1157015" y="512668"/>
                      <a:pt x="1159651" y="515304"/>
                      <a:pt x="1160969" y="517940"/>
                    </a:cubicBezTo>
                    <a:cubicBezTo>
                      <a:pt x="1163605" y="521894"/>
                      <a:pt x="1167558" y="527165"/>
                      <a:pt x="1168877" y="532437"/>
                    </a:cubicBezTo>
                    <a:lnTo>
                      <a:pt x="1168877" y="535073"/>
                    </a:lnTo>
                    <a:lnTo>
                      <a:pt x="1167558" y="537709"/>
                    </a:lnTo>
                    <a:cubicBezTo>
                      <a:pt x="1163605" y="542981"/>
                      <a:pt x="1151744" y="542981"/>
                      <a:pt x="1130657" y="542981"/>
                    </a:cubicBezTo>
                    <a:cubicBezTo>
                      <a:pt x="1125386" y="542981"/>
                      <a:pt x="1118796" y="542981"/>
                      <a:pt x="1114842" y="542981"/>
                    </a:cubicBezTo>
                    <a:cubicBezTo>
                      <a:pt x="1104299" y="544298"/>
                      <a:pt x="1095073" y="548252"/>
                      <a:pt x="1093756" y="553524"/>
                    </a:cubicBezTo>
                    <a:cubicBezTo>
                      <a:pt x="1092438" y="557477"/>
                      <a:pt x="1096392" y="560113"/>
                      <a:pt x="1099028" y="562749"/>
                    </a:cubicBezTo>
                    <a:cubicBezTo>
                      <a:pt x="1102981" y="565385"/>
                      <a:pt x="1105617" y="566703"/>
                      <a:pt x="1109571" y="566703"/>
                    </a:cubicBezTo>
                    <a:cubicBezTo>
                      <a:pt x="1113524" y="566703"/>
                      <a:pt x="1117478" y="565385"/>
                      <a:pt x="1122750" y="562749"/>
                    </a:cubicBezTo>
                    <a:cubicBezTo>
                      <a:pt x="1126703" y="560113"/>
                      <a:pt x="1131975" y="558795"/>
                      <a:pt x="1137247" y="557477"/>
                    </a:cubicBezTo>
                    <a:cubicBezTo>
                      <a:pt x="1138565" y="557477"/>
                      <a:pt x="1139883" y="557477"/>
                      <a:pt x="1139883" y="557477"/>
                    </a:cubicBezTo>
                    <a:lnTo>
                      <a:pt x="1145155" y="557477"/>
                    </a:lnTo>
                    <a:lnTo>
                      <a:pt x="1145155" y="562749"/>
                    </a:lnTo>
                    <a:cubicBezTo>
                      <a:pt x="1143836" y="568021"/>
                      <a:pt x="1134611" y="578564"/>
                      <a:pt x="1126703" y="583836"/>
                    </a:cubicBezTo>
                    <a:cubicBezTo>
                      <a:pt x="1124067" y="585154"/>
                      <a:pt x="1122750" y="586472"/>
                      <a:pt x="1122750" y="587790"/>
                    </a:cubicBezTo>
                    <a:cubicBezTo>
                      <a:pt x="1122750" y="590425"/>
                      <a:pt x="1131975" y="591743"/>
                      <a:pt x="1138565" y="591743"/>
                    </a:cubicBezTo>
                    <a:cubicBezTo>
                      <a:pt x="1139883" y="591743"/>
                      <a:pt x="1139883" y="591743"/>
                      <a:pt x="1141200" y="591743"/>
                    </a:cubicBezTo>
                    <a:lnTo>
                      <a:pt x="1151744" y="593061"/>
                    </a:lnTo>
                    <a:lnTo>
                      <a:pt x="1143836" y="600969"/>
                    </a:lnTo>
                    <a:cubicBezTo>
                      <a:pt x="1142519" y="602287"/>
                      <a:pt x="1141200" y="603604"/>
                      <a:pt x="1139883" y="604922"/>
                    </a:cubicBezTo>
                    <a:cubicBezTo>
                      <a:pt x="1135929" y="608876"/>
                      <a:pt x="1137247" y="614148"/>
                      <a:pt x="1138565" y="622055"/>
                    </a:cubicBezTo>
                    <a:cubicBezTo>
                      <a:pt x="1138565" y="623373"/>
                      <a:pt x="1139883" y="624691"/>
                      <a:pt x="1139883" y="626009"/>
                    </a:cubicBezTo>
                    <a:lnTo>
                      <a:pt x="1141200" y="632599"/>
                    </a:lnTo>
                    <a:lnTo>
                      <a:pt x="1134611" y="632599"/>
                    </a:lnTo>
                    <a:cubicBezTo>
                      <a:pt x="1134611" y="632599"/>
                      <a:pt x="1134611" y="632599"/>
                      <a:pt x="1134611" y="632599"/>
                    </a:cubicBezTo>
                    <a:cubicBezTo>
                      <a:pt x="1124067" y="632599"/>
                      <a:pt x="1101663" y="623373"/>
                      <a:pt x="1096392" y="620737"/>
                    </a:cubicBezTo>
                    <a:cubicBezTo>
                      <a:pt x="1091120" y="618101"/>
                      <a:pt x="1091120" y="612830"/>
                      <a:pt x="1091120" y="608876"/>
                    </a:cubicBezTo>
                    <a:cubicBezTo>
                      <a:pt x="1091120" y="604922"/>
                      <a:pt x="1091120" y="603604"/>
                      <a:pt x="1088484" y="602287"/>
                    </a:cubicBezTo>
                    <a:cubicBezTo>
                      <a:pt x="1088484" y="602287"/>
                      <a:pt x="1084530" y="602287"/>
                      <a:pt x="1079259" y="607558"/>
                    </a:cubicBezTo>
                    <a:cubicBezTo>
                      <a:pt x="1073987" y="614148"/>
                      <a:pt x="1068715" y="623373"/>
                      <a:pt x="1068715" y="629963"/>
                    </a:cubicBezTo>
                    <a:cubicBezTo>
                      <a:pt x="1068715" y="636552"/>
                      <a:pt x="1076623" y="639188"/>
                      <a:pt x="1088484" y="643142"/>
                    </a:cubicBezTo>
                    <a:cubicBezTo>
                      <a:pt x="1096392" y="645778"/>
                      <a:pt x="1102981" y="648414"/>
                      <a:pt x="1108252" y="652367"/>
                    </a:cubicBezTo>
                    <a:cubicBezTo>
                      <a:pt x="1109571" y="653685"/>
                      <a:pt x="1110888" y="655003"/>
                      <a:pt x="1110888" y="656321"/>
                    </a:cubicBezTo>
                    <a:lnTo>
                      <a:pt x="1114842" y="661593"/>
                    </a:lnTo>
                    <a:lnTo>
                      <a:pt x="1108252" y="662910"/>
                    </a:lnTo>
                    <a:cubicBezTo>
                      <a:pt x="1106935" y="662910"/>
                      <a:pt x="1104299" y="664228"/>
                      <a:pt x="1101663" y="664228"/>
                    </a:cubicBezTo>
                    <a:lnTo>
                      <a:pt x="1100345" y="664228"/>
                    </a:lnTo>
                    <a:cubicBezTo>
                      <a:pt x="1097709" y="664228"/>
                      <a:pt x="1095073" y="664228"/>
                      <a:pt x="1092438" y="665546"/>
                    </a:cubicBezTo>
                    <a:lnTo>
                      <a:pt x="1091120" y="665546"/>
                    </a:lnTo>
                    <a:cubicBezTo>
                      <a:pt x="1083212" y="665546"/>
                      <a:pt x="1073987" y="657639"/>
                      <a:pt x="1059490" y="647096"/>
                    </a:cubicBezTo>
                    <a:cubicBezTo>
                      <a:pt x="1054218" y="643142"/>
                      <a:pt x="1048946" y="639188"/>
                      <a:pt x="1044993" y="636552"/>
                    </a:cubicBezTo>
                    <a:cubicBezTo>
                      <a:pt x="1042357" y="635235"/>
                      <a:pt x="1041039" y="635235"/>
                      <a:pt x="1041039" y="635235"/>
                    </a:cubicBezTo>
                    <a:cubicBezTo>
                      <a:pt x="1038403" y="637870"/>
                      <a:pt x="1042357" y="648414"/>
                      <a:pt x="1043675" y="656321"/>
                    </a:cubicBezTo>
                    <a:lnTo>
                      <a:pt x="1043675" y="657639"/>
                    </a:lnTo>
                    <a:cubicBezTo>
                      <a:pt x="1044993" y="661593"/>
                      <a:pt x="1046311" y="665546"/>
                      <a:pt x="1046311" y="668182"/>
                    </a:cubicBezTo>
                    <a:cubicBezTo>
                      <a:pt x="1047629" y="678726"/>
                      <a:pt x="1038403" y="682679"/>
                      <a:pt x="1033132" y="685315"/>
                    </a:cubicBezTo>
                    <a:cubicBezTo>
                      <a:pt x="1031813" y="685315"/>
                      <a:pt x="1031813" y="686633"/>
                      <a:pt x="1030496" y="686633"/>
                    </a:cubicBezTo>
                    <a:cubicBezTo>
                      <a:pt x="1027860" y="687951"/>
                      <a:pt x="1018634" y="689269"/>
                      <a:pt x="993594" y="691905"/>
                    </a:cubicBezTo>
                    <a:cubicBezTo>
                      <a:pt x="984369" y="693223"/>
                      <a:pt x="973826" y="694541"/>
                      <a:pt x="968554" y="694541"/>
                    </a:cubicBezTo>
                    <a:cubicBezTo>
                      <a:pt x="967236" y="694541"/>
                      <a:pt x="964600" y="695858"/>
                      <a:pt x="964600" y="697176"/>
                    </a:cubicBezTo>
                    <a:cubicBezTo>
                      <a:pt x="964600" y="698494"/>
                      <a:pt x="965918" y="701130"/>
                      <a:pt x="971190" y="705084"/>
                    </a:cubicBezTo>
                    <a:cubicBezTo>
                      <a:pt x="976461" y="707720"/>
                      <a:pt x="975143" y="714309"/>
                      <a:pt x="968554" y="724853"/>
                    </a:cubicBezTo>
                    <a:cubicBezTo>
                      <a:pt x="964600" y="731442"/>
                      <a:pt x="958011" y="732760"/>
                      <a:pt x="947468" y="727488"/>
                    </a:cubicBezTo>
                    <a:cubicBezTo>
                      <a:pt x="940878" y="724853"/>
                      <a:pt x="939560" y="724853"/>
                      <a:pt x="935606" y="731442"/>
                    </a:cubicBezTo>
                    <a:lnTo>
                      <a:pt x="934288" y="732760"/>
                    </a:lnTo>
                    <a:cubicBezTo>
                      <a:pt x="934288" y="734078"/>
                      <a:pt x="932970" y="734078"/>
                      <a:pt x="931652" y="735396"/>
                    </a:cubicBezTo>
                    <a:cubicBezTo>
                      <a:pt x="930334" y="736714"/>
                      <a:pt x="930334" y="739350"/>
                      <a:pt x="930334" y="740668"/>
                    </a:cubicBezTo>
                    <a:cubicBezTo>
                      <a:pt x="931652" y="744621"/>
                      <a:pt x="935606" y="748575"/>
                      <a:pt x="939560" y="749893"/>
                    </a:cubicBezTo>
                    <a:lnTo>
                      <a:pt x="942196" y="751211"/>
                    </a:lnTo>
                    <a:lnTo>
                      <a:pt x="942196" y="753847"/>
                    </a:lnTo>
                    <a:cubicBezTo>
                      <a:pt x="942196" y="756482"/>
                      <a:pt x="939560" y="760436"/>
                      <a:pt x="939560" y="761754"/>
                    </a:cubicBezTo>
                    <a:cubicBezTo>
                      <a:pt x="935606" y="767026"/>
                      <a:pt x="925063" y="770979"/>
                      <a:pt x="915837" y="768343"/>
                    </a:cubicBezTo>
                    <a:cubicBezTo>
                      <a:pt x="911884" y="767026"/>
                      <a:pt x="909248" y="767026"/>
                      <a:pt x="907930" y="768343"/>
                    </a:cubicBezTo>
                    <a:cubicBezTo>
                      <a:pt x="903976" y="773615"/>
                      <a:pt x="909248" y="786795"/>
                      <a:pt x="911884" y="793384"/>
                    </a:cubicBezTo>
                    <a:cubicBezTo>
                      <a:pt x="913201" y="797338"/>
                      <a:pt x="919791" y="799974"/>
                      <a:pt x="931652" y="799974"/>
                    </a:cubicBezTo>
                    <a:cubicBezTo>
                      <a:pt x="935606" y="799974"/>
                      <a:pt x="939560" y="799974"/>
                      <a:pt x="943513" y="799974"/>
                    </a:cubicBezTo>
                    <a:cubicBezTo>
                      <a:pt x="950103" y="799974"/>
                      <a:pt x="955375" y="799974"/>
                      <a:pt x="961964" y="799974"/>
                    </a:cubicBezTo>
                    <a:lnTo>
                      <a:pt x="976461" y="801291"/>
                    </a:lnTo>
                    <a:lnTo>
                      <a:pt x="965918" y="809199"/>
                    </a:lnTo>
                    <a:cubicBezTo>
                      <a:pt x="959328" y="813153"/>
                      <a:pt x="946149" y="819742"/>
                      <a:pt x="939560" y="819742"/>
                    </a:cubicBezTo>
                    <a:cubicBezTo>
                      <a:pt x="938242" y="819742"/>
                      <a:pt x="936924" y="819742"/>
                      <a:pt x="935606" y="819742"/>
                    </a:cubicBezTo>
                    <a:lnTo>
                      <a:pt x="934288" y="819742"/>
                    </a:lnTo>
                    <a:cubicBezTo>
                      <a:pt x="926380" y="821060"/>
                      <a:pt x="918473" y="821060"/>
                      <a:pt x="913201" y="817106"/>
                    </a:cubicBezTo>
                    <a:cubicBezTo>
                      <a:pt x="909248" y="814470"/>
                      <a:pt x="905294" y="817106"/>
                      <a:pt x="900022" y="821060"/>
                    </a:cubicBezTo>
                    <a:lnTo>
                      <a:pt x="898705" y="821060"/>
                    </a:lnTo>
                    <a:cubicBezTo>
                      <a:pt x="896069" y="823696"/>
                      <a:pt x="892115" y="825014"/>
                      <a:pt x="888161" y="827650"/>
                    </a:cubicBezTo>
                    <a:cubicBezTo>
                      <a:pt x="881572" y="830286"/>
                      <a:pt x="882889" y="834239"/>
                      <a:pt x="885525" y="840829"/>
                    </a:cubicBezTo>
                    <a:cubicBezTo>
                      <a:pt x="886843" y="844783"/>
                      <a:pt x="889479" y="847418"/>
                      <a:pt x="888161" y="852690"/>
                    </a:cubicBezTo>
                    <a:cubicBezTo>
                      <a:pt x="888161" y="859280"/>
                      <a:pt x="878936" y="859280"/>
                      <a:pt x="872346" y="859280"/>
                    </a:cubicBezTo>
                    <a:cubicBezTo>
                      <a:pt x="867074" y="859280"/>
                      <a:pt x="863121" y="859280"/>
                      <a:pt x="860485" y="860597"/>
                    </a:cubicBezTo>
                    <a:cubicBezTo>
                      <a:pt x="855214" y="864551"/>
                      <a:pt x="856531" y="868505"/>
                      <a:pt x="859167" y="877731"/>
                    </a:cubicBezTo>
                    <a:lnTo>
                      <a:pt x="859167" y="879049"/>
                    </a:lnTo>
                    <a:cubicBezTo>
                      <a:pt x="859167" y="881684"/>
                      <a:pt x="859167" y="883002"/>
                      <a:pt x="857849" y="884320"/>
                    </a:cubicBezTo>
                    <a:cubicBezTo>
                      <a:pt x="855214" y="886956"/>
                      <a:pt x="849942" y="888274"/>
                      <a:pt x="839398" y="889592"/>
                    </a:cubicBezTo>
                    <a:lnTo>
                      <a:pt x="834126" y="889592"/>
                    </a:lnTo>
                    <a:cubicBezTo>
                      <a:pt x="832809" y="889592"/>
                      <a:pt x="831490" y="890910"/>
                      <a:pt x="830173" y="892228"/>
                    </a:cubicBezTo>
                    <a:cubicBezTo>
                      <a:pt x="828855" y="896181"/>
                      <a:pt x="830173" y="902771"/>
                      <a:pt x="832809" y="908042"/>
                    </a:cubicBezTo>
                    <a:cubicBezTo>
                      <a:pt x="832809" y="909360"/>
                      <a:pt x="834126" y="910678"/>
                      <a:pt x="835445" y="911996"/>
                    </a:cubicBezTo>
                    <a:cubicBezTo>
                      <a:pt x="838080" y="915950"/>
                      <a:pt x="840716" y="919904"/>
                      <a:pt x="842034" y="923858"/>
                    </a:cubicBezTo>
                    <a:lnTo>
                      <a:pt x="843352" y="926493"/>
                    </a:lnTo>
                    <a:lnTo>
                      <a:pt x="840716" y="929129"/>
                    </a:lnTo>
                    <a:cubicBezTo>
                      <a:pt x="838080" y="931765"/>
                      <a:pt x="831490" y="933083"/>
                      <a:pt x="826219" y="933083"/>
                    </a:cubicBezTo>
                    <a:cubicBezTo>
                      <a:pt x="824901" y="933083"/>
                      <a:pt x="822266" y="933083"/>
                      <a:pt x="819630" y="931765"/>
                    </a:cubicBezTo>
                    <a:lnTo>
                      <a:pt x="818311" y="930447"/>
                    </a:lnTo>
                    <a:lnTo>
                      <a:pt x="818311" y="925176"/>
                    </a:lnTo>
                    <a:cubicBezTo>
                      <a:pt x="815676" y="926493"/>
                      <a:pt x="802497" y="935719"/>
                      <a:pt x="790635" y="947580"/>
                    </a:cubicBezTo>
                    <a:cubicBezTo>
                      <a:pt x="789318" y="948898"/>
                      <a:pt x="787999" y="951534"/>
                      <a:pt x="789318" y="951534"/>
                    </a:cubicBezTo>
                    <a:cubicBezTo>
                      <a:pt x="789318" y="951534"/>
                      <a:pt x="790635" y="951534"/>
                      <a:pt x="790635" y="951534"/>
                    </a:cubicBezTo>
                    <a:cubicBezTo>
                      <a:pt x="791953" y="951534"/>
                      <a:pt x="795907" y="951534"/>
                      <a:pt x="802497" y="944944"/>
                    </a:cubicBezTo>
                    <a:cubicBezTo>
                      <a:pt x="806451" y="942308"/>
                      <a:pt x="809087" y="940990"/>
                      <a:pt x="811722" y="940990"/>
                    </a:cubicBezTo>
                    <a:lnTo>
                      <a:pt x="813040" y="940990"/>
                    </a:lnTo>
                    <a:lnTo>
                      <a:pt x="814358" y="942308"/>
                    </a:lnTo>
                    <a:cubicBezTo>
                      <a:pt x="818311" y="946262"/>
                      <a:pt x="815676" y="958123"/>
                      <a:pt x="814358" y="960759"/>
                    </a:cubicBezTo>
                    <a:cubicBezTo>
                      <a:pt x="814358" y="962077"/>
                      <a:pt x="814358" y="962077"/>
                      <a:pt x="814358" y="962077"/>
                    </a:cubicBezTo>
                    <a:cubicBezTo>
                      <a:pt x="815676" y="962077"/>
                      <a:pt x="818311" y="960759"/>
                      <a:pt x="822266" y="959441"/>
                    </a:cubicBezTo>
                    <a:cubicBezTo>
                      <a:pt x="828855" y="956805"/>
                      <a:pt x="835445" y="954169"/>
                      <a:pt x="842034" y="952851"/>
                    </a:cubicBezTo>
                    <a:lnTo>
                      <a:pt x="843352" y="952851"/>
                    </a:lnTo>
                    <a:lnTo>
                      <a:pt x="851259" y="952851"/>
                    </a:lnTo>
                    <a:lnTo>
                      <a:pt x="848624" y="959441"/>
                    </a:lnTo>
                    <a:cubicBezTo>
                      <a:pt x="845988" y="963395"/>
                      <a:pt x="839398" y="969985"/>
                      <a:pt x="835445" y="972620"/>
                    </a:cubicBezTo>
                    <a:cubicBezTo>
                      <a:pt x="834126" y="973938"/>
                      <a:pt x="830173" y="975256"/>
                      <a:pt x="826219" y="977892"/>
                    </a:cubicBezTo>
                    <a:lnTo>
                      <a:pt x="823583" y="979210"/>
                    </a:lnTo>
                    <a:cubicBezTo>
                      <a:pt x="816994" y="983164"/>
                      <a:pt x="810404" y="985799"/>
                      <a:pt x="807768" y="987117"/>
                    </a:cubicBezTo>
                    <a:cubicBezTo>
                      <a:pt x="805132" y="989753"/>
                      <a:pt x="795907" y="993707"/>
                      <a:pt x="791953" y="993707"/>
                    </a:cubicBezTo>
                    <a:lnTo>
                      <a:pt x="786682" y="993707"/>
                    </a:lnTo>
                    <a:lnTo>
                      <a:pt x="786682" y="988435"/>
                    </a:lnTo>
                    <a:cubicBezTo>
                      <a:pt x="786682" y="987117"/>
                      <a:pt x="786682" y="984482"/>
                      <a:pt x="787999" y="983164"/>
                    </a:cubicBezTo>
                    <a:cubicBezTo>
                      <a:pt x="789318" y="980528"/>
                      <a:pt x="790635" y="976574"/>
                      <a:pt x="790635" y="975256"/>
                    </a:cubicBezTo>
                    <a:cubicBezTo>
                      <a:pt x="790635" y="975256"/>
                      <a:pt x="790635" y="975256"/>
                      <a:pt x="789318" y="975256"/>
                    </a:cubicBezTo>
                    <a:cubicBezTo>
                      <a:pt x="787999" y="975256"/>
                      <a:pt x="785363" y="975256"/>
                      <a:pt x="782728" y="975256"/>
                    </a:cubicBezTo>
                    <a:cubicBezTo>
                      <a:pt x="782728" y="975256"/>
                      <a:pt x="781410" y="975256"/>
                      <a:pt x="781410" y="975256"/>
                    </a:cubicBezTo>
                    <a:cubicBezTo>
                      <a:pt x="773503" y="975256"/>
                      <a:pt x="756370" y="984482"/>
                      <a:pt x="751098" y="993707"/>
                    </a:cubicBezTo>
                    <a:cubicBezTo>
                      <a:pt x="747144" y="1001614"/>
                      <a:pt x="736601" y="1005568"/>
                      <a:pt x="724740" y="1010840"/>
                    </a:cubicBezTo>
                    <a:cubicBezTo>
                      <a:pt x="719468" y="1013475"/>
                      <a:pt x="714197" y="1014793"/>
                      <a:pt x="710243" y="1017429"/>
                    </a:cubicBezTo>
                    <a:cubicBezTo>
                      <a:pt x="712878" y="1017429"/>
                      <a:pt x="718150" y="1016111"/>
                      <a:pt x="723422" y="1014793"/>
                    </a:cubicBezTo>
                    <a:cubicBezTo>
                      <a:pt x="731329" y="1013475"/>
                      <a:pt x="740555" y="1012158"/>
                      <a:pt x="745826" y="1012158"/>
                    </a:cubicBezTo>
                    <a:lnTo>
                      <a:pt x="756370" y="1012158"/>
                    </a:lnTo>
                    <a:lnTo>
                      <a:pt x="751098" y="1020065"/>
                    </a:lnTo>
                    <a:cubicBezTo>
                      <a:pt x="748462" y="1024019"/>
                      <a:pt x="741873" y="1027973"/>
                      <a:pt x="735283" y="1033244"/>
                    </a:cubicBezTo>
                    <a:lnTo>
                      <a:pt x="732647" y="1034562"/>
                    </a:lnTo>
                    <a:cubicBezTo>
                      <a:pt x="731329" y="1035880"/>
                      <a:pt x="728693" y="1037198"/>
                      <a:pt x="727376" y="1038516"/>
                    </a:cubicBezTo>
                    <a:cubicBezTo>
                      <a:pt x="722104" y="1042470"/>
                      <a:pt x="722104" y="1043788"/>
                      <a:pt x="722104" y="1047741"/>
                    </a:cubicBezTo>
                    <a:cubicBezTo>
                      <a:pt x="722104" y="1049059"/>
                      <a:pt x="723422" y="1051695"/>
                      <a:pt x="723422" y="1054331"/>
                    </a:cubicBezTo>
                    <a:cubicBezTo>
                      <a:pt x="723422" y="1056967"/>
                      <a:pt x="723422" y="1058285"/>
                      <a:pt x="722104" y="1059603"/>
                    </a:cubicBezTo>
                    <a:cubicBezTo>
                      <a:pt x="719468" y="1062238"/>
                      <a:pt x="715514" y="1062238"/>
                      <a:pt x="707607" y="1060920"/>
                    </a:cubicBezTo>
                    <a:cubicBezTo>
                      <a:pt x="703653" y="1060920"/>
                      <a:pt x="701018" y="1060920"/>
                      <a:pt x="697064" y="1059603"/>
                    </a:cubicBezTo>
                    <a:lnTo>
                      <a:pt x="695746" y="1059603"/>
                    </a:lnTo>
                    <a:cubicBezTo>
                      <a:pt x="683885" y="1059603"/>
                      <a:pt x="679930" y="1062238"/>
                      <a:pt x="673341" y="1066192"/>
                    </a:cubicBezTo>
                    <a:lnTo>
                      <a:pt x="672023" y="1067510"/>
                    </a:lnTo>
                    <a:cubicBezTo>
                      <a:pt x="662798" y="1074100"/>
                      <a:pt x="643029" y="1078053"/>
                      <a:pt x="637758" y="1079371"/>
                    </a:cubicBezTo>
                    <a:cubicBezTo>
                      <a:pt x="635122" y="1079371"/>
                      <a:pt x="633803" y="1080689"/>
                      <a:pt x="635122" y="1084643"/>
                    </a:cubicBezTo>
                    <a:cubicBezTo>
                      <a:pt x="635122" y="1087279"/>
                      <a:pt x="635122" y="1089915"/>
                      <a:pt x="633803" y="1093868"/>
                    </a:cubicBezTo>
                    <a:cubicBezTo>
                      <a:pt x="631168" y="1103094"/>
                      <a:pt x="625896" y="1103094"/>
                      <a:pt x="617989" y="1104411"/>
                    </a:cubicBezTo>
                    <a:cubicBezTo>
                      <a:pt x="616671" y="1104411"/>
                      <a:pt x="614035" y="1104411"/>
                      <a:pt x="612717" y="1104411"/>
                    </a:cubicBezTo>
                    <a:cubicBezTo>
                      <a:pt x="611400" y="1104411"/>
                      <a:pt x="610081" y="1105729"/>
                      <a:pt x="608764" y="1107047"/>
                    </a:cubicBezTo>
                    <a:cubicBezTo>
                      <a:pt x="606128" y="1111001"/>
                      <a:pt x="607445" y="1117591"/>
                      <a:pt x="608764" y="1121545"/>
                    </a:cubicBezTo>
                    <a:cubicBezTo>
                      <a:pt x="608764" y="1122863"/>
                      <a:pt x="608764" y="1124180"/>
                      <a:pt x="608764" y="1126816"/>
                    </a:cubicBezTo>
                    <a:lnTo>
                      <a:pt x="608764" y="1128134"/>
                    </a:lnTo>
                    <a:lnTo>
                      <a:pt x="607445" y="1129452"/>
                    </a:lnTo>
                    <a:cubicBezTo>
                      <a:pt x="604810" y="1133406"/>
                      <a:pt x="595584" y="1134724"/>
                      <a:pt x="585041" y="1136042"/>
                    </a:cubicBezTo>
                    <a:cubicBezTo>
                      <a:pt x="581087" y="1136042"/>
                      <a:pt x="581087" y="1137359"/>
                      <a:pt x="579769" y="1137359"/>
                    </a:cubicBezTo>
                    <a:cubicBezTo>
                      <a:pt x="579769" y="1138677"/>
                      <a:pt x="579769" y="1141313"/>
                      <a:pt x="581087" y="1143949"/>
                    </a:cubicBezTo>
                    <a:cubicBezTo>
                      <a:pt x="582405" y="1146585"/>
                      <a:pt x="583723" y="1149221"/>
                      <a:pt x="583723" y="1153174"/>
                    </a:cubicBezTo>
                    <a:cubicBezTo>
                      <a:pt x="585041" y="1159764"/>
                      <a:pt x="577133" y="1163718"/>
                      <a:pt x="552093" y="1168990"/>
                    </a:cubicBezTo>
                    <a:cubicBezTo>
                      <a:pt x="549457" y="1168990"/>
                      <a:pt x="548139" y="1170307"/>
                      <a:pt x="546821" y="1170307"/>
                    </a:cubicBezTo>
                    <a:cubicBezTo>
                      <a:pt x="538914" y="1171625"/>
                      <a:pt x="534960" y="1175579"/>
                      <a:pt x="533642" y="1180851"/>
                    </a:cubicBezTo>
                    <a:cubicBezTo>
                      <a:pt x="533642" y="1182169"/>
                      <a:pt x="533642" y="1182169"/>
                      <a:pt x="533642" y="1182169"/>
                    </a:cubicBezTo>
                    <a:cubicBezTo>
                      <a:pt x="533642" y="1182169"/>
                      <a:pt x="534960" y="1183486"/>
                      <a:pt x="541549" y="1183486"/>
                    </a:cubicBezTo>
                    <a:cubicBezTo>
                      <a:pt x="544185" y="1183486"/>
                      <a:pt x="546821" y="1183486"/>
                      <a:pt x="550775" y="1182169"/>
                    </a:cubicBezTo>
                    <a:cubicBezTo>
                      <a:pt x="563954" y="1179533"/>
                      <a:pt x="567908" y="1180851"/>
                      <a:pt x="569226" y="1187440"/>
                    </a:cubicBezTo>
                    <a:cubicBezTo>
                      <a:pt x="570544" y="1192712"/>
                      <a:pt x="563954" y="1195348"/>
                      <a:pt x="557365" y="1199301"/>
                    </a:cubicBezTo>
                    <a:cubicBezTo>
                      <a:pt x="553411" y="1200619"/>
                      <a:pt x="549457" y="1203255"/>
                      <a:pt x="549457" y="1204573"/>
                    </a:cubicBezTo>
                    <a:cubicBezTo>
                      <a:pt x="549457" y="1204573"/>
                      <a:pt x="550775" y="1205891"/>
                      <a:pt x="558683" y="1205891"/>
                    </a:cubicBezTo>
                    <a:cubicBezTo>
                      <a:pt x="570544" y="1205891"/>
                      <a:pt x="585041" y="1203255"/>
                      <a:pt x="587676" y="1200619"/>
                    </a:cubicBezTo>
                    <a:cubicBezTo>
                      <a:pt x="594266" y="1195348"/>
                      <a:pt x="611400" y="1190076"/>
                      <a:pt x="625896" y="1186122"/>
                    </a:cubicBezTo>
                    <a:cubicBezTo>
                      <a:pt x="629850" y="1184804"/>
                      <a:pt x="633803" y="1183486"/>
                      <a:pt x="632486" y="1182169"/>
                    </a:cubicBezTo>
                    <a:cubicBezTo>
                      <a:pt x="632486" y="1180851"/>
                      <a:pt x="628532" y="1178215"/>
                      <a:pt x="623260" y="1176897"/>
                    </a:cubicBezTo>
                    <a:lnTo>
                      <a:pt x="606128" y="1172943"/>
                    </a:lnTo>
                    <a:lnTo>
                      <a:pt x="623260" y="1167672"/>
                    </a:lnTo>
                    <a:cubicBezTo>
                      <a:pt x="625896" y="1166354"/>
                      <a:pt x="632486" y="1165036"/>
                      <a:pt x="639075" y="1165036"/>
                    </a:cubicBezTo>
                    <a:cubicBezTo>
                      <a:pt x="644347" y="1165036"/>
                      <a:pt x="648301" y="1166354"/>
                      <a:pt x="652255" y="1167672"/>
                    </a:cubicBezTo>
                    <a:cubicBezTo>
                      <a:pt x="656208" y="1170307"/>
                      <a:pt x="658844" y="1172943"/>
                      <a:pt x="658844" y="1175579"/>
                    </a:cubicBezTo>
                    <a:cubicBezTo>
                      <a:pt x="658844" y="1180851"/>
                      <a:pt x="654891" y="1184804"/>
                      <a:pt x="650937" y="1187440"/>
                    </a:cubicBezTo>
                    <a:cubicBezTo>
                      <a:pt x="650937" y="1187440"/>
                      <a:pt x="649619" y="1188758"/>
                      <a:pt x="649619" y="1188758"/>
                    </a:cubicBezTo>
                    <a:lnTo>
                      <a:pt x="649619" y="1190076"/>
                    </a:lnTo>
                    <a:cubicBezTo>
                      <a:pt x="646983" y="1194030"/>
                      <a:pt x="607445" y="1225660"/>
                      <a:pt x="603492" y="1228296"/>
                    </a:cubicBezTo>
                    <a:cubicBezTo>
                      <a:pt x="595584" y="1234885"/>
                      <a:pt x="562637" y="1245428"/>
                      <a:pt x="542868" y="1242792"/>
                    </a:cubicBezTo>
                    <a:cubicBezTo>
                      <a:pt x="529689" y="1241475"/>
                      <a:pt x="527053" y="1230931"/>
                      <a:pt x="524417" y="1223024"/>
                    </a:cubicBezTo>
                    <a:cubicBezTo>
                      <a:pt x="523099" y="1220388"/>
                      <a:pt x="523099" y="1216434"/>
                      <a:pt x="521781" y="1216434"/>
                    </a:cubicBezTo>
                    <a:cubicBezTo>
                      <a:pt x="521781" y="1216434"/>
                      <a:pt x="521781" y="1216434"/>
                      <a:pt x="521781" y="1216434"/>
                    </a:cubicBezTo>
                    <a:cubicBezTo>
                      <a:pt x="517827" y="1216434"/>
                      <a:pt x="511238" y="1230931"/>
                      <a:pt x="508602" y="1236203"/>
                    </a:cubicBezTo>
                    <a:cubicBezTo>
                      <a:pt x="507284" y="1237521"/>
                      <a:pt x="507284" y="1240157"/>
                      <a:pt x="505966" y="1241475"/>
                    </a:cubicBezTo>
                    <a:cubicBezTo>
                      <a:pt x="505966" y="1241475"/>
                      <a:pt x="505966" y="1242792"/>
                      <a:pt x="504648" y="1242792"/>
                    </a:cubicBezTo>
                    <a:lnTo>
                      <a:pt x="504648" y="1246746"/>
                    </a:lnTo>
                    <a:lnTo>
                      <a:pt x="499377" y="1246746"/>
                    </a:lnTo>
                    <a:cubicBezTo>
                      <a:pt x="498058" y="1246746"/>
                      <a:pt x="498058" y="1246746"/>
                      <a:pt x="498058" y="1246746"/>
                    </a:cubicBezTo>
                    <a:cubicBezTo>
                      <a:pt x="496741" y="1246746"/>
                      <a:pt x="494105" y="1245428"/>
                      <a:pt x="491469" y="1246746"/>
                    </a:cubicBezTo>
                    <a:lnTo>
                      <a:pt x="490151" y="1246746"/>
                    </a:lnTo>
                    <a:cubicBezTo>
                      <a:pt x="486198" y="1246746"/>
                      <a:pt x="483562" y="1244110"/>
                      <a:pt x="482243" y="1242792"/>
                    </a:cubicBezTo>
                    <a:cubicBezTo>
                      <a:pt x="479608" y="1240157"/>
                      <a:pt x="478290" y="1240157"/>
                      <a:pt x="475654" y="1240157"/>
                    </a:cubicBezTo>
                    <a:cubicBezTo>
                      <a:pt x="473019" y="1241475"/>
                      <a:pt x="471700" y="1242792"/>
                      <a:pt x="470383" y="1242792"/>
                    </a:cubicBezTo>
                    <a:lnTo>
                      <a:pt x="462475" y="1252018"/>
                    </a:lnTo>
                    <a:lnTo>
                      <a:pt x="462475" y="1244110"/>
                    </a:lnTo>
                    <a:cubicBezTo>
                      <a:pt x="455885" y="1242792"/>
                      <a:pt x="444024" y="1241475"/>
                      <a:pt x="437435" y="1244110"/>
                    </a:cubicBezTo>
                    <a:cubicBezTo>
                      <a:pt x="436116" y="1244110"/>
                      <a:pt x="433481" y="1245428"/>
                      <a:pt x="433481" y="1246746"/>
                    </a:cubicBezTo>
                    <a:cubicBezTo>
                      <a:pt x="433481" y="1248064"/>
                      <a:pt x="434799" y="1250700"/>
                      <a:pt x="441388" y="1254654"/>
                    </a:cubicBezTo>
                    <a:cubicBezTo>
                      <a:pt x="446660" y="1258608"/>
                      <a:pt x="450614" y="1263879"/>
                      <a:pt x="451932" y="1270469"/>
                    </a:cubicBezTo>
                    <a:lnTo>
                      <a:pt x="451932" y="1273105"/>
                    </a:lnTo>
                    <a:lnTo>
                      <a:pt x="447978" y="1271787"/>
                    </a:lnTo>
                    <a:cubicBezTo>
                      <a:pt x="445342" y="1273105"/>
                      <a:pt x="438752" y="1274423"/>
                      <a:pt x="424256" y="1275740"/>
                    </a:cubicBezTo>
                    <a:cubicBezTo>
                      <a:pt x="417666" y="1275740"/>
                      <a:pt x="412394" y="1275740"/>
                      <a:pt x="409758" y="1277058"/>
                    </a:cubicBezTo>
                    <a:cubicBezTo>
                      <a:pt x="408441" y="1277058"/>
                      <a:pt x="407123" y="1278376"/>
                      <a:pt x="407123" y="1278376"/>
                    </a:cubicBezTo>
                    <a:cubicBezTo>
                      <a:pt x="407123" y="1279694"/>
                      <a:pt x="409758" y="1283648"/>
                      <a:pt x="412394" y="1286284"/>
                    </a:cubicBezTo>
                    <a:cubicBezTo>
                      <a:pt x="415030" y="1288919"/>
                      <a:pt x="416348" y="1290237"/>
                      <a:pt x="417666" y="1291555"/>
                    </a:cubicBezTo>
                    <a:cubicBezTo>
                      <a:pt x="420302" y="1295509"/>
                      <a:pt x="418984" y="1299463"/>
                      <a:pt x="417666" y="1302099"/>
                    </a:cubicBezTo>
                    <a:cubicBezTo>
                      <a:pt x="416348" y="1304735"/>
                      <a:pt x="416348" y="1307370"/>
                      <a:pt x="417666" y="1310006"/>
                    </a:cubicBezTo>
                    <a:cubicBezTo>
                      <a:pt x="420302" y="1316596"/>
                      <a:pt x="417666" y="1323185"/>
                      <a:pt x="412394" y="1327139"/>
                    </a:cubicBezTo>
                    <a:lnTo>
                      <a:pt x="409758" y="1329775"/>
                    </a:lnTo>
                    <a:lnTo>
                      <a:pt x="407123" y="1327139"/>
                    </a:lnTo>
                    <a:cubicBezTo>
                      <a:pt x="403169" y="1323185"/>
                      <a:pt x="399215" y="1312642"/>
                      <a:pt x="393944" y="1288919"/>
                    </a:cubicBezTo>
                    <a:lnTo>
                      <a:pt x="393944" y="1287602"/>
                    </a:lnTo>
                    <a:cubicBezTo>
                      <a:pt x="392625" y="1283648"/>
                      <a:pt x="392625" y="1282330"/>
                      <a:pt x="391308" y="1282330"/>
                    </a:cubicBezTo>
                    <a:cubicBezTo>
                      <a:pt x="389989" y="1284966"/>
                      <a:pt x="388672" y="1300781"/>
                      <a:pt x="388672" y="1306053"/>
                    </a:cubicBezTo>
                    <a:cubicBezTo>
                      <a:pt x="388672" y="1307370"/>
                      <a:pt x="388672" y="1310006"/>
                      <a:pt x="388672" y="1310006"/>
                    </a:cubicBezTo>
                    <a:cubicBezTo>
                      <a:pt x="388672" y="1315278"/>
                      <a:pt x="391308" y="1321867"/>
                      <a:pt x="395261" y="1328457"/>
                    </a:cubicBezTo>
                    <a:cubicBezTo>
                      <a:pt x="397897" y="1331093"/>
                      <a:pt x="399215" y="1335046"/>
                      <a:pt x="397897" y="1339000"/>
                    </a:cubicBezTo>
                    <a:cubicBezTo>
                      <a:pt x="397897" y="1342954"/>
                      <a:pt x="395261" y="1345590"/>
                      <a:pt x="391308" y="1346908"/>
                    </a:cubicBezTo>
                    <a:lnTo>
                      <a:pt x="388672" y="1346908"/>
                    </a:lnTo>
                    <a:cubicBezTo>
                      <a:pt x="384718" y="1346908"/>
                      <a:pt x="380765" y="1342954"/>
                      <a:pt x="379446" y="1341636"/>
                    </a:cubicBezTo>
                    <a:cubicBezTo>
                      <a:pt x="376810" y="1339000"/>
                      <a:pt x="372857" y="1333729"/>
                      <a:pt x="374175" y="1329775"/>
                    </a:cubicBezTo>
                    <a:cubicBezTo>
                      <a:pt x="374175" y="1324503"/>
                      <a:pt x="368903" y="1303417"/>
                      <a:pt x="366267" y="1294191"/>
                    </a:cubicBezTo>
                    <a:cubicBezTo>
                      <a:pt x="364950" y="1291555"/>
                      <a:pt x="364950" y="1290237"/>
                      <a:pt x="363631" y="1290237"/>
                    </a:cubicBezTo>
                    <a:cubicBezTo>
                      <a:pt x="360996" y="1290237"/>
                      <a:pt x="355724" y="1294191"/>
                      <a:pt x="353088" y="1298145"/>
                    </a:cubicBezTo>
                    <a:cubicBezTo>
                      <a:pt x="350452" y="1302099"/>
                      <a:pt x="345181" y="1303417"/>
                      <a:pt x="334638" y="1306053"/>
                    </a:cubicBezTo>
                    <a:lnTo>
                      <a:pt x="333319" y="1306053"/>
                    </a:lnTo>
                    <a:cubicBezTo>
                      <a:pt x="332002" y="1306053"/>
                      <a:pt x="330683" y="1306053"/>
                      <a:pt x="329366" y="1307370"/>
                    </a:cubicBezTo>
                    <a:lnTo>
                      <a:pt x="328048" y="1307370"/>
                    </a:lnTo>
                    <a:cubicBezTo>
                      <a:pt x="324094" y="1308688"/>
                      <a:pt x="320140" y="1310006"/>
                      <a:pt x="318823" y="1312642"/>
                    </a:cubicBezTo>
                    <a:cubicBezTo>
                      <a:pt x="317504" y="1313960"/>
                      <a:pt x="317504" y="1315278"/>
                      <a:pt x="318823" y="1317914"/>
                    </a:cubicBezTo>
                    <a:cubicBezTo>
                      <a:pt x="320140" y="1321867"/>
                      <a:pt x="329366" y="1323185"/>
                      <a:pt x="333319" y="1323185"/>
                    </a:cubicBezTo>
                    <a:cubicBezTo>
                      <a:pt x="339909" y="1323185"/>
                      <a:pt x="346498" y="1321867"/>
                      <a:pt x="349134" y="1321867"/>
                    </a:cubicBezTo>
                    <a:cubicBezTo>
                      <a:pt x="349134" y="1321867"/>
                      <a:pt x="350452" y="1321867"/>
                      <a:pt x="350452" y="1321867"/>
                    </a:cubicBezTo>
                    <a:cubicBezTo>
                      <a:pt x="357042" y="1321867"/>
                      <a:pt x="357042" y="1327139"/>
                      <a:pt x="358360" y="1332411"/>
                    </a:cubicBezTo>
                    <a:lnTo>
                      <a:pt x="358360" y="1335046"/>
                    </a:lnTo>
                    <a:lnTo>
                      <a:pt x="357042" y="1336364"/>
                    </a:lnTo>
                    <a:cubicBezTo>
                      <a:pt x="355724" y="1339000"/>
                      <a:pt x="353088" y="1339000"/>
                      <a:pt x="349134" y="1341636"/>
                    </a:cubicBezTo>
                    <a:cubicBezTo>
                      <a:pt x="347817" y="1341636"/>
                      <a:pt x="345181" y="1342954"/>
                      <a:pt x="343862" y="1344272"/>
                    </a:cubicBezTo>
                    <a:cubicBezTo>
                      <a:pt x="342545" y="1345590"/>
                      <a:pt x="342545" y="1346908"/>
                      <a:pt x="341227" y="1346908"/>
                    </a:cubicBezTo>
                    <a:cubicBezTo>
                      <a:pt x="339909" y="1348225"/>
                      <a:pt x="338591" y="1348225"/>
                      <a:pt x="325412" y="1349543"/>
                    </a:cubicBezTo>
                    <a:cubicBezTo>
                      <a:pt x="320140" y="1349543"/>
                      <a:pt x="320140" y="1350861"/>
                      <a:pt x="318823" y="1350861"/>
                    </a:cubicBezTo>
                    <a:cubicBezTo>
                      <a:pt x="318823" y="1352179"/>
                      <a:pt x="321459" y="1353497"/>
                      <a:pt x="322776" y="1354815"/>
                    </a:cubicBezTo>
                    <a:cubicBezTo>
                      <a:pt x="325412" y="1356133"/>
                      <a:pt x="326730" y="1357451"/>
                      <a:pt x="326730" y="1358769"/>
                    </a:cubicBezTo>
                    <a:lnTo>
                      <a:pt x="330683" y="1358769"/>
                    </a:lnTo>
                    <a:lnTo>
                      <a:pt x="328048" y="1365359"/>
                    </a:lnTo>
                    <a:cubicBezTo>
                      <a:pt x="326730" y="1366677"/>
                      <a:pt x="325412" y="1369312"/>
                      <a:pt x="321459" y="1371948"/>
                    </a:cubicBezTo>
                    <a:lnTo>
                      <a:pt x="320140" y="1373266"/>
                    </a:lnTo>
                    <a:lnTo>
                      <a:pt x="317504" y="1373266"/>
                    </a:lnTo>
                    <a:cubicBezTo>
                      <a:pt x="312233" y="1373266"/>
                      <a:pt x="305643" y="1369312"/>
                      <a:pt x="295100" y="1362723"/>
                    </a:cubicBezTo>
                    <a:cubicBezTo>
                      <a:pt x="289828" y="1358769"/>
                      <a:pt x="281921" y="1354815"/>
                      <a:pt x="277967" y="1352179"/>
                    </a:cubicBezTo>
                    <a:cubicBezTo>
                      <a:pt x="271377" y="1349543"/>
                      <a:pt x="267424" y="1352179"/>
                      <a:pt x="263470" y="1356133"/>
                    </a:cubicBezTo>
                    <a:cubicBezTo>
                      <a:pt x="260834" y="1357451"/>
                      <a:pt x="259516" y="1360087"/>
                      <a:pt x="256880" y="1361405"/>
                    </a:cubicBezTo>
                    <a:lnTo>
                      <a:pt x="254244" y="1361405"/>
                    </a:lnTo>
                    <a:cubicBezTo>
                      <a:pt x="251609" y="1361405"/>
                      <a:pt x="248973" y="1360087"/>
                      <a:pt x="245019" y="1357451"/>
                    </a:cubicBezTo>
                    <a:cubicBezTo>
                      <a:pt x="241065" y="1354815"/>
                      <a:pt x="235794" y="1352179"/>
                      <a:pt x="231840" y="1354815"/>
                    </a:cubicBezTo>
                    <a:cubicBezTo>
                      <a:pt x="230522" y="1356133"/>
                      <a:pt x="230522" y="1357451"/>
                      <a:pt x="230522" y="1357451"/>
                    </a:cubicBezTo>
                    <a:cubicBezTo>
                      <a:pt x="231840" y="1362723"/>
                      <a:pt x="248973" y="1373266"/>
                      <a:pt x="258198" y="1374584"/>
                    </a:cubicBezTo>
                    <a:cubicBezTo>
                      <a:pt x="266106" y="1375902"/>
                      <a:pt x="272696" y="1385127"/>
                      <a:pt x="277967" y="1399624"/>
                    </a:cubicBezTo>
                    <a:cubicBezTo>
                      <a:pt x="279285" y="1403578"/>
                      <a:pt x="277967" y="1407532"/>
                      <a:pt x="275332" y="1415439"/>
                    </a:cubicBezTo>
                    <a:cubicBezTo>
                      <a:pt x="274013" y="1418075"/>
                      <a:pt x="274013" y="1419393"/>
                      <a:pt x="272696" y="1422029"/>
                    </a:cubicBezTo>
                    <a:lnTo>
                      <a:pt x="272696" y="1424665"/>
                    </a:lnTo>
                    <a:cubicBezTo>
                      <a:pt x="271377" y="1429936"/>
                      <a:pt x="271377" y="1432572"/>
                      <a:pt x="264788" y="1435208"/>
                    </a:cubicBezTo>
                    <a:lnTo>
                      <a:pt x="263470" y="1435208"/>
                    </a:lnTo>
                    <a:lnTo>
                      <a:pt x="262152" y="1435208"/>
                    </a:lnTo>
                    <a:cubicBezTo>
                      <a:pt x="260834" y="1435208"/>
                      <a:pt x="258198" y="1433890"/>
                      <a:pt x="256880" y="1432572"/>
                    </a:cubicBezTo>
                    <a:cubicBezTo>
                      <a:pt x="252927" y="1428618"/>
                      <a:pt x="250291" y="1418075"/>
                      <a:pt x="251609" y="1408850"/>
                    </a:cubicBezTo>
                    <a:cubicBezTo>
                      <a:pt x="251609" y="1404896"/>
                      <a:pt x="251609" y="1402260"/>
                      <a:pt x="248973" y="1400942"/>
                    </a:cubicBezTo>
                    <a:cubicBezTo>
                      <a:pt x="245019" y="1396988"/>
                      <a:pt x="237112" y="1395670"/>
                      <a:pt x="229204" y="1398306"/>
                    </a:cubicBezTo>
                    <a:cubicBezTo>
                      <a:pt x="227886" y="1398306"/>
                      <a:pt x="226569" y="1399624"/>
                      <a:pt x="226569" y="1403578"/>
                    </a:cubicBezTo>
                    <a:cubicBezTo>
                      <a:pt x="226569" y="1406214"/>
                      <a:pt x="225251" y="1410168"/>
                      <a:pt x="223933" y="1412804"/>
                    </a:cubicBezTo>
                    <a:cubicBezTo>
                      <a:pt x="222615" y="1414121"/>
                      <a:pt x="222615" y="1414121"/>
                      <a:pt x="222615" y="1414121"/>
                    </a:cubicBezTo>
                    <a:lnTo>
                      <a:pt x="218661" y="1418075"/>
                    </a:lnTo>
                    <a:lnTo>
                      <a:pt x="216025" y="1414121"/>
                    </a:lnTo>
                    <a:cubicBezTo>
                      <a:pt x="214707" y="1412804"/>
                      <a:pt x="213389" y="1410168"/>
                      <a:pt x="212071" y="1407532"/>
                    </a:cubicBezTo>
                    <a:lnTo>
                      <a:pt x="210753" y="1404896"/>
                    </a:lnTo>
                    <a:cubicBezTo>
                      <a:pt x="209435" y="1402260"/>
                      <a:pt x="208117" y="1402260"/>
                      <a:pt x="206800" y="1402260"/>
                    </a:cubicBezTo>
                    <a:cubicBezTo>
                      <a:pt x="202846" y="1402260"/>
                      <a:pt x="197574" y="1410168"/>
                      <a:pt x="196256" y="1415439"/>
                    </a:cubicBezTo>
                    <a:lnTo>
                      <a:pt x="196256" y="1416757"/>
                    </a:lnTo>
                    <a:cubicBezTo>
                      <a:pt x="194938" y="1424665"/>
                      <a:pt x="192303" y="1427300"/>
                      <a:pt x="183077" y="1429936"/>
                    </a:cubicBezTo>
                    <a:cubicBezTo>
                      <a:pt x="175170" y="1432572"/>
                      <a:pt x="172534" y="1429936"/>
                      <a:pt x="168580" y="1427300"/>
                    </a:cubicBezTo>
                    <a:cubicBezTo>
                      <a:pt x="165944" y="1425983"/>
                      <a:pt x="163309" y="1423347"/>
                      <a:pt x="159355" y="1422029"/>
                    </a:cubicBezTo>
                    <a:cubicBezTo>
                      <a:pt x="156719" y="1420711"/>
                      <a:pt x="154083" y="1420711"/>
                      <a:pt x="152765" y="1420711"/>
                    </a:cubicBezTo>
                    <a:cubicBezTo>
                      <a:pt x="151447" y="1420711"/>
                      <a:pt x="151447" y="1420711"/>
                      <a:pt x="151447" y="1422029"/>
                    </a:cubicBezTo>
                    <a:cubicBezTo>
                      <a:pt x="150129" y="1423347"/>
                      <a:pt x="150129" y="1425983"/>
                      <a:pt x="147494" y="1428618"/>
                    </a:cubicBezTo>
                    <a:cubicBezTo>
                      <a:pt x="146176" y="1429936"/>
                      <a:pt x="143540" y="1431254"/>
                      <a:pt x="142222" y="1431254"/>
                    </a:cubicBezTo>
                    <a:cubicBezTo>
                      <a:pt x="136950" y="1431254"/>
                      <a:pt x="132997" y="1427300"/>
                      <a:pt x="127725" y="1422029"/>
                    </a:cubicBezTo>
                    <a:lnTo>
                      <a:pt x="125089" y="1419393"/>
                    </a:lnTo>
                    <a:cubicBezTo>
                      <a:pt x="122453" y="1416757"/>
                      <a:pt x="118500" y="1416757"/>
                      <a:pt x="118500" y="1418075"/>
                    </a:cubicBezTo>
                    <a:cubicBezTo>
                      <a:pt x="118500" y="1419393"/>
                      <a:pt x="118500" y="1419393"/>
                      <a:pt x="118500" y="1422029"/>
                    </a:cubicBezTo>
                    <a:cubicBezTo>
                      <a:pt x="118500" y="1424665"/>
                      <a:pt x="118500" y="1428618"/>
                      <a:pt x="118500" y="1433890"/>
                    </a:cubicBezTo>
                    <a:cubicBezTo>
                      <a:pt x="118500" y="1435208"/>
                      <a:pt x="118500" y="1437844"/>
                      <a:pt x="119818" y="1439162"/>
                    </a:cubicBezTo>
                    <a:cubicBezTo>
                      <a:pt x="121136" y="1440479"/>
                      <a:pt x="125089" y="1440479"/>
                      <a:pt x="131679" y="1440479"/>
                    </a:cubicBezTo>
                    <a:lnTo>
                      <a:pt x="132997" y="1440479"/>
                    </a:lnTo>
                    <a:cubicBezTo>
                      <a:pt x="134315" y="1440479"/>
                      <a:pt x="135632" y="1440479"/>
                      <a:pt x="138268" y="1440479"/>
                    </a:cubicBezTo>
                    <a:lnTo>
                      <a:pt x="139586" y="1440479"/>
                    </a:lnTo>
                    <a:cubicBezTo>
                      <a:pt x="154083" y="1440479"/>
                      <a:pt x="159355" y="1452341"/>
                      <a:pt x="160673" y="1456295"/>
                    </a:cubicBezTo>
                    <a:cubicBezTo>
                      <a:pt x="160673" y="1456295"/>
                      <a:pt x="163309" y="1458931"/>
                      <a:pt x="181759" y="1458931"/>
                    </a:cubicBezTo>
                    <a:cubicBezTo>
                      <a:pt x="190985" y="1458931"/>
                      <a:pt x="201528" y="1458931"/>
                      <a:pt x="205482" y="1457613"/>
                    </a:cubicBezTo>
                    <a:cubicBezTo>
                      <a:pt x="206800" y="1457613"/>
                      <a:pt x="208117" y="1457613"/>
                      <a:pt x="208117" y="1457613"/>
                    </a:cubicBezTo>
                    <a:lnTo>
                      <a:pt x="209435" y="1457613"/>
                    </a:lnTo>
                    <a:cubicBezTo>
                      <a:pt x="216025" y="1456295"/>
                      <a:pt x="221297" y="1457613"/>
                      <a:pt x="226569" y="1460248"/>
                    </a:cubicBezTo>
                    <a:cubicBezTo>
                      <a:pt x="230522" y="1462884"/>
                      <a:pt x="230522" y="1465520"/>
                      <a:pt x="229204" y="1466838"/>
                    </a:cubicBezTo>
                    <a:cubicBezTo>
                      <a:pt x="227886" y="1472110"/>
                      <a:pt x="219979" y="1477381"/>
                      <a:pt x="213389" y="1478699"/>
                    </a:cubicBezTo>
                    <a:cubicBezTo>
                      <a:pt x="210753" y="1478699"/>
                      <a:pt x="208117" y="1480017"/>
                      <a:pt x="204164" y="1480017"/>
                    </a:cubicBezTo>
                    <a:cubicBezTo>
                      <a:pt x="194938" y="1481335"/>
                      <a:pt x="183077" y="1481335"/>
                      <a:pt x="180442" y="1485289"/>
                    </a:cubicBezTo>
                    <a:cubicBezTo>
                      <a:pt x="179124" y="1486606"/>
                      <a:pt x="175170" y="1487924"/>
                      <a:pt x="171216" y="1487924"/>
                    </a:cubicBezTo>
                    <a:cubicBezTo>
                      <a:pt x="165944" y="1487924"/>
                      <a:pt x="159355" y="1486606"/>
                      <a:pt x="155401" y="1486606"/>
                    </a:cubicBezTo>
                    <a:cubicBezTo>
                      <a:pt x="152765" y="1486606"/>
                      <a:pt x="151447" y="1485289"/>
                      <a:pt x="150129" y="1485289"/>
                    </a:cubicBezTo>
                    <a:cubicBezTo>
                      <a:pt x="146176" y="1485289"/>
                      <a:pt x="142222" y="1480017"/>
                      <a:pt x="136950" y="1474745"/>
                    </a:cubicBezTo>
                    <a:cubicBezTo>
                      <a:pt x="135632" y="1472110"/>
                      <a:pt x="132997" y="1470792"/>
                      <a:pt x="131679" y="1468156"/>
                    </a:cubicBezTo>
                    <a:cubicBezTo>
                      <a:pt x="131679" y="1468156"/>
                      <a:pt x="130361" y="1466838"/>
                      <a:pt x="129043" y="1466838"/>
                    </a:cubicBezTo>
                    <a:cubicBezTo>
                      <a:pt x="126407" y="1466838"/>
                      <a:pt x="121136" y="1468156"/>
                      <a:pt x="109274" y="1480017"/>
                    </a:cubicBezTo>
                    <a:lnTo>
                      <a:pt x="106638" y="1481335"/>
                    </a:lnTo>
                    <a:cubicBezTo>
                      <a:pt x="101367" y="1482653"/>
                      <a:pt x="94777" y="1485289"/>
                      <a:pt x="93459" y="1494514"/>
                    </a:cubicBezTo>
                    <a:cubicBezTo>
                      <a:pt x="90823" y="1507693"/>
                      <a:pt x="123771" y="1518237"/>
                      <a:pt x="136950" y="1522190"/>
                    </a:cubicBezTo>
                    <a:cubicBezTo>
                      <a:pt x="136950" y="1522190"/>
                      <a:pt x="138268" y="1522190"/>
                      <a:pt x="138268" y="1522190"/>
                    </a:cubicBezTo>
                    <a:lnTo>
                      <a:pt x="147494" y="1526144"/>
                    </a:lnTo>
                    <a:lnTo>
                      <a:pt x="138268" y="1531416"/>
                    </a:lnTo>
                    <a:cubicBezTo>
                      <a:pt x="136950" y="1531416"/>
                      <a:pt x="136950" y="1532733"/>
                      <a:pt x="135632" y="1532733"/>
                    </a:cubicBezTo>
                    <a:cubicBezTo>
                      <a:pt x="134315" y="1534051"/>
                      <a:pt x="132997" y="1534051"/>
                      <a:pt x="131679" y="1535369"/>
                    </a:cubicBezTo>
                    <a:lnTo>
                      <a:pt x="130361" y="1536687"/>
                    </a:lnTo>
                    <a:lnTo>
                      <a:pt x="129043" y="1536687"/>
                    </a:lnTo>
                    <a:cubicBezTo>
                      <a:pt x="126407" y="1538005"/>
                      <a:pt x="121136" y="1538005"/>
                      <a:pt x="113228" y="1538005"/>
                    </a:cubicBezTo>
                    <a:cubicBezTo>
                      <a:pt x="105320" y="1538005"/>
                      <a:pt x="98731" y="1538005"/>
                      <a:pt x="96095" y="1536687"/>
                    </a:cubicBezTo>
                    <a:cubicBezTo>
                      <a:pt x="96095" y="1536687"/>
                      <a:pt x="94777" y="1536687"/>
                      <a:pt x="94777" y="1536687"/>
                    </a:cubicBezTo>
                    <a:cubicBezTo>
                      <a:pt x="90823" y="1536687"/>
                      <a:pt x="86870" y="1538005"/>
                      <a:pt x="85552" y="1541959"/>
                    </a:cubicBezTo>
                    <a:cubicBezTo>
                      <a:pt x="84234" y="1544595"/>
                      <a:pt x="84234" y="1544595"/>
                      <a:pt x="84234" y="1545913"/>
                    </a:cubicBezTo>
                    <a:cubicBezTo>
                      <a:pt x="84234" y="1548549"/>
                      <a:pt x="82916" y="1549866"/>
                      <a:pt x="81598" y="1551185"/>
                    </a:cubicBezTo>
                    <a:lnTo>
                      <a:pt x="80280" y="1552502"/>
                    </a:lnTo>
                    <a:cubicBezTo>
                      <a:pt x="78962" y="1553820"/>
                      <a:pt x="77644" y="1555138"/>
                      <a:pt x="77644" y="1555138"/>
                    </a:cubicBezTo>
                    <a:cubicBezTo>
                      <a:pt x="77644" y="1556456"/>
                      <a:pt x="80280" y="1557774"/>
                      <a:pt x="80280" y="1559092"/>
                    </a:cubicBezTo>
                    <a:cubicBezTo>
                      <a:pt x="82916" y="1561728"/>
                      <a:pt x="84234" y="1563045"/>
                      <a:pt x="85552" y="1565681"/>
                    </a:cubicBezTo>
                    <a:cubicBezTo>
                      <a:pt x="85552" y="1568317"/>
                      <a:pt x="86870" y="1570953"/>
                      <a:pt x="89505" y="1577543"/>
                    </a:cubicBezTo>
                    <a:cubicBezTo>
                      <a:pt x="90823" y="1580179"/>
                      <a:pt x="93459" y="1581496"/>
                      <a:pt x="96095" y="1581496"/>
                    </a:cubicBezTo>
                    <a:cubicBezTo>
                      <a:pt x="102684" y="1581496"/>
                      <a:pt x="113228" y="1576224"/>
                      <a:pt x="121136" y="1570953"/>
                    </a:cubicBezTo>
                    <a:lnTo>
                      <a:pt x="122453" y="1570953"/>
                    </a:lnTo>
                    <a:cubicBezTo>
                      <a:pt x="126407" y="1568317"/>
                      <a:pt x="130361" y="1567000"/>
                      <a:pt x="132997" y="1565681"/>
                    </a:cubicBezTo>
                    <a:cubicBezTo>
                      <a:pt x="136950" y="1564364"/>
                      <a:pt x="143540" y="1563045"/>
                      <a:pt x="150129" y="1563045"/>
                    </a:cubicBezTo>
                    <a:cubicBezTo>
                      <a:pt x="159355" y="1563045"/>
                      <a:pt x="165944" y="1564364"/>
                      <a:pt x="171216" y="1568317"/>
                    </a:cubicBezTo>
                    <a:cubicBezTo>
                      <a:pt x="179124" y="1573589"/>
                      <a:pt x="188349" y="1563045"/>
                      <a:pt x="196256" y="1553820"/>
                    </a:cubicBezTo>
                    <a:cubicBezTo>
                      <a:pt x="196256" y="1553820"/>
                      <a:pt x="197574" y="1552502"/>
                      <a:pt x="197574" y="1552502"/>
                    </a:cubicBezTo>
                    <a:lnTo>
                      <a:pt x="197574" y="1547231"/>
                    </a:lnTo>
                    <a:lnTo>
                      <a:pt x="204164" y="1549866"/>
                    </a:lnTo>
                    <a:cubicBezTo>
                      <a:pt x="206800" y="1551185"/>
                      <a:pt x="209435" y="1553820"/>
                      <a:pt x="212071" y="1564364"/>
                    </a:cubicBezTo>
                    <a:lnTo>
                      <a:pt x="212071" y="1567000"/>
                    </a:lnTo>
                    <a:cubicBezTo>
                      <a:pt x="213389" y="1570953"/>
                      <a:pt x="225251" y="1576224"/>
                      <a:pt x="237112" y="1576224"/>
                    </a:cubicBezTo>
                    <a:cubicBezTo>
                      <a:pt x="243701" y="1576224"/>
                      <a:pt x="247655" y="1574907"/>
                      <a:pt x="251609" y="1572271"/>
                    </a:cubicBezTo>
                    <a:cubicBezTo>
                      <a:pt x="255562" y="1569635"/>
                      <a:pt x="259516" y="1567000"/>
                      <a:pt x="262152" y="1567000"/>
                    </a:cubicBezTo>
                    <a:cubicBezTo>
                      <a:pt x="267424" y="1567000"/>
                      <a:pt x="270060" y="1570953"/>
                      <a:pt x="270060" y="1573589"/>
                    </a:cubicBezTo>
                    <a:lnTo>
                      <a:pt x="271377" y="1574907"/>
                    </a:lnTo>
                    <a:cubicBezTo>
                      <a:pt x="272696" y="1577543"/>
                      <a:pt x="275332" y="1581496"/>
                      <a:pt x="271377" y="1590722"/>
                    </a:cubicBezTo>
                    <a:cubicBezTo>
                      <a:pt x="268742" y="1595993"/>
                      <a:pt x="262152" y="1597311"/>
                      <a:pt x="254244" y="1597311"/>
                    </a:cubicBezTo>
                    <a:cubicBezTo>
                      <a:pt x="248973" y="1597311"/>
                      <a:pt x="245019" y="1598629"/>
                      <a:pt x="241065" y="1599947"/>
                    </a:cubicBezTo>
                    <a:cubicBezTo>
                      <a:pt x="237112" y="1601265"/>
                      <a:pt x="234476" y="1603901"/>
                      <a:pt x="230522" y="1605219"/>
                    </a:cubicBezTo>
                    <a:cubicBezTo>
                      <a:pt x="225251" y="1609172"/>
                      <a:pt x="218661" y="1613127"/>
                      <a:pt x="212071" y="1615762"/>
                    </a:cubicBezTo>
                    <a:cubicBezTo>
                      <a:pt x="209435" y="1617080"/>
                      <a:pt x="208117" y="1617080"/>
                      <a:pt x="208117" y="1617080"/>
                    </a:cubicBezTo>
                    <a:lnTo>
                      <a:pt x="201528" y="1618398"/>
                    </a:lnTo>
                    <a:lnTo>
                      <a:pt x="201528" y="1611808"/>
                    </a:lnTo>
                    <a:cubicBezTo>
                      <a:pt x="201528" y="1610491"/>
                      <a:pt x="202846" y="1606537"/>
                      <a:pt x="202846" y="1603901"/>
                    </a:cubicBezTo>
                    <a:lnTo>
                      <a:pt x="204164" y="1598629"/>
                    </a:lnTo>
                    <a:cubicBezTo>
                      <a:pt x="205482" y="1594675"/>
                      <a:pt x="205482" y="1592040"/>
                      <a:pt x="204164" y="1590722"/>
                    </a:cubicBezTo>
                    <a:cubicBezTo>
                      <a:pt x="202846" y="1589404"/>
                      <a:pt x="201528" y="1589404"/>
                      <a:pt x="198892" y="1589404"/>
                    </a:cubicBezTo>
                    <a:cubicBezTo>
                      <a:pt x="196256" y="1589404"/>
                      <a:pt x="194938" y="1589404"/>
                      <a:pt x="193621" y="1588086"/>
                    </a:cubicBezTo>
                    <a:cubicBezTo>
                      <a:pt x="188349" y="1586768"/>
                      <a:pt x="177806" y="1593358"/>
                      <a:pt x="175170" y="1597311"/>
                    </a:cubicBezTo>
                    <a:cubicBezTo>
                      <a:pt x="173852" y="1598629"/>
                      <a:pt x="171216" y="1601265"/>
                      <a:pt x="168580" y="1601265"/>
                    </a:cubicBezTo>
                    <a:cubicBezTo>
                      <a:pt x="165944" y="1601265"/>
                      <a:pt x="161991" y="1599947"/>
                      <a:pt x="151447" y="1592040"/>
                    </a:cubicBezTo>
                    <a:cubicBezTo>
                      <a:pt x="147494" y="1589404"/>
                      <a:pt x="144858" y="1588086"/>
                      <a:pt x="140904" y="1588086"/>
                    </a:cubicBezTo>
                    <a:cubicBezTo>
                      <a:pt x="136950" y="1588086"/>
                      <a:pt x="131679" y="1590722"/>
                      <a:pt x="129043" y="1593358"/>
                    </a:cubicBezTo>
                    <a:cubicBezTo>
                      <a:pt x="125089" y="1595993"/>
                      <a:pt x="122453" y="1597311"/>
                      <a:pt x="118500" y="1597311"/>
                    </a:cubicBezTo>
                    <a:cubicBezTo>
                      <a:pt x="117182" y="1597311"/>
                      <a:pt x="117182" y="1597311"/>
                      <a:pt x="117182" y="1597311"/>
                    </a:cubicBezTo>
                    <a:cubicBezTo>
                      <a:pt x="113228" y="1597311"/>
                      <a:pt x="107956" y="1599947"/>
                      <a:pt x="104002" y="1602583"/>
                    </a:cubicBezTo>
                    <a:cubicBezTo>
                      <a:pt x="100049" y="1605219"/>
                      <a:pt x="96095" y="1607855"/>
                      <a:pt x="90823" y="1609172"/>
                    </a:cubicBezTo>
                    <a:cubicBezTo>
                      <a:pt x="82916" y="1611808"/>
                      <a:pt x="78962" y="1605219"/>
                      <a:pt x="76326" y="1599947"/>
                    </a:cubicBezTo>
                    <a:cubicBezTo>
                      <a:pt x="75009" y="1597311"/>
                      <a:pt x="72373" y="1594675"/>
                      <a:pt x="71055" y="1593358"/>
                    </a:cubicBezTo>
                    <a:cubicBezTo>
                      <a:pt x="71055" y="1593358"/>
                      <a:pt x="71055" y="1593358"/>
                      <a:pt x="69737" y="1593358"/>
                    </a:cubicBezTo>
                    <a:cubicBezTo>
                      <a:pt x="65783" y="1593358"/>
                      <a:pt x="64465" y="1599947"/>
                      <a:pt x="64465" y="1609172"/>
                    </a:cubicBezTo>
                    <a:lnTo>
                      <a:pt x="64465" y="1611808"/>
                    </a:lnTo>
                    <a:cubicBezTo>
                      <a:pt x="64465" y="1613127"/>
                      <a:pt x="64465" y="1614444"/>
                      <a:pt x="63147" y="1615762"/>
                    </a:cubicBezTo>
                    <a:lnTo>
                      <a:pt x="63147" y="1617080"/>
                    </a:lnTo>
                    <a:lnTo>
                      <a:pt x="59193" y="1619716"/>
                    </a:lnTo>
                    <a:cubicBezTo>
                      <a:pt x="57875" y="1621034"/>
                      <a:pt x="55240" y="1621034"/>
                      <a:pt x="51286" y="1626306"/>
                    </a:cubicBezTo>
                    <a:cubicBezTo>
                      <a:pt x="44696" y="1634213"/>
                      <a:pt x="46014" y="1640802"/>
                      <a:pt x="48650" y="1648710"/>
                    </a:cubicBezTo>
                    <a:lnTo>
                      <a:pt x="48650" y="1650028"/>
                    </a:lnTo>
                    <a:cubicBezTo>
                      <a:pt x="48650" y="1651346"/>
                      <a:pt x="48650" y="1651346"/>
                      <a:pt x="49968" y="1652664"/>
                    </a:cubicBezTo>
                    <a:cubicBezTo>
                      <a:pt x="52604" y="1660571"/>
                      <a:pt x="63147" y="1656618"/>
                      <a:pt x="69737" y="1646074"/>
                    </a:cubicBezTo>
                    <a:cubicBezTo>
                      <a:pt x="75009" y="1636849"/>
                      <a:pt x="81598" y="1635530"/>
                      <a:pt x="86870" y="1635530"/>
                    </a:cubicBezTo>
                    <a:cubicBezTo>
                      <a:pt x="90823" y="1635530"/>
                      <a:pt x="94777" y="1636849"/>
                      <a:pt x="100049" y="1636849"/>
                    </a:cubicBezTo>
                    <a:cubicBezTo>
                      <a:pt x="104002" y="1638166"/>
                      <a:pt x="106638" y="1640802"/>
                      <a:pt x="106638" y="1643438"/>
                    </a:cubicBezTo>
                    <a:cubicBezTo>
                      <a:pt x="109274" y="1651346"/>
                      <a:pt x="102684" y="1665843"/>
                      <a:pt x="100049" y="1668478"/>
                    </a:cubicBezTo>
                    <a:lnTo>
                      <a:pt x="98731" y="1669797"/>
                    </a:lnTo>
                    <a:cubicBezTo>
                      <a:pt x="94777" y="1673750"/>
                      <a:pt x="90823" y="1677704"/>
                      <a:pt x="92141" y="1689565"/>
                    </a:cubicBezTo>
                    <a:cubicBezTo>
                      <a:pt x="93459" y="1697473"/>
                      <a:pt x="90823" y="1702745"/>
                      <a:pt x="88188" y="1708016"/>
                    </a:cubicBezTo>
                    <a:cubicBezTo>
                      <a:pt x="85552" y="1713288"/>
                      <a:pt x="82916" y="1718560"/>
                      <a:pt x="81598" y="1727784"/>
                    </a:cubicBezTo>
                    <a:cubicBezTo>
                      <a:pt x="80280" y="1735692"/>
                      <a:pt x="81598" y="1738328"/>
                      <a:pt x="82916" y="1739646"/>
                    </a:cubicBezTo>
                    <a:cubicBezTo>
                      <a:pt x="84234" y="1740964"/>
                      <a:pt x="86870" y="1740964"/>
                      <a:pt x="88188" y="1739646"/>
                    </a:cubicBezTo>
                    <a:lnTo>
                      <a:pt x="88188" y="1738328"/>
                    </a:lnTo>
                    <a:cubicBezTo>
                      <a:pt x="117182" y="1692201"/>
                      <a:pt x="175170" y="1673750"/>
                      <a:pt x="175170" y="1673750"/>
                    </a:cubicBezTo>
                    <a:cubicBezTo>
                      <a:pt x="175170" y="1673750"/>
                      <a:pt x="176488" y="1673750"/>
                      <a:pt x="177806" y="1672433"/>
                    </a:cubicBezTo>
                    <a:cubicBezTo>
                      <a:pt x="180442" y="1671114"/>
                      <a:pt x="184395" y="1669797"/>
                      <a:pt x="187031" y="1669797"/>
                    </a:cubicBezTo>
                    <a:cubicBezTo>
                      <a:pt x="190985" y="1669797"/>
                      <a:pt x="193621" y="1671114"/>
                      <a:pt x="194938" y="1673750"/>
                    </a:cubicBezTo>
                    <a:lnTo>
                      <a:pt x="194938" y="1675068"/>
                    </a:lnTo>
                    <a:cubicBezTo>
                      <a:pt x="197574" y="1685612"/>
                      <a:pt x="163309" y="1708016"/>
                      <a:pt x="163309" y="1708016"/>
                    </a:cubicBezTo>
                    <a:cubicBezTo>
                      <a:pt x="159355" y="1710652"/>
                      <a:pt x="159355" y="1713288"/>
                      <a:pt x="158037" y="1718560"/>
                    </a:cubicBezTo>
                    <a:cubicBezTo>
                      <a:pt x="158037" y="1722513"/>
                      <a:pt x="156719" y="1726467"/>
                      <a:pt x="155401" y="1731739"/>
                    </a:cubicBezTo>
                    <a:lnTo>
                      <a:pt x="155401" y="1733056"/>
                    </a:lnTo>
                    <a:lnTo>
                      <a:pt x="150129" y="1739646"/>
                    </a:lnTo>
                    <a:lnTo>
                      <a:pt x="147494" y="1731739"/>
                    </a:lnTo>
                    <a:cubicBezTo>
                      <a:pt x="146176" y="1727784"/>
                      <a:pt x="146176" y="1721195"/>
                      <a:pt x="147494" y="1714605"/>
                    </a:cubicBezTo>
                    <a:cubicBezTo>
                      <a:pt x="147494" y="1711970"/>
                      <a:pt x="147494" y="1711970"/>
                      <a:pt x="147494" y="1711970"/>
                    </a:cubicBezTo>
                    <a:cubicBezTo>
                      <a:pt x="146176" y="1711970"/>
                      <a:pt x="142222" y="1714605"/>
                      <a:pt x="138268" y="1717241"/>
                    </a:cubicBezTo>
                    <a:cubicBezTo>
                      <a:pt x="134315" y="1719877"/>
                      <a:pt x="130361" y="1722513"/>
                      <a:pt x="126407" y="1723831"/>
                    </a:cubicBezTo>
                    <a:cubicBezTo>
                      <a:pt x="118500" y="1727784"/>
                      <a:pt x="118500" y="1727784"/>
                      <a:pt x="118500" y="1731739"/>
                    </a:cubicBezTo>
                    <a:cubicBezTo>
                      <a:pt x="118500" y="1733056"/>
                      <a:pt x="118500" y="1734374"/>
                      <a:pt x="118500" y="1735692"/>
                    </a:cubicBezTo>
                    <a:cubicBezTo>
                      <a:pt x="118500" y="1743600"/>
                      <a:pt x="97413" y="1763368"/>
                      <a:pt x="90823" y="1767322"/>
                    </a:cubicBezTo>
                    <a:cubicBezTo>
                      <a:pt x="86870" y="1769958"/>
                      <a:pt x="82916" y="1769958"/>
                      <a:pt x="78962" y="1769958"/>
                    </a:cubicBezTo>
                    <a:cubicBezTo>
                      <a:pt x="76326" y="1769958"/>
                      <a:pt x="75009" y="1769958"/>
                      <a:pt x="72373" y="1771276"/>
                    </a:cubicBezTo>
                    <a:cubicBezTo>
                      <a:pt x="71055" y="1772594"/>
                      <a:pt x="69737" y="1773911"/>
                      <a:pt x="71055" y="1776547"/>
                    </a:cubicBezTo>
                    <a:cubicBezTo>
                      <a:pt x="71055" y="1777866"/>
                      <a:pt x="72373" y="1779183"/>
                      <a:pt x="75009" y="1779183"/>
                    </a:cubicBezTo>
                    <a:lnTo>
                      <a:pt x="76326" y="1779183"/>
                    </a:lnTo>
                    <a:cubicBezTo>
                      <a:pt x="80280" y="1779183"/>
                      <a:pt x="82916" y="1780501"/>
                      <a:pt x="86870" y="1785773"/>
                    </a:cubicBezTo>
                    <a:lnTo>
                      <a:pt x="89505" y="1788409"/>
                    </a:lnTo>
                    <a:lnTo>
                      <a:pt x="88188" y="1791045"/>
                    </a:lnTo>
                    <a:cubicBezTo>
                      <a:pt x="85552" y="1793680"/>
                      <a:pt x="80280" y="1797635"/>
                      <a:pt x="69737" y="1802906"/>
                    </a:cubicBezTo>
                    <a:cubicBezTo>
                      <a:pt x="63147" y="1805542"/>
                      <a:pt x="57875" y="1809495"/>
                      <a:pt x="55240" y="1812131"/>
                    </a:cubicBezTo>
                    <a:cubicBezTo>
                      <a:pt x="52604" y="1814767"/>
                      <a:pt x="51286" y="1814767"/>
                      <a:pt x="48650" y="1814767"/>
                    </a:cubicBezTo>
                    <a:lnTo>
                      <a:pt x="47332" y="1814767"/>
                    </a:lnTo>
                    <a:cubicBezTo>
                      <a:pt x="44696" y="1813449"/>
                      <a:pt x="43378" y="1812131"/>
                      <a:pt x="42061" y="1808178"/>
                    </a:cubicBezTo>
                    <a:lnTo>
                      <a:pt x="42061" y="1806859"/>
                    </a:lnTo>
                    <a:cubicBezTo>
                      <a:pt x="42061" y="1805542"/>
                      <a:pt x="40743" y="1805542"/>
                      <a:pt x="40743" y="1804224"/>
                    </a:cubicBezTo>
                    <a:cubicBezTo>
                      <a:pt x="40743" y="1802906"/>
                      <a:pt x="39425" y="1802906"/>
                      <a:pt x="38107" y="1802906"/>
                    </a:cubicBezTo>
                    <a:cubicBezTo>
                      <a:pt x="32835" y="1802906"/>
                      <a:pt x="24928" y="1810814"/>
                      <a:pt x="20974" y="1818721"/>
                    </a:cubicBezTo>
                    <a:cubicBezTo>
                      <a:pt x="17020" y="1827946"/>
                      <a:pt x="18338" y="1843761"/>
                      <a:pt x="20974" y="1855622"/>
                    </a:cubicBezTo>
                    <a:cubicBezTo>
                      <a:pt x="20974" y="1856941"/>
                      <a:pt x="20974" y="1856941"/>
                      <a:pt x="20974" y="1856941"/>
                    </a:cubicBezTo>
                    <a:cubicBezTo>
                      <a:pt x="23610" y="1856941"/>
                      <a:pt x="31517" y="1841125"/>
                      <a:pt x="34153" y="1835854"/>
                    </a:cubicBezTo>
                    <a:lnTo>
                      <a:pt x="36789" y="1831900"/>
                    </a:lnTo>
                    <a:cubicBezTo>
                      <a:pt x="36789" y="1830582"/>
                      <a:pt x="38107" y="1830582"/>
                      <a:pt x="38107" y="1830582"/>
                    </a:cubicBezTo>
                    <a:lnTo>
                      <a:pt x="42061" y="1826628"/>
                    </a:lnTo>
                    <a:lnTo>
                      <a:pt x="46014" y="1830582"/>
                    </a:lnTo>
                    <a:cubicBezTo>
                      <a:pt x="48650" y="1833218"/>
                      <a:pt x="51286" y="1839807"/>
                      <a:pt x="51286" y="1845079"/>
                    </a:cubicBezTo>
                    <a:cubicBezTo>
                      <a:pt x="51286" y="1846397"/>
                      <a:pt x="51286" y="1847715"/>
                      <a:pt x="52604" y="1847715"/>
                    </a:cubicBezTo>
                    <a:cubicBezTo>
                      <a:pt x="53922" y="1847715"/>
                      <a:pt x="56557" y="1843761"/>
                      <a:pt x="57875" y="1837172"/>
                    </a:cubicBezTo>
                    <a:cubicBezTo>
                      <a:pt x="59193" y="1830582"/>
                      <a:pt x="63147" y="1829264"/>
                      <a:pt x="65783" y="1829264"/>
                    </a:cubicBezTo>
                    <a:cubicBezTo>
                      <a:pt x="68419" y="1829264"/>
                      <a:pt x="71055" y="1830582"/>
                      <a:pt x="73691" y="1833218"/>
                    </a:cubicBezTo>
                    <a:cubicBezTo>
                      <a:pt x="73691" y="1833218"/>
                      <a:pt x="75009" y="1834536"/>
                      <a:pt x="76326" y="1834536"/>
                    </a:cubicBezTo>
                    <a:cubicBezTo>
                      <a:pt x="80280" y="1834536"/>
                      <a:pt x="88188" y="1830582"/>
                      <a:pt x="97413" y="1823993"/>
                    </a:cubicBezTo>
                    <a:lnTo>
                      <a:pt x="100049" y="1822674"/>
                    </a:lnTo>
                    <a:cubicBezTo>
                      <a:pt x="104002" y="1820038"/>
                      <a:pt x="105320" y="1818721"/>
                      <a:pt x="107956" y="1818721"/>
                    </a:cubicBezTo>
                    <a:lnTo>
                      <a:pt x="109274" y="1818721"/>
                    </a:lnTo>
                    <a:cubicBezTo>
                      <a:pt x="110592" y="1818721"/>
                      <a:pt x="111910" y="1821357"/>
                      <a:pt x="113228" y="1822674"/>
                    </a:cubicBezTo>
                    <a:cubicBezTo>
                      <a:pt x="117182" y="1829264"/>
                      <a:pt x="106638" y="1835854"/>
                      <a:pt x="100049" y="1839807"/>
                    </a:cubicBezTo>
                    <a:lnTo>
                      <a:pt x="98731" y="1841125"/>
                    </a:lnTo>
                    <a:cubicBezTo>
                      <a:pt x="97413" y="1841125"/>
                      <a:pt x="97413" y="1842443"/>
                      <a:pt x="97413" y="1842443"/>
                    </a:cubicBezTo>
                    <a:cubicBezTo>
                      <a:pt x="96095" y="1843761"/>
                      <a:pt x="96095" y="1843761"/>
                      <a:pt x="94777" y="1843761"/>
                    </a:cubicBezTo>
                    <a:cubicBezTo>
                      <a:pt x="92141" y="1845079"/>
                      <a:pt x="89505" y="1846397"/>
                      <a:pt x="88188" y="1856941"/>
                    </a:cubicBezTo>
                    <a:cubicBezTo>
                      <a:pt x="86870" y="1867484"/>
                      <a:pt x="76326" y="1878027"/>
                      <a:pt x="69737" y="1884616"/>
                    </a:cubicBezTo>
                    <a:cubicBezTo>
                      <a:pt x="67101" y="1887252"/>
                      <a:pt x="64465" y="1889888"/>
                      <a:pt x="63147" y="1891206"/>
                    </a:cubicBezTo>
                    <a:cubicBezTo>
                      <a:pt x="60511" y="1895160"/>
                      <a:pt x="60511" y="1895160"/>
                      <a:pt x="61829" y="1900432"/>
                    </a:cubicBezTo>
                    <a:lnTo>
                      <a:pt x="61829" y="1901749"/>
                    </a:lnTo>
                    <a:cubicBezTo>
                      <a:pt x="61829" y="1903068"/>
                      <a:pt x="61829" y="1903068"/>
                      <a:pt x="61829" y="1904385"/>
                    </a:cubicBezTo>
                    <a:cubicBezTo>
                      <a:pt x="63147" y="1908339"/>
                      <a:pt x="63147" y="1921518"/>
                      <a:pt x="53922" y="1932061"/>
                    </a:cubicBezTo>
                    <a:cubicBezTo>
                      <a:pt x="47332" y="1941287"/>
                      <a:pt x="36789" y="1945240"/>
                      <a:pt x="22292" y="1945240"/>
                    </a:cubicBezTo>
                    <a:cubicBezTo>
                      <a:pt x="17020" y="1945240"/>
                      <a:pt x="9113" y="1946559"/>
                      <a:pt x="7795" y="1950512"/>
                    </a:cubicBezTo>
                    <a:cubicBezTo>
                      <a:pt x="5159" y="1957102"/>
                      <a:pt x="17020" y="1970281"/>
                      <a:pt x="23610" y="1976870"/>
                    </a:cubicBezTo>
                    <a:cubicBezTo>
                      <a:pt x="26246" y="1980824"/>
                      <a:pt x="28882" y="1982142"/>
                      <a:pt x="28882" y="1983460"/>
                    </a:cubicBezTo>
                    <a:cubicBezTo>
                      <a:pt x="30199" y="1986096"/>
                      <a:pt x="31517" y="1987414"/>
                      <a:pt x="34153" y="1988732"/>
                    </a:cubicBezTo>
                    <a:cubicBezTo>
                      <a:pt x="38107" y="1991367"/>
                      <a:pt x="42061" y="1995322"/>
                      <a:pt x="44696" y="2007182"/>
                    </a:cubicBezTo>
                    <a:cubicBezTo>
                      <a:pt x="46014" y="2013772"/>
                      <a:pt x="49968" y="2016408"/>
                      <a:pt x="57875" y="2016408"/>
                    </a:cubicBezTo>
                    <a:cubicBezTo>
                      <a:pt x="61829" y="2016408"/>
                      <a:pt x="65783" y="2016408"/>
                      <a:pt x="68419" y="2015090"/>
                    </a:cubicBezTo>
                    <a:cubicBezTo>
                      <a:pt x="71055" y="2015090"/>
                      <a:pt x="73691" y="2013772"/>
                      <a:pt x="75009" y="2013772"/>
                    </a:cubicBezTo>
                    <a:cubicBezTo>
                      <a:pt x="77644" y="2013772"/>
                      <a:pt x="81598" y="2013772"/>
                      <a:pt x="82916" y="2016408"/>
                    </a:cubicBezTo>
                    <a:cubicBezTo>
                      <a:pt x="85552" y="2019044"/>
                      <a:pt x="86870" y="2024315"/>
                      <a:pt x="84234" y="2038813"/>
                    </a:cubicBezTo>
                    <a:cubicBezTo>
                      <a:pt x="82916" y="2048038"/>
                      <a:pt x="84234" y="2051992"/>
                      <a:pt x="85552" y="2053309"/>
                    </a:cubicBezTo>
                    <a:cubicBezTo>
                      <a:pt x="88188" y="2055945"/>
                      <a:pt x="94777" y="2051992"/>
                      <a:pt x="101367" y="2044084"/>
                    </a:cubicBezTo>
                    <a:cubicBezTo>
                      <a:pt x="102684" y="2042766"/>
                      <a:pt x="104002" y="2041449"/>
                      <a:pt x="104002" y="2040130"/>
                    </a:cubicBezTo>
                    <a:lnTo>
                      <a:pt x="113228" y="2020361"/>
                    </a:lnTo>
                    <a:close/>
                    <a:moveTo>
                      <a:pt x="188349" y="1669797"/>
                    </a:moveTo>
                    <a:cubicBezTo>
                      <a:pt x="187031" y="1669797"/>
                      <a:pt x="187031" y="1669797"/>
                      <a:pt x="185713" y="1671114"/>
                    </a:cubicBezTo>
                    <a:cubicBezTo>
                      <a:pt x="184395" y="1671114"/>
                      <a:pt x="183077" y="1672433"/>
                      <a:pt x="181759" y="1672433"/>
                    </a:cubicBezTo>
                    <a:cubicBezTo>
                      <a:pt x="181759" y="1672433"/>
                      <a:pt x="146176" y="1682976"/>
                      <a:pt x="118500" y="1710652"/>
                    </a:cubicBezTo>
                    <a:cubicBezTo>
                      <a:pt x="121136" y="1709334"/>
                      <a:pt x="123771" y="1708016"/>
                      <a:pt x="126407" y="1705381"/>
                    </a:cubicBezTo>
                    <a:cubicBezTo>
                      <a:pt x="129043" y="1704062"/>
                      <a:pt x="132997" y="1701426"/>
                      <a:pt x="135632" y="1698791"/>
                    </a:cubicBezTo>
                    <a:cubicBezTo>
                      <a:pt x="142222" y="1694837"/>
                      <a:pt x="146176" y="1692201"/>
                      <a:pt x="150129" y="1692201"/>
                    </a:cubicBezTo>
                    <a:cubicBezTo>
                      <a:pt x="152765" y="1692201"/>
                      <a:pt x="155401" y="1693519"/>
                      <a:pt x="156719" y="1694837"/>
                    </a:cubicBezTo>
                    <a:cubicBezTo>
                      <a:pt x="158037" y="1693519"/>
                      <a:pt x="159355" y="1690883"/>
                      <a:pt x="161991" y="1689565"/>
                    </a:cubicBezTo>
                    <a:cubicBezTo>
                      <a:pt x="171216" y="1685612"/>
                      <a:pt x="183077" y="1676386"/>
                      <a:pt x="188349" y="1669797"/>
                    </a:cubicBezTo>
                    <a:close/>
                    <a:moveTo>
                      <a:pt x="193621" y="1568317"/>
                    </a:moveTo>
                    <a:cubicBezTo>
                      <a:pt x="194938" y="1568317"/>
                      <a:pt x="197574" y="1568317"/>
                      <a:pt x="198892" y="1569635"/>
                    </a:cubicBezTo>
                    <a:cubicBezTo>
                      <a:pt x="198892" y="1569635"/>
                      <a:pt x="200210" y="1569635"/>
                      <a:pt x="201528" y="1569635"/>
                    </a:cubicBezTo>
                    <a:cubicBezTo>
                      <a:pt x="205482" y="1569635"/>
                      <a:pt x="210753" y="1570953"/>
                      <a:pt x="214707" y="1574907"/>
                    </a:cubicBezTo>
                    <a:cubicBezTo>
                      <a:pt x="218661" y="1580179"/>
                      <a:pt x="217343" y="1586768"/>
                      <a:pt x="216025" y="1590722"/>
                    </a:cubicBezTo>
                    <a:lnTo>
                      <a:pt x="214707" y="1594675"/>
                    </a:lnTo>
                    <a:cubicBezTo>
                      <a:pt x="218661" y="1592040"/>
                      <a:pt x="222615" y="1590722"/>
                      <a:pt x="226569" y="1588086"/>
                    </a:cubicBezTo>
                    <a:cubicBezTo>
                      <a:pt x="230522" y="1585450"/>
                      <a:pt x="234476" y="1582814"/>
                      <a:pt x="238430" y="1581496"/>
                    </a:cubicBezTo>
                    <a:cubicBezTo>
                      <a:pt x="243701" y="1578860"/>
                      <a:pt x="248973" y="1578860"/>
                      <a:pt x="254244" y="1577543"/>
                    </a:cubicBezTo>
                    <a:cubicBezTo>
                      <a:pt x="256880" y="1577543"/>
                      <a:pt x="263470" y="1576224"/>
                      <a:pt x="263470" y="1574907"/>
                    </a:cubicBezTo>
                    <a:cubicBezTo>
                      <a:pt x="264788" y="1572271"/>
                      <a:pt x="264788" y="1570953"/>
                      <a:pt x="263470" y="1569635"/>
                    </a:cubicBezTo>
                    <a:lnTo>
                      <a:pt x="262152" y="1568317"/>
                    </a:lnTo>
                    <a:cubicBezTo>
                      <a:pt x="262152" y="1568317"/>
                      <a:pt x="262152" y="1567000"/>
                      <a:pt x="262152" y="1567000"/>
                    </a:cubicBezTo>
                    <a:cubicBezTo>
                      <a:pt x="260834" y="1567000"/>
                      <a:pt x="260834" y="1568317"/>
                      <a:pt x="258198" y="1569635"/>
                    </a:cubicBezTo>
                    <a:cubicBezTo>
                      <a:pt x="252927" y="1573589"/>
                      <a:pt x="246337" y="1576224"/>
                      <a:pt x="237112" y="1576224"/>
                    </a:cubicBezTo>
                    <a:cubicBezTo>
                      <a:pt x="225251" y="1576224"/>
                      <a:pt x="205482" y="1570953"/>
                      <a:pt x="202846" y="1560410"/>
                    </a:cubicBezTo>
                    <a:lnTo>
                      <a:pt x="202846" y="1559092"/>
                    </a:lnTo>
                    <a:cubicBezTo>
                      <a:pt x="202846" y="1557774"/>
                      <a:pt x="201528" y="1556456"/>
                      <a:pt x="201528" y="1555138"/>
                    </a:cubicBezTo>
                    <a:cubicBezTo>
                      <a:pt x="193621" y="1564364"/>
                      <a:pt x="185713" y="1572271"/>
                      <a:pt x="176488" y="1572271"/>
                    </a:cubicBezTo>
                    <a:cubicBezTo>
                      <a:pt x="172534" y="1572271"/>
                      <a:pt x="169898" y="1570953"/>
                      <a:pt x="167262" y="1569635"/>
                    </a:cubicBezTo>
                    <a:cubicBezTo>
                      <a:pt x="163309" y="1567000"/>
                      <a:pt x="158037" y="1567000"/>
                      <a:pt x="151447" y="1567000"/>
                    </a:cubicBezTo>
                    <a:cubicBezTo>
                      <a:pt x="146176" y="1567000"/>
                      <a:pt x="140904" y="1567000"/>
                      <a:pt x="136950" y="1568317"/>
                    </a:cubicBezTo>
                    <a:cubicBezTo>
                      <a:pt x="135632" y="1568317"/>
                      <a:pt x="131679" y="1570953"/>
                      <a:pt x="129043" y="1572271"/>
                    </a:cubicBezTo>
                    <a:lnTo>
                      <a:pt x="127725" y="1572271"/>
                    </a:lnTo>
                    <a:cubicBezTo>
                      <a:pt x="123771" y="1574907"/>
                      <a:pt x="118500" y="1577543"/>
                      <a:pt x="113228" y="1580179"/>
                    </a:cubicBezTo>
                    <a:cubicBezTo>
                      <a:pt x="115864" y="1580179"/>
                      <a:pt x="118500" y="1580179"/>
                      <a:pt x="119818" y="1580179"/>
                    </a:cubicBezTo>
                    <a:cubicBezTo>
                      <a:pt x="121136" y="1580179"/>
                      <a:pt x="122453" y="1578860"/>
                      <a:pt x="125089" y="1577543"/>
                    </a:cubicBezTo>
                    <a:cubicBezTo>
                      <a:pt x="129043" y="1574907"/>
                      <a:pt x="135632" y="1570953"/>
                      <a:pt x="142222" y="1570953"/>
                    </a:cubicBezTo>
                    <a:cubicBezTo>
                      <a:pt x="147494" y="1570953"/>
                      <a:pt x="152765" y="1572271"/>
                      <a:pt x="158037" y="1576224"/>
                    </a:cubicBezTo>
                    <a:cubicBezTo>
                      <a:pt x="164626" y="1581496"/>
                      <a:pt x="167262" y="1582814"/>
                      <a:pt x="168580" y="1582814"/>
                    </a:cubicBezTo>
                    <a:cubicBezTo>
                      <a:pt x="168580" y="1582814"/>
                      <a:pt x="168580" y="1582814"/>
                      <a:pt x="168580" y="1582814"/>
                    </a:cubicBezTo>
                    <a:cubicBezTo>
                      <a:pt x="172534" y="1576224"/>
                      <a:pt x="184395" y="1568317"/>
                      <a:pt x="193621" y="1568317"/>
                    </a:cubicBezTo>
                    <a:close/>
                    <a:moveTo>
                      <a:pt x="383400" y="1327139"/>
                    </a:moveTo>
                    <a:cubicBezTo>
                      <a:pt x="383400" y="1328457"/>
                      <a:pt x="383400" y="1328457"/>
                      <a:pt x="383400" y="1327139"/>
                    </a:cubicBezTo>
                    <a:cubicBezTo>
                      <a:pt x="383400" y="1328457"/>
                      <a:pt x="384718" y="1329775"/>
                      <a:pt x="387354" y="1332411"/>
                    </a:cubicBezTo>
                    <a:cubicBezTo>
                      <a:pt x="387354" y="1332411"/>
                      <a:pt x="388672" y="1333729"/>
                      <a:pt x="388672" y="1333729"/>
                    </a:cubicBezTo>
                    <a:cubicBezTo>
                      <a:pt x="388672" y="1332411"/>
                      <a:pt x="388672" y="1332411"/>
                      <a:pt x="387354" y="1331093"/>
                    </a:cubicBezTo>
                    <a:cubicBezTo>
                      <a:pt x="386036" y="1331093"/>
                      <a:pt x="384718" y="1329775"/>
                      <a:pt x="383400" y="1327139"/>
                    </a:cubicBezTo>
                    <a:close/>
                    <a:moveTo>
                      <a:pt x="403169" y="1290237"/>
                    </a:moveTo>
                    <a:cubicBezTo>
                      <a:pt x="404487" y="1294191"/>
                      <a:pt x="405805" y="1299463"/>
                      <a:pt x="407123" y="1304735"/>
                    </a:cubicBezTo>
                    <a:cubicBezTo>
                      <a:pt x="407123" y="1302099"/>
                      <a:pt x="407123" y="1300781"/>
                      <a:pt x="408441" y="1299463"/>
                    </a:cubicBezTo>
                    <a:cubicBezTo>
                      <a:pt x="408441" y="1298145"/>
                      <a:pt x="409758" y="1296827"/>
                      <a:pt x="408441" y="1295509"/>
                    </a:cubicBezTo>
                    <a:cubicBezTo>
                      <a:pt x="408441" y="1294191"/>
                      <a:pt x="405805" y="1292873"/>
                      <a:pt x="404487" y="1291555"/>
                    </a:cubicBezTo>
                    <a:cubicBezTo>
                      <a:pt x="404487" y="1291555"/>
                      <a:pt x="404487" y="1290237"/>
                      <a:pt x="403169" y="1290237"/>
                    </a:cubicBezTo>
                    <a:close/>
                    <a:moveTo>
                      <a:pt x="639075" y="1172943"/>
                    </a:moveTo>
                    <a:cubicBezTo>
                      <a:pt x="640393" y="1174261"/>
                      <a:pt x="641711" y="1176897"/>
                      <a:pt x="641711" y="1179533"/>
                    </a:cubicBezTo>
                    <a:cubicBezTo>
                      <a:pt x="641711" y="1179533"/>
                      <a:pt x="641711" y="1179533"/>
                      <a:pt x="641711" y="1180851"/>
                    </a:cubicBezTo>
                    <a:cubicBezTo>
                      <a:pt x="641711" y="1180851"/>
                      <a:pt x="643029" y="1179533"/>
                      <a:pt x="643029" y="1179533"/>
                    </a:cubicBezTo>
                    <a:cubicBezTo>
                      <a:pt x="645665" y="1178215"/>
                      <a:pt x="645665" y="1176897"/>
                      <a:pt x="646983" y="1175579"/>
                    </a:cubicBezTo>
                    <a:cubicBezTo>
                      <a:pt x="646983" y="1175579"/>
                      <a:pt x="646983" y="1175579"/>
                      <a:pt x="645665" y="1175579"/>
                    </a:cubicBezTo>
                    <a:cubicBezTo>
                      <a:pt x="644347" y="1174261"/>
                      <a:pt x="643029" y="1172943"/>
                      <a:pt x="639075" y="1172943"/>
                    </a:cubicBezTo>
                    <a:close/>
                    <a:moveTo>
                      <a:pt x="911884" y="799974"/>
                    </a:moveTo>
                    <a:cubicBezTo>
                      <a:pt x="911884" y="799974"/>
                      <a:pt x="911884" y="799974"/>
                      <a:pt x="911884" y="799974"/>
                    </a:cubicBezTo>
                    <a:cubicBezTo>
                      <a:pt x="915837" y="802609"/>
                      <a:pt x="921109" y="801291"/>
                      <a:pt x="927699" y="801291"/>
                    </a:cubicBezTo>
                    <a:cubicBezTo>
                      <a:pt x="923744" y="801291"/>
                      <a:pt x="917155" y="801291"/>
                      <a:pt x="911884" y="799974"/>
                    </a:cubicBezTo>
                    <a:close/>
                    <a:moveTo>
                      <a:pt x="1072669" y="647096"/>
                    </a:moveTo>
                    <a:cubicBezTo>
                      <a:pt x="1076623" y="649731"/>
                      <a:pt x="1080576" y="651049"/>
                      <a:pt x="1081894" y="651049"/>
                    </a:cubicBezTo>
                    <a:cubicBezTo>
                      <a:pt x="1083212" y="651049"/>
                      <a:pt x="1083212" y="651049"/>
                      <a:pt x="1084530" y="651049"/>
                    </a:cubicBezTo>
                    <a:cubicBezTo>
                      <a:pt x="1081894" y="649731"/>
                      <a:pt x="1079259" y="648414"/>
                      <a:pt x="1076623" y="648414"/>
                    </a:cubicBezTo>
                    <a:cubicBezTo>
                      <a:pt x="1075305" y="648414"/>
                      <a:pt x="1073987" y="647096"/>
                      <a:pt x="1072669" y="647096"/>
                    </a:cubicBezTo>
                    <a:close/>
                  </a:path>
                </a:pathLst>
              </a:custGeom>
              <a:grpFill/>
              <a:ln w="6350" cap="flat">
                <a:solidFill>
                  <a:srgbClr val="94C33D"/>
                </a:solidFill>
                <a:prstDash val="solid"/>
                <a:miter/>
              </a:ln>
            </p:spPr>
            <p:txBody>
              <a:bodyPr rtlCol="0" anchor="ctr"/>
              <a:lstStyle/>
              <a:p>
                <a:endParaRPr lang="en-US"/>
              </a:p>
            </p:txBody>
          </p:sp>
        </p:grpSp>
        <p:grpSp>
          <p:nvGrpSpPr>
            <p:cNvPr id="105" name="Graphic 5">
              <a:extLst>
                <a:ext uri="{FF2B5EF4-FFF2-40B4-BE49-F238E27FC236}">
                  <a16:creationId xmlns:a16="http://schemas.microsoft.com/office/drawing/2014/main" id="{9A5326D7-2131-B109-AC45-6D6451B1B25F}"/>
                </a:ext>
              </a:extLst>
            </p:cNvPr>
            <p:cNvGrpSpPr/>
            <p:nvPr/>
          </p:nvGrpSpPr>
          <p:grpSpPr>
            <a:xfrm>
              <a:off x="4366064" y="5681290"/>
              <a:ext cx="799643" cy="1315348"/>
              <a:chOff x="4366064" y="5681290"/>
              <a:chExt cx="799643" cy="1315348"/>
            </a:xfrm>
            <a:grpFill/>
          </p:grpSpPr>
          <p:sp>
            <p:nvSpPr>
              <p:cNvPr id="106" name="Freeform 105">
                <a:extLst>
                  <a:ext uri="{FF2B5EF4-FFF2-40B4-BE49-F238E27FC236}">
                    <a16:creationId xmlns:a16="http://schemas.microsoft.com/office/drawing/2014/main" id="{B75141E2-625D-46DF-2F0F-9E45F359FE84}"/>
                  </a:ext>
                </a:extLst>
              </p:cNvPr>
              <p:cNvSpPr/>
              <p:nvPr/>
            </p:nvSpPr>
            <p:spPr>
              <a:xfrm>
                <a:off x="4371335" y="5691903"/>
                <a:ext cx="794372" cy="1299462"/>
              </a:xfrm>
              <a:custGeom>
                <a:avLst/>
                <a:gdLst>
                  <a:gd name="connsiteX0" fmla="*/ 12850 w 794372"/>
                  <a:gd name="connsiteY0" fmla="*/ 1299463 h 1299462"/>
                  <a:gd name="connsiteX1" fmla="*/ 988 w 794372"/>
                  <a:gd name="connsiteY1" fmla="*/ 1295509 h 1299462"/>
                  <a:gd name="connsiteX2" fmla="*/ 988 w 794372"/>
                  <a:gd name="connsiteY2" fmla="*/ 1288919 h 1299462"/>
                  <a:gd name="connsiteX3" fmla="*/ 44479 w 794372"/>
                  <a:gd name="connsiteY3" fmla="*/ 1262561 h 1299462"/>
                  <a:gd name="connsiteX4" fmla="*/ 111693 w 794372"/>
                  <a:gd name="connsiteY4" fmla="*/ 1200619 h 1299462"/>
                  <a:gd name="connsiteX5" fmla="*/ 111693 w 794372"/>
                  <a:gd name="connsiteY5" fmla="*/ 1200619 h 1299462"/>
                  <a:gd name="connsiteX6" fmla="*/ 169681 w 794372"/>
                  <a:gd name="connsiteY6" fmla="*/ 1137359 h 1299462"/>
                  <a:gd name="connsiteX7" fmla="*/ 227669 w 794372"/>
                  <a:gd name="connsiteY7" fmla="*/ 1122863 h 1299462"/>
                  <a:gd name="connsiteX8" fmla="*/ 257982 w 794372"/>
                  <a:gd name="connsiteY8" fmla="*/ 1124180 h 1299462"/>
                  <a:gd name="connsiteX9" fmla="*/ 275114 w 794372"/>
                  <a:gd name="connsiteY9" fmla="*/ 1125499 h 1299462"/>
                  <a:gd name="connsiteX10" fmla="*/ 283022 w 794372"/>
                  <a:gd name="connsiteY10" fmla="*/ 1125499 h 1299462"/>
                  <a:gd name="connsiteX11" fmla="*/ 305427 w 794372"/>
                  <a:gd name="connsiteY11" fmla="*/ 1114955 h 1299462"/>
                  <a:gd name="connsiteX12" fmla="*/ 308062 w 794372"/>
                  <a:gd name="connsiteY12" fmla="*/ 1111001 h 1299462"/>
                  <a:gd name="connsiteX13" fmla="*/ 321241 w 794372"/>
                  <a:gd name="connsiteY13" fmla="*/ 1100458 h 1299462"/>
                  <a:gd name="connsiteX14" fmla="*/ 321241 w 794372"/>
                  <a:gd name="connsiteY14" fmla="*/ 1100458 h 1299462"/>
                  <a:gd name="connsiteX15" fmla="*/ 305427 w 794372"/>
                  <a:gd name="connsiteY15" fmla="*/ 1097822 h 1299462"/>
                  <a:gd name="connsiteX16" fmla="*/ 268525 w 794372"/>
                  <a:gd name="connsiteY16" fmla="*/ 1101775 h 1299462"/>
                  <a:gd name="connsiteX17" fmla="*/ 256664 w 794372"/>
                  <a:gd name="connsiteY17" fmla="*/ 1103094 h 1299462"/>
                  <a:gd name="connsiteX18" fmla="*/ 250074 w 794372"/>
                  <a:gd name="connsiteY18" fmla="*/ 1104411 h 1299462"/>
                  <a:gd name="connsiteX19" fmla="*/ 243485 w 794372"/>
                  <a:gd name="connsiteY19" fmla="*/ 1105730 h 1299462"/>
                  <a:gd name="connsiteX20" fmla="*/ 231623 w 794372"/>
                  <a:gd name="connsiteY20" fmla="*/ 1091232 h 1299462"/>
                  <a:gd name="connsiteX21" fmla="*/ 217126 w 794372"/>
                  <a:gd name="connsiteY21" fmla="*/ 1084643 h 1299462"/>
                  <a:gd name="connsiteX22" fmla="*/ 198676 w 794372"/>
                  <a:gd name="connsiteY22" fmla="*/ 1087279 h 1299462"/>
                  <a:gd name="connsiteX23" fmla="*/ 194722 w 794372"/>
                  <a:gd name="connsiteY23" fmla="*/ 1088596 h 1299462"/>
                  <a:gd name="connsiteX24" fmla="*/ 188132 w 794372"/>
                  <a:gd name="connsiteY24" fmla="*/ 1089915 h 1299462"/>
                  <a:gd name="connsiteX25" fmla="*/ 181542 w 794372"/>
                  <a:gd name="connsiteY25" fmla="*/ 1085961 h 1299462"/>
                  <a:gd name="connsiteX26" fmla="*/ 189450 w 794372"/>
                  <a:gd name="connsiteY26" fmla="*/ 1075417 h 1299462"/>
                  <a:gd name="connsiteX27" fmla="*/ 194722 w 794372"/>
                  <a:gd name="connsiteY27" fmla="*/ 1067510 h 1299462"/>
                  <a:gd name="connsiteX28" fmla="*/ 184178 w 794372"/>
                  <a:gd name="connsiteY28" fmla="*/ 1056967 h 1299462"/>
                  <a:gd name="connsiteX29" fmla="*/ 180225 w 794372"/>
                  <a:gd name="connsiteY29" fmla="*/ 1056967 h 1299462"/>
                  <a:gd name="connsiteX30" fmla="*/ 156502 w 794372"/>
                  <a:gd name="connsiteY30" fmla="*/ 1074100 h 1299462"/>
                  <a:gd name="connsiteX31" fmla="*/ 147277 w 794372"/>
                  <a:gd name="connsiteY31" fmla="*/ 1079372 h 1299462"/>
                  <a:gd name="connsiteX32" fmla="*/ 130144 w 794372"/>
                  <a:gd name="connsiteY32" fmla="*/ 1054331 h 1299462"/>
                  <a:gd name="connsiteX33" fmla="*/ 126190 w 794372"/>
                  <a:gd name="connsiteY33" fmla="*/ 1049059 h 1299462"/>
                  <a:gd name="connsiteX34" fmla="*/ 115647 w 794372"/>
                  <a:gd name="connsiteY34" fmla="*/ 1026655 h 1299462"/>
                  <a:gd name="connsiteX35" fmla="*/ 167046 w 794372"/>
                  <a:gd name="connsiteY35" fmla="*/ 998978 h 1299462"/>
                  <a:gd name="connsiteX36" fmla="*/ 196040 w 794372"/>
                  <a:gd name="connsiteY36" fmla="*/ 992389 h 1299462"/>
                  <a:gd name="connsiteX37" fmla="*/ 221080 w 794372"/>
                  <a:gd name="connsiteY37" fmla="*/ 977892 h 1299462"/>
                  <a:gd name="connsiteX38" fmla="*/ 228987 w 794372"/>
                  <a:gd name="connsiteY38" fmla="*/ 973938 h 1299462"/>
                  <a:gd name="connsiteX39" fmla="*/ 240849 w 794372"/>
                  <a:gd name="connsiteY39" fmla="*/ 926493 h 1299462"/>
                  <a:gd name="connsiteX40" fmla="*/ 240849 w 794372"/>
                  <a:gd name="connsiteY40" fmla="*/ 889592 h 1299462"/>
                  <a:gd name="connsiteX41" fmla="*/ 239531 w 794372"/>
                  <a:gd name="connsiteY41" fmla="*/ 889592 h 1299462"/>
                  <a:gd name="connsiteX42" fmla="*/ 223716 w 794372"/>
                  <a:gd name="connsiteY42" fmla="*/ 893545 h 1299462"/>
                  <a:gd name="connsiteX43" fmla="*/ 207901 w 794372"/>
                  <a:gd name="connsiteY43" fmla="*/ 897499 h 1299462"/>
                  <a:gd name="connsiteX44" fmla="*/ 206583 w 794372"/>
                  <a:gd name="connsiteY44" fmla="*/ 897499 h 1299462"/>
                  <a:gd name="connsiteX45" fmla="*/ 199994 w 794372"/>
                  <a:gd name="connsiteY45" fmla="*/ 893545 h 1299462"/>
                  <a:gd name="connsiteX46" fmla="*/ 211855 w 794372"/>
                  <a:gd name="connsiteY46" fmla="*/ 877730 h 1299462"/>
                  <a:gd name="connsiteX47" fmla="*/ 213173 w 794372"/>
                  <a:gd name="connsiteY47" fmla="*/ 876413 h 1299462"/>
                  <a:gd name="connsiteX48" fmla="*/ 211855 w 794372"/>
                  <a:gd name="connsiteY48" fmla="*/ 875095 h 1299462"/>
                  <a:gd name="connsiteX49" fmla="*/ 210537 w 794372"/>
                  <a:gd name="connsiteY49" fmla="*/ 871141 h 1299462"/>
                  <a:gd name="connsiteX50" fmla="*/ 210537 w 794372"/>
                  <a:gd name="connsiteY50" fmla="*/ 843465 h 1299462"/>
                  <a:gd name="connsiteX51" fmla="*/ 211855 w 794372"/>
                  <a:gd name="connsiteY51" fmla="*/ 832922 h 1299462"/>
                  <a:gd name="connsiteX52" fmla="*/ 219762 w 794372"/>
                  <a:gd name="connsiteY52" fmla="*/ 828968 h 1299462"/>
                  <a:gd name="connsiteX53" fmla="*/ 221080 w 794372"/>
                  <a:gd name="connsiteY53" fmla="*/ 828968 h 1299462"/>
                  <a:gd name="connsiteX54" fmla="*/ 236895 w 794372"/>
                  <a:gd name="connsiteY54" fmla="*/ 836875 h 1299462"/>
                  <a:gd name="connsiteX55" fmla="*/ 252710 w 794372"/>
                  <a:gd name="connsiteY55" fmla="*/ 846101 h 1299462"/>
                  <a:gd name="connsiteX56" fmla="*/ 254028 w 794372"/>
                  <a:gd name="connsiteY56" fmla="*/ 846101 h 1299462"/>
                  <a:gd name="connsiteX57" fmla="*/ 273796 w 794372"/>
                  <a:gd name="connsiteY57" fmla="*/ 828968 h 1299462"/>
                  <a:gd name="connsiteX58" fmla="*/ 279068 w 794372"/>
                  <a:gd name="connsiteY58" fmla="*/ 822378 h 1299462"/>
                  <a:gd name="connsiteX59" fmla="*/ 323877 w 794372"/>
                  <a:gd name="connsiteY59" fmla="*/ 811834 h 1299462"/>
                  <a:gd name="connsiteX60" fmla="*/ 333102 w 794372"/>
                  <a:gd name="connsiteY60" fmla="*/ 811834 h 1299462"/>
                  <a:gd name="connsiteX61" fmla="*/ 335738 w 794372"/>
                  <a:gd name="connsiteY61" fmla="*/ 811834 h 1299462"/>
                  <a:gd name="connsiteX62" fmla="*/ 348918 w 794372"/>
                  <a:gd name="connsiteY62" fmla="*/ 826332 h 1299462"/>
                  <a:gd name="connsiteX63" fmla="*/ 348918 w 794372"/>
                  <a:gd name="connsiteY63" fmla="*/ 827650 h 1299462"/>
                  <a:gd name="connsiteX64" fmla="*/ 362097 w 794372"/>
                  <a:gd name="connsiteY64" fmla="*/ 836875 h 1299462"/>
                  <a:gd name="connsiteX65" fmla="*/ 363415 w 794372"/>
                  <a:gd name="connsiteY65" fmla="*/ 836875 h 1299462"/>
                  <a:gd name="connsiteX66" fmla="*/ 363415 w 794372"/>
                  <a:gd name="connsiteY66" fmla="*/ 827650 h 1299462"/>
                  <a:gd name="connsiteX67" fmla="*/ 362097 w 794372"/>
                  <a:gd name="connsiteY67" fmla="*/ 822378 h 1299462"/>
                  <a:gd name="connsiteX68" fmla="*/ 376594 w 794372"/>
                  <a:gd name="connsiteY68" fmla="*/ 802610 h 1299462"/>
                  <a:gd name="connsiteX69" fmla="*/ 383183 w 794372"/>
                  <a:gd name="connsiteY69" fmla="*/ 748575 h 1299462"/>
                  <a:gd name="connsiteX70" fmla="*/ 383183 w 794372"/>
                  <a:gd name="connsiteY70" fmla="*/ 744621 h 1299462"/>
                  <a:gd name="connsiteX71" fmla="*/ 387137 w 794372"/>
                  <a:gd name="connsiteY71" fmla="*/ 732760 h 1299462"/>
                  <a:gd name="connsiteX72" fmla="*/ 401634 w 794372"/>
                  <a:gd name="connsiteY72" fmla="*/ 727488 h 1299462"/>
                  <a:gd name="connsiteX73" fmla="*/ 406906 w 794372"/>
                  <a:gd name="connsiteY73" fmla="*/ 727488 h 1299462"/>
                  <a:gd name="connsiteX74" fmla="*/ 408224 w 794372"/>
                  <a:gd name="connsiteY74" fmla="*/ 727488 h 1299462"/>
                  <a:gd name="connsiteX75" fmla="*/ 412177 w 794372"/>
                  <a:gd name="connsiteY75" fmla="*/ 726170 h 1299462"/>
                  <a:gd name="connsiteX76" fmla="*/ 414813 w 794372"/>
                  <a:gd name="connsiteY76" fmla="*/ 711673 h 1299462"/>
                  <a:gd name="connsiteX77" fmla="*/ 421403 w 794372"/>
                  <a:gd name="connsiteY77" fmla="*/ 690587 h 1299462"/>
                  <a:gd name="connsiteX78" fmla="*/ 422721 w 794372"/>
                  <a:gd name="connsiteY78" fmla="*/ 689269 h 1299462"/>
                  <a:gd name="connsiteX79" fmla="*/ 426674 w 794372"/>
                  <a:gd name="connsiteY79" fmla="*/ 682679 h 1299462"/>
                  <a:gd name="connsiteX80" fmla="*/ 408224 w 794372"/>
                  <a:gd name="connsiteY80" fmla="*/ 695858 h 1299462"/>
                  <a:gd name="connsiteX81" fmla="*/ 397681 w 794372"/>
                  <a:gd name="connsiteY81" fmla="*/ 701130 h 1299462"/>
                  <a:gd name="connsiteX82" fmla="*/ 392409 w 794372"/>
                  <a:gd name="connsiteY82" fmla="*/ 698494 h 1299462"/>
                  <a:gd name="connsiteX83" fmla="*/ 391091 w 794372"/>
                  <a:gd name="connsiteY83" fmla="*/ 691905 h 1299462"/>
                  <a:gd name="connsiteX84" fmla="*/ 388455 w 794372"/>
                  <a:gd name="connsiteY84" fmla="*/ 680043 h 1299462"/>
                  <a:gd name="connsiteX85" fmla="*/ 384501 w 794372"/>
                  <a:gd name="connsiteY85" fmla="*/ 655003 h 1299462"/>
                  <a:gd name="connsiteX86" fmla="*/ 381865 w 794372"/>
                  <a:gd name="connsiteY86" fmla="*/ 643142 h 1299462"/>
                  <a:gd name="connsiteX87" fmla="*/ 379229 w 794372"/>
                  <a:gd name="connsiteY87" fmla="*/ 629963 h 1299462"/>
                  <a:gd name="connsiteX88" fmla="*/ 408224 w 794372"/>
                  <a:gd name="connsiteY88" fmla="*/ 583836 h 1299462"/>
                  <a:gd name="connsiteX89" fmla="*/ 413495 w 794372"/>
                  <a:gd name="connsiteY89" fmla="*/ 579882 h 1299462"/>
                  <a:gd name="connsiteX90" fmla="*/ 420085 w 794372"/>
                  <a:gd name="connsiteY90" fmla="*/ 571975 h 1299462"/>
                  <a:gd name="connsiteX91" fmla="*/ 408224 w 794372"/>
                  <a:gd name="connsiteY91" fmla="*/ 569339 h 1299462"/>
                  <a:gd name="connsiteX92" fmla="*/ 401634 w 794372"/>
                  <a:gd name="connsiteY92" fmla="*/ 569339 h 1299462"/>
                  <a:gd name="connsiteX93" fmla="*/ 391091 w 794372"/>
                  <a:gd name="connsiteY93" fmla="*/ 575928 h 1299462"/>
                  <a:gd name="connsiteX94" fmla="*/ 387137 w 794372"/>
                  <a:gd name="connsiteY94" fmla="*/ 581200 h 1299462"/>
                  <a:gd name="connsiteX95" fmla="*/ 367368 w 794372"/>
                  <a:gd name="connsiteY95" fmla="*/ 590425 h 1299462"/>
                  <a:gd name="connsiteX96" fmla="*/ 359461 w 794372"/>
                  <a:gd name="connsiteY96" fmla="*/ 590425 h 1299462"/>
                  <a:gd name="connsiteX97" fmla="*/ 352871 w 794372"/>
                  <a:gd name="connsiteY97" fmla="*/ 590425 h 1299462"/>
                  <a:gd name="connsiteX98" fmla="*/ 337056 w 794372"/>
                  <a:gd name="connsiteY98" fmla="*/ 581200 h 1299462"/>
                  <a:gd name="connsiteX99" fmla="*/ 334420 w 794372"/>
                  <a:gd name="connsiteY99" fmla="*/ 575928 h 1299462"/>
                  <a:gd name="connsiteX100" fmla="*/ 326513 w 794372"/>
                  <a:gd name="connsiteY100" fmla="*/ 569339 h 1299462"/>
                  <a:gd name="connsiteX101" fmla="*/ 327831 w 794372"/>
                  <a:gd name="connsiteY101" fmla="*/ 586472 h 1299462"/>
                  <a:gd name="connsiteX102" fmla="*/ 327831 w 794372"/>
                  <a:gd name="connsiteY102" fmla="*/ 595697 h 1299462"/>
                  <a:gd name="connsiteX103" fmla="*/ 322559 w 794372"/>
                  <a:gd name="connsiteY103" fmla="*/ 598333 h 1299462"/>
                  <a:gd name="connsiteX104" fmla="*/ 313334 w 794372"/>
                  <a:gd name="connsiteY104" fmla="*/ 594379 h 1299462"/>
                  <a:gd name="connsiteX105" fmla="*/ 313334 w 794372"/>
                  <a:gd name="connsiteY105" fmla="*/ 594379 h 1299462"/>
                  <a:gd name="connsiteX106" fmla="*/ 313334 w 794372"/>
                  <a:gd name="connsiteY106" fmla="*/ 594379 h 1299462"/>
                  <a:gd name="connsiteX107" fmla="*/ 288294 w 794372"/>
                  <a:gd name="connsiteY107" fmla="*/ 578564 h 1299462"/>
                  <a:gd name="connsiteX108" fmla="*/ 272479 w 794372"/>
                  <a:gd name="connsiteY108" fmla="*/ 597015 h 1299462"/>
                  <a:gd name="connsiteX109" fmla="*/ 264571 w 794372"/>
                  <a:gd name="connsiteY109" fmla="*/ 607558 h 1299462"/>
                  <a:gd name="connsiteX110" fmla="*/ 263253 w 794372"/>
                  <a:gd name="connsiteY110" fmla="*/ 607558 h 1299462"/>
                  <a:gd name="connsiteX111" fmla="*/ 259300 w 794372"/>
                  <a:gd name="connsiteY111" fmla="*/ 606240 h 1299462"/>
                  <a:gd name="connsiteX112" fmla="*/ 257982 w 794372"/>
                  <a:gd name="connsiteY112" fmla="*/ 590425 h 1299462"/>
                  <a:gd name="connsiteX113" fmla="*/ 250074 w 794372"/>
                  <a:gd name="connsiteY113" fmla="*/ 568020 h 1299462"/>
                  <a:gd name="connsiteX114" fmla="*/ 244803 w 794372"/>
                  <a:gd name="connsiteY114" fmla="*/ 553524 h 1299462"/>
                  <a:gd name="connsiteX115" fmla="*/ 248756 w 794372"/>
                  <a:gd name="connsiteY115" fmla="*/ 545617 h 1299462"/>
                  <a:gd name="connsiteX116" fmla="*/ 255346 w 794372"/>
                  <a:gd name="connsiteY116" fmla="*/ 544298 h 1299462"/>
                  <a:gd name="connsiteX117" fmla="*/ 271161 w 794372"/>
                  <a:gd name="connsiteY117" fmla="*/ 553524 h 1299462"/>
                  <a:gd name="connsiteX118" fmla="*/ 273796 w 794372"/>
                  <a:gd name="connsiteY118" fmla="*/ 554841 h 1299462"/>
                  <a:gd name="connsiteX119" fmla="*/ 276432 w 794372"/>
                  <a:gd name="connsiteY119" fmla="*/ 552206 h 1299462"/>
                  <a:gd name="connsiteX120" fmla="*/ 297519 w 794372"/>
                  <a:gd name="connsiteY120" fmla="*/ 524529 h 1299462"/>
                  <a:gd name="connsiteX121" fmla="*/ 300155 w 794372"/>
                  <a:gd name="connsiteY121" fmla="*/ 521893 h 1299462"/>
                  <a:gd name="connsiteX122" fmla="*/ 302791 w 794372"/>
                  <a:gd name="connsiteY122" fmla="*/ 490264 h 1299462"/>
                  <a:gd name="connsiteX123" fmla="*/ 322559 w 794372"/>
                  <a:gd name="connsiteY123" fmla="*/ 467859 h 1299462"/>
                  <a:gd name="connsiteX124" fmla="*/ 325195 w 794372"/>
                  <a:gd name="connsiteY124" fmla="*/ 433594 h 1299462"/>
                  <a:gd name="connsiteX125" fmla="*/ 343646 w 794372"/>
                  <a:gd name="connsiteY125" fmla="*/ 411189 h 1299462"/>
                  <a:gd name="connsiteX126" fmla="*/ 346282 w 794372"/>
                  <a:gd name="connsiteY126" fmla="*/ 409871 h 1299462"/>
                  <a:gd name="connsiteX127" fmla="*/ 338374 w 794372"/>
                  <a:gd name="connsiteY127" fmla="*/ 409871 h 1299462"/>
                  <a:gd name="connsiteX128" fmla="*/ 315970 w 794372"/>
                  <a:gd name="connsiteY128" fmla="*/ 411189 h 1299462"/>
                  <a:gd name="connsiteX129" fmla="*/ 312016 w 794372"/>
                  <a:gd name="connsiteY129" fmla="*/ 411189 h 1299462"/>
                  <a:gd name="connsiteX130" fmla="*/ 305427 w 794372"/>
                  <a:gd name="connsiteY130" fmla="*/ 405917 h 1299462"/>
                  <a:gd name="connsiteX131" fmla="*/ 305427 w 794372"/>
                  <a:gd name="connsiteY131" fmla="*/ 403281 h 1299462"/>
                  <a:gd name="connsiteX132" fmla="*/ 308062 w 794372"/>
                  <a:gd name="connsiteY132" fmla="*/ 390102 h 1299462"/>
                  <a:gd name="connsiteX133" fmla="*/ 310698 w 794372"/>
                  <a:gd name="connsiteY133" fmla="*/ 380877 h 1299462"/>
                  <a:gd name="connsiteX134" fmla="*/ 293565 w 794372"/>
                  <a:gd name="connsiteY134" fmla="*/ 399328 h 1299462"/>
                  <a:gd name="connsiteX135" fmla="*/ 289612 w 794372"/>
                  <a:gd name="connsiteY135" fmla="*/ 404600 h 1299462"/>
                  <a:gd name="connsiteX136" fmla="*/ 286976 w 794372"/>
                  <a:gd name="connsiteY136" fmla="*/ 420415 h 1299462"/>
                  <a:gd name="connsiteX137" fmla="*/ 286976 w 794372"/>
                  <a:gd name="connsiteY137" fmla="*/ 428322 h 1299462"/>
                  <a:gd name="connsiteX138" fmla="*/ 260617 w 794372"/>
                  <a:gd name="connsiteY138" fmla="*/ 458634 h 1299462"/>
                  <a:gd name="connsiteX139" fmla="*/ 254028 w 794372"/>
                  <a:gd name="connsiteY139" fmla="*/ 474449 h 1299462"/>
                  <a:gd name="connsiteX140" fmla="*/ 226352 w 794372"/>
                  <a:gd name="connsiteY140" fmla="*/ 500807 h 1299462"/>
                  <a:gd name="connsiteX141" fmla="*/ 221080 w 794372"/>
                  <a:gd name="connsiteY141" fmla="*/ 496854 h 1299462"/>
                  <a:gd name="connsiteX142" fmla="*/ 230305 w 794372"/>
                  <a:gd name="connsiteY142" fmla="*/ 462587 h 1299462"/>
                  <a:gd name="connsiteX143" fmla="*/ 238213 w 794372"/>
                  <a:gd name="connsiteY143" fmla="*/ 445455 h 1299462"/>
                  <a:gd name="connsiteX144" fmla="*/ 256664 w 794372"/>
                  <a:gd name="connsiteY144" fmla="*/ 425686 h 1299462"/>
                  <a:gd name="connsiteX145" fmla="*/ 265889 w 794372"/>
                  <a:gd name="connsiteY145" fmla="*/ 409871 h 1299462"/>
                  <a:gd name="connsiteX146" fmla="*/ 265889 w 794372"/>
                  <a:gd name="connsiteY146" fmla="*/ 408553 h 1299462"/>
                  <a:gd name="connsiteX147" fmla="*/ 275114 w 794372"/>
                  <a:gd name="connsiteY147" fmla="*/ 390102 h 1299462"/>
                  <a:gd name="connsiteX148" fmla="*/ 281704 w 794372"/>
                  <a:gd name="connsiteY148" fmla="*/ 354519 h 1299462"/>
                  <a:gd name="connsiteX149" fmla="*/ 317288 w 794372"/>
                  <a:gd name="connsiteY149" fmla="*/ 334750 h 1299462"/>
                  <a:gd name="connsiteX150" fmla="*/ 326513 w 794372"/>
                  <a:gd name="connsiteY150" fmla="*/ 334750 h 1299462"/>
                  <a:gd name="connsiteX151" fmla="*/ 327831 w 794372"/>
                  <a:gd name="connsiteY151" fmla="*/ 334750 h 1299462"/>
                  <a:gd name="connsiteX152" fmla="*/ 330467 w 794372"/>
                  <a:gd name="connsiteY152" fmla="*/ 334750 h 1299462"/>
                  <a:gd name="connsiteX153" fmla="*/ 327831 w 794372"/>
                  <a:gd name="connsiteY153" fmla="*/ 325525 h 1299462"/>
                  <a:gd name="connsiteX154" fmla="*/ 333102 w 794372"/>
                  <a:gd name="connsiteY154" fmla="*/ 305756 h 1299462"/>
                  <a:gd name="connsiteX155" fmla="*/ 335738 w 794372"/>
                  <a:gd name="connsiteY155" fmla="*/ 304438 h 1299462"/>
                  <a:gd name="connsiteX156" fmla="*/ 341010 w 794372"/>
                  <a:gd name="connsiteY156" fmla="*/ 291259 h 1299462"/>
                  <a:gd name="connsiteX157" fmla="*/ 341010 w 794372"/>
                  <a:gd name="connsiteY157" fmla="*/ 291259 h 1299462"/>
                  <a:gd name="connsiteX158" fmla="*/ 339692 w 794372"/>
                  <a:gd name="connsiteY158" fmla="*/ 291259 h 1299462"/>
                  <a:gd name="connsiteX159" fmla="*/ 309380 w 794372"/>
                  <a:gd name="connsiteY159" fmla="*/ 304438 h 1299462"/>
                  <a:gd name="connsiteX160" fmla="*/ 288294 w 794372"/>
                  <a:gd name="connsiteY160" fmla="*/ 313663 h 1299462"/>
                  <a:gd name="connsiteX161" fmla="*/ 288294 w 794372"/>
                  <a:gd name="connsiteY161" fmla="*/ 313663 h 1299462"/>
                  <a:gd name="connsiteX162" fmla="*/ 286976 w 794372"/>
                  <a:gd name="connsiteY162" fmla="*/ 313663 h 1299462"/>
                  <a:gd name="connsiteX163" fmla="*/ 281704 w 794372"/>
                  <a:gd name="connsiteY163" fmla="*/ 309710 h 1299462"/>
                  <a:gd name="connsiteX164" fmla="*/ 288294 w 794372"/>
                  <a:gd name="connsiteY164" fmla="*/ 296531 h 1299462"/>
                  <a:gd name="connsiteX165" fmla="*/ 290929 w 794372"/>
                  <a:gd name="connsiteY165" fmla="*/ 293895 h 1299462"/>
                  <a:gd name="connsiteX166" fmla="*/ 279068 w 794372"/>
                  <a:gd name="connsiteY166" fmla="*/ 292577 h 1299462"/>
                  <a:gd name="connsiteX167" fmla="*/ 272479 w 794372"/>
                  <a:gd name="connsiteY167" fmla="*/ 292577 h 1299462"/>
                  <a:gd name="connsiteX168" fmla="*/ 267207 w 794372"/>
                  <a:gd name="connsiteY168" fmla="*/ 292577 h 1299462"/>
                  <a:gd name="connsiteX169" fmla="*/ 259300 w 794372"/>
                  <a:gd name="connsiteY169" fmla="*/ 289941 h 1299462"/>
                  <a:gd name="connsiteX170" fmla="*/ 257982 w 794372"/>
                  <a:gd name="connsiteY170" fmla="*/ 283351 h 1299462"/>
                  <a:gd name="connsiteX171" fmla="*/ 257982 w 794372"/>
                  <a:gd name="connsiteY171" fmla="*/ 282034 h 1299462"/>
                  <a:gd name="connsiteX172" fmla="*/ 279068 w 794372"/>
                  <a:gd name="connsiteY172" fmla="*/ 271490 h 1299462"/>
                  <a:gd name="connsiteX173" fmla="*/ 284340 w 794372"/>
                  <a:gd name="connsiteY173" fmla="*/ 270172 h 1299462"/>
                  <a:gd name="connsiteX174" fmla="*/ 294883 w 794372"/>
                  <a:gd name="connsiteY174" fmla="*/ 258311 h 1299462"/>
                  <a:gd name="connsiteX175" fmla="*/ 309380 w 794372"/>
                  <a:gd name="connsiteY175" fmla="*/ 239860 h 1299462"/>
                  <a:gd name="connsiteX176" fmla="*/ 322559 w 794372"/>
                  <a:gd name="connsiteY176" fmla="*/ 216138 h 1299462"/>
                  <a:gd name="connsiteX177" fmla="*/ 323877 w 794372"/>
                  <a:gd name="connsiteY177" fmla="*/ 212184 h 1299462"/>
                  <a:gd name="connsiteX178" fmla="*/ 338374 w 794372"/>
                  <a:gd name="connsiteY178" fmla="*/ 204277 h 1299462"/>
                  <a:gd name="connsiteX179" fmla="*/ 339692 w 794372"/>
                  <a:gd name="connsiteY179" fmla="*/ 197687 h 1299462"/>
                  <a:gd name="connsiteX180" fmla="*/ 339692 w 794372"/>
                  <a:gd name="connsiteY180" fmla="*/ 193733 h 1299462"/>
                  <a:gd name="connsiteX181" fmla="*/ 337056 w 794372"/>
                  <a:gd name="connsiteY181" fmla="*/ 188461 h 1299462"/>
                  <a:gd name="connsiteX182" fmla="*/ 330467 w 794372"/>
                  <a:gd name="connsiteY182" fmla="*/ 177918 h 1299462"/>
                  <a:gd name="connsiteX183" fmla="*/ 343646 w 794372"/>
                  <a:gd name="connsiteY183" fmla="*/ 160786 h 1299462"/>
                  <a:gd name="connsiteX184" fmla="*/ 344964 w 794372"/>
                  <a:gd name="connsiteY184" fmla="*/ 159467 h 1299462"/>
                  <a:gd name="connsiteX185" fmla="*/ 341010 w 794372"/>
                  <a:gd name="connsiteY185" fmla="*/ 155514 h 1299462"/>
                  <a:gd name="connsiteX186" fmla="*/ 350236 w 794372"/>
                  <a:gd name="connsiteY186" fmla="*/ 119930 h 1299462"/>
                  <a:gd name="connsiteX187" fmla="*/ 354189 w 794372"/>
                  <a:gd name="connsiteY187" fmla="*/ 113340 h 1299462"/>
                  <a:gd name="connsiteX188" fmla="*/ 367368 w 794372"/>
                  <a:gd name="connsiteY188" fmla="*/ 105433 h 1299462"/>
                  <a:gd name="connsiteX189" fmla="*/ 385819 w 794372"/>
                  <a:gd name="connsiteY189" fmla="*/ 115976 h 1299462"/>
                  <a:gd name="connsiteX190" fmla="*/ 388455 w 794372"/>
                  <a:gd name="connsiteY190" fmla="*/ 117295 h 1299462"/>
                  <a:gd name="connsiteX191" fmla="*/ 385819 w 794372"/>
                  <a:gd name="connsiteY191" fmla="*/ 93572 h 1299462"/>
                  <a:gd name="connsiteX192" fmla="*/ 395045 w 794372"/>
                  <a:gd name="connsiteY192" fmla="*/ 68532 h 1299462"/>
                  <a:gd name="connsiteX193" fmla="*/ 397681 w 794372"/>
                  <a:gd name="connsiteY193" fmla="*/ 65896 h 1299462"/>
                  <a:gd name="connsiteX194" fmla="*/ 398998 w 794372"/>
                  <a:gd name="connsiteY194" fmla="*/ 64578 h 1299462"/>
                  <a:gd name="connsiteX195" fmla="*/ 406906 w 794372"/>
                  <a:gd name="connsiteY195" fmla="*/ 59306 h 1299462"/>
                  <a:gd name="connsiteX196" fmla="*/ 421403 w 794372"/>
                  <a:gd name="connsiteY196" fmla="*/ 64578 h 1299462"/>
                  <a:gd name="connsiteX197" fmla="*/ 426674 w 794372"/>
                  <a:gd name="connsiteY197" fmla="*/ 65896 h 1299462"/>
                  <a:gd name="connsiteX198" fmla="*/ 427992 w 794372"/>
                  <a:gd name="connsiteY198" fmla="*/ 64578 h 1299462"/>
                  <a:gd name="connsiteX199" fmla="*/ 425356 w 794372"/>
                  <a:gd name="connsiteY199" fmla="*/ 54034 h 1299462"/>
                  <a:gd name="connsiteX200" fmla="*/ 425356 w 794372"/>
                  <a:gd name="connsiteY200" fmla="*/ 31630 h 1299462"/>
                  <a:gd name="connsiteX201" fmla="*/ 427992 w 794372"/>
                  <a:gd name="connsiteY201" fmla="*/ 26358 h 1299462"/>
                  <a:gd name="connsiteX202" fmla="*/ 435900 w 794372"/>
                  <a:gd name="connsiteY202" fmla="*/ 10543 h 1299462"/>
                  <a:gd name="connsiteX203" fmla="*/ 454351 w 794372"/>
                  <a:gd name="connsiteY203" fmla="*/ 0 h 1299462"/>
                  <a:gd name="connsiteX204" fmla="*/ 475437 w 794372"/>
                  <a:gd name="connsiteY204" fmla="*/ 14497 h 1299462"/>
                  <a:gd name="connsiteX205" fmla="*/ 492570 w 794372"/>
                  <a:gd name="connsiteY205" fmla="*/ 22405 h 1299462"/>
                  <a:gd name="connsiteX206" fmla="*/ 504431 w 794372"/>
                  <a:gd name="connsiteY206" fmla="*/ 18451 h 1299462"/>
                  <a:gd name="connsiteX207" fmla="*/ 537379 w 794372"/>
                  <a:gd name="connsiteY207" fmla="*/ 11862 h 1299462"/>
                  <a:gd name="connsiteX208" fmla="*/ 543969 w 794372"/>
                  <a:gd name="connsiteY208" fmla="*/ 11862 h 1299462"/>
                  <a:gd name="connsiteX209" fmla="*/ 551876 w 794372"/>
                  <a:gd name="connsiteY209" fmla="*/ 11862 h 1299462"/>
                  <a:gd name="connsiteX210" fmla="*/ 607229 w 794372"/>
                  <a:gd name="connsiteY210" fmla="*/ 6590 h 1299462"/>
                  <a:gd name="connsiteX211" fmla="*/ 612500 w 794372"/>
                  <a:gd name="connsiteY211" fmla="*/ 5272 h 1299462"/>
                  <a:gd name="connsiteX212" fmla="*/ 620408 w 794372"/>
                  <a:gd name="connsiteY212" fmla="*/ 10543 h 1299462"/>
                  <a:gd name="connsiteX213" fmla="*/ 615136 w 794372"/>
                  <a:gd name="connsiteY213" fmla="*/ 26358 h 1299462"/>
                  <a:gd name="connsiteX214" fmla="*/ 617772 w 794372"/>
                  <a:gd name="connsiteY214" fmla="*/ 39537 h 1299462"/>
                  <a:gd name="connsiteX215" fmla="*/ 617772 w 794372"/>
                  <a:gd name="connsiteY215" fmla="*/ 39537 h 1299462"/>
                  <a:gd name="connsiteX216" fmla="*/ 620408 w 794372"/>
                  <a:gd name="connsiteY216" fmla="*/ 48763 h 1299462"/>
                  <a:gd name="connsiteX217" fmla="*/ 604593 w 794372"/>
                  <a:gd name="connsiteY217" fmla="*/ 59306 h 1299462"/>
                  <a:gd name="connsiteX218" fmla="*/ 508385 w 794372"/>
                  <a:gd name="connsiteY218" fmla="*/ 110705 h 1299462"/>
                  <a:gd name="connsiteX219" fmla="*/ 507067 w 794372"/>
                  <a:gd name="connsiteY219" fmla="*/ 112023 h 1299462"/>
                  <a:gd name="connsiteX220" fmla="*/ 484663 w 794372"/>
                  <a:gd name="connsiteY220" fmla="*/ 118612 h 1299462"/>
                  <a:gd name="connsiteX221" fmla="*/ 480709 w 794372"/>
                  <a:gd name="connsiteY221" fmla="*/ 119930 h 1299462"/>
                  <a:gd name="connsiteX222" fmla="*/ 507067 w 794372"/>
                  <a:gd name="connsiteY222" fmla="*/ 131791 h 1299462"/>
                  <a:gd name="connsiteX223" fmla="*/ 516293 w 794372"/>
                  <a:gd name="connsiteY223" fmla="*/ 138381 h 1299462"/>
                  <a:gd name="connsiteX224" fmla="*/ 496524 w 794372"/>
                  <a:gd name="connsiteY224" fmla="*/ 154196 h 1299462"/>
                  <a:gd name="connsiteX225" fmla="*/ 471483 w 794372"/>
                  <a:gd name="connsiteY225" fmla="*/ 168693 h 1299462"/>
                  <a:gd name="connsiteX226" fmla="*/ 460940 w 794372"/>
                  <a:gd name="connsiteY226" fmla="*/ 176601 h 1299462"/>
                  <a:gd name="connsiteX227" fmla="*/ 463576 w 794372"/>
                  <a:gd name="connsiteY227" fmla="*/ 176601 h 1299462"/>
                  <a:gd name="connsiteX228" fmla="*/ 499160 w 794372"/>
                  <a:gd name="connsiteY228" fmla="*/ 167375 h 1299462"/>
                  <a:gd name="connsiteX229" fmla="*/ 538697 w 794372"/>
                  <a:gd name="connsiteY229" fmla="*/ 162103 h 1299462"/>
                  <a:gd name="connsiteX230" fmla="*/ 584824 w 794372"/>
                  <a:gd name="connsiteY230" fmla="*/ 164739 h 1299462"/>
                  <a:gd name="connsiteX231" fmla="*/ 620408 w 794372"/>
                  <a:gd name="connsiteY231" fmla="*/ 167375 h 1299462"/>
                  <a:gd name="connsiteX232" fmla="*/ 667853 w 794372"/>
                  <a:gd name="connsiteY232" fmla="*/ 192415 h 1299462"/>
                  <a:gd name="connsiteX233" fmla="*/ 670488 w 794372"/>
                  <a:gd name="connsiteY233" fmla="*/ 199005 h 1299462"/>
                  <a:gd name="connsiteX234" fmla="*/ 638859 w 794372"/>
                  <a:gd name="connsiteY234" fmla="*/ 249086 h 1299462"/>
                  <a:gd name="connsiteX235" fmla="*/ 624361 w 794372"/>
                  <a:gd name="connsiteY235" fmla="*/ 270172 h 1299462"/>
                  <a:gd name="connsiteX236" fmla="*/ 603275 w 794372"/>
                  <a:gd name="connsiteY236" fmla="*/ 295213 h 1299462"/>
                  <a:gd name="connsiteX237" fmla="*/ 575599 w 794372"/>
                  <a:gd name="connsiteY237" fmla="*/ 330796 h 1299462"/>
                  <a:gd name="connsiteX238" fmla="*/ 574281 w 794372"/>
                  <a:gd name="connsiteY238" fmla="*/ 333432 h 1299462"/>
                  <a:gd name="connsiteX239" fmla="*/ 559784 w 794372"/>
                  <a:gd name="connsiteY239" fmla="*/ 343975 h 1299462"/>
                  <a:gd name="connsiteX240" fmla="*/ 549241 w 794372"/>
                  <a:gd name="connsiteY240" fmla="*/ 340022 h 1299462"/>
                  <a:gd name="connsiteX241" fmla="*/ 543969 w 794372"/>
                  <a:gd name="connsiteY241" fmla="*/ 337386 h 1299462"/>
                  <a:gd name="connsiteX242" fmla="*/ 534744 w 794372"/>
                  <a:gd name="connsiteY242" fmla="*/ 345294 h 1299462"/>
                  <a:gd name="connsiteX243" fmla="*/ 525518 w 794372"/>
                  <a:gd name="connsiteY243" fmla="*/ 354519 h 1299462"/>
                  <a:gd name="connsiteX244" fmla="*/ 524200 w 794372"/>
                  <a:gd name="connsiteY244" fmla="*/ 355837 h 1299462"/>
                  <a:gd name="connsiteX245" fmla="*/ 533426 w 794372"/>
                  <a:gd name="connsiteY245" fmla="*/ 362426 h 1299462"/>
                  <a:gd name="connsiteX246" fmla="*/ 543969 w 794372"/>
                  <a:gd name="connsiteY246" fmla="*/ 371652 h 1299462"/>
                  <a:gd name="connsiteX247" fmla="*/ 520246 w 794372"/>
                  <a:gd name="connsiteY247" fmla="*/ 388785 h 1299462"/>
                  <a:gd name="connsiteX248" fmla="*/ 499160 w 794372"/>
                  <a:gd name="connsiteY248" fmla="*/ 396692 h 1299462"/>
                  <a:gd name="connsiteX249" fmla="*/ 475437 w 794372"/>
                  <a:gd name="connsiteY249" fmla="*/ 403281 h 1299462"/>
                  <a:gd name="connsiteX250" fmla="*/ 464894 w 794372"/>
                  <a:gd name="connsiteY250" fmla="*/ 403281 h 1299462"/>
                  <a:gd name="connsiteX251" fmla="*/ 456987 w 794372"/>
                  <a:gd name="connsiteY251" fmla="*/ 405917 h 1299462"/>
                  <a:gd name="connsiteX252" fmla="*/ 471483 w 794372"/>
                  <a:gd name="connsiteY252" fmla="*/ 416460 h 1299462"/>
                  <a:gd name="connsiteX253" fmla="*/ 488617 w 794372"/>
                  <a:gd name="connsiteY253" fmla="*/ 419096 h 1299462"/>
                  <a:gd name="connsiteX254" fmla="*/ 517610 w 794372"/>
                  <a:gd name="connsiteY254" fmla="*/ 413825 h 1299462"/>
                  <a:gd name="connsiteX255" fmla="*/ 536062 w 794372"/>
                  <a:gd name="connsiteY255" fmla="*/ 409871 h 1299462"/>
                  <a:gd name="connsiteX256" fmla="*/ 551876 w 794372"/>
                  <a:gd name="connsiteY256" fmla="*/ 413825 h 1299462"/>
                  <a:gd name="connsiteX257" fmla="*/ 553194 w 794372"/>
                  <a:gd name="connsiteY257" fmla="*/ 416460 h 1299462"/>
                  <a:gd name="connsiteX258" fmla="*/ 553194 w 794372"/>
                  <a:gd name="connsiteY258" fmla="*/ 416460 h 1299462"/>
                  <a:gd name="connsiteX259" fmla="*/ 554512 w 794372"/>
                  <a:gd name="connsiteY259" fmla="*/ 416460 h 1299462"/>
                  <a:gd name="connsiteX260" fmla="*/ 558466 w 794372"/>
                  <a:gd name="connsiteY260" fmla="*/ 416460 h 1299462"/>
                  <a:gd name="connsiteX261" fmla="*/ 565055 w 794372"/>
                  <a:gd name="connsiteY261" fmla="*/ 416460 h 1299462"/>
                  <a:gd name="connsiteX262" fmla="*/ 588778 w 794372"/>
                  <a:gd name="connsiteY262" fmla="*/ 438865 h 1299462"/>
                  <a:gd name="connsiteX263" fmla="*/ 588778 w 794372"/>
                  <a:gd name="connsiteY263" fmla="*/ 438865 h 1299462"/>
                  <a:gd name="connsiteX264" fmla="*/ 588778 w 794372"/>
                  <a:gd name="connsiteY264" fmla="*/ 481038 h 1299462"/>
                  <a:gd name="connsiteX265" fmla="*/ 591414 w 794372"/>
                  <a:gd name="connsiteY265" fmla="*/ 486310 h 1299462"/>
                  <a:gd name="connsiteX266" fmla="*/ 591414 w 794372"/>
                  <a:gd name="connsiteY266" fmla="*/ 486310 h 1299462"/>
                  <a:gd name="connsiteX267" fmla="*/ 598003 w 794372"/>
                  <a:gd name="connsiteY267" fmla="*/ 488946 h 1299462"/>
                  <a:gd name="connsiteX268" fmla="*/ 599321 w 794372"/>
                  <a:gd name="connsiteY268" fmla="*/ 490264 h 1299462"/>
                  <a:gd name="connsiteX269" fmla="*/ 599321 w 794372"/>
                  <a:gd name="connsiteY269" fmla="*/ 491582 h 1299462"/>
                  <a:gd name="connsiteX270" fmla="*/ 607229 w 794372"/>
                  <a:gd name="connsiteY270" fmla="*/ 620737 h 1299462"/>
                  <a:gd name="connsiteX271" fmla="*/ 613818 w 794372"/>
                  <a:gd name="connsiteY271" fmla="*/ 633916 h 1299462"/>
                  <a:gd name="connsiteX272" fmla="*/ 620408 w 794372"/>
                  <a:gd name="connsiteY272" fmla="*/ 632599 h 1299462"/>
                  <a:gd name="connsiteX273" fmla="*/ 624361 w 794372"/>
                  <a:gd name="connsiteY273" fmla="*/ 632599 h 1299462"/>
                  <a:gd name="connsiteX274" fmla="*/ 638859 w 794372"/>
                  <a:gd name="connsiteY274" fmla="*/ 643142 h 1299462"/>
                  <a:gd name="connsiteX275" fmla="*/ 646766 w 794372"/>
                  <a:gd name="connsiteY275" fmla="*/ 652367 h 1299462"/>
                  <a:gd name="connsiteX276" fmla="*/ 663899 w 794372"/>
                  <a:gd name="connsiteY276" fmla="*/ 685315 h 1299462"/>
                  <a:gd name="connsiteX277" fmla="*/ 663899 w 794372"/>
                  <a:gd name="connsiteY277" fmla="*/ 685315 h 1299462"/>
                  <a:gd name="connsiteX278" fmla="*/ 663899 w 794372"/>
                  <a:gd name="connsiteY278" fmla="*/ 685315 h 1299462"/>
                  <a:gd name="connsiteX279" fmla="*/ 675760 w 794372"/>
                  <a:gd name="connsiteY279" fmla="*/ 709037 h 1299462"/>
                  <a:gd name="connsiteX280" fmla="*/ 681032 w 794372"/>
                  <a:gd name="connsiteY280" fmla="*/ 726170 h 1299462"/>
                  <a:gd name="connsiteX281" fmla="*/ 683668 w 794372"/>
                  <a:gd name="connsiteY281" fmla="*/ 777569 h 1299462"/>
                  <a:gd name="connsiteX282" fmla="*/ 687622 w 794372"/>
                  <a:gd name="connsiteY282" fmla="*/ 802610 h 1299462"/>
                  <a:gd name="connsiteX283" fmla="*/ 681032 w 794372"/>
                  <a:gd name="connsiteY283" fmla="*/ 809199 h 1299462"/>
                  <a:gd name="connsiteX284" fmla="*/ 675760 w 794372"/>
                  <a:gd name="connsiteY284" fmla="*/ 810517 h 1299462"/>
                  <a:gd name="connsiteX285" fmla="*/ 663899 w 794372"/>
                  <a:gd name="connsiteY285" fmla="*/ 803927 h 1299462"/>
                  <a:gd name="connsiteX286" fmla="*/ 653356 w 794372"/>
                  <a:gd name="connsiteY286" fmla="*/ 794702 h 1299462"/>
                  <a:gd name="connsiteX287" fmla="*/ 641495 w 794372"/>
                  <a:gd name="connsiteY287" fmla="*/ 790748 h 1299462"/>
                  <a:gd name="connsiteX288" fmla="*/ 634905 w 794372"/>
                  <a:gd name="connsiteY288" fmla="*/ 793384 h 1299462"/>
                  <a:gd name="connsiteX289" fmla="*/ 671806 w 794372"/>
                  <a:gd name="connsiteY289" fmla="*/ 830286 h 1299462"/>
                  <a:gd name="connsiteX290" fmla="*/ 686304 w 794372"/>
                  <a:gd name="connsiteY290" fmla="*/ 854008 h 1299462"/>
                  <a:gd name="connsiteX291" fmla="*/ 666535 w 794372"/>
                  <a:gd name="connsiteY291" fmla="*/ 872459 h 1299462"/>
                  <a:gd name="connsiteX292" fmla="*/ 665217 w 794372"/>
                  <a:gd name="connsiteY292" fmla="*/ 872459 h 1299462"/>
                  <a:gd name="connsiteX293" fmla="*/ 654674 w 794372"/>
                  <a:gd name="connsiteY293" fmla="*/ 900135 h 1299462"/>
                  <a:gd name="connsiteX294" fmla="*/ 661263 w 794372"/>
                  <a:gd name="connsiteY294" fmla="*/ 918586 h 1299462"/>
                  <a:gd name="connsiteX295" fmla="*/ 669170 w 794372"/>
                  <a:gd name="connsiteY295" fmla="*/ 923857 h 1299462"/>
                  <a:gd name="connsiteX296" fmla="*/ 673124 w 794372"/>
                  <a:gd name="connsiteY296" fmla="*/ 926493 h 1299462"/>
                  <a:gd name="connsiteX297" fmla="*/ 686304 w 794372"/>
                  <a:gd name="connsiteY297" fmla="*/ 904088 h 1299462"/>
                  <a:gd name="connsiteX298" fmla="*/ 700801 w 794372"/>
                  <a:gd name="connsiteY298" fmla="*/ 892228 h 1299462"/>
                  <a:gd name="connsiteX299" fmla="*/ 721887 w 794372"/>
                  <a:gd name="connsiteY299" fmla="*/ 901453 h 1299462"/>
                  <a:gd name="connsiteX300" fmla="*/ 761424 w 794372"/>
                  <a:gd name="connsiteY300" fmla="*/ 915950 h 1299462"/>
                  <a:gd name="connsiteX301" fmla="*/ 781193 w 794372"/>
                  <a:gd name="connsiteY301" fmla="*/ 922540 h 1299462"/>
                  <a:gd name="connsiteX302" fmla="*/ 794372 w 794372"/>
                  <a:gd name="connsiteY302" fmla="*/ 969984 h 1299462"/>
                  <a:gd name="connsiteX303" fmla="*/ 794372 w 794372"/>
                  <a:gd name="connsiteY303" fmla="*/ 976574 h 1299462"/>
                  <a:gd name="connsiteX304" fmla="*/ 777240 w 794372"/>
                  <a:gd name="connsiteY304" fmla="*/ 1000297 h 1299462"/>
                  <a:gd name="connsiteX305" fmla="*/ 762742 w 794372"/>
                  <a:gd name="connsiteY305" fmla="*/ 1026655 h 1299462"/>
                  <a:gd name="connsiteX306" fmla="*/ 740338 w 794372"/>
                  <a:gd name="connsiteY306" fmla="*/ 1041152 h 1299462"/>
                  <a:gd name="connsiteX307" fmla="*/ 739020 w 794372"/>
                  <a:gd name="connsiteY307" fmla="*/ 1041152 h 1299462"/>
                  <a:gd name="connsiteX308" fmla="*/ 737702 w 794372"/>
                  <a:gd name="connsiteY308" fmla="*/ 1041152 h 1299462"/>
                  <a:gd name="connsiteX309" fmla="*/ 725841 w 794372"/>
                  <a:gd name="connsiteY309" fmla="*/ 1026655 h 1299462"/>
                  <a:gd name="connsiteX310" fmla="*/ 725841 w 794372"/>
                  <a:gd name="connsiteY310" fmla="*/ 1026655 h 1299462"/>
                  <a:gd name="connsiteX311" fmla="*/ 712662 w 794372"/>
                  <a:gd name="connsiteY311" fmla="*/ 1050377 h 1299462"/>
                  <a:gd name="connsiteX312" fmla="*/ 706072 w 794372"/>
                  <a:gd name="connsiteY312" fmla="*/ 1063556 h 1299462"/>
                  <a:gd name="connsiteX313" fmla="*/ 669170 w 794372"/>
                  <a:gd name="connsiteY313" fmla="*/ 1083325 h 1299462"/>
                  <a:gd name="connsiteX314" fmla="*/ 667853 w 794372"/>
                  <a:gd name="connsiteY314" fmla="*/ 1083325 h 1299462"/>
                  <a:gd name="connsiteX315" fmla="*/ 665217 w 794372"/>
                  <a:gd name="connsiteY315" fmla="*/ 1083325 h 1299462"/>
                  <a:gd name="connsiteX316" fmla="*/ 658627 w 794372"/>
                  <a:gd name="connsiteY316" fmla="*/ 1085961 h 1299462"/>
                  <a:gd name="connsiteX317" fmla="*/ 659945 w 794372"/>
                  <a:gd name="connsiteY317" fmla="*/ 1088596 h 1299462"/>
                  <a:gd name="connsiteX318" fmla="*/ 669170 w 794372"/>
                  <a:gd name="connsiteY318" fmla="*/ 1091232 h 1299462"/>
                  <a:gd name="connsiteX319" fmla="*/ 684986 w 794372"/>
                  <a:gd name="connsiteY319" fmla="*/ 1103094 h 1299462"/>
                  <a:gd name="connsiteX320" fmla="*/ 682350 w 794372"/>
                  <a:gd name="connsiteY320" fmla="*/ 1108365 h 1299462"/>
                  <a:gd name="connsiteX321" fmla="*/ 650720 w 794372"/>
                  <a:gd name="connsiteY321" fmla="*/ 1118909 h 1299462"/>
                  <a:gd name="connsiteX322" fmla="*/ 648084 w 794372"/>
                  <a:gd name="connsiteY322" fmla="*/ 1118909 h 1299462"/>
                  <a:gd name="connsiteX323" fmla="*/ 646766 w 794372"/>
                  <a:gd name="connsiteY323" fmla="*/ 1118909 h 1299462"/>
                  <a:gd name="connsiteX324" fmla="*/ 644130 w 794372"/>
                  <a:gd name="connsiteY324" fmla="*/ 1118909 h 1299462"/>
                  <a:gd name="connsiteX325" fmla="*/ 642812 w 794372"/>
                  <a:gd name="connsiteY325" fmla="*/ 1130770 h 1299462"/>
                  <a:gd name="connsiteX326" fmla="*/ 642812 w 794372"/>
                  <a:gd name="connsiteY326" fmla="*/ 1138678 h 1299462"/>
                  <a:gd name="connsiteX327" fmla="*/ 658627 w 794372"/>
                  <a:gd name="connsiteY327" fmla="*/ 1147902 h 1299462"/>
                  <a:gd name="connsiteX328" fmla="*/ 684986 w 794372"/>
                  <a:gd name="connsiteY328" fmla="*/ 1142631 h 1299462"/>
                  <a:gd name="connsiteX329" fmla="*/ 690257 w 794372"/>
                  <a:gd name="connsiteY329" fmla="*/ 1138678 h 1299462"/>
                  <a:gd name="connsiteX330" fmla="*/ 704754 w 794372"/>
                  <a:gd name="connsiteY330" fmla="*/ 1132088 h 1299462"/>
                  <a:gd name="connsiteX331" fmla="*/ 713980 w 794372"/>
                  <a:gd name="connsiteY331" fmla="*/ 1133406 h 1299462"/>
                  <a:gd name="connsiteX332" fmla="*/ 724523 w 794372"/>
                  <a:gd name="connsiteY332" fmla="*/ 1142631 h 1299462"/>
                  <a:gd name="connsiteX333" fmla="*/ 720569 w 794372"/>
                  <a:gd name="connsiteY333" fmla="*/ 1158446 h 1299462"/>
                  <a:gd name="connsiteX334" fmla="*/ 720569 w 794372"/>
                  <a:gd name="connsiteY334" fmla="*/ 1158446 h 1299462"/>
                  <a:gd name="connsiteX335" fmla="*/ 720569 w 794372"/>
                  <a:gd name="connsiteY335" fmla="*/ 1158446 h 1299462"/>
                  <a:gd name="connsiteX336" fmla="*/ 665217 w 794372"/>
                  <a:gd name="connsiteY336" fmla="*/ 1197984 h 1299462"/>
                  <a:gd name="connsiteX337" fmla="*/ 645448 w 794372"/>
                  <a:gd name="connsiteY337" fmla="*/ 1207209 h 1299462"/>
                  <a:gd name="connsiteX338" fmla="*/ 636223 w 794372"/>
                  <a:gd name="connsiteY338" fmla="*/ 1205891 h 1299462"/>
                  <a:gd name="connsiteX339" fmla="*/ 624361 w 794372"/>
                  <a:gd name="connsiteY339" fmla="*/ 1204573 h 1299462"/>
                  <a:gd name="connsiteX340" fmla="*/ 621726 w 794372"/>
                  <a:gd name="connsiteY340" fmla="*/ 1204573 h 1299462"/>
                  <a:gd name="connsiteX341" fmla="*/ 592732 w 794372"/>
                  <a:gd name="connsiteY341" fmla="*/ 1219070 h 1299462"/>
                  <a:gd name="connsiteX342" fmla="*/ 590096 w 794372"/>
                  <a:gd name="connsiteY342" fmla="*/ 1221706 h 1299462"/>
                  <a:gd name="connsiteX343" fmla="*/ 575599 w 794372"/>
                  <a:gd name="connsiteY343" fmla="*/ 1225660 h 1299462"/>
                  <a:gd name="connsiteX344" fmla="*/ 540015 w 794372"/>
                  <a:gd name="connsiteY344" fmla="*/ 1219070 h 1299462"/>
                  <a:gd name="connsiteX345" fmla="*/ 533426 w 794372"/>
                  <a:gd name="connsiteY345" fmla="*/ 1217753 h 1299462"/>
                  <a:gd name="connsiteX346" fmla="*/ 524200 w 794372"/>
                  <a:gd name="connsiteY346" fmla="*/ 1216434 h 1299462"/>
                  <a:gd name="connsiteX347" fmla="*/ 504431 w 794372"/>
                  <a:gd name="connsiteY347" fmla="*/ 1223024 h 1299462"/>
                  <a:gd name="connsiteX348" fmla="*/ 497842 w 794372"/>
                  <a:gd name="connsiteY348" fmla="*/ 1225660 h 1299462"/>
                  <a:gd name="connsiteX349" fmla="*/ 487299 w 794372"/>
                  <a:gd name="connsiteY349" fmla="*/ 1228296 h 1299462"/>
                  <a:gd name="connsiteX350" fmla="*/ 459622 w 794372"/>
                  <a:gd name="connsiteY350" fmla="*/ 1215117 h 1299462"/>
                  <a:gd name="connsiteX351" fmla="*/ 453033 w 794372"/>
                  <a:gd name="connsiteY351" fmla="*/ 1211163 h 1299462"/>
                  <a:gd name="connsiteX352" fmla="*/ 447761 w 794372"/>
                  <a:gd name="connsiteY352" fmla="*/ 1215117 h 1299462"/>
                  <a:gd name="connsiteX353" fmla="*/ 445125 w 794372"/>
                  <a:gd name="connsiteY353" fmla="*/ 1217753 h 1299462"/>
                  <a:gd name="connsiteX354" fmla="*/ 409542 w 794372"/>
                  <a:gd name="connsiteY354" fmla="*/ 1221706 h 1299462"/>
                  <a:gd name="connsiteX355" fmla="*/ 396363 w 794372"/>
                  <a:gd name="connsiteY355" fmla="*/ 1221706 h 1299462"/>
                  <a:gd name="connsiteX356" fmla="*/ 384501 w 794372"/>
                  <a:gd name="connsiteY356" fmla="*/ 1232249 h 1299462"/>
                  <a:gd name="connsiteX357" fmla="*/ 373958 w 794372"/>
                  <a:gd name="connsiteY357" fmla="*/ 1241475 h 1299462"/>
                  <a:gd name="connsiteX358" fmla="*/ 363415 w 794372"/>
                  <a:gd name="connsiteY358" fmla="*/ 1237521 h 1299462"/>
                  <a:gd name="connsiteX359" fmla="*/ 352871 w 794372"/>
                  <a:gd name="connsiteY359" fmla="*/ 1234885 h 1299462"/>
                  <a:gd name="connsiteX360" fmla="*/ 347600 w 794372"/>
                  <a:gd name="connsiteY360" fmla="*/ 1234885 h 1299462"/>
                  <a:gd name="connsiteX361" fmla="*/ 343646 w 794372"/>
                  <a:gd name="connsiteY361" fmla="*/ 1236203 h 1299462"/>
                  <a:gd name="connsiteX362" fmla="*/ 334420 w 794372"/>
                  <a:gd name="connsiteY362" fmla="*/ 1237521 h 1299462"/>
                  <a:gd name="connsiteX363" fmla="*/ 325195 w 794372"/>
                  <a:gd name="connsiteY363" fmla="*/ 1234885 h 1299462"/>
                  <a:gd name="connsiteX364" fmla="*/ 322559 w 794372"/>
                  <a:gd name="connsiteY364" fmla="*/ 1233567 h 1299462"/>
                  <a:gd name="connsiteX365" fmla="*/ 319923 w 794372"/>
                  <a:gd name="connsiteY365" fmla="*/ 1233567 h 1299462"/>
                  <a:gd name="connsiteX366" fmla="*/ 314652 w 794372"/>
                  <a:gd name="connsiteY366" fmla="*/ 1234885 h 1299462"/>
                  <a:gd name="connsiteX367" fmla="*/ 305427 w 794372"/>
                  <a:gd name="connsiteY367" fmla="*/ 1232249 h 1299462"/>
                  <a:gd name="connsiteX368" fmla="*/ 297519 w 794372"/>
                  <a:gd name="connsiteY368" fmla="*/ 1229613 h 1299462"/>
                  <a:gd name="connsiteX369" fmla="*/ 290929 w 794372"/>
                  <a:gd name="connsiteY369" fmla="*/ 1232249 h 1299462"/>
                  <a:gd name="connsiteX370" fmla="*/ 246121 w 794372"/>
                  <a:gd name="connsiteY370" fmla="*/ 1242792 h 1299462"/>
                  <a:gd name="connsiteX371" fmla="*/ 223716 w 794372"/>
                  <a:gd name="connsiteY371" fmla="*/ 1262561 h 1299462"/>
                  <a:gd name="connsiteX372" fmla="*/ 213173 w 794372"/>
                  <a:gd name="connsiteY372" fmla="*/ 1277059 h 1299462"/>
                  <a:gd name="connsiteX373" fmla="*/ 190768 w 794372"/>
                  <a:gd name="connsiteY373" fmla="*/ 1286283 h 1299462"/>
                  <a:gd name="connsiteX374" fmla="*/ 176271 w 794372"/>
                  <a:gd name="connsiteY374" fmla="*/ 1277059 h 1299462"/>
                  <a:gd name="connsiteX375" fmla="*/ 176271 w 794372"/>
                  <a:gd name="connsiteY375" fmla="*/ 1275740 h 1299462"/>
                  <a:gd name="connsiteX376" fmla="*/ 173635 w 794372"/>
                  <a:gd name="connsiteY376" fmla="*/ 1275740 h 1299462"/>
                  <a:gd name="connsiteX377" fmla="*/ 149913 w 794372"/>
                  <a:gd name="connsiteY377" fmla="*/ 1271787 h 1299462"/>
                  <a:gd name="connsiteX378" fmla="*/ 131462 w 794372"/>
                  <a:gd name="connsiteY378" fmla="*/ 1269151 h 1299462"/>
                  <a:gd name="connsiteX379" fmla="*/ 85335 w 794372"/>
                  <a:gd name="connsiteY379" fmla="*/ 1286283 h 1299462"/>
                  <a:gd name="connsiteX380" fmla="*/ 12850 w 794372"/>
                  <a:gd name="connsiteY380" fmla="*/ 1299463 h 129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794372" h="1299462">
                    <a:moveTo>
                      <a:pt x="12850" y="1299463"/>
                    </a:moveTo>
                    <a:cubicBezTo>
                      <a:pt x="6260" y="1299463"/>
                      <a:pt x="2306" y="1298145"/>
                      <a:pt x="988" y="1295509"/>
                    </a:cubicBezTo>
                    <a:cubicBezTo>
                      <a:pt x="-329" y="1294191"/>
                      <a:pt x="-329" y="1291555"/>
                      <a:pt x="988" y="1288919"/>
                    </a:cubicBezTo>
                    <a:cubicBezTo>
                      <a:pt x="6260" y="1278376"/>
                      <a:pt x="35254" y="1263880"/>
                      <a:pt x="44479" y="1262561"/>
                    </a:cubicBezTo>
                    <a:cubicBezTo>
                      <a:pt x="49751" y="1261244"/>
                      <a:pt x="82699" y="1229613"/>
                      <a:pt x="111693" y="1200619"/>
                    </a:cubicBezTo>
                    <a:lnTo>
                      <a:pt x="111693" y="1200619"/>
                    </a:lnTo>
                    <a:cubicBezTo>
                      <a:pt x="111693" y="1200619"/>
                      <a:pt x="152549" y="1157128"/>
                      <a:pt x="169681" y="1137359"/>
                    </a:cubicBezTo>
                    <a:cubicBezTo>
                      <a:pt x="178907" y="1126816"/>
                      <a:pt x="197358" y="1122863"/>
                      <a:pt x="227669" y="1122863"/>
                    </a:cubicBezTo>
                    <a:cubicBezTo>
                      <a:pt x="238213" y="1122863"/>
                      <a:pt x="248756" y="1122863"/>
                      <a:pt x="257982" y="1124180"/>
                    </a:cubicBezTo>
                    <a:cubicBezTo>
                      <a:pt x="264571" y="1124180"/>
                      <a:pt x="269843" y="1124180"/>
                      <a:pt x="275114" y="1125499"/>
                    </a:cubicBezTo>
                    <a:cubicBezTo>
                      <a:pt x="277750" y="1125499"/>
                      <a:pt x="280386" y="1125499"/>
                      <a:pt x="283022" y="1125499"/>
                    </a:cubicBezTo>
                    <a:cubicBezTo>
                      <a:pt x="297519" y="1125499"/>
                      <a:pt x="298837" y="1125499"/>
                      <a:pt x="305427" y="1114955"/>
                    </a:cubicBezTo>
                    <a:lnTo>
                      <a:pt x="308062" y="1111001"/>
                    </a:lnTo>
                    <a:cubicBezTo>
                      <a:pt x="312016" y="1104411"/>
                      <a:pt x="317288" y="1101775"/>
                      <a:pt x="321241" y="1100458"/>
                    </a:cubicBezTo>
                    <a:cubicBezTo>
                      <a:pt x="321241" y="1100458"/>
                      <a:pt x="321241" y="1100458"/>
                      <a:pt x="321241" y="1100458"/>
                    </a:cubicBezTo>
                    <a:cubicBezTo>
                      <a:pt x="318606" y="1099140"/>
                      <a:pt x="313334" y="1097822"/>
                      <a:pt x="305427" y="1097822"/>
                    </a:cubicBezTo>
                    <a:cubicBezTo>
                      <a:pt x="293565" y="1097822"/>
                      <a:pt x="279068" y="1100458"/>
                      <a:pt x="268525" y="1101775"/>
                    </a:cubicBezTo>
                    <a:cubicBezTo>
                      <a:pt x="263253" y="1103094"/>
                      <a:pt x="259300" y="1103094"/>
                      <a:pt x="256664" y="1103094"/>
                    </a:cubicBezTo>
                    <a:cubicBezTo>
                      <a:pt x="254028" y="1103094"/>
                      <a:pt x="251392" y="1104411"/>
                      <a:pt x="250074" y="1104411"/>
                    </a:cubicBezTo>
                    <a:cubicBezTo>
                      <a:pt x="247438" y="1104411"/>
                      <a:pt x="246121" y="1105730"/>
                      <a:pt x="243485" y="1105730"/>
                    </a:cubicBezTo>
                    <a:cubicBezTo>
                      <a:pt x="236895" y="1105730"/>
                      <a:pt x="234259" y="1100458"/>
                      <a:pt x="231623" y="1091232"/>
                    </a:cubicBezTo>
                    <a:cubicBezTo>
                      <a:pt x="231623" y="1089915"/>
                      <a:pt x="228987" y="1084643"/>
                      <a:pt x="217126" y="1084643"/>
                    </a:cubicBezTo>
                    <a:cubicBezTo>
                      <a:pt x="210537" y="1084643"/>
                      <a:pt x="202629" y="1085961"/>
                      <a:pt x="198676" y="1087279"/>
                    </a:cubicBezTo>
                    <a:cubicBezTo>
                      <a:pt x="197358" y="1087279"/>
                      <a:pt x="196040" y="1088596"/>
                      <a:pt x="194722" y="1088596"/>
                    </a:cubicBezTo>
                    <a:cubicBezTo>
                      <a:pt x="192086" y="1088596"/>
                      <a:pt x="189450" y="1089915"/>
                      <a:pt x="188132" y="1089915"/>
                    </a:cubicBezTo>
                    <a:cubicBezTo>
                      <a:pt x="186814" y="1089915"/>
                      <a:pt x="182860" y="1089915"/>
                      <a:pt x="181542" y="1085961"/>
                    </a:cubicBezTo>
                    <a:cubicBezTo>
                      <a:pt x="180225" y="1082007"/>
                      <a:pt x="184178" y="1079372"/>
                      <a:pt x="189450" y="1075417"/>
                    </a:cubicBezTo>
                    <a:cubicBezTo>
                      <a:pt x="193404" y="1072782"/>
                      <a:pt x="194722" y="1070146"/>
                      <a:pt x="194722" y="1067510"/>
                    </a:cubicBezTo>
                    <a:cubicBezTo>
                      <a:pt x="194722" y="1062238"/>
                      <a:pt x="188132" y="1058285"/>
                      <a:pt x="184178" y="1056967"/>
                    </a:cubicBezTo>
                    <a:cubicBezTo>
                      <a:pt x="182860" y="1056967"/>
                      <a:pt x="181542" y="1056967"/>
                      <a:pt x="180225" y="1056967"/>
                    </a:cubicBezTo>
                    <a:cubicBezTo>
                      <a:pt x="173635" y="1056967"/>
                      <a:pt x="165728" y="1062238"/>
                      <a:pt x="156502" y="1074100"/>
                    </a:cubicBezTo>
                    <a:cubicBezTo>
                      <a:pt x="153867" y="1078053"/>
                      <a:pt x="149913" y="1079372"/>
                      <a:pt x="147277" y="1079372"/>
                    </a:cubicBezTo>
                    <a:cubicBezTo>
                      <a:pt x="134098" y="1079372"/>
                      <a:pt x="130144" y="1054331"/>
                      <a:pt x="130144" y="1054331"/>
                    </a:cubicBezTo>
                    <a:cubicBezTo>
                      <a:pt x="130144" y="1053013"/>
                      <a:pt x="128826" y="1051695"/>
                      <a:pt x="126190" y="1049059"/>
                    </a:cubicBezTo>
                    <a:cubicBezTo>
                      <a:pt x="120919" y="1045105"/>
                      <a:pt x="114329" y="1039834"/>
                      <a:pt x="115647" y="1026655"/>
                    </a:cubicBezTo>
                    <a:cubicBezTo>
                      <a:pt x="116965" y="1006886"/>
                      <a:pt x="148595" y="1000297"/>
                      <a:pt x="167046" y="998978"/>
                    </a:cubicBezTo>
                    <a:cubicBezTo>
                      <a:pt x="182860" y="997661"/>
                      <a:pt x="193404" y="993707"/>
                      <a:pt x="196040" y="992389"/>
                    </a:cubicBezTo>
                    <a:cubicBezTo>
                      <a:pt x="197358" y="991071"/>
                      <a:pt x="201311" y="988435"/>
                      <a:pt x="221080" y="977892"/>
                    </a:cubicBezTo>
                    <a:lnTo>
                      <a:pt x="228987" y="973938"/>
                    </a:lnTo>
                    <a:cubicBezTo>
                      <a:pt x="236895" y="969984"/>
                      <a:pt x="240849" y="942308"/>
                      <a:pt x="240849" y="926493"/>
                    </a:cubicBezTo>
                    <a:cubicBezTo>
                      <a:pt x="242167" y="910678"/>
                      <a:pt x="243485" y="893545"/>
                      <a:pt x="240849" y="889592"/>
                    </a:cubicBezTo>
                    <a:cubicBezTo>
                      <a:pt x="240849" y="889592"/>
                      <a:pt x="240849" y="889592"/>
                      <a:pt x="239531" y="889592"/>
                    </a:cubicBezTo>
                    <a:cubicBezTo>
                      <a:pt x="235577" y="889592"/>
                      <a:pt x="228987" y="892228"/>
                      <a:pt x="223716" y="893545"/>
                    </a:cubicBezTo>
                    <a:cubicBezTo>
                      <a:pt x="218444" y="896181"/>
                      <a:pt x="211855" y="897499"/>
                      <a:pt x="207901" y="897499"/>
                    </a:cubicBezTo>
                    <a:cubicBezTo>
                      <a:pt x="207901" y="897499"/>
                      <a:pt x="206583" y="897499"/>
                      <a:pt x="206583" y="897499"/>
                    </a:cubicBezTo>
                    <a:cubicBezTo>
                      <a:pt x="202629" y="897499"/>
                      <a:pt x="201311" y="894864"/>
                      <a:pt x="199994" y="893545"/>
                    </a:cubicBezTo>
                    <a:cubicBezTo>
                      <a:pt x="199994" y="892228"/>
                      <a:pt x="198676" y="888274"/>
                      <a:pt x="211855" y="877730"/>
                    </a:cubicBezTo>
                    <a:cubicBezTo>
                      <a:pt x="213173" y="876413"/>
                      <a:pt x="213173" y="876413"/>
                      <a:pt x="213173" y="876413"/>
                    </a:cubicBezTo>
                    <a:cubicBezTo>
                      <a:pt x="213173" y="876413"/>
                      <a:pt x="213173" y="875095"/>
                      <a:pt x="211855" y="875095"/>
                    </a:cubicBezTo>
                    <a:cubicBezTo>
                      <a:pt x="210537" y="873777"/>
                      <a:pt x="210537" y="872459"/>
                      <a:pt x="210537" y="871141"/>
                    </a:cubicBezTo>
                    <a:cubicBezTo>
                      <a:pt x="210537" y="869823"/>
                      <a:pt x="210537" y="847418"/>
                      <a:pt x="210537" y="843465"/>
                    </a:cubicBezTo>
                    <a:cubicBezTo>
                      <a:pt x="210537" y="842147"/>
                      <a:pt x="209219" y="836875"/>
                      <a:pt x="211855" y="832922"/>
                    </a:cubicBezTo>
                    <a:cubicBezTo>
                      <a:pt x="213173" y="831603"/>
                      <a:pt x="215808" y="828968"/>
                      <a:pt x="219762" y="828968"/>
                    </a:cubicBezTo>
                    <a:cubicBezTo>
                      <a:pt x="219762" y="828968"/>
                      <a:pt x="221080" y="828968"/>
                      <a:pt x="221080" y="828968"/>
                    </a:cubicBezTo>
                    <a:cubicBezTo>
                      <a:pt x="226352" y="828968"/>
                      <a:pt x="231623" y="832922"/>
                      <a:pt x="236895" y="836875"/>
                    </a:cubicBezTo>
                    <a:cubicBezTo>
                      <a:pt x="242167" y="840829"/>
                      <a:pt x="247438" y="844782"/>
                      <a:pt x="252710" y="846101"/>
                    </a:cubicBezTo>
                    <a:cubicBezTo>
                      <a:pt x="252710" y="846101"/>
                      <a:pt x="254028" y="846101"/>
                      <a:pt x="254028" y="846101"/>
                    </a:cubicBezTo>
                    <a:cubicBezTo>
                      <a:pt x="260617" y="846101"/>
                      <a:pt x="267207" y="838193"/>
                      <a:pt x="273796" y="828968"/>
                    </a:cubicBezTo>
                    <a:cubicBezTo>
                      <a:pt x="275114" y="826332"/>
                      <a:pt x="277750" y="823696"/>
                      <a:pt x="279068" y="822378"/>
                    </a:cubicBezTo>
                    <a:cubicBezTo>
                      <a:pt x="286976" y="811834"/>
                      <a:pt x="309380" y="811834"/>
                      <a:pt x="323877" y="811834"/>
                    </a:cubicBezTo>
                    <a:cubicBezTo>
                      <a:pt x="327831" y="811834"/>
                      <a:pt x="331785" y="811834"/>
                      <a:pt x="333102" y="811834"/>
                    </a:cubicBezTo>
                    <a:cubicBezTo>
                      <a:pt x="334420" y="811834"/>
                      <a:pt x="334420" y="811834"/>
                      <a:pt x="335738" y="811834"/>
                    </a:cubicBezTo>
                    <a:cubicBezTo>
                      <a:pt x="344964" y="811834"/>
                      <a:pt x="347600" y="821060"/>
                      <a:pt x="348918" y="826332"/>
                    </a:cubicBezTo>
                    <a:lnTo>
                      <a:pt x="348918" y="827650"/>
                    </a:lnTo>
                    <a:cubicBezTo>
                      <a:pt x="350236" y="831603"/>
                      <a:pt x="356825" y="836875"/>
                      <a:pt x="362097" y="836875"/>
                    </a:cubicBezTo>
                    <a:cubicBezTo>
                      <a:pt x="362097" y="836875"/>
                      <a:pt x="362097" y="836875"/>
                      <a:pt x="363415" y="836875"/>
                    </a:cubicBezTo>
                    <a:cubicBezTo>
                      <a:pt x="364733" y="835558"/>
                      <a:pt x="363415" y="830286"/>
                      <a:pt x="363415" y="827650"/>
                    </a:cubicBezTo>
                    <a:cubicBezTo>
                      <a:pt x="363415" y="826332"/>
                      <a:pt x="362097" y="823696"/>
                      <a:pt x="362097" y="822378"/>
                    </a:cubicBezTo>
                    <a:cubicBezTo>
                      <a:pt x="360779" y="814470"/>
                      <a:pt x="362097" y="807881"/>
                      <a:pt x="376594" y="802610"/>
                    </a:cubicBezTo>
                    <a:cubicBezTo>
                      <a:pt x="383183" y="799974"/>
                      <a:pt x="384501" y="781523"/>
                      <a:pt x="383183" y="748575"/>
                    </a:cubicBezTo>
                    <a:cubicBezTo>
                      <a:pt x="383183" y="747257"/>
                      <a:pt x="383183" y="745939"/>
                      <a:pt x="383183" y="744621"/>
                    </a:cubicBezTo>
                    <a:cubicBezTo>
                      <a:pt x="383183" y="739349"/>
                      <a:pt x="384501" y="735396"/>
                      <a:pt x="387137" y="732760"/>
                    </a:cubicBezTo>
                    <a:cubicBezTo>
                      <a:pt x="389773" y="730124"/>
                      <a:pt x="395045" y="727488"/>
                      <a:pt x="401634" y="727488"/>
                    </a:cubicBezTo>
                    <a:cubicBezTo>
                      <a:pt x="402952" y="727488"/>
                      <a:pt x="404270" y="727488"/>
                      <a:pt x="406906" y="727488"/>
                    </a:cubicBezTo>
                    <a:cubicBezTo>
                      <a:pt x="406906" y="727488"/>
                      <a:pt x="408224" y="727488"/>
                      <a:pt x="408224" y="727488"/>
                    </a:cubicBezTo>
                    <a:cubicBezTo>
                      <a:pt x="410860" y="727488"/>
                      <a:pt x="410860" y="726170"/>
                      <a:pt x="412177" y="726170"/>
                    </a:cubicBezTo>
                    <a:cubicBezTo>
                      <a:pt x="414813" y="723535"/>
                      <a:pt x="414813" y="718263"/>
                      <a:pt x="414813" y="711673"/>
                    </a:cubicBezTo>
                    <a:cubicBezTo>
                      <a:pt x="413495" y="702448"/>
                      <a:pt x="417449" y="695858"/>
                      <a:pt x="421403" y="690587"/>
                    </a:cubicBezTo>
                    <a:lnTo>
                      <a:pt x="422721" y="689269"/>
                    </a:lnTo>
                    <a:cubicBezTo>
                      <a:pt x="425356" y="685315"/>
                      <a:pt x="426674" y="683998"/>
                      <a:pt x="426674" y="682679"/>
                    </a:cubicBezTo>
                    <a:cubicBezTo>
                      <a:pt x="422721" y="683998"/>
                      <a:pt x="410860" y="693222"/>
                      <a:pt x="408224" y="695858"/>
                    </a:cubicBezTo>
                    <a:cubicBezTo>
                      <a:pt x="406906" y="698494"/>
                      <a:pt x="401634" y="701130"/>
                      <a:pt x="397681" y="701130"/>
                    </a:cubicBezTo>
                    <a:cubicBezTo>
                      <a:pt x="395045" y="701130"/>
                      <a:pt x="393727" y="699812"/>
                      <a:pt x="392409" y="698494"/>
                    </a:cubicBezTo>
                    <a:cubicBezTo>
                      <a:pt x="391091" y="697177"/>
                      <a:pt x="389773" y="695858"/>
                      <a:pt x="391091" y="691905"/>
                    </a:cubicBezTo>
                    <a:cubicBezTo>
                      <a:pt x="391091" y="689269"/>
                      <a:pt x="389773" y="685315"/>
                      <a:pt x="388455" y="680043"/>
                    </a:cubicBezTo>
                    <a:cubicBezTo>
                      <a:pt x="387137" y="673454"/>
                      <a:pt x="384501" y="664229"/>
                      <a:pt x="384501" y="655003"/>
                    </a:cubicBezTo>
                    <a:cubicBezTo>
                      <a:pt x="384501" y="647095"/>
                      <a:pt x="383183" y="644460"/>
                      <a:pt x="381865" y="643142"/>
                    </a:cubicBezTo>
                    <a:cubicBezTo>
                      <a:pt x="380547" y="640506"/>
                      <a:pt x="379229" y="637871"/>
                      <a:pt x="379229" y="629963"/>
                    </a:cubicBezTo>
                    <a:cubicBezTo>
                      <a:pt x="379229" y="611512"/>
                      <a:pt x="398998" y="590425"/>
                      <a:pt x="408224" y="583836"/>
                    </a:cubicBezTo>
                    <a:cubicBezTo>
                      <a:pt x="410860" y="582518"/>
                      <a:pt x="412177" y="581200"/>
                      <a:pt x="413495" y="579882"/>
                    </a:cubicBezTo>
                    <a:cubicBezTo>
                      <a:pt x="418767" y="575928"/>
                      <a:pt x="418767" y="575928"/>
                      <a:pt x="420085" y="571975"/>
                    </a:cubicBezTo>
                    <a:cubicBezTo>
                      <a:pt x="420085" y="570656"/>
                      <a:pt x="417449" y="569339"/>
                      <a:pt x="408224" y="569339"/>
                    </a:cubicBezTo>
                    <a:cubicBezTo>
                      <a:pt x="405588" y="569339"/>
                      <a:pt x="404270" y="569339"/>
                      <a:pt x="401634" y="569339"/>
                    </a:cubicBezTo>
                    <a:cubicBezTo>
                      <a:pt x="395045" y="569339"/>
                      <a:pt x="395045" y="569339"/>
                      <a:pt x="391091" y="575928"/>
                    </a:cubicBezTo>
                    <a:cubicBezTo>
                      <a:pt x="389773" y="577246"/>
                      <a:pt x="388455" y="579882"/>
                      <a:pt x="387137" y="581200"/>
                    </a:cubicBezTo>
                    <a:cubicBezTo>
                      <a:pt x="381865" y="589108"/>
                      <a:pt x="373958" y="590425"/>
                      <a:pt x="367368" y="590425"/>
                    </a:cubicBezTo>
                    <a:cubicBezTo>
                      <a:pt x="364733" y="590425"/>
                      <a:pt x="362097" y="590425"/>
                      <a:pt x="359461" y="590425"/>
                    </a:cubicBezTo>
                    <a:cubicBezTo>
                      <a:pt x="356825" y="590425"/>
                      <a:pt x="354189" y="590425"/>
                      <a:pt x="352871" y="590425"/>
                    </a:cubicBezTo>
                    <a:cubicBezTo>
                      <a:pt x="343646" y="590425"/>
                      <a:pt x="341010" y="586472"/>
                      <a:pt x="337056" y="581200"/>
                    </a:cubicBezTo>
                    <a:cubicBezTo>
                      <a:pt x="335738" y="579882"/>
                      <a:pt x="335738" y="578564"/>
                      <a:pt x="334420" y="575928"/>
                    </a:cubicBezTo>
                    <a:cubicBezTo>
                      <a:pt x="330467" y="570656"/>
                      <a:pt x="327831" y="569339"/>
                      <a:pt x="326513" y="569339"/>
                    </a:cubicBezTo>
                    <a:cubicBezTo>
                      <a:pt x="325195" y="569339"/>
                      <a:pt x="323877" y="573292"/>
                      <a:pt x="327831" y="586472"/>
                    </a:cubicBezTo>
                    <a:cubicBezTo>
                      <a:pt x="329149" y="589108"/>
                      <a:pt x="329149" y="593061"/>
                      <a:pt x="327831" y="595697"/>
                    </a:cubicBezTo>
                    <a:cubicBezTo>
                      <a:pt x="326513" y="597015"/>
                      <a:pt x="325195" y="598333"/>
                      <a:pt x="322559" y="598333"/>
                    </a:cubicBezTo>
                    <a:cubicBezTo>
                      <a:pt x="318606" y="598333"/>
                      <a:pt x="314652" y="595697"/>
                      <a:pt x="313334" y="594379"/>
                    </a:cubicBezTo>
                    <a:lnTo>
                      <a:pt x="313334" y="594379"/>
                    </a:lnTo>
                    <a:lnTo>
                      <a:pt x="313334" y="594379"/>
                    </a:lnTo>
                    <a:cubicBezTo>
                      <a:pt x="309380" y="590425"/>
                      <a:pt x="296201" y="578564"/>
                      <a:pt x="288294" y="578564"/>
                    </a:cubicBezTo>
                    <a:cubicBezTo>
                      <a:pt x="281704" y="578564"/>
                      <a:pt x="276432" y="589108"/>
                      <a:pt x="272479" y="597015"/>
                    </a:cubicBezTo>
                    <a:cubicBezTo>
                      <a:pt x="268525" y="603604"/>
                      <a:pt x="267207" y="606240"/>
                      <a:pt x="264571" y="607558"/>
                    </a:cubicBezTo>
                    <a:cubicBezTo>
                      <a:pt x="264571" y="607558"/>
                      <a:pt x="263253" y="607558"/>
                      <a:pt x="263253" y="607558"/>
                    </a:cubicBezTo>
                    <a:cubicBezTo>
                      <a:pt x="261935" y="607558"/>
                      <a:pt x="260617" y="607558"/>
                      <a:pt x="259300" y="606240"/>
                    </a:cubicBezTo>
                    <a:cubicBezTo>
                      <a:pt x="256664" y="603604"/>
                      <a:pt x="256664" y="599651"/>
                      <a:pt x="257982" y="590425"/>
                    </a:cubicBezTo>
                    <a:cubicBezTo>
                      <a:pt x="257982" y="586472"/>
                      <a:pt x="255346" y="571975"/>
                      <a:pt x="250074" y="568020"/>
                    </a:cubicBezTo>
                    <a:cubicBezTo>
                      <a:pt x="246121" y="564067"/>
                      <a:pt x="243485" y="558796"/>
                      <a:pt x="244803" y="553524"/>
                    </a:cubicBezTo>
                    <a:cubicBezTo>
                      <a:pt x="244803" y="549570"/>
                      <a:pt x="246121" y="546934"/>
                      <a:pt x="248756" y="545617"/>
                    </a:cubicBezTo>
                    <a:cubicBezTo>
                      <a:pt x="250074" y="544298"/>
                      <a:pt x="252710" y="544298"/>
                      <a:pt x="255346" y="544298"/>
                    </a:cubicBezTo>
                    <a:cubicBezTo>
                      <a:pt x="261935" y="544298"/>
                      <a:pt x="268525" y="548252"/>
                      <a:pt x="271161" y="553524"/>
                    </a:cubicBezTo>
                    <a:cubicBezTo>
                      <a:pt x="271161" y="554841"/>
                      <a:pt x="272479" y="554841"/>
                      <a:pt x="273796" y="554841"/>
                    </a:cubicBezTo>
                    <a:cubicBezTo>
                      <a:pt x="275114" y="554841"/>
                      <a:pt x="276432" y="553524"/>
                      <a:pt x="276432" y="552206"/>
                    </a:cubicBezTo>
                    <a:cubicBezTo>
                      <a:pt x="277750" y="546934"/>
                      <a:pt x="288294" y="535073"/>
                      <a:pt x="297519" y="524529"/>
                    </a:cubicBezTo>
                    <a:lnTo>
                      <a:pt x="300155" y="521893"/>
                    </a:lnTo>
                    <a:cubicBezTo>
                      <a:pt x="302791" y="519258"/>
                      <a:pt x="304109" y="502125"/>
                      <a:pt x="302791" y="490264"/>
                    </a:cubicBezTo>
                    <a:cubicBezTo>
                      <a:pt x="301473" y="477085"/>
                      <a:pt x="314652" y="470495"/>
                      <a:pt x="322559" y="467859"/>
                    </a:cubicBezTo>
                    <a:cubicBezTo>
                      <a:pt x="326513" y="466542"/>
                      <a:pt x="327831" y="448091"/>
                      <a:pt x="325195" y="433594"/>
                    </a:cubicBezTo>
                    <a:cubicBezTo>
                      <a:pt x="323877" y="423050"/>
                      <a:pt x="331785" y="417779"/>
                      <a:pt x="343646" y="411189"/>
                    </a:cubicBezTo>
                    <a:lnTo>
                      <a:pt x="346282" y="409871"/>
                    </a:lnTo>
                    <a:cubicBezTo>
                      <a:pt x="344964" y="409871"/>
                      <a:pt x="342328" y="409871"/>
                      <a:pt x="338374" y="409871"/>
                    </a:cubicBezTo>
                    <a:cubicBezTo>
                      <a:pt x="330467" y="409871"/>
                      <a:pt x="319923" y="411189"/>
                      <a:pt x="315970" y="411189"/>
                    </a:cubicBezTo>
                    <a:cubicBezTo>
                      <a:pt x="313334" y="411189"/>
                      <a:pt x="312016" y="411189"/>
                      <a:pt x="312016" y="411189"/>
                    </a:cubicBezTo>
                    <a:cubicBezTo>
                      <a:pt x="306744" y="411189"/>
                      <a:pt x="306744" y="408553"/>
                      <a:pt x="305427" y="405917"/>
                    </a:cubicBezTo>
                    <a:cubicBezTo>
                      <a:pt x="305427" y="405917"/>
                      <a:pt x="305427" y="404600"/>
                      <a:pt x="305427" y="403281"/>
                    </a:cubicBezTo>
                    <a:cubicBezTo>
                      <a:pt x="304109" y="399328"/>
                      <a:pt x="305427" y="395374"/>
                      <a:pt x="308062" y="390102"/>
                    </a:cubicBezTo>
                    <a:cubicBezTo>
                      <a:pt x="309380" y="387467"/>
                      <a:pt x="310698" y="383513"/>
                      <a:pt x="310698" y="380877"/>
                    </a:cubicBezTo>
                    <a:cubicBezTo>
                      <a:pt x="306744" y="383513"/>
                      <a:pt x="296201" y="395374"/>
                      <a:pt x="293565" y="399328"/>
                    </a:cubicBezTo>
                    <a:cubicBezTo>
                      <a:pt x="292247" y="401964"/>
                      <a:pt x="289612" y="403281"/>
                      <a:pt x="289612" y="404600"/>
                    </a:cubicBezTo>
                    <a:cubicBezTo>
                      <a:pt x="285658" y="408553"/>
                      <a:pt x="286976" y="413825"/>
                      <a:pt x="286976" y="420415"/>
                    </a:cubicBezTo>
                    <a:cubicBezTo>
                      <a:pt x="286976" y="423050"/>
                      <a:pt x="286976" y="425686"/>
                      <a:pt x="286976" y="428322"/>
                    </a:cubicBezTo>
                    <a:cubicBezTo>
                      <a:pt x="286976" y="437547"/>
                      <a:pt x="272479" y="450727"/>
                      <a:pt x="260617" y="458634"/>
                    </a:cubicBezTo>
                    <a:cubicBezTo>
                      <a:pt x="255346" y="462587"/>
                      <a:pt x="254028" y="467859"/>
                      <a:pt x="254028" y="474449"/>
                    </a:cubicBezTo>
                    <a:cubicBezTo>
                      <a:pt x="252710" y="482356"/>
                      <a:pt x="234259" y="500807"/>
                      <a:pt x="226352" y="500807"/>
                    </a:cubicBezTo>
                    <a:cubicBezTo>
                      <a:pt x="223716" y="500807"/>
                      <a:pt x="222398" y="499490"/>
                      <a:pt x="221080" y="496854"/>
                    </a:cubicBezTo>
                    <a:cubicBezTo>
                      <a:pt x="218444" y="490264"/>
                      <a:pt x="226352" y="466542"/>
                      <a:pt x="230305" y="462587"/>
                    </a:cubicBezTo>
                    <a:cubicBezTo>
                      <a:pt x="234259" y="458634"/>
                      <a:pt x="236895" y="454680"/>
                      <a:pt x="238213" y="445455"/>
                    </a:cubicBezTo>
                    <a:cubicBezTo>
                      <a:pt x="240849" y="434911"/>
                      <a:pt x="246121" y="429640"/>
                      <a:pt x="256664" y="425686"/>
                    </a:cubicBezTo>
                    <a:cubicBezTo>
                      <a:pt x="264571" y="423050"/>
                      <a:pt x="264571" y="417779"/>
                      <a:pt x="265889" y="409871"/>
                    </a:cubicBezTo>
                    <a:lnTo>
                      <a:pt x="265889" y="408553"/>
                    </a:lnTo>
                    <a:cubicBezTo>
                      <a:pt x="267207" y="399328"/>
                      <a:pt x="271161" y="394056"/>
                      <a:pt x="275114" y="390102"/>
                    </a:cubicBezTo>
                    <a:cubicBezTo>
                      <a:pt x="279068" y="386149"/>
                      <a:pt x="280386" y="362426"/>
                      <a:pt x="281704" y="354519"/>
                    </a:cubicBezTo>
                    <a:cubicBezTo>
                      <a:pt x="281704" y="345294"/>
                      <a:pt x="289612" y="334750"/>
                      <a:pt x="317288" y="334750"/>
                    </a:cubicBezTo>
                    <a:cubicBezTo>
                      <a:pt x="321241" y="334750"/>
                      <a:pt x="323877" y="334750"/>
                      <a:pt x="326513" y="334750"/>
                    </a:cubicBezTo>
                    <a:cubicBezTo>
                      <a:pt x="326513" y="334750"/>
                      <a:pt x="327831" y="334750"/>
                      <a:pt x="327831" y="334750"/>
                    </a:cubicBezTo>
                    <a:cubicBezTo>
                      <a:pt x="330467" y="334750"/>
                      <a:pt x="330467" y="334750"/>
                      <a:pt x="330467" y="334750"/>
                    </a:cubicBezTo>
                    <a:cubicBezTo>
                      <a:pt x="330467" y="334750"/>
                      <a:pt x="331785" y="333432"/>
                      <a:pt x="327831" y="325525"/>
                    </a:cubicBezTo>
                    <a:cubicBezTo>
                      <a:pt x="322559" y="312346"/>
                      <a:pt x="329149" y="308392"/>
                      <a:pt x="333102" y="305756"/>
                    </a:cubicBezTo>
                    <a:cubicBezTo>
                      <a:pt x="334420" y="305756"/>
                      <a:pt x="334420" y="304438"/>
                      <a:pt x="335738" y="304438"/>
                    </a:cubicBezTo>
                    <a:cubicBezTo>
                      <a:pt x="342328" y="299167"/>
                      <a:pt x="343646" y="295213"/>
                      <a:pt x="341010" y="291259"/>
                    </a:cubicBezTo>
                    <a:lnTo>
                      <a:pt x="341010" y="291259"/>
                    </a:lnTo>
                    <a:cubicBezTo>
                      <a:pt x="341010" y="291259"/>
                      <a:pt x="341010" y="291259"/>
                      <a:pt x="339692" y="291259"/>
                    </a:cubicBezTo>
                    <a:cubicBezTo>
                      <a:pt x="333102" y="291259"/>
                      <a:pt x="319923" y="299167"/>
                      <a:pt x="309380" y="304438"/>
                    </a:cubicBezTo>
                    <a:cubicBezTo>
                      <a:pt x="297519" y="311027"/>
                      <a:pt x="292247" y="313663"/>
                      <a:pt x="288294" y="313663"/>
                    </a:cubicBezTo>
                    <a:lnTo>
                      <a:pt x="288294" y="313663"/>
                    </a:lnTo>
                    <a:lnTo>
                      <a:pt x="286976" y="313663"/>
                    </a:lnTo>
                    <a:cubicBezTo>
                      <a:pt x="284340" y="313663"/>
                      <a:pt x="283022" y="311027"/>
                      <a:pt x="281704" y="309710"/>
                    </a:cubicBezTo>
                    <a:cubicBezTo>
                      <a:pt x="280386" y="305756"/>
                      <a:pt x="284340" y="301803"/>
                      <a:pt x="288294" y="296531"/>
                    </a:cubicBezTo>
                    <a:cubicBezTo>
                      <a:pt x="289612" y="295213"/>
                      <a:pt x="289612" y="295213"/>
                      <a:pt x="290929" y="293895"/>
                    </a:cubicBezTo>
                    <a:cubicBezTo>
                      <a:pt x="289612" y="293895"/>
                      <a:pt x="285658" y="292577"/>
                      <a:pt x="279068" y="292577"/>
                    </a:cubicBezTo>
                    <a:cubicBezTo>
                      <a:pt x="276432" y="292577"/>
                      <a:pt x="273796" y="292577"/>
                      <a:pt x="272479" y="292577"/>
                    </a:cubicBezTo>
                    <a:lnTo>
                      <a:pt x="267207" y="292577"/>
                    </a:lnTo>
                    <a:cubicBezTo>
                      <a:pt x="263253" y="292577"/>
                      <a:pt x="260617" y="292577"/>
                      <a:pt x="259300" y="289941"/>
                    </a:cubicBezTo>
                    <a:cubicBezTo>
                      <a:pt x="257982" y="288623"/>
                      <a:pt x="257982" y="285987"/>
                      <a:pt x="257982" y="283351"/>
                    </a:cubicBezTo>
                    <a:lnTo>
                      <a:pt x="257982" y="282034"/>
                    </a:lnTo>
                    <a:cubicBezTo>
                      <a:pt x="257982" y="275444"/>
                      <a:pt x="268525" y="272808"/>
                      <a:pt x="279068" y="271490"/>
                    </a:cubicBezTo>
                    <a:cubicBezTo>
                      <a:pt x="281704" y="271490"/>
                      <a:pt x="283022" y="270172"/>
                      <a:pt x="284340" y="270172"/>
                    </a:cubicBezTo>
                    <a:cubicBezTo>
                      <a:pt x="286976" y="268855"/>
                      <a:pt x="294883" y="263583"/>
                      <a:pt x="294883" y="258311"/>
                    </a:cubicBezTo>
                    <a:cubicBezTo>
                      <a:pt x="293565" y="249086"/>
                      <a:pt x="297519" y="246450"/>
                      <a:pt x="309380" y="239860"/>
                    </a:cubicBezTo>
                    <a:cubicBezTo>
                      <a:pt x="318606" y="235907"/>
                      <a:pt x="321241" y="222728"/>
                      <a:pt x="322559" y="216138"/>
                    </a:cubicBezTo>
                    <a:cubicBezTo>
                      <a:pt x="322559" y="214820"/>
                      <a:pt x="323877" y="213502"/>
                      <a:pt x="323877" y="212184"/>
                    </a:cubicBezTo>
                    <a:cubicBezTo>
                      <a:pt x="326513" y="204277"/>
                      <a:pt x="333102" y="204277"/>
                      <a:pt x="338374" y="204277"/>
                    </a:cubicBezTo>
                    <a:cubicBezTo>
                      <a:pt x="339692" y="202959"/>
                      <a:pt x="339692" y="200323"/>
                      <a:pt x="339692" y="197687"/>
                    </a:cubicBezTo>
                    <a:cubicBezTo>
                      <a:pt x="339692" y="196369"/>
                      <a:pt x="339692" y="195051"/>
                      <a:pt x="339692" y="193733"/>
                    </a:cubicBezTo>
                    <a:cubicBezTo>
                      <a:pt x="339692" y="189780"/>
                      <a:pt x="338374" y="188461"/>
                      <a:pt x="337056" y="188461"/>
                    </a:cubicBezTo>
                    <a:cubicBezTo>
                      <a:pt x="330467" y="184508"/>
                      <a:pt x="330467" y="180554"/>
                      <a:pt x="330467" y="177918"/>
                    </a:cubicBezTo>
                    <a:cubicBezTo>
                      <a:pt x="330467" y="170011"/>
                      <a:pt x="339692" y="162103"/>
                      <a:pt x="343646" y="160786"/>
                    </a:cubicBezTo>
                    <a:cubicBezTo>
                      <a:pt x="344964" y="160786"/>
                      <a:pt x="344964" y="159467"/>
                      <a:pt x="344964" y="159467"/>
                    </a:cubicBezTo>
                    <a:cubicBezTo>
                      <a:pt x="344964" y="159467"/>
                      <a:pt x="343646" y="158150"/>
                      <a:pt x="341010" y="155514"/>
                    </a:cubicBezTo>
                    <a:cubicBezTo>
                      <a:pt x="331785" y="147606"/>
                      <a:pt x="342328" y="131791"/>
                      <a:pt x="350236" y="119930"/>
                    </a:cubicBezTo>
                    <a:cubicBezTo>
                      <a:pt x="351554" y="117295"/>
                      <a:pt x="352871" y="115976"/>
                      <a:pt x="354189" y="113340"/>
                    </a:cubicBezTo>
                    <a:cubicBezTo>
                      <a:pt x="358143" y="108069"/>
                      <a:pt x="362097" y="105433"/>
                      <a:pt x="367368" y="105433"/>
                    </a:cubicBezTo>
                    <a:cubicBezTo>
                      <a:pt x="372640" y="105433"/>
                      <a:pt x="379229" y="108069"/>
                      <a:pt x="385819" y="115976"/>
                    </a:cubicBezTo>
                    <a:cubicBezTo>
                      <a:pt x="387137" y="117295"/>
                      <a:pt x="387137" y="117295"/>
                      <a:pt x="388455" y="117295"/>
                    </a:cubicBezTo>
                    <a:cubicBezTo>
                      <a:pt x="389773" y="114659"/>
                      <a:pt x="388455" y="101480"/>
                      <a:pt x="385819" y="93572"/>
                    </a:cubicBezTo>
                    <a:cubicBezTo>
                      <a:pt x="381865" y="83028"/>
                      <a:pt x="391091" y="73803"/>
                      <a:pt x="395045" y="68532"/>
                    </a:cubicBezTo>
                    <a:cubicBezTo>
                      <a:pt x="396363" y="67213"/>
                      <a:pt x="396363" y="67213"/>
                      <a:pt x="397681" y="65896"/>
                    </a:cubicBezTo>
                    <a:cubicBezTo>
                      <a:pt x="397681" y="65896"/>
                      <a:pt x="398998" y="64578"/>
                      <a:pt x="398998" y="64578"/>
                    </a:cubicBezTo>
                    <a:cubicBezTo>
                      <a:pt x="400316" y="61942"/>
                      <a:pt x="401634" y="59306"/>
                      <a:pt x="406906" y="59306"/>
                    </a:cubicBezTo>
                    <a:cubicBezTo>
                      <a:pt x="409542" y="59306"/>
                      <a:pt x="414813" y="60624"/>
                      <a:pt x="421403" y="64578"/>
                    </a:cubicBezTo>
                    <a:cubicBezTo>
                      <a:pt x="424039" y="65896"/>
                      <a:pt x="425356" y="65896"/>
                      <a:pt x="426674" y="65896"/>
                    </a:cubicBezTo>
                    <a:cubicBezTo>
                      <a:pt x="427992" y="65896"/>
                      <a:pt x="427992" y="65896"/>
                      <a:pt x="427992" y="64578"/>
                    </a:cubicBezTo>
                    <a:cubicBezTo>
                      <a:pt x="429310" y="61942"/>
                      <a:pt x="426674" y="55353"/>
                      <a:pt x="425356" y="54034"/>
                    </a:cubicBezTo>
                    <a:cubicBezTo>
                      <a:pt x="422721" y="51399"/>
                      <a:pt x="416131" y="43491"/>
                      <a:pt x="425356" y="31630"/>
                    </a:cubicBezTo>
                    <a:cubicBezTo>
                      <a:pt x="427992" y="28994"/>
                      <a:pt x="427992" y="27676"/>
                      <a:pt x="427992" y="26358"/>
                    </a:cubicBezTo>
                    <a:cubicBezTo>
                      <a:pt x="427992" y="22405"/>
                      <a:pt x="429310" y="18451"/>
                      <a:pt x="435900" y="10543"/>
                    </a:cubicBezTo>
                    <a:cubicBezTo>
                      <a:pt x="441172" y="3954"/>
                      <a:pt x="447761" y="0"/>
                      <a:pt x="454351" y="0"/>
                    </a:cubicBezTo>
                    <a:cubicBezTo>
                      <a:pt x="460940" y="0"/>
                      <a:pt x="468848" y="3954"/>
                      <a:pt x="475437" y="14497"/>
                    </a:cubicBezTo>
                    <a:cubicBezTo>
                      <a:pt x="480709" y="21086"/>
                      <a:pt x="487299" y="22405"/>
                      <a:pt x="492570" y="22405"/>
                    </a:cubicBezTo>
                    <a:cubicBezTo>
                      <a:pt x="497842" y="22405"/>
                      <a:pt x="501796" y="21086"/>
                      <a:pt x="504431" y="18451"/>
                    </a:cubicBezTo>
                    <a:cubicBezTo>
                      <a:pt x="511021" y="13179"/>
                      <a:pt x="525518" y="11862"/>
                      <a:pt x="537379" y="11862"/>
                    </a:cubicBezTo>
                    <a:cubicBezTo>
                      <a:pt x="540015" y="11862"/>
                      <a:pt x="541333" y="11862"/>
                      <a:pt x="543969" y="11862"/>
                    </a:cubicBezTo>
                    <a:cubicBezTo>
                      <a:pt x="546605" y="11862"/>
                      <a:pt x="549241" y="11862"/>
                      <a:pt x="551876" y="11862"/>
                    </a:cubicBezTo>
                    <a:cubicBezTo>
                      <a:pt x="569009" y="11862"/>
                      <a:pt x="595368" y="9226"/>
                      <a:pt x="607229" y="6590"/>
                    </a:cubicBezTo>
                    <a:cubicBezTo>
                      <a:pt x="609864" y="6590"/>
                      <a:pt x="611182" y="5272"/>
                      <a:pt x="612500" y="5272"/>
                    </a:cubicBezTo>
                    <a:cubicBezTo>
                      <a:pt x="617772" y="5272"/>
                      <a:pt x="620408" y="7907"/>
                      <a:pt x="620408" y="10543"/>
                    </a:cubicBezTo>
                    <a:cubicBezTo>
                      <a:pt x="623043" y="15815"/>
                      <a:pt x="619090" y="23722"/>
                      <a:pt x="615136" y="26358"/>
                    </a:cubicBezTo>
                    <a:cubicBezTo>
                      <a:pt x="612500" y="28994"/>
                      <a:pt x="615136" y="35584"/>
                      <a:pt x="617772" y="39537"/>
                    </a:cubicBezTo>
                    <a:lnTo>
                      <a:pt x="617772" y="39537"/>
                    </a:lnTo>
                    <a:cubicBezTo>
                      <a:pt x="619090" y="42173"/>
                      <a:pt x="621726" y="44809"/>
                      <a:pt x="620408" y="48763"/>
                    </a:cubicBezTo>
                    <a:cubicBezTo>
                      <a:pt x="619090" y="52717"/>
                      <a:pt x="613818" y="55353"/>
                      <a:pt x="604593" y="59306"/>
                    </a:cubicBezTo>
                    <a:cubicBezTo>
                      <a:pt x="587460" y="64578"/>
                      <a:pt x="516293" y="105433"/>
                      <a:pt x="508385" y="110705"/>
                    </a:cubicBezTo>
                    <a:cubicBezTo>
                      <a:pt x="507067" y="110705"/>
                      <a:pt x="507067" y="112023"/>
                      <a:pt x="507067" y="112023"/>
                    </a:cubicBezTo>
                    <a:cubicBezTo>
                      <a:pt x="503114" y="114659"/>
                      <a:pt x="500478" y="115976"/>
                      <a:pt x="484663" y="118612"/>
                    </a:cubicBezTo>
                    <a:cubicBezTo>
                      <a:pt x="483345" y="118612"/>
                      <a:pt x="482027" y="118612"/>
                      <a:pt x="480709" y="119930"/>
                    </a:cubicBezTo>
                    <a:cubicBezTo>
                      <a:pt x="483345" y="122566"/>
                      <a:pt x="495206" y="129155"/>
                      <a:pt x="507067" y="131791"/>
                    </a:cubicBezTo>
                    <a:cubicBezTo>
                      <a:pt x="511021" y="133109"/>
                      <a:pt x="514975" y="134427"/>
                      <a:pt x="516293" y="138381"/>
                    </a:cubicBezTo>
                    <a:cubicBezTo>
                      <a:pt x="517610" y="143653"/>
                      <a:pt x="511021" y="146288"/>
                      <a:pt x="496524" y="154196"/>
                    </a:cubicBezTo>
                    <a:cubicBezTo>
                      <a:pt x="489935" y="158150"/>
                      <a:pt x="480709" y="162103"/>
                      <a:pt x="471483" y="168693"/>
                    </a:cubicBezTo>
                    <a:cubicBezTo>
                      <a:pt x="464894" y="172646"/>
                      <a:pt x="462258" y="175282"/>
                      <a:pt x="460940" y="176601"/>
                    </a:cubicBezTo>
                    <a:cubicBezTo>
                      <a:pt x="462258" y="176601"/>
                      <a:pt x="462258" y="176601"/>
                      <a:pt x="463576" y="176601"/>
                    </a:cubicBezTo>
                    <a:cubicBezTo>
                      <a:pt x="472801" y="176601"/>
                      <a:pt x="488617" y="172646"/>
                      <a:pt x="499160" y="167375"/>
                    </a:cubicBezTo>
                    <a:cubicBezTo>
                      <a:pt x="508385" y="163422"/>
                      <a:pt x="520246" y="162103"/>
                      <a:pt x="538697" y="162103"/>
                    </a:cubicBezTo>
                    <a:cubicBezTo>
                      <a:pt x="553194" y="162103"/>
                      <a:pt x="569009" y="163422"/>
                      <a:pt x="584824" y="164739"/>
                    </a:cubicBezTo>
                    <a:cubicBezTo>
                      <a:pt x="596685" y="166057"/>
                      <a:pt x="608547" y="166057"/>
                      <a:pt x="620408" y="167375"/>
                    </a:cubicBezTo>
                    <a:cubicBezTo>
                      <a:pt x="658627" y="168693"/>
                      <a:pt x="662581" y="179236"/>
                      <a:pt x="667853" y="192415"/>
                    </a:cubicBezTo>
                    <a:cubicBezTo>
                      <a:pt x="669170" y="195051"/>
                      <a:pt x="669170" y="196369"/>
                      <a:pt x="670488" y="199005"/>
                    </a:cubicBezTo>
                    <a:cubicBezTo>
                      <a:pt x="679714" y="217456"/>
                      <a:pt x="658627" y="233271"/>
                      <a:pt x="638859" y="249086"/>
                    </a:cubicBezTo>
                    <a:cubicBezTo>
                      <a:pt x="629633" y="256993"/>
                      <a:pt x="626997" y="262265"/>
                      <a:pt x="624361" y="270172"/>
                    </a:cubicBezTo>
                    <a:cubicBezTo>
                      <a:pt x="621726" y="278079"/>
                      <a:pt x="617772" y="287305"/>
                      <a:pt x="603275" y="295213"/>
                    </a:cubicBezTo>
                    <a:cubicBezTo>
                      <a:pt x="590096" y="303120"/>
                      <a:pt x="580871" y="314982"/>
                      <a:pt x="575599" y="330796"/>
                    </a:cubicBezTo>
                    <a:cubicBezTo>
                      <a:pt x="575599" y="332114"/>
                      <a:pt x="575599" y="332114"/>
                      <a:pt x="574281" y="333432"/>
                    </a:cubicBezTo>
                    <a:cubicBezTo>
                      <a:pt x="572963" y="336068"/>
                      <a:pt x="567691" y="343975"/>
                      <a:pt x="559784" y="343975"/>
                    </a:cubicBezTo>
                    <a:cubicBezTo>
                      <a:pt x="557148" y="343975"/>
                      <a:pt x="553194" y="342658"/>
                      <a:pt x="549241" y="340022"/>
                    </a:cubicBezTo>
                    <a:cubicBezTo>
                      <a:pt x="546605" y="338704"/>
                      <a:pt x="545287" y="337386"/>
                      <a:pt x="543969" y="337386"/>
                    </a:cubicBezTo>
                    <a:cubicBezTo>
                      <a:pt x="541333" y="337386"/>
                      <a:pt x="538697" y="340022"/>
                      <a:pt x="534744" y="345294"/>
                    </a:cubicBezTo>
                    <a:cubicBezTo>
                      <a:pt x="532108" y="347930"/>
                      <a:pt x="529472" y="351883"/>
                      <a:pt x="525518" y="354519"/>
                    </a:cubicBezTo>
                    <a:cubicBezTo>
                      <a:pt x="524200" y="355837"/>
                      <a:pt x="524200" y="355837"/>
                      <a:pt x="524200" y="355837"/>
                    </a:cubicBezTo>
                    <a:cubicBezTo>
                      <a:pt x="524200" y="357154"/>
                      <a:pt x="530790" y="361109"/>
                      <a:pt x="533426" y="362426"/>
                    </a:cubicBezTo>
                    <a:cubicBezTo>
                      <a:pt x="538697" y="365062"/>
                      <a:pt x="542651" y="367698"/>
                      <a:pt x="543969" y="371652"/>
                    </a:cubicBezTo>
                    <a:cubicBezTo>
                      <a:pt x="543969" y="379559"/>
                      <a:pt x="530790" y="387467"/>
                      <a:pt x="520246" y="388785"/>
                    </a:cubicBezTo>
                    <a:cubicBezTo>
                      <a:pt x="511021" y="388785"/>
                      <a:pt x="511021" y="388785"/>
                      <a:pt x="499160" y="396692"/>
                    </a:cubicBezTo>
                    <a:cubicBezTo>
                      <a:pt x="488617" y="403281"/>
                      <a:pt x="485981" y="403281"/>
                      <a:pt x="475437" y="403281"/>
                    </a:cubicBezTo>
                    <a:cubicBezTo>
                      <a:pt x="472801" y="403281"/>
                      <a:pt x="468848" y="403281"/>
                      <a:pt x="464894" y="403281"/>
                    </a:cubicBezTo>
                    <a:cubicBezTo>
                      <a:pt x="458304" y="403281"/>
                      <a:pt x="456987" y="405917"/>
                      <a:pt x="456987" y="405917"/>
                    </a:cubicBezTo>
                    <a:cubicBezTo>
                      <a:pt x="456987" y="407236"/>
                      <a:pt x="462258" y="412507"/>
                      <a:pt x="471483" y="416460"/>
                    </a:cubicBezTo>
                    <a:cubicBezTo>
                      <a:pt x="475437" y="417779"/>
                      <a:pt x="480709" y="419096"/>
                      <a:pt x="488617" y="419096"/>
                    </a:cubicBezTo>
                    <a:cubicBezTo>
                      <a:pt x="500478" y="419096"/>
                      <a:pt x="512339" y="416460"/>
                      <a:pt x="517610" y="413825"/>
                    </a:cubicBezTo>
                    <a:cubicBezTo>
                      <a:pt x="522882" y="411189"/>
                      <a:pt x="529472" y="409871"/>
                      <a:pt x="536062" y="409871"/>
                    </a:cubicBezTo>
                    <a:cubicBezTo>
                      <a:pt x="540015" y="409871"/>
                      <a:pt x="547923" y="409871"/>
                      <a:pt x="551876" y="413825"/>
                    </a:cubicBezTo>
                    <a:cubicBezTo>
                      <a:pt x="553194" y="415143"/>
                      <a:pt x="553194" y="415143"/>
                      <a:pt x="553194" y="416460"/>
                    </a:cubicBezTo>
                    <a:lnTo>
                      <a:pt x="553194" y="416460"/>
                    </a:lnTo>
                    <a:cubicBezTo>
                      <a:pt x="553194" y="416460"/>
                      <a:pt x="553194" y="416460"/>
                      <a:pt x="554512" y="416460"/>
                    </a:cubicBezTo>
                    <a:cubicBezTo>
                      <a:pt x="555830" y="416460"/>
                      <a:pt x="557148" y="416460"/>
                      <a:pt x="558466" y="416460"/>
                    </a:cubicBezTo>
                    <a:lnTo>
                      <a:pt x="565055" y="416460"/>
                    </a:lnTo>
                    <a:cubicBezTo>
                      <a:pt x="583506" y="416460"/>
                      <a:pt x="588778" y="437547"/>
                      <a:pt x="588778" y="438865"/>
                    </a:cubicBezTo>
                    <a:lnTo>
                      <a:pt x="588778" y="438865"/>
                    </a:lnTo>
                    <a:lnTo>
                      <a:pt x="588778" y="481038"/>
                    </a:lnTo>
                    <a:cubicBezTo>
                      <a:pt x="588778" y="482356"/>
                      <a:pt x="590096" y="486310"/>
                      <a:pt x="591414" y="486310"/>
                    </a:cubicBezTo>
                    <a:cubicBezTo>
                      <a:pt x="591414" y="486310"/>
                      <a:pt x="591414" y="486310"/>
                      <a:pt x="591414" y="486310"/>
                    </a:cubicBezTo>
                    <a:cubicBezTo>
                      <a:pt x="595368" y="486310"/>
                      <a:pt x="598003" y="488946"/>
                      <a:pt x="598003" y="488946"/>
                    </a:cubicBezTo>
                    <a:lnTo>
                      <a:pt x="599321" y="490264"/>
                    </a:lnTo>
                    <a:lnTo>
                      <a:pt x="599321" y="491582"/>
                    </a:lnTo>
                    <a:cubicBezTo>
                      <a:pt x="599321" y="492900"/>
                      <a:pt x="605911" y="602287"/>
                      <a:pt x="607229" y="620737"/>
                    </a:cubicBezTo>
                    <a:cubicBezTo>
                      <a:pt x="608547" y="633916"/>
                      <a:pt x="612500" y="633916"/>
                      <a:pt x="613818" y="633916"/>
                    </a:cubicBezTo>
                    <a:cubicBezTo>
                      <a:pt x="615136" y="633916"/>
                      <a:pt x="617772" y="633916"/>
                      <a:pt x="620408" y="632599"/>
                    </a:cubicBezTo>
                    <a:cubicBezTo>
                      <a:pt x="621726" y="632599"/>
                      <a:pt x="623043" y="632599"/>
                      <a:pt x="624361" y="632599"/>
                    </a:cubicBezTo>
                    <a:cubicBezTo>
                      <a:pt x="630951" y="632599"/>
                      <a:pt x="633587" y="636552"/>
                      <a:pt x="638859" y="643142"/>
                    </a:cubicBezTo>
                    <a:cubicBezTo>
                      <a:pt x="641495" y="645778"/>
                      <a:pt x="642812" y="648414"/>
                      <a:pt x="646766" y="652367"/>
                    </a:cubicBezTo>
                    <a:cubicBezTo>
                      <a:pt x="659945" y="666864"/>
                      <a:pt x="662581" y="683998"/>
                      <a:pt x="663899" y="685315"/>
                    </a:cubicBezTo>
                    <a:lnTo>
                      <a:pt x="663899" y="685315"/>
                    </a:lnTo>
                    <a:lnTo>
                      <a:pt x="663899" y="685315"/>
                    </a:lnTo>
                    <a:cubicBezTo>
                      <a:pt x="662581" y="697177"/>
                      <a:pt x="669170" y="703766"/>
                      <a:pt x="675760" y="709037"/>
                    </a:cubicBezTo>
                    <a:cubicBezTo>
                      <a:pt x="681032" y="712991"/>
                      <a:pt x="686304" y="718263"/>
                      <a:pt x="681032" y="726170"/>
                    </a:cubicBezTo>
                    <a:cubicBezTo>
                      <a:pt x="673124" y="738032"/>
                      <a:pt x="681032" y="772297"/>
                      <a:pt x="683668" y="777569"/>
                    </a:cubicBezTo>
                    <a:cubicBezTo>
                      <a:pt x="686304" y="781523"/>
                      <a:pt x="690257" y="793384"/>
                      <a:pt x="687622" y="802610"/>
                    </a:cubicBezTo>
                    <a:cubicBezTo>
                      <a:pt x="686304" y="805245"/>
                      <a:pt x="684986" y="807881"/>
                      <a:pt x="681032" y="809199"/>
                    </a:cubicBezTo>
                    <a:cubicBezTo>
                      <a:pt x="679714" y="810517"/>
                      <a:pt x="677078" y="810517"/>
                      <a:pt x="675760" y="810517"/>
                    </a:cubicBezTo>
                    <a:cubicBezTo>
                      <a:pt x="670488" y="810517"/>
                      <a:pt x="667853" y="806563"/>
                      <a:pt x="663899" y="803927"/>
                    </a:cubicBezTo>
                    <a:cubicBezTo>
                      <a:pt x="661263" y="801291"/>
                      <a:pt x="658627" y="797338"/>
                      <a:pt x="653356" y="794702"/>
                    </a:cubicBezTo>
                    <a:cubicBezTo>
                      <a:pt x="648084" y="792066"/>
                      <a:pt x="644130" y="790748"/>
                      <a:pt x="641495" y="790748"/>
                    </a:cubicBezTo>
                    <a:cubicBezTo>
                      <a:pt x="638859" y="790748"/>
                      <a:pt x="637541" y="792066"/>
                      <a:pt x="634905" y="793384"/>
                    </a:cubicBezTo>
                    <a:cubicBezTo>
                      <a:pt x="633587" y="794702"/>
                      <a:pt x="638859" y="806563"/>
                      <a:pt x="671806" y="830286"/>
                    </a:cubicBezTo>
                    <a:cubicBezTo>
                      <a:pt x="682350" y="838193"/>
                      <a:pt x="687622" y="846101"/>
                      <a:pt x="686304" y="854008"/>
                    </a:cubicBezTo>
                    <a:cubicBezTo>
                      <a:pt x="684986" y="864551"/>
                      <a:pt x="671806" y="869823"/>
                      <a:pt x="666535" y="872459"/>
                    </a:cubicBezTo>
                    <a:lnTo>
                      <a:pt x="665217" y="872459"/>
                    </a:lnTo>
                    <a:cubicBezTo>
                      <a:pt x="661263" y="875095"/>
                      <a:pt x="658627" y="879049"/>
                      <a:pt x="654674" y="900135"/>
                    </a:cubicBezTo>
                    <a:cubicBezTo>
                      <a:pt x="652038" y="913314"/>
                      <a:pt x="654674" y="914632"/>
                      <a:pt x="661263" y="918586"/>
                    </a:cubicBezTo>
                    <a:cubicBezTo>
                      <a:pt x="663899" y="919904"/>
                      <a:pt x="666535" y="921222"/>
                      <a:pt x="669170" y="923857"/>
                    </a:cubicBezTo>
                    <a:cubicBezTo>
                      <a:pt x="670488" y="925176"/>
                      <a:pt x="673124" y="926493"/>
                      <a:pt x="673124" y="926493"/>
                    </a:cubicBezTo>
                    <a:cubicBezTo>
                      <a:pt x="677078" y="926493"/>
                      <a:pt x="682350" y="913314"/>
                      <a:pt x="686304" y="904088"/>
                    </a:cubicBezTo>
                    <a:cubicBezTo>
                      <a:pt x="690257" y="894864"/>
                      <a:pt x="696847" y="892228"/>
                      <a:pt x="700801" y="892228"/>
                    </a:cubicBezTo>
                    <a:cubicBezTo>
                      <a:pt x="711344" y="892228"/>
                      <a:pt x="721887" y="901453"/>
                      <a:pt x="721887" y="901453"/>
                    </a:cubicBezTo>
                    <a:cubicBezTo>
                      <a:pt x="732431" y="906724"/>
                      <a:pt x="746928" y="911996"/>
                      <a:pt x="761424" y="915950"/>
                    </a:cubicBezTo>
                    <a:cubicBezTo>
                      <a:pt x="769332" y="918586"/>
                      <a:pt x="775922" y="919904"/>
                      <a:pt x="781193" y="922540"/>
                    </a:cubicBezTo>
                    <a:cubicBezTo>
                      <a:pt x="794372" y="927812"/>
                      <a:pt x="794372" y="954170"/>
                      <a:pt x="794372" y="969984"/>
                    </a:cubicBezTo>
                    <a:cubicBezTo>
                      <a:pt x="794372" y="972620"/>
                      <a:pt x="794372" y="975256"/>
                      <a:pt x="794372" y="976574"/>
                    </a:cubicBezTo>
                    <a:cubicBezTo>
                      <a:pt x="794372" y="984482"/>
                      <a:pt x="789101" y="992389"/>
                      <a:pt x="777240" y="1000297"/>
                    </a:cubicBezTo>
                    <a:cubicBezTo>
                      <a:pt x="770650" y="1004250"/>
                      <a:pt x="765378" y="1016111"/>
                      <a:pt x="762742" y="1026655"/>
                    </a:cubicBezTo>
                    <a:cubicBezTo>
                      <a:pt x="760107" y="1039834"/>
                      <a:pt x="745610" y="1041152"/>
                      <a:pt x="740338" y="1041152"/>
                    </a:cubicBezTo>
                    <a:lnTo>
                      <a:pt x="739020" y="1041152"/>
                    </a:lnTo>
                    <a:cubicBezTo>
                      <a:pt x="737702" y="1041152"/>
                      <a:pt x="737702" y="1041152"/>
                      <a:pt x="737702" y="1041152"/>
                    </a:cubicBezTo>
                    <a:cubicBezTo>
                      <a:pt x="732431" y="1041152"/>
                      <a:pt x="729795" y="1037198"/>
                      <a:pt x="725841" y="1026655"/>
                    </a:cubicBezTo>
                    <a:cubicBezTo>
                      <a:pt x="725841" y="1026655"/>
                      <a:pt x="725841" y="1026655"/>
                      <a:pt x="725841" y="1026655"/>
                    </a:cubicBezTo>
                    <a:cubicBezTo>
                      <a:pt x="723205" y="1029290"/>
                      <a:pt x="716615" y="1042469"/>
                      <a:pt x="712662" y="1050377"/>
                    </a:cubicBezTo>
                    <a:cubicBezTo>
                      <a:pt x="710026" y="1055649"/>
                      <a:pt x="707390" y="1059603"/>
                      <a:pt x="706072" y="1063556"/>
                    </a:cubicBezTo>
                    <a:cubicBezTo>
                      <a:pt x="700801" y="1072782"/>
                      <a:pt x="687622" y="1079372"/>
                      <a:pt x="669170" y="1083325"/>
                    </a:cubicBezTo>
                    <a:lnTo>
                      <a:pt x="667853" y="1083325"/>
                    </a:lnTo>
                    <a:cubicBezTo>
                      <a:pt x="666535" y="1083325"/>
                      <a:pt x="666535" y="1083325"/>
                      <a:pt x="665217" y="1083325"/>
                    </a:cubicBezTo>
                    <a:cubicBezTo>
                      <a:pt x="659945" y="1084643"/>
                      <a:pt x="658627" y="1084643"/>
                      <a:pt x="658627" y="1085961"/>
                    </a:cubicBezTo>
                    <a:cubicBezTo>
                      <a:pt x="658627" y="1087279"/>
                      <a:pt x="658627" y="1087279"/>
                      <a:pt x="659945" y="1088596"/>
                    </a:cubicBezTo>
                    <a:cubicBezTo>
                      <a:pt x="661263" y="1089915"/>
                      <a:pt x="663899" y="1091232"/>
                      <a:pt x="669170" y="1091232"/>
                    </a:cubicBezTo>
                    <a:cubicBezTo>
                      <a:pt x="679714" y="1091232"/>
                      <a:pt x="684986" y="1095186"/>
                      <a:pt x="684986" y="1103094"/>
                    </a:cubicBezTo>
                    <a:cubicBezTo>
                      <a:pt x="684986" y="1104411"/>
                      <a:pt x="684986" y="1105730"/>
                      <a:pt x="682350" y="1108365"/>
                    </a:cubicBezTo>
                    <a:cubicBezTo>
                      <a:pt x="677078" y="1113637"/>
                      <a:pt x="659945" y="1118909"/>
                      <a:pt x="650720" y="1118909"/>
                    </a:cubicBezTo>
                    <a:cubicBezTo>
                      <a:pt x="649402" y="1118909"/>
                      <a:pt x="649402" y="1118909"/>
                      <a:pt x="648084" y="1118909"/>
                    </a:cubicBezTo>
                    <a:cubicBezTo>
                      <a:pt x="648084" y="1118909"/>
                      <a:pt x="646766" y="1118909"/>
                      <a:pt x="646766" y="1118909"/>
                    </a:cubicBezTo>
                    <a:cubicBezTo>
                      <a:pt x="645448" y="1118909"/>
                      <a:pt x="644130" y="1118909"/>
                      <a:pt x="644130" y="1118909"/>
                    </a:cubicBezTo>
                    <a:cubicBezTo>
                      <a:pt x="642812" y="1120227"/>
                      <a:pt x="642812" y="1125499"/>
                      <a:pt x="642812" y="1130770"/>
                    </a:cubicBezTo>
                    <a:cubicBezTo>
                      <a:pt x="642812" y="1133406"/>
                      <a:pt x="642812" y="1136042"/>
                      <a:pt x="642812" y="1138678"/>
                    </a:cubicBezTo>
                    <a:cubicBezTo>
                      <a:pt x="642812" y="1141313"/>
                      <a:pt x="642812" y="1147902"/>
                      <a:pt x="658627" y="1147902"/>
                    </a:cubicBezTo>
                    <a:cubicBezTo>
                      <a:pt x="669170" y="1147902"/>
                      <a:pt x="681032" y="1145267"/>
                      <a:pt x="684986" y="1142631"/>
                    </a:cubicBezTo>
                    <a:cubicBezTo>
                      <a:pt x="687622" y="1141313"/>
                      <a:pt x="688939" y="1139995"/>
                      <a:pt x="690257" y="1138678"/>
                    </a:cubicBezTo>
                    <a:cubicBezTo>
                      <a:pt x="692893" y="1136042"/>
                      <a:pt x="696847" y="1132088"/>
                      <a:pt x="704754" y="1132088"/>
                    </a:cubicBezTo>
                    <a:cubicBezTo>
                      <a:pt x="707390" y="1132088"/>
                      <a:pt x="710026" y="1132088"/>
                      <a:pt x="713980" y="1133406"/>
                    </a:cubicBezTo>
                    <a:cubicBezTo>
                      <a:pt x="719251" y="1134723"/>
                      <a:pt x="723205" y="1138678"/>
                      <a:pt x="724523" y="1142631"/>
                    </a:cubicBezTo>
                    <a:cubicBezTo>
                      <a:pt x="727159" y="1150538"/>
                      <a:pt x="721887" y="1158446"/>
                      <a:pt x="720569" y="1158446"/>
                    </a:cubicBezTo>
                    <a:lnTo>
                      <a:pt x="720569" y="1158446"/>
                    </a:lnTo>
                    <a:lnTo>
                      <a:pt x="720569" y="1158446"/>
                    </a:lnTo>
                    <a:cubicBezTo>
                      <a:pt x="720569" y="1158446"/>
                      <a:pt x="681032" y="1184805"/>
                      <a:pt x="665217" y="1197984"/>
                    </a:cubicBezTo>
                    <a:cubicBezTo>
                      <a:pt x="657309" y="1204573"/>
                      <a:pt x="652038" y="1207209"/>
                      <a:pt x="645448" y="1207209"/>
                    </a:cubicBezTo>
                    <a:cubicBezTo>
                      <a:pt x="642812" y="1207209"/>
                      <a:pt x="640177" y="1207209"/>
                      <a:pt x="636223" y="1205891"/>
                    </a:cubicBezTo>
                    <a:cubicBezTo>
                      <a:pt x="633587" y="1204573"/>
                      <a:pt x="629633" y="1204573"/>
                      <a:pt x="624361" y="1204573"/>
                    </a:cubicBezTo>
                    <a:cubicBezTo>
                      <a:pt x="623043" y="1204573"/>
                      <a:pt x="623043" y="1204573"/>
                      <a:pt x="621726" y="1204573"/>
                    </a:cubicBezTo>
                    <a:cubicBezTo>
                      <a:pt x="608547" y="1204573"/>
                      <a:pt x="600639" y="1212481"/>
                      <a:pt x="592732" y="1219070"/>
                    </a:cubicBezTo>
                    <a:lnTo>
                      <a:pt x="590096" y="1221706"/>
                    </a:lnTo>
                    <a:cubicBezTo>
                      <a:pt x="587460" y="1224342"/>
                      <a:pt x="582188" y="1225660"/>
                      <a:pt x="575599" y="1225660"/>
                    </a:cubicBezTo>
                    <a:cubicBezTo>
                      <a:pt x="565055" y="1225660"/>
                      <a:pt x="551876" y="1221706"/>
                      <a:pt x="540015" y="1219070"/>
                    </a:cubicBezTo>
                    <a:cubicBezTo>
                      <a:pt x="537379" y="1219070"/>
                      <a:pt x="534744" y="1217753"/>
                      <a:pt x="533426" y="1217753"/>
                    </a:cubicBezTo>
                    <a:cubicBezTo>
                      <a:pt x="529472" y="1216434"/>
                      <a:pt x="526836" y="1216434"/>
                      <a:pt x="524200" y="1216434"/>
                    </a:cubicBezTo>
                    <a:cubicBezTo>
                      <a:pt x="516293" y="1216434"/>
                      <a:pt x="511021" y="1219070"/>
                      <a:pt x="504431" y="1223024"/>
                    </a:cubicBezTo>
                    <a:cubicBezTo>
                      <a:pt x="501796" y="1224342"/>
                      <a:pt x="500478" y="1224342"/>
                      <a:pt x="497842" y="1225660"/>
                    </a:cubicBezTo>
                    <a:cubicBezTo>
                      <a:pt x="493888" y="1226977"/>
                      <a:pt x="489935" y="1228296"/>
                      <a:pt x="487299" y="1228296"/>
                    </a:cubicBezTo>
                    <a:cubicBezTo>
                      <a:pt x="476755" y="1228296"/>
                      <a:pt x="467530" y="1221706"/>
                      <a:pt x="459622" y="1215117"/>
                    </a:cubicBezTo>
                    <a:cubicBezTo>
                      <a:pt x="456987" y="1212481"/>
                      <a:pt x="454351" y="1211163"/>
                      <a:pt x="453033" y="1211163"/>
                    </a:cubicBezTo>
                    <a:cubicBezTo>
                      <a:pt x="451715" y="1211163"/>
                      <a:pt x="449079" y="1212481"/>
                      <a:pt x="447761" y="1215117"/>
                    </a:cubicBezTo>
                    <a:cubicBezTo>
                      <a:pt x="446443" y="1216434"/>
                      <a:pt x="446443" y="1216434"/>
                      <a:pt x="445125" y="1217753"/>
                    </a:cubicBezTo>
                    <a:cubicBezTo>
                      <a:pt x="442490" y="1220388"/>
                      <a:pt x="433264" y="1220388"/>
                      <a:pt x="409542" y="1221706"/>
                    </a:cubicBezTo>
                    <a:cubicBezTo>
                      <a:pt x="404270" y="1221706"/>
                      <a:pt x="398998" y="1221706"/>
                      <a:pt x="396363" y="1221706"/>
                    </a:cubicBezTo>
                    <a:cubicBezTo>
                      <a:pt x="389773" y="1223024"/>
                      <a:pt x="385819" y="1223024"/>
                      <a:pt x="384501" y="1232249"/>
                    </a:cubicBezTo>
                    <a:cubicBezTo>
                      <a:pt x="381865" y="1240156"/>
                      <a:pt x="377912" y="1241475"/>
                      <a:pt x="373958" y="1241475"/>
                    </a:cubicBezTo>
                    <a:cubicBezTo>
                      <a:pt x="371322" y="1241475"/>
                      <a:pt x="367368" y="1240156"/>
                      <a:pt x="363415" y="1237521"/>
                    </a:cubicBezTo>
                    <a:cubicBezTo>
                      <a:pt x="360779" y="1234885"/>
                      <a:pt x="356825" y="1234885"/>
                      <a:pt x="352871" y="1234885"/>
                    </a:cubicBezTo>
                    <a:cubicBezTo>
                      <a:pt x="351554" y="1234885"/>
                      <a:pt x="348918" y="1234885"/>
                      <a:pt x="347600" y="1234885"/>
                    </a:cubicBezTo>
                    <a:cubicBezTo>
                      <a:pt x="346282" y="1234885"/>
                      <a:pt x="344964" y="1234885"/>
                      <a:pt x="343646" y="1236203"/>
                    </a:cubicBezTo>
                    <a:cubicBezTo>
                      <a:pt x="341010" y="1237521"/>
                      <a:pt x="337056" y="1237521"/>
                      <a:pt x="334420" y="1237521"/>
                    </a:cubicBezTo>
                    <a:cubicBezTo>
                      <a:pt x="330467" y="1237521"/>
                      <a:pt x="327831" y="1236203"/>
                      <a:pt x="325195" y="1234885"/>
                    </a:cubicBezTo>
                    <a:cubicBezTo>
                      <a:pt x="323877" y="1233567"/>
                      <a:pt x="322559" y="1233567"/>
                      <a:pt x="322559" y="1233567"/>
                    </a:cubicBezTo>
                    <a:cubicBezTo>
                      <a:pt x="321241" y="1233567"/>
                      <a:pt x="321241" y="1233567"/>
                      <a:pt x="319923" y="1233567"/>
                    </a:cubicBezTo>
                    <a:cubicBezTo>
                      <a:pt x="318606" y="1233567"/>
                      <a:pt x="317288" y="1234885"/>
                      <a:pt x="314652" y="1234885"/>
                    </a:cubicBezTo>
                    <a:cubicBezTo>
                      <a:pt x="312016" y="1234885"/>
                      <a:pt x="309380" y="1233567"/>
                      <a:pt x="305427" y="1232249"/>
                    </a:cubicBezTo>
                    <a:cubicBezTo>
                      <a:pt x="302791" y="1230932"/>
                      <a:pt x="298837" y="1229613"/>
                      <a:pt x="297519" y="1229613"/>
                    </a:cubicBezTo>
                    <a:cubicBezTo>
                      <a:pt x="294883" y="1229613"/>
                      <a:pt x="292247" y="1230932"/>
                      <a:pt x="290929" y="1232249"/>
                    </a:cubicBezTo>
                    <a:cubicBezTo>
                      <a:pt x="286976" y="1236203"/>
                      <a:pt x="263253" y="1241475"/>
                      <a:pt x="246121" y="1242792"/>
                    </a:cubicBezTo>
                    <a:cubicBezTo>
                      <a:pt x="236895" y="1242792"/>
                      <a:pt x="230305" y="1253336"/>
                      <a:pt x="223716" y="1262561"/>
                    </a:cubicBezTo>
                    <a:cubicBezTo>
                      <a:pt x="221080" y="1267833"/>
                      <a:pt x="217126" y="1273104"/>
                      <a:pt x="213173" y="1277059"/>
                    </a:cubicBezTo>
                    <a:cubicBezTo>
                      <a:pt x="207901" y="1283648"/>
                      <a:pt x="199994" y="1286283"/>
                      <a:pt x="190768" y="1286283"/>
                    </a:cubicBezTo>
                    <a:cubicBezTo>
                      <a:pt x="182860" y="1286283"/>
                      <a:pt x="177589" y="1282330"/>
                      <a:pt x="176271" y="1277059"/>
                    </a:cubicBezTo>
                    <a:cubicBezTo>
                      <a:pt x="176271" y="1275740"/>
                      <a:pt x="176271" y="1275740"/>
                      <a:pt x="176271" y="1275740"/>
                    </a:cubicBezTo>
                    <a:cubicBezTo>
                      <a:pt x="176271" y="1275740"/>
                      <a:pt x="174953" y="1275740"/>
                      <a:pt x="173635" y="1275740"/>
                    </a:cubicBezTo>
                    <a:cubicBezTo>
                      <a:pt x="169681" y="1275740"/>
                      <a:pt x="161774" y="1275740"/>
                      <a:pt x="149913" y="1271787"/>
                    </a:cubicBezTo>
                    <a:cubicBezTo>
                      <a:pt x="143323" y="1269151"/>
                      <a:pt x="138051" y="1269151"/>
                      <a:pt x="131462" y="1269151"/>
                    </a:cubicBezTo>
                    <a:cubicBezTo>
                      <a:pt x="116965" y="1269151"/>
                      <a:pt x="102468" y="1274423"/>
                      <a:pt x="85335" y="1286283"/>
                    </a:cubicBezTo>
                    <a:cubicBezTo>
                      <a:pt x="58977" y="1291555"/>
                      <a:pt x="28665" y="1299463"/>
                      <a:pt x="12850" y="1299463"/>
                    </a:cubicBezTo>
                    <a:close/>
                  </a:path>
                </a:pathLst>
              </a:custGeom>
              <a:grpFill/>
              <a:ln w="6350" cap="flat">
                <a:solidFill>
                  <a:srgbClr val="94C33D"/>
                </a:solid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51BE618-1CC7-083C-2AEF-A7324DF0940B}"/>
                  </a:ext>
                </a:extLst>
              </p:cNvPr>
              <p:cNvSpPr/>
              <p:nvPr/>
            </p:nvSpPr>
            <p:spPr>
              <a:xfrm>
                <a:off x="4366064" y="5681290"/>
                <a:ext cx="798491" cy="1315348"/>
              </a:xfrm>
              <a:custGeom>
                <a:avLst/>
                <a:gdLst>
                  <a:gd name="connsiteX0" fmla="*/ 18121 w 798491"/>
                  <a:gd name="connsiteY0" fmla="*/ 1315348 h 1315348"/>
                  <a:gd name="connsiteX1" fmla="*/ 988 w 798491"/>
                  <a:gd name="connsiteY1" fmla="*/ 1308759 h 1315348"/>
                  <a:gd name="connsiteX2" fmla="*/ 988 w 798491"/>
                  <a:gd name="connsiteY2" fmla="*/ 1296897 h 1315348"/>
                  <a:gd name="connsiteX3" fmla="*/ 48433 w 798491"/>
                  <a:gd name="connsiteY3" fmla="*/ 1267904 h 1315348"/>
                  <a:gd name="connsiteX4" fmla="*/ 113011 w 798491"/>
                  <a:gd name="connsiteY4" fmla="*/ 1207279 h 1315348"/>
                  <a:gd name="connsiteX5" fmla="*/ 113011 w 798491"/>
                  <a:gd name="connsiteY5" fmla="*/ 1207279 h 1315348"/>
                  <a:gd name="connsiteX6" fmla="*/ 170999 w 798491"/>
                  <a:gd name="connsiteY6" fmla="*/ 1144020 h 1315348"/>
                  <a:gd name="connsiteX7" fmla="*/ 231623 w 798491"/>
                  <a:gd name="connsiteY7" fmla="*/ 1128205 h 1315348"/>
                  <a:gd name="connsiteX8" fmla="*/ 261935 w 798491"/>
                  <a:gd name="connsiteY8" fmla="*/ 1129523 h 1315348"/>
                  <a:gd name="connsiteX9" fmla="*/ 279068 w 798491"/>
                  <a:gd name="connsiteY9" fmla="*/ 1130840 h 1315348"/>
                  <a:gd name="connsiteX10" fmla="*/ 286976 w 798491"/>
                  <a:gd name="connsiteY10" fmla="*/ 1130840 h 1315348"/>
                  <a:gd name="connsiteX11" fmla="*/ 305426 w 798491"/>
                  <a:gd name="connsiteY11" fmla="*/ 1121615 h 1315348"/>
                  <a:gd name="connsiteX12" fmla="*/ 308062 w 798491"/>
                  <a:gd name="connsiteY12" fmla="*/ 1117661 h 1315348"/>
                  <a:gd name="connsiteX13" fmla="*/ 313334 w 798491"/>
                  <a:gd name="connsiteY13" fmla="*/ 1111072 h 1315348"/>
                  <a:gd name="connsiteX14" fmla="*/ 309380 w 798491"/>
                  <a:gd name="connsiteY14" fmla="*/ 1111072 h 1315348"/>
                  <a:gd name="connsiteX15" fmla="*/ 273796 w 798491"/>
                  <a:gd name="connsiteY15" fmla="*/ 1115025 h 1315348"/>
                  <a:gd name="connsiteX16" fmla="*/ 260617 w 798491"/>
                  <a:gd name="connsiteY16" fmla="*/ 1116344 h 1315348"/>
                  <a:gd name="connsiteX17" fmla="*/ 255346 w 798491"/>
                  <a:gd name="connsiteY17" fmla="*/ 1117661 h 1315348"/>
                  <a:gd name="connsiteX18" fmla="*/ 254028 w 798491"/>
                  <a:gd name="connsiteY18" fmla="*/ 1117661 h 1315348"/>
                  <a:gd name="connsiteX19" fmla="*/ 247438 w 798491"/>
                  <a:gd name="connsiteY19" fmla="*/ 1118979 h 1315348"/>
                  <a:gd name="connsiteX20" fmla="*/ 230305 w 798491"/>
                  <a:gd name="connsiteY20" fmla="*/ 1101846 h 1315348"/>
                  <a:gd name="connsiteX21" fmla="*/ 219762 w 798491"/>
                  <a:gd name="connsiteY21" fmla="*/ 1097893 h 1315348"/>
                  <a:gd name="connsiteX22" fmla="*/ 202629 w 798491"/>
                  <a:gd name="connsiteY22" fmla="*/ 1100529 h 1315348"/>
                  <a:gd name="connsiteX23" fmla="*/ 197358 w 798491"/>
                  <a:gd name="connsiteY23" fmla="*/ 1101846 h 1315348"/>
                  <a:gd name="connsiteX24" fmla="*/ 189450 w 798491"/>
                  <a:gd name="connsiteY24" fmla="*/ 1103165 h 1315348"/>
                  <a:gd name="connsiteX25" fmla="*/ 177589 w 798491"/>
                  <a:gd name="connsiteY25" fmla="*/ 1096575 h 1315348"/>
                  <a:gd name="connsiteX26" fmla="*/ 188132 w 798491"/>
                  <a:gd name="connsiteY26" fmla="*/ 1080760 h 1315348"/>
                  <a:gd name="connsiteX27" fmla="*/ 190768 w 798491"/>
                  <a:gd name="connsiteY27" fmla="*/ 1078124 h 1315348"/>
                  <a:gd name="connsiteX28" fmla="*/ 182860 w 798491"/>
                  <a:gd name="connsiteY28" fmla="*/ 1071534 h 1315348"/>
                  <a:gd name="connsiteX29" fmla="*/ 180224 w 798491"/>
                  <a:gd name="connsiteY29" fmla="*/ 1071534 h 1315348"/>
                  <a:gd name="connsiteX30" fmla="*/ 160456 w 798491"/>
                  <a:gd name="connsiteY30" fmla="*/ 1086031 h 1315348"/>
                  <a:gd name="connsiteX31" fmla="*/ 147277 w 798491"/>
                  <a:gd name="connsiteY31" fmla="*/ 1093939 h 1315348"/>
                  <a:gd name="connsiteX32" fmla="*/ 124872 w 798491"/>
                  <a:gd name="connsiteY32" fmla="*/ 1064945 h 1315348"/>
                  <a:gd name="connsiteX33" fmla="*/ 122236 w 798491"/>
                  <a:gd name="connsiteY33" fmla="*/ 1062309 h 1315348"/>
                  <a:gd name="connsiteX34" fmla="*/ 110375 w 798491"/>
                  <a:gd name="connsiteY34" fmla="*/ 1035951 h 1315348"/>
                  <a:gd name="connsiteX35" fmla="*/ 165728 w 798491"/>
                  <a:gd name="connsiteY35" fmla="*/ 1003003 h 1315348"/>
                  <a:gd name="connsiteX36" fmla="*/ 192086 w 798491"/>
                  <a:gd name="connsiteY36" fmla="*/ 997732 h 1315348"/>
                  <a:gd name="connsiteX37" fmla="*/ 217126 w 798491"/>
                  <a:gd name="connsiteY37" fmla="*/ 983234 h 1315348"/>
                  <a:gd name="connsiteX38" fmla="*/ 225034 w 798491"/>
                  <a:gd name="connsiteY38" fmla="*/ 979280 h 1315348"/>
                  <a:gd name="connsiteX39" fmla="*/ 234259 w 798491"/>
                  <a:gd name="connsiteY39" fmla="*/ 935789 h 1315348"/>
                  <a:gd name="connsiteX40" fmla="*/ 235577 w 798491"/>
                  <a:gd name="connsiteY40" fmla="*/ 904159 h 1315348"/>
                  <a:gd name="connsiteX41" fmla="*/ 225034 w 798491"/>
                  <a:gd name="connsiteY41" fmla="*/ 908113 h 1315348"/>
                  <a:gd name="connsiteX42" fmla="*/ 207901 w 798491"/>
                  <a:gd name="connsiteY42" fmla="*/ 913385 h 1315348"/>
                  <a:gd name="connsiteX43" fmla="*/ 206583 w 798491"/>
                  <a:gd name="connsiteY43" fmla="*/ 913385 h 1315348"/>
                  <a:gd name="connsiteX44" fmla="*/ 196040 w 798491"/>
                  <a:gd name="connsiteY44" fmla="*/ 906795 h 1315348"/>
                  <a:gd name="connsiteX45" fmla="*/ 206583 w 798491"/>
                  <a:gd name="connsiteY45" fmla="*/ 887026 h 1315348"/>
                  <a:gd name="connsiteX46" fmla="*/ 205265 w 798491"/>
                  <a:gd name="connsiteY46" fmla="*/ 883073 h 1315348"/>
                  <a:gd name="connsiteX47" fmla="*/ 205265 w 798491"/>
                  <a:gd name="connsiteY47" fmla="*/ 856715 h 1315348"/>
                  <a:gd name="connsiteX48" fmla="*/ 206583 w 798491"/>
                  <a:gd name="connsiteY48" fmla="*/ 843535 h 1315348"/>
                  <a:gd name="connsiteX49" fmla="*/ 218444 w 798491"/>
                  <a:gd name="connsiteY49" fmla="*/ 836946 h 1315348"/>
                  <a:gd name="connsiteX50" fmla="*/ 221080 w 798491"/>
                  <a:gd name="connsiteY50" fmla="*/ 836946 h 1315348"/>
                  <a:gd name="connsiteX51" fmla="*/ 239531 w 798491"/>
                  <a:gd name="connsiteY51" fmla="*/ 846171 h 1315348"/>
                  <a:gd name="connsiteX52" fmla="*/ 252710 w 798491"/>
                  <a:gd name="connsiteY52" fmla="*/ 854079 h 1315348"/>
                  <a:gd name="connsiteX53" fmla="*/ 252710 w 798491"/>
                  <a:gd name="connsiteY53" fmla="*/ 854079 h 1315348"/>
                  <a:gd name="connsiteX54" fmla="*/ 269843 w 798491"/>
                  <a:gd name="connsiteY54" fmla="*/ 839582 h 1315348"/>
                  <a:gd name="connsiteX55" fmla="*/ 275114 w 798491"/>
                  <a:gd name="connsiteY55" fmla="*/ 831674 h 1315348"/>
                  <a:gd name="connsiteX56" fmla="*/ 323877 w 798491"/>
                  <a:gd name="connsiteY56" fmla="*/ 818495 h 1315348"/>
                  <a:gd name="connsiteX57" fmla="*/ 333102 w 798491"/>
                  <a:gd name="connsiteY57" fmla="*/ 818495 h 1315348"/>
                  <a:gd name="connsiteX58" fmla="*/ 335738 w 798491"/>
                  <a:gd name="connsiteY58" fmla="*/ 818495 h 1315348"/>
                  <a:gd name="connsiteX59" fmla="*/ 354189 w 798491"/>
                  <a:gd name="connsiteY59" fmla="*/ 835627 h 1315348"/>
                  <a:gd name="connsiteX60" fmla="*/ 358143 w 798491"/>
                  <a:gd name="connsiteY60" fmla="*/ 840899 h 1315348"/>
                  <a:gd name="connsiteX61" fmla="*/ 358143 w 798491"/>
                  <a:gd name="connsiteY61" fmla="*/ 838263 h 1315348"/>
                  <a:gd name="connsiteX62" fmla="*/ 356825 w 798491"/>
                  <a:gd name="connsiteY62" fmla="*/ 832992 h 1315348"/>
                  <a:gd name="connsiteX63" fmla="*/ 373958 w 798491"/>
                  <a:gd name="connsiteY63" fmla="*/ 807952 h 1315348"/>
                  <a:gd name="connsiteX64" fmla="*/ 376594 w 798491"/>
                  <a:gd name="connsiteY64" fmla="*/ 759189 h 1315348"/>
                  <a:gd name="connsiteX65" fmla="*/ 376594 w 798491"/>
                  <a:gd name="connsiteY65" fmla="*/ 755235 h 1315348"/>
                  <a:gd name="connsiteX66" fmla="*/ 381865 w 798491"/>
                  <a:gd name="connsiteY66" fmla="*/ 739420 h 1315348"/>
                  <a:gd name="connsiteX67" fmla="*/ 405588 w 798491"/>
                  <a:gd name="connsiteY67" fmla="*/ 732830 h 1315348"/>
                  <a:gd name="connsiteX68" fmla="*/ 406906 w 798491"/>
                  <a:gd name="connsiteY68" fmla="*/ 732830 h 1315348"/>
                  <a:gd name="connsiteX69" fmla="*/ 408224 w 798491"/>
                  <a:gd name="connsiteY69" fmla="*/ 722287 h 1315348"/>
                  <a:gd name="connsiteX70" fmla="*/ 408224 w 798491"/>
                  <a:gd name="connsiteY70" fmla="*/ 713062 h 1315348"/>
                  <a:gd name="connsiteX71" fmla="*/ 387137 w 798491"/>
                  <a:gd name="connsiteY71" fmla="*/ 713062 h 1315348"/>
                  <a:gd name="connsiteX72" fmla="*/ 384501 w 798491"/>
                  <a:gd name="connsiteY72" fmla="*/ 703836 h 1315348"/>
                  <a:gd name="connsiteX73" fmla="*/ 381865 w 798491"/>
                  <a:gd name="connsiteY73" fmla="*/ 693293 h 1315348"/>
                  <a:gd name="connsiteX74" fmla="*/ 377911 w 798491"/>
                  <a:gd name="connsiteY74" fmla="*/ 666935 h 1315348"/>
                  <a:gd name="connsiteX75" fmla="*/ 376594 w 798491"/>
                  <a:gd name="connsiteY75" fmla="*/ 656392 h 1315348"/>
                  <a:gd name="connsiteX76" fmla="*/ 373958 w 798491"/>
                  <a:gd name="connsiteY76" fmla="*/ 640576 h 1315348"/>
                  <a:gd name="connsiteX77" fmla="*/ 404270 w 798491"/>
                  <a:gd name="connsiteY77" fmla="*/ 590496 h 1315348"/>
                  <a:gd name="connsiteX78" fmla="*/ 409542 w 798491"/>
                  <a:gd name="connsiteY78" fmla="*/ 586542 h 1315348"/>
                  <a:gd name="connsiteX79" fmla="*/ 412177 w 798491"/>
                  <a:gd name="connsiteY79" fmla="*/ 585224 h 1315348"/>
                  <a:gd name="connsiteX80" fmla="*/ 401634 w 798491"/>
                  <a:gd name="connsiteY80" fmla="*/ 585224 h 1315348"/>
                  <a:gd name="connsiteX81" fmla="*/ 397680 w 798491"/>
                  <a:gd name="connsiteY81" fmla="*/ 585224 h 1315348"/>
                  <a:gd name="connsiteX82" fmla="*/ 395045 w 798491"/>
                  <a:gd name="connsiteY82" fmla="*/ 589178 h 1315348"/>
                  <a:gd name="connsiteX83" fmla="*/ 393727 w 798491"/>
                  <a:gd name="connsiteY83" fmla="*/ 590496 h 1315348"/>
                  <a:gd name="connsiteX84" fmla="*/ 391091 w 798491"/>
                  <a:gd name="connsiteY84" fmla="*/ 594449 h 1315348"/>
                  <a:gd name="connsiteX85" fmla="*/ 367368 w 798491"/>
                  <a:gd name="connsiteY85" fmla="*/ 604993 h 1315348"/>
                  <a:gd name="connsiteX86" fmla="*/ 359461 w 798491"/>
                  <a:gd name="connsiteY86" fmla="*/ 604993 h 1315348"/>
                  <a:gd name="connsiteX87" fmla="*/ 352871 w 798491"/>
                  <a:gd name="connsiteY87" fmla="*/ 604993 h 1315348"/>
                  <a:gd name="connsiteX88" fmla="*/ 333102 w 798491"/>
                  <a:gd name="connsiteY88" fmla="*/ 593132 h 1315348"/>
                  <a:gd name="connsiteX89" fmla="*/ 330467 w 798491"/>
                  <a:gd name="connsiteY89" fmla="*/ 589178 h 1315348"/>
                  <a:gd name="connsiteX90" fmla="*/ 329149 w 798491"/>
                  <a:gd name="connsiteY90" fmla="*/ 587860 h 1315348"/>
                  <a:gd name="connsiteX91" fmla="*/ 331784 w 798491"/>
                  <a:gd name="connsiteY91" fmla="*/ 595768 h 1315348"/>
                  <a:gd name="connsiteX92" fmla="*/ 330467 w 798491"/>
                  <a:gd name="connsiteY92" fmla="*/ 610265 h 1315348"/>
                  <a:gd name="connsiteX93" fmla="*/ 322559 w 798491"/>
                  <a:gd name="connsiteY93" fmla="*/ 614218 h 1315348"/>
                  <a:gd name="connsiteX94" fmla="*/ 310698 w 798491"/>
                  <a:gd name="connsiteY94" fmla="*/ 610265 h 1315348"/>
                  <a:gd name="connsiteX95" fmla="*/ 309380 w 798491"/>
                  <a:gd name="connsiteY95" fmla="*/ 610265 h 1315348"/>
                  <a:gd name="connsiteX96" fmla="*/ 286976 w 798491"/>
                  <a:gd name="connsiteY96" fmla="*/ 594449 h 1315348"/>
                  <a:gd name="connsiteX97" fmla="*/ 275114 w 798491"/>
                  <a:gd name="connsiteY97" fmla="*/ 610265 h 1315348"/>
                  <a:gd name="connsiteX98" fmla="*/ 264571 w 798491"/>
                  <a:gd name="connsiteY98" fmla="*/ 623444 h 1315348"/>
                  <a:gd name="connsiteX99" fmla="*/ 254028 w 798491"/>
                  <a:gd name="connsiteY99" fmla="*/ 620808 h 1315348"/>
                  <a:gd name="connsiteX100" fmla="*/ 251392 w 798491"/>
                  <a:gd name="connsiteY100" fmla="*/ 602357 h 1315348"/>
                  <a:gd name="connsiteX101" fmla="*/ 244803 w 798491"/>
                  <a:gd name="connsiteY101" fmla="*/ 583906 h 1315348"/>
                  <a:gd name="connsiteX102" fmla="*/ 238213 w 798491"/>
                  <a:gd name="connsiteY102" fmla="*/ 565455 h 1315348"/>
                  <a:gd name="connsiteX103" fmla="*/ 244803 w 798491"/>
                  <a:gd name="connsiteY103" fmla="*/ 553594 h 1315348"/>
                  <a:gd name="connsiteX104" fmla="*/ 271161 w 798491"/>
                  <a:gd name="connsiteY104" fmla="*/ 558866 h 1315348"/>
                  <a:gd name="connsiteX105" fmla="*/ 292247 w 798491"/>
                  <a:gd name="connsiteY105" fmla="*/ 532507 h 1315348"/>
                  <a:gd name="connsiteX106" fmla="*/ 294883 w 798491"/>
                  <a:gd name="connsiteY106" fmla="*/ 529872 h 1315348"/>
                  <a:gd name="connsiteX107" fmla="*/ 296201 w 798491"/>
                  <a:gd name="connsiteY107" fmla="*/ 502196 h 1315348"/>
                  <a:gd name="connsiteX108" fmla="*/ 318605 w 798491"/>
                  <a:gd name="connsiteY108" fmla="*/ 474520 h 1315348"/>
                  <a:gd name="connsiteX109" fmla="*/ 318605 w 798491"/>
                  <a:gd name="connsiteY109" fmla="*/ 445525 h 1315348"/>
                  <a:gd name="connsiteX110" fmla="*/ 327831 w 798491"/>
                  <a:gd name="connsiteY110" fmla="*/ 425757 h 1315348"/>
                  <a:gd name="connsiteX111" fmla="*/ 314652 w 798491"/>
                  <a:gd name="connsiteY111" fmla="*/ 427074 h 1315348"/>
                  <a:gd name="connsiteX112" fmla="*/ 309380 w 798491"/>
                  <a:gd name="connsiteY112" fmla="*/ 427074 h 1315348"/>
                  <a:gd name="connsiteX113" fmla="*/ 298837 w 798491"/>
                  <a:gd name="connsiteY113" fmla="*/ 417850 h 1315348"/>
                  <a:gd name="connsiteX114" fmla="*/ 298837 w 798491"/>
                  <a:gd name="connsiteY114" fmla="*/ 415214 h 1315348"/>
                  <a:gd name="connsiteX115" fmla="*/ 298837 w 798491"/>
                  <a:gd name="connsiteY115" fmla="*/ 407306 h 1315348"/>
                  <a:gd name="connsiteX116" fmla="*/ 293565 w 798491"/>
                  <a:gd name="connsiteY116" fmla="*/ 412578 h 1315348"/>
                  <a:gd name="connsiteX117" fmla="*/ 289612 w 798491"/>
                  <a:gd name="connsiteY117" fmla="*/ 417850 h 1315348"/>
                  <a:gd name="connsiteX118" fmla="*/ 288294 w 798491"/>
                  <a:gd name="connsiteY118" fmla="*/ 429710 h 1315348"/>
                  <a:gd name="connsiteX119" fmla="*/ 288294 w 798491"/>
                  <a:gd name="connsiteY119" fmla="*/ 437618 h 1315348"/>
                  <a:gd name="connsiteX120" fmla="*/ 259299 w 798491"/>
                  <a:gd name="connsiteY120" fmla="*/ 471884 h 1315348"/>
                  <a:gd name="connsiteX121" fmla="*/ 254028 w 798491"/>
                  <a:gd name="connsiteY121" fmla="*/ 483745 h 1315348"/>
                  <a:gd name="connsiteX122" fmla="*/ 221080 w 798491"/>
                  <a:gd name="connsiteY122" fmla="*/ 514057 h 1315348"/>
                  <a:gd name="connsiteX123" fmla="*/ 211855 w 798491"/>
                  <a:gd name="connsiteY123" fmla="*/ 507467 h 1315348"/>
                  <a:gd name="connsiteX124" fmla="*/ 222398 w 798491"/>
                  <a:gd name="connsiteY124" fmla="*/ 467930 h 1315348"/>
                  <a:gd name="connsiteX125" fmla="*/ 228987 w 798491"/>
                  <a:gd name="connsiteY125" fmla="*/ 453433 h 1315348"/>
                  <a:gd name="connsiteX126" fmla="*/ 250074 w 798491"/>
                  <a:gd name="connsiteY126" fmla="*/ 429710 h 1315348"/>
                  <a:gd name="connsiteX127" fmla="*/ 256664 w 798491"/>
                  <a:gd name="connsiteY127" fmla="*/ 417850 h 1315348"/>
                  <a:gd name="connsiteX128" fmla="*/ 256664 w 798491"/>
                  <a:gd name="connsiteY128" fmla="*/ 416531 h 1315348"/>
                  <a:gd name="connsiteX129" fmla="*/ 268525 w 798491"/>
                  <a:gd name="connsiteY129" fmla="*/ 395445 h 1315348"/>
                  <a:gd name="connsiteX130" fmla="*/ 273796 w 798491"/>
                  <a:gd name="connsiteY130" fmla="*/ 362497 h 1315348"/>
                  <a:gd name="connsiteX131" fmla="*/ 314652 w 798491"/>
                  <a:gd name="connsiteY131" fmla="*/ 337456 h 1315348"/>
                  <a:gd name="connsiteX132" fmla="*/ 322559 w 798491"/>
                  <a:gd name="connsiteY132" fmla="*/ 337456 h 1315348"/>
                  <a:gd name="connsiteX133" fmla="*/ 321241 w 798491"/>
                  <a:gd name="connsiteY133" fmla="*/ 334820 h 1315348"/>
                  <a:gd name="connsiteX134" fmla="*/ 329149 w 798491"/>
                  <a:gd name="connsiteY134" fmla="*/ 308462 h 1315348"/>
                  <a:gd name="connsiteX135" fmla="*/ 330467 w 798491"/>
                  <a:gd name="connsiteY135" fmla="*/ 307144 h 1315348"/>
                  <a:gd name="connsiteX136" fmla="*/ 334420 w 798491"/>
                  <a:gd name="connsiteY136" fmla="*/ 304508 h 1315348"/>
                  <a:gd name="connsiteX137" fmla="*/ 310698 w 798491"/>
                  <a:gd name="connsiteY137" fmla="*/ 315052 h 1315348"/>
                  <a:gd name="connsiteX138" fmla="*/ 286976 w 798491"/>
                  <a:gd name="connsiteY138" fmla="*/ 325596 h 1315348"/>
                  <a:gd name="connsiteX139" fmla="*/ 285658 w 798491"/>
                  <a:gd name="connsiteY139" fmla="*/ 325596 h 1315348"/>
                  <a:gd name="connsiteX140" fmla="*/ 277750 w 798491"/>
                  <a:gd name="connsiteY140" fmla="*/ 319006 h 1315348"/>
                  <a:gd name="connsiteX141" fmla="*/ 281704 w 798491"/>
                  <a:gd name="connsiteY141" fmla="*/ 305827 h 1315348"/>
                  <a:gd name="connsiteX142" fmla="*/ 279068 w 798491"/>
                  <a:gd name="connsiteY142" fmla="*/ 305827 h 1315348"/>
                  <a:gd name="connsiteX143" fmla="*/ 267207 w 798491"/>
                  <a:gd name="connsiteY143" fmla="*/ 305827 h 1315348"/>
                  <a:gd name="connsiteX144" fmla="*/ 255346 w 798491"/>
                  <a:gd name="connsiteY144" fmla="*/ 301872 h 1315348"/>
                  <a:gd name="connsiteX145" fmla="*/ 252710 w 798491"/>
                  <a:gd name="connsiteY145" fmla="*/ 291329 h 1315348"/>
                  <a:gd name="connsiteX146" fmla="*/ 252710 w 798491"/>
                  <a:gd name="connsiteY146" fmla="*/ 290012 h 1315348"/>
                  <a:gd name="connsiteX147" fmla="*/ 277750 w 798491"/>
                  <a:gd name="connsiteY147" fmla="*/ 275514 h 1315348"/>
                  <a:gd name="connsiteX148" fmla="*/ 281704 w 798491"/>
                  <a:gd name="connsiteY148" fmla="*/ 274197 h 1315348"/>
                  <a:gd name="connsiteX149" fmla="*/ 288294 w 798491"/>
                  <a:gd name="connsiteY149" fmla="*/ 267607 h 1315348"/>
                  <a:gd name="connsiteX150" fmla="*/ 305426 w 798491"/>
                  <a:gd name="connsiteY150" fmla="*/ 243885 h 1315348"/>
                  <a:gd name="connsiteX151" fmla="*/ 315970 w 798491"/>
                  <a:gd name="connsiteY151" fmla="*/ 222798 h 1315348"/>
                  <a:gd name="connsiteX152" fmla="*/ 317288 w 798491"/>
                  <a:gd name="connsiteY152" fmla="*/ 218844 h 1315348"/>
                  <a:gd name="connsiteX153" fmla="*/ 333102 w 798491"/>
                  <a:gd name="connsiteY153" fmla="*/ 206983 h 1315348"/>
                  <a:gd name="connsiteX154" fmla="*/ 333102 w 798491"/>
                  <a:gd name="connsiteY154" fmla="*/ 204347 h 1315348"/>
                  <a:gd name="connsiteX155" fmla="*/ 333102 w 798491"/>
                  <a:gd name="connsiteY155" fmla="*/ 200394 h 1315348"/>
                  <a:gd name="connsiteX156" fmla="*/ 333102 w 798491"/>
                  <a:gd name="connsiteY156" fmla="*/ 199075 h 1315348"/>
                  <a:gd name="connsiteX157" fmla="*/ 323877 w 798491"/>
                  <a:gd name="connsiteY157" fmla="*/ 183260 h 1315348"/>
                  <a:gd name="connsiteX158" fmla="*/ 335738 w 798491"/>
                  <a:gd name="connsiteY158" fmla="*/ 163492 h 1315348"/>
                  <a:gd name="connsiteX159" fmla="*/ 344964 w 798491"/>
                  <a:gd name="connsiteY159" fmla="*/ 122637 h 1315348"/>
                  <a:gd name="connsiteX160" fmla="*/ 348918 w 798491"/>
                  <a:gd name="connsiteY160" fmla="*/ 117365 h 1315348"/>
                  <a:gd name="connsiteX161" fmla="*/ 366050 w 798491"/>
                  <a:gd name="connsiteY161" fmla="*/ 106821 h 1315348"/>
                  <a:gd name="connsiteX162" fmla="*/ 381865 w 798491"/>
                  <a:gd name="connsiteY162" fmla="*/ 113411 h 1315348"/>
                  <a:gd name="connsiteX163" fmla="*/ 379229 w 798491"/>
                  <a:gd name="connsiteY163" fmla="*/ 101550 h 1315348"/>
                  <a:gd name="connsiteX164" fmla="*/ 389773 w 798491"/>
                  <a:gd name="connsiteY164" fmla="*/ 71238 h 1315348"/>
                  <a:gd name="connsiteX165" fmla="*/ 392409 w 798491"/>
                  <a:gd name="connsiteY165" fmla="*/ 68602 h 1315348"/>
                  <a:gd name="connsiteX166" fmla="*/ 393727 w 798491"/>
                  <a:gd name="connsiteY166" fmla="*/ 67284 h 1315348"/>
                  <a:gd name="connsiteX167" fmla="*/ 405588 w 798491"/>
                  <a:gd name="connsiteY167" fmla="*/ 60694 h 1315348"/>
                  <a:gd name="connsiteX168" fmla="*/ 422721 w 798491"/>
                  <a:gd name="connsiteY168" fmla="*/ 65966 h 1315348"/>
                  <a:gd name="connsiteX169" fmla="*/ 422721 w 798491"/>
                  <a:gd name="connsiteY169" fmla="*/ 65966 h 1315348"/>
                  <a:gd name="connsiteX170" fmla="*/ 421403 w 798491"/>
                  <a:gd name="connsiteY170" fmla="*/ 63330 h 1315348"/>
                  <a:gd name="connsiteX171" fmla="*/ 420085 w 798491"/>
                  <a:gd name="connsiteY171" fmla="*/ 34336 h 1315348"/>
                  <a:gd name="connsiteX172" fmla="*/ 421403 w 798491"/>
                  <a:gd name="connsiteY172" fmla="*/ 30383 h 1315348"/>
                  <a:gd name="connsiteX173" fmla="*/ 430628 w 798491"/>
                  <a:gd name="connsiteY173" fmla="*/ 11931 h 1315348"/>
                  <a:gd name="connsiteX174" fmla="*/ 478073 w 798491"/>
                  <a:gd name="connsiteY174" fmla="*/ 15886 h 1315348"/>
                  <a:gd name="connsiteX175" fmla="*/ 491252 w 798491"/>
                  <a:gd name="connsiteY175" fmla="*/ 22475 h 1315348"/>
                  <a:gd name="connsiteX176" fmla="*/ 500478 w 798491"/>
                  <a:gd name="connsiteY176" fmla="*/ 19839 h 1315348"/>
                  <a:gd name="connsiteX177" fmla="*/ 537379 w 798491"/>
                  <a:gd name="connsiteY177" fmla="*/ 11931 h 1315348"/>
                  <a:gd name="connsiteX178" fmla="*/ 543969 w 798491"/>
                  <a:gd name="connsiteY178" fmla="*/ 11931 h 1315348"/>
                  <a:gd name="connsiteX179" fmla="*/ 551876 w 798491"/>
                  <a:gd name="connsiteY179" fmla="*/ 11931 h 1315348"/>
                  <a:gd name="connsiteX180" fmla="*/ 605911 w 798491"/>
                  <a:gd name="connsiteY180" fmla="*/ 6660 h 1315348"/>
                  <a:gd name="connsiteX181" fmla="*/ 612500 w 798491"/>
                  <a:gd name="connsiteY181" fmla="*/ 5342 h 1315348"/>
                  <a:gd name="connsiteX182" fmla="*/ 625679 w 798491"/>
                  <a:gd name="connsiteY182" fmla="*/ 13250 h 1315348"/>
                  <a:gd name="connsiteX183" fmla="*/ 620408 w 798491"/>
                  <a:gd name="connsiteY183" fmla="*/ 34336 h 1315348"/>
                  <a:gd name="connsiteX184" fmla="*/ 620408 w 798491"/>
                  <a:gd name="connsiteY184" fmla="*/ 34336 h 1315348"/>
                  <a:gd name="connsiteX185" fmla="*/ 624361 w 798491"/>
                  <a:gd name="connsiteY185" fmla="*/ 40926 h 1315348"/>
                  <a:gd name="connsiteX186" fmla="*/ 626997 w 798491"/>
                  <a:gd name="connsiteY186" fmla="*/ 55423 h 1315348"/>
                  <a:gd name="connsiteX187" fmla="*/ 608546 w 798491"/>
                  <a:gd name="connsiteY187" fmla="*/ 68602 h 1315348"/>
                  <a:gd name="connsiteX188" fmla="*/ 513657 w 798491"/>
                  <a:gd name="connsiteY188" fmla="*/ 120001 h 1315348"/>
                  <a:gd name="connsiteX189" fmla="*/ 512339 w 798491"/>
                  <a:gd name="connsiteY189" fmla="*/ 121319 h 1315348"/>
                  <a:gd name="connsiteX190" fmla="*/ 497842 w 798491"/>
                  <a:gd name="connsiteY190" fmla="*/ 126590 h 1315348"/>
                  <a:gd name="connsiteX191" fmla="*/ 512339 w 798491"/>
                  <a:gd name="connsiteY191" fmla="*/ 130544 h 1315348"/>
                  <a:gd name="connsiteX192" fmla="*/ 525518 w 798491"/>
                  <a:gd name="connsiteY192" fmla="*/ 141088 h 1315348"/>
                  <a:gd name="connsiteX193" fmla="*/ 503113 w 798491"/>
                  <a:gd name="connsiteY193" fmla="*/ 162174 h 1315348"/>
                  <a:gd name="connsiteX194" fmla="*/ 483345 w 798491"/>
                  <a:gd name="connsiteY194" fmla="*/ 172717 h 1315348"/>
                  <a:gd name="connsiteX195" fmla="*/ 501796 w 798491"/>
                  <a:gd name="connsiteY195" fmla="*/ 167446 h 1315348"/>
                  <a:gd name="connsiteX196" fmla="*/ 542651 w 798491"/>
                  <a:gd name="connsiteY196" fmla="*/ 160856 h 1315348"/>
                  <a:gd name="connsiteX197" fmla="*/ 588778 w 798491"/>
                  <a:gd name="connsiteY197" fmla="*/ 163492 h 1315348"/>
                  <a:gd name="connsiteX198" fmla="*/ 624361 w 798491"/>
                  <a:gd name="connsiteY198" fmla="*/ 166128 h 1315348"/>
                  <a:gd name="connsiteX199" fmla="*/ 675760 w 798491"/>
                  <a:gd name="connsiteY199" fmla="*/ 193804 h 1315348"/>
                  <a:gd name="connsiteX200" fmla="*/ 678396 w 798491"/>
                  <a:gd name="connsiteY200" fmla="*/ 200394 h 1315348"/>
                  <a:gd name="connsiteX201" fmla="*/ 645448 w 798491"/>
                  <a:gd name="connsiteY201" fmla="*/ 257064 h 1315348"/>
                  <a:gd name="connsiteX202" fmla="*/ 632269 w 798491"/>
                  <a:gd name="connsiteY202" fmla="*/ 275514 h 1315348"/>
                  <a:gd name="connsiteX203" fmla="*/ 608546 w 798491"/>
                  <a:gd name="connsiteY203" fmla="*/ 303191 h 1315348"/>
                  <a:gd name="connsiteX204" fmla="*/ 582188 w 798491"/>
                  <a:gd name="connsiteY204" fmla="*/ 336139 h 1315348"/>
                  <a:gd name="connsiteX205" fmla="*/ 580871 w 798491"/>
                  <a:gd name="connsiteY205" fmla="*/ 340092 h 1315348"/>
                  <a:gd name="connsiteX206" fmla="*/ 549240 w 798491"/>
                  <a:gd name="connsiteY206" fmla="*/ 349318 h 1315348"/>
                  <a:gd name="connsiteX207" fmla="*/ 546605 w 798491"/>
                  <a:gd name="connsiteY207" fmla="*/ 347999 h 1315348"/>
                  <a:gd name="connsiteX208" fmla="*/ 541333 w 798491"/>
                  <a:gd name="connsiteY208" fmla="*/ 353271 h 1315348"/>
                  <a:gd name="connsiteX209" fmla="*/ 534744 w 798491"/>
                  <a:gd name="connsiteY209" fmla="*/ 361179 h 1315348"/>
                  <a:gd name="connsiteX210" fmla="*/ 538697 w 798491"/>
                  <a:gd name="connsiteY210" fmla="*/ 363815 h 1315348"/>
                  <a:gd name="connsiteX211" fmla="*/ 550558 w 798491"/>
                  <a:gd name="connsiteY211" fmla="*/ 378312 h 1315348"/>
                  <a:gd name="connsiteX212" fmla="*/ 521564 w 798491"/>
                  <a:gd name="connsiteY212" fmla="*/ 399398 h 1315348"/>
                  <a:gd name="connsiteX213" fmla="*/ 503113 w 798491"/>
                  <a:gd name="connsiteY213" fmla="*/ 405988 h 1315348"/>
                  <a:gd name="connsiteX214" fmla="*/ 476755 w 798491"/>
                  <a:gd name="connsiteY214" fmla="*/ 413895 h 1315348"/>
                  <a:gd name="connsiteX215" fmla="*/ 467530 w 798491"/>
                  <a:gd name="connsiteY215" fmla="*/ 413895 h 1315348"/>
                  <a:gd name="connsiteX216" fmla="*/ 474119 w 798491"/>
                  <a:gd name="connsiteY216" fmla="*/ 416531 h 1315348"/>
                  <a:gd name="connsiteX217" fmla="*/ 488617 w 798491"/>
                  <a:gd name="connsiteY217" fmla="*/ 419167 h 1315348"/>
                  <a:gd name="connsiteX218" fmla="*/ 516292 w 798491"/>
                  <a:gd name="connsiteY218" fmla="*/ 413895 h 1315348"/>
                  <a:gd name="connsiteX219" fmla="*/ 537379 w 798491"/>
                  <a:gd name="connsiteY219" fmla="*/ 409942 h 1315348"/>
                  <a:gd name="connsiteX220" fmla="*/ 557148 w 798491"/>
                  <a:gd name="connsiteY220" fmla="*/ 415214 h 1315348"/>
                  <a:gd name="connsiteX221" fmla="*/ 558466 w 798491"/>
                  <a:gd name="connsiteY221" fmla="*/ 416531 h 1315348"/>
                  <a:gd name="connsiteX222" fmla="*/ 561102 w 798491"/>
                  <a:gd name="connsiteY222" fmla="*/ 416531 h 1315348"/>
                  <a:gd name="connsiteX223" fmla="*/ 567691 w 798491"/>
                  <a:gd name="connsiteY223" fmla="*/ 416531 h 1315348"/>
                  <a:gd name="connsiteX224" fmla="*/ 596685 w 798491"/>
                  <a:gd name="connsiteY224" fmla="*/ 441572 h 1315348"/>
                  <a:gd name="connsiteX225" fmla="*/ 596685 w 798491"/>
                  <a:gd name="connsiteY225" fmla="*/ 442889 h 1315348"/>
                  <a:gd name="connsiteX226" fmla="*/ 596685 w 798491"/>
                  <a:gd name="connsiteY226" fmla="*/ 485063 h 1315348"/>
                  <a:gd name="connsiteX227" fmla="*/ 596685 w 798491"/>
                  <a:gd name="connsiteY227" fmla="*/ 486380 h 1315348"/>
                  <a:gd name="connsiteX228" fmla="*/ 604593 w 798491"/>
                  <a:gd name="connsiteY228" fmla="*/ 490335 h 1315348"/>
                  <a:gd name="connsiteX229" fmla="*/ 607229 w 798491"/>
                  <a:gd name="connsiteY229" fmla="*/ 492970 h 1315348"/>
                  <a:gd name="connsiteX230" fmla="*/ 607229 w 798491"/>
                  <a:gd name="connsiteY230" fmla="*/ 495606 h 1315348"/>
                  <a:gd name="connsiteX231" fmla="*/ 607229 w 798491"/>
                  <a:gd name="connsiteY231" fmla="*/ 504831 h 1315348"/>
                  <a:gd name="connsiteX232" fmla="*/ 613818 w 798491"/>
                  <a:gd name="connsiteY232" fmla="*/ 624761 h 1315348"/>
                  <a:gd name="connsiteX233" fmla="*/ 615136 w 798491"/>
                  <a:gd name="connsiteY233" fmla="*/ 632669 h 1315348"/>
                  <a:gd name="connsiteX234" fmla="*/ 620408 w 798491"/>
                  <a:gd name="connsiteY234" fmla="*/ 631351 h 1315348"/>
                  <a:gd name="connsiteX235" fmla="*/ 624361 w 798491"/>
                  <a:gd name="connsiteY235" fmla="*/ 631351 h 1315348"/>
                  <a:gd name="connsiteX236" fmla="*/ 642812 w 798491"/>
                  <a:gd name="connsiteY236" fmla="*/ 643212 h 1315348"/>
                  <a:gd name="connsiteX237" fmla="*/ 650720 w 798491"/>
                  <a:gd name="connsiteY237" fmla="*/ 652438 h 1315348"/>
                  <a:gd name="connsiteX238" fmla="*/ 667852 w 798491"/>
                  <a:gd name="connsiteY238" fmla="*/ 688022 h 1315348"/>
                  <a:gd name="connsiteX239" fmla="*/ 667852 w 798491"/>
                  <a:gd name="connsiteY239" fmla="*/ 689339 h 1315348"/>
                  <a:gd name="connsiteX240" fmla="*/ 677078 w 798491"/>
                  <a:gd name="connsiteY240" fmla="*/ 709108 h 1315348"/>
                  <a:gd name="connsiteX241" fmla="*/ 683668 w 798491"/>
                  <a:gd name="connsiteY241" fmla="*/ 732830 h 1315348"/>
                  <a:gd name="connsiteX242" fmla="*/ 686304 w 798491"/>
                  <a:gd name="connsiteY242" fmla="*/ 778957 h 1315348"/>
                  <a:gd name="connsiteX243" fmla="*/ 690257 w 798491"/>
                  <a:gd name="connsiteY243" fmla="*/ 807952 h 1315348"/>
                  <a:gd name="connsiteX244" fmla="*/ 681032 w 798491"/>
                  <a:gd name="connsiteY244" fmla="*/ 818495 h 1315348"/>
                  <a:gd name="connsiteX245" fmla="*/ 674442 w 798491"/>
                  <a:gd name="connsiteY245" fmla="*/ 819813 h 1315348"/>
                  <a:gd name="connsiteX246" fmla="*/ 659945 w 798491"/>
                  <a:gd name="connsiteY246" fmla="*/ 810588 h 1315348"/>
                  <a:gd name="connsiteX247" fmla="*/ 650720 w 798491"/>
                  <a:gd name="connsiteY247" fmla="*/ 802680 h 1315348"/>
                  <a:gd name="connsiteX248" fmla="*/ 641494 w 798491"/>
                  <a:gd name="connsiteY248" fmla="*/ 798726 h 1315348"/>
                  <a:gd name="connsiteX249" fmla="*/ 641494 w 798491"/>
                  <a:gd name="connsiteY249" fmla="*/ 798726 h 1315348"/>
                  <a:gd name="connsiteX250" fmla="*/ 674442 w 798491"/>
                  <a:gd name="connsiteY250" fmla="*/ 830356 h 1315348"/>
                  <a:gd name="connsiteX251" fmla="*/ 691575 w 798491"/>
                  <a:gd name="connsiteY251" fmla="*/ 858032 h 1315348"/>
                  <a:gd name="connsiteX252" fmla="*/ 669170 w 798491"/>
                  <a:gd name="connsiteY252" fmla="*/ 880437 h 1315348"/>
                  <a:gd name="connsiteX253" fmla="*/ 667852 w 798491"/>
                  <a:gd name="connsiteY253" fmla="*/ 880437 h 1315348"/>
                  <a:gd name="connsiteX254" fmla="*/ 659945 w 798491"/>
                  <a:gd name="connsiteY254" fmla="*/ 904159 h 1315348"/>
                  <a:gd name="connsiteX255" fmla="*/ 663899 w 798491"/>
                  <a:gd name="connsiteY255" fmla="*/ 917338 h 1315348"/>
                  <a:gd name="connsiteX256" fmla="*/ 673124 w 798491"/>
                  <a:gd name="connsiteY256" fmla="*/ 923928 h 1315348"/>
                  <a:gd name="connsiteX257" fmla="*/ 674442 w 798491"/>
                  <a:gd name="connsiteY257" fmla="*/ 925246 h 1315348"/>
                  <a:gd name="connsiteX258" fmla="*/ 682350 w 798491"/>
                  <a:gd name="connsiteY258" fmla="*/ 906795 h 1315348"/>
                  <a:gd name="connsiteX259" fmla="*/ 702118 w 798491"/>
                  <a:gd name="connsiteY259" fmla="*/ 892298 h 1315348"/>
                  <a:gd name="connsiteX260" fmla="*/ 725841 w 798491"/>
                  <a:gd name="connsiteY260" fmla="*/ 902842 h 1315348"/>
                  <a:gd name="connsiteX261" fmla="*/ 762742 w 798491"/>
                  <a:gd name="connsiteY261" fmla="*/ 917338 h 1315348"/>
                  <a:gd name="connsiteX262" fmla="*/ 782511 w 798491"/>
                  <a:gd name="connsiteY262" fmla="*/ 923928 h 1315348"/>
                  <a:gd name="connsiteX263" fmla="*/ 798326 w 798491"/>
                  <a:gd name="connsiteY263" fmla="*/ 975327 h 1315348"/>
                  <a:gd name="connsiteX264" fmla="*/ 798326 w 798491"/>
                  <a:gd name="connsiteY264" fmla="*/ 981916 h 1315348"/>
                  <a:gd name="connsiteX265" fmla="*/ 779875 w 798491"/>
                  <a:gd name="connsiteY265" fmla="*/ 1010911 h 1315348"/>
                  <a:gd name="connsiteX266" fmla="*/ 768014 w 798491"/>
                  <a:gd name="connsiteY266" fmla="*/ 1034633 h 1315348"/>
                  <a:gd name="connsiteX267" fmla="*/ 741656 w 798491"/>
                  <a:gd name="connsiteY267" fmla="*/ 1054402 h 1315348"/>
                  <a:gd name="connsiteX268" fmla="*/ 740338 w 798491"/>
                  <a:gd name="connsiteY268" fmla="*/ 1054402 h 1315348"/>
                  <a:gd name="connsiteX269" fmla="*/ 737702 w 798491"/>
                  <a:gd name="connsiteY269" fmla="*/ 1054402 h 1315348"/>
                  <a:gd name="connsiteX270" fmla="*/ 724523 w 798491"/>
                  <a:gd name="connsiteY270" fmla="*/ 1045176 h 1315348"/>
                  <a:gd name="connsiteX271" fmla="*/ 716615 w 798491"/>
                  <a:gd name="connsiteY271" fmla="*/ 1060991 h 1315348"/>
                  <a:gd name="connsiteX272" fmla="*/ 710026 w 798491"/>
                  <a:gd name="connsiteY272" fmla="*/ 1074170 h 1315348"/>
                  <a:gd name="connsiteX273" fmla="*/ 674442 w 798491"/>
                  <a:gd name="connsiteY273" fmla="*/ 1095257 h 1315348"/>
                  <a:gd name="connsiteX274" fmla="*/ 688939 w 798491"/>
                  <a:gd name="connsiteY274" fmla="*/ 1109754 h 1315348"/>
                  <a:gd name="connsiteX275" fmla="*/ 684986 w 798491"/>
                  <a:gd name="connsiteY275" fmla="*/ 1118979 h 1315348"/>
                  <a:gd name="connsiteX276" fmla="*/ 649402 w 798491"/>
                  <a:gd name="connsiteY276" fmla="*/ 1130840 h 1315348"/>
                  <a:gd name="connsiteX277" fmla="*/ 646766 w 798491"/>
                  <a:gd name="connsiteY277" fmla="*/ 1130840 h 1315348"/>
                  <a:gd name="connsiteX278" fmla="*/ 646766 w 798491"/>
                  <a:gd name="connsiteY278" fmla="*/ 1130840 h 1315348"/>
                  <a:gd name="connsiteX279" fmla="*/ 646766 w 798491"/>
                  <a:gd name="connsiteY279" fmla="*/ 1138748 h 1315348"/>
                  <a:gd name="connsiteX280" fmla="*/ 646766 w 798491"/>
                  <a:gd name="connsiteY280" fmla="*/ 1147973 h 1315348"/>
                  <a:gd name="connsiteX281" fmla="*/ 657309 w 798491"/>
                  <a:gd name="connsiteY281" fmla="*/ 1153245 h 1315348"/>
                  <a:gd name="connsiteX282" fmla="*/ 681032 w 798491"/>
                  <a:gd name="connsiteY282" fmla="*/ 1149292 h 1315348"/>
                  <a:gd name="connsiteX283" fmla="*/ 684986 w 798491"/>
                  <a:gd name="connsiteY283" fmla="*/ 1146656 h 1315348"/>
                  <a:gd name="connsiteX284" fmla="*/ 712662 w 798491"/>
                  <a:gd name="connsiteY284" fmla="*/ 1141384 h 1315348"/>
                  <a:gd name="connsiteX285" fmla="*/ 727159 w 798491"/>
                  <a:gd name="connsiteY285" fmla="*/ 1153245 h 1315348"/>
                  <a:gd name="connsiteX286" fmla="*/ 723205 w 798491"/>
                  <a:gd name="connsiteY286" fmla="*/ 1174331 h 1315348"/>
                  <a:gd name="connsiteX287" fmla="*/ 721887 w 798491"/>
                  <a:gd name="connsiteY287" fmla="*/ 1175650 h 1315348"/>
                  <a:gd name="connsiteX288" fmla="*/ 666535 w 798491"/>
                  <a:gd name="connsiteY288" fmla="*/ 1215187 h 1315348"/>
                  <a:gd name="connsiteX289" fmla="*/ 633587 w 798491"/>
                  <a:gd name="connsiteY289" fmla="*/ 1224412 h 1315348"/>
                  <a:gd name="connsiteX290" fmla="*/ 623043 w 798491"/>
                  <a:gd name="connsiteY290" fmla="*/ 1223094 h 1315348"/>
                  <a:gd name="connsiteX291" fmla="*/ 595367 w 798491"/>
                  <a:gd name="connsiteY291" fmla="*/ 1236274 h 1315348"/>
                  <a:gd name="connsiteX292" fmla="*/ 592732 w 798491"/>
                  <a:gd name="connsiteY292" fmla="*/ 1238910 h 1315348"/>
                  <a:gd name="connsiteX293" fmla="*/ 575599 w 798491"/>
                  <a:gd name="connsiteY293" fmla="*/ 1244181 h 1315348"/>
                  <a:gd name="connsiteX294" fmla="*/ 538697 w 798491"/>
                  <a:gd name="connsiteY294" fmla="*/ 1237591 h 1315348"/>
                  <a:gd name="connsiteX295" fmla="*/ 536061 w 798491"/>
                  <a:gd name="connsiteY295" fmla="*/ 1237591 h 1315348"/>
                  <a:gd name="connsiteX296" fmla="*/ 530790 w 798491"/>
                  <a:gd name="connsiteY296" fmla="*/ 1236274 h 1315348"/>
                  <a:gd name="connsiteX297" fmla="*/ 504431 w 798491"/>
                  <a:gd name="connsiteY297" fmla="*/ 1240227 h 1315348"/>
                  <a:gd name="connsiteX298" fmla="*/ 503113 w 798491"/>
                  <a:gd name="connsiteY298" fmla="*/ 1240227 h 1315348"/>
                  <a:gd name="connsiteX299" fmla="*/ 497842 w 798491"/>
                  <a:gd name="connsiteY299" fmla="*/ 1242863 h 1315348"/>
                  <a:gd name="connsiteX300" fmla="*/ 484663 w 798491"/>
                  <a:gd name="connsiteY300" fmla="*/ 1245499 h 1315348"/>
                  <a:gd name="connsiteX301" fmla="*/ 453033 w 798491"/>
                  <a:gd name="connsiteY301" fmla="*/ 1231002 h 1315348"/>
                  <a:gd name="connsiteX302" fmla="*/ 449079 w 798491"/>
                  <a:gd name="connsiteY302" fmla="*/ 1228366 h 1315348"/>
                  <a:gd name="connsiteX303" fmla="*/ 447761 w 798491"/>
                  <a:gd name="connsiteY303" fmla="*/ 1231002 h 1315348"/>
                  <a:gd name="connsiteX304" fmla="*/ 445125 w 798491"/>
                  <a:gd name="connsiteY304" fmla="*/ 1233638 h 1315348"/>
                  <a:gd name="connsiteX305" fmla="*/ 406906 w 798491"/>
                  <a:gd name="connsiteY305" fmla="*/ 1238910 h 1315348"/>
                  <a:gd name="connsiteX306" fmla="*/ 395045 w 798491"/>
                  <a:gd name="connsiteY306" fmla="*/ 1238910 h 1315348"/>
                  <a:gd name="connsiteX307" fmla="*/ 387137 w 798491"/>
                  <a:gd name="connsiteY307" fmla="*/ 1245499 h 1315348"/>
                  <a:gd name="connsiteX308" fmla="*/ 372640 w 798491"/>
                  <a:gd name="connsiteY308" fmla="*/ 1258678 h 1315348"/>
                  <a:gd name="connsiteX309" fmla="*/ 359461 w 798491"/>
                  <a:gd name="connsiteY309" fmla="*/ 1253406 h 1315348"/>
                  <a:gd name="connsiteX310" fmla="*/ 347600 w 798491"/>
                  <a:gd name="connsiteY310" fmla="*/ 1252089 h 1315348"/>
                  <a:gd name="connsiteX311" fmla="*/ 344964 w 798491"/>
                  <a:gd name="connsiteY311" fmla="*/ 1253406 h 1315348"/>
                  <a:gd name="connsiteX312" fmla="*/ 334420 w 798491"/>
                  <a:gd name="connsiteY312" fmla="*/ 1254725 h 1315348"/>
                  <a:gd name="connsiteX313" fmla="*/ 322559 w 798491"/>
                  <a:gd name="connsiteY313" fmla="*/ 1252089 h 1315348"/>
                  <a:gd name="connsiteX314" fmla="*/ 321241 w 798491"/>
                  <a:gd name="connsiteY314" fmla="*/ 1252089 h 1315348"/>
                  <a:gd name="connsiteX315" fmla="*/ 302791 w 798491"/>
                  <a:gd name="connsiteY315" fmla="*/ 1249453 h 1315348"/>
                  <a:gd name="connsiteX316" fmla="*/ 296201 w 798491"/>
                  <a:gd name="connsiteY316" fmla="*/ 1248135 h 1315348"/>
                  <a:gd name="connsiteX317" fmla="*/ 292247 w 798491"/>
                  <a:gd name="connsiteY317" fmla="*/ 1249453 h 1315348"/>
                  <a:gd name="connsiteX318" fmla="*/ 244803 w 798491"/>
                  <a:gd name="connsiteY318" fmla="*/ 1259996 h 1315348"/>
                  <a:gd name="connsiteX319" fmla="*/ 226351 w 798491"/>
                  <a:gd name="connsiteY319" fmla="*/ 1278447 h 1315348"/>
                  <a:gd name="connsiteX320" fmla="*/ 215808 w 798491"/>
                  <a:gd name="connsiteY320" fmla="*/ 1294262 h 1315348"/>
                  <a:gd name="connsiteX321" fmla="*/ 190768 w 798491"/>
                  <a:gd name="connsiteY321" fmla="*/ 1306123 h 1315348"/>
                  <a:gd name="connsiteX322" fmla="*/ 172317 w 798491"/>
                  <a:gd name="connsiteY322" fmla="*/ 1295580 h 1315348"/>
                  <a:gd name="connsiteX323" fmla="*/ 148595 w 798491"/>
                  <a:gd name="connsiteY323" fmla="*/ 1291626 h 1315348"/>
                  <a:gd name="connsiteX324" fmla="*/ 87970 w 798491"/>
                  <a:gd name="connsiteY324" fmla="*/ 1304805 h 1315348"/>
                  <a:gd name="connsiteX325" fmla="*/ 18121 w 798491"/>
                  <a:gd name="connsiteY325" fmla="*/ 1315348 h 1315348"/>
                  <a:gd name="connsiteX326" fmla="*/ 232941 w 798491"/>
                  <a:gd name="connsiteY326" fmla="*/ 1136112 h 1315348"/>
                  <a:gd name="connsiteX327" fmla="*/ 178907 w 798491"/>
                  <a:gd name="connsiteY327" fmla="*/ 1149292 h 1315348"/>
                  <a:gd name="connsiteX328" fmla="*/ 120918 w 798491"/>
                  <a:gd name="connsiteY328" fmla="*/ 1212551 h 1315348"/>
                  <a:gd name="connsiteX329" fmla="*/ 51069 w 798491"/>
                  <a:gd name="connsiteY329" fmla="*/ 1277129 h 1315348"/>
                  <a:gd name="connsiteX330" fmla="*/ 10214 w 798491"/>
                  <a:gd name="connsiteY330" fmla="*/ 1300852 h 1315348"/>
                  <a:gd name="connsiteX331" fmla="*/ 10214 w 798491"/>
                  <a:gd name="connsiteY331" fmla="*/ 1303487 h 1315348"/>
                  <a:gd name="connsiteX332" fmla="*/ 18121 w 798491"/>
                  <a:gd name="connsiteY332" fmla="*/ 1304805 h 1315348"/>
                  <a:gd name="connsiteX333" fmla="*/ 78745 w 798491"/>
                  <a:gd name="connsiteY333" fmla="*/ 1285037 h 1315348"/>
                  <a:gd name="connsiteX334" fmla="*/ 147277 w 798491"/>
                  <a:gd name="connsiteY334" fmla="*/ 1270539 h 1315348"/>
                  <a:gd name="connsiteX335" fmla="*/ 167045 w 798491"/>
                  <a:gd name="connsiteY335" fmla="*/ 1274493 h 1315348"/>
                  <a:gd name="connsiteX336" fmla="*/ 167045 w 798491"/>
                  <a:gd name="connsiteY336" fmla="*/ 1273175 h 1315348"/>
                  <a:gd name="connsiteX337" fmla="*/ 172317 w 798491"/>
                  <a:gd name="connsiteY337" fmla="*/ 1274493 h 1315348"/>
                  <a:gd name="connsiteX338" fmla="*/ 176271 w 798491"/>
                  <a:gd name="connsiteY338" fmla="*/ 1279765 h 1315348"/>
                  <a:gd name="connsiteX339" fmla="*/ 185496 w 798491"/>
                  <a:gd name="connsiteY339" fmla="*/ 1285037 h 1315348"/>
                  <a:gd name="connsiteX340" fmla="*/ 203947 w 798491"/>
                  <a:gd name="connsiteY340" fmla="*/ 1277129 h 1315348"/>
                  <a:gd name="connsiteX341" fmla="*/ 213172 w 798491"/>
                  <a:gd name="connsiteY341" fmla="*/ 1263949 h 1315348"/>
                  <a:gd name="connsiteX342" fmla="*/ 239531 w 798491"/>
                  <a:gd name="connsiteY342" fmla="*/ 1240227 h 1315348"/>
                  <a:gd name="connsiteX343" fmla="*/ 281704 w 798491"/>
                  <a:gd name="connsiteY343" fmla="*/ 1231002 h 1315348"/>
                  <a:gd name="connsiteX344" fmla="*/ 292247 w 798491"/>
                  <a:gd name="connsiteY344" fmla="*/ 1227048 h 1315348"/>
                  <a:gd name="connsiteX345" fmla="*/ 302791 w 798491"/>
                  <a:gd name="connsiteY345" fmla="*/ 1229684 h 1315348"/>
                  <a:gd name="connsiteX346" fmla="*/ 313334 w 798491"/>
                  <a:gd name="connsiteY346" fmla="*/ 1231002 h 1315348"/>
                  <a:gd name="connsiteX347" fmla="*/ 322559 w 798491"/>
                  <a:gd name="connsiteY347" fmla="*/ 1232320 h 1315348"/>
                  <a:gd name="connsiteX348" fmla="*/ 337056 w 798491"/>
                  <a:gd name="connsiteY348" fmla="*/ 1232320 h 1315348"/>
                  <a:gd name="connsiteX349" fmla="*/ 341010 w 798491"/>
                  <a:gd name="connsiteY349" fmla="*/ 1231002 h 1315348"/>
                  <a:gd name="connsiteX350" fmla="*/ 359461 w 798491"/>
                  <a:gd name="connsiteY350" fmla="*/ 1233638 h 1315348"/>
                  <a:gd name="connsiteX351" fmla="*/ 367368 w 798491"/>
                  <a:gd name="connsiteY351" fmla="*/ 1236274 h 1315348"/>
                  <a:gd name="connsiteX352" fmla="*/ 372640 w 798491"/>
                  <a:gd name="connsiteY352" fmla="*/ 1229684 h 1315348"/>
                  <a:gd name="connsiteX353" fmla="*/ 389773 w 798491"/>
                  <a:gd name="connsiteY353" fmla="*/ 1216505 h 1315348"/>
                  <a:gd name="connsiteX354" fmla="*/ 402952 w 798491"/>
                  <a:gd name="connsiteY354" fmla="*/ 1216505 h 1315348"/>
                  <a:gd name="connsiteX355" fmla="*/ 435900 w 798491"/>
                  <a:gd name="connsiteY355" fmla="*/ 1213869 h 1315348"/>
                  <a:gd name="connsiteX356" fmla="*/ 437218 w 798491"/>
                  <a:gd name="connsiteY356" fmla="*/ 1212551 h 1315348"/>
                  <a:gd name="connsiteX357" fmla="*/ 446443 w 798491"/>
                  <a:gd name="connsiteY357" fmla="*/ 1207279 h 1315348"/>
                  <a:gd name="connsiteX358" fmla="*/ 455669 w 798491"/>
                  <a:gd name="connsiteY358" fmla="*/ 1212551 h 1315348"/>
                  <a:gd name="connsiteX359" fmla="*/ 480709 w 798491"/>
                  <a:gd name="connsiteY359" fmla="*/ 1225730 h 1315348"/>
                  <a:gd name="connsiteX360" fmla="*/ 489934 w 798491"/>
                  <a:gd name="connsiteY360" fmla="*/ 1223094 h 1315348"/>
                  <a:gd name="connsiteX361" fmla="*/ 495206 w 798491"/>
                  <a:gd name="connsiteY361" fmla="*/ 1220458 h 1315348"/>
                  <a:gd name="connsiteX362" fmla="*/ 497842 w 798491"/>
                  <a:gd name="connsiteY362" fmla="*/ 1224412 h 1315348"/>
                  <a:gd name="connsiteX363" fmla="*/ 495206 w 798491"/>
                  <a:gd name="connsiteY363" fmla="*/ 1220458 h 1315348"/>
                  <a:gd name="connsiteX364" fmla="*/ 528154 w 798491"/>
                  <a:gd name="connsiteY364" fmla="*/ 1215187 h 1315348"/>
                  <a:gd name="connsiteX365" fmla="*/ 533426 w 798491"/>
                  <a:gd name="connsiteY365" fmla="*/ 1216505 h 1315348"/>
                  <a:gd name="connsiteX366" fmla="*/ 536061 w 798491"/>
                  <a:gd name="connsiteY366" fmla="*/ 1216505 h 1315348"/>
                  <a:gd name="connsiteX367" fmla="*/ 570327 w 798491"/>
                  <a:gd name="connsiteY367" fmla="*/ 1223094 h 1315348"/>
                  <a:gd name="connsiteX368" fmla="*/ 580871 w 798491"/>
                  <a:gd name="connsiteY368" fmla="*/ 1220458 h 1315348"/>
                  <a:gd name="connsiteX369" fmla="*/ 583506 w 798491"/>
                  <a:gd name="connsiteY369" fmla="*/ 1219141 h 1315348"/>
                  <a:gd name="connsiteX370" fmla="*/ 615136 w 798491"/>
                  <a:gd name="connsiteY370" fmla="*/ 1203326 h 1315348"/>
                  <a:gd name="connsiteX371" fmla="*/ 617772 w 798491"/>
                  <a:gd name="connsiteY371" fmla="*/ 1203326 h 1315348"/>
                  <a:gd name="connsiteX372" fmla="*/ 629633 w 798491"/>
                  <a:gd name="connsiteY372" fmla="*/ 1204643 h 1315348"/>
                  <a:gd name="connsiteX373" fmla="*/ 637541 w 798491"/>
                  <a:gd name="connsiteY373" fmla="*/ 1205962 h 1315348"/>
                  <a:gd name="connsiteX374" fmla="*/ 654673 w 798491"/>
                  <a:gd name="connsiteY374" fmla="*/ 1198054 h 1315348"/>
                  <a:gd name="connsiteX375" fmla="*/ 710026 w 798491"/>
                  <a:gd name="connsiteY375" fmla="*/ 1157199 h 1315348"/>
                  <a:gd name="connsiteX376" fmla="*/ 712662 w 798491"/>
                  <a:gd name="connsiteY376" fmla="*/ 1145337 h 1315348"/>
                  <a:gd name="connsiteX377" fmla="*/ 704754 w 798491"/>
                  <a:gd name="connsiteY377" fmla="*/ 1138748 h 1315348"/>
                  <a:gd name="connsiteX378" fmla="*/ 686304 w 798491"/>
                  <a:gd name="connsiteY378" fmla="*/ 1142702 h 1315348"/>
                  <a:gd name="connsiteX379" fmla="*/ 679714 w 798491"/>
                  <a:gd name="connsiteY379" fmla="*/ 1147973 h 1315348"/>
                  <a:gd name="connsiteX380" fmla="*/ 652038 w 798491"/>
                  <a:gd name="connsiteY380" fmla="*/ 1153245 h 1315348"/>
                  <a:gd name="connsiteX381" fmla="*/ 630951 w 798491"/>
                  <a:gd name="connsiteY381" fmla="*/ 1138748 h 1315348"/>
                  <a:gd name="connsiteX382" fmla="*/ 630951 w 798491"/>
                  <a:gd name="connsiteY382" fmla="*/ 1130840 h 1315348"/>
                  <a:gd name="connsiteX383" fmla="*/ 633587 w 798491"/>
                  <a:gd name="connsiteY383" fmla="*/ 1115025 h 1315348"/>
                  <a:gd name="connsiteX384" fmla="*/ 642812 w 798491"/>
                  <a:gd name="connsiteY384" fmla="*/ 1113708 h 1315348"/>
                  <a:gd name="connsiteX385" fmla="*/ 644130 w 798491"/>
                  <a:gd name="connsiteY385" fmla="*/ 1113708 h 1315348"/>
                  <a:gd name="connsiteX386" fmla="*/ 673124 w 798491"/>
                  <a:gd name="connsiteY386" fmla="*/ 1104482 h 1315348"/>
                  <a:gd name="connsiteX387" fmla="*/ 674442 w 798491"/>
                  <a:gd name="connsiteY387" fmla="*/ 1103165 h 1315348"/>
                  <a:gd name="connsiteX388" fmla="*/ 662581 w 798491"/>
                  <a:gd name="connsiteY388" fmla="*/ 1096575 h 1315348"/>
                  <a:gd name="connsiteX389" fmla="*/ 650720 w 798491"/>
                  <a:gd name="connsiteY389" fmla="*/ 1092621 h 1315348"/>
                  <a:gd name="connsiteX390" fmla="*/ 649402 w 798491"/>
                  <a:gd name="connsiteY390" fmla="*/ 1087350 h 1315348"/>
                  <a:gd name="connsiteX391" fmla="*/ 659945 w 798491"/>
                  <a:gd name="connsiteY391" fmla="*/ 1079442 h 1315348"/>
                  <a:gd name="connsiteX392" fmla="*/ 662581 w 798491"/>
                  <a:gd name="connsiteY392" fmla="*/ 1079442 h 1315348"/>
                  <a:gd name="connsiteX393" fmla="*/ 698165 w 798491"/>
                  <a:gd name="connsiteY393" fmla="*/ 1062309 h 1315348"/>
                  <a:gd name="connsiteX394" fmla="*/ 704754 w 798491"/>
                  <a:gd name="connsiteY394" fmla="*/ 1049130 h 1315348"/>
                  <a:gd name="connsiteX395" fmla="*/ 719251 w 798491"/>
                  <a:gd name="connsiteY395" fmla="*/ 1024090 h 1315348"/>
                  <a:gd name="connsiteX396" fmla="*/ 723205 w 798491"/>
                  <a:gd name="connsiteY396" fmla="*/ 1021454 h 1315348"/>
                  <a:gd name="connsiteX397" fmla="*/ 727159 w 798491"/>
                  <a:gd name="connsiteY397" fmla="*/ 1025407 h 1315348"/>
                  <a:gd name="connsiteX398" fmla="*/ 727159 w 798491"/>
                  <a:gd name="connsiteY398" fmla="*/ 1026725 h 1315348"/>
                  <a:gd name="connsiteX399" fmla="*/ 733748 w 798491"/>
                  <a:gd name="connsiteY399" fmla="*/ 1037269 h 1315348"/>
                  <a:gd name="connsiteX400" fmla="*/ 735066 w 798491"/>
                  <a:gd name="connsiteY400" fmla="*/ 1037269 h 1315348"/>
                  <a:gd name="connsiteX401" fmla="*/ 753517 w 798491"/>
                  <a:gd name="connsiteY401" fmla="*/ 1026725 h 1315348"/>
                  <a:gd name="connsiteX402" fmla="*/ 769332 w 798491"/>
                  <a:gd name="connsiteY402" fmla="*/ 996413 h 1315348"/>
                  <a:gd name="connsiteX403" fmla="*/ 783829 w 798491"/>
                  <a:gd name="connsiteY403" fmla="*/ 976644 h 1315348"/>
                  <a:gd name="connsiteX404" fmla="*/ 783829 w 798491"/>
                  <a:gd name="connsiteY404" fmla="*/ 968737 h 1315348"/>
                  <a:gd name="connsiteX405" fmla="*/ 773286 w 798491"/>
                  <a:gd name="connsiteY405" fmla="*/ 926564 h 1315348"/>
                  <a:gd name="connsiteX406" fmla="*/ 754835 w 798491"/>
                  <a:gd name="connsiteY406" fmla="*/ 919974 h 1315348"/>
                  <a:gd name="connsiteX407" fmla="*/ 715297 w 798491"/>
                  <a:gd name="connsiteY407" fmla="*/ 904159 h 1315348"/>
                  <a:gd name="connsiteX408" fmla="*/ 696847 w 798491"/>
                  <a:gd name="connsiteY408" fmla="*/ 896252 h 1315348"/>
                  <a:gd name="connsiteX409" fmla="*/ 686304 w 798491"/>
                  <a:gd name="connsiteY409" fmla="*/ 904159 h 1315348"/>
                  <a:gd name="connsiteX410" fmla="*/ 669170 w 798491"/>
                  <a:gd name="connsiteY410" fmla="*/ 930517 h 1315348"/>
                  <a:gd name="connsiteX411" fmla="*/ 661263 w 798491"/>
                  <a:gd name="connsiteY411" fmla="*/ 926564 h 1315348"/>
                  <a:gd name="connsiteX412" fmla="*/ 653356 w 798491"/>
                  <a:gd name="connsiteY412" fmla="*/ 921292 h 1315348"/>
                  <a:gd name="connsiteX413" fmla="*/ 644130 w 798491"/>
                  <a:gd name="connsiteY413" fmla="*/ 897570 h 1315348"/>
                  <a:gd name="connsiteX414" fmla="*/ 657309 w 798491"/>
                  <a:gd name="connsiteY414" fmla="*/ 867258 h 1315348"/>
                  <a:gd name="connsiteX415" fmla="*/ 658627 w 798491"/>
                  <a:gd name="connsiteY415" fmla="*/ 867258 h 1315348"/>
                  <a:gd name="connsiteX416" fmla="*/ 675760 w 798491"/>
                  <a:gd name="connsiteY416" fmla="*/ 852761 h 1315348"/>
                  <a:gd name="connsiteX417" fmla="*/ 662581 w 798491"/>
                  <a:gd name="connsiteY417" fmla="*/ 834310 h 1315348"/>
                  <a:gd name="connsiteX418" fmla="*/ 624361 w 798491"/>
                  <a:gd name="connsiteY418" fmla="*/ 792137 h 1315348"/>
                  <a:gd name="connsiteX419" fmla="*/ 624361 w 798491"/>
                  <a:gd name="connsiteY419" fmla="*/ 790819 h 1315348"/>
                  <a:gd name="connsiteX420" fmla="*/ 625679 w 798491"/>
                  <a:gd name="connsiteY420" fmla="*/ 789501 h 1315348"/>
                  <a:gd name="connsiteX421" fmla="*/ 649402 w 798491"/>
                  <a:gd name="connsiteY421" fmla="*/ 790819 h 1315348"/>
                  <a:gd name="connsiteX422" fmla="*/ 661263 w 798491"/>
                  <a:gd name="connsiteY422" fmla="*/ 801362 h 1315348"/>
                  <a:gd name="connsiteX423" fmla="*/ 671806 w 798491"/>
                  <a:gd name="connsiteY423" fmla="*/ 806634 h 1315348"/>
                  <a:gd name="connsiteX424" fmla="*/ 675760 w 798491"/>
                  <a:gd name="connsiteY424" fmla="*/ 802680 h 1315348"/>
                  <a:gd name="connsiteX425" fmla="*/ 671806 w 798491"/>
                  <a:gd name="connsiteY425" fmla="*/ 781593 h 1315348"/>
                  <a:gd name="connsiteX426" fmla="*/ 669170 w 798491"/>
                  <a:gd name="connsiteY426" fmla="*/ 726241 h 1315348"/>
                  <a:gd name="connsiteX427" fmla="*/ 663899 w 798491"/>
                  <a:gd name="connsiteY427" fmla="*/ 714380 h 1315348"/>
                  <a:gd name="connsiteX428" fmla="*/ 650720 w 798491"/>
                  <a:gd name="connsiteY428" fmla="*/ 688022 h 1315348"/>
                  <a:gd name="connsiteX429" fmla="*/ 634905 w 798491"/>
                  <a:gd name="connsiteY429" fmla="*/ 657709 h 1315348"/>
                  <a:gd name="connsiteX430" fmla="*/ 626997 w 798491"/>
                  <a:gd name="connsiteY430" fmla="*/ 648484 h 1315348"/>
                  <a:gd name="connsiteX431" fmla="*/ 616454 w 798491"/>
                  <a:gd name="connsiteY431" fmla="*/ 639259 h 1315348"/>
                  <a:gd name="connsiteX432" fmla="*/ 613818 w 798491"/>
                  <a:gd name="connsiteY432" fmla="*/ 639259 h 1315348"/>
                  <a:gd name="connsiteX433" fmla="*/ 607229 w 798491"/>
                  <a:gd name="connsiteY433" fmla="*/ 640576 h 1315348"/>
                  <a:gd name="connsiteX434" fmla="*/ 595367 w 798491"/>
                  <a:gd name="connsiteY434" fmla="*/ 623444 h 1315348"/>
                  <a:gd name="connsiteX435" fmla="*/ 588778 w 798491"/>
                  <a:gd name="connsiteY435" fmla="*/ 503514 h 1315348"/>
                  <a:gd name="connsiteX436" fmla="*/ 588778 w 798491"/>
                  <a:gd name="connsiteY436" fmla="*/ 494288 h 1315348"/>
                  <a:gd name="connsiteX437" fmla="*/ 586142 w 798491"/>
                  <a:gd name="connsiteY437" fmla="*/ 494288 h 1315348"/>
                  <a:gd name="connsiteX438" fmla="*/ 584824 w 798491"/>
                  <a:gd name="connsiteY438" fmla="*/ 494288 h 1315348"/>
                  <a:gd name="connsiteX439" fmla="*/ 583506 w 798491"/>
                  <a:gd name="connsiteY439" fmla="*/ 494288 h 1315348"/>
                  <a:gd name="connsiteX440" fmla="*/ 578235 w 798491"/>
                  <a:gd name="connsiteY440" fmla="*/ 485063 h 1315348"/>
                  <a:gd name="connsiteX441" fmla="*/ 578235 w 798491"/>
                  <a:gd name="connsiteY441" fmla="*/ 442889 h 1315348"/>
                  <a:gd name="connsiteX442" fmla="*/ 558466 w 798491"/>
                  <a:gd name="connsiteY442" fmla="*/ 424439 h 1315348"/>
                  <a:gd name="connsiteX443" fmla="*/ 551876 w 798491"/>
                  <a:gd name="connsiteY443" fmla="*/ 424439 h 1315348"/>
                  <a:gd name="connsiteX444" fmla="*/ 546605 w 798491"/>
                  <a:gd name="connsiteY444" fmla="*/ 424439 h 1315348"/>
                  <a:gd name="connsiteX445" fmla="*/ 543969 w 798491"/>
                  <a:gd name="connsiteY445" fmla="*/ 424439 h 1315348"/>
                  <a:gd name="connsiteX446" fmla="*/ 541333 w 798491"/>
                  <a:gd name="connsiteY446" fmla="*/ 423121 h 1315348"/>
                  <a:gd name="connsiteX447" fmla="*/ 540015 w 798491"/>
                  <a:gd name="connsiteY447" fmla="*/ 421803 h 1315348"/>
                  <a:gd name="connsiteX448" fmla="*/ 511021 w 798491"/>
                  <a:gd name="connsiteY448" fmla="*/ 421803 h 1315348"/>
                  <a:gd name="connsiteX449" fmla="*/ 479391 w 798491"/>
                  <a:gd name="connsiteY449" fmla="*/ 427074 h 1315348"/>
                  <a:gd name="connsiteX450" fmla="*/ 460940 w 798491"/>
                  <a:gd name="connsiteY450" fmla="*/ 424439 h 1315348"/>
                  <a:gd name="connsiteX451" fmla="*/ 443807 w 798491"/>
                  <a:gd name="connsiteY451" fmla="*/ 409942 h 1315348"/>
                  <a:gd name="connsiteX452" fmla="*/ 443807 w 798491"/>
                  <a:gd name="connsiteY452" fmla="*/ 405988 h 1315348"/>
                  <a:gd name="connsiteX453" fmla="*/ 446443 w 798491"/>
                  <a:gd name="connsiteY453" fmla="*/ 404670 h 1315348"/>
                  <a:gd name="connsiteX454" fmla="*/ 456986 w 798491"/>
                  <a:gd name="connsiteY454" fmla="*/ 402034 h 1315348"/>
                  <a:gd name="connsiteX455" fmla="*/ 467530 w 798491"/>
                  <a:gd name="connsiteY455" fmla="*/ 402034 h 1315348"/>
                  <a:gd name="connsiteX456" fmla="*/ 488617 w 798491"/>
                  <a:gd name="connsiteY456" fmla="*/ 395445 h 1315348"/>
                  <a:gd name="connsiteX457" fmla="*/ 512339 w 798491"/>
                  <a:gd name="connsiteY457" fmla="*/ 387537 h 1315348"/>
                  <a:gd name="connsiteX458" fmla="*/ 532108 w 798491"/>
                  <a:gd name="connsiteY458" fmla="*/ 375676 h 1315348"/>
                  <a:gd name="connsiteX459" fmla="*/ 524200 w 798491"/>
                  <a:gd name="connsiteY459" fmla="*/ 370404 h 1315348"/>
                  <a:gd name="connsiteX460" fmla="*/ 513657 w 798491"/>
                  <a:gd name="connsiteY460" fmla="*/ 359861 h 1315348"/>
                  <a:gd name="connsiteX461" fmla="*/ 513657 w 798491"/>
                  <a:gd name="connsiteY461" fmla="*/ 358543 h 1315348"/>
                  <a:gd name="connsiteX462" fmla="*/ 513657 w 798491"/>
                  <a:gd name="connsiteY462" fmla="*/ 357225 h 1315348"/>
                  <a:gd name="connsiteX463" fmla="*/ 516292 w 798491"/>
                  <a:gd name="connsiteY463" fmla="*/ 353271 h 1315348"/>
                  <a:gd name="connsiteX464" fmla="*/ 524200 w 798491"/>
                  <a:gd name="connsiteY464" fmla="*/ 345364 h 1315348"/>
                  <a:gd name="connsiteX465" fmla="*/ 537379 w 798491"/>
                  <a:gd name="connsiteY465" fmla="*/ 336139 h 1315348"/>
                  <a:gd name="connsiteX466" fmla="*/ 545287 w 798491"/>
                  <a:gd name="connsiteY466" fmla="*/ 338775 h 1315348"/>
                  <a:gd name="connsiteX467" fmla="*/ 553194 w 798491"/>
                  <a:gd name="connsiteY467" fmla="*/ 341410 h 1315348"/>
                  <a:gd name="connsiteX468" fmla="*/ 563737 w 798491"/>
                  <a:gd name="connsiteY468" fmla="*/ 333503 h 1315348"/>
                  <a:gd name="connsiteX469" fmla="*/ 563737 w 798491"/>
                  <a:gd name="connsiteY469" fmla="*/ 332185 h 1315348"/>
                  <a:gd name="connsiteX470" fmla="*/ 563737 w 798491"/>
                  <a:gd name="connsiteY470" fmla="*/ 330867 h 1315348"/>
                  <a:gd name="connsiteX471" fmla="*/ 594050 w 798491"/>
                  <a:gd name="connsiteY471" fmla="*/ 292648 h 1315348"/>
                  <a:gd name="connsiteX472" fmla="*/ 612500 w 798491"/>
                  <a:gd name="connsiteY472" fmla="*/ 268925 h 1315348"/>
                  <a:gd name="connsiteX473" fmla="*/ 628315 w 798491"/>
                  <a:gd name="connsiteY473" fmla="*/ 246521 h 1315348"/>
                  <a:gd name="connsiteX474" fmla="*/ 658627 w 798491"/>
                  <a:gd name="connsiteY474" fmla="*/ 201711 h 1315348"/>
                  <a:gd name="connsiteX475" fmla="*/ 655991 w 798491"/>
                  <a:gd name="connsiteY475" fmla="*/ 195122 h 1315348"/>
                  <a:gd name="connsiteX476" fmla="*/ 612500 w 798491"/>
                  <a:gd name="connsiteY476" fmla="*/ 172717 h 1315348"/>
                  <a:gd name="connsiteX477" fmla="*/ 576917 w 798491"/>
                  <a:gd name="connsiteY477" fmla="*/ 170081 h 1315348"/>
                  <a:gd name="connsiteX478" fmla="*/ 532108 w 798491"/>
                  <a:gd name="connsiteY478" fmla="*/ 167446 h 1315348"/>
                  <a:gd name="connsiteX479" fmla="*/ 495206 w 798491"/>
                  <a:gd name="connsiteY479" fmla="*/ 172717 h 1315348"/>
                  <a:gd name="connsiteX480" fmla="*/ 456986 w 798491"/>
                  <a:gd name="connsiteY480" fmla="*/ 181943 h 1315348"/>
                  <a:gd name="connsiteX481" fmla="*/ 453033 w 798491"/>
                  <a:gd name="connsiteY481" fmla="*/ 181943 h 1315348"/>
                  <a:gd name="connsiteX482" fmla="*/ 445125 w 798491"/>
                  <a:gd name="connsiteY482" fmla="*/ 180625 h 1315348"/>
                  <a:gd name="connsiteX483" fmla="*/ 450397 w 798491"/>
                  <a:gd name="connsiteY483" fmla="*/ 174035 h 1315348"/>
                  <a:gd name="connsiteX484" fmla="*/ 462258 w 798491"/>
                  <a:gd name="connsiteY484" fmla="*/ 164810 h 1315348"/>
                  <a:gd name="connsiteX485" fmla="*/ 487299 w 798491"/>
                  <a:gd name="connsiteY485" fmla="*/ 150312 h 1315348"/>
                  <a:gd name="connsiteX486" fmla="*/ 504431 w 798491"/>
                  <a:gd name="connsiteY486" fmla="*/ 139769 h 1315348"/>
                  <a:gd name="connsiteX487" fmla="*/ 499160 w 798491"/>
                  <a:gd name="connsiteY487" fmla="*/ 137133 h 1315348"/>
                  <a:gd name="connsiteX488" fmla="*/ 470165 w 798491"/>
                  <a:gd name="connsiteY488" fmla="*/ 123954 h 1315348"/>
                  <a:gd name="connsiteX489" fmla="*/ 464894 w 798491"/>
                  <a:gd name="connsiteY489" fmla="*/ 118683 h 1315348"/>
                  <a:gd name="connsiteX490" fmla="*/ 471483 w 798491"/>
                  <a:gd name="connsiteY490" fmla="*/ 116047 h 1315348"/>
                  <a:gd name="connsiteX491" fmla="*/ 475437 w 798491"/>
                  <a:gd name="connsiteY491" fmla="*/ 114729 h 1315348"/>
                  <a:gd name="connsiteX492" fmla="*/ 495206 w 798491"/>
                  <a:gd name="connsiteY492" fmla="*/ 109457 h 1315348"/>
                  <a:gd name="connsiteX493" fmla="*/ 497842 w 798491"/>
                  <a:gd name="connsiteY493" fmla="*/ 108140 h 1315348"/>
                  <a:gd name="connsiteX494" fmla="*/ 594050 w 798491"/>
                  <a:gd name="connsiteY494" fmla="*/ 56741 h 1315348"/>
                  <a:gd name="connsiteX495" fmla="*/ 605911 w 798491"/>
                  <a:gd name="connsiteY495" fmla="*/ 50151 h 1315348"/>
                  <a:gd name="connsiteX496" fmla="*/ 604593 w 798491"/>
                  <a:gd name="connsiteY496" fmla="*/ 44879 h 1315348"/>
                  <a:gd name="connsiteX497" fmla="*/ 604593 w 798491"/>
                  <a:gd name="connsiteY497" fmla="*/ 43562 h 1315348"/>
                  <a:gd name="connsiteX498" fmla="*/ 601957 w 798491"/>
                  <a:gd name="connsiteY498" fmla="*/ 25111 h 1315348"/>
                  <a:gd name="connsiteX499" fmla="*/ 605911 w 798491"/>
                  <a:gd name="connsiteY499" fmla="*/ 14567 h 1315348"/>
                  <a:gd name="connsiteX500" fmla="*/ 598003 w 798491"/>
                  <a:gd name="connsiteY500" fmla="*/ 13250 h 1315348"/>
                  <a:gd name="connsiteX501" fmla="*/ 541333 w 798491"/>
                  <a:gd name="connsiteY501" fmla="*/ 18521 h 1315348"/>
                  <a:gd name="connsiteX502" fmla="*/ 533426 w 798491"/>
                  <a:gd name="connsiteY502" fmla="*/ 18521 h 1315348"/>
                  <a:gd name="connsiteX503" fmla="*/ 526836 w 798491"/>
                  <a:gd name="connsiteY503" fmla="*/ 18521 h 1315348"/>
                  <a:gd name="connsiteX504" fmla="*/ 496524 w 798491"/>
                  <a:gd name="connsiteY504" fmla="*/ 25111 h 1315348"/>
                  <a:gd name="connsiteX505" fmla="*/ 482027 w 798491"/>
                  <a:gd name="connsiteY505" fmla="*/ 29065 h 1315348"/>
                  <a:gd name="connsiteX506" fmla="*/ 460940 w 798491"/>
                  <a:gd name="connsiteY506" fmla="*/ 18521 h 1315348"/>
                  <a:gd name="connsiteX507" fmla="*/ 429310 w 798491"/>
                  <a:gd name="connsiteY507" fmla="*/ 14567 h 1315348"/>
                  <a:gd name="connsiteX508" fmla="*/ 422721 w 798491"/>
                  <a:gd name="connsiteY508" fmla="*/ 27747 h 1315348"/>
                  <a:gd name="connsiteX509" fmla="*/ 418767 w 798491"/>
                  <a:gd name="connsiteY509" fmla="*/ 35655 h 1315348"/>
                  <a:gd name="connsiteX510" fmla="*/ 418767 w 798491"/>
                  <a:gd name="connsiteY510" fmla="*/ 52787 h 1315348"/>
                  <a:gd name="connsiteX511" fmla="*/ 422721 w 798491"/>
                  <a:gd name="connsiteY511" fmla="*/ 68602 h 1315348"/>
                  <a:gd name="connsiteX512" fmla="*/ 416131 w 798491"/>
                  <a:gd name="connsiteY512" fmla="*/ 72556 h 1315348"/>
                  <a:gd name="connsiteX513" fmla="*/ 408224 w 798491"/>
                  <a:gd name="connsiteY513" fmla="*/ 71238 h 1315348"/>
                  <a:gd name="connsiteX514" fmla="*/ 395045 w 798491"/>
                  <a:gd name="connsiteY514" fmla="*/ 67284 h 1315348"/>
                  <a:gd name="connsiteX515" fmla="*/ 391091 w 798491"/>
                  <a:gd name="connsiteY515" fmla="*/ 69920 h 1315348"/>
                  <a:gd name="connsiteX516" fmla="*/ 389773 w 798491"/>
                  <a:gd name="connsiteY516" fmla="*/ 71238 h 1315348"/>
                  <a:gd name="connsiteX517" fmla="*/ 387137 w 798491"/>
                  <a:gd name="connsiteY517" fmla="*/ 73874 h 1315348"/>
                  <a:gd name="connsiteX518" fmla="*/ 379229 w 798491"/>
                  <a:gd name="connsiteY518" fmla="*/ 94961 h 1315348"/>
                  <a:gd name="connsiteX519" fmla="*/ 381865 w 798491"/>
                  <a:gd name="connsiteY519" fmla="*/ 122637 h 1315348"/>
                  <a:gd name="connsiteX520" fmla="*/ 379229 w 798491"/>
                  <a:gd name="connsiteY520" fmla="*/ 127909 h 1315348"/>
                  <a:gd name="connsiteX521" fmla="*/ 375276 w 798491"/>
                  <a:gd name="connsiteY521" fmla="*/ 125273 h 1315348"/>
                  <a:gd name="connsiteX522" fmla="*/ 372640 w 798491"/>
                  <a:gd name="connsiteY522" fmla="*/ 122637 h 1315348"/>
                  <a:gd name="connsiteX523" fmla="*/ 356825 w 798491"/>
                  <a:gd name="connsiteY523" fmla="*/ 113411 h 1315348"/>
                  <a:gd name="connsiteX524" fmla="*/ 347600 w 798491"/>
                  <a:gd name="connsiteY524" fmla="*/ 120001 h 1315348"/>
                  <a:gd name="connsiteX525" fmla="*/ 343646 w 798491"/>
                  <a:gd name="connsiteY525" fmla="*/ 126590 h 1315348"/>
                  <a:gd name="connsiteX526" fmla="*/ 333102 w 798491"/>
                  <a:gd name="connsiteY526" fmla="*/ 155584 h 1315348"/>
                  <a:gd name="connsiteX527" fmla="*/ 337056 w 798491"/>
                  <a:gd name="connsiteY527" fmla="*/ 159538 h 1315348"/>
                  <a:gd name="connsiteX528" fmla="*/ 342328 w 798491"/>
                  <a:gd name="connsiteY528" fmla="*/ 162174 h 1315348"/>
                  <a:gd name="connsiteX529" fmla="*/ 337056 w 798491"/>
                  <a:gd name="connsiteY529" fmla="*/ 167446 h 1315348"/>
                  <a:gd name="connsiteX530" fmla="*/ 334420 w 798491"/>
                  <a:gd name="connsiteY530" fmla="*/ 168764 h 1315348"/>
                  <a:gd name="connsiteX531" fmla="*/ 323877 w 798491"/>
                  <a:gd name="connsiteY531" fmla="*/ 181943 h 1315348"/>
                  <a:gd name="connsiteX532" fmla="*/ 327831 w 798491"/>
                  <a:gd name="connsiteY532" fmla="*/ 188532 h 1315348"/>
                  <a:gd name="connsiteX533" fmla="*/ 333102 w 798491"/>
                  <a:gd name="connsiteY533" fmla="*/ 197758 h 1315348"/>
                  <a:gd name="connsiteX534" fmla="*/ 333102 w 798491"/>
                  <a:gd name="connsiteY534" fmla="*/ 200394 h 1315348"/>
                  <a:gd name="connsiteX535" fmla="*/ 329149 w 798491"/>
                  <a:gd name="connsiteY535" fmla="*/ 210937 h 1315348"/>
                  <a:gd name="connsiteX536" fmla="*/ 327831 w 798491"/>
                  <a:gd name="connsiteY536" fmla="*/ 210937 h 1315348"/>
                  <a:gd name="connsiteX537" fmla="*/ 326513 w 798491"/>
                  <a:gd name="connsiteY537" fmla="*/ 210937 h 1315348"/>
                  <a:gd name="connsiteX538" fmla="*/ 315970 w 798491"/>
                  <a:gd name="connsiteY538" fmla="*/ 216208 h 1315348"/>
                  <a:gd name="connsiteX539" fmla="*/ 314652 w 798491"/>
                  <a:gd name="connsiteY539" fmla="*/ 220162 h 1315348"/>
                  <a:gd name="connsiteX540" fmla="*/ 298837 w 798491"/>
                  <a:gd name="connsiteY540" fmla="*/ 247838 h 1315348"/>
                  <a:gd name="connsiteX541" fmla="*/ 286976 w 798491"/>
                  <a:gd name="connsiteY541" fmla="*/ 261017 h 1315348"/>
                  <a:gd name="connsiteX542" fmla="*/ 273796 w 798491"/>
                  <a:gd name="connsiteY542" fmla="*/ 278150 h 1315348"/>
                  <a:gd name="connsiteX543" fmla="*/ 267207 w 798491"/>
                  <a:gd name="connsiteY543" fmla="*/ 279469 h 1315348"/>
                  <a:gd name="connsiteX544" fmla="*/ 251392 w 798491"/>
                  <a:gd name="connsiteY544" fmla="*/ 284740 h 1315348"/>
                  <a:gd name="connsiteX545" fmla="*/ 251392 w 798491"/>
                  <a:gd name="connsiteY545" fmla="*/ 286058 h 1315348"/>
                  <a:gd name="connsiteX546" fmla="*/ 251392 w 798491"/>
                  <a:gd name="connsiteY546" fmla="*/ 288693 h 1315348"/>
                  <a:gd name="connsiteX547" fmla="*/ 256664 w 798491"/>
                  <a:gd name="connsiteY547" fmla="*/ 290012 h 1315348"/>
                  <a:gd name="connsiteX548" fmla="*/ 263253 w 798491"/>
                  <a:gd name="connsiteY548" fmla="*/ 290012 h 1315348"/>
                  <a:gd name="connsiteX549" fmla="*/ 268525 w 798491"/>
                  <a:gd name="connsiteY549" fmla="*/ 290012 h 1315348"/>
                  <a:gd name="connsiteX550" fmla="*/ 281704 w 798491"/>
                  <a:gd name="connsiteY550" fmla="*/ 291329 h 1315348"/>
                  <a:gd name="connsiteX551" fmla="*/ 288294 w 798491"/>
                  <a:gd name="connsiteY551" fmla="*/ 292648 h 1315348"/>
                  <a:gd name="connsiteX552" fmla="*/ 284340 w 798491"/>
                  <a:gd name="connsiteY552" fmla="*/ 297919 h 1315348"/>
                  <a:gd name="connsiteX553" fmla="*/ 283022 w 798491"/>
                  <a:gd name="connsiteY553" fmla="*/ 299237 h 1315348"/>
                  <a:gd name="connsiteX554" fmla="*/ 281704 w 798491"/>
                  <a:gd name="connsiteY554" fmla="*/ 300555 h 1315348"/>
                  <a:gd name="connsiteX555" fmla="*/ 276432 w 798491"/>
                  <a:gd name="connsiteY555" fmla="*/ 309780 h 1315348"/>
                  <a:gd name="connsiteX556" fmla="*/ 277750 w 798491"/>
                  <a:gd name="connsiteY556" fmla="*/ 309780 h 1315348"/>
                  <a:gd name="connsiteX557" fmla="*/ 277750 w 798491"/>
                  <a:gd name="connsiteY557" fmla="*/ 309780 h 1315348"/>
                  <a:gd name="connsiteX558" fmla="*/ 296201 w 798491"/>
                  <a:gd name="connsiteY558" fmla="*/ 300555 h 1315348"/>
                  <a:gd name="connsiteX559" fmla="*/ 329149 w 798491"/>
                  <a:gd name="connsiteY559" fmla="*/ 287376 h 1315348"/>
                  <a:gd name="connsiteX560" fmla="*/ 331784 w 798491"/>
                  <a:gd name="connsiteY560" fmla="*/ 287376 h 1315348"/>
                  <a:gd name="connsiteX561" fmla="*/ 333102 w 798491"/>
                  <a:gd name="connsiteY561" fmla="*/ 288693 h 1315348"/>
                  <a:gd name="connsiteX562" fmla="*/ 327831 w 798491"/>
                  <a:gd name="connsiteY562" fmla="*/ 308462 h 1315348"/>
                  <a:gd name="connsiteX563" fmla="*/ 325195 w 798491"/>
                  <a:gd name="connsiteY563" fmla="*/ 309780 h 1315348"/>
                  <a:gd name="connsiteX564" fmla="*/ 321241 w 798491"/>
                  <a:gd name="connsiteY564" fmla="*/ 324277 h 1315348"/>
                  <a:gd name="connsiteX565" fmla="*/ 323877 w 798491"/>
                  <a:gd name="connsiteY565" fmla="*/ 338775 h 1315348"/>
                  <a:gd name="connsiteX566" fmla="*/ 322559 w 798491"/>
                  <a:gd name="connsiteY566" fmla="*/ 340092 h 1315348"/>
                  <a:gd name="connsiteX567" fmla="*/ 314652 w 798491"/>
                  <a:gd name="connsiteY567" fmla="*/ 341410 h 1315348"/>
                  <a:gd name="connsiteX568" fmla="*/ 305426 w 798491"/>
                  <a:gd name="connsiteY568" fmla="*/ 341410 h 1315348"/>
                  <a:gd name="connsiteX569" fmla="*/ 275114 w 798491"/>
                  <a:gd name="connsiteY569" fmla="*/ 357225 h 1315348"/>
                  <a:gd name="connsiteX570" fmla="*/ 267207 w 798491"/>
                  <a:gd name="connsiteY570" fmla="*/ 396762 h 1315348"/>
                  <a:gd name="connsiteX571" fmla="*/ 259299 w 798491"/>
                  <a:gd name="connsiteY571" fmla="*/ 411260 h 1315348"/>
                  <a:gd name="connsiteX572" fmla="*/ 259299 w 798491"/>
                  <a:gd name="connsiteY572" fmla="*/ 412578 h 1315348"/>
                  <a:gd name="connsiteX573" fmla="*/ 247438 w 798491"/>
                  <a:gd name="connsiteY573" fmla="*/ 432346 h 1315348"/>
                  <a:gd name="connsiteX574" fmla="*/ 231623 w 798491"/>
                  <a:gd name="connsiteY574" fmla="*/ 448161 h 1315348"/>
                  <a:gd name="connsiteX575" fmla="*/ 222398 w 798491"/>
                  <a:gd name="connsiteY575" fmla="*/ 467930 h 1315348"/>
                  <a:gd name="connsiteX576" fmla="*/ 213172 w 798491"/>
                  <a:gd name="connsiteY576" fmla="*/ 496924 h 1315348"/>
                  <a:gd name="connsiteX577" fmla="*/ 236895 w 798491"/>
                  <a:gd name="connsiteY577" fmla="*/ 475837 h 1315348"/>
                  <a:gd name="connsiteX578" fmla="*/ 246120 w 798491"/>
                  <a:gd name="connsiteY578" fmla="*/ 457387 h 1315348"/>
                  <a:gd name="connsiteX579" fmla="*/ 271161 w 798491"/>
                  <a:gd name="connsiteY579" fmla="*/ 431029 h 1315348"/>
                  <a:gd name="connsiteX580" fmla="*/ 271161 w 798491"/>
                  <a:gd name="connsiteY580" fmla="*/ 424439 h 1315348"/>
                  <a:gd name="connsiteX581" fmla="*/ 275114 w 798491"/>
                  <a:gd name="connsiteY581" fmla="*/ 404670 h 1315348"/>
                  <a:gd name="connsiteX582" fmla="*/ 279068 w 798491"/>
                  <a:gd name="connsiteY582" fmla="*/ 399398 h 1315348"/>
                  <a:gd name="connsiteX583" fmla="*/ 297519 w 798491"/>
                  <a:gd name="connsiteY583" fmla="*/ 379630 h 1315348"/>
                  <a:gd name="connsiteX584" fmla="*/ 305426 w 798491"/>
                  <a:gd name="connsiteY584" fmla="*/ 374358 h 1315348"/>
                  <a:gd name="connsiteX585" fmla="*/ 305426 w 798491"/>
                  <a:gd name="connsiteY585" fmla="*/ 384902 h 1315348"/>
                  <a:gd name="connsiteX586" fmla="*/ 302791 w 798491"/>
                  <a:gd name="connsiteY586" fmla="*/ 395445 h 1315348"/>
                  <a:gd name="connsiteX587" fmla="*/ 300155 w 798491"/>
                  <a:gd name="connsiteY587" fmla="*/ 407306 h 1315348"/>
                  <a:gd name="connsiteX588" fmla="*/ 300155 w 798491"/>
                  <a:gd name="connsiteY588" fmla="*/ 409942 h 1315348"/>
                  <a:gd name="connsiteX589" fmla="*/ 301473 w 798491"/>
                  <a:gd name="connsiteY589" fmla="*/ 412578 h 1315348"/>
                  <a:gd name="connsiteX590" fmla="*/ 301473 w 798491"/>
                  <a:gd name="connsiteY590" fmla="*/ 412578 h 1315348"/>
                  <a:gd name="connsiteX591" fmla="*/ 306744 w 798491"/>
                  <a:gd name="connsiteY591" fmla="*/ 412578 h 1315348"/>
                  <a:gd name="connsiteX592" fmla="*/ 330467 w 798491"/>
                  <a:gd name="connsiteY592" fmla="*/ 411260 h 1315348"/>
                  <a:gd name="connsiteX593" fmla="*/ 338374 w 798491"/>
                  <a:gd name="connsiteY593" fmla="*/ 411260 h 1315348"/>
                  <a:gd name="connsiteX594" fmla="*/ 352871 w 798491"/>
                  <a:gd name="connsiteY594" fmla="*/ 412578 h 1315348"/>
                  <a:gd name="connsiteX595" fmla="*/ 337056 w 798491"/>
                  <a:gd name="connsiteY595" fmla="*/ 421803 h 1315348"/>
                  <a:gd name="connsiteX596" fmla="*/ 321241 w 798491"/>
                  <a:gd name="connsiteY596" fmla="*/ 438936 h 1315348"/>
                  <a:gd name="connsiteX597" fmla="*/ 315970 w 798491"/>
                  <a:gd name="connsiteY597" fmla="*/ 478473 h 1315348"/>
                  <a:gd name="connsiteX598" fmla="*/ 300155 w 798491"/>
                  <a:gd name="connsiteY598" fmla="*/ 495606 h 1315348"/>
                  <a:gd name="connsiteX599" fmla="*/ 296201 w 798491"/>
                  <a:gd name="connsiteY599" fmla="*/ 531190 h 1315348"/>
                  <a:gd name="connsiteX600" fmla="*/ 293565 w 798491"/>
                  <a:gd name="connsiteY600" fmla="*/ 533826 h 1315348"/>
                  <a:gd name="connsiteX601" fmla="*/ 273796 w 798491"/>
                  <a:gd name="connsiteY601" fmla="*/ 560184 h 1315348"/>
                  <a:gd name="connsiteX602" fmla="*/ 265889 w 798491"/>
                  <a:gd name="connsiteY602" fmla="*/ 566774 h 1315348"/>
                  <a:gd name="connsiteX603" fmla="*/ 259299 w 798491"/>
                  <a:gd name="connsiteY603" fmla="*/ 562820 h 1315348"/>
                  <a:gd name="connsiteX604" fmla="*/ 244803 w 798491"/>
                  <a:gd name="connsiteY604" fmla="*/ 557548 h 1315348"/>
                  <a:gd name="connsiteX605" fmla="*/ 242167 w 798491"/>
                  <a:gd name="connsiteY605" fmla="*/ 562820 h 1315348"/>
                  <a:gd name="connsiteX606" fmla="*/ 246120 w 798491"/>
                  <a:gd name="connsiteY606" fmla="*/ 573363 h 1315348"/>
                  <a:gd name="connsiteX607" fmla="*/ 255346 w 798491"/>
                  <a:gd name="connsiteY607" fmla="*/ 599721 h 1315348"/>
                  <a:gd name="connsiteX608" fmla="*/ 255346 w 798491"/>
                  <a:gd name="connsiteY608" fmla="*/ 611582 h 1315348"/>
                  <a:gd name="connsiteX609" fmla="*/ 261935 w 798491"/>
                  <a:gd name="connsiteY609" fmla="*/ 603675 h 1315348"/>
                  <a:gd name="connsiteX610" fmla="*/ 283022 w 798491"/>
                  <a:gd name="connsiteY610" fmla="*/ 582589 h 1315348"/>
                  <a:gd name="connsiteX611" fmla="*/ 312016 w 798491"/>
                  <a:gd name="connsiteY611" fmla="*/ 601039 h 1315348"/>
                  <a:gd name="connsiteX612" fmla="*/ 318605 w 798491"/>
                  <a:gd name="connsiteY612" fmla="*/ 603675 h 1315348"/>
                  <a:gd name="connsiteX613" fmla="*/ 318605 w 798491"/>
                  <a:gd name="connsiteY613" fmla="*/ 598403 h 1315348"/>
                  <a:gd name="connsiteX614" fmla="*/ 319923 w 798491"/>
                  <a:gd name="connsiteY614" fmla="*/ 574681 h 1315348"/>
                  <a:gd name="connsiteX615" fmla="*/ 321241 w 798491"/>
                  <a:gd name="connsiteY615" fmla="*/ 574681 h 1315348"/>
                  <a:gd name="connsiteX616" fmla="*/ 322559 w 798491"/>
                  <a:gd name="connsiteY616" fmla="*/ 574681 h 1315348"/>
                  <a:gd name="connsiteX617" fmla="*/ 334420 w 798491"/>
                  <a:gd name="connsiteY617" fmla="*/ 582589 h 1315348"/>
                  <a:gd name="connsiteX618" fmla="*/ 337056 w 798491"/>
                  <a:gd name="connsiteY618" fmla="*/ 587860 h 1315348"/>
                  <a:gd name="connsiteX619" fmla="*/ 348918 w 798491"/>
                  <a:gd name="connsiteY619" fmla="*/ 594449 h 1315348"/>
                  <a:gd name="connsiteX620" fmla="*/ 356825 w 798491"/>
                  <a:gd name="connsiteY620" fmla="*/ 594449 h 1315348"/>
                  <a:gd name="connsiteX621" fmla="*/ 364732 w 798491"/>
                  <a:gd name="connsiteY621" fmla="*/ 594449 h 1315348"/>
                  <a:gd name="connsiteX622" fmla="*/ 380547 w 798491"/>
                  <a:gd name="connsiteY622" fmla="*/ 587860 h 1315348"/>
                  <a:gd name="connsiteX623" fmla="*/ 383183 w 798491"/>
                  <a:gd name="connsiteY623" fmla="*/ 583906 h 1315348"/>
                  <a:gd name="connsiteX624" fmla="*/ 384501 w 798491"/>
                  <a:gd name="connsiteY624" fmla="*/ 582589 h 1315348"/>
                  <a:gd name="connsiteX625" fmla="*/ 398998 w 798491"/>
                  <a:gd name="connsiteY625" fmla="*/ 574681 h 1315348"/>
                  <a:gd name="connsiteX626" fmla="*/ 421403 w 798491"/>
                  <a:gd name="connsiteY626" fmla="*/ 579953 h 1315348"/>
                  <a:gd name="connsiteX627" fmla="*/ 421403 w 798491"/>
                  <a:gd name="connsiteY627" fmla="*/ 581270 h 1315348"/>
                  <a:gd name="connsiteX628" fmla="*/ 421403 w 798491"/>
                  <a:gd name="connsiteY628" fmla="*/ 582589 h 1315348"/>
                  <a:gd name="connsiteX629" fmla="*/ 413495 w 798491"/>
                  <a:gd name="connsiteY629" fmla="*/ 593132 h 1315348"/>
                  <a:gd name="connsiteX630" fmla="*/ 408224 w 798491"/>
                  <a:gd name="connsiteY630" fmla="*/ 597085 h 1315348"/>
                  <a:gd name="connsiteX631" fmla="*/ 381865 w 798491"/>
                  <a:gd name="connsiteY631" fmla="*/ 639259 h 1315348"/>
                  <a:gd name="connsiteX632" fmla="*/ 383183 w 798491"/>
                  <a:gd name="connsiteY632" fmla="*/ 651120 h 1315348"/>
                  <a:gd name="connsiteX633" fmla="*/ 385819 w 798491"/>
                  <a:gd name="connsiteY633" fmla="*/ 665617 h 1315348"/>
                  <a:gd name="connsiteX634" fmla="*/ 389773 w 798491"/>
                  <a:gd name="connsiteY634" fmla="*/ 689339 h 1315348"/>
                  <a:gd name="connsiteX635" fmla="*/ 392409 w 798491"/>
                  <a:gd name="connsiteY635" fmla="*/ 703836 h 1315348"/>
                  <a:gd name="connsiteX636" fmla="*/ 392409 w 798491"/>
                  <a:gd name="connsiteY636" fmla="*/ 706472 h 1315348"/>
                  <a:gd name="connsiteX637" fmla="*/ 400316 w 798491"/>
                  <a:gd name="connsiteY637" fmla="*/ 703836 h 1315348"/>
                  <a:gd name="connsiteX638" fmla="*/ 421403 w 798491"/>
                  <a:gd name="connsiteY638" fmla="*/ 688022 h 1315348"/>
                  <a:gd name="connsiteX639" fmla="*/ 425356 w 798491"/>
                  <a:gd name="connsiteY639" fmla="*/ 686703 h 1315348"/>
                  <a:gd name="connsiteX640" fmla="*/ 426674 w 798491"/>
                  <a:gd name="connsiteY640" fmla="*/ 690657 h 1315348"/>
                  <a:gd name="connsiteX641" fmla="*/ 422721 w 798491"/>
                  <a:gd name="connsiteY641" fmla="*/ 701201 h 1315348"/>
                  <a:gd name="connsiteX642" fmla="*/ 421403 w 798491"/>
                  <a:gd name="connsiteY642" fmla="*/ 702519 h 1315348"/>
                  <a:gd name="connsiteX643" fmla="*/ 416131 w 798491"/>
                  <a:gd name="connsiteY643" fmla="*/ 719651 h 1315348"/>
                  <a:gd name="connsiteX644" fmla="*/ 413495 w 798491"/>
                  <a:gd name="connsiteY644" fmla="*/ 738102 h 1315348"/>
                  <a:gd name="connsiteX645" fmla="*/ 404270 w 798491"/>
                  <a:gd name="connsiteY645" fmla="*/ 740738 h 1315348"/>
                  <a:gd name="connsiteX646" fmla="*/ 400316 w 798491"/>
                  <a:gd name="connsiteY646" fmla="*/ 740738 h 1315348"/>
                  <a:gd name="connsiteX647" fmla="*/ 389773 w 798491"/>
                  <a:gd name="connsiteY647" fmla="*/ 744692 h 1315348"/>
                  <a:gd name="connsiteX648" fmla="*/ 387137 w 798491"/>
                  <a:gd name="connsiteY648" fmla="*/ 752599 h 1315348"/>
                  <a:gd name="connsiteX649" fmla="*/ 387137 w 798491"/>
                  <a:gd name="connsiteY649" fmla="*/ 756553 h 1315348"/>
                  <a:gd name="connsiteX650" fmla="*/ 377911 w 798491"/>
                  <a:gd name="connsiteY650" fmla="*/ 815859 h 1315348"/>
                  <a:gd name="connsiteX651" fmla="*/ 367368 w 798491"/>
                  <a:gd name="connsiteY651" fmla="*/ 830356 h 1315348"/>
                  <a:gd name="connsiteX652" fmla="*/ 368686 w 798491"/>
                  <a:gd name="connsiteY652" fmla="*/ 834310 h 1315348"/>
                  <a:gd name="connsiteX653" fmla="*/ 367368 w 798491"/>
                  <a:gd name="connsiteY653" fmla="*/ 848807 h 1315348"/>
                  <a:gd name="connsiteX654" fmla="*/ 366050 w 798491"/>
                  <a:gd name="connsiteY654" fmla="*/ 850125 h 1315348"/>
                  <a:gd name="connsiteX655" fmla="*/ 363415 w 798491"/>
                  <a:gd name="connsiteY655" fmla="*/ 850125 h 1315348"/>
                  <a:gd name="connsiteX656" fmla="*/ 346282 w 798491"/>
                  <a:gd name="connsiteY656" fmla="*/ 836946 h 1315348"/>
                  <a:gd name="connsiteX657" fmla="*/ 335738 w 798491"/>
                  <a:gd name="connsiteY657" fmla="*/ 825084 h 1315348"/>
                  <a:gd name="connsiteX658" fmla="*/ 326513 w 798491"/>
                  <a:gd name="connsiteY658" fmla="*/ 825084 h 1315348"/>
                  <a:gd name="connsiteX659" fmla="*/ 285658 w 798491"/>
                  <a:gd name="connsiteY659" fmla="*/ 834310 h 1315348"/>
                  <a:gd name="connsiteX660" fmla="*/ 280386 w 798491"/>
                  <a:gd name="connsiteY660" fmla="*/ 840899 h 1315348"/>
                  <a:gd name="connsiteX661" fmla="*/ 254028 w 798491"/>
                  <a:gd name="connsiteY661" fmla="*/ 859351 h 1315348"/>
                  <a:gd name="connsiteX662" fmla="*/ 236895 w 798491"/>
                  <a:gd name="connsiteY662" fmla="*/ 848807 h 1315348"/>
                  <a:gd name="connsiteX663" fmla="*/ 223716 w 798491"/>
                  <a:gd name="connsiteY663" fmla="*/ 840899 h 1315348"/>
                  <a:gd name="connsiteX664" fmla="*/ 218444 w 798491"/>
                  <a:gd name="connsiteY664" fmla="*/ 843535 h 1315348"/>
                  <a:gd name="connsiteX665" fmla="*/ 218444 w 798491"/>
                  <a:gd name="connsiteY665" fmla="*/ 850125 h 1315348"/>
                  <a:gd name="connsiteX666" fmla="*/ 218444 w 798491"/>
                  <a:gd name="connsiteY666" fmla="*/ 851443 h 1315348"/>
                  <a:gd name="connsiteX667" fmla="*/ 218444 w 798491"/>
                  <a:gd name="connsiteY667" fmla="*/ 879119 h 1315348"/>
                  <a:gd name="connsiteX668" fmla="*/ 218444 w 798491"/>
                  <a:gd name="connsiteY668" fmla="*/ 879119 h 1315348"/>
                  <a:gd name="connsiteX669" fmla="*/ 219762 w 798491"/>
                  <a:gd name="connsiteY669" fmla="*/ 881754 h 1315348"/>
                  <a:gd name="connsiteX670" fmla="*/ 219762 w 798491"/>
                  <a:gd name="connsiteY670" fmla="*/ 883073 h 1315348"/>
                  <a:gd name="connsiteX671" fmla="*/ 219762 w 798491"/>
                  <a:gd name="connsiteY671" fmla="*/ 884390 h 1315348"/>
                  <a:gd name="connsiteX672" fmla="*/ 217126 w 798491"/>
                  <a:gd name="connsiteY672" fmla="*/ 888344 h 1315348"/>
                  <a:gd name="connsiteX673" fmla="*/ 206583 w 798491"/>
                  <a:gd name="connsiteY673" fmla="*/ 898888 h 1315348"/>
                  <a:gd name="connsiteX674" fmla="*/ 207901 w 798491"/>
                  <a:gd name="connsiteY674" fmla="*/ 898888 h 1315348"/>
                  <a:gd name="connsiteX675" fmla="*/ 223716 w 798491"/>
                  <a:gd name="connsiteY675" fmla="*/ 894934 h 1315348"/>
                  <a:gd name="connsiteX676" fmla="*/ 240849 w 798491"/>
                  <a:gd name="connsiteY676" fmla="*/ 889662 h 1315348"/>
                  <a:gd name="connsiteX677" fmla="*/ 244803 w 798491"/>
                  <a:gd name="connsiteY677" fmla="*/ 889662 h 1315348"/>
                  <a:gd name="connsiteX678" fmla="*/ 246120 w 798491"/>
                  <a:gd name="connsiteY678" fmla="*/ 892298 h 1315348"/>
                  <a:gd name="connsiteX679" fmla="*/ 246120 w 798491"/>
                  <a:gd name="connsiteY679" fmla="*/ 931836 h 1315348"/>
                  <a:gd name="connsiteX680" fmla="*/ 231623 w 798491"/>
                  <a:gd name="connsiteY680" fmla="*/ 983234 h 1315348"/>
                  <a:gd name="connsiteX681" fmla="*/ 223716 w 798491"/>
                  <a:gd name="connsiteY681" fmla="*/ 987188 h 1315348"/>
                  <a:gd name="connsiteX682" fmla="*/ 199993 w 798491"/>
                  <a:gd name="connsiteY682" fmla="*/ 1000367 h 1315348"/>
                  <a:gd name="connsiteX683" fmla="*/ 198676 w 798491"/>
                  <a:gd name="connsiteY683" fmla="*/ 1001685 h 1315348"/>
                  <a:gd name="connsiteX684" fmla="*/ 168363 w 798491"/>
                  <a:gd name="connsiteY684" fmla="*/ 1009592 h 1315348"/>
                  <a:gd name="connsiteX685" fmla="*/ 122236 w 798491"/>
                  <a:gd name="connsiteY685" fmla="*/ 1033315 h 1315348"/>
                  <a:gd name="connsiteX686" fmla="*/ 130144 w 798491"/>
                  <a:gd name="connsiteY686" fmla="*/ 1051766 h 1315348"/>
                  <a:gd name="connsiteX687" fmla="*/ 136733 w 798491"/>
                  <a:gd name="connsiteY687" fmla="*/ 1059673 h 1315348"/>
                  <a:gd name="connsiteX688" fmla="*/ 149913 w 798491"/>
                  <a:gd name="connsiteY688" fmla="*/ 1080760 h 1315348"/>
                  <a:gd name="connsiteX689" fmla="*/ 156502 w 798491"/>
                  <a:gd name="connsiteY689" fmla="*/ 1076806 h 1315348"/>
                  <a:gd name="connsiteX690" fmla="*/ 189450 w 798491"/>
                  <a:gd name="connsiteY690" fmla="*/ 1059673 h 1315348"/>
                  <a:gd name="connsiteX691" fmla="*/ 203947 w 798491"/>
                  <a:gd name="connsiteY691" fmla="*/ 1074170 h 1315348"/>
                  <a:gd name="connsiteX692" fmla="*/ 197358 w 798491"/>
                  <a:gd name="connsiteY692" fmla="*/ 1087350 h 1315348"/>
                  <a:gd name="connsiteX693" fmla="*/ 190768 w 798491"/>
                  <a:gd name="connsiteY693" fmla="*/ 1092621 h 1315348"/>
                  <a:gd name="connsiteX694" fmla="*/ 192086 w 798491"/>
                  <a:gd name="connsiteY694" fmla="*/ 1092621 h 1315348"/>
                  <a:gd name="connsiteX695" fmla="*/ 198676 w 798491"/>
                  <a:gd name="connsiteY695" fmla="*/ 1092621 h 1315348"/>
                  <a:gd name="connsiteX696" fmla="*/ 202629 w 798491"/>
                  <a:gd name="connsiteY696" fmla="*/ 1091303 h 1315348"/>
                  <a:gd name="connsiteX697" fmla="*/ 222398 w 798491"/>
                  <a:gd name="connsiteY697" fmla="*/ 1088667 h 1315348"/>
                  <a:gd name="connsiteX698" fmla="*/ 242167 w 798491"/>
                  <a:gd name="connsiteY698" fmla="*/ 1099210 h 1315348"/>
                  <a:gd name="connsiteX699" fmla="*/ 250074 w 798491"/>
                  <a:gd name="connsiteY699" fmla="*/ 1109754 h 1315348"/>
                  <a:gd name="connsiteX700" fmla="*/ 255346 w 798491"/>
                  <a:gd name="connsiteY700" fmla="*/ 1108436 h 1315348"/>
                  <a:gd name="connsiteX701" fmla="*/ 256664 w 798491"/>
                  <a:gd name="connsiteY701" fmla="*/ 1108436 h 1315348"/>
                  <a:gd name="connsiteX702" fmla="*/ 261935 w 798491"/>
                  <a:gd name="connsiteY702" fmla="*/ 1107118 h 1315348"/>
                  <a:gd name="connsiteX703" fmla="*/ 273796 w 798491"/>
                  <a:gd name="connsiteY703" fmla="*/ 1105800 h 1315348"/>
                  <a:gd name="connsiteX704" fmla="*/ 310698 w 798491"/>
                  <a:gd name="connsiteY704" fmla="*/ 1101846 h 1315348"/>
                  <a:gd name="connsiteX705" fmla="*/ 327831 w 798491"/>
                  <a:gd name="connsiteY705" fmla="*/ 1104482 h 1315348"/>
                  <a:gd name="connsiteX706" fmla="*/ 339692 w 798491"/>
                  <a:gd name="connsiteY706" fmla="*/ 1108436 h 1315348"/>
                  <a:gd name="connsiteX707" fmla="*/ 327831 w 798491"/>
                  <a:gd name="connsiteY707" fmla="*/ 1113708 h 1315348"/>
                  <a:gd name="connsiteX708" fmla="*/ 315970 w 798491"/>
                  <a:gd name="connsiteY708" fmla="*/ 1122933 h 1315348"/>
                  <a:gd name="connsiteX709" fmla="*/ 313334 w 798491"/>
                  <a:gd name="connsiteY709" fmla="*/ 1126887 h 1315348"/>
                  <a:gd name="connsiteX710" fmla="*/ 279068 w 798491"/>
                  <a:gd name="connsiteY710" fmla="*/ 1140066 h 1315348"/>
                  <a:gd name="connsiteX711" fmla="*/ 261935 w 798491"/>
                  <a:gd name="connsiteY711" fmla="*/ 1138748 h 1315348"/>
                  <a:gd name="connsiteX712" fmla="*/ 232941 w 798491"/>
                  <a:gd name="connsiteY712" fmla="*/ 1136112 h 131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Lst>
                <a:rect l="l" t="t" r="r" b="b"/>
                <a:pathLst>
                  <a:path w="798491" h="1315348">
                    <a:moveTo>
                      <a:pt x="18121" y="1315348"/>
                    </a:moveTo>
                    <a:cubicBezTo>
                      <a:pt x="15485" y="1315348"/>
                      <a:pt x="4942" y="1315348"/>
                      <a:pt x="988" y="1308759"/>
                    </a:cubicBezTo>
                    <a:cubicBezTo>
                      <a:pt x="-329" y="1304805"/>
                      <a:pt x="-329" y="1300852"/>
                      <a:pt x="988" y="1296897"/>
                    </a:cubicBezTo>
                    <a:cubicBezTo>
                      <a:pt x="7578" y="1285037"/>
                      <a:pt x="37890" y="1269221"/>
                      <a:pt x="48433" y="1267904"/>
                    </a:cubicBezTo>
                    <a:cubicBezTo>
                      <a:pt x="52387" y="1266585"/>
                      <a:pt x="80063" y="1241546"/>
                      <a:pt x="113011" y="1207279"/>
                    </a:cubicBezTo>
                    <a:lnTo>
                      <a:pt x="113011" y="1207279"/>
                    </a:lnTo>
                    <a:cubicBezTo>
                      <a:pt x="113011" y="1207279"/>
                      <a:pt x="153866" y="1163788"/>
                      <a:pt x="170999" y="1144020"/>
                    </a:cubicBezTo>
                    <a:cubicBezTo>
                      <a:pt x="181542" y="1132158"/>
                      <a:pt x="199993" y="1128205"/>
                      <a:pt x="231623" y="1128205"/>
                    </a:cubicBezTo>
                    <a:cubicBezTo>
                      <a:pt x="242167" y="1128205"/>
                      <a:pt x="252710" y="1128205"/>
                      <a:pt x="261935" y="1129523"/>
                    </a:cubicBezTo>
                    <a:cubicBezTo>
                      <a:pt x="268525" y="1129523"/>
                      <a:pt x="273796" y="1129523"/>
                      <a:pt x="279068" y="1130840"/>
                    </a:cubicBezTo>
                    <a:cubicBezTo>
                      <a:pt x="281704" y="1130840"/>
                      <a:pt x="284340" y="1130840"/>
                      <a:pt x="286976" y="1130840"/>
                    </a:cubicBezTo>
                    <a:cubicBezTo>
                      <a:pt x="300155" y="1130840"/>
                      <a:pt x="300155" y="1130840"/>
                      <a:pt x="305426" y="1121615"/>
                    </a:cubicBezTo>
                    <a:lnTo>
                      <a:pt x="308062" y="1117661"/>
                    </a:lnTo>
                    <a:cubicBezTo>
                      <a:pt x="309380" y="1115025"/>
                      <a:pt x="310698" y="1113708"/>
                      <a:pt x="313334" y="1111072"/>
                    </a:cubicBezTo>
                    <a:cubicBezTo>
                      <a:pt x="312016" y="1111072"/>
                      <a:pt x="310698" y="1111072"/>
                      <a:pt x="309380" y="1111072"/>
                    </a:cubicBezTo>
                    <a:cubicBezTo>
                      <a:pt x="298837" y="1111072"/>
                      <a:pt x="284340" y="1113708"/>
                      <a:pt x="273796" y="1115025"/>
                    </a:cubicBezTo>
                    <a:cubicBezTo>
                      <a:pt x="268525" y="1116344"/>
                      <a:pt x="264571" y="1116344"/>
                      <a:pt x="260617" y="1116344"/>
                    </a:cubicBezTo>
                    <a:cubicBezTo>
                      <a:pt x="259299" y="1116344"/>
                      <a:pt x="256664" y="1116344"/>
                      <a:pt x="255346" y="1117661"/>
                    </a:cubicBezTo>
                    <a:lnTo>
                      <a:pt x="254028" y="1117661"/>
                    </a:lnTo>
                    <a:cubicBezTo>
                      <a:pt x="251392" y="1117661"/>
                      <a:pt x="248756" y="1118979"/>
                      <a:pt x="247438" y="1118979"/>
                    </a:cubicBezTo>
                    <a:cubicBezTo>
                      <a:pt x="235577" y="1118979"/>
                      <a:pt x="232941" y="1107118"/>
                      <a:pt x="230305" y="1101846"/>
                    </a:cubicBezTo>
                    <a:cubicBezTo>
                      <a:pt x="228987" y="1099210"/>
                      <a:pt x="225034" y="1097893"/>
                      <a:pt x="219762" y="1097893"/>
                    </a:cubicBezTo>
                    <a:cubicBezTo>
                      <a:pt x="213172" y="1097893"/>
                      <a:pt x="206583" y="1099210"/>
                      <a:pt x="202629" y="1100529"/>
                    </a:cubicBezTo>
                    <a:cubicBezTo>
                      <a:pt x="201311" y="1100529"/>
                      <a:pt x="198676" y="1101846"/>
                      <a:pt x="197358" y="1101846"/>
                    </a:cubicBezTo>
                    <a:cubicBezTo>
                      <a:pt x="194722" y="1101846"/>
                      <a:pt x="192086" y="1103165"/>
                      <a:pt x="189450" y="1103165"/>
                    </a:cubicBezTo>
                    <a:cubicBezTo>
                      <a:pt x="181542" y="1103165"/>
                      <a:pt x="178907" y="1099210"/>
                      <a:pt x="177589" y="1096575"/>
                    </a:cubicBezTo>
                    <a:cubicBezTo>
                      <a:pt x="174953" y="1088667"/>
                      <a:pt x="182860" y="1083396"/>
                      <a:pt x="188132" y="1080760"/>
                    </a:cubicBezTo>
                    <a:cubicBezTo>
                      <a:pt x="189450" y="1080760"/>
                      <a:pt x="190768" y="1079442"/>
                      <a:pt x="190768" y="1078124"/>
                    </a:cubicBezTo>
                    <a:cubicBezTo>
                      <a:pt x="190768" y="1075488"/>
                      <a:pt x="186814" y="1072852"/>
                      <a:pt x="182860" y="1071534"/>
                    </a:cubicBezTo>
                    <a:cubicBezTo>
                      <a:pt x="181542" y="1071534"/>
                      <a:pt x="181542" y="1071534"/>
                      <a:pt x="180224" y="1071534"/>
                    </a:cubicBezTo>
                    <a:cubicBezTo>
                      <a:pt x="176271" y="1071534"/>
                      <a:pt x="169681" y="1074170"/>
                      <a:pt x="160456" y="1086031"/>
                    </a:cubicBezTo>
                    <a:cubicBezTo>
                      <a:pt x="155184" y="1092621"/>
                      <a:pt x="149913" y="1093939"/>
                      <a:pt x="147277" y="1093939"/>
                    </a:cubicBezTo>
                    <a:cubicBezTo>
                      <a:pt x="131462" y="1093939"/>
                      <a:pt x="126190" y="1070217"/>
                      <a:pt x="124872" y="1064945"/>
                    </a:cubicBezTo>
                    <a:cubicBezTo>
                      <a:pt x="124872" y="1064945"/>
                      <a:pt x="123554" y="1063627"/>
                      <a:pt x="122236" y="1062309"/>
                    </a:cubicBezTo>
                    <a:cubicBezTo>
                      <a:pt x="116965" y="1058355"/>
                      <a:pt x="109057" y="1050448"/>
                      <a:pt x="110375" y="1035951"/>
                    </a:cubicBezTo>
                    <a:cubicBezTo>
                      <a:pt x="111693" y="1018818"/>
                      <a:pt x="131462" y="1006956"/>
                      <a:pt x="165728" y="1003003"/>
                    </a:cubicBezTo>
                    <a:cubicBezTo>
                      <a:pt x="180224" y="1001685"/>
                      <a:pt x="189450" y="997732"/>
                      <a:pt x="192086" y="997732"/>
                    </a:cubicBezTo>
                    <a:cubicBezTo>
                      <a:pt x="194722" y="996413"/>
                      <a:pt x="198676" y="993777"/>
                      <a:pt x="217126" y="983234"/>
                    </a:cubicBezTo>
                    <a:lnTo>
                      <a:pt x="225034" y="979280"/>
                    </a:lnTo>
                    <a:cubicBezTo>
                      <a:pt x="228987" y="976644"/>
                      <a:pt x="234259" y="958194"/>
                      <a:pt x="234259" y="935789"/>
                    </a:cubicBezTo>
                    <a:cubicBezTo>
                      <a:pt x="235577" y="922610"/>
                      <a:pt x="235577" y="910749"/>
                      <a:pt x="235577" y="904159"/>
                    </a:cubicBezTo>
                    <a:cubicBezTo>
                      <a:pt x="231623" y="905478"/>
                      <a:pt x="227669" y="906795"/>
                      <a:pt x="225034" y="908113"/>
                    </a:cubicBezTo>
                    <a:cubicBezTo>
                      <a:pt x="218444" y="910749"/>
                      <a:pt x="213172" y="912067"/>
                      <a:pt x="207901" y="913385"/>
                    </a:cubicBezTo>
                    <a:cubicBezTo>
                      <a:pt x="206583" y="913385"/>
                      <a:pt x="206583" y="913385"/>
                      <a:pt x="206583" y="913385"/>
                    </a:cubicBezTo>
                    <a:cubicBezTo>
                      <a:pt x="201311" y="913385"/>
                      <a:pt x="197358" y="910749"/>
                      <a:pt x="196040" y="906795"/>
                    </a:cubicBezTo>
                    <a:cubicBezTo>
                      <a:pt x="194722" y="901523"/>
                      <a:pt x="196040" y="896252"/>
                      <a:pt x="206583" y="887026"/>
                    </a:cubicBezTo>
                    <a:cubicBezTo>
                      <a:pt x="206583" y="885709"/>
                      <a:pt x="205265" y="884390"/>
                      <a:pt x="205265" y="883073"/>
                    </a:cubicBezTo>
                    <a:cubicBezTo>
                      <a:pt x="205265" y="881754"/>
                      <a:pt x="205265" y="860668"/>
                      <a:pt x="205265" y="856715"/>
                    </a:cubicBezTo>
                    <a:cubicBezTo>
                      <a:pt x="203947" y="851443"/>
                      <a:pt x="205265" y="847489"/>
                      <a:pt x="206583" y="843535"/>
                    </a:cubicBezTo>
                    <a:cubicBezTo>
                      <a:pt x="207901" y="840899"/>
                      <a:pt x="211855" y="836946"/>
                      <a:pt x="218444" y="836946"/>
                    </a:cubicBezTo>
                    <a:cubicBezTo>
                      <a:pt x="219762" y="836946"/>
                      <a:pt x="219762" y="836946"/>
                      <a:pt x="221080" y="836946"/>
                    </a:cubicBezTo>
                    <a:cubicBezTo>
                      <a:pt x="227669" y="836946"/>
                      <a:pt x="234259" y="842217"/>
                      <a:pt x="239531" y="846171"/>
                    </a:cubicBezTo>
                    <a:cubicBezTo>
                      <a:pt x="243485" y="850125"/>
                      <a:pt x="248756" y="854079"/>
                      <a:pt x="252710" y="854079"/>
                    </a:cubicBezTo>
                    <a:cubicBezTo>
                      <a:pt x="252710" y="854079"/>
                      <a:pt x="252710" y="854079"/>
                      <a:pt x="252710" y="854079"/>
                    </a:cubicBezTo>
                    <a:cubicBezTo>
                      <a:pt x="257982" y="854079"/>
                      <a:pt x="264571" y="846171"/>
                      <a:pt x="269843" y="839582"/>
                    </a:cubicBezTo>
                    <a:cubicBezTo>
                      <a:pt x="271161" y="836946"/>
                      <a:pt x="273796" y="834310"/>
                      <a:pt x="275114" y="831674"/>
                    </a:cubicBezTo>
                    <a:cubicBezTo>
                      <a:pt x="284340" y="819813"/>
                      <a:pt x="308062" y="819813"/>
                      <a:pt x="323877" y="818495"/>
                    </a:cubicBezTo>
                    <a:cubicBezTo>
                      <a:pt x="327831" y="818495"/>
                      <a:pt x="330467" y="818495"/>
                      <a:pt x="333102" y="818495"/>
                    </a:cubicBezTo>
                    <a:cubicBezTo>
                      <a:pt x="334420" y="818495"/>
                      <a:pt x="334420" y="818495"/>
                      <a:pt x="335738" y="818495"/>
                    </a:cubicBezTo>
                    <a:cubicBezTo>
                      <a:pt x="348918" y="818495"/>
                      <a:pt x="352871" y="830356"/>
                      <a:pt x="354189" y="835627"/>
                    </a:cubicBezTo>
                    <a:cubicBezTo>
                      <a:pt x="354189" y="836946"/>
                      <a:pt x="356825" y="839582"/>
                      <a:pt x="358143" y="840899"/>
                    </a:cubicBezTo>
                    <a:cubicBezTo>
                      <a:pt x="358143" y="839582"/>
                      <a:pt x="358143" y="839582"/>
                      <a:pt x="358143" y="838263"/>
                    </a:cubicBezTo>
                    <a:cubicBezTo>
                      <a:pt x="358143" y="835627"/>
                      <a:pt x="356825" y="834310"/>
                      <a:pt x="356825" y="832992"/>
                    </a:cubicBezTo>
                    <a:cubicBezTo>
                      <a:pt x="355507" y="823767"/>
                      <a:pt x="356825" y="814541"/>
                      <a:pt x="373958" y="807952"/>
                    </a:cubicBezTo>
                    <a:cubicBezTo>
                      <a:pt x="373958" y="807952"/>
                      <a:pt x="380547" y="803998"/>
                      <a:pt x="376594" y="759189"/>
                    </a:cubicBezTo>
                    <a:cubicBezTo>
                      <a:pt x="376594" y="757871"/>
                      <a:pt x="376594" y="755235"/>
                      <a:pt x="376594" y="755235"/>
                    </a:cubicBezTo>
                    <a:cubicBezTo>
                      <a:pt x="376594" y="748646"/>
                      <a:pt x="377911" y="743374"/>
                      <a:pt x="381865" y="739420"/>
                    </a:cubicBezTo>
                    <a:cubicBezTo>
                      <a:pt x="387137" y="734149"/>
                      <a:pt x="395045" y="731513"/>
                      <a:pt x="405588" y="732830"/>
                    </a:cubicBezTo>
                    <a:lnTo>
                      <a:pt x="406906" y="732830"/>
                    </a:lnTo>
                    <a:cubicBezTo>
                      <a:pt x="406906" y="732830"/>
                      <a:pt x="408224" y="728877"/>
                      <a:pt x="408224" y="722287"/>
                    </a:cubicBezTo>
                    <a:cubicBezTo>
                      <a:pt x="408224" y="718334"/>
                      <a:pt x="408224" y="715698"/>
                      <a:pt x="408224" y="713062"/>
                    </a:cubicBezTo>
                    <a:cubicBezTo>
                      <a:pt x="402952" y="718334"/>
                      <a:pt x="392409" y="719651"/>
                      <a:pt x="387137" y="713062"/>
                    </a:cubicBezTo>
                    <a:cubicBezTo>
                      <a:pt x="384501" y="710426"/>
                      <a:pt x="383183" y="707791"/>
                      <a:pt x="384501" y="703836"/>
                    </a:cubicBezTo>
                    <a:cubicBezTo>
                      <a:pt x="384501" y="701201"/>
                      <a:pt x="383183" y="697247"/>
                      <a:pt x="381865" y="693293"/>
                    </a:cubicBezTo>
                    <a:cubicBezTo>
                      <a:pt x="380547" y="685386"/>
                      <a:pt x="377911" y="677478"/>
                      <a:pt x="377911" y="666935"/>
                    </a:cubicBezTo>
                    <a:cubicBezTo>
                      <a:pt x="377911" y="660345"/>
                      <a:pt x="376594" y="657709"/>
                      <a:pt x="376594" y="656392"/>
                    </a:cubicBezTo>
                    <a:cubicBezTo>
                      <a:pt x="375276" y="653756"/>
                      <a:pt x="373958" y="649802"/>
                      <a:pt x="373958" y="640576"/>
                    </a:cubicBezTo>
                    <a:cubicBezTo>
                      <a:pt x="373958" y="620808"/>
                      <a:pt x="395045" y="598403"/>
                      <a:pt x="404270" y="590496"/>
                    </a:cubicBezTo>
                    <a:cubicBezTo>
                      <a:pt x="406906" y="589178"/>
                      <a:pt x="408224" y="587860"/>
                      <a:pt x="409542" y="586542"/>
                    </a:cubicBezTo>
                    <a:cubicBezTo>
                      <a:pt x="410859" y="585224"/>
                      <a:pt x="410859" y="585224"/>
                      <a:pt x="412177" y="585224"/>
                    </a:cubicBezTo>
                    <a:cubicBezTo>
                      <a:pt x="409542" y="585224"/>
                      <a:pt x="405588" y="585224"/>
                      <a:pt x="401634" y="585224"/>
                    </a:cubicBezTo>
                    <a:cubicBezTo>
                      <a:pt x="400316" y="585224"/>
                      <a:pt x="397680" y="585224"/>
                      <a:pt x="397680" y="585224"/>
                    </a:cubicBezTo>
                    <a:cubicBezTo>
                      <a:pt x="397680" y="585224"/>
                      <a:pt x="396363" y="586542"/>
                      <a:pt x="395045" y="589178"/>
                    </a:cubicBezTo>
                    <a:lnTo>
                      <a:pt x="393727" y="590496"/>
                    </a:lnTo>
                    <a:cubicBezTo>
                      <a:pt x="392409" y="591813"/>
                      <a:pt x="392409" y="593132"/>
                      <a:pt x="391091" y="594449"/>
                    </a:cubicBezTo>
                    <a:cubicBezTo>
                      <a:pt x="384501" y="603675"/>
                      <a:pt x="373958" y="604993"/>
                      <a:pt x="367368" y="604993"/>
                    </a:cubicBezTo>
                    <a:cubicBezTo>
                      <a:pt x="364732" y="604993"/>
                      <a:pt x="362097" y="604993"/>
                      <a:pt x="359461" y="604993"/>
                    </a:cubicBezTo>
                    <a:cubicBezTo>
                      <a:pt x="356825" y="604993"/>
                      <a:pt x="354189" y="604993"/>
                      <a:pt x="352871" y="604993"/>
                    </a:cubicBezTo>
                    <a:cubicBezTo>
                      <a:pt x="341010" y="604993"/>
                      <a:pt x="337056" y="599721"/>
                      <a:pt x="333102" y="593132"/>
                    </a:cubicBezTo>
                    <a:cubicBezTo>
                      <a:pt x="331784" y="591813"/>
                      <a:pt x="331784" y="590496"/>
                      <a:pt x="330467" y="589178"/>
                    </a:cubicBezTo>
                    <a:cubicBezTo>
                      <a:pt x="330467" y="589178"/>
                      <a:pt x="330467" y="587860"/>
                      <a:pt x="329149" y="587860"/>
                    </a:cubicBezTo>
                    <a:cubicBezTo>
                      <a:pt x="329149" y="589178"/>
                      <a:pt x="330467" y="591813"/>
                      <a:pt x="331784" y="595768"/>
                    </a:cubicBezTo>
                    <a:cubicBezTo>
                      <a:pt x="333102" y="598403"/>
                      <a:pt x="334420" y="604993"/>
                      <a:pt x="330467" y="610265"/>
                    </a:cubicBezTo>
                    <a:cubicBezTo>
                      <a:pt x="329149" y="612901"/>
                      <a:pt x="325195" y="614218"/>
                      <a:pt x="322559" y="614218"/>
                    </a:cubicBezTo>
                    <a:cubicBezTo>
                      <a:pt x="317288" y="614218"/>
                      <a:pt x="313334" y="611582"/>
                      <a:pt x="310698" y="610265"/>
                    </a:cubicBezTo>
                    <a:lnTo>
                      <a:pt x="309380" y="610265"/>
                    </a:lnTo>
                    <a:cubicBezTo>
                      <a:pt x="302791" y="603675"/>
                      <a:pt x="292247" y="594449"/>
                      <a:pt x="286976" y="594449"/>
                    </a:cubicBezTo>
                    <a:cubicBezTo>
                      <a:pt x="284340" y="594449"/>
                      <a:pt x="280386" y="599721"/>
                      <a:pt x="275114" y="610265"/>
                    </a:cubicBezTo>
                    <a:cubicBezTo>
                      <a:pt x="271161" y="616854"/>
                      <a:pt x="268525" y="622126"/>
                      <a:pt x="264571" y="623444"/>
                    </a:cubicBezTo>
                    <a:cubicBezTo>
                      <a:pt x="260617" y="624761"/>
                      <a:pt x="256664" y="623444"/>
                      <a:pt x="254028" y="620808"/>
                    </a:cubicBezTo>
                    <a:cubicBezTo>
                      <a:pt x="251392" y="616854"/>
                      <a:pt x="250074" y="611582"/>
                      <a:pt x="251392" y="602357"/>
                    </a:cubicBezTo>
                    <a:cubicBezTo>
                      <a:pt x="251392" y="598403"/>
                      <a:pt x="248756" y="586542"/>
                      <a:pt x="244803" y="583906"/>
                    </a:cubicBezTo>
                    <a:cubicBezTo>
                      <a:pt x="239531" y="578634"/>
                      <a:pt x="236895" y="572045"/>
                      <a:pt x="238213" y="565455"/>
                    </a:cubicBezTo>
                    <a:cubicBezTo>
                      <a:pt x="238213" y="560184"/>
                      <a:pt x="240849" y="556230"/>
                      <a:pt x="244803" y="553594"/>
                    </a:cubicBezTo>
                    <a:cubicBezTo>
                      <a:pt x="251392" y="548322"/>
                      <a:pt x="264571" y="552276"/>
                      <a:pt x="271161" y="558866"/>
                    </a:cubicBezTo>
                    <a:cubicBezTo>
                      <a:pt x="273796" y="552276"/>
                      <a:pt x="281704" y="544369"/>
                      <a:pt x="292247" y="532507"/>
                    </a:cubicBezTo>
                    <a:lnTo>
                      <a:pt x="294883" y="529872"/>
                    </a:lnTo>
                    <a:cubicBezTo>
                      <a:pt x="296201" y="527236"/>
                      <a:pt x="297519" y="514057"/>
                      <a:pt x="296201" y="502196"/>
                    </a:cubicBezTo>
                    <a:cubicBezTo>
                      <a:pt x="293565" y="485063"/>
                      <a:pt x="310698" y="478473"/>
                      <a:pt x="318605" y="474520"/>
                    </a:cubicBezTo>
                    <a:cubicBezTo>
                      <a:pt x="319923" y="473201"/>
                      <a:pt x="319923" y="458705"/>
                      <a:pt x="318605" y="445525"/>
                    </a:cubicBezTo>
                    <a:cubicBezTo>
                      <a:pt x="317288" y="436300"/>
                      <a:pt x="321241" y="429710"/>
                      <a:pt x="327831" y="425757"/>
                    </a:cubicBezTo>
                    <a:cubicBezTo>
                      <a:pt x="322559" y="425757"/>
                      <a:pt x="317288" y="427074"/>
                      <a:pt x="314652" y="427074"/>
                    </a:cubicBezTo>
                    <a:cubicBezTo>
                      <a:pt x="312016" y="427074"/>
                      <a:pt x="310698" y="427074"/>
                      <a:pt x="309380" y="427074"/>
                    </a:cubicBezTo>
                    <a:cubicBezTo>
                      <a:pt x="300155" y="427074"/>
                      <a:pt x="298837" y="420485"/>
                      <a:pt x="298837" y="417850"/>
                    </a:cubicBezTo>
                    <a:lnTo>
                      <a:pt x="298837" y="415214"/>
                    </a:lnTo>
                    <a:cubicBezTo>
                      <a:pt x="297519" y="412578"/>
                      <a:pt x="297519" y="409942"/>
                      <a:pt x="298837" y="407306"/>
                    </a:cubicBezTo>
                    <a:cubicBezTo>
                      <a:pt x="297519" y="408624"/>
                      <a:pt x="296201" y="411260"/>
                      <a:pt x="293565" y="412578"/>
                    </a:cubicBezTo>
                    <a:lnTo>
                      <a:pt x="289612" y="417850"/>
                    </a:lnTo>
                    <a:cubicBezTo>
                      <a:pt x="286976" y="420485"/>
                      <a:pt x="286976" y="424439"/>
                      <a:pt x="288294" y="429710"/>
                    </a:cubicBezTo>
                    <a:cubicBezTo>
                      <a:pt x="288294" y="432346"/>
                      <a:pt x="288294" y="434982"/>
                      <a:pt x="288294" y="437618"/>
                    </a:cubicBezTo>
                    <a:cubicBezTo>
                      <a:pt x="288294" y="446843"/>
                      <a:pt x="277750" y="458705"/>
                      <a:pt x="259299" y="471884"/>
                    </a:cubicBezTo>
                    <a:cubicBezTo>
                      <a:pt x="255346" y="474520"/>
                      <a:pt x="255346" y="477156"/>
                      <a:pt x="254028" y="483745"/>
                    </a:cubicBezTo>
                    <a:cubicBezTo>
                      <a:pt x="252710" y="494288"/>
                      <a:pt x="231623" y="514057"/>
                      <a:pt x="221080" y="514057"/>
                    </a:cubicBezTo>
                    <a:cubicBezTo>
                      <a:pt x="215808" y="514057"/>
                      <a:pt x="213172" y="511421"/>
                      <a:pt x="211855" y="507467"/>
                    </a:cubicBezTo>
                    <a:cubicBezTo>
                      <a:pt x="207901" y="498242"/>
                      <a:pt x="217126" y="473201"/>
                      <a:pt x="222398" y="467930"/>
                    </a:cubicBezTo>
                    <a:cubicBezTo>
                      <a:pt x="225034" y="465294"/>
                      <a:pt x="227669" y="461341"/>
                      <a:pt x="228987" y="453433"/>
                    </a:cubicBezTo>
                    <a:cubicBezTo>
                      <a:pt x="231623" y="440253"/>
                      <a:pt x="238213" y="434982"/>
                      <a:pt x="250074" y="429710"/>
                    </a:cubicBezTo>
                    <a:cubicBezTo>
                      <a:pt x="255346" y="427074"/>
                      <a:pt x="255346" y="425757"/>
                      <a:pt x="256664" y="417850"/>
                    </a:cubicBezTo>
                    <a:lnTo>
                      <a:pt x="256664" y="416531"/>
                    </a:lnTo>
                    <a:cubicBezTo>
                      <a:pt x="257982" y="405988"/>
                      <a:pt x="263253" y="399398"/>
                      <a:pt x="268525" y="395445"/>
                    </a:cubicBezTo>
                    <a:cubicBezTo>
                      <a:pt x="268525" y="395445"/>
                      <a:pt x="271161" y="390173"/>
                      <a:pt x="273796" y="362497"/>
                    </a:cubicBezTo>
                    <a:cubicBezTo>
                      <a:pt x="273796" y="353271"/>
                      <a:pt x="280386" y="337456"/>
                      <a:pt x="314652" y="337456"/>
                    </a:cubicBezTo>
                    <a:cubicBezTo>
                      <a:pt x="317288" y="337456"/>
                      <a:pt x="319923" y="337456"/>
                      <a:pt x="322559" y="337456"/>
                    </a:cubicBezTo>
                    <a:cubicBezTo>
                      <a:pt x="322559" y="336139"/>
                      <a:pt x="321241" y="336139"/>
                      <a:pt x="321241" y="334820"/>
                    </a:cubicBezTo>
                    <a:cubicBezTo>
                      <a:pt x="313334" y="317688"/>
                      <a:pt x="325195" y="311098"/>
                      <a:pt x="329149" y="308462"/>
                    </a:cubicBezTo>
                    <a:cubicBezTo>
                      <a:pt x="330467" y="308462"/>
                      <a:pt x="330467" y="307144"/>
                      <a:pt x="330467" y="307144"/>
                    </a:cubicBezTo>
                    <a:cubicBezTo>
                      <a:pt x="331784" y="305827"/>
                      <a:pt x="333102" y="304508"/>
                      <a:pt x="334420" y="304508"/>
                    </a:cubicBezTo>
                    <a:cubicBezTo>
                      <a:pt x="327831" y="307144"/>
                      <a:pt x="317288" y="312416"/>
                      <a:pt x="310698" y="315052"/>
                    </a:cubicBezTo>
                    <a:cubicBezTo>
                      <a:pt x="297519" y="321641"/>
                      <a:pt x="290929" y="325596"/>
                      <a:pt x="286976" y="325596"/>
                    </a:cubicBezTo>
                    <a:lnTo>
                      <a:pt x="285658" y="325596"/>
                    </a:lnTo>
                    <a:cubicBezTo>
                      <a:pt x="281704" y="325596"/>
                      <a:pt x="279068" y="322960"/>
                      <a:pt x="277750" y="319006"/>
                    </a:cubicBezTo>
                    <a:cubicBezTo>
                      <a:pt x="276432" y="313734"/>
                      <a:pt x="277750" y="309780"/>
                      <a:pt x="281704" y="305827"/>
                    </a:cubicBezTo>
                    <a:cubicBezTo>
                      <a:pt x="280386" y="305827"/>
                      <a:pt x="280386" y="305827"/>
                      <a:pt x="279068" y="305827"/>
                    </a:cubicBezTo>
                    <a:lnTo>
                      <a:pt x="267207" y="305827"/>
                    </a:lnTo>
                    <a:cubicBezTo>
                      <a:pt x="263253" y="305827"/>
                      <a:pt x="257982" y="305827"/>
                      <a:pt x="255346" y="301872"/>
                    </a:cubicBezTo>
                    <a:cubicBezTo>
                      <a:pt x="252710" y="297919"/>
                      <a:pt x="252710" y="293965"/>
                      <a:pt x="252710" y="291329"/>
                    </a:cubicBezTo>
                    <a:lnTo>
                      <a:pt x="252710" y="290012"/>
                    </a:lnTo>
                    <a:cubicBezTo>
                      <a:pt x="252710" y="279469"/>
                      <a:pt x="265889" y="276833"/>
                      <a:pt x="277750" y="275514"/>
                    </a:cubicBezTo>
                    <a:cubicBezTo>
                      <a:pt x="279068" y="275514"/>
                      <a:pt x="281704" y="275514"/>
                      <a:pt x="281704" y="274197"/>
                    </a:cubicBezTo>
                    <a:cubicBezTo>
                      <a:pt x="284340" y="272879"/>
                      <a:pt x="288294" y="268925"/>
                      <a:pt x="288294" y="267607"/>
                    </a:cubicBezTo>
                    <a:cubicBezTo>
                      <a:pt x="286976" y="254428"/>
                      <a:pt x="294883" y="250474"/>
                      <a:pt x="305426" y="243885"/>
                    </a:cubicBezTo>
                    <a:cubicBezTo>
                      <a:pt x="312016" y="239931"/>
                      <a:pt x="314652" y="229387"/>
                      <a:pt x="315970" y="222798"/>
                    </a:cubicBezTo>
                    <a:cubicBezTo>
                      <a:pt x="315970" y="221480"/>
                      <a:pt x="315970" y="220162"/>
                      <a:pt x="317288" y="218844"/>
                    </a:cubicBezTo>
                    <a:cubicBezTo>
                      <a:pt x="319923" y="208301"/>
                      <a:pt x="327831" y="206983"/>
                      <a:pt x="333102" y="206983"/>
                    </a:cubicBezTo>
                    <a:cubicBezTo>
                      <a:pt x="333102" y="206983"/>
                      <a:pt x="333102" y="205665"/>
                      <a:pt x="333102" y="204347"/>
                    </a:cubicBezTo>
                    <a:lnTo>
                      <a:pt x="333102" y="200394"/>
                    </a:lnTo>
                    <a:cubicBezTo>
                      <a:pt x="333102" y="200394"/>
                      <a:pt x="333102" y="199075"/>
                      <a:pt x="333102" y="199075"/>
                    </a:cubicBezTo>
                    <a:cubicBezTo>
                      <a:pt x="326513" y="195122"/>
                      <a:pt x="323877" y="189850"/>
                      <a:pt x="323877" y="183260"/>
                    </a:cubicBezTo>
                    <a:cubicBezTo>
                      <a:pt x="323877" y="175353"/>
                      <a:pt x="330467" y="167446"/>
                      <a:pt x="335738" y="163492"/>
                    </a:cubicBezTo>
                    <a:cubicBezTo>
                      <a:pt x="323877" y="152948"/>
                      <a:pt x="337056" y="134498"/>
                      <a:pt x="344964" y="122637"/>
                    </a:cubicBezTo>
                    <a:cubicBezTo>
                      <a:pt x="346282" y="120001"/>
                      <a:pt x="347600" y="118683"/>
                      <a:pt x="348918" y="117365"/>
                    </a:cubicBezTo>
                    <a:cubicBezTo>
                      <a:pt x="354189" y="108140"/>
                      <a:pt x="360779" y="106821"/>
                      <a:pt x="366050" y="106821"/>
                    </a:cubicBezTo>
                    <a:cubicBezTo>
                      <a:pt x="371322" y="106821"/>
                      <a:pt x="376594" y="109457"/>
                      <a:pt x="381865" y="113411"/>
                    </a:cubicBezTo>
                    <a:cubicBezTo>
                      <a:pt x="381865" y="109457"/>
                      <a:pt x="380547" y="104185"/>
                      <a:pt x="379229" y="101550"/>
                    </a:cubicBezTo>
                    <a:cubicBezTo>
                      <a:pt x="375276" y="88371"/>
                      <a:pt x="384501" y="77827"/>
                      <a:pt x="389773" y="71238"/>
                    </a:cubicBezTo>
                    <a:cubicBezTo>
                      <a:pt x="391091" y="69920"/>
                      <a:pt x="391091" y="69920"/>
                      <a:pt x="392409" y="68602"/>
                    </a:cubicBezTo>
                    <a:cubicBezTo>
                      <a:pt x="392409" y="68602"/>
                      <a:pt x="392409" y="67284"/>
                      <a:pt x="393727" y="67284"/>
                    </a:cubicBezTo>
                    <a:cubicBezTo>
                      <a:pt x="395045" y="65966"/>
                      <a:pt x="397680" y="60694"/>
                      <a:pt x="405588" y="60694"/>
                    </a:cubicBezTo>
                    <a:cubicBezTo>
                      <a:pt x="409542" y="60694"/>
                      <a:pt x="414813" y="62013"/>
                      <a:pt x="422721" y="65966"/>
                    </a:cubicBezTo>
                    <a:cubicBezTo>
                      <a:pt x="422721" y="65966"/>
                      <a:pt x="422721" y="65966"/>
                      <a:pt x="422721" y="65966"/>
                    </a:cubicBezTo>
                    <a:cubicBezTo>
                      <a:pt x="422721" y="64648"/>
                      <a:pt x="422721" y="63330"/>
                      <a:pt x="421403" y="63330"/>
                    </a:cubicBezTo>
                    <a:cubicBezTo>
                      <a:pt x="414813" y="58058"/>
                      <a:pt x="410859" y="46198"/>
                      <a:pt x="420085" y="34336"/>
                    </a:cubicBezTo>
                    <a:cubicBezTo>
                      <a:pt x="421403" y="33019"/>
                      <a:pt x="421403" y="31700"/>
                      <a:pt x="421403" y="30383"/>
                    </a:cubicBezTo>
                    <a:cubicBezTo>
                      <a:pt x="421403" y="25111"/>
                      <a:pt x="424038" y="19839"/>
                      <a:pt x="430628" y="11931"/>
                    </a:cubicBezTo>
                    <a:cubicBezTo>
                      <a:pt x="445125" y="-5201"/>
                      <a:pt x="462258" y="-3883"/>
                      <a:pt x="478073" y="15886"/>
                    </a:cubicBezTo>
                    <a:cubicBezTo>
                      <a:pt x="482027" y="19839"/>
                      <a:pt x="485981" y="22475"/>
                      <a:pt x="491252" y="22475"/>
                    </a:cubicBezTo>
                    <a:cubicBezTo>
                      <a:pt x="495206" y="22475"/>
                      <a:pt x="499160" y="21157"/>
                      <a:pt x="500478" y="19839"/>
                    </a:cubicBezTo>
                    <a:cubicBezTo>
                      <a:pt x="508385" y="13250"/>
                      <a:pt x="524200" y="11931"/>
                      <a:pt x="537379" y="11931"/>
                    </a:cubicBezTo>
                    <a:cubicBezTo>
                      <a:pt x="540015" y="11931"/>
                      <a:pt x="541333" y="11931"/>
                      <a:pt x="543969" y="11931"/>
                    </a:cubicBezTo>
                    <a:cubicBezTo>
                      <a:pt x="546605" y="11931"/>
                      <a:pt x="547923" y="11931"/>
                      <a:pt x="551876" y="11931"/>
                    </a:cubicBezTo>
                    <a:cubicBezTo>
                      <a:pt x="569009" y="11931"/>
                      <a:pt x="595367" y="9296"/>
                      <a:pt x="605911" y="6660"/>
                    </a:cubicBezTo>
                    <a:cubicBezTo>
                      <a:pt x="608546" y="5342"/>
                      <a:pt x="611182" y="5342"/>
                      <a:pt x="612500" y="5342"/>
                    </a:cubicBezTo>
                    <a:cubicBezTo>
                      <a:pt x="619090" y="5342"/>
                      <a:pt x="623043" y="7978"/>
                      <a:pt x="625679" y="13250"/>
                    </a:cubicBezTo>
                    <a:cubicBezTo>
                      <a:pt x="628315" y="21157"/>
                      <a:pt x="624361" y="30383"/>
                      <a:pt x="620408" y="34336"/>
                    </a:cubicBezTo>
                    <a:cubicBezTo>
                      <a:pt x="620408" y="34336"/>
                      <a:pt x="620408" y="34336"/>
                      <a:pt x="620408" y="34336"/>
                    </a:cubicBezTo>
                    <a:cubicBezTo>
                      <a:pt x="620408" y="34336"/>
                      <a:pt x="620408" y="35655"/>
                      <a:pt x="624361" y="40926"/>
                    </a:cubicBezTo>
                    <a:cubicBezTo>
                      <a:pt x="625679" y="43562"/>
                      <a:pt x="629633" y="48834"/>
                      <a:pt x="626997" y="55423"/>
                    </a:cubicBezTo>
                    <a:cubicBezTo>
                      <a:pt x="624361" y="60694"/>
                      <a:pt x="619090" y="64648"/>
                      <a:pt x="608546" y="68602"/>
                    </a:cubicBezTo>
                    <a:cubicBezTo>
                      <a:pt x="592732" y="73874"/>
                      <a:pt x="526836" y="112093"/>
                      <a:pt x="513657" y="120001"/>
                    </a:cubicBezTo>
                    <a:lnTo>
                      <a:pt x="512339" y="121319"/>
                    </a:lnTo>
                    <a:cubicBezTo>
                      <a:pt x="508385" y="123954"/>
                      <a:pt x="505749" y="125273"/>
                      <a:pt x="497842" y="126590"/>
                    </a:cubicBezTo>
                    <a:cubicBezTo>
                      <a:pt x="501796" y="127909"/>
                      <a:pt x="507067" y="130544"/>
                      <a:pt x="512339" y="130544"/>
                    </a:cubicBezTo>
                    <a:cubicBezTo>
                      <a:pt x="516292" y="131862"/>
                      <a:pt x="524200" y="133180"/>
                      <a:pt x="525518" y="141088"/>
                    </a:cubicBezTo>
                    <a:cubicBezTo>
                      <a:pt x="526836" y="148995"/>
                      <a:pt x="520246" y="152948"/>
                      <a:pt x="503113" y="162174"/>
                    </a:cubicBezTo>
                    <a:cubicBezTo>
                      <a:pt x="497842" y="164810"/>
                      <a:pt x="491252" y="168764"/>
                      <a:pt x="483345" y="172717"/>
                    </a:cubicBezTo>
                    <a:cubicBezTo>
                      <a:pt x="489934" y="171400"/>
                      <a:pt x="496524" y="168764"/>
                      <a:pt x="501796" y="167446"/>
                    </a:cubicBezTo>
                    <a:cubicBezTo>
                      <a:pt x="511021" y="163492"/>
                      <a:pt x="524200" y="160856"/>
                      <a:pt x="542651" y="160856"/>
                    </a:cubicBezTo>
                    <a:cubicBezTo>
                      <a:pt x="557148" y="160856"/>
                      <a:pt x="572963" y="162174"/>
                      <a:pt x="588778" y="163492"/>
                    </a:cubicBezTo>
                    <a:cubicBezTo>
                      <a:pt x="600639" y="164810"/>
                      <a:pt x="613818" y="164810"/>
                      <a:pt x="624361" y="166128"/>
                    </a:cubicBezTo>
                    <a:cubicBezTo>
                      <a:pt x="662581" y="167446"/>
                      <a:pt x="669170" y="177989"/>
                      <a:pt x="675760" y="193804"/>
                    </a:cubicBezTo>
                    <a:cubicBezTo>
                      <a:pt x="677078" y="196439"/>
                      <a:pt x="677078" y="197758"/>
                      <a:pt x="678396" y="200394"/>
                    </a:cubicBezTo>
                    <a:cubicBezTo>
                      <a:pt x="688939" y="221480"/>
                      <a:pt x="666535" y="239931"/>
                      <a:pt x="645448" y="257064"/>
                    </a:cubicBezTo>
                    <a:cubicBezTo>
                      <a:pt x="637541" y="263653"/>
                      <a:pt x="634905" y="268925"/>
                      <a:pt x="632269" y="275514"/>
                    </a:cubicBezTo>
                    <a:cubicBezTo>
                      <a:pt x="628315" y="283422"/>
                      <a:pt x="625679" y="293965"/>
                      <a:pt x="608546" y="303191"/>
                    </a:cubicBezTo>
                    <a:cubicBezTo>
                      <a:pt x="595367" y="311098"/>
                      <a:pt x="587460" y="321641"/>
                      <a:pt x="582188" y="336139"/>
                    </a:cubicBezTo>
                    <a:cubicBezTo>
                      <a:pt x="582188" y="337456"/>
                      <a:pt x="580871" y="338775"/>
                      <a:pt x="580871" y="340092"/>
                    </a:cubicBezTo>
                    <a:cubicBezTo>
                      <a:pt x="572963" y="353271"/>
                      <a:pt x="562419" y="357225"/>
                      <a:pt x="549240" y="349318"/>
                    </a:cubicBezTo>
                    <a:cubicBezTo>
                      <a:pt x="546605" y="347999"/>
                      <a:pt x="546605" y="347999"/>
                      <a:pt x="546605" y="347999"/>
                    </a:cubicBezTo>
                    <a:cubicBezTo>
                      <a:pt x="545287" y="347999"/>
                      <a:pt x="542651" y="351954"/>
                      <a:pt x="541333" y="353271"/>
                    </a:cubicBezTo>
                    <a:cubicBezTo>
                      <a:pt x="540015" y="355907"/>
                      <a:pt x="537379" y="358543"/>
                      <a:pt x="534744" y="361179"/>
                    </a:cubicBezTo>
                    <a:cubicBezTo>
                      <a:pt x="536061" y="361179"/>
                      <a:pt x="537379" y="362497"/>
                      <a:pt x="538697" y="363815"/>
                    </a:cubicBezTo>
                    <a:cubicBezTo>
                      <a:pt x="545287" y="367768"/>
                      <a:pt x="550558" y="370404"/>
                      <a:pt x="550558" y="378312"/>
                    </a:cubicBezTo>
                    <a:cubicBezTo>
                      <a:pt x="550558" y="388855"/>
                      <a:pt x="534744" y="399398"/>
                      <a:pt x="521564" y="399398"/>
                    </a:cubicBezTo>
                    <a:cubicBezTo>
                      <a:pt x="513657" y="399398"/>
                      <a:pt x="513657" y="399398"/>
                      <a:pt x="503113" y="405988"/>
                    </a:cubicBezTo>
                    <a:cubicBezTo>
                      <a:pt x="492570" y="412578"/>
                      <a:pt x="488617" y="412578"/>
                      <a:pt x="476755" y="413895"/>
                    </a:cubicBezTo>
                    <a:cubicBezTo>
                      <a:pt x="474119" y="413895"/>
                      <a:pt x="471483" y="413895"/>
                      <a:pt x="467530" y="413895"/>
                    </a:cubicBezTo>
                    <a:cubicBezTo>
                      <a:pt x="468848" y="415214"/>
                      <a:pt x="471483" y="416531"/>
                      <a:pt x="474119" y="416531"/>
                    </a:cubicBezTo>
                    <a:cubicBezTo>
                      <a:pt x="478073" y="417850"/>
                      <a:pt x="483345" y="419167"/>
                      <a:pt x="488617" y="419167"/>
                    </a:cubicBezTo>
                    <a:cubicBezTo>
                      <a:pt x="499160" y="419167"/>
                      <a:pt x="511021" y="416531"/>
                      <a:pt x="516292" y="413895"/>
                    </a:cubicBezTo>
                    <a:cubicBezTo>
                      <a:pt x="521564" y="411260"/>
                      <a:pt x="529472" y="409942"/>
                      <a:pt x="537379" y="409942"/>
                    </a:cubicBezTo>
                    <a:cubicBezTo>
                      <a:pt x="543969" y="409942"/>
                      <a:pt x="551876" y="411260"/>
                      <a:pt x="557148" y="415214"/>
                    </a:cubicBezTo>
                    <a:cubicBezTo>
                      <a:pt x="557148" y="415214"/>
                      <a:pt x="557148" y="415214"/>
                      <a:pt x="558466" y="416531"/>
                    </a:cubicBezTo>
                    <a:cubicBezTo>
                      <a:pt x="559784" y="416531"/>
                      <a:pt x="559784" y="416531"/>
                      <a:pt x="561102" y="416531"/>
                    </a:cubicBezTo>
                    <a:lnTo>
                      <a:pt x="567691" y="416531"/>
                    </a:lnTo>
                    <a:cubicBezTo>
                      <a:pt x="584824" y="416531"/>
                      <a:pt x="594050" y="433664"/>
                      <a:pt x="596685" y="441572"/>
                    </a:cubicBezTo>
                    <a:lnTo>
                      <a:pt x="596685" y="442889"/>
                    </a:lnTo>
                    <a:lnTo>
                      <a:pt x="596685" y="485063"/>
                    </a:lnTo>
                    <a:cubicBezTo>
                      <a:pt x="596685" y="485063"/>
                      <a:pt x="596685" y="485063"/>
                      <a:pt x="596685" y="486380"/>
                    </a:cubicBezTo>
                    <a:cubicBezTo>
                      <a:pt x="600639" y="486380"/>
                      <a:pt x="603275" y="489016"/>
                      <a:pt x="604593" y="490335"/>
                    </a:cubicBezTo>
                    <a:lnTo>
                      <a:pt x="607229" y="492970"/>
                    </a:lnTo>
                    <a:lnTo>
                      <a:pt x="607229" y="495606"/>
                    </a:lnTo>
                    <a:cubicBezTo>
                      <a:pt x="607229" y="495606"/>
                      <a:pt x="607229" y="499560"/>
                      <a:pt x="607229" y="504831"/>
                    </a:cubicBezTo>
                    <a:cubicBezTo>
                      <a:pt x="608546" y="531190"/>
                      <a:pt x="612500" y="610265"/>
                      <a:pt x="613818" y="624761"/>
                    </a:cubicBezTo>
                    <a:cubicBezTo>
                      <a:pt x="613818" y="631351"/>
                      <a:pt x="615136" y="632669"/>
                      <a:pt x="615136" y="632669"/>
                    </a:cubicBezTo>
                    <a:cubicBezTo>
                      <a:pt x="617772" y="632669"/>
                      <a:pt x="619090" y="632669"/>
                      <a:pt x="620408" y="631351"/>
                    </a:cubicBezTo>
                    <a:cubicBezTo>
                      <a:pt x="621726" y="631351"/>
                      <a:pt x="623043" y="631351"/>
                      <a:pt x="624361" y="631351"/>
                    </a:cubicBezTo>
                    <a:cubicBezTo>
                      <a:pt x="633587" y="631351"/>
                      <a:pt x="637541" y="636623"/>
                      <a:pt x="642812" y="643212"/>
                    </a:cubicBezTo>
                    <a:cubicBezTo>
                      <a:pt x="645448" y="645848"/>
                      <a:pt x="646766" y="648484"/>
                      <a:pt x="650720" y="652438"/>
                    </a:cubicBezTo>
                    <a:cubicBezTo>
                      <a:pt x="665217" y="668253"/>
                      <a:pt x="667852" y="686703"/>
                      <a:pt x="667852" y="688022"/>
                    </a:cubicBezTo>
                    <a:lnTo>
                      <a:pt x="667852" y="689339"/>
                    </a:lnTo>
                    <a:cubicBezTo>
                      <a:pt x="667852" y="699883"/>
                      <a:pt x="671806" y="705155"/>
                      <a:pt x="677078" y="709108"/>
                    </a:cubicBezTo>
                    <a:cubicBezTo>
                      <a:pt x="681032" y="713062"/>
                      <a:pt x="690257" y="720970"/>
                      <a:pt x="683668" y="732830"/>
                    </a:cubicBezTo>
                    <a:cubicBezTo>
                      <a:pt x="677078" y="743374"/>
                      <a:pt x="683668" y="775004"/>
                      <a:pt x="686304" y="778957"/>
                    </a:cubicBezTo>
                    <a:cubicBezTo>
                      <a:pt x="688939" y="784229"/>
                      <a:pt x="694211" y="797408"/>
                      <a:pt x="690257" y="807952"/>
                    </a:cubicBezTo>
                    <a:cubicBezTo>
                      <a:pt x="688939" y="811905"/>
                      <a:pt x="686304" y="815859"/>
                      <a:pt x="681032" y="818495"/>
                    </a:cubicBezTo>
                    <a:cubicBezTo>
                      <a:pt x="678396" y="819813"/>
                      <a:pt x="675760" y="819813"/>
                      <a:pt x="674442" y="819813"/>
                    </a:cubicBezTo>
                    <a:cubicBezTo>
                      <a:pt x="667852" y="819813"/>
                      <a:pt x="663899" y="815859"/>
                      <a:pt x="659945" y="810588"/>
                    </a:cubicBezTo>
                    <a:cubicBezTo>
                      <a:pt x="657309" y="807952"/>
                      <a:pt x="654673" y="803998"/>
                      <a:pt x="650720" y="802680"/>
                    </a:cubicBezTo>
                    <a:cubicBezTo>
                      <a:pt x="645448" y="798726"/>
                      <a:pt x="642812" y="798726"/>
                      <a:pt x="641494" y="798726"/>
                    </a:cubicBezTo>
                    <a:cubicBezTo>
                      <a:pt x="641494" y="798726"/>
                      <a:pt x="641494" y="798726"/>
                      <a:pt x="641494" y="798726"/>
                    </a:cubicBezTo>
                    <a:cubicBezTo>
                      <a:pt x="644130" y="802680"/>
                      <a:pt x="652038" y="811905"/>
                      <a:pt x="674442" y="830356"/>
                    </a:cubicBezTo>
                    <a:cubicBezTo>
                      <a:pt x="686304" y="839582"/>
                      <a:pt x="692893" y="848807"/>
                      <a:pt x="691575" y="858032"/>
                    </a:cubicBezTo>
                    <a:cubicBezTo>
                      <a:pt x="690257" y="871211"/>
                      <a:pt x="675760" y="877801"/>
                      <a:pt x="669170" y="880437"/>
                    </a:cubicBezTo>
                    <a:lnTo>
                      <a:pt x="667852" y="880437"/>
                    </a:lnTo>
                    <a:cubicBezTo>
                      <a:pt x="665217" y="881754"/>
                      <a:pt x="663899" y="885709"/>
                      <a:pt x="659945" y="904159"/>
                    </a:cubicBezTo>
                    <a:cubicBezTo>
                      <a:pt x="657309" y="914702"/>
                      <a:pt x="658627" y="914702"/>
                      <a:pt x="663899" y="917338"/>
                    </a:cubicBezTo>
                    <a:cubicBezTo>
                      <a:pt x="666535" y="918657"/>
                      <a:pt x="670488" y="919974"/>
                      <a:pt x="673124" y="923928"/>
                    </a:cubicBezTo>
                    <a:cubicBezTo>
                      <a:pt x="673124" y="923928"/>
                      <a:pt x="674442" y="923928"/>
                      <a:pt x="674442" y="925246"/>
                    </a:cubicBezTo>
                    <a:cubicBezTo>
                      <a:pt x="677078" y="922610"/>
                      <a:pt x="681032" y="910749"/>
                      <a:pt x="682350" y="906795"/>
                    </a:cubicBezTo>
                    <a:cubicBezTo>
                      <a:pt x="687621" y="893616"/>
                      <a:pt x="696847" y="892298"/>
                      <a:pt x="702118" y="892298"/>
                    </a:cubicBezTo>
                    <a:cubicBezTo>
                      <a:pt x="712662" y="892298"/>
                      <a:pt x="723205" y="900206"/>
                      <a:pt x="725841" y="902842"/>
                    </a:cubicBezTo>
                    <a:cubicBezTo>
                      <a:pt x="735066" y="908113"/>
                      <a:pt x="749563" y="913385"/>
                      <a:pt x="762742" y="917338"/>
                    </a:cubicBezTo>
                    <a:cubicBezTo>
                      <a:pt x="770650" y="919974"/>
                      <a:pt x="777240" y="921292"/>
                      <a:pt x="782511" y="923928"/>
                    </a:cubicBezTo>
                    <a:cubicBezTo>
                      <a:pt x="799644" y="930517"/>
                      <a:pt x="798326" y="959512"/>
                      <a:pt x="798326" y="975327"/>
                    </a:cubicBezTo>
                    <a:cubicBezTo>
                      <a:pt x="798326" y="977963"/>
                      <a:pt x="798326" y="980598"/>
                      <a:pt x="798326" y="981916"/>
                    </a:cubicBezTo>
                    <a:cubicBezTo>
                      <a:pt x="799644" y="992460"/>
                      <a:pt x="793054" y="1001685"/>
                      <a:pt x="779875" y="1010911"/>
                    </a:cubicBezTo>
                    <a:cubicBezTo>
                      <a:pt x="775922" y="1013546"/>
                      <a:pt x="769332" y="1024090"/>
                      <a:pt x="768014" y="1034633"/>
                    </a:cubicBezTo>
                    <a:cubicBezTo>
                      <a:pt x="766696" y="1046494"/>
                      <a:pt x="757471" y="1053083"/>
                      <a:pt x="741656" y="1054402"/>
                    </a:cubicBezTo>
                    <a:lnTo>
                      <a:pt x="740338" y="1054402"/>
                    </a:lnTo>
                    <a:cubicBezTo>
                      <a:pt x="739020" y="1054402"/>
                      <a:pt x="739020" y="1054402"/>
                      <a:pt x="737702" y="1054402"/>
                    </a:cubicBezTo>
                    <a:cubicBezTo>
                      <a:pt x="731113" y="1054402"/>
                      <a:pt x="727159" y="1050448"/>
                      <a:pt x="724523" y="1045176"/>
                    </a:cubicBezTo>
                    <a:cubicBezTo>
                      <a:pt x="721887" y="1049130"/>
                      <a:pt x="720569" y="1054402"/>
                      <a:pt x="716615" y="1060991"/>
                    </a:cubicBezTo>
                    <a:cubicBezTo>
                      <a:pt x="713979" y="1066262"/>
                      <a:pt x="711344" y="1071534"/>
                      <a:pt x="710026" y="1074170"/>
                    </a:cubicBezTo>
                    <a:cubicBezTo>
                      <a:pt x="704754" y="1084714"/>
                      <a:pt x="692893" y="1091303"/>
                      <a:pt x="674442" y="1095257"/>
                    </a:cubicBezTo>
                    <a:cubicBezTo>
                      <a:pt x="684986" y="1097893"/>
                      <a:pt x="687621" y="1105800"/>
                      <a:pt x="688939" y="1109754"/>
                    </a:cubicBezTo>
                    <a:cubicBezTo>
                      <a:pt x="688939" y="1112389"/>
                      <a:pt x="687621" y="1116344"/>
                      <a:pt x="684986" y="1118979"/>
                    </a:cubicBezTo>
                    <a:cubicBezTo>
                      <a:pt x="678396" y="1126887"/>
                      <a:pt x="659945" y="1130840"/>
                      <a:pt x="649402" y="1130840"/>
                    </a:cubicBezTo>
                    <a:lnTo>
                      <a:pt x="646766" y="1130840"/>
                    </a:lnTo>
                    <a:cubicBezTo>
                      <a:pt x="646766" y="1130840"/>
                      <a:pt x="646766" y="1130840"/>
                      <a:pt x="646766" y="1130840"/>
                    </a:cubicBezTo>
                    <a:cubicBezTo>
                      <a:pt x="646766" y="1133476"/>
                      <a:pt x="646766" y="1136112"/>
                      <a:pt x="646766" y="1138748"/>
                    </a:cubicBezTo>
                    <a:cubicBezTo>
                      <a:pt x="646766" y="1141384"/>
                      <a:pt x="646766" y="1144020"/>
                      <a:pt x="646766" y="1147973"/>
                    </a:cubicBezTo>
                    <a:cubicBezTo>
                      <a:pt x="646766" y="1149292"/>
                      <a:pt x="646766" y="1153245"/>
                      <a:pt x="657309" y="1153245"/>
                    </a:cubicBezTo>
                    <a:cubicBezTo>
                      <a:pt x="667852" y="1153245"/>
                      <a:pt x="678396" y="1150609"/>
                      <a:pt x="681032" y="1149292"/>
                    </a:cubicBezTo>
                    <a:cubicBezTo>
                      <a:pt x="682350" y="1149292"/>
                      <a:pt x="683668" y="1147973"/>
                      <a:pt x="684986" y="1146656"/>
                    </a:cubicBezTo>
                    <a:cubicBezTo>
                      <a:pt x="690257" y="1142702"/>
                      <a:pt x="698165" y="1136112"/>
                      <a:pt x="712662" y="1141384"/>
                    </a:cubicBezTo>
                    <a:cubicBezTo>
                      <a:pt x="721887" y="1144020"/>
                      <a:pt x="725841" y="1149292"/>
                      <a:pt x="727159" y="1153245"/>
                    </a:cubicBezTo>
                    <a:cubicBezTo>
                      <a:pt x="729795" y="1162471"/>
                      <a:pt x="724523" y="1171695"/>
                      <a:pt x="723205" y="1174331"/>
                    </a:cubicBezTo>
                    <a:lnTo>
                      <a:pt x="721887" y="1175650"/>
                    </a:lnTo>
                    <a:cubicBezTo>
                      <a:pt x="716615" y="1178285"/>
                      <a:pt x="681032" y="1202008"/>
                      <a:pt x="666535" y="1215187"/>
                    </a:cubicBezTo>
                    <a:cubicBezTo>
                      <a:pt x="654673" y="1225730"/>
                      <a:pt x="645448" y="1227048"/>
                      <a:pt x="633587" y="1224412"/>
                    </a:cubicBezTo>
                    <a:cubicBezTo>
                      <a:pt x="630951" y="1224412"/>
                      <a:pt x="626997" y="1223094"/>
                      <a:pt x="623043" y="1223094"/>
                    </a:cubicBezTo>
                    <a:cubicBezTo>
                      <a:pt x="611182" y="1221777"/>
                      <a:pt x="603275" y="1228366"/>
                      <a:pt x="595367" y="1236274"/>
                    </a:cubicBezTo>
                    <a:lnTo>
                      <a:pt x="592732" y="1238910"/>
                    </a:lnTo>
                    <a:cubicBezTo>
                      <a:pt x="588778" y="1242863"/>
                      <a:pt x="583506" y="1244181"/>
                      <a:pt x="575599" y="1244181"/>
                    </a:cubicBezTo>
                    <a:cubicBezTo>
                      <a:pt x="565055" y="1244181"/>
                      <a:pt x="550558" y="1240227"/>
                      <a:pt x="538697" y="1237591"/>
                    </a:cubicBezTo>
                    <a:lnTo>
                      <a:pt x="536061" y="1237591"/>
                    </a:lnTo>
                    <a:cubicBezTo>
                      <a:pt x="534744" y="1237591"/>
                      <a:pt x="532108" y="1236274"/>
                      <a:pt x="530790" y="1236274"/>
                    </a:cubicBezTo>
                    <a:cubicBezTo>
                      <a:pt x="520246" y="1233638"/>
                      <a:pt x="513657" y="1236274"/>
                      <a:pt x="504431" y="1240227"/>
                    </a:cubicBezTo>
                    <a:lnTo>
                      <a:pt x="503113" y="1240227"/>
                    </a:lnTo>
                    <a:cubicBezTo>
                      <a:pt x="501796" y="1241546"/>
                      <a:pt x="499160" y="1241546"/>
                      <a:pt x="497842" y="1242863"/>
                    </a:cubicBezTo>
                    <a:cubicBezTo>
                      <a:pt x="493888" y="1244181"/>
                      <a:pt x="488617" y="1245499"/>
                      <a:pt x="484663" y="1245499"/>
                    </a:cubicBezTo>
                    <a:cubicBezTo>
                      <a:pt x="472801" y="1245499"/>
                      <a:pt x="462258" y="1237591"/>
                      <a:pt x="453033" y="1231002"/>
                    </a:cubicBezTo>
                    <a:cubicBezTo>
                      <a:pt x="450397" y="1228366"/>
                      <a:pt x="449079" y="1228366"/>
                      <a:pt x="449079" y="1228366"/>
                    </a:cubicBezTo>
                    <a:cubicBezTo>
                      <a:pt x="449079" y="1228366"/>
                      <a:pt x="447761" y="1229684"/>
                      <a:pt x="447761" y="1231002"/>
                    </a:cubicBezTo>
                    <a:cubicBezTo>
                      <a:pt x="446443" y="1232320"/>
                      <a:pt x="446443" y="1232320"/>
                      <a:pt x="445125" y="1233638"/>
                    </a:cubicBezTo>
                    <a:cubicBezTo>
                      <a:pt x="441172" y="1237591"/>
                      <a:pt x="433264" y="1237591"/>
                      <a:pt x="406906" y="1238910"/>
                    </a:cubicBezTo>
                    <a:cubicBezTo>
                      <a:pt x="401634" y="1238910"/>
                      <a:pt x="396363" y="1238910"/>
                      <a:pt x="395045" y="1238910"/>
                    </a:cubicBezTo>
                    <a:cubicBezTo>
                      <a:pt x="388455" y="1240227"/>
                      <a:pt x="388455" y="1240227"/>
                      <a:pt x="387137" y="1245499"/>
                    </a:cubicBezTo>
                    <a:cubicBezTo>
                      <a:pt x="384501" y="1257360"/>
                      <a:pt x="375276" y="1258678"/>
                      <a:pt x="372640" y="1258678"/>
                    </a:cubicBezTo>
                    <a:cubicBezTo>
                      <a:pt x="368686" y="1258678"/>
                      <a:pt x="364732" y="1257360"/>
                      <a:pt x="359461" y="1253406"/>
                    </a:cubicBezTo>
                    <a:cubicBezTo>
                      <a:pt x="356825" y="1250770"/>
                      <a:pt x="352871" y="1250770"/>
                      <a:pt x="347600" y="1252089"/>
                    </a:cubicBezTo>
                    <a:cubicBezTo>
                      <a:pt x="346282" y="1252089"/>
                      <a:pt x="344964" y="1252089"/>
                      <a:pt x="344964" y="1253406"/>
                    </a:cubicBezTo>
                    <a:cubicBezTo>
                      <a:pt x="342328" y="1254725"/>
                      <a:pt x="338374" y="1254725"/>
                      <a:pt x="334420" y="1254725"/>
                    </a:cubicBezTo>
                    <a:cubicBezTo>
                      <a:pt x="330467" y="1254725"/>
                      <a:pt x="326513" y="1253406"/>
                      <a:pt x="322559" y="1252089"/>
                    </a:cubicBezTo>
                    <a:cubicBezTo>
                      <a:pt x="322559" y="1252089"/>
                      <a:pt x="321241" y="1252089"/>
                      <a:pt x="321241" y="1252089"/>
                    </a:cubicBezTo>
                    <a:cubicBezTo>
                      <a:pt x="315970" y="1253406"/>
                      <a:pt x="309380" y="1253406"/>
                      <a:pt x="302791" y="1249453"/>
                    </a:cubicBezTo>
                    <a:cubicBezTo>
                      <a:pt x="298837" y="1248135"/>
                      <a:pt x="297519" y="1248135"/>
                      <a:pt x="296201" y="1248135"/>
                    </a:cubicBezTo>
                    <a:cubicBezTo>
                      <a:pt x="294883" y="1248135"/>
                      <a:pt x="293565" y="1248135"/>
                      <a:pt x="292247" y="1249453"/>
                    </a:cubicBezTo>
                    <a:cubicBezTo>
                      <a:pt x="286976" y="1253406"/>
                      <a:pt x="261935" y="1259996"/>
                      <a:pt x="244803" y="1259996"/>
                    </a:cubicBezTo>
                    <a:cubicBezTo>
                      <a:pt x="238213" y="1259996"/>
                      <a:pt x="232941" y="1269221"/>
                      <a:pt x="226351" y="1278447"/>
                    </a:cubicBezTo>
                    <a:cubicBezTo>
                      <a:pt x="222398" y="1283718"/>
                      <a:pt x="219762" y="1290308"/>
                      <a:pt x="215808" y="1294262"/>
                    </a:cubicBezTo>
                    <a:cubicBezTo>
                      <a:pt x="209219" y="1300852"/>
                      <a:pt x="199993" y="1306123"/>
                      <a:pt x="190768" y="1306123"/>
                    </a:cubicBezTo>
                    <a:cubicBezTo>
                      <a:pt x="181542" y="1306123"/>
                      <a:pt x="174953" y="1302169"/>
                      <a:pt x="172317" y="1295580"/>
                    </a:cubicBezTo>
                    <a:cubicBezTo>
                      <a:pt x="168363" y="1295580"/>
                      <a:pt x="160456" y="1295580"/>
                      <a:pt x="148595" y="1291626"/>
                    </a:cubicBezTo>
                    <a:cubicBezTo>
                      <a:pt x="130144" y="1285037"/>
                      <a:pt x="111693" y="1288990"/>
                      <a:pt x="87970" y="1304805"/>
                    </a:cubicBezTo>
                    <a:cubicBezTo>
                      <a:pt x="65566" y="1306123"/>
                      <a:pt x="35254" y="1315348"/>
                      <a:pt x="18121" y="1315348"/>
                    </a:cubicBezTo>
                    <a:close/>
                    <a:moveTo>
                      <a:pt x="232941" y="1136112"/>
                    </a:moveTo>
                    <a:cubicBezTo>
                      <a:pt x="205265" y="1136112"/>
                      <a:pt x="186814" y="1140066"/>
                      <a:pt x="178907" y="1149292"/>
                    </a:cubicBezTo>
                    <a:cubicBezTo>
                      <a:pt x="160456" y="1169060"/>
                      <a:pt x="120918" y="1212551"/>
                      <a:pt x="120918" y="1212551"/>
                    </a:cubicBezTo>
                    <a:cubicBezTo>
                      <a:pt x="114329" y="1219141"/>
                      <a:pt x="61612" y="1274493"/>
                      <a:pt x="51069" y="1277129"/>
                    </a:cubicBezTo>
                    <a:cubicBezTo>
                      <a:pt x="43161" y="1278447"/>
                      <a:pt x="15485" y="1292944"/>
                      <a:pt x="10214" y="1300852"/>
                    </a:cubicBezTo>
                    <a:cubicBezTo>
                      <a:pt x="8896" y="1302169"/>
                      <a:pt x="10214" y="1303487"/>
                      <a:pt x="10214" y="1303487"/>
                    </a:cubicBezTo>
                    <a:cubicBezTo>
                      <a:pt x="10214" y="1304805"/>
                      <a:pt x="12850" y="1304805"/>
                      <a:pt x="18121" y="1304805"/>
                    </a:cubicBezTo>
                    <a:cubicBezTo>
                      <a:pt x="33936" y="1304805"/>
                      <a:pt x="62930" y="1296897"/>
                      <a:pt x="78745" y="1285037"/>
                    </a:cubicBezTo>
                    <a:cubicBezTo>
                      <a:pt x="103786" y="1266585"/>
                      <a:pt x="126190" y="1262632"/>
                      <a:pt x="147277" y="1270539"/>
                    </a:cubicBezTo>
                    <a:cubicBezTo>
                      <a:pt x="157820" y="1274493"/>
                      <a:pt x="163092" y="1274493"/>
                      <a:pt x="167045" y="1274493"/>
                    </a:cubicBezTo>
                    <a:lnTo>
                      <a:pt x="167045" y="1273175"/>
                    </a:lnTo>
                    <a:lnTo>
                      <a:pt x="172317" y="1274493"/>
                    </a:lnTo>
                    <a:cubicBezTo>
                      <a:pt x="174953" y="1275811"/>
                      <a:pt x="176271" y="1278447"/>
                      <a:pt x="176271" y="1279765"/>
                    </a:cubicBezTo>
                    <a:cubicBezTo>
                      <a:pt x="177589" y="1282401"/>
                      <a:pt x="181542" y="1285037"/>
                      <a:pt x="185496" y="1285037"/>
                    </a:cubicBezTo>
                    <a:cubicBezTo>
                      <a:pt x="192086" y="1285037"/>
                      <a:pt x="198676" y="1282401"/>
                      <a:pt x="203947" y="1277129"/>
                    </a:cubicBezTo>
                    <a:cubicBezTo>
                      <a:pt x="207901" y="1273175"/>
                      <a:pt x="210537" y="1267904"/>
                      <a:pt x="213172" y="1263949"/>
                    </a:cubicBezTo>
                    <a:cubicBezTo>
                      <a:pt x="219762" y="1252089"/>
                      <a:pt x="227669" y="1241546"/>
                      <a:pt x="239531" y="1240227"/>
                    </a:cubicBezTo>
                    <a:cubicBezTo>
                      <a:pt x="256664" y="1240227"/>
                      <a:pt x="277750" y="1233638"/>
                      <a:pt x="281704" y="1231002"/>
                    </a:cubicBezTo>
                    <a:cubicBezTo>
                      <a:pt x="283022" y="1229684"/>
                      <a:pt x="286976" y="1227048"/>
                      <a:pt x="292247" y="1227048"/>
                    </a:cubicBezTo>
                    <a:cubicBezTo>
                      <a:pt x="294883" y="1227048"/>
                      <a:pt x="298837" y="1228366"/>
                      <a:pt x="302791" y="1229684"/>
                    </a:cubicBezTo>
                    <a:cubicBezTo>
                      <a:pt x="306744" y="1232320"/>
                      <a:pt x="310698" y="1232320"/>
                      <a:pt x="313334" y="1231002"/>
                    </a:cubicBezTo>
                    <a:cubicBezTo>
                      <a:pt x="315970" y="1229684"/>
                      <a:pt x="317288" y="1229684"/>
                      <a:pt x="322559" y="1232320"/>
                    </a:cubicBezTo>
                    <a:cubicBezTo>
                      <a:pt x="326513" y="1234956"/>
                      <a:pt x="333102" y="1233638"/>
                      <a:pt x="337056" y="1232320"/>
                    </a:cubicBezTo>
                    <a:cubicBezTo>
                      <a:pt x="338374" y="1232320"/>
                      <a:pt x="339692" y="1231002"/>
                      <a:pt x="341010" y="1231002"/>
                    </a:cubicBezTo>
                    <a:cubicBezTo>
                      <a:pt x="348918" y="1229684"/>
                      <a:pt x="354189" y="1231002"/>
                      <a:pt x="359461" y="1233638"/>
                    </a:cubicBezTo>
                    <a:cubicBezTo>
                      <a:pt x="362097" y="1236274"/>
                      <a:pt x="364732" y="1236274"/>
                      <a:pt x="367368" y="1236274"/>
                    </a:cubicBezTo>
                    <a:cubicBezTo>
                      <a:pt x="368686" y="1236274"/>
                      <a:pt x="371322" y="1236274"/>
                      <a:pt x="372640" y="1229684"/>
                    </a:cubicBezTo>
                    <a:cubicBezTo>
                      <a:pt x="375276" y="1219141"/>
                      <a:pt x="381865" y="1216505"/>
                      <a:pt x="389773" y="1216505"/>
                    </a:cubicBezTo>
                    <a:cubicBezTo>
                      <a:pt x="392409" y="1216505"/>
                      <a:pt x="397680" y="1216505"/>
                      <a:pt x="402952" y="1216505"/>
                    </a:cubicBezTo>
                    <a:cubicBezTo>
                      <a:pt x="414813" y="1216505"/>
                      <a:pt x="433264" y="1215187"/>
                      <a:pt x="435900" y="1213869"/>
                    </a:cubicBezTo>
                    <a:cubicBezTo>
                      <a:pt x="435900" y="1213869"/>
                      <a:pt x="437218" y="1212551"/>
                      <a:pt x="437218" y="1212551"/>
                    </a:cubicBezTo>
                    <a:cubicBezTo>
                      <a:pt x="439854" y="1209915"/>
                      <a:pt x="442490" y="1207279"/>
                      <a:pt x="446443" y="1207279"/>
                    </a:cubicBezTo>
                    <a:cubicBezTo>
                      <a:pt x="449079" y="1207279"/>
                      <a:pt x="453033" y="1208598"/>
                      <a:pt x="455669" y="1212551"/>
                    </a:cubicBezTo>
                    <a:cubicBezTo>
                      <a:pt x="462258" y="1219141"/>
                      <a:pt x="471483" y="1225730"/>
                      <a:pt x="480709" y="1225730"/>
                    </a:cubicBezTo>
                    <a:cubicBezTo>
                      <a:pt x="483345" y="1225730"/>
                      <a:pt x="487299" y="1224412"/>
                      <a:pt x="489934" y="1223094"/>
                    </a:cubicBezTo>
                    <a:cubicBezTo>
                      <a:pt x="491252" y="1221777"/>
                      <a:pt x="493888" y="1221777"/>
                      <a:pt x="495206" y="1220458"/>
                    </a:cubicBezTo>
                    <a:lnTo>
                      <a:pt x="497842" y="1224412"/>
                    </a:lnTo>
                    <a:lnTo>
                      <a:pt x="495206" y="1220458"/>
                    </a:lnTo>
                    <a:cubicBezTo>
                      <a:pt x="505749" y="1215187"/>
                      <a:pt x="513657" y="1211233"/>
                      <a:pt x="528154" y="1215187"/>
                    </a:cubicBezTo>
                    <a:cubicBezTo>
                      <a:pt x="529472" y="1215187"/>
                      <a:pt x="530790" y="1216505"/>
                      <a:pt x="533426" y="1216505"/>
                    </a:cubicBezTo>
                    <a:lnTo>
                      <a:pt x="536061" y="1216505"/>
                    </a:lnTo>
                    <a:cubicBezTo>
                      <a:pt x="546605" y="1219141"/>
                      <a:pt x="559784" y="1223094"/>
                      <a:pt x="570327" y="1223094"/>
                    </a:cubicBezTo>
                    <a:cubicBezTo>
                      <a:pt x="575599" y="1223094"/>
                      <a:pt x="579553" y="1221777"/>
                      <a:pt x="580871" y="1220458"/>
                    </a:cubicBezTo>
                    <a:lnTo>
                      <a:pt x="583506" y="1219141"/>
                    </a:lnTo>
                    <a:cubicBezTo>
                      <a:pt x="591414" y="1211233"/>
                      <a:pt x="599321" y="1203326"/>
                      <a:pt x="615136" y="1203326"/>
                    </a:cubicBezTo>
                    <a:cubicBezTo>
                      <a:pt x="616454" y="1203326"/>
                      <a:pt x="616454" y="1203326"/>
                      <a:pt x="617772" y="1203326"/>
                    </a:cubicBezTo>
                    <a:cubicBezTo>
                      <a:pt x="623043" y="1203326"/>
                      <a:pt x="626997" y="1204643"/>
                      <a:pt x="629633" y="1204643"/>
                    </a:cubicBezTo>
                    <a:cubicBezTo>
                      <a:pt x="632269" y="1205962"/>
                      <a:pt x="634905" y="1205962"/>
                      <a:pt x="637541" y="1205962"/>
                    </a:cubicBezTo>
                    <a:cubicBezTo>
                      <a:pt x="642812" y="1205962"/>
                      <a:pt x="646766" y="1203326"/>
                      <a:pt x="654673" y="1198054"/>
                    </a:cubicBezTo>
                    <a:cubicBezTo>
                      <a:pt x="669170" y="1184875"/>
                      <a:pt x="703436" y="1162471"/>
                      <a:pt x="710026" y="1157199"/>
                    </a:cubicBezTo>
                    <a:cubicBezTo>
                      <a:pt x="711344" y="1154563"/>
                      <a:pt x="713979" y="1150609"/>
                      <a:pt x="712662" y="1145337"/>
                    </a:cubicBezTo>
                    <a:cubicBezTo>
                      <a:pt x="711344" y="1142702"/>
                      <a:pt x="708708" y="1140066"/>
                      <a:pt x="704754" y="1138748"/>
                    </a:cubicBezTo>
                    <a:cubicBezTo>
                      <a:pt x="695529" y="1136112"/>
                      <a:pt x="690257" y="1138748"/>
                      <a:pt x="686304" y="1142702"/>
                    </a:cubicBezTo>
                    <a:cubicBezTo>
                      <a:pt x="684986" y="1144020"/>
                      <a:pt x="682350" y="1146656"/>
                      <a:pt x="679714" y="1147973"/>
                    </a:cubicBezTo>
                    <a:cubicBezTo>
                      <a:pt x="675760" y="1149292"/>
                      <a:pt x="663899" y="1153245"/>
                      <a:pt x="652038" y="1153245"/>
                    </a:cubicBezTo>
                    <a:cubicBezTo>
                      <a:pt x="634905" y="1153245"/>
                      <a:pt x="630951" y="1145337"/>
                      <a:pt x="630951" y="1138748"/>
                    </a:cubicBezTo>
                    <a:cubicBezTo>
                      <a:pt x="630951" y="1136112"/>
                      <a:pt x="630951" y="1133476"/>
                      <a:pt x="630951" y="1130840"/>
                    </a:cubicBezTo>
                    <a:cubicBezTo>
                      <a:pt x="630951" y="1121615"/>
                      <a:pt x="630951" y="1117661"/>
                      <a:pt x="633587" y="1115025"/>
                    </a:cubicBezTo>
                    <a:cubicBezTo>
                      <a:pt x="634905" y="1113708"/>
                      <a:pt x="637541" y="1112389"/>
                      <a:pt x="642812" y="1113708"/>
                    </a:cubicBezTo>
                    <a:lnTo>
                      <a:pt x="644130" y="1113708"/>
                    </a:lnTo>
                    <a:cubicBezTo>
                      <a:pt x="653356" y="1113708"/>
                      <a:pt x="669170" y="1109754"/>
                      <a:pt x="673124" y="1104482"/>
                    </a:cubicBezTo>
                    <a:cubicBezTo>
                      <a:pt x="674442" y="1103165"/>
                      <a:pt x="674442" y="1103165"/>
                      <a:pt x="674442" y="1103165"/>
                    </a:cubicBezTo>
                    <a:cubicBezTo>
                      <a:pt x="674442" y="1100529"/>
                      <a:pt x="674442" y="1096575"/>
                      <a:pt x="662581" y="1096575"/>
                    </a:cubicBezTo>
                    <a:cubicBezTo>
                      <a:pt x="658627" y="1096575"/>
                      <a:pt x="653356" y="1096575"/>
                      <a:pt x="650720" y="1092621"/>
                    </a:cubicBezTo>
                    <a:cubicBezTo>
                      <a:pt x="649402" y="1091303"/>
                      <a:pt x="648084" y="1088667"/>
                      <a:pt x="649402" y="1087350"/>
                    </a:cubicBezTo>
                    <a:cubicBezTo>
                      <a:pt x="649402" y="1080760"/>
                      <a:pt x="655991" y="1080760"/>
                      <a:pt x="659945" y="1079442"/>
                    </a:cubicBezTo>
                    <a:lnTo>
                      <a:pt x="662581" y="1079442"/>
                    </a:lnTo>
                    <a:cubicBezTo>
                      <a:pt x="681032" y="1075488"/>
                      <a:pt x="692893" y="1070217"/>
                      <a:pt x="698165" y="1062309"/>
                    </a:cubicBezTo>
                    <a:cubicBezTo>
                      <a:pt x="699483" y="1058355"/>
                      <a:pt x="702118" y="1054402"/>
                      <a:pt x="704754" y="1049130"/>
                    </a:cubicBezTo>
                    <a:cubicBezTo>
                      <a:pt x="712662" y="1033315"/>
                      <a:pt x="716615" y="1026725"/>
                      <a:pt x="719251" y="1024090"/>
                    </a:cubicBezTo>
                    <a:lnTo>
                      <a:pt x="723205" y="1021454"/>
                    </a:lnTo>
                    <a:lnTo>
                      <a:pt x="727159" y="1025407"/>
                    </a:lnTo>
                    <a:lnTo>
                      <a:pt x="727159" y="1026725"/>
                    </a:lnTo>
                    <a:cubicBezTo>
                      <a:pt x="731113" y="1035951"/>
                      <a:pt x="732431" y="1037269"/>
                      <a:pt x="733748" y="1037269"/>
                    </a:cubicBezTo>
                    <a:lnTo>
                      <a:pt x="735066" y="1037269"/>
                    </a:lnTo>
                    <a:cubicBezTo>
                      <a:pt x="742974" y="1037269"/>
                      <a:pt x="752199" y="1034633"/>
                      <a:pt x="753517" y="1026725"/>
                    </a:cubicBezTo>
                    <a:cubicBezTo>
                      <a:pt x="754835" y="1014864"/>
                      <a:pt x="762742" y="1001685"/>
                      <a:pt x="769332" y="996413"/>
                    </a:cubicBezTo>
                    <a:cubicBezTo>
                      <a:pt x="779875" y="989824"/>
                      <a:pt x="785147" y="983234"/>
                      <a:pt x="783829" y="976644"/>
                    </a:cubicBezTo>
                    <a:cubicBezTo>
                      <a:pt x="783829" y="975327"/>
                      <a:pt x="783829" y="972691"/>
                      <a:pt x="783829" y="968737"/>
                    </a:cubicBezTo>
                    <a:cubicBezTo>
                      <a:pt x="783829" y="956876"/>
                      <a:pt x="783829" y="930517"/>
                      <a:pt x="773286" y="926564"/>
                    </a:cubicBezTo>
                    <a:cubicBezTo>
                      <a:pt x="768014" y="925246"/>
                      <a:pt x="761424" y="922610"/>
                      <a:pt x="754835" y="919974"/>
                    </a:cubicBezTo>
                    <a:cubicBezTo>
                      <a:pt x="740338" y="916021"/>
                      <a:pt x="725841" y="910749"/>
                      <a:pt x="715297" y="904159"/>
                    </a:cubicBezTo>
                    <a:cubicBezTo>
                      <a:pt x="712662" y="902842"/>
                      <a:pt x="704754" y="896252"/>
                      <a:pt x="696847" y="896252"/>
                    </a:cubicBezTo>
                    <a:cubicBezTo>
                      <a:pt x="691575" y="896252"/>
                      <a:pt x="688939" y="898888"/>
                      <a:pt x="686304" y="904159"/>
                    </a:cubicBezTo>
                    <a:cubicBezTo>
                      <a:pt x="681032" y="919974"/>
                      <a:pt x="677078" y="930517"/>
                      <a:pt x="669170" y="930517"/>
                    </a:cubicBezTo>
                    <a:cubicBezTo>
                      <a:pt x="666535" y="930517"/>
                      <a:pt x="663899" y="929200"/>
                      <a:pt x="661263" y="926564"/>
                    </a:cubicBezTo>
                    <a:cubicBezTo>
                      <a:pt x="658627" y="923928"/>
                      <a:pt x="655991" y="922610"/>
                      <a:pt x="653356" y="921292"/>
                    </a:cubicBezTo>
                    <a:cubicBezTo>
                      <a:pt x="645448" y="917338"/>
                      <a:pt x="641494" y="913385"/>
                      <a:pt x="644130" y="897570"/>
                    </a:cubicBezTo>
                    <a:cubicBezTo>
                      <a:pt x="648084" y="876483"/>
                      <a:pt x="650720" y="869894"/>
                      <a:pt x="657309" y="867258"/>
                    </a:cubicBezTo>
                    <a:lnTo>
                      <a:pt x="658627" y="867258"/>
                    </a:lnTo>
                    <a:cubicBezTo>
                      <a:pt x="663899" y="864622"/>
                      <a:pt x="674442" y="860668"/>
                      <a:pt x="675760" y="852761"/>
                    </a:cubicBezTo>
                    <a:cubicBezTo>
                      <a:pt x="675760" y="847489"/>
                      <a:pt x="671806" y="840899"/>
                      <a:pt x="662581" y="834310"/>
                    </a:cubicBezTo>
                    <a:cubicBezTo>
                      <a:pt x="646766" y="822448"/>
                      <a:pt x="621726" y="801362"/>
                      <a:pt x="624361" y="792137"/>
                    </a:cubicBezTo>
                    <a:lnTo>
                      <a:pt x="624361" y="790819"/>
                    </a:lnTo>
                    <a:lnTo>
                      <a:pt x="625679" y="789501"/>
                    </a:lnTo>
                    <a:cubicBezTo>
                      <a:pt x="630951" y="785547"/>
                      <a:pt x="636223" y="782911"/>
                      <a:pt x="649402" y="790819"/>
                    </a:cubicBezTo>
                    <a:cubicBezTo>
                      <a:pt x="654673" y="793455"/>
                      <a:pt x="658627" y="797408"/>
                      <a:pt x="661263" y="801362"/>
                    </a:cubicBezTo>
                    <a:cubicBezTo>
                      <a:pt x="665217" y="806634"/>
                      <a:pt x="667852" y="807952"/>
                      <a:pt x="671806" y="806634"/>
                    </a:cubicBezTo>
                    <a:cubicBezTo>
                      <a:pt x="673124" y="805316"/>
                      <a:pt x="674442" y="803998"/>
                      <a:pt x="675760" y="802680"/>
                    </a:cubicBezTo>
                    <a:cubicBezTo>
                      <a:pt x="678396" y="796090"/>
                      <a:pt x="674442" y="785547"/>
                      <a:pt x="671806" y="781593"/>
                    </a:cubicBezTo>
                    <a:cubicBezTo>
                      <a:pt x="669170" y="776321"/>
                      <a:pt x="659945" y="739420"/>
                      <a:pt x="669170" y="726241"/>
                    </a:cubicBezTo>
                    <a:cubicBezTo>
                      <a:pt x="671806" y="722287"/>
                      <a:pt x="670488" y="719651"/>
                      <a:pt x="663899" y="714380"/>
                    </a:cubicBezTo>
                    <a:cubicBezTo>
                      <a:pt x="658627" y="709108"/>
                      <a:pt x="650720" y="702519"/>
                      <a:pt x="650720" y="688022"/>
                    </a:cubicBezTo>
                    <a:cubicBezTo>
                      <a:pt x="649402" y="684067"/>
                      <a:pt x="646766" y="669571"/>
                      <a:pt x="634905" y="657709"/>
                    </a:cubicBezTo>
                    <a:cubicBezTo>
                      <a:pt x="630951" y="653756"/>
                      <a:pt x="629633" y="651120"/>
                      <a:pt x="626997" y="648484"/>
                    </a:cubicBezTo>
                    <a:cubicBezTo>
                      <a:pt x="621726" y="641895"/>
                      <a:pt x="620408" y="639259"/>
                      <a:pt x="616454" y="639259"/>
                    </a:cubicBezTo>
                    <a:cubicBezTo>
                      <a:pt x="615136" y="639259"/>
                      <a:pt x="615136" y="639259"/>
                      <a:pt x="613818" y="639259"/>
                    </a:cubicBezTo>
                    <a:cubicBezTo>
                      <a:pt x="611182" y="639259"/>
                      <a:pt x="608546" y="640576"/>
                      <a:pt x="607229" y="640576"/>
                    </a:cubicBezTo>
                    <a:cubicBezTo>
                      <a:pt x="599321" y="640576"/>
                      <a:pt x="596685" y="635305"/>
                      <a:pt x="595367" y="623444"/>
                    </a:cubicBezTo>
                    <a:cubicBezTo>
                      <a:pt x="594050" y="608947"/>
                      <a:pt x="590096" y="532507"/>
                      <a:pt x="588778" y="503514"/>
                    </a:cubicBezTo>
                    <a:lnTo>
                      <a:pt x="588778" y="494288"/>
                    </a:lnTo>
                    <a:cubicBezTo>
                      <a:pt x="588778" y="494288"/>
                      <a:pt x="587460" y="494288"/>
                      <a:pt x="586142" y="494288"/>
                    </a:cubicBezTo>
                    <a:lnTo>
                      <a:pt x="584824" y="494288"/>
                    </a:lnTo>
                    <a:lnTo>
                      <a:pt x="583506" y="494288"/>
                    </a:lnTo>
                    <a:cubicBezTo>
                      <a:pt x="580871" y="492970"/>
                      <a:pt x="578235" y="486380"/>
                      <a:pt x="578235" y="485063"/>
                    </a:cubicBezTo>
                    <a:lnTo>
                      <a:pt x="578235" y="442889"/>
                    </a:lnTo>
                    <a:cubicBezTo>
                      <a:pt x="576917" y="440253"/>
                      <a:pt x="571645" y="424439"/>
                      <a:pt x="558466" y="424439"/>
                    </a:cubicBezTo>
                    <a:lnTo>
                      <a:pt x="551876" y="424439"/>
                    </a:lnTo>
                    <a:cubicBezTo>
                      <a:pt x="549240" y="424439"/>
                      <a:pt x="547923" y="424439"/>
                      <a:pt x="546605" y="424439"/>
                    </a:cubicBezTo>
                    <a:lnTo>
                      <a:pt x="543969" y="424439"/>
                    </a:lnTo>
                    <a:lnTo>
                      <a:pt x="541333" y="423121"/>
                    </a:lnTo>
                    <a:cubicBezTo>
                      <a:pt x="541333" y="423121"/>
                      <a:pt x="540015" y="421803"/>
                      <a:pt x="540015" y="421803"/>
                    </a:cubicBezTo>
                    <a:cubicBezTo>
                      <a:pt x="537379" y="419167"/>
                      <a:pt x="520246" y="417850"/>
                      <a:pt x="511021" y="421803"/>
                    </a:cubicBezTo>
                    <a:cubicBezTo>
                      <a:pt x="504431" y="424439"/>
                      <a:pt x="492570" y="427074"/>
                      <a:pt x="479391" y="427074"/>
                    </a:cubicBezTo>
                    <a:cubicBezTo>
                      <a:pt x="471483" y="427074"/>
                      <a:pt x="464894" y="425757"/>
                      <a:pt x="460940" y="424439"/>
                    </a:cubicBezTo>
                    <a:cubicBezTo>
                      <a:pt x="454351" y="421803"/>
                      <a:pt x="443807" y="415214"/>
                      <a:pt x="443807" y="409942"/>
                    </a:cubicBezTo>
                    <a:lnTo>
                      <a:pt x="443807" y="405988"/>
                    </a:lnTo>
                    <a:lnTo>
                      <a:pt x="446443" y="404670"/>
                    </a:lnTo>
                    <a:cubicBezTo>
                      <a:pt x="449079" y="403352"/>
                      <a:pt x="451715" y="402034"/>
                      <a:pt x="456986" y="402034"/>
                    </a:cubicBezTo>
                    <a:cubicBezTo>
                      <a:pt x="460940" y="402034"/>
                      <a:pt x="464894" y="402034"/>
                      <a:pt x="467530" y="402034"/>
                    </a:cubicBezTo>
                    <a:cubicBezTo>
                      <a:pt x="478073" y="402034"/>
                      <a:pt x="479391" y="402034"/>
                      <a:pt x="488617" y="395445"/>
                    </a:cubicBezTo>
                    <a:cubicBezTo>
                      <a:pt x="500478" y="388855"/>
                      <a:pt x="501796" y="387537"/>
                      <a:pt x="512339" y="387537"/>
                    </a:cubicBezTo>
                    <a:cubicBezTo>
                      <a:pt x="521564" y="387537"/>
                      <a:pt x="532108" y="379630"/>
                      <a:pt x="532108" y="375676"/>
                    </a:cubicBezTo>
                    <a:cubicBezTo>
                      <a:pt x="532108" y="374358"/>
                      <a:pt x="528154" y="371723"/>
                      <a:pt x="524200" y="370404"/>
                    </a:cubicBezTo>
                    <a:cubicBezTo>
                      <a:pt x="514975" y="365133"/>
                      <a:pt x="513657" y="362497"/>
                      <a:pt x="513657" y="359861"/>
                    </a:cubicBezTo>
                    <a:lnTo>
                      <a:pt x="513657" y="358543"/>
                    </a:lnTo>
                    <a:lnTo>
                      <a:pt x="513657" y="357225"/>
                    </a:lnTo>
                    <a:cubicBezTo>
                      <a:pt x="513657" y="355907"/>
                      <a:pt x="514975" y="354589"/>
                      <a:pt x="516292" y="353271"/>
                    </a:cubicBezTo>
                    <a:cubicBezTo>
                      <a:pt x="518928" y="350635"/>
                      <a:pt x="521564" y="347999"/>
                      <a:pt x="524200" y="345364"/>
                    </a:cubicBezTo>
                    <a:cubicBezTo>
                      <a:pt x="528154" y="340092"/>
                      <a:pt x="532108" y="336139"/>
                      <a:pt x="537379" y="336139"/>
                    </a:cubicBezTo>
                    <a:cubicBezTo>
                      <a:pt x="540015" y="336139"/>
                      <a:pt x="542651" y="337456"/>
                      <a:pt x="545287" y="338775"/>
                    </a:cubicBezTo>
                    <a:cubicBezTo>
                      <a:pt x="547923" y="340092"/>
                      <a:pt x="550558" y="341410"/>
                      <a:pt x="553194" y="341410"/>
                    </a:cubicBezTo>
                    <a:cubicBezTo>
                      <a:pt x="558466" y="341410"/>
                      <a:pt x="561102" y="337456"/>
                      <a:pt x="563737" y="333503"/>
                    </a:cubicBezTo>
                    <a:lnTo>
                      <a:pt x="563737" y="332185"/>
                    </a:lnTo>
                    <a:cubicBezTo>
                      <a:pt x="563737" y="332185"/>
                      <a:pt x="563737" y="332185"/>
                      <a:pt x="563737" y="330867"/>
                    </a:cubicBezTo>
                    <a:cubicBezTo>
                      <a:pt x="569009" y="315052"/>
                      <a:pt x="579553" y="301872"/>
                      <a:pt x="594050" y="292648"/>
                    </a:cubicBezTo>
                    <a:cubicBezTo>
                      <a:pt x="607229" y="284740"/>
                      <a:pt x="609864" y="276833"/>
                      <a:pt x="612500" y="268925"/>
                    </a:cubicBezTo>
                    <a:cubicBezTo>
                      <a:pt x="615136" y="262335"/>
                      <a:pt x="617772" y="254428"/>
                      <a:pt x="628315" y="246521"/>
                    </a:cubicBezTo>
                    <a:cubicBezTo>
                      <a:pt x="646766" y="232023"/>
                      <a:pt x="666535" y="216208"/>
                      <a:pt x="658627" y="201711"/>
                    </a:cubicBezTo>
                    <a:cubicBezTo>
                      <a:pt x="657309" y="199075"/>
                      <a:pt x="655991" y="197758"/>
                      <a:pt x="655991" y="195122"/>
                    </a:cubicBezTo>
                    <a:cubicBezTo>
                      <a:pt x="650720" y="181943"/>
                      <a:pt x="646766" y="174035"/>
                      <a:pt x="612500" y="172717"/>
                    </a:cubicBezTo>
                    <a:cubicBezTo>
                      <a:pt x="600639" y="172717"/>
                      <a:pt x="588778" y="171400"/>
                      <a:pt x="576917" y="170081"/>
                    </a:cubicBezTo>
                    <a:cubicBezTo>
                      <a:pt x="561102" y="168764"/>
                      <a:pt x="545287" y="167446"/>
                      <a:pt x="532108" y="167446"/>
                    </a:cubicBezTo>
                    <a:cubicBezTo>
                      <a:pt x="514975" y="167446"/>
                      <a:pt x="503113" y="168764"/>
                      <a:pt x="495206" y="172717"/>
                    </a:cubicBezTo>
                    <a:cubicBezTo>
                      <a:pt x="483345" y="177989"/>
                      <a:pt x="467530" y="181943"/>
                      <a:pt x="456986" y="181943"/>
                    </a:cubicBezTo>
                    <a:cubicBezTo>
                      <a:pt x="455669" y="181943"/>
                      <a:pt x="454351" y="181943"/>
                      <a:pt x="453033" y="181943"/>
                    </a:cubicBezTo>
                    <a:lnTo>
                      <a:pt x="445125" y="180625"/>
                    </a:lnTo>
                    <a:lnTo>
                      <a:pt x="450397" y="174035"/>
                    </a:lnTo>
                    <a:cubicBezTo>
                      <a:pt x="453033" y="171400"/>
                      <a:pt x="456986" y="168764"/>
                      <a:pt x="462258" y="164810"/>
                    </a:cubicBezTo>
                    <a:cubicBezTo>
                      <a:pt x="471483" y="159538"/>
                      <a:pt x="480709" y="154267"/>
                      <a:pt x="487299" y="150312"/>
                    </a:cubicBezTo>
                    <a:cubicBezTo>
                      <a:pt x="496524" y="145041"/>
                      <a:pt x="504431" y="141088"/>
                      <a:pt x="504431" y="139769"/>
                    </a:cubicBezTo>
                    <a:cubicBezTo>
                      <a:pt x="504431" y="139769"/>
                      <a:pt x="503113" y="138452"/>
                      <a:pt x="499160" y="137133"/>
                    </a:cubicBezTo>
                    <a:cubicBezTo>
                      <a:pt x="487299" y="134498"/>
                      <a:pt x="474119" y="129226"/>
                      <a:pt x="470165" y="123954"/>
                    </a:cubicBezTo>
                    <a:lnTo>
                      <a:pt x="464894" y="118683"/>
                    </a:lnTo>
                    <a:lnTo>
                      <a:pt x="471483" y="116047"/>
                    </a:lnTo>
                    <a:cubicBezTo>
                      <a:pt x="472801" y="116047"/>
                      <a:pt x="474119" y="114729"/>
                      <a:pt x="475437" y="114729"/>
                    </a:cubicBezTo>
                    <a:cubicBezTo>
                      <a:pt x="491252" y="112093"/>
                      <a:pt x="492570" y="110775"/>
                      <a:pt x="495206" y="109457"/>
                    </a:cubicBezTo>
                    <a:cubicBezTo>
                      <a:pt x="496524" y="108140"/>
                      <a:pt x="496524" y="108140"/>
                      <a:pt x="497842" y="108140"/>
                    </a:cubicBezTo>
                    <a:cubicBezTo>
                      <a:pt x="497842" y="108140"/>
                      <a:pt x="575599" y="62013"/>
                      <a:pt x="594050" y="56741"/>
                    </a:cubicBezTo>
                    <a:cubicBezTo>
                      <a:pt x="603275" y="54105"/>
                      <a:pt x="605911" y="51469"/>
                      <a:pt x="605911" y="50151"/>
                    </a:cubicBezTo>
                    <a:cubicBezTo>
                      <a:pt x="605911" y="48834"/>
                      <a:pt x="605911" y="47515"/>
                      <a:pt x="604593" y="44879"/>
                    </a:cubicBezTo>
                    <a:lnTo>
                      <a:pt x="604593" y="43562"/>
                    </a:lnTo>
                    <a:cubicBezTo>
                      <a:pt x="601957" y="39608"/>
                      <a:pt x="596685" y="30383"/>
                      <a:pt x="601957" y="25111"/>
                    </a:cubicBezTo>
                    <a:cubicBezTo>
                      <a:pt x="604593" y="22475"/>
                      <a:pt x="607229" y="17203"/>
                      <a:pt x="605911" y="14567"/>
                    </a:cubicBezTo>
                    <a:cubicBezTo>
                      <a:pt x="604593" y="11931"/>
                      <a:pt x="601957" y="11931"/>
                      <a:pt x="598003" y="13250"/>
                    </a:cubicBezTo>
                    <a:cubicBezTo>
                      <a:pt x="586142" y="17203"/>
                      <a:pt x="558466" y="18521"/>
                      <a:pt x="541333" y="18521"/>
                    </a:cubicBezTo>
                    <a:cubicBezTo>
                      <a:pt x="538697" y="18521"/>
                      <a:pt x="536061" y="18521"/>
                      <a:pt x="533426" y="18521"/>
                    </a:cubicBezTo>
                    <a:cubicBezTo>
                      <a:pt x="532108" y="18521"/>
                      <a:pt x="529472" y="18521"/>
                      <a:pt x="526836" y="18521"/>
                    </a:cubicBezTo>
                    <a:cubicBezTo>
                      <a:pt x="513657" y="18521"/>
                      <a:pt x="500478" y="21157"/>
                      <a:pt x="496524" y="25111"/>
                    </a:cubicBezTo>
                    <a:cubicBezTo>
                      <a:pt x="493888" y="27747"/>
                      <a:pt x="488617" y="29065"/>
                      <a:pt x="482027" y="29065"/>
                    </a:cubicBezTo>
                    <a:cubicBezTo>
                      <a:pt x="474119" y="29065"/>
                      <a:pt x="466212" y="25111"/>
                      <a:pt x="460940" y="18521"/>
                    </a:cubicBezTo>
                    <a:cubicBezTo>
                      <a:pt x="449079" y="4024"/>
                      <a:pt x="439854" y="2707"/>
                      <a:pt x="429310" y="14567"/>
                    </a:cubicBezTo>
                    <a:cubicBezTo>
                      <a:pt x="422721" y="22475"/>
                      <a:pt x="422721" y="25111"/>
                      <a:pt x="422721" y="27747"/>
                    </a:cubicBezTo>
                    <a:cubicBezTo>
                      <a:pt x="422721" y="30383"/>
                      <a:pt x="421403" y="33019"/>
                      <a:pt x="418767" y="35655"/>
                    </a:cubicBezTo>
                    <a:cubicBezTo>
                      <a:pt x="413495" y="42244"/>
                      <a:pt x="413495" y="47515"/>
                      <a:pt x="418767" y="52787"/>
                    </a:cubicBezTo>
                    <a:cubicBezTo>
                      <a:pt x="421403" y="55423"/>
                      <a:pt x="424038" y="63330"/>
                      <a:pt x="422721" y="68602"/>
                    </a:cubicBezTo>
                    <a:cubicBezTo>
                      <a:pt x="422721" y="69920"/>
                      <a:pt x="420085" y="72556"/>
                      <a:pt x="416131" y="72556"/>
                    </a:cubicBezTo>
                    <a:cubicBezTo>
                      <a:pt x="413495" y="72556"/>
                      <a:pt x="412177" y="72556"/>
                      <a:pt x="408224" y="71238"/>
                    </a:cubicBezTo>
                    <a:cubicBezTo>
                      <a:pt x="401634" y="68602"/>
                      <a:pt x="397680" y="67284"/>
                      <a:pt x="395045" y="67284"/>
                    </a:cubicBezTo>
                    <a:cubicBezTo>
                      <a:pt x="393727" y="67284"/>
                      <a:pt x="392409" y="67284"/>
                      <a:pt x="391091" y="69920"/>
                    </a:cubicBezTo>
                    <a:lnTo>
                      <a:pt x="389773" y="71238"/>
                    </a:lnTo>
                    <a:cubicBezTo>
                      <a:pt x="388455" y="72556"/>
                      <a:pt x="388455" y="72556"/>
                      <a:pt x="387137" y="73874"/>
                    </a:cubicBezTo>
                    <a:cubicBezTo>
                      <a:pt x="383183" y="79146"/>
                      <a:pt x="376594" y="87053"/>
                      <a:pt x="379229" y="94961"/>
                    </a:cubicBezTo>
                    <a:cubicBezTo>
                      <a:pt x="381865" y="102868"/>
                      <a:pt x="384501" y="117365"/>
                      <a:pt x="381865" y="122637"/>
                    </a:cubicBezTo>
                    <a:lnTo>
                      <a:pt x="379229" y="127909"/>
                    </a:lnTo>
                    <a:lnTo>
                      <a:pt x="375276" y="125273"/>
                    </a:lnTo>
                    <a:cubicBezTo>
                      <a:pt x="373958" y="125273"/>
                      <a:pt x="372640" y="123954"/>
                      <a:pt x="372640" y="122637"/>
                    </a:cubicBezTo>
                    <a:cubicBezTo>
                      <a:pt x="366050" y="116047"/>
                      <a:pt x="360779" y="113411"/>
                      <a:pt x="356825" y="113411"/>
                    </a:cubicBezTo>
                    <a:cubicBezTo>
                      <a:pt x="355507" y="113411"/>
                      <a:pt x="351553" y="113411"/>
                      <a:pt x="347600" y="120001"/>
                    </a:cubicBezTo>
                    <a:cubicBezTo>
                      <a:pt x="346282" y="121319"/>
                      <a:pt x="344964" y="123954"/>
                      <a:pt x="343646" y="126590"/>
                    </a:cubicBezTo>
                    <a:cubicBezTo>
                      <a:pt x="337056" y="135816"/>
                      <a:pt x="326513" y="150312"/>
                      <a:pt x="333102" y="155584"/>
                    </a:cubicBezTo>
                    <a:cubicBezTo>
                      <a:pt x="335738" y="156902"/>
                      <a:pt x="337056" y="158220"/>
                      <a:pt x="337056" y="159538"/>
                    </a:cubicBezTo>
                    <a:lnTo>
                      <a:pt x="342328" y="162174"/>
                    </a:lnTo>
                    <a:lnTo>
                      <a:pt x="337056" y="167446"/>
                    </a:lnTo>
                    <a:cubicBezTo>
                      <a:pt x="335738" y="167446"/>
                      <a:pt x="335738" y="168764"/>
                      <a:pt x="334420" y="168764"/>
                    </a:cubicBezTo>
                    <a:cubicBezTo>
                      <a:pt x="331784" y="170081"/>
                      <a:pt x="325195" y="176671"/>
                      <a:pt x="323877" y="181943"/>
                    </a:cubicBezTo>
                    <a:cubicBezTo>
                      <a:pt x="323877" y="183260"/>
                      <a:pt x="323877" y="185896"/>
                      <a:pt x="327831" y="188532"/>
                    </a:cubicBezTo>
                    <a:cubicBezTo>
                      <a:pt x="330467" y="189850"/>
                      <a:pt x="333102" y="192486"/>
                      <a:pt x="333102" y="197758"/>
                    </a:cubicBezTo>
                    <a:lnTo>
                      <a:pt x="333102" y="200394"/>
                    </a:lnTo>
                    <a:cubicBezTo>
                      <a:pt x="333102" y="204347"/>
                      <a:pt x="333102" y="209619"/>
                      <a:pt x="329149" y="210937"/>
                    </a:cubicBezTo>
                    <a:lnTo>
                      <a:pt x="327831" y="210937"/>
                    </a:lnTo>
                    <a:lnTo>
                      <a:pt x="326513" y="210937"/>
                    </a:lnTo>
                    <a:cubicBezTo>
                      <a:pt x="319923" y="210937"/>
                      <a:pt x="317288" y="210937"/>
                      <a:pt x="315970" y="216208"/>
                    </a:cubicBezTo>
                    <a:cubicBezTo>
                      <a:pt x="315970" y="217526"/>
                      <a:pt x="315970" y="218844"/>
                      <a:pt x="314652" y="220162"/>
                    </a:cubicBezTo>
                    <a:cubicBezTo>
                      <a:pt x="313334" y="228070"/>
                      <a:pt x="309380" y="242566"/>
                      <a:pt x="298837" y="247838"/>
                    </a:cubicBezTo>
                    <a:cubicBezTo>
                      <a:pt x="285658" y="254428"/>
                      <a:pt x="285658" y="254428"/>
                      <a:pt x="286976" y="261017"/>
                    </a:cubicBezTo>
                    <a:cubicBezTo>
                      <a:pt x="288294" y="270243"/>
                      <a:pt x="277750" y="276833"/>
                      <a:pt x="273796" y="278150"/>
                    </a:cubicBezTo>
                    <a:cubicBezTo>
                      <a:pt x="273796" y="278150"/>
                      <a:pt x="272478" y="278150"/>
                      <a:pt x="267207" y="279469"/>
                    </a:cubicBezTo>
                    <a:cubicBezTo>
                      <a:pt x="261935" y="280786"/>
                      <a:pt x="251392" y="282104"/>
                      <a:pt x="251392" y="284740"/>
                    </a:cubicBezTo>
                    <a:lnTo>
                      <a:pt x="251392" y="286058"/>
                    </a:lnTo>
                    <a:cubicBezTo>
                      <a:pt x="251392" y="288693"/>
                      <a:pt x="251392" y="288693"/>
                      <a:pt x="251392" y="288693"/>
                    </a:cubicBezTo>
                    <a:cubicBezTo>
                      <a:pt x="252710" y="290012"/>
                      <a:pt x="255346" y="290012"/>
                      <a:pt x="256664" y="290012"/>
                    </a:cubicBezTo>
                    <a:lnTo>
                      <a:pt x="263253" y="290012"/>
                    </a:lnTo>
                    <a:cubicBezTo>
                      <a:pt x="264571" y="290012"/>
                      <a:pt x="267207" y="290012"/>
                      <a:pt x="268525" y="290012"/>
                    </a:cubicBezTo>
                    <a:cubicBezTo>
                      <a:pt x="275114" y="290012"/>
                      <a:pt x="279068" y="290012"/>
                      <a:pt x="281704" y="291329"/>
                    </a:cubicBezTo>
                    <a:lnTo>
                      <a:pt x="288294" y="292648"/>
                    </a:lnTo>
                    <a:lnTo>
                      <a:pt x="284340" y="297919"/>
                    </a:lnTo>
                    <a:cubicBezTo>
                      <a:pt x="284340" y="297919"/>
                      <a:pt x="283022" y="299237"/>
                      <a:pt x="283022" y="299237"/>
                    </a:cubicBezTo>
                    <a:lnTo>
                      <a:pt x="281704" y="300555"/>
                    </a:lnTo>
                    <a:cubicBezTo>
                      <a:pt x="279068" y="303191"/>
                      <a:pt x="276432" y="308462"/>
                      <a:pt x="276432" y="309780"/>
                    </a:cubicBezTo>
                    <a:cubicBezTo>
                      <a:pt x="276432" y="309780"/>
                      <a:pt x="276432" y="309780"/>
                      <a:pt x="277750" y="309780"/>
                    </a:cubicBezTo>
                    <a:lnTo>
                      <a:pt x="277750" y="309780"/>
                    </a:lnTo>
                    <a:cubicBezTo>
                      <a:pt x="280386" y="309780"/>
                      <a:pt x="288294" y="305827"/>
                      <a:pt x="296201" y="300555"/>
                    </a:cubicBezTo>
                    <a:cubicBezTo>
                      <a:pt x="310698" y="292648"/>
                      <a:pt x="322559" y="287376"/>
                      <a:pt x="329149" y="287376"/>
                    </a:cubicBezTo>
                    <a:lnTo>
                      <a:pt x="331784" y="287376"/>
                    </a:lnTo>
                    <a:lnTo>
                      <a:pt x="333102" y="288693"/>
                    </a:lnTo>
                    <a:cubicBezTo>
                      <a:pt x="339692" y="296601"/>
                      <a:pt x="331784" y="304508"/>
                      <a:pt x="327831" y="308462"/>
                    </a:cubicBezTo>
                    <a:cubicBezTo>
                      <a:pt x="326513" y="309780"/>
                      <a:pt x="326513" y="309780"/>
                      <a:pt x="325195" y="309780"/>
                    </a:cubicBezTo>
                    <a:cubicBezTo>
                      <a:pt x="321241" y="312416"/>
                      <a:pt x="317288" y="315052"/>
                      <a:pt x="321241" y="324277"/>
                    </a:cubicBezTo>
                    <a:cubicBezTo>
                      <a:pt x="325195" y="332185"/>
                      <a:pt x="325195" y="336139"/>
                      <a:pt x="323877" y="338775"/>
                    </a:cubicBezTo>
                    <a:lnTo>
                      <a:pt x="322559" y="340092"/>
                    </a:lnTo>
                    <a:cubicBezTo>
                      <a:pt x="321241" y="341410"/>
                      <a:pt x="318605" y="342728"/>
                      <a:pt x="314652" y="341410"/>
                    </a:cubicBezTo>
                    <a:cubicBezTo>
                      <a:pt x="312016" y="341410"/>
                      <a:pt x="309380" y="341410"/>
                      <a:pt x="305426" y="341410"/>
                    </a:cubicBezTo>
                    <a:cubicBezTo>
                      <a:pt x="292247" y="341410"/>
                      <a:pt x="275114" y="344046"/>
                      <a:pt x="275114" y="357225"/>
                    </a:cubicBezTo>
                    <a:cubicBezTo>
                      <a:pt x="272478" y="387537"/>
                      <a:pt x="269843" y="394126"/>
                      <a:pt x="267207" y="396762"/>
                    </a:cubicBezTo>
                    <a:cubicBezTo>
                      <a:pt x="263253" y="400716"/>
                      <a:pt x="259299" y="404670"/>
                      <a:pt x="259299" y="411260"/>
                    </a:cubicBezTo>
                    <a:lnTo>
                      <a:pt x="259299" y="412578"/>
                    </a:lnTo>
                    <a:cubicBezTo>
                      <a:pt x="257982" y="420485"/>
                      <a:pt x="257982" y="427074"/>
                      <a:pt x="247438" y="432346"/>
                    </a:cubicBezTo>
                    <a:cubicBezTo>
                      <a:pt x="238213" y="436300"/>
                      <a:pt x="234259" y="440253"/>
                      <a:pt x="231623" y="448161"/>
                    </a:cubicBezTo>
                    <a:cubicBezTo>
                      <a:pt x="228987" y="458705"/>
                      <a:pt x="226351" y="463976"/>
                      <a:pt x="222398" y="467930"/>
                    </a:cubicBezTo>
                    <a:cubicBezTo>
                      <a:pt x="219762" y="471884"/>
                      <a:pt x="211855" y="492970"/>
                      <a:pt x="213172" y="496924"/>
                    </a:cubicBezTo>
                    <a:cubicBezTo>
                      <a:pt x="218444" y="496924"/>
                      <a:pt x="236895" y="481109"/>
                      <a:pt x="236895" y="475837"/>
                    </a:cubicBezTo>
                    <a:cubicBezTo>
                      <a:pt x="238213" y="467930"/>
                      <a:pt x="239531" y="461341"/>
                      <a:pt x="246120" y="457387"/>
                    </a:cubicBezTo>
                    <a:cubicBezTo>
                      <a:pt x="261935" y="446843"/>
                      <a:pt x="271161" y="436300"/>
                      <a:pt x="271161" y="431029"/>
                    </a:cubicBezTo>
                    <a:cubicBezTo>
                      <a:pt x="271161" y="428393"/>
                      <a:pt x="271161" y="425757"/>
                      <a:pt x="271161" y="424439"/>
                    </a:cubicBezTo>
                    <a:cubicBezTo>
                      <a:pt x="271161" y="417850"/>
                      <a:pt x="269843" y="411260"/>
                      <a:pt x="275114" y="404670"/>
                    </a:cubicBezTo>
                    <a:lnTo>
                      <a:pt x="279068" y="399398"/>
                    </a:lnTo>
                    <a:cubicBezTo>
                      <a:pt x="285658" y="391491"/>
                      <a:pt x="293565" y="382266"/>
                      <a:pt x="297519" y="379630"/>
                    </a:cubicBezTo>
                    <a:lnTo>
                      <a:pt x="305426" y="374358"/>
                    </a:lnTo>
                    <a:lnTo>
                      <a:pt x="305426" y="384902"/>
                    </a:lnTo>
                    <a:cubicBezTo>
                      <a:pt x="305426" y="387537"/>
                      <a:pt x="304109" y="391491"/>
                      <a:pt x="302791" y="395445"/>
                    </a:cubicBezTo>
                    <a:cubicBezTo>
                      <a:pt x="301473" y="400716"/>
                      <a:pt x="300155" y="404670"/>
                      <a:pt x="300155" y="407306"/>
                    </a:cubicBezTo>
                    <a:lnTo>
                      <a:pt x="300155" y="409942"/>
                    </a:lnTo>
                    <a:cubicBezTo>
                      <a:pt x="300155" y="411260"/>
                      <a:pt x="300155" y="411260"/>
                      <a:pt x="301473" y="412578"/>
                    </a:cubicBezTo>
                    <a:lnTo>
                      <a:pt x="301473" y="412578"/>
                    </a:lnTo>
                    <a:cubicBezTo>
                      <a:pt x="301473" y="412578"/>
                      <a:pt x="302791" y="412578"/>
                      <a:pt x="306744" y="412578"/>
                    </a:cubicBezTo>
                    <a:cubicBezTo>
                      <a:pt x="310698" y="412578"/>
                      <a:pt x="321241" y="411260"/>
                      <a:pt x="330467" y="411260"/>
                    </a:cubicBezTo>
                    <a:cubicBezTo>
                      <a:pt x="334420" y="411260"/>
                      <a:pt x="337056" y="411260"/>
                      <a:pt x="338374" y="411260"/>
                    </a:cubicBezTo>
                    <a:lnTo>
                      <a:pt x="352871" y="412578"/>
                    </a:lnTo>
                    <a:lnTo>
                      <a:pt x="337056" y="421803"/>
                    </a:lnTo>
                    <a:cubicBezTo>
                      <a:pt x="323877" y="429710"/>
                      <a:pt x="319923" y="432346"/>
                      <a:pt x="321241" y="438936"/>
                    </a:cubicBezTo>
                    <a:cubicBezTo>
                      <a:pt x="321241" y="438936"/>
                      <a:pt x="327831" y="474520"/>
                      <a:pt x="315970" y="478473"/>
                    </a:cubicBezTo>
                    <a:cubicBezTo>
                      <a:pt x="306744" y="482427"/>
                      <a:pt x="298837" y="486380"/>
                      <a:pt x="300155" y="495606"/>
                    </a:cubicBezTo>
                    <a:cubicBezTo>
                      <a:pt x="301473" y="504831"/>
                      <a:pt x="301473" y="525918"/>
                      <a:pt x="296201" y="531190"/>
                    </a:cubicBezTo>
                    <a:lnTo>
                      <a:pt x="293565" y="533826"/>
                    </a:lnTo>
                    <a:cubicBezTo>
                      <a:pt x="286976" y="540415"/>
                      <a:pt x="275114" y="554912"/>
                      <a:pt x="273796" y="560184"/>
                    </a:cubicBezTo>
                    <a:cubicBezTo>
                      <a:pt x="272478" y="564138"/>
                      <a:pt x="269843" y="566774"/>
                      <a:pt x="265889" y="566774"/>
                    </a:cubicBezTo>
                    <a:cubicBezTo>
                      <a:pt x="263253" y="566774"/>
                      <a:pt x="260617" y="565455"/>
                      <a:pt x="259299" y="562820"/>
                    </a:cubicBezTo>
                    <a:cubicBezTo>
                      <a:pt x="256664" y="558866"/>
                      <a:pt x="248756" y="554912"/>
                      <a:pt x="244803" y="557548"/>
                    </a:cubicBezTo>
                    <a:cubicBezTo>
                      <a:pt x="243485" y="558866"/>
                      <a:pt x="242167" y="560184"/>
                      <a:pt x="242167" y="562820"/>
                    </a:cubicBezTo>
                    <a:cubicBezTo>
                      <a:pt x="242167" y="566774"/>
                      <a:pt x="243485" y="570727"/>
                      <a:pt x="246120" y="573363"/>
                    </a:cubicBezTo>
                    <a:cubicBezTo>
                      <a:pt x="251392" y="578634"/>
                      <a:pt x="255346" y="594449"/>
                      <a:pt x="255346" y="599721"/>
                    </a:cubicBezTo>
                    <a:cubicBezTo>
                      <a:pt x="254028" y="608947"/>
                      <a:pt x="255346" y="610265"/>
                      <a:pt x="255346" y="611582"/>
                    </a:cubicBezTo>
                    <a:cubicBezTo>
                      <a:pt x="256664" y="611582"/>
                      <a:pt x="259299" y="606311"/>
                      <a:pt x="261935" y="603675"/>
                    </a:cubicBezTo>
                    <a:cubicBezTo>
                      <a:pt x="267207" y="594449"/>
                      <a:pt x="273796" y="582589"/>
                      <a:pt x="283022" y="582589"/>
                    </a:cubicBezTo>
                    <a:cubicBezTo>
                      <a:pt x="296201" y="582589"/>
                      <a:pt x="312016" y="599721"/>
                      <a:pt x="312016" y="601039"/>
                    </a:cubicBezTo>
                    <a:cubicBezTo>
                      <a:pt x="314652" y="602357"/>
                      <a:pt x="317288" y="603675"/>
                      <a:pt x="318605" y="603675"/>
                    </a:cubicBezTo>
                    <a:cubicBezTo>
                      <a:pt x="319923" y="603675"/>
                      <a:pt x="319923" y="602357"/>
                      <a:pt x="318605" y="598403"/>
                    </a:cubicBezTo>
                    <a:cubicBezTo>
                      <a:pt x="315970" y="589178"/>
                      <a:pt x="313334" y="578634"/>
                      <a:pt x="319923" y="574681"/>
                    </a:cubicBezTo>
                    <a:lnTo>
                      <a:pt x="321241" y="574681"/>
                    </a:lnTo>
                    <a:lnTo>
                      <a:pt x="322559" y="574681"/>
                    </a:lnTo>
                    <a:cubicBezTo>
                      <a:pt x="326513" y="574681"/>
                      <a:pt x="330467" y="577317"/>
                      <a:pt x="334420" y="582589"/>
                    </a:cubicBezTo>
                    <a:cubicBezTo>
                      <a:pt x="335738" y="583906"/>
                      <a:pt x="337056" y="586542"/>
                      <a:pt x="337056" y="587860"/>
                    </a:cubicBezTo>
                    <a:cubicBezTo>
                      <a:pt x="339692" y="593132"/>
                      <a:pt x="341010" y="594449"/>
                      <a:pt x="348918" y="594449"/>
                    </a:cubicBezTo>
                    <a:cubicBezTo>
                      <a:pt x="351553" y="594449"/>
                      <a:pt x="354189" y="594449"/>
                      <a:pt x="356825" y="594449"/>
                    </a:cubicBezTo>
                    <a:cubicBezTo>
                      <a:pt x="359461" y="594449"/>
                      <a:pt x="362097" y="594449"/>
                      <a:pt x="364732" y="594449"/>
                    </a:cubicBezTo>
                    <a:cubicBezTo>
                      <a:pt x="370004" y="594449"/>
                      <a:pt x="376594" y="593132"/>
                      <a:pt x="380547" y="587860"/>
                    </a:cubicBezTo>
                    <a:cubicBezTo>
                      <a:pt x="381865" y="586542"/>
                      <a:pt x="381865" y="585224"/>
                      <a:pt x="383183" y="583906"/>
                    </a:cubicBezTo>
                    <a:lnTo>
                      <a:pt x="384501" y="582589"/>
                    </a:lnTo>
                    <a:cubicBezTo>
                      <a:pt x="388455" y="575999"/>
                      <a:pt x="389773" y="574681"/>
                      <a:pt x="398998" y="574681"/>
                    </a:cubicBezTo>
                    <a:cubicBezTo>
                      <a:pt x="408224" y="573363"/>
                      <a:pt x="418767" y="573363"/>
                      <a:pt x="421403" y="579953"/>
                    </a:cubicBezTo>
                    <a:lnTo>
                      <a:pt x="421403" y="581270"/>
                    </a:lnTo>
                    <a:lnTo>
                      <a:pt x="421403" y="582589"/>
                    </a:lnTo>
                    <a:cubicBezTo>
                      <a:pt x="420085" y="587860"/>
                      <a:pt x="418767" y="590496"/>
                      <a:pt x="413495" y="593132"/>
                    </a:cubicBezTo>
                    <a:cubicBezTo>
                      <a:pt x="412177" y="594449"/>
                      <a:pt x="410859" y="595768"/>
                      <a:pt x="408224" y="597085"/>
                    </a:cubicBezTo>
                    <a:cubicBezTo>
                      <a:pt x="398998" y="603675"/>
                      <a:pt x="380547" y="623444"/>
                      <a:pt x="381865" y="639259"/>
                    </a:cubicBezTo>
                    <a:cubicBezTo>
                      <a:pt x="381865" y="647166"/>
                      <a:pt x="383183" y="649802"/>
                      <a:pt x="383183" y="651120"/>
                    </a:cubicBezTo>
                    <a:cubicBezTo>
                      <a:pt x="384501" y="653756"/>
                      <a:pt x="385819" y="657709"/>
                      <a:pt x="385819" y="665617"/>
                    </a:cubicBezTo>
                    <a:cubicBezTo>
                      <a:pt x="385819" y="674843"/>
                      <a:pt x="388455" y="682750"/>
                      <a:pt x="389773" y="689339"/>
                    </a:cubicBezTo>
                    <a:cubicBezTo>
                      <a:pt x="391091" y="695929"/>
                      <a:pt x="392409" y="699883"/>
                      <a:pt x="392409" y="703836"/>
                    </a:cubicBezTo>
                    <a:cubicBezTo>
                      <a:pt x="392409" y="705155"/>
                      <a:pt x="392409" y="706472"/>
                      <a:pt x="392409" y="706472"/>
                    </a:cubicBezTo>
                    <a:cubicBezTo>
                      <a:pt x="393727" y="707791"/>
                      <a:pt x="398998" y="706472"/>
                      <a:pt x="400316" y="703836"/>
                    </a:cubicBezTo>
                    <a:cubicBezTo>
                      <a:pt x="402952" y="699883"/>
                      <a:pt x="416131" y="689339"/>
                      <a:pt x="421403" y="688022"/>
                    </a:cubicBezTo>
                    <a:lnTo>
                      <a:pt x="425356" y="686703"/>
                    </a:lnTo>
                    <a:lnTo>
                      <a:pt x="426674" y="690657"/>
                    </a:lnTo>
                    <a:cubicBezTo>
                      <a:pt x="427992" y="694611"/>
                      <a:pt x="425356" y="697247"/>
                      <a:pt x="422721" y="701201"/>
                    </a:cubicBezTo>
                    <a:lnTo>
                      <a:pt x="421403" y="702519"/>
                    </a:lnTo>
                    <a:cubicBezTo>
                      <a:pt x="417449" y="707791"/>
                      <a:pt x="414813" y="711744"/>
                      <a:pt x="416131" y="719651"/>
                    </a:cubicBezTo>
                    <a:cubicBezTo>
                      <a:pt x="417449" y="728877"/>
                      <a:pt x="416131" y="734149"/>
                      <a:pt x="413495" y="738102"/>
                    </a:cubicBezTo>
                    <a:cubicBezTo>
                      <a:pt x="410859" y="740738"/>
                      <a:pt x="408224" y="742056"/>
                      <a:pt x="404270" y="740738"/>
                    </a:cubicBezTo>
                    <a:cubicBezTo>
                      <a:pt x="402952" y="740738"/>
                      <a:pt x="401634" y="740738"/>
                      <a:pt x="400316" y="740738"/>
                    </a:cubicBezTo>
                    <a:cubicBezTo>
                      <a:pt x="396363" y="740738"/>
                      <a:pt x="392409" y="740738"/>
                      <a:pt x="389773" y="744692"/>
                    </a:cubicBezTo>
                    <a:cubicBezTo>
                      <a:pt x="388455" y="746010"/>
                      <a:pt x="387137" y="749963"/>
                      <a:pt x="387137" y="752599"/>
                    </a:cubicBezTo>
                    <a:cubicBezTo>
                      <a:pt x="387137" y="753917"/>
                      <a:pt x="387137" y="755235"/>
                      <a:pt x="387137" y="756553"/>
                    </a:cubicBezTo>
                    <a:cubicBezTo>
                      <a:pt x="389773" y="803998"/>
                      <a:pt x="384501" y="813224"/>
                      <a:pt x="377911" y="815859"/>
                    </a:cubicBezTo>
                    <a:cubicBezTo>
                      <a:pt x="366050" y="819813"/>
                      <a:pt x="366050" y="823767"/>
                      <a:pt x="367368" y="830356"/>
                    </a:cubicBezTo>
                    <a:cubicBezTo>
                      <a:pt x="367368" y="831674"/>
                      <a:pt x="367368" y="832992"/>
                      <a:pt x="368686" y="834310"/>
                    </a:cubicBezTo>
                    <a:cubicBezTo>
                      <a:pt x="370004" y="840899"/>
                      <a:pt x="371322" y="844853"/>
                      <a:pt x="367368" y="848807"/>
                    </a:cubicBezTo>
                    <a:lnTo>
                      <a:pt x="366050" y="850125"/>
                    </a:lnTo>
                    <a:lnTo>
                      <a:pt x="363415" y="850125"/>
                    </a:lnTo>
                    <a:cubicBezTo>
                      <a:pt x="356825" y="850125"/>
                      <a:pt x="347600" y="843535"/>
                      <a:pt x="346282" y="836946"/>
                    </a:cubicBezTo>
                    <a:cubicBezTo>
                      <a:pt x="343646" y="827720"/>
                      <a:pt x="341010" y="825084"/>
                      <a:pt x="335738" y="825084"/>
                    </a:cubicBezTo>
                    <a:cubicBezTo>
                      <a:pt x="333102" y="825084"/>
                      <a:pt x="330467" y="825084"/>
                      <a:pt x="326513" y="825084"/>
                    </a:cubicBezTo>
                    <a:cubicBezTo>
                      <a:pt x="313334" y="825084"/>
                      <a:pt x="292247" y="825084"/>
                      <a:pt x="285658" y="834310"/>
                    </a:cubicBezTo>
                    <a:cubicBezTo>
                      <a:pt x="284340" y="836946"/>
                      <a:pt x="281704" y="838263"/>
                      <a:pt x="280386" y="840899"/>
                    </a:cubicBezTo>
                    <a:cubicBezTo>
                      <a:pt x="272478" y="851443"/>
                      <a:pt x="264571" y="861986"/>
                      <a:pt x="254028" y="859351"/>
                    </a:cubicBezTo>
                    <a:cubicBezTo>
                      <a:pt x="247438" y="858032"/>
                      <a:pt x="242167" y="854079"/>
                      <a:pt x="236895" y="848807"/>
                    </a:cubicBezTo>
                    <a:cubicBezTo>
                      <a:pt x="231623" y="844853"/>
                      <a:pt x="227669" y="840899"/>
                      <a:pt x="223716" y="840899"/>
                    </a:cubicBezTo>
                    <a:cubicBezTo>
                      <a:pt x="221080" y="840899"/>
                      <a:pt x="219762" y="842217"/>
                      <a:pt x="218444" y="843535"/>
                    </a:cubicBezTo>
                    <a:cubicBezTo>
                      <a:pt x="217126" y="846171"/>
                      <a:pt x="217126" y="848807"/>
                      <a:pt x="218444" y="850125"/>
                    </a:cubicBezTo>
                    <a:lnTo>
                      <a:pt x="218444" y="851443"/>
                    </a:lnTo>
                    <a:cubicBezTo>
                      <a:pt x="218444" y="855396"/>
                      <a:pt x="218444" y="877801"/>
                      <a:pt x="218444" y="879119"/>
                    </a:cubicBezTo>
                    <a:cubicBezTo>
                      <a:pt x="218444" y="879119"/>
                      <a:pt x="218444" y="879119"/>
                      <a:pt x="218444" y="879119"/>
                    </a:cubicBezTo>
                    <a:cubicBezTo>
                      <a:pt x="219762" y="880437"/>
                      <a:pt x="219762" y="880437"/>
                      <a:pt x="219762" y="881754"/>
                    </a:cubicBezTo>
                    <a:lnTo>
                      <a:pt x="219762" y="883073"/>
                    </a:lnTo>
                    <a:lnTo>
                      <a:pt x="219762" y="884390"/>
                    </a:lnTo>
                    <a:cubicBezTo>
                      <a:pt x="219762" y="885709"/>
                      <a:pt x="218444" y="887026"/>
                      <a:pt x="217126" y="888344"/>
                    </a:cubicBezTo>
                    <a:cubicBezTo>
                      <a:pt x="207901" y="896252"/>
                      <a:pt x="206583" y="898888"/>
                      <a:pt x="206583" y="898888"/>
                    </a:cubicBezTo>
                    <a:cubicBezTo>
                      <a:pt x="206583" y="898888"/>
                      <a:pt x="206583" y="898888"/>
                      <a:pt x="207901" y="898888"/>
                    </a:cubicBezTo>
                    <a:cubicBezTo>
                      <a:pt x="211855" y="898888"/>
                      <a:pt x="217126" y="896252"/>
                      <a:pt x="223716" y="894934"/>
                    </a:cubicBezTo>
                    <a:cubicBezTo>
                      <a:pt x="230305" y="892298"/>
                      <a:pt x="236895" y="889662"/>
                      <a:pt x="240849" y="889662"/>
                    </a:cubicBezTo>
                    <a:lnTo>
                      <a:pt x="244803" y="889662"/>
                    </a:lnTo>
                    <a:lnTo>
                      <a:pt x="246120" y="892298"/>
                    </a:lnTo>
                    <a:cubicBezTo>
                      <a:pt x="248756" y="898888"/>
                      <a:pt x="246120" y="927881"/>
                      <a:pt x="246120" y="931836"/>
                    </a:cubicBezTo>
                    <a:cubicBezTo>
                      <a:pt x="246120" y="935789"/>
                      <a:pt x="244803" y="975327"/>
                      <a:pt x="231623" y="983234"/>
                    </a:cubicBezTo>
                    <a:lnTo>
                      <a:pt x="223716" y="987188"/>
                    </a:lnTo>
                    <a:cubicBezTo>
                      <a:pt x="210537" y="993777"/>
                      <a:pt x="201311" y="999049"/>
                      <a:pt x="199993" y="1000367"/>
                    </a:cubicBezTo>
                    <a:lnTo>
                      <a:pt x="198676" y="1001685"/>
                    </a:lnTo>
                    <a:cubicBezTo>
                      <a:pt x="196040" y="1003003"/>
                      <a:pt x="184178" y="1006956"/>
                      <a:pt x="168363" y="1009592"/>
                    </a:cubicBezTo>
                    <a:cubicBezTo>
                      <a:pt x="155184" y="1010911"/>
                      <a:pt x="123554" y="1016182"/>
                      <a:pt x="122236" y="1033315"/>
                    </a:cubicBezTo>
                    <a:cubicBezTo>
                      <a:pt x="120918" y="1043858"/>
                      <a:pt x="126190" y="1047812"/>
                      <a:pt x="130144" y="1051766"/>
                    </a:cubicBezTo>
                    <a:cubicBezTo>
                      <a:pt x="132780" y="1054402"/>
                      <a:pt x="135415" y="1055719"/>
                      <a:pt x="136733" y="1059673"/>
                    </a:cubicBezTo>
                    <a:cubicBezTo>
                      <a:pt x="138051" y="1068898"/>
                      <a:pt x="143323" y="1080760"/>
                      <a:pt x="149913" y="1080760"/>
                    </a:cubicBezTo>
                    <a:cubicBezTo>
                      <a:pt x="152549" y="1080760"/>
                      <a:pt x="153866" y="1078124"/>
                      <a:pt x="156502" y="1076806"/>
                    </a:cubicBezTo>
                    <a:cubicBezTo>
                      <a:pt x="168363" y="1062309"/>
                      <a:pt x="180224" y="1055719"/>
                      <a:pt x="189450" y="1059673"/>
                    </a:cubicBezTo>
                    <a:cubicBezTo>
                      <a:pt x="196040" y="1062309"/>
                      <a:pt x="202629" y="1067581"/>
                      <a:pt x="203947" y="1074170"/>
                    </a:cubicBezTo>
                    <a:cubicBezTo>
                      <a:pt x="203947" y="1078124"/>
                      <a:pt x="203947" y="1082078"/>
                      <a:pt x="197358" y="1087350"/>
                    </a:cubicBezTo>
                    <a:cubicBezTo>
                      <a:pt x="193404" y="1089985"/>
                      <a:pt x="192086" y="1091303"/>
                      <a:pt x="190768" y="1092621"/>
                    </a:cubicBezTo>
                    <a:cubicBezTo>
                      <a:pt x="190768" y="1092621"/>
                      <a:pt x="192086" y="1092621"/>
                      <a:pt x="192086" y="1092621"/>
                    </a:cubicBezTo>
                    <a:cubicBezTo>
                      <a:pt x="194722" y="1092621"/>
                      <a:pt x="196040" y="1092621"/>
                      <a:pt x="198676" y="1092621"/>
                    </a:cubicBezTo>
                    <a:cubicBezTo>
                      <a:pt x="199993" y="1092621"/>
                      <a:pt x="201311" y="1092621"/>
                      <a:pt x="202629" y="1091303"/>
                    </a:cubicBezTo>
                    <a:cubicBezTo>
                      <a:pt x="207901" y="1089985"/>
                      <a:pt x="214490" y="1088667"/>
                      <a:pt x="222398" y="1088667"/>
                    </a:cubicBezTo>
                    <a:cubicBezTo>
                      <a:pt x="235577" y="1088667"/>
                      <a:pt x="240849" y="1093939"/>
                      <a:pt x="242167" y="1099210"/>
                    </a:cubicBezTo>
                    <a:cubicBezTo>
                      <a:pt x="244803" y="1108436"/>
                      <a:pt x="247438" y="1109754"/>
                      <a:pt x="250074" y="1109754"/>
                    </a:cubicBezTo>
                    <a:cubicBezTo>
                      <a:pt x="251392" y="1109754"/>
                      <a:pt x="252710" y="1109754"/>
                      <a:pt x="255346" y="1108436"/>
                    </a:cubicBezTo>
                    <a:lnTo>
                      <a:pt x="256664" y="1108436"/>
                    </a:lnTo>
                    <a:cubicBezTo>
                      <a:pt x="257982" y="1108436"/>
                      <a:pt x="260617" y="1108436"/>
                      <a:pt x="261935" y="1107118"/>
                    </a:cubicBezTo>
                    <a:cubicBezTo>
                      <a:pt x="264571" y="1107118"/>
                      <a:pt x="268525" y="1105800"/>
                      <a:pt x="273796" y="1105800"/>
                    </a:cubicBezTo>
                    <a:cubicBezTo>
                      <a:pt x="284340" y="1104482"/>
                      <a:pt x="298837" y="1101846"/>
                      <a:pt x="310698" y="1101846"/>
                    </a:cubicBezTo>
                    <a:cubicBezTo>
                      <a:pt x="318605" y="1101846"/>
                      <a:pt x="323877" y="1103165"/>
                      <a:pt x="327831" y="1104482"/>
                    </a:cubicBezTo>
                    <a:lnTo>
                      <a:pt x="339692" y="1108436"/>
                    </a:lnTo>
                    <a:lnTo>
                      <a:pt x="327831" y="1113708"/>
                    </a:lnTo>
                    <a:cubicBezTo>
                      <a:pt x="322559" y="1116344"/>
                      <a:pt x="319923" y="1118979"/>
                      <a:pt x="315970" y="1122933"/>
                    </a:cubicBezTo>
                    <a:lnTo>
                      <a:pt x="313334" y="1126887"/>
                    </a:lnTo>
                    <a:cubicBezTo>
                      <a:pt x="304109" y="1140066"/>
                      <a:pt x="302791" y="1140066"/>
                      <a:pt x="279068" y="1140066"/>
                    </a:cubicBezTo>
                    <a:cubicBezTo>
                      <a:pt x="273796" y="1140066"/>
                      <a:pt x="268525" y="1140066"/>
                      <a:pt x="261935" y="1138748"/>
                    </a:cubicBezTo>
                    <a:cubicBezTo>
                      <a:pt x="254028" y="1137430"/>
                      <a:pt x="243485" y="1136112"/>
                      <a:pt x="232941" y="1136112"/>
                    </a:cubicBezTo>
                    <a:close/>
                  </a:path>
                </a:pathLst>
              </a:custGeom>
              <a:grpFill/>
              <a:ln w="6350" cap="flat">
                <a:solidFill>
                  <a:srgbClr val="94C33D"/>
                </a:solidFill>
                <a:prstDash val="solid"/>
                <a:miter/>
              </a:ln>
            </p:spPr>
            <p:txBody>
              <a:bodyPr rtlCol="0" anchor="ctr"/>
              <a:lstStyle/>
              <a:p>
                <a:endParaRPr lang="en-US"/>
              </a:p>
            </p:txBody>
          </p:sp>
        </p:grpSp>
        <p:grpSp>
          <p:nvGrpSpPr>
            <p:cNvPr id="108" name="Graphic 5">
              <a:extLst>
                <a:ext uri="{FF2B5EF4-FFF2-40B4-BE49-F238E27FC236}">
                  <a16:creationId xmlns:a16="http://schemas.microsoft.com/office/drawing/2014/main" id="{7DAF1D73-FF0C-1FF2-2087-D071E00F8137}"/>
                </a:ext>
              </a:extLst>
            </p:cNvPr>
            <p:cNvGrpSpPr/>
            <p:nvPr/>
          </p:nvGrpSpPr>
          <p:grpSpPr>
            <a:xfrm>
              <a:off x="4954256" y="5599299"/>
              <a:ext cx="59891" cy="63610"/>
              <a:chOff x="4954256" y="5599299"/>
              <a:chExt cx="59891" cy="63610"/>
            </a:xfrm>
            <a:grpFill/>
          </p:grpSpPr>
          <p:sp>
            <p:nvSpPr>
              <p:cNvPr id="109" name="Freeform 108">
                <a:extLst>
                  <a:ext uri="{FF2B5EF4-FFF2-40B4-BE49-F238E27FC236}">
                    <a16:creationId xmlns:a16="http://schemas.microsoft.com/office/drawing/2014/main" id="{D76F8A72-A322-F545-3BD3-AFCC36A622E9}"/>
                  </a:ext>
                </a:extLst>
              </p:cNvPr>
              <p:cNvSpPr/>
              <p:nvPr/>
            </p:nvSpPr>
            <p:spPr>
              <a:xfrm>
                <a:off x="4960113" y="5606239"/>
                <a:ext cx="51398" cy="54034"/>
              </a:xfrm>
              <a:custGeom>
                <a:avLst/>
                <a:gdLst>
                  <a:gd name="connsiteX0" fmla="*/ 38220 w 51398"/>
                  <a:gd name="connsiteY0" fmla="*/ 52717 h 54034"/>
                  <a:gd name="connsiteX1" fmla="*/ 22404 w 51398"/>
                  <a:gd name="connsiteY1" fmla="*/ 46127 h 54034"/>
                  <a:gd name="connsiteX2" fmla="*/ 15815 w 51398"/>
                  <a:gd name="connsiteY2" fmla="*/ 42173 h 54034"/>
                  <a:gd name="connsiteX3" fmla="*/ 14497 w 51398"/>
                  <a:gd name="connsiteY3" fmla="*/ 42173 h 54034"/>
                  <a:gd name="connsiteX4" fmla="*/ 1318 w 51398"/>
                  <a:gd name="connsiteY4" fmla="*/ 32948 h 54034"/>
                  <a:gd name="connsiteX5" fmla="*/ 5272 w 51398"/>
                  <a:gd name="connsiteY5" fmla="*/ 15815 h 54034"/>
                  <a:gd name="connsiteX6" fmla="*/ 17133 w 51398"/>
                  <a:gd name="connsiteY6" fmla="*/ 9226 h 54034"/>
                  <a:gd name="connsiteX7" fmla="*/ 18451 w 51398"/>
                  <a:gd name="connsiteY7" fmla="*/ 9226 h 54034"/>
                  <a:gd name="connsiteX8" fmla="*/ 30312 w 51398"/>
                  <a:gd name="connsiteY8" fmla="*/ 2636 h 54034"/>
                  <a:gd name="connsiteX9" fmla="*/ 35584 w 51398"/>
                  <a:gd name="connsiteY9" fmla="*/ 0 h 54034"/>
                  <a:gd name="connsiteX10" fmla="*/ 36902 w 51398"/>
                  <a:gd name="connsiteY10" fmla="*/ 0 h 54034"/>
                  <a:gd name="connsiteX11" fmla="*/ 40855 w 51398"/>
                  <a:gd name="connsiteY11" fmla="*/ 1318 h 54034"/>
                  <a:gd name="connsiteX12" fmla="*/ 39538 w 51398"/>
                  <a:gd name="connsiteY12" fmla="*/ 5272 h 54034"/>
                  <a:gd name="connsiteX13" fmla="*/ 35584 w 51398"/>
                  <a:gd name="connsiteY13" fmla="*/ 13179 h 54034"/>
                  <a:gd name="connsiteX14" fmla="*/ 34266 w 51398"/>
                  <a:gd name="connsiteY14" fmla="*/ 26358 h 54034"/>
                  <a:gd name="connsiteX15" fmla="*/ 36902 w 51398"/>
                  <a:gd name="connsiteY15" fmla="*/ 27676 h 54034"/>
                  <a:gd name="connsiteX16" fmla="*/ 51399 w 51398"/>
                  <a:gd name="connsiteY16" fmla="*/ 46127 h 54034"/>
                  <a:gd name="connsiteX17" fmla="*/ 46127 w 51398"/>
                  <a:gd name="connsiteY17" fmla="*/ 54034 h 54034"/>
                  <a:gd name="connsiteX18" fmla="*/ 38220 w 51398"/>
                  <a:gd name="connsiteY18" fmla="*/ 52717 h 5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98" h="54034">
                    <a:moveTo>
                      <a:pt x="38220" y="52717"/>
                    </a:moveTo>
                    <a:cubicBezTo>
                      <a:pt x="32948" y="52717"/>
                      <a:pt x="26358" y="48763"/>
                      <a:pt x="22404" y="46127"/>
                    </a:cubicBezTo>
                    <a:cubicBezTo>
                      <a:pt x="19769" y="44809"/>
                      <a:pt x="17133" y="43491"/>
                      <a:pt x="15815" y="42173"/>
                    </a:cubicBezTo>
                    <a:lnTo>
                      <a:pt x="14497" y="42173"/>
                    </a:lnTo>
                    <a:cubicBezTo>
                      <a:pt x="9225" y="40855"/>
                      <a:pt x="3954" y="38220"/>
                      <a:pt x="1318" y="32948"/>
                    </a:cubicBezTo>
                    <a:cubicBezTo>
                      <a:pt x="-1318" y="27676"/>
                      <a:pt x="0" y="21086"/>
                      <a:pt x="5272" y="15815"/>
                    </a:cubicBezTo>
                    <a:cubicBezTo>
                      <a:pt x="9225" y="11862"/>
                      <a:pt x="13179" y="10543"/>
                      <a:pt x="17133" y="9226"/>
                    </a:cubicBezTo>
                    <a:lnTo>
                      <a:pt x="18451" y="9226"/>
                    </a:lnTo>
                    <a:cubicBezTo>
                      <a:pt x="22404" y="7907"/>
                      <a:pt x="26358" y="5272"/>
                      <a:pt x="30312" y="2636"/>
                    </a:cubicBezTo>
                    <a:cubicBezTo>
                      <a:pt x="31630" y="1318"/>
                      <a:pt x="32948" y="0"/>
                      <a:pt x="35584" y="0"/>
                    </a:cubicBezTo>
                    <a:cubicBezTo>
                      <a:pt x="35584" y="0"/>
                      <a:pt x="36902" y="0"/>
                      <a:pt x="36902" y="0"/>
                    </a:cubicBezTo>
                    <a:lnTo>
                      <a:pt x="40855" y="1318"/>
                    </a:lnTo>
                    <a:lnTo>
                      <a:pt x="39538" y="5272"/>
                    </a:lnTo>
                    <a:cubicBezTo>
                      <a:pt x="38220" y="7907"/>
                      <a:pt x="36902" y="10543"/>
                      <a:pt x="35584" y="13179"/>
                    </a:cubicBezTo>
                    <a:cubicBezTo>
                      <a:pt x="30312" y="21086"/>
                      <a:pt x="30312" y="23722"/>
                      <a:pt x="34266" y="26358"/>
                    </a:cubicBezTo>
                    <a:cubicBezTo>
                      <a:pt x="34266" y="26358"/>
                      <a:pt x="35584" y="27676"/>
                      <a:pt x="36902" y="27676"/>
                    </a:cubicBezTo>
                    <a:cubicBezTo>
                      <a:pt x="44809" y="32948"/>
                      <a:pt x="51399" y="39537"/>
                      <a:pt x="51399" y="46127"/>
                    </a:cubicBezTo>
                    <a:cubicBezTo>
                      <a:pt x="51399" y="48763"/>
                      <a:pt x="50081" y="51399"/>
                      <a:pt x="46127" y="54034"/>
                    </a:cubicBezTo>
                    <a:cubicBezTo>
                      <a:pt x="42173" y="51399"/>
                      <a:pt x="39538" y="52717"/>
                      <a:pt x="38220" y="52717"/>
                    </a:cubicBezTo>
                    <a:close/>
                  </a:path>
                </a:pathLst>
              </a:custGeom>
              <a:grpFill/>
              <a:ln w="6350" cap="flat">
                <a:solidFill>
                  <a:srgbClr val="94C33D"/>
                </a:solid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D19761F-F02F-1486-0413-93C08F51C9DE}"/>
                  </a:ext>
                </a:extLst>
              </p:cNvPr>
              <p:cNvSpPr/>
              <p:nvPr/>
            </p:nvSpPr>
            <p:spPr>
              <a:xfrm>
                <a:off x="4954256" y="5599299"/>
                <a:ext cx="59891" cy="63610"/>
              </a:xfrm>
              <a:custGeom>
                <a:avLst/>
                <a:gdLst>
                  <a:gd name="connsiteX0" fmla="*/ 44077 w 59891"/>
                  <a:gd name="connsiteY0" fmla="*/ 63610 h 63610"/>
                  <a:gd name="connsiteX1" fmla="*/ 25626 w 59891"/>
                  <a:gd name="connsiteY1" fmla="*/ 55703 h 63610"/>
                  <a:gd name="connsiteX2" fmla="*/ 19037 w 59891"/>
                  <a:gd name="connsiteY2" fmla="*/ 51749 h 63610"/>
                  <a:gd name="connsiteX3" fmla="*/ 17719 w 59891"/>
                  <a:gd name="connsiteY3" fmla="*/ 51749 h 63610"/>
                  <a:gd name="connsiteX4" fmla="*/ 1904 w 59891"/>
                  <a:gd name="connsiteY4" fmla="*/ 39888 h 63610"/>
                  <a:gd name="connsiteX5" fmla="*/ 5858 w 59891"/>
                  <a:gd name="connsiteY5" fmla="*/ 17483 h 63610"/>
                  <a:gd name="connsiteX6" fmla="*/ 20354 w 59891"/>
                  <a:gd name="connsiteY6" fmla="*/ 9576 h 63610"/>
                  <a:gd name="connsiteX7" fmla="*/ 21672 w 59891"/>
                  <a:gd name="connsiteY7" fmla="*/ 9576 h 63610"/>
                  <a:gd name="connsiteX8" fmla="*/ 30898 w 59891"/>
                  <a:gd name="connsiteY8" fmla="*/ 4304 h 63610"/>
                  <a:gd name="connsiteX9" fmla="*/ 42759 w 59891"/>
                  <a:gd name="connsiteY9" fmla="*/ 350 h 63610"/>
                  <a:gd name="connsiteX10" fmla="*/ 51985 w 59891"/>
                  <a:gd name="connsiteY10" fmla="*/ 1668 h 63610"/>
                  <a:gd name="connsiteX11" fmla="*/ 49349 w 59891"/>
                  <a:gd name="connsiteY11" fmla="*/ 10894 h 63610"/>
                  <a:gd name="connsiteX12" fmla="*/ 44077 w 59891"/>
                  <a:gd name="connsiteY12" fmla="*/ 20119 h 63610"/>
                  <a:gd name="connsiteX13" fmla="*/ 40123 w 59891"/>
                  <a:gd name="connsiteY13" fmla="*/ 26709 h 63610"/>
                  <a:gd name="connsiteX14" fmla="*/ 41441 w 59891"/>
                  <a:gd name="connsiteY14" fmla="*/ 28026 h 63610"/>
                  <a:gd name="connsiteX15" fmla="*/ 42759 w 59891"/>
                  <a:gd name="connsiteY15" fmla="*/ 29345 h 63610"/>
                  <a:gd name="connsiteX16" fmla="*/ 59892 w 59891"/>
                  <a:gd name="connsiteY16" fmla="*/ 51749 h 63610"/>
                  <a:gd name="connsiteX17" fmla="*/ 51985 w 59891"/>
                  <a:gd name="connsiteY17" fmla="*/ 63610 h 63610"/>
                  <a:gd name="connsiteX18" fmla="*/ 44077 w 59891"/>
                  <a:gd name="connsiteY18" fmla="*/ 63610 h 63610"/>
                  <a:gd name="connsiteX19" fmla="*/ 38805 w 59891"/>
                  <a:gd name="connsiteY19" fmla="*/ 10894 h 63610"/>
                  <a:gd name="connsiteX20" fmla="*/ 38805 w 59891"/>
                  <a:gd name="connsiteY20" fmla="*/ 10894 h 63610"/>
                  <a:gd name="connsiteX21" fmla="*/ 37487 w 59891"/>
                  <a:gd name="connsiteY21" fmla="*/ 12212 h 63610"/>
                  <a:gd name="connsiteX22" fmla="*/ 24308 w 59891"/>
                  <a:gd name="connsiteY22" fmla="*/ 18802 h 63610"/>
                  <a:gd name="connsiteX23" fmla="*/ 22990 w 59891"/>
                  <a:gd name="connsiteY23" fmla="*/ 18802 h 63610"/>
                  <a:gd name="connsiteX24" fmla="*/ 12447 w 59891"/>
                  <a:gd name="connsiteY24" fmla="*/ 24073 h 63610"/>
                  <a:gd name="connsiteX25" fmla="*/ 9811 w 59891"/>
                  <a:gd name="connsiteY25" fmla="*/ 34616 h 63610"/>
                  <a:gd name="connsiteX26" fmla="*/ 20354 w 59891"/>
                  <a:gd name="connsiteY26" fmla="*/ 41205 h 63610"/>
                  <a:gd name="connsiteX27" fmla="*/ 21672 w 59891"/>
                  <a:gd name="connsiteY27" fmla="*/ 41205 h 63610"/>
                  <a:gd name="connsiteX28" fmla="*/ 29580 w 59891"/>
                  <a:gd name="connsiteY28" fmla="*/ 45160 h 63610"/>
                  <a:gd name="connsiteX29" fmla="*/ 48031 w 59891"/>
                  <a:gd name="connsiteY29" fmla="*/ 50431 h 63610"/>
                  <a:gd name="connsiteX30" fmla="*/ 50667 w 59891"/>
                  <a:gd name="connsiteY30" fmla="*/ 47795 h 63610"/>
                  <a:gd name="connsiteX31" fmla="*/ 37487 w 59891"/>
                  <a:gd name="connsiteY31" fmla="*/ 34616 h 63610"/>
                  <a:gd name="connsiteX32" fmla="*/ 36169 w 59891"/>
                  <a:gd name="connsiteY32" fmla="*/ 34616 h 63610"/>
                  <a:gd name="connsiteX33" fmla="*/ 34851 w 59891"/>
                  <a:gd name="connsiteY33" fmla="*/ 33298 h 63610"/>
                  <a:gd name="connsiteX34" fmla="*/ 36169 w 59891"/>
                  <a:gd name="connsiteY34" fmla="*/ 13530 h 63610"/>
                  <a:gd name="connsiteX35" fmla="*/ 38805 w 59891"/>
                  <a:gd name="connsiteY35" fmla="*/ 10894 h 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891" h="63610">
                    <a:moveTo>
                      <a:pt x="44077" y="63610"/>
                    </a:moveTo>
                    <a:cubicBezTo>
                      <a:pt x="36169" y="63610"/>
                      <a:pt x="29580" y="59657"/>
                      <a:pt x="25626" y="55703"/>
                    </a:cubicBezTo>
                    <a:cubicBezTo>
                      <a:pt x="22990" y="54385"/>
                      <a:pt x="20354" y="53067"/>
                      <a:pt x="19037" y="51749"/>
                    </a:cubicBezTo>
                    <a:lnTo>
                      <a:pt x="17719" y="51749"/>
                    </a:lnTo>
                    <a:cubicBezTo>
                      <a:pt x="12447" y="50431"/>
                      <a:pt x="5858" y="47795"/>
                      <a:pt x="1904" y="39888"/>
                    </a:cubicBezTo>
                    <a:cubicBezTo>
                      <a:pt x="-2050" y="33298"/>
                      <a:pt x="586" y="24073"/>
                      <a:pt x="5858" y="17483"/>
                    </a:cubicBezTo>
                    <a:cubicBezTo>
                      <a:pt x="9811" y="13530"/>
                      <a:pt x="15083" y="10894"/>
                      <a:pt x="20354" y="9576"/>
                    </a:cubicBezTo>
                    <a:lnTo>
                      <a:pt x="21672" y="9576"/>
                    </a:lnTo>
                    <a:cubicBezTo>
                      <a:pt x="25626" y="8258"/>
                      <a:pt x="28262" y="6940"/>
                      <a:pt x="30898" y="4304"/>
                    </a:cubicBezTo>
                    <a:cubicBezTo>
                      <a:pt x="33533" y="1668"/>
                      <a:pt x="37487" y="-967"/>
                      <a:pt x="42759" y="350"/>
                    </a:cubicBezTo>
                    <a:lnTo>
                      <a:pt x="51985" y="1668"/>
                    </a:lnTo>
                    <a:lnTo>
                      <a:pt x="49349" y="10894"/>
                    </a:lnTo>
                    <a:cubicBezTo>
                      <a:pt x="48031" y="13530"/>
                      <a:pt x="46713" y="17483"/>
                      <a:pt x="44077" y="20119"/>
                    </a:cubicBezTo>
                    <a:cubicBezTo>
                      <a:pt x="41441" y="24073"/>
                      <a:pt x="40123" y="25391"/>
                      <a:pt x="40123" y="26709"/>
                    </a:cubicBezTo>
                    <a:cubicBezTo>
                      <a:pt x="41441" y="26709"/>
                      <a:pt x="41441" y="28026"/>
                      <a:pt x="41441" y="28026"/>
                    </a:cubicBezTo>
                    <a:lnTo>
                      <a:pt x="42759" y="29345"/>
                    </a:lnTo>
                    <a:cubicBezTo>
                      <a:pt x="51985" y="35934"/>
                      <a:pt x="59892" y="42524"/>
                      <a:pt x="59892" y="51749"/>
                    </a:cubicBezTo>
                    <a:cubicBezTo>
                      <a:pt x="59892" y="54385"/>
                      <a:pt x="58574" y="59657"/>
                      <a:pt x="51985" y="63610"/>
                    </a:cubicBezTo>
                    <a:cubicBezTo>
                      <a:pt x="49349" y="63610"/>
                      <a:pt x="46713" y="63610"/>
                      <a:pt x="44077" y="63610"/>
                    </a:cubicBezTo>
                    <a:close/>
                    <a:moveTo>
                      <a:pt x="38805" y="10894"/>
                    </a:moveTo>
                    <a:cubicBezTo>
                      <a:pt x="38805" y="10894"/>
                      <a:pt x="37487" y="10894"/>
                      <a:pt x="38805" y="10894"/>
                    </a:cubicBezTo>
                    <a:lnTo>
                      <a:pt x="37487" y="12212"/>
                    </a:lnTo>
                    <a:cubicBezTo>
                      <a:pt x="33533" y="14847"/>
                      <a:pt x="29580" y="17483"/>
                      <a:pt x="24308" y="18802"/>
                    </a:cubicBezTo>
                    <a:lnTo>
                      <a:pt x="22990" y="18802"/>
                    </a:lnTo>
                    <a:cubicBezTo>
                      <a:pt x="19037" y="20119"/>
                      <a:pt x="15083" y="21437"/>
                      <a:pt x="12447" y="24073"/>
                    </a:cubicBezTo>
                    <a:cubicBezTo>
                      <a:pt x="8493" y="28026"/>
                      <a:pt x="8493" y="31981"/>
                      <a:pt x="9811" y="34616"/>
                    </a:cubicBezTo>
                    <a:cubicBezTo>
                      <a:pt x="11129" y="38570"/>
                      <a:pt x="16401" y="39888"/>
                      <a:pt x="20354" y="41205"/>
                    </a:cubicBezTo>
                    <a:lnTo>
                      <a:pt x="21672" y="41205"/>
                    </a:lnTo>
                    <a:cubicBezTo>
                      <a:pt x="24308" y="42524"/>
                      <a:pt x="26944" y="43841"/>
                      <a:pt x="29580" y="45160"/>
                    </a:cubicBezTo>
                    <a:cubicBezTo>
                      <a:pt x="34851" y="49113"/>
                      <a:pt x="42759" y="53067"/>
                      <a:pt x="48031" y="50431"/>
                    </a:cubicBezTo>
                    <a:cubicBezTo>
                      <a:pt x="49349" y="49113"/>
                      <a:pt x="50667" y="47795"/>
                      <a:pt x="50667" y="47795"/>
                    </a:cubicBezTo>
                    <a:cubicBezTo>
                      <a:pt x="50667" y="43841"/>
                      <a:pt x="42759" y="37252"/>
                      <a:pt x="37487" y="34616"/>
                    </a:cubicBezTo>
                    <a:lnTo>
                      <a:pt x="36169" y="34616"/>
                    </a:lnTo>
                    <a:cubicBezTo>
                      <a:pt x="34851" y="34616"/>
                      <a:pt x="34851" y="33298"/>
                      <a:pt x="34851" y="33298"/>
                    </a:cubicBezTo>
                    <a:cubicBezTo>
                      <a:pt x="26944" y="26709"/>
                      <a:pt x="32216" y="20119"/>
                      <a:pt x="36169" y="13530"/>
                    </a:cubicBezTo>
                    <a:cubicBezTo>
                      <a:pt x="36169" y="13530"/>
                      <a:pt x="37487" y="12212"/>
                      <a:pt x="38805" y="10894"/>
                    </a:cubicBezTo>
                    <a:close/>
                  </a:path>
                </a:pathLst>
              </a:custGeom>
              <a:grpFill/>
              <a:ln w="6350" cap="flat">
                <a:solidFill>
                  <a:srgbClr val="94C33D"/>
                </a:solidFill>
                <a:prstDash val="solid"/>
                <a:miter/>
              </a:ln>
            </p:spPr>
            <p:txBody>
              <a:bodyPr rtlCol="0" anchor="ctr"/>
              <a:lstStyle/>
              <a:p>
                <a:endParaRPr lang="en-US"/>
              </a:p>
            </p:txBody>
          </p:sp>
        </p:grpSp>
        <p:grpSp>
          <p:nvGrpSpPr>
            <p:cNvPr id="111" name="Graphic 5">
              <a:extLst>
                <a:ext uri="{FF2B5EF4-FFF2-40B4-BE49-F238E27FC236}">
                  <a16:creationId xmlns:a16="http://schemas.microsoft.com/office/drawing/2014/main" id="{212FC223-201B-E65E-F9C0-F00FE0F0C4E1}"/>
                </a:ext>
              </a:extLst>
            </p:cNvPr>
            <p:cNvGrpSpPr/>
            <p:nvPr/>
          </p:nvGrpSpPr>
          <p:grpSpPr>
            <a:xfrm>
              <a:off x="7325768" y="9122432"/>
              <a:ext cx="22404" cy="23722"/>
              <a:chOff x="7325768" y="9122432"/>
              <a:chExt cx="22404" cy="23722"/>
            </a:xfrm>
            <a:grpFill/>
          </p:grpSpPr>
          <p:sp>
            <p:nvSpPr>
              <p:cNvPr id="112" name="Freeform 111">
                <a:extLst>
                  <a:ext uri="{FF2B5EF4-FFF2-40B4-BE49-F238E27FC236}">
                    <a16:creationId xmlns:a16="http://schemas.microsoft.com/office/drawing/2014/main" id="{78ECF367-E03A-E08F-F7DD-0430D08D436A}"/>
                  </a:ext>
                </a:extLst>
              </p:cNvPr>
              <p:cNvSpPr/>
              <p:nvPr/>
            </p:nvSpPr>
            <p:spPr>
              <a:xfrm>
                <a:off x="7332358" y="9127704"/>
                <a:ext cx="10543" cy="11860"/>
              </a:xfrm>
              <a:custGeom>
                <a:avLst/>
                <a:gdLst>
                  <a:gd name="connsiteX0" fmla="*/ 0 w 10543"/>
                  <a:gd name="connsiteY0" fmla="*/ 7907 h 11860"/>
                  <a:gd name="connsiteX1" fmla="*/ 3954 w 10543"/>
                  <a:gd name="connsiteY1" fmla="*/ 0 h 11860"/>
                  <a:gd name="connsiteX2" fmla="*/ 10543 w 10543"/>
                  <a:gd name="connsiteY2" fmla="*/ 2636 h 11860"/>
                  <a:gd name="connsiteX3" fmla="*/ 9226 w 10543"/>
                  <a:gd name="connsiteY3" fmla="*/ 6590 h 11860"/>
                  <a:gd name="connsiteX4" fmla="*/ 9226 w 10543"/>
                  <a:gd name="connsiteY4" fmla="*/ 7907 h 11860"/>
                  <a:gd name="connsiteX5" fmla="*/ 6590 w 10543"/>
                  <a:gd name="connsiteY5" fmla="*/ 11861 h 11860"/>
                  <a:gd name="connsiteX6" fmla="*/ 0 w 10543"/>
                  <a:gd name="connsiteY6" fmla="*/ 7907 h 1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3" h="11860">
                    <a:moveTo>
                      <a:pt x="0" y="7907"/>
                    </a:moveTo>
                    <a:lnTo>
                      <a:pt x="3954" y="0"/>
                    </a:lnTo>
                    <a:lnTo>
                      <a:pt x="10543" y="2636"/>
                    </a:lnTo>
                    <a:cubicBezTo>
                      <a:pt x="10543" y="3954"/>
                      <a:pt x="9226" y="5271"/>
                      <a:pt x="9226" y="6590"/>
                    </a:cubicBezTo>
                    <a:lnTo>
                      <a:pt x="9226" y="7907"/>
                    </a:lnTo>
                    <a:lnTo>
                      <a:pt x="6590" y="11861"/>
                    </a:lnTo>
                    <a:lnTo>
                      <a:pt x="0" y="7907"/>
                    </a:lnTo>
                    <a:close/>
                  </a:path>
                </a:pathLst>
              </a:custGeom>
              <a:grpFill/>
              <a:ln w="6350" cap="flat">
                <a:solidFill>
                  <a:srgbClr val="94C33D"/>
                </a:solid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E416490-04C1-BF4B-4CD3-144DEB96DBA7}"/>
                  </a:ext>
                </a:extLst>
              </p:cNvPr>
              <p:cNvSpPr/>
              <p:nvPr/>
            </p:nvSpPr>
            <p:spPr>
              <a:xfrm>
                <a:off x="7325768" y="9122432"/>
                <a:ext cx="22404" cy="23722"/>
              </a:xfrm>
              <a:custGeom>
                <a:avLst/>
                <a:gdLst>
                  <a:gd name="connsiteX0" fmla="*/ 13179 w 22404"/>
                  <a:gd name="connsiteY0" fmla="*/ 23722 h 23722"/>
                  <a:gd name="connsiteX1" fmla="*/ 0 w 22404"/>
                  <a:gd name="connsiteY1" fmla="*/ 15815 h 23722"/>
                  <a:gd name="connsiteX2" fmla="*/ 7907 w 22404"/>
                  <a:gd name="connsiteY2" fmla="*/ 0 h 23722"/>
                  <a:gd name="connsiteX3" fmla="*/ 22405 w 22404"/>
                  <a:gd name="connsiteY3" fmla="*/ 6590 h 23722"/>
                  <a:gd name="connsiteX4" fmla="*/ 21086 w 22404"/>
                  <a:gd name="connsiteY4" fmla="*/ 10543 h 23722"/>
                  <a:gd name="connsiteX5" fmla="*/ 19769 w 22404"/>
                  <a:gd name="connsiteY5" fmla="*/ 13179 h 23722"/>
                  <a:gd name="connsiteX6" fmla="*/ 19769 w 22404"/>
                  <a:gd name="connsiteY6" fmla="*/ 14498 h 23722"/>
                  <a:gd name="connsiteX7" fmla="*/ 18450 w 22404"/>
                  <a:gd name="connsiteY7" fmla="*/ 15815 h 23722"/>
                  <a:gd name="connsiteX8" fmla="*/ 13179 w 22404"/>
                  <a:gd name="connsiteY8" fmla="*/ 23722 h 2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4" h="23722">
                    <a:moveTo>
                      <a:pt x="13179" y="23722"/>
                    </a:moveTo>
                    <a:lnTo>
                      <a:pt x="0" y="15815"/>
                    </a:lnTo>
                    <a:lnTo>
                      <a:pt x="7907" y="0"/>
                    </a:lnTo>
                    <a:lnTo>
                      <a:pt x="22405" y="6590"/>
                    </a:lnTo>
                    <a:lnTo>
                      <a:pt x="21086" y="10543"/>
                    </a:lnTo>
                    <a:cubicBezTo>
                      <a:pt x="21086" y="11862"/>
                      <a:pt x="19769" y="13179"/>
                      <a:pt x="19769" y="13179"/>
                    </a:cubicBezTo>
                    <a:lnTo>
                      <a:pt x="19769" y="14498"/>
                    </a:lnTo>
                    <a:lnTo>
                      <a:pt x="18450" y="15815"/>
                    </a:lnTo>
                    <a:lnTo>
                      <a:pt x="13179" y="23722"/>
                    </a:lnTo>
                    <a:close/>
                  </a:path>
                </a:pathLst>
              </a:custGeom>
              <a:grpFill/>
              <a:ln w="6350" cap="flat">
                <a:solidFill>
                  <a:srgbClr val="94C33D"/>
                </a:solidFill>
                <a:prstDash val="solid"/>
                <a:miter/>
              </a:ln>
            </p:spPr>
            <p:txBody>
              <a:bodyPr rtlCol="0" anchor="ctr"/>
              <a:lstStyle/>
              <a:p>
                <a:endParaRPr lang="en-US"/>
              </a:p>
            </p:txBody>
          </p:sp>
        </p:grpSp>
        <p:grpSp>
          <p:nvGrpSpPr>
            <p:cNvPr id="114" name="Graphic 5">
              <a:extLst>
                <a:ext uri="{FF2B5EF4-FFF2-40B4-BE49-F238E27FC236}">
                  <a16:creationId xmlns:a16="http://schemas.microsoft.com/office/drawing/2014/main" id="{10EADAFF-C002-0CD1-C8BB-757713CB3BE9}"/>
                </a:ext>
              </a:extLst>
            </p:cNvPr>
            <p:cNvGrpSpPr/>
            <p:nvPr/>
          </p:nvGrpSpPr>
          <p:grpSpPr>
            <a:xfrm>
              <a:off x="7328803" y="9071034"/>
              <a:ext cx="95149" cy="92253"/>
              <a:chOff x="7328803" y="9071034"/>
              <a:chExt cx="95149" cy="92253"/>
            </a:xfrm>
            <a:grpFill/>
          </p:grpSpPr>
          <p:sp>
            <p:nvSpPr>
              <p:cNvPr id="115" name="Freeform 114">
                <a:extLst>
                  <a:ext uri="{FF2B5EF4-FFF2-40B4-BE49-F238E27FC236}">
                    <a16:creationId xmlns:a16="http://schemas.microsoft.com/office/drawing/2014/main" id="{A13950C3-1966-253D-16AD-4121455462E2}"/>
                  </a:ext>
                </a:extLst>
              </p:cNvPr>
              <p:cNvSpPr/>
              <p:nvPr/>
            </p:nvSpPr>
            <p:spPr>
              <a:xfrm>
                <a:off x="7333254" y="9076305"/>
                <a:ext cx="82336" cy="81710"/>
              </a:xfrm>
              <a:custGeom>
                <a:avLst/>
                <a:gdLst>
                  <a:gd name="connsiteX0" fmla="*/ 14919 w 82336"/>
                  <a:gd name="connsiteY0" fmla="*/ 81711 h 81710"/>
                  <a:gd name="connsiteX1" fmla="*/ 10965 w 82336"/>
                  <a:gd name="connsiteY1" fmla="*/ 81711 h 81710"/>
                  <a:gd name="connsiteX2" fmla="*/ 422 w 82336"/>
                  <a:gd name="connsiteY2" fmla="*/ 57989 h 81710"/>
                  <a:gd name="connsiteX3" fmla="*/ 422 w 82336"/>
                  <a:gd name="connsiteY3" fmla="*/ 56670 h 81710"/>
                  <a:gd name="connsiteX4" fmla="*/ 422 w 82336"/>
                  <a:gd name="connsiteY4" fmla="*/ 56670 h 81710"/>
                  <a:gd name="connsiteX5" fmla="*/ 7011 w 82336"/>
                  <a:gd name="connsiteY5" fmla="*/ 48763 h 81710"/>
                  <a:gd name="connsiteX6" fmla="*/ 24144 w 82336"/>
                  <a:gd name="connsiteY6" fmla="*/ 18451 h 81710"/>
                  <a:gd name="connsiteX7" fmla="*/ 41277 w 82336"/>
                  <a:gd name="connsiteY7" fmla="*/ 2636 h 81710"/>
                  <a:gd name="connsiteX8" fmla="*/ 49185 w 82336"/>
                  <a:gd name="connsiteY8" fmla="*/ 1318 h 81710"/>
                  <a:gd name="connsiteX9" fmla="*/ 66317 w 82336"/>
                  <a:gd name="connsiteY9" fmla="*/ 0 h 81710"/>
                  <a:gd name="connsiteX10" fmla="*/ 67636 w 82336"/>
                  <a:gd name="connsiteY10" fmla="*/ 0 h 81710"/>
                  <a:gd name="connsiteX11" fmla="*/ 80815 w 82336"/>
                  <a:gd name="connsiteY11" fmla="*/ 6590 h 81710"/>
                  <a:gd name="connsiteX12" fmla="*/ 80815 w 82336"/>
                  <a:gd name="connsiteY12" fmla="*/ 17133 h 81710"/>
                  <a:gd name="connsiteX13" fmla="*/ 65000 w 82336"/>
                  <a:gd name="connsiteY13" fmla="*/ 25041 h 81710"/>
                  <a:gd name="connsiteX14" fmla="*/ 57092 w 82336"/>
                  <a:gd name="connsiteY14" fmla="*/ 26358 h 81710"/>
                  <a:gd name="connsiteX15" fmla="*/ 53138 w 82336"/>
                  <a:gd name="connsiteY15" fmla="*/ 36901 h 81710"/>
                  <a:gd name="connsiteX16" fmla="*/ 50502 w 82336"/>
                  <a:gd name="connsiteY16" fmla="*/ 47445 h 81710"/>
                  <a:gd name="connsiteX17" fmla="*/ 38641 w 82336"/>
                  <a:gd name="connsiteY17" fmla="*/ 57989 h 81710"/>
                  <a:gd name="connsiteX18" fmla="*/ 30733 w 82336"/>
                  <a:gd name="connsiteY18" fmla="*/ 63260 h 81710"/>
                  <a:gd name="connsiteX19" fmla="*/ 26780 w 82336"/>
                  <a:gd name="connsiteY19" fmla="*/ 68532 h 81710"/>
                  <a:gd name="connsiteX20" fmla="*/ 14919 w 82336"/>
                  <a:gd name="connsiteY20" fmla="*/ 81711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336" h="81710">
                    <a:moveTo>
                      <a:pt x="14919" y="81711"/>
                    </a:moveTo>
                    <a:cubicBezTo>
                      <a:pt x="13601" y="81711"/>
                      <a:pt x="12283" y="81711"/>
                      <a:pt x="10965" y="81711"/>
                    </a:cubicBezTo>
                    <a:cubicBezTo>
                      <a:pt x="422" y="79075"/>
                      <a:pt x="-896" y="67214"/>
                      <a:pt x="422" y="57989"/>
                    </a:cubicBezTo>
                    <a:lnTo>
                      <a:pt x="422" y="56670"/>
                    </a:lnTo>
                    <a:lnTo>
                      <a:pt x="422" y="56670"/>
                    </a:lnTo>
                    <a:cubicBezTo>
                      <a:pt x="3058" y="54035"/>
                      <a:pt x="4375" y="51399"/>
                      <a:pt x="7011" y="48763"/>
                    </a:cubicBezTo>
                    <a:cubicBezTo>
                      <a:pt x="14919" y="39537"/>
                      <a:pt x="21509" y="30312"/>
                      <a:pt x="24144" y="18451"/>
                    </a:cubicBezTo>
                    <a:cubicBezTo>
                      <a:pt x="26780" y="9226"/>
                      <a:pt x="30733" y="3954"/>
                      <a:pt x="41277" y="2636"/>
                    </a:cubicBezTo>
                    <a:cubicBezTo>
                      <a:pt x="43913" y="2636"/>
                      <a:pt x="46549" y="2636"/>
                      <a:pt x="49185" y="1318"/>
                    </a:cubicBezTo>
                    <a:cubicBezTo>
                      <a:pt x="54457" y="0"/>
                      <a:pt x="61046" y="0"/>
                      <a:pt x="66317" y="0"/>
                    </a:cubicBezTo>
                    <a:cubicBezTo>
                      <a:pt x="66317" y="0"/>
                      <a:pt x="67636" y="0"/>
                      <a:pt x="67636" y="0"/>
                    </a:cubicBezTo>
                    <a:cubicBezTo>
                      <a:pt x="71589" y="0"/>
                      <a:pt x="78179" y="1318"/>
                      <a:pt x="80815" y="6590"/>
                    </a:cubicBezTo>
                    <a:cubicBezTo>
                      <a:pt x="82132" y="7908"/>
                      <a:pt x="83450" y="11862"/>
                      <a:pt x="80815" y="17133"/>
                    </a:cubicBezTo>
                    <a:cubicBezTo>
                      <a:pt x="76860" y="23722"/>
                      <a:pt x="70271" y="25041"/>
                      <a:pt x="65000" y="25041"/>
                    </a:cubicBezTo>
                    <a:cubicBezTo>
                      <a:pt x="62364" y="25041"/>
                      <a:pt x="59728" y="25041"/>
                      <a:pt x="57092" y="26358"/>
                    </a:cubicBezTo>
                    <a:cubicBezTo>
                      <a:pt x="54457" y="27677"/>
                      <a:pt x="53138" y="32948"/>
                      <a:pt x="53138" y="36901"/>
                    </a:cubicBezTo>
                    <a:cubicBezTo>
                      <a:pt x="53138" y="40856"/>
                      <a:pt x="51821" y="44809"/>
                      <a:pt x="50502" y="47445"/>
                    </a:cubicBezTo>
                    <a:cubicBezTo>
                      <a:pt x="47867" y="52717"/>
                      <a:pt x="42595" y="55353"/>
                      <a:pt x="38641" y="57989"/>
                    </a:cubicBezTo>
                    <a:cubicBezTo>
                      <a:pt x="36005" y="59306"/>
                      <a:pt x="33369" y="60625"/>
                      <a:pt x="30733" y="63260"/>
                    </a:cubicBezTo>
                    <a:cubicBezTo>
                      <a:pt x="29416" y="64578"/>
                      <a:pt x="28098" y="67214"/>
                      <a:pt x="26780" y="68532"/>
                    </a:cubicBezTo>
                    <a:cubicBezTo>
                      <a:pt x="25462" y="75121"/>
                      <a:pt x="21509" y="81711"/>
                      <a:pt x="14919" y="81711"/>
                    </a:cubicBezTo>
                    <a:close/>
                  </a:path>
                </a:pathLst>
              </a:custGeom>
              <a:grpFill/>
              <a:ln w="6350" cap="flat">
                <a:solidFill>
                  <a:srgbClr val="94C33D"/>
                </a:solid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082EFDC-A814-9731-9102-6577CB7D5E90}"/>
                  </a:ext>
                </a:extLst>
              </p:cNvPr>
              <p:cNvSpPr/>
              <p:nvPr/>
            </p:nvSpPr>
            <p:spPr>
              <a:xfrm>
                <a:off x="7328803" y="9071034"/>
                <a:ext cx="95149" cy="92253"/>
              </a:xfrm>
              <a:custGeom>
                <a:avLst/>
                <a:gdLst>
                  <a:gd name="connsiteX0" fmla="*/ 19370 w 95149"/>
                  <a:gd name="connsiteY0" fmla="*/ 92254 h 92253"/>
                  <a:gd name="connsiteX1" fmla="*/ 14098 w 95149"/>
                  <a:gd name="connsiteY1" fmla="*/ 90936 h 92253"/>
                  <a:gd name="connsiteX2" fmla="*/ 919 w 95149"/>
                  <a:gd name="connsiteY2" fmla="*/ 61941 h 92253"/>
                  <a:gd name="connsiteX3" fmla="*/ 2236 w 95149"/>
                  <a:gd name="connsiteY3" fmla="*/ 59306 h 92253"/>
                  <a:gd name="connsiteX4" fmla="*/ 8826 w 95149"/>
                  <a:gd name="connsiteY4" fmla="*/ 51398 h 92253"/>
                  <a:gd name="connsiteX5" fmla="*/ 10144 w 95149"/>
                  <a:gd name="connsiteY5" fmla="*/ 50081 h 92253"/>
                  <a:gd name="connsiteX6" fmla="*/ 27277 w 95149"/>
                  <a:gd name="connsiteY6" fmla="*/ 22404 h 92253"/>
                  <a:gd name="connsiteX7" fmla="*/ 48363 w 95149"/>
                  <a:gd name="connsiteY7" fmla="*/ 2635 h 92253"/>
                  <a:gd name="connsiteX8" fmla="*/ 56271 w 95149"/>
                  <a:gd name="connsiteY8" fmla="*/ 1318 h 92253"/>
                  <a:gd name="connsiteX9" fmla="*/ 74721 w 95149"/>
                  <a:gd name="connsiteY9" fmla="*/ 0 h 92253"/>
                  <a:gd name="connsiteX10" fmla="*/ 76040 w 95149"/>
                  <a:gd name="connsiteY10" fmla="*/ 0 h 92253"/>
                  <a:gd name="connsiteX11" fmla="*/ 93173 w 95149"/>
                  <a:gd name="connsiteY11" fmla="*/ 9225 h 92253"/>
                  <a:gd name="connsiteX12" fmla="*/ 93173 w 95149"/>
                  <a:gd name="connsiteY12" fmla="*/ 25040 h 92253"/>
                  <a:gd name="connsiteX13" fmla="*/ 73404 w 95149"/>
                  <a:gd name="connsiteY13" fmla="*/ 35583 h 92253"/>
                  <a:gd name="connsiteX14" fmla="*/ 68132 w 95149"/>
                  <a:gd name="connsiteY14" fmla="*/ 36901 h 92253"/>
                  <a:gd name="connsiteX15" fmla="*/ 66814 w 95149"/>
                  <a:gd name="connsiteY15" fmla="*/ 43491 h 92253"/>
                  <a:gd name="connsiteX16" fmla="*/ 62861 w 95149"/>
                  <a:gd name="connsiteY16" fmla="*/ 55352 h 92253"/>
                  <a:gd name="connsiteX17" fmla="*/ 49682 w 95149"/>
                  <a:gd name="connsiteY17" fmla="*/ 67213 h 92253"/>
                  <a:gd name="connsiteX18" fmla="*/ 43092 w 95149"/>
                  <a:gd name="connsiteY18" fmla="*/ 71167 h 92253"/>
                  <a:gd name="connsiteX19" fmla="*/ 40456 w 95149"/>
                  <a:gd name="connsiteY19" fmla="*/ 76439 h 92253"/>
                  <a:gd name="connsiteX20" fmla="*/ 19370 w 95149"/>
                  <a:gd name="connsiteY20" fmla="*/ 92254 h 92253"/>
                  <a:gd name="connsiteX21" fmla="*/ 10144 w 95149"/>
                  <a:gd name="connsiteY21" fmla="*/ 64577 h 92253"/>
                  <a:gd name="connsiteX22" fmla="*/ 16734 w 95149"/>
                  <a:gd name="connsiteY22" fmla="*/ 81710 h 92253"/>
                  <a:gd name="connsiteX23" fmla="*/ 28594 w 95149"/>
                  <a:gd name="connsiteY23" fmla="*/ 72485 h 92253"/>
                  <a:gd name="connsiteX24" fmla="*/ 32549 w 95149"/>
                  <a:gd name="connsiteY24" fmla="*/ 65896 h 92253"/>
                  <a:gd name="connsiteX25" fmla="*/ 40456 w 95149"/>
                  <a:gd name="connsiteY25" fmla="*/ 59306 h 92253"/>
                  <a:gd name="connsiteX26" fmla="*/ 50999 w 95149"/>
                  <a:gd name="connsiteY26" fmla="*/ 50081 h 92253"/>
                  <a:gd name="connsiteX27" fmla="*/ 53635 w 95149"/>
                  <a:gd name="connsiteY27" fmla="*/ 42173 h 92253"/>
                  <a:gd name="connsiteX28" fmla="*/ 60225 w 95149"/>
                  <a:gd name="connsiteY28" fmla="*/ 27676 h 92253"/>
                  <a:gd name="connsiteX29" fmla="*/ 70768 w 95149"/>
                  <a:gd name="connsiteY29" fmla="*/ 25040 h 92253"/>
                  <a:gd name="connsiteX30" fmla="*/ 82629 w 95149"/>
                  <a:gd name="connsiteY30" fmla="*/ 19769 h 92253"/>
                  <a:gd name="connsiteX31" fmla="*/ 82629 w 95149"/>
                  <a:gd name="connsiteY31" fmla="*/ 13179 h 92253"/>
                  <a:gd name="connsiteX32" fmla="*/ 73404 w 95149"/>
                  <a:gd name="connsiteY32" fmla="*/ 9225 h 92253"/>
                  <a:gd name="connsiteX33" fmla="*/ 54953 w 95149"/>
                  <a:gd name="connsiteY33" fmla="*/ 10543 h 92253"/>
                  <a:gd name="connsiteX34" fmla="*/ 47046 w 95149"/>
                  <a:gd name="connsiteY34" fmla="*/ 11861 h 92253"/>
                  <a:gd name="connsiteX35" fmla="*/ 35184 w 95149"/>
                  <a:gd name="connsiteY35" fmla="*/ 23722 h 92253"/>
                  <a:gd name="connsiteX36" fmla="*/ 16734 w 95149"/>
                  <a:gd name="connsiteY36" fmla="*/ 55352 h 92253"/>
                  <a:gd name="connsiteX37" fmla="*/ 15415 w 95149"/>
                  <a:gd name="connsiteY37" fmla="*/ 56670 h 92253"/>
                  <a:gd name="connsiteX38" fmla="*/ 10144 w 95149"/>
                  <a:gd name="connsiteY38" fmla="*/ 64577 h 9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149" h="92253">
                    <a:moveTo>
                      <a:pt x="19370" y="92254"/>
                    </a:moveTo>
                    <a:cubicBezTo>
                      <a:pt x="18051" y="92254"/>
                      <a:pt x="15415" y="92254"/>
                      <a:pt x="14098" y="90936"/>
                    </a:cubicBezTo>
                    <a:cubicBezTo>
                      <a:pt x="919" y="86982"/>
                      <a:pt x="-1717" y="72485"/>
                      <a:pt x="919" y="61941"/>
                    </a:cubicBezTo>
                    <a:lnTo>
                      <a:pt x="2236" y="59306"/>
                    </a:lnTo>
                    <a:cubicBezTo>
                      <a:pt x="4872" y="56670"/>
                      <a:pt x="6191" y="54034"/>
                      <a:pt x="8826" y="51398"/>
                    </a:cubicBezTo>
                    <a:lnTo>
                      <a:pt x="10144" y="50081"/>
                    </a:lnTo>
                    <a:cubicBezTo>
                      <a:pt x="16734" y="40855"/>
                      <a:pt x="23323" y="32948"/>
                      <a:pt x="27277" y="22404"/>
                    </a:cubicBezTo>
                    <a:cubicBezTo>
                      <a:pt x="29913" y="13179"/>
                      <a:pt x="33866" y="5271"/>
                      <a:pt x="48363" y="2635"/>
                    </a:cubicBezTo>
                    <a:cubicBezTo>
                      <a:pt x="50999" y="2635"/>
                      <a:pt x="53635" y="2635"/>
                      <a:pt x="56271" y="1318"/>
                    </a:cubicBezTo>
                    <a:cubicBezTo>
                      <a:pt x="62861" y="0"/>
                      <a:pt x="69450" y="0"/>
                      <a:pt x="74721" y="0"/>
                    </a:cubicBezTo>
                    <a:cubicBezTo>
                      <a:pt x="74721" y="0"/>
                      <a:pt x="76040" y="0"/>
                      <a:pt x="76040" y="0"/>
                    </a:cubicBezTo>
                    <a:cubicBezTo>
                      <a:pt x="82629" y="0"/>
                      <a:pt x="90537" y="2635"/>
                      <a:pt x="93173" y="9225"/>
                    </a:cubicBezTo>
                    <a:cubicBezTo>
                      <a:pt x="95809" y="14497"/>
                      <a:pt x="95809" y="19769"/>
                      <a:pt x="93173" y="25040"/>
                    </a:cubicBezTo>
                    <a:cubicBezTo>
                      <a:pt x="87901" y="34265"/>
                      <a:pt x="78676" y="34265"/>
                      <a:pt x="73404" y="35583"/>
                    </a:cubicBezTo>
                    <a:cubicBezTo>
                      <a:pt x="70768" y="35583"/>
                      <a:pt x="68132" y="35583"/>
                      <a:pt x="68132" y="36901"/>
                    </a:cubicBezTo>
                    <a:cubicBezTo>
                      <a:pt x="66814" y="38219"/>
                      <a:pt x="66814" y="42173"/>
                      <a:pt x="66814" y="43491"/>
                    </a:cubicBezTo>
                    <a:cubicBezTo>
                      <a:pt x="66814" y="47445"/>
                      <a:pt x="65497" y="51398"/>
                      <a:pt x="62861" y="55352"/>
                    </a:cubicBezTo>
                    <a:cubicBezTo>
                      <a:pt x="58907" y="61941"/>
                      <a:pt x="53635" y="64577"/>
                      <a:pt x="49682" y="67213"/>
                    </a:cubicBezTo>
                    <a:cubicBezTo>
                      <a:pt x="47046" y="68531"/>
                      <a:pt x="44410" y="69849"/>
                      <a:pt x="43092" y="71167"/>
                    </a:cubicBezTo>
                    <a:cubicBezTo>
                      <a:pt x="41774" y="72485"/>
                      <a:pt x="41774" y="73803"/>
                      <a:pt x="40456" y="76439"/>
                    </a:cubicBezTo>
                    <a:cubicBezTo>
                      <a:pt x="33866" y="83028"/>
                      <a:pt x="29913" y="92254"/>
                      <a:pt x="19370" y="92254"/>
                    </a:cubicBezTo>
                    <a:close/>
                    <a:moveTo>
                      <a:pt x="10144" y="64577"/>
                    </a:moveTo>
                    <a:cubicBezTo>
                      <a:pt x="8826" y="71167"/>
                      <a:pt x="8826" y="80392"/>
                      <a:pt x="16734" y="81710"/>
                    </a:cubicBezTo>
                    <a:cubicBezTo>
                      <a:pt x="22005" y="83028"/>
                      <a:pt x="24641" y="79075"/>
                      <a:pt x="28594" y="72485"/>
                    </a:cubicBezTo>
                    <a:cubicBezTo>
                      <a:pt x="29913" y="69849"/>
                      <a:pt x="31230" y="67213"/>
                      <a:pt x="32549" y="65896"/>
                    </a:cubicBezTo>
                    <a:cubicBezTo>
                      <a:pt x="35184" y="63260"/>
                      <a:pt x="37820" y="61941"/>
                      <a:pt x="40456" y="59306"/>
                    </a:cubicBezTo>
                    <a:cubicBezTo>
                      <a:pt x="44410" y="56670"/>
                      <a:pt x="48363" y="55352"/>
                      <a:pt x="50999" y="50081"/>
                    </a:cubicBezTo>
                    <a:cubicBezTo>
                      <a:pt x="52318" y="47445"/>
                      <a:pt x="52318" y="44809"/>
                      <a:pt x="53635" y="42173"/>
                    </a:cubicBezTo>
                    <a:cubicBezTo>
                      <a:pt x="54953" y="35583"/>
                      <a:pt x="54953" y="30312"/>
                      <a:pt x="60225" y="27676"/>
                    </a:cubicBezTo>
                    <a:cubicBezTo>
                      <a:pt x="62861" y="26358"/>
                      <a:pt x="66814" y="26358"/>
                      <a:pt x="70768" y="25040"/>
                    </a:cubicBezTo>
                    <a:cubicBezTo>
                      <a:pt x="76040" y="25040"/>
                      <a:pt x="79993" y="23722"/>
                      <a:pt x="82629" y="19769"/>
                    </a:cubicBezTo>
                    <a:cubicBezTo>
                      <a:pt x="83947" y="17133"/>
                      <a:pt x="83947" y="15814"/>
                      <a:pt x="82629" y="13179"/>
                    </a:cubicBezTo>
                    <a:cubicBezTo>
                      <a:pt x="81311" y="10543"/>
                      <a:pt x="76040" y="9225"/>
                      <a:pt x="73404" y="9225"/>
                    </a:cubicBezTo>
                    <a:cubicBezTo>
                      <a:pt x="66814" y="9225"/>
                      <a:pt x="61542" y="10543"/>
                      <a:pt x="54953" y="10543"/>
                    </a:cubicBezTo>
                    <a:cubicBezTo>
                      <a:pt x="52318" y="10543"/>
                      <a:pt x="49682" y="10543"/>
                      <a:pt x="47046" y="11861"/>
                    </a:cubicBezTo>
                    <a:cubicBezTo>
                      <a:pt x="40456" y="13179"/>
                      <a:pt x="36502" y="15814"/>
                      <a:pt x="35184" y="23722"/>
                    </a:cubicBezTo>
                    <a:cubicBezTo>
                      <a:pt x="31230" y="36901"/>
                      <a:pt x="24641" y="46127"/>
                      <a:pt x="16734" y="55352"/>
                    </a:cubicBezTo>
                    <a:lnTo>
                      <a:pt x="15415" y="56670"/>
                    </a:lnTo>
                    <a:cubicBezTo>
                      <a:pt x="14098" y="59306"/>
                      <a:pt x="11462" y="61941"/>
                      <a:pt x="10144" y="64577"/>
                    </a:cubicBezTo>
                    <a:close/>
                  </a:path>
                </a:pathLst>
              </a:custGeom>
              <a:grpFill/>
              <a:ln w="6350" cap="flat">
                <a:solidFill>
                  <a:srgbClr val="94C33D"/>
                </a:solidFill>
                <a:prstDash val="solid"/>
                <a:miter/>
              </a:ln>
            </p:spPr>
            <p:txBody>
              <a:bodyPr rtlCol="0" anchor="ctr"/>
              <a:lstStyle/>
              <a:p>
                <a:endParaRPr lang="en-US"/>
              </a:p>
            </p:txBody>
          </p:sp>
        </p:grpSp>
        <p:grpSp>
          <p:nvGrpSpPr>
            <p:cNvPr id="117" name="Graphic 5">
              <a:extLst>
                <a:ext uri="{FF2B5EF4-FFF2-40B4-BE49-F238E27FC236}">
                  <a16:creationId xmlns:a16="http://schemas.microsoft.com/office/drawing/2014/main" id="{4E624F57-F8B9-5F1E-F771-85984E40219E}"/>
                </a:ext>
              </a:extLst>
            </p:cNvPr>
            <p:cNvGrpSpPr/>
            <p:nvPr/>
          </p:nvGrpSpPr>
          <p:grpSpPr>
            <a:xfrm>
              <a:off x="5361238" y="7478994"/>
              <a:ext cx="1113778" cy="1360086"/>
              <a:chOff x="5361238" y="7478994"/>
              <a:chExt cx="1113778" cy="1360086"/>
            </a:xfrm>
            <a:grpFill/>
          </p:grpSpPr>
          <p:sp>
            <p:nvSpPr>
              <p:cNvPr id="118" name="Freeform 117">
                <a:extLst>
                  <a:ext uri="{FF2B5EF4-FFF2-40B4-BE49-F238E27FC236}">
                    <a16:creationId xmlns:a16="http://schemas.microsoft.com/office/drawing/2014/main" id="{CE2BF481-80FC-025F-9149-6D3709E46921}"/>
                  </a:ext>
                </a:extLst>
              </p:cNvPr>
              <p:cNvSpPr/>
              <p:nvPr/>
            </p:nvSpPr>
            <p:spPr>
              <a:xfrm>
                <a:off x="5362541" y="7481630"/>
                <a:ext cx="1099541" cy="1353497"/>
              </a:xfrm>
              <a:custGeom>
                <a:avLst/>
                <a:gdLst>
                  <a:gd name="connsiteX0" fmla="*/ 783694 w 1099541"/>
                  <a:gd name="connsiteY0" fmla="*/ 1353497 h 1353497"/>
                  <a:gd name="connsiteX1" fmla="*/ 766562 w 1099541"/>
                  <a:gd name="connsiteY1" fmla="*/ 1346908 h 1353497"/>
                  <a:gd name="connsiteX2" fmla="*/ 766562 w 1099541"/>
                  <a:gd name="connsiteY2" fmla="*/ 1331093 h 1353497"/>
                  <a:gd name="connsiteX3" fmla="*/ 783694 w 1099541"/>
                  <a:gd name="connsiteY3" fmla="*/ 1298145 h 1353497"/>
                  <a:gd name="connsiteX4" fmla="*/ 788966 w 1099541"/>
                  <a:gd name="connsiteY4" fmla="*/ 1287602 h 1353497"/>
                  <a:gd name="connsiteX5" fmla="*/ 788966 w 1099541"/>
                  <a:gd name="connsiteY5" fmla="*/ 1275740 h 1353497"/>
                  <a:gd name="connsiteX6" fmla="*/ 798191 w 1099541"/>
                  <a:gd name="connsiteY6" fmla="*/ 1245428 h 1353497"/>
                  <a:gd name="connsiteX7" fmla="*/ 799509 w 1099541"/>
                  <a:gd name="connsiteY7" fmla="*/ 1244111 h 1353497"/>
                  <a:gd name="connsiteX8" fmla="*/ 821913 w 1099541"/>
                  <a:gd name="connsiteY8" fmla="*/ 1179533 h 1353497"/>
                  <a:gd name="connsiteX9" fmla="*/ 811370 w 1099541"/>
                  <a:gd name="connsiteY9" fmla="*/ 1141314 h 1353497"/>
                  <a:gd name="connsiteX10" fmla="*/ 808734 w 1099541"/>
                  <a:gd name="connsiteY10" fmla="*/ 1124180 h 1353497"/>
                  <a:gd name="connsiteX11" fmla="*/ 803463 w 1099541"/>
                  <a:gd name="connsiteY11" fmla="*/ 1099140 h 1353497"/>
                  <a:gd name="connsiteX12" fmla="*/ 798191 w 1099541"/>
                  <a:gd name="connsiteY12" fmla="*/ 1084643 h 1353497"/>
                  <a:gd name="connsiteX13" fmla="*/ 790284 w 1099541"/>
                  <a:gd name="connsiteY13" fmla="*/ 1060920 h 1353497"/>
                  <a:gd name="connsiteX14" fmla="*/ 786330 w 1099541"/>
                  <a:gd name="connsiteY14" fmla="*/ 1063556 h 1353497"/>
                  <a:gd name="connsiteX15" fmla="*/ 767879 w 1099541"/>
                  <a:gd name="connsiteY15" fmla="*/ 1074100 h 1353497"/>
                  <a:gd name="connsiteX16" fmla="*/ 757336 w 1099541"/>
                  <a:gd name="connsiteY16" fmla="*/ 1063556 h 1353497"/>
                  <a:gd name="connsiteX17" fmla="*/ 742839 w 1099541"/>
                  <a:gd name="connsiteY17" fmla="*/ 1041152 h 1353497"/>
                  <a:gd name="connsiteX18" fmla="*/ 740203 w 1099541"/>
                  <a:gd name="connsiteY18" fmla="*/ 1038516 h 1353497"/>
                  <a:gd name="connsiteX19" fmla="*/ 736249 w 1099541"/>
                  <a:gd name="connsiteY19" fmla="*/ 1035881 h 1353497"/>
                  <a:gd name="connsiteX20" fmla="*/ 725706 w 1099541"/>
                  <a:gd name="connsiteY20" fmla="*/ 1017429 h 1353497"/>
                  <a:gd name="connsiteX21" fmla="*/ 723070 w 1099541"/>
                  <a:gd name="connsiteY21" fmla="*/ 984482 h 1353497"/>
                  <a:gd name="connsiteX22" fmla="*/ 712527 w 1099541"/>
                  <a:gd name="connsiteY22" fmla="*/ 979210 h 1353497"/>
                  <a:gd name="connsiteX23" fmla="*/ 711209 w 1099541"/>
                  <a:gd name="connsiteY23" fmla="*/ 979210 h 1353497"/>
                  <a:gd name="connsiteX24" fmla="*/ 690122 w 1099541"/>
                  <a:gd name="connsiteY24" fmla="*/ 981846 h 1353497"/>
                  <a:gd name="connsiteX25" fmla="*/ 678261 w 1099541"/>
                  <a:gd name="connsiteY25" fmla="*/ 984482 h 1353497"/>
                  <a:gd name="connsiteX26" fmla="*/ 671672 w 1099541"/>
                  <a:gd name="connsiteY26" fmla="*/ 981846 h 1353497"/>
                  <a:gd name="connsiteX27" fmla="*/ 671672 w 1099541"/>
                  <a:gd name="connsiteY27" fmla="*/ 969985 h 1353497"/>
                  <a:gd name="connsiteX28" fmla="*/ 667718 w 1099541"/>
                  <a:gd name="connsiteY28" fmla="*/ 946262 h 1353497"/>
                  <a:gd name="connsiteX29" fmla="*/ 629498 w 1099541"/>
                  <a:gd name="connsiteY29" fmla="*/ 908043 h 1353497"/>
                  <a:gd name="connsiteX30" fmla="*/ 599186 w 1099541"/>
                  <a:gd name="connsiteY30" fmla="*/ 880366 h 1353497"/>
                  <a:gd name="connsiteX31" fmla="*/ 595233 w 1099541"/>
                  <a:gd name="connsiteY31" fmla="*/ 880366 h 1353497"/>
                  <a:gd name="connsiteX32" fmla="*/ 592597 w 1099541"/>
                  <a:gd name="connsiteY32" fmla="*/ 881685 h 1353497"/>
                  <a:gd name="connsiteX33" fmla="*/ 571510 w 1099541"/>
                  <a:gd name="connsiteY33" fmla="*/ 886956 h 1353497"/>
                  <a:gd name="connsiteX34" fmla="*/ 550423 w 1099541"/>
                  <a:gd name="connsiteY34" fmla="*/ 868505 h 1353497"/>
                  <a:gd name="connsiteX35" fmla="*/ 522747 w 1099541"/>
                  <a:gd name="connsiteY35" fmla="*/ 828968 h 1353497"/>
                  <a:gd name="connsiteX36" fmla="*/ 489799 w 1099541"/>
                  <a:gd name="connsiteY36" fmla="*/ 790748 h 1353497"/>
                  <a:gd name="connsiteX37" fmla="*/ 472667 w 1099541"/>
                  <a:gd name="connsiteY37" fmla="*/ 756483 h 1353497"/>
                  <a:gd name="connsiteX38" fmla="*/ 471349 w 1099541"/>
                  <a:gd name="connsiteY38" fmla="*/ 755164 h 1353497"/>
                  <a:gd name="connsiteX39" fmla="*/ 464759 w 1099541"/>
                  <a:gd name="connsiteY39" fmla="*/ 748575 h 1353497"/>
                  <a:gd name="connsiteX40" fmla="*/ 464759 w 1099541"/>
                  <a:gd name="connsiteY40" fmla="*/ 747257 h 1353497"/>
                  <a:gd name="connsiteX41" fmla="*/ 464759 w 1099541"/>
                  <a:gd name="connsiteY41" fmla="*/ 747257 h 1353497"/>
                  <a:gd name="connsiteX42" fmla="*/ 463441 w 1099541"/>
                  <a:gd name="connsiteY42" fmla="*/ 744621 h 1353497"/>
                  <a:gd name="connsiteX43" fmla="*/ 458170 w 1099541"/>
                  <a:gd name="connsiteY43" fmla="*/ 738032 h 1353497"/>
                  <a:gd name="connsiteX44" fmla="*/ 434447 w 1099541"/>
                  <a:gd name="connsiteY44" fmla="*/ 715627 h 1353497"/>
                  <a:gd name="connsiteX45" fmla="*/ 421268 w 1099541"/>
                  <a:gd name="connsiteY45" fmla="*/ 711673 h 1353497"/>
                  <a:gd name="connsiteX46" fmla="*/ 396227 w 1099541"/>
                  <a:gd name="connsiteY46" fmla="*/ 699813 h 1353497"/>
                  <a:gd name="connsiteX47" fmla="*/ 394910 w 1099541"/>
                  <a:gd name="connsiteY47" fmla="*/ 687951 h 1353497"/>
                  <a:gd name="connsiteX48" fmla="*/ 389638 w 1099541"/>
                  <a:gd name="connsiteY48" fmla="*/ 662910 h 1353497"/>
                  <a:gd name="connsiteX49" fmla="*/ 387002 w 1099541"/>
                  <a:gd name="connsiteY49" fmla="*/ 660275 h 1353497"/>
                  <a:gd name="connsiteX50" fmla="*/ 372505 w 1099541"/>
                  <a:gd name="connsiteY50" fmla="*/ 640507 h 1353497"/>
                  <a:gd name="connsiteX51" fmla="*/ 372505 w 1099541"/>
                  <a:gd name="connsiteY51" fmla="*/ 637871 h 1353497"/>
                  <a:gd name="connsiteX52" fmla="*/ 371187 w 1099541"/>
                  <a:gd name="connsiteY52" fmla="*/ 624691 h 1353497"/>
                  <a:gd name="connsiteX53" fmla="*/ 369869 w 1099541"/>
                  <a:gd name="connsiteY53" fmla="*/ 624691 h 1353497"/>
                  <a:gd name="connsiteX54" fmla="*/ 364598 w 1099541"/>
                  <a:gd name="connsiteY54" fmla="*/ 626009 h 1353497"/>
                  <a:gd name="connsiteX55" fmla="*/ 350100 w 1099541"/>
                  <a:gd name="connsiteY55" fmla="*/ 616783 h 1353497"/>
                  <a:gd name="connsiteX56" fmla="*/ 350100 w 1099541"/>
                  <a:gd name="connsiteY56" fmla="*/ 597015 h 1353497"/>
                  <a:gd name="connsiteX57" fmla="*/ 352736 w 1099541"/>
                  <a:gd name="connsiteY57" fmla="*/ 593061 h 1353497"/>
                  <a:gd name="connsiteX58" fmla="*/ 354054 w 1099541"/>
                  <a:gd name="connsiteY58" fmla="*/ 573292 h 1353497"/>
                  <a:gd name="connsiteX59" fmla="*/ 347465 w 1099541"/>
                  <a:gd name="connsiteY59" fmla="*/ 539027 h 1353497"/>
                  <a:gd name="connsiteX60" fmla="*/ 343511 w 1099541"/>
                  <a:gd name="connsiteY60" fmla="*/ 529801 h 1353497"/>
                  <a:gd name="connsiteX61" fmla="*/ 340875 w 1099541"/>
                  <a:gd name="connsiteY61" fmla="*/ 517940 h 1353497"/>
                  <a:gd name="connsiteX62" fmla="*/ 326378 w 1099541"/>
                  <a:gd name="connsiteY62" fmla="*/ 474449 h 1353497"/>
                  <a:gd name="connsiteX63" fmla="*/ 309245 w 1099541"/>
                  <a:gd name="connsiteY63" fmla="*/ 469178 h 1353497"/>
                  <a:gd name="connsiteX64" fmla="*/ 285523 w 1099541"/>
                  <a:gd name="connsiteY64" fmla="*/ 455999 h 1353497"/>
                  <a:gd name="connsiteX65" fmla="*/ 240714 w 1099541"/>
                  <a:gd name="connsiteY65" fmla="*/ 419096 h 1353497"/>
                  <a:gd name="connsiteX66" fmla="*/ 239396 w 1099541"/>
                  <a:gd name="connsiteY66" fmla="*/ 419096 h 1353497"/>
                  <a:gd name="connsiteX67" fmla="*/ 211720 w 1099541"/>
                  <a:gd name="connsiteY67" fmla="*/ 415143 h 1353497"/>
                  <a:gd name="connsiteX68" fmla="*/ 174818 w 1099541"/>
                  <a:gd name="connsiteY68" fmla="*/ 430958 h 1353497"/>
                  <a:gd name="connsiteX69" fmla="*/ 164275 w 1099541"/>
                  <a:gd name="connsiteY69" fmla="*/ 442819 h 1353497"/>
                  <a:gd name="connsiteX70" fmla="*/ 101015 w 1099541"/>
                  <a:gd name="connsiteY70" fmla="*/ 495536 h 1353497"/>
                  <a:gd name="connsiteX71" fmla="*/ 97061 w 1099541"/>
                  <a:gd name="connsiteY71" fmla="*/ 496854 h 1353497"/>
                  <a:gd name="connsiteX72" fmla="*/ 93107 w 1099541"/>
                  <a:gd name="connsiteY72" fmla="*/ 498171 h 1353497"/>
                  <a:gd name="connsiteX73" fmla="*/ 91790 w 1099541"/>
                  <a:gd name="connsiteY73" fmla="*/ 494218 h 1353497"/>
                  <a:gd name="connsiteX74" fmla="*/ 90472 w 1099541"/>
                  <a:gd name="connsiteY74" fmla="*/ 488946 h 1353497"/>
                  <a:gd name="connsiteX75" fmla="*/ 87836 w 1099541"/>
                  <a:gd name="connsiteY75" fmla="*/ 482357 h 1353497"/>
                  <a:gd name="connsiteX76" fmla="*/ 82564 w 1099541"/>
                  <a:gd name="connsiteY76" fmla="*/ 473131 h 1353497"/>
                  <a:gd name="connsiteX77" fmla="*/ 79928 w 1099541"/>
                  <a:gd name="connsiteY77" fmla="*/ 470495 h 1353497"/>
                  <a:gd name="connsiteX78" fmla="*/ 70703 w 1099541"/>
                  <a:gd name="connsiteY78" fmla="*/ 463906 h 1353497"/>
                  <a:gd name="connsiteX79" fmla="*/ 58842 w 1099541"/>
                  <a:gd name="connsiteY79" fmla="*/ 463906 h 1353497"/>
                  <a:gd name="connsiteX80" fmla="*/ 69385 w 1099541"/>
                  <a:gd name="connsiteY80" fmla="*/ 457316 h 1353497"/>
                  <a:gd name="connsiteX81" fmla="*/ 85200 w 1099541"/>
                  <a:gd name="connsiteY81" fmla="*/ 440183 h 1353497"/>
                  <a:gd name="connsiteX82" fmla="*/ 70703 w 1099541"/>
                  <a:gd name="connsiteY82" fmla="*/ 429640 h 1353497"/>
                  <a:gd name="connsiteX83" fmla="*/ 69385 w 1099541"/>
                  <a:gd name="connsiteY83" fmla="*/ 429640 h 1353497"/>
                  <a:gd name="connsiteX84" fmla="*/ 37755 w 1099541"/>
                  <a:gd name="connsiteY84" fmla="*/ 405917 h 1353497"/>
                  <a:gd name="connsiteX85" fmla="*/ 40391 w 1099541"/>
                  <a:gd name="connsiteY85" fmla="*/ 369016 h 1353497"/>
                  <a:gd name="connsiteX86" fmla="*/ 41709 w 1099541"/>
                  <a:gd name="connsiteY86" fmla="*/ 363745 h 1353497"/>
                  <a:gd name="connsiteX87" fmla="*/ 43027 w 1099541"/>
                  <a:gd name="connsiteY87" fmla="*/ 325525 h 1353497"/>
                  <a:gd name="connsiteX88" fmla="*/ 31166 w 1099541"/>
                  <a:gd name="connsiteY88" fmla="*/ 318935 h 1353497"/>
                  <a:gd name="connsiteX89" fmla="*/ 25894 w 1099541"/>
                  <a:gd name="connsiteY89" fmla="*/ 318935 h 1353497"/>
                  <a:gd name="connsiteX90" fmla="*/ 19304 w 1099541"/>
                  <a:gd name="connsiteY90" fmla="*/ 318935 h 1353497"/>
                  <a:gd name="connsiteX91" fmla="*/ 11397 w 1099541"/>
                  <a:gd name="connsiteY91" fmla="*/ 317618 h 1353497"/>
                  <a:gd name="connsiteX92" fmla="*/ 853 w 1099541"/>
                  <a:gd name="connsiteY92" fmla="*/ 308392 h 1353497"/>
                  <a:gd name="connsiteX93" fmla="*/ 6125 w 1099541"/>
                  <a:gd name="connsiteY93" fmla="*/ 284670 h 1353497"/>
                  <a:gd name="connsiteX94" fmla="*/ 40391 w 1099541"/>
                  <a:gd name="connsiteY94" fmla="*/ 263583 h 1353497"/>
                  <a:gd name="connsiteX95" fmla="*/ 64113 w 1099541"/>
                  <a:gd name="connsiteY95" fmla="*/ 239860 h 1353497"/>
                  <a:gd name="connsiteX96" fmla="*/ 65431 w 1099541"/>
                  <a:gd name="connsiteY96" fmla="*/ 214820 h 1353497"/>
                  <a:gd name="connsiteX97" fmla="*/ 65431 w 1099541"/>
                  <a:gd name="connsiteY97" fmla="*/ 212185 h 1353497"/>
                  <a:gd name="connsiteX98" fmla="*/ 70703 w 1099541"/>
                  <a:gd name="connsiteY98" fmla="*/ 193733 h 1353497"/>
                  <a:gd name="connsiteX99" fmla="*/ 73339 w 1099541"/>
                  <a:gd name="connsiteY99" fmla="*/ 193733 h 1353497"/>
                  <a:gd name="connsiteX100" fmla="*/ 85200 w 1099541"/>
                  <a:gd name="connsiteY100" fmla="*/ 197687 h 1353497"/>
                  <a:gd name="connsiteX101" fmla="*/ 90472 w 1099541"/>
                  <a:gd name="connsiteY101" fmla="*/ 200323 h 1353497"/>
                  <a:gd name="connsiteX102" fmla="*/ 104969 w 1099541"/>
                  <a:gd name="connsiteY102" fmla="*/ 202959 h 1353497"/>
                  <a:gd name="connsiteX103" fmla="*/ 112876 w 1099541"/>
                  <a:gd name="connsiteY103" fmla="*/ 201641 h 1353497"/>
                  <a:gd name="connsiteX104" fmla="*/ 122102 w 1099541"/>
                  <a:gd name="connsiteY104" fmla="*/ 192416 h 1353497"/>
                  <a:gd name="connsiteX105" fmla="*/ 124738 w 1099541"/>
                  <a:gd name="connsiteY105" fmla="*/ 188461 h 1353497"/>
                  <a:gd name="connsiteX106" fmla="*/ 141870 w 1099541"/>
                  <a:gd name="connsiteY106" fmla="*/ 171329 h 1353497"/>
                  <a:gd name="connsiteX107" fmla="*/ 148460 w 1099541"/>
                  <a:gd name="connsiteY107" fmla="*/ 167375 h 1353497"/>
                  <a:gd name="connsiteX108" fmla="*/ 169547 w 1099541"/>
                  <a:gd name="connsiteY108" fmla="*/ 150242 h 1353497"/>
                  <a:gd name="connsiteX109" fmla="*/ 184044 w 1099541"/>
                  <a:gd name="connsiteY109" fmla="*/ 138381 h 1353497"/>
                  <a:gd name="connsiteX110" fmla="*/ 195905 w 1099541"/>
                  <a:gd name="connsiteY110" fmla="*/ 126520 h 1353497"/>
                  <a:gd name="connsiteX111" fmla="*/ 198540 w 1099541"/>
                  <a:gd name="connsiteY111" fmla="*/ 122566 h 1353497"/>
                  <a:gd name="connsiteX112" fmla="*/ 213038 w 1099541"/>
                  <a:gd name="connsiteY112" fmla="*/ 109387 h 1353497"/>
                  <a:gd name="connsiteX113" fmla="*/ 224899 w 1099541"/>
                  <a:gd name="connsiteY113" fmla="*/ 119931 h 1353497"/>
                  <a:gd name="connsiteX114" fmla="*/ 244667 w 1099541"/>
                  <a:gd name="connsiteY114" fmla="*/ 146289 h 1353497"/>
                  <a:gd name="connsiteX115" fmla="*/ 253893 w 1099541"/>
                  <a:gd name="connsiteY115" fmla="*/ 148924 h 1353497"/>
                  <a:gd name="connsiteX116" fmla="*/ 265754 w 1099541"/>
                  <a:gd name="connsiteY116" fmla="*/ 146289 h 1353497"/>
                  <a:gd name="connsiteX117" fmla="*/ 280251 w 1099541"/>
                  <a:gd name="connsiteY117" fmla="*/ 143653 h 1353497"/>
                  <a:gd name="connsiteX118" fmla="*/ 284205 w 1099541"/>
                  <a:gd name="connsiteY118" fmla="*/ 143653 h 1353497"/>
                  <a:gd name="connsiteX119" fmla="*/ 307927 w 1099541"/>
                  <a:gd name="connsiteY119" fmla="*/ 126520 h 1353497"/>
                  <a:gd name="connsiteX120" fmla="*/ 332968 w 1099541"/>
                  <a:gd name="connsiteY120" fmla="*/ 105433 h 1353497"/>
                  <a:gd name="connsiteX121" fmla="*/ 339557 w 1099541"/>
                  <a:gd name="connsiteY121" fmla="*/ 106751 h 1353497"/>
                  <a:gd name="connsiteX122" fmla="*/ 352736 w 1099541"/>
                  <a:gd name="connsiteY122" fmla="*/ 115976 h 1353497"/>
                  <a:gd name="connsiteX123" fmla="*/ 358008 w 1099541"/>
                  <a:gd name="connsiteY123" fmla="*/ 121248 h 1353497"/>
                  <a:gd name="connsiteX124" fmla="*/ 364598 w 1099541"/>
                  <a:gd name="connsiteY124" fmla="*/ 122566 h 1353497"/>
                  <a:gd name="connsiteX125" fmla="*/ 381731 w 1099541"/>
                  <a:gd name="connsiteY125" fmla="*/ 108069 h 1353497"/>
                  <a:gd name="connsiteX126" fmla="*/ 383048 w 1099541"/>
                  <a:gd name="connsiteY126" fmla="*/ 100162 h 1353497"/>
                  <a:gd name="connsiteX127" fmla="*/ 396227 w 1099541"/>
                  <a:gd name="connsiteY127" fmla="*/ 76439 h 1353497"/>
                  <a:gd name="connsiteX128" fmla="*/ 400181 w 1099541"/>
                  <a:gd name="connsiteY128" fmla="*/ 75121 h 1353497"/>
                  <a:gd name="connsiteX129" fmla="*/ 408089 w 1099541"/>
                  <a:gd name="connsiteY129" fmla="*/ 77757 h 1353497"/>
                  <a:gd name="connsiteX130" fmla="*/ 412043 w 1099541"/>
                  <a:gd name="connsiteY130" fmla="*/ 79075 h 1353497"/>
                  <a:gd name="connsiteX131" fmla="*/ 413361 w 1099541"/>
                  <a:gd name="connsiteY131" fmla="*/ 79075 h 1353497"/>
                  <a:gd name="connsiteX132" fmla="*/ 419950 w 1099541"/>
                  <a:gd name="connsiteY132" fmla="*/ 68532 h 1353497"/>
                  <a:gd name="connsiteX133" fmla="*/ 421268 w 1099541"/>
                  <a:gd name="connsiteY133" fmla="*/ 65896 h 1353497"/>
                  <a:gd name="connsiteX134" fmla="*/ 429175 w 1099541"/>
                  <a:gd name="connsiteY134" fmla="*/ 44809 h 1353497"/>
                  <a:gd name="connsiteX135" fmla="*/ 429175 w 1099541"/>
                  <a:gd name="connsiteY135" fmla="*/ 43491 h 1353497"/>
                  <a:gd name="connsiteX136" fmla="*/ 430493 w 1099541"/>
                  <a:gd name="connsiteY136" fmla="*/ 40856 h 1353497"/>
                  <a:gd name="connsiteX137" fmla="*/ 430493 w 1099541"/>
                  <a:gd name="connsiteY137" fmla="*/ 39537 h 1353497"/>
                  <a:gd name="connsiteX138" fmla="*/ 444990 w 1099541"/>
                  <a:gd name="connsiteY138" fmla="*/ 26358 h 1353497"/>
                  <a:gd name="connsiteX139" fmla="*/ 448944 w 1099541"/>
                  <a:gd name="connsiteY139" fmla="*/ 26358 h 1353497"/>
                  <a:gd name="connsiteX140" fmla="*/ 459488 w 1099541"/>
                  <a:gd name="connsiteY140" fmla="*/ 32948 h 1353497"/>
                  <a:gd name="connsiteX141" fmla="*/ 464759 w 1099541"/>
                  <a:gd name="connsiteY141" fmla="*/ 36901 h 1353497"/>
                  <a:gd name="connsiteX142" fmla="*/ 481892 w 1099541"/>
                  <a:gd name="connsiteY142" fmla="*/ 43491 h 1353497"/>
                  <a:gd name="connsiteX143" fmla="*/ 484528 w 1099541"/>
                  <a:gd name="connsiteY143" fmla="*/ 43491 h 1353497"/>
                  <a:gd name="connsiteX144" fmla="*/ 502979 w 1099541"/>
                  <a:gd name="connsiteY144" fmla="*/ 39537 h 1353497"/>
                  <a:gd name="connsiteX145" fmla="*/ 516158 w 1099541"/>
                  <a:gd name="connsiteY145" fmla="*/ 30312 h 1353497"/>
                  <a:gd name="connsiteX146" fmla="*/ 533291 w 1099541"/>
                  <a:gd name="connsiteY146" fmla="*/ 19769 h 1353497"/>
                  <a:gd name="connsiteX147" fmla="*/ 538562 w 1099541"/>
                  <a:gd name="connsiteY147" fmla="*/ 18451 h 1353497"/>
                  <a:gd name="connsiteX148" fmla="*/ 550423 w 1099541"/>
                  <a:gd name="connsiteY148" fmla="*/ 14498 h 1353497"/>
                  <a:gd name="connsiteX149" fmla="*/ 554377 w 1099541"/>
                  <a:gd name="connsiteY149" fmla="*/ 10543 h 1353497"/>
                  <a:gd name="connsiteX150" fmla="*/ 563603 w 1099541"/>
                  <a:gd name="connsiteY150" fmla="*/ 2636 h 1353497"/>
                  <a:gd name="connsiteX151" fmla="*/ 574146 w 1099541"/>
                  <a:gd name="connsiteY151" fmla="*/ 0 h 1353497"/>
                  <a:gd name="connsiteX152" fmla="*/ 605776 w 1099541"/>
                  <a:gd name="connsiteY152" fmla="*/ 13179 h 1353497"/>
                  <a:gd name="connsiteX153" fmla="*/ 617637 w 1099541"/>
                  <a:gd name="connsiteY153" fmla="*/ 30312 h 1353497"/>
                  <a:gd name="connsiteX154" fmla="*/ 625545 w 1099541"/>
                  <a:gd name="connsiteY154" fmla="*/ 42173 h 1353497"/>
                  <a:gd name="connsiteX155" fmla="*/ 640041 w 1099541"/>
                  <a:gd name="connsiteY155" fmla="*/ 56670 h 1353497"/>
                  <a:gd name="connsiteX156" fmla="*/ 650585 w 1099541"/>
                  <a:gd name="connsiteY156" fmla="*/ 65896 h 1353497"/>
                  <a:gd name="connsiteX157" fmla="*/ 654539 w 1099541"/>
                  <a:gd name="connsiteY157" fmla="*/ 71168 h 1353497"/>
                  <a:gd name="connsiteX158" fmla="*/ 666400 w 1099541"/>
                  <a:gd name="connsiteY158" fmla="*/ 81711 h 1353497"/>
                  <a:gd name="connsiteX159" fmla="*/ 671672 w 1099541"/>
                  <a:gd name="connsiteY159" fmla="*/ 83028 h 1353497"/>
                  <a:gd name="connsiteX160" fmla="*/ 675625 w 1099541"/>
                  <a:gd name="connsiteY160" fmla="*/ 83028 h 1353497"/>
                  <a:gd name="connsiteX161" fmla="*/ 680897 w 1099541"/>
                  <a:gd name="connsiteY161" fmla="*/ 83028 h 1353497"/>
                  <a:gd name="connsiteX162" fmla="*/ 687487 w 1099541"/>
                  <a:gd name="connsiteY162" fmla="*/ 84347 h 1353497"/>
                  <a:gd name="connsiteX163" fmla="*/ 703301 w 1099541"/>
                  <a:gd name="connsiteY163" fmla="*/ 90936 h 1353497"/>
                  <a:gd name="connsiteX164" fmla="*/ 712527 w 1099541"/>
                  <a:gd name="connsiteY164" fmla="*/ 96208 h 1353497"/>
                  <a:gd name="connsiteX165" fmla="*/ 723070 w 1099541"/>
                  <a:gd name="connsiteY165" fmla="*/ 102797 h 1353497"/>
                  <a:gd name="connsiteX166" fmla="*/ 716480 w 1099541"/>
                  <a:gd name="connsiteY166" fmla="*/ 105433 h 1353497"/>
                  <a:gd name="connsiteX167" fmla="*/ 711209 w 1099541"/>
                  <a:gd name="connsiteY167" fmla="*/ 108069 h 1353497"/>
                  <a:gd name="connsiteX168" fmla="*/ 717799 w 1099541"/>
                  <a:gd name="connsiteY168" fmla="*/ 125202 h 1353497"/>
                  <a:gd name="connsiteX169" fmla="*/ 719116 w 1099541"/>
                  <a:gd name="connsiteY169" fmla="*/ 126520 h 1353497"/>
                  <a:gd name="connsiteX170" fmla="*/ 732295 w 1099541"/>
                  <a:gd name="connsiteY170" fmla="*/ 151560 h 1353497"/>
                  <a:gd name="connsiteX171" fmla="*/ 728342 w 1099541"/>
                  <a:gd name="connsiteY171" fmla="*/ 170011 h 1353497"/>
                  <a:gd name="connsiteX172" fmla="*/ 728342 w 1099541"/>
                  <a:gd name="connsiteY172" fmla="*/ 204277 h 1353497"/>
                  <a:gd name="connsiteX173" fmla="*/ 736249 w 1099541"/>
                  <a:gd name="connsiteY173" fmla="*/ 216138 h 1353497"/>
                  <a:gd name="connsiteX174" fmla="*/ 737567 w 1099541"/>
                  <a:gd name="connsiteY174" fmla="*/ 254357 h 1353497"/>
                  <a:gd name="connsiteX175" fmla="*/ 703301 w 1099541"/>
                  <a:gd name="connsiteY175" fmla="*/ 274126 h 1353497"/>
                  <a:gd name="connsiteX176" fmla="*/ 699348 w 1099541"/>
                  <a:gd name="connsiteY176" fmla="*/ 275444 h 1353497"/>
                  <a:gd name="connsiteX177" fmla="*/ 698030 w 1099541"/>
                  <a:gd name="connsiteY177" fmla="*/ 271491 h 1353497"/>
                  <a:gd name="connsiteX178" fmla="*/ 698030 w 1099541"/>
                  <a:gd name="connsiteY178" fmla="*/ 270172 h 1353497"/>
                  <a:gd name="connsiteX179" fmla="*/ 695394 w 1099541"/>
                  <a:gd name="connsiteY179" fmla="*/ 245132 h 1353497"/>
                  <a:gd name="connsiteX180" fmla="*/ 695394 w 1099541"/>
                  <a:gd name="connsiteY180" fmla="*/ 243814 h 1353497"/>
                  <a:gd name="connsiteX181" fmla="*/ 700666 w 1099541"/>
                  <a:gd name="connsiteY181" fmla="*/ 214820 h 1353497"/>
                  <a:gd name="connsiteX182" fmla="*/ 687487 w 1099541"/>
                  <a:gd name="connsiteY182" fmla="*/ 209549 h 1353497"/>
                  <a:gd name="connsiteX183" fmla="*/ 674308 w 1099541"/>
                  <a:gd name="connsiteY183" fmla="*/ 213502 h 1353497"/>
                  <a:gd name="connsiteX184" fmla="*/ 662446 w 1099541"/>
                  <a:gd name="connsiteY184" fmla="*/ 220092 h 1353497"/>
                  <a:gd name="connsiteX185" fmla="*/ 625545 w 1099541"/>
                  <a:gd name="connsiteY185" fmla="*/ 235907 h 1353497"/>
                  <a:gd name="connsiteX186" fmla="*/ 609730 w 1099541"/>
                  <a:gd name="connsiteY186" fmla="*/ 245132 h 1353497"/>
                  <a:gd name="connsiteX187" fmla="*/ 592597 w 1099541"/>
                  <a:gd name="connsiteY187" fmla="*/ 263583 h 1353497"/>
                  <a:gd name="connsiteX188" fmla="*/ 583371 w 1099541"/>
                  <a:gd name="connsiteY188" fmla="*/ 272808 h 1353497"/>
                  <a:gd name="connsiteX189" fmla="*/ 576782 w 1099541"/>
                  <a:gd name="connsiteY189" fmla="*/ 303120 h 1353497"/>
                  <a:gd name="connsiteX190" fmla="*/ 578100 w 1099541"/>
                  <a:gd name="connsiteY190" fmla="*/ 307074 h 1353497"/>
                  <a:gd name="connsiteX191" fmla="*/ 583371 w 1099541"/>
                  <a:gd name="connsiteY191" fmla="*/ 334750 h 1353497"/>
                  <a:gd name="connsiteX192" fmla="*/ 576782 w 1099541"/>
                  <a:gd name="connsiteY192" fmla="*/ 341340 h 1353497"/>
                  <a:gd name="connsiteX193" fmla="*/ 568874 w 1099541"/>
                  <a:gd name="connsiteY193" fmla="*/ 342658 h 1353497"/>
                  <a:gd name="connsiteX194" fmla="*/ 562285 w 1099541"/>
                  <a:gd name="connsiteY194" fmla="*/ 341340 h 1353497"/>
                  <a:gd name="connsiteX195" fmla="*/ 562285 w 1099541"/>
                  <a:gd name="connsiteY195" fmla="*/ 341340 h 1353497"/>
                  <a:gd name="connsiteX196" fmla="*/ 562285 w 1099541"/>
                  <a:gd name="connsiteY196" fmla="*/ 342658 h 1353497"/>
                  <a:gd name="connsiteX197" fmla="*/ 578100 w 1099541"/>
                  <a:gd name="connsiteY197" fmla="*/ 436230 h 1353497"/>
                  <a:gd name="connsiteX198" fmla="*/ 611047 w 1099541"/>
                  <a:gd name="connsiteY198" fmla="*/ 471813 h 1353497"/>
                  <a:gd name="connsiteX199" fmla="*/ 686168 w 1099541"/>
                  <a:gd name="connsiteY199" fmla="*/ 566703 h 1353497"/>
                  <a:gd name="connsiteX200" fmla="*/ 687487 w 1099541"/>
                  <a:gd name="connsiteY200" fmla="*/ 578564 h 1353497"/>
                  <a:gd name="connsiteX201" fmla="*/ 741521 w 1099541"/>
                  <a:gd name="connsiteY201" fmla="*/ 695858 h 1353497"/>
                  <a:gd name="connsiteX202" fmla="*/ 773151 w 1099541"/>
                  <a:gd name="connsiteY202" fmla="*/ 728806 h 1353497"/>
                  <a:gd name="connsiteX203" fmla="*/ 849590 w 1099541"/>
                  <a:gd name="connsiteY203" fmla="*/ 768343 h 1353497"/>
                  <a:gd name="connsiteX204" fmla="*/ 868040 w 1099541"/>
                  <a:gd name="connsiteY204" fmla="*/ 767026 h 1353497"/>
                  <a:gd name="connsiteX205" fmla="*/ 893081 w 1099541"/>
                  <a:gd name="connsiteY205" fmla="*/ 777569 h 1353497"/>
                  <a:gd name="connsiteX206" fmla="*/ 873312 w 1099541"/>
                  <a:gd name="connsiteY206" fmla="*/ 802610 h 1353497"/>
                  <a:gd name="connsiteX207" fmla="*/ 858816 w 1099541"/>
                  <a:gd name="connsiteY207" fmla="*/ 819742 h 1353497"/>
                  <a:gd name="connsiteX208" fmla="*/ 886491 w 1099541"/>
                  <a:gd name="connsiteY208" fmla="*/ 844783 h 1353497"/>
                  <a:gd name="connsiteX209" fmla="*/ 900988 w 1099541"/>
                  <a:gd name="connsiteY209" fmla="*/ 854008 h 1353497"/>
                  <a:gd name="connsiteX210" fmla="*/ 952387 w 1099541"/>
                  <a:gd name="connsiteY210" fmla="*/ 877731 h 1353497"/>
                  <a:gd name="connsiteX211" fmla="*/ 991925 w 1099541"/>
                  <a:gd name="connsiteY211" fmla="*/ 904089 h 1353497"/>
                  <a:gd name="connsiteX212" fmla="*/ 1049913 w 1099541"/>
                  <a:gd name="connsiteY212" fmla="*/ 951534 h 1353497"/>
                  <a:gd name="connsiteX213" fmla="*/ 1086815 w 1099541"/>
                  <a:gd name="connsiteY213" fmla="*/ 997661 h 1353497"/>
                  <a:gd name="connsiteX214" fmla="*/ 1092086 w 1099541"/>
                  <a:gd name="connsiteY214" fmla="*/ 1009522 h 1353497"/>
                  <a:gd name="connsiteX215" fmla="*/ 1097358 w 1099541"/>
                  <a:gd name="connsiteY215" fmla="*/ 1038516 h 1353497"/>
                  <a:gd name="connsiteX216" fmla="*/ 1086815 w 1099541"/>
                  <a:gd name="connsiteY216" fmla="*/ 1056967 h 1353497"/>
                  <a:gd name="connsiteX217" fmla="*/ 1081543 w 1099541"/>
                  <a:gd name="connsiteY217" fmla="*/ 1067510 h 1353497"/>
                  <a:gd name="connsiteX218" fmla="*/ 1064410 w 1099541"/>
                  <a:gd name="connsiteY218" fmla="*/ 1085961 h 1353497"/>
                  <a:gd name="connsiteX219" fmla="*/ 1060456 w 1099541"/>
                  <a:gd name="connsiteY219" fmla="*/ 1084643 h 1353497"/>
                  <a:gd name="connsiteX220" fmla="*/ 1056503 w 1099541"/>
                  <a:gd name="connsiteY220" fmla="*/ 1083325 h 1353497"/>
                  <a:gd name="connsiteX221" fmla="*/ 1042005 w 1099541"/>
                  <a:gd name="connsiteY221" fmla="*/ 1067510 h 1353497"/>
                  <a:gd name="connsiteX222" fmla="*/ 1042005 w 1099541"/>
                  <a:gd name="connsiteY222" fmla="*/ 1064874 h 1353497"/>
                  <a:gd name="connsiteX223" fmla="*/ 1038052 w 1099541"/>
                  <a:gd name="connsiteY223" fmla="*/ 1031926 h 1353497"/>
                  <a:gd name="connsiteX224" fmla="*/ 1027508 w 1099541"/>
                  <a:gd name="connsiteY224" fmla="*/ 1026655 h 1353497"/>
                  <a:gd name="connsiteX225" fmla="*/ 1015647 w 1099541"/>
                  <a:gd name="connsiteY225" fmla="*/ 1026655 h 1353497"/>
                  <a:gd name="connsiteX226" fmla="*/ 986653 w 1099541"/>
                  <a:gd name="connsiteY226" fmla="*/ 1014793 h 1353497"/>
                  <a:gd name="connsiteX227" fmla="*/ 964249 w 1099541"/>
                  <a:gd name="connsiteY227" fmla="*/ 1001614 h 1353497"/>
                  <a:gd name="connsiteX228" fmla="*/ 951070 w 1099541"/>
                  <a:gd name="connsiteY228" fmla="*/ 1005568 h 1353497"/>
                  <a:gd name="connsiteX229" fmla="*/ 926029 w 1099541"/>
                  <a:gd name="connsiteY229" fmla="*/ 1033245 h 1353497"/>
                  <a:gd name="connsiteX230" fmla="*/ 922075 w 1099541"/>
                  <a:gd name="connsiteY230" fmla="*/ 1039834 h 1353497"/>
                  <a:gd name="connsiteX231" fmla="*/ 916803 w 1099541"/>
                  <a:gd name="connsiteY231" fmla="*/ 1046424 h 1353497"/>
                  <a:gd name="connsiteX232" fmla="*/ 902307 w 1099541"/>
                  <a:gd name="connsiteY232" fmla="*/ 1085961 h 1353497"/>
                  <a:gd name="connsiteX233" fmla="*/ 935254 w 1099541"/>
                  <a:gd name="connsiteY233" fmla="*/ 1142631 h 1353497"/>
                  <a:gd name="connsiteX234" fmla="*/ 932618 w 1099541"/>
                  <a:gd name="connsiteY234" fmla="*/ 1159764 h 1353497"/>
                  <a:gd name="connsiteX235" fmla="*/ 932618 w 1099541"/>
                  <a:gd name="connsiteY235" fmla="*/ 1179533 h 1353497"/>
                  <a:gd name="connsiteX236" fmla="*/ 933936 w 1099541"/>
                  <a:gd name="connsiteY236" fmla="*/ 1184805 h 1353497"/>
                  <a:gd name="connsiteX237" fmla="*/ 924711 w 1099541"/>
                  <a:gd name="connsiteY237" fmla="*/ 1204573 h 1353497"/>
                  <a:gd name="connsiteX238" fmla="*/ 883855 w 1099541"/>
                  <a:gd name="connsiteY238" fmla="*/ 1252018 h 1353497"/>
                  <a:gd name="connsiteX239" fmla="*/ 871995 w 1099541"/>
                  <a:gd name="connsiteY239" fmla="*/ 1286284 h 1353497"/>
                  <a:gd name="connsiteX240" fmla="*/ 871995 w 1099541"/>
                  <a:gd name="connsiteY240" fmla="*/ 1286284 h 1353497"/>
                  <a:gd name="connsiteX241" fmla="*/ 829821 w 1099541"/>
                  <a:gd name="connsiteY241" fmla="*/ 1324503 h 1353497"/>
                  <a:gd name="connsiteX242" fmla="*/ 783694 w 1099541"/>
                  <a:gd name="connsiteY242" fmla="*/ 1353497 h 135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1099541" h="1353497">
                    <a:moveTo>
                      <a:pt x="783694" y="1353497"/>
                    </a:moveTo>
                    <a:cubicBezTo>
                      <a:pt x="775786" y="1353497"/>
                      <a:pt x="769197" y="1350861"/>
                      <a:pt x="766562" y="1346908"/>
                    </a:cubicBezTo>
                    <a:cubicBezTo>
                      <a:pt x="763926" y="1342954"/>
                      <a:pt x="763926" y="1337682"/>
                      <a:pt x="766562" y="1331093"/>
                    </a:cubicBezTo>
                    <a:cubicBezTo>
                      <a:pt x="774469" y="1312642"/>
                      <a:pt x="779741" y="1304735"/>
                      <a:pt x="783694" y="1298145"/>
                    </a:cubicBezTo>
                    <a:cubicBezTo>
                      <a:pt x="786330" y="1294191"/>
                      <a:pt x="788966" y="1291555"/>
                      <a:pt x="788966" y="1287602"/>
                    </a:cubicBezTo>
                    <a:cubicBezTo>
                      <a:pt x="788966" y="1284966"/>
                      <a:pt x="788966" y="1281012"/>
                      <a:pt x="788966" y="1275740"/>
                    </a:cubicBezTo>
                    <a:cubicBezTo>
                      <a:pt x="788966" y="1263880"/>
                      <a:pt x="787648" y="1250700"/>
                      <a:pt x="798191" y="1245428"/>
                    </a:cubicBezTo>
                    <a:lnTo>
                      <a:pt x="799509" y="1244111"/>
                    </a:lnTo>
                    <a:cubicBezTo>
                      <a:pt x="811370" y="1238839"/>
                      <a:pt x="831139" y="1229613"/>
                      <a:pt x="821913" y="1179533"/>
                    </a:cubicBezTo>
                    <a:cubicBezTo>
                      <a:pt x="816642" y="1150538"/>
                      <a:pt x="812689" y="1145267"/>
                      <a:pt x="811370" y="1141314"/>
                    </a:cubicBezTo>
                    <a:cubicBezTo>
                      <a:pt x="810053" y="1137359"/>
                      <a:pt x="808734" y="1136042"/>
                      <a:pt x="808734" y="1124180"/>
                    </a:cubicBezTo>
                    <a:cubicBezTo>
                      <a:pt x="808734" y="1109683"/>
                      <a:pt x="806099" y="1104411"/>
                      <a:pt x="803463" y="1099140"/>
                    </a:cubicBezTo>
                    <a:cubicBezTo>
                      <a:pt x="802145" y="1095187"/>
                      <a:pt x="799509" y="1091232"/>
                      <a:pt x="798191" y="1084643"/>
                    </a:cubicBezTo>
                    <a:cubicBezTo>
                      <a:pt x="794238" y="1063556"/>
                      <a:pt x="790284" y="1060920"/>
                      <a:pt x="790284" y="1060920"/>
                    </a:cubicBezTo>
                    <a:cubicBezTo>
                      <a:pt x="790284" y="1060920"/>
                      <a:pt x="788966" y="1062239"/>
                      <a:pt x="786330" y="1063556"/>
                    </a:cubicBezTo>
                    <a:cubicBezTo>
                      <a:pt x="781058" y="1067510"/>
                      <a:pt x="774469" y="1074100"/>
                      <a:pt x="767879" y="1074100"/>
                    </a:cubicBezTo>
                    <a:cubicBezTo>
                      <a:pt x="763926" y="1074100"/>
                      <a:pt x="759972" y="1072782"/>
                      <a:pt x="757336" y="1063556"/>
                    </a:cubicBezTo>
                    <a:cubicBezTo>
                      <a:pt x="753383" y="1049060"/>
                      <a:pt x="748111" y="1045105"/>
                      <a:pt x="742839" y="1041152"/>
                    </a:cubicBezTo>
                    <a:cubicBezTo>
                      <a:pt x="741521" y="1039834"/>
                      <a:pt x="741521" y="1039834"/>
                      <a:pt x="740203" y="1038516"/>
                    </a:cubicBezTo>
                    <a:cubicBezTo>
                      <a:pt x="738885" y="1037198"/>
                      <a:pt x="737567" y="1035881"/>
                      <a:pt x="736249" y="1035881"/>
                    </a:cubicBezTo>
                    <a:cubicBezTo>
                      <a:pt x="730978" y="1031926"/>
                      <a:pt x="723070" y="1026655"/>
                      <a:pt x="725706" y="1017429"/>
                    </a:cubicBezTo>
                    <a:cubicBezTo>
                      <a:pt x="727024" y="1012158"/>
                      <a:pt x="729659" y="993707"/>
                      <a:pt x="723070" y="984482"/>
                    </a:cubicBezTo>
                    <a:cubicBezTo>
                      <a:pt x="720435" y="980528"/>
                      <a:pt x="716480" y="979210"/>
                      <a:pt x="712527" y="979210"/>
                    </a:cubicBezTo>
                    <a:lnTo>
                      <a:pt x="711209" y="979210"/>
                    </a:lnTo>
                    <a:cubicBezTo>
                      <a:pt x="703301" y="979210"/>
                      <a:pt x="696712" y="980528"/>
                      <a:pt x="690122" y="981846"/>
                    </a:cubicBezTo>
                    <a:cubicBezTo>
                      <a:pt x="684851" y="983164"/>
                      <a:pt x="680897" y="984482"/>
                      <a:pt x="678261" y="984482"/>
                    </a:cubicBezTo>
                    <a:cubicBezTo>
                      <a:pt x="675625" y="984482"/>
                      <a:pt x="672989" y="983164"/>
                      <a:pt x="671672" y="981846"/>
                    </a:cubicBezTo>
                    <a:cubicBezTo>
                      <a:pt x="670353" y="979210"/>
                      <a:pt x="669036" y="975256"/>
                      <a:pt x="671672" y="969985"/>
                    </a:cubicBezTo>
                    <a:cubicBezTo>
                      <a:pt x="676943" y="950216"/>
                      <a:pt x="676943" y="950216"/>
                      <a:pt x="667718" y="946262"/>
                    </a:cubicBezTo>
                    <a:cubicBezTo>
                      <a:pt x="654539" y="940991"/>
                      <a:pt x="633452" y="919904"/>
                      <a:pt x="629498" y="908043"/>
                    </a:cubicBezTo>
                    <a:cubicBezTo>
                      <a:pt x="626862" y="898817"/>
                      <a:pt x="611047" y="880366"/>
                      <a:pt x="599186" y="880366"/>
                    </a:cubicBezTo>
                    <a:cubicBezTo>
                      <a:pt x="597868" y="880366"/>
                      <a:pt x="596550" y="880366"/>
                      <a:pt x="595233" y="880366"/>
                    </a:cubicBezTo>
                    <a:lnTo>
                      <a:pt x="592597" y="881685"/>
                    </a:lnTo>
                    <a:cubicBezTo>
                      <a:pt x="586007" y="884321"/>
                      <a:pt x="578100" y="886956"/>
                      <a:pt x="571510" y="886956"/>
                    </a:cubicBezTo>
                    <a:cubicBezTo>
                      <a:pt x="560967" y="886956"/>
                      <a:pt x="554377" y="880366"/>
                      <a:pt x="550423" y="868505"/>
                    </a:cubicBezTo>
                    <a:cubicBezTo>
                      <a:pt x="543834" y="846101"/>
                      <a:pt x="538562" y="836875"/>
                      <a:pt x="522747" y="828968"/>
                    </a:cubicBezTo>
                    <a:cubicBezTo>
                      <a:pt x="504297" y="819742"/>
                      <a:pt x="493753" y="807881"/>
                      <a:pt x="489799" y="790748"/>
                    </a:cubicBezTo>
                    <a:cubicBezTo>
                      <a:pt x="485846" y="774933"/>
                      <a:pt x="483210" y="765708"/>
                      <a:pt x="472667" y="756483"/>
                    </a:cubicBezTo>
                    <a:lnTo>
                      <a:pt x="471349" y="755164"/>
                    </a:lnTo>
                    <a:cubicBezTo>
                      <a:pt x="466077" y="751211"/>
                      <a:pt x="464759" y="751211"/>
                      <a:pt x="464759" y="748575"/>
                    </a:cubicBezTo>
                    <a:lnTo>
                      <a:pt x="464759" y="747257"/>
                    </a:lnTo>
                    <a:lnTo>
                      <a:pt x="464759" y="747257"/>
                    </a:lnTo>
                    <a:cubicBezTo>
                      <a:pt x="464759" y="747257"/>
                      <a:pt x="463441" y="745940"/>
                      <a:pt x="463441" y="744621"/>
                    </a:cubicBezTo>
                    <a:cubicBezTo>
                      <a:pt x="462123" y="741985"/>
                      <a:pt x="460806" y="740668"/>
                      <a:pt x="458170" y="738032"/>
                    </a:cubicBezTo>
                    <a:cubicBezTo>
                      <a:pt x="451580" y="728806"/>
                      <a:pt x="444990" y="719581"/>
                      <a:pt x="434447" y="715627"/>
                    </a:cubicBezTo>
                    <a:cubicBezTo>
                      <a:pt x="431811" y="714309"/>
                      <a:pt x="426540" y="712992"/>
                      <a:pt x="421268" y="711673"/>
                    </a:cubicBezTo>
                    <a:cubicBezTo>
                      <a:pt x="410725" y="709037"/>
                      <a:pt x="400181" y="707720"/>
                      <a:pt x="396227" y="699813"/>
                    </a:cubicBezTo>
                    <a:cubicBezTo>
                      <a:pt x="394910" y="695858"/>
                      <a:pt x="393592" y="693223"/>
                      <a:pt x="394910" y="687951"/>
                    </a:cubicBezTo>
                    <a:cubicBezTo>
                      <a:pt x="400181" y="672136"/>
                      <a:pt x="400181" y="670818"/>
                      <a:pt x="389638" y="662910"/>
                    </a:cubicBezTo>
                    <a:lnTo>
                      <a:pt x="387002" y="660275"/>
                    </a:lnTo>
                    <a:cubicBezTo>
                      <a:pt x="377777" y="652367"/>
                      <a:pt x="372505" y="648414"/>
                      <a:pt x="372505" y="640507"/>
                    </a:cubicBezTo>
                    <a:lnTo>
                      <a:pt x="372505" y="637871"/>
                    </a:lnTo>
                    <a:cubicBezTo>
                      <a:pt x="372505" y="628645"/>
                      <a:pt x="371187" y="626009"/>
                      <a:pt x="371187" y="624691"/>
                    </a:cubicBezTo>
                    <a:cubicBezTo>
                      <a:pt x="371187" y="624691"/>
                      <a:pt x="371187" y="624691"/>
                      <a:pt x="369869" y="624691"/>
                    </a:cubicBezTo>
                    <a:cubicBezTo>
                      <a:pt x="368552" y="626009"/>
                      <a:pt x="365916" y="626009"/>
                      <a:pt x="364598" y="626009"/>
                    </a:cubicBezTo>
                    <a:cubicBezTo>
                      <a:pt x="359326" y="626009"/>
                      <a:pt x="352736" y="622055"/>
                      <a:pt x="350100" y="616783"/>
                    </a:cubicBezTo>
                    <a:cubicBezTo>
                      <a:pt x="346147" y="611512"/>
                      <a:pt x="346147" y="603604"/>
                      <a:pt x="350100" y="597015"/>
                    </a:cubicBezTo>
                    <a:lnTo>
                      <a:pt x="352736" y="593061"/>
                    </a:lnTo>
                    <a:cubicBezTo>
                      <a:pt x="358008" y="582518"/>
                      <a:pt x="358008" y="582518"/>
                      <a:pt x="354054" y="573292"/>
                    </a:cubicBezTo>
                    <a:cubicBezTo>
                      <a:pt x="348783" y="561432"/>
                      <a:pt x="347465" y="554842"/>
                      <a:pt x="347465" y="539027"/>
                    </a:cubicBezTo>
                    <a:cubicBezTo>
                      <a:pt x="347465" y="532437"/>
                      <a:pt x="346147" y="531119"/>
                      <a:pt x="343511" y="529801"/>
                    </a:cubicBezTo>
                    <a:cubicBezTo>
                      <a:pt x="340875" y="527165"/>
                      <a:pt x="339557" y="524529"/>
                      <a:pt x="340875" y="517940"/>
                    </a:cubicBezTo>
                    <a:cubicBezTo>
                      <a:pt x="344829" y="508715"/>
                      <a:pt x="338239" y="481038"/>
                      <a:pt x="326378" y="474449"/>
                    </a:cubicBezTo>
                    <a:cubicBezTo>
                      <a:pt x="321107" y="471813"/>
                      <a:pt x="314517" y="470495"/>
                      <a:pt x="309245" y="469178"/>
                    </a:cubicBezTo>
                    <a:cubicBezTo>
                      <a:pt x="297384" y="466542"/>
                      <a:pt x="286841" y="463906"/>
                      <a:pt x="285523" y="455999"/>
                    </a:cubicBezTo>
                    <a:cubicBezTo>
                      <a:pt x="282887" y="446773"/>
                      <a:pt x="260482" y="423051"/>
                      <a:pt x="240714" y="419096"/>
                    </a:cubicBezTo>
                    <a:lnTo>
                      <a:pt x="239396" y="419096"/>
                    </a:lnTo>
                    <a:cubicBezTo>
                      <a:pt x="230171" y="416461"/>
                      <a:pt x="220945" y="415143"/>
                      <a:pt x="211720" y="415143"/>
                    </a:cubicBezTo>
                    <a:cubicBezTo>
                      <a:pt x="197223" y="415143"/>
                      <a:pt x="185361" y="420415"/>
                      <a:pt x="174818" y="430958"/>
                    </a:cubicBezTo>
                    <a:cubicBezTo>
                      <a:pt x="170865" y="434911"/>
                      <a:pt x="166911" y="438865"/>
                      <a:pt x="164275" y="442819"/>
                    </a:cubicBezTo>
                    <a:cubicBezTo>
                      <a:pt x="143188" y="466542"/>
                      <a:pt x="118148" y="492900"/>
                      <a:pt x="101015" y="495536"/>
                    </a:cubicBezTo>
                    <a:cubicBezTo>
                      <a:pt x="101015" y="495536"/>
                      <a:pt x="99697" y="495536"/>
                      <a:pt x="97061" y="496854"/>
                    </a:cubicBezTo>
                    <a:lnTo>
                      <a:pt x="93107" y="498171"/>
                    </a:lnTo>
                    <a:lnTo>
                      <a:pt x="91790" y="494218"/>
                    </a:lnTo>
                    <a:cubicBezTo>
                      <a:pt x="91790" y="491582"/>
                      <a:pt x="90472" y="490264"/>
                      <a:pt x="90472" y="488946"/>
                    </a:cubicBezTo>
                    <a:cubicBezTo>
                      <a:pt x="89154" y="486310"/>
                      <a:pt x="89154" y="484992"/>
                      <a:pt x="87836" y="482357"/>
                    </a:cubicBezTo>
                    <a:cubicBezTo>
                      <a:pt x="86518" y="478402"/>
                      <a:pt x="86518" y="475767"/>
                      <a:pt x="82564" y="473131"/>
                    </a:cubicBezTo>
                    <a:lnTo>
                      <a:pt x="79928" y="470495"/>
                    </a:lnTo>
                    <a:cubicBezTo>
                      <a:pt x="77293" y="467859"/>
                      <a:pt x="74657" y="466542"/>
                      <a:pt x="70703" y="463906"/>
                    </a:cubicBezTo>
                    <a:lnTo>
                      <a:pt x="58842" y="463906"/>
                    </a:lnTo>
                    <a:lnTo>
                      <a:pt x="69385" y="457316"/>
                    </a:lnTo>
                    <a:cubicBezTo>
                      <a:pt x="78611" y="452044"/>
                      <a:pt x="83882" y="448091"/>
                      <a:pt x="85200" y="440183"/>
                    </a:cubicBezTo>
                    <a:cubicBezTo>
                      <a:pt x="86518" y="433594"/>
                      <a:pt x="81246" y="430958"/>
                      <a:pt x="70703" y="429640"/>
                    </a:cubicBezTo>
                    <a:lnTo>
                      <a:pt x="69385" y="429640"/>
                    </a:lnTo>
                    <a:cubicBezTo>
                      <a:pt x="57524" y="427004"/>
                      <a:pt x="45663" y="423051"/>
                      <a:pt x="37755" y="405917"/>
                    </a:cubicBezTo>
                    <a:cubicBezTo>
                      <a:pt x="32484" y="394056"/>
                      <a:pt x="36437" y="380877"/>
                      <a:pt x="40391" y="369016"/>
                    </a:cubicBezTo>
                    <a:cubicBezTo>
                      <a:pt x="40391" y="366380"/>
                      <a:pt x="41709" y="365062"/>
                      <a:pt x="41709" y="363745"/>
                    </a:cubicBezTo>
                    <a:cubicBezTo>
                      <a:pt x="45663" y="350566"/>
                      <a:pt x="48298" y="336068"/>
                      <a:pt x="43027" y="325525"/>
                    </a:cubicBezTo>
                    <a:cubicBezTo>
                      <a:pt x="40391" y="320253"/>
                      <a:pt x="36437" y="318935"/>
                      <a:pt x="31166" y="318935"/>
                    </a:cubicBezTo>
                    <a:cubicBezTo>
                      <a:pt x="29848" y="318935"/>
                      <a:pt x="27212" y="318935"/>
                      <a:pt x="25894" y="318935"/>
                    </a:cubicBezTo>
                    <a:cubicBezTo>
                      <a:pt x="23258" y="318935"/>
                      <a:pt x="21940" y="318935"/>
                      <a:pt x="19304" y="318935"/>
                    </a:cubicBezTo>
                    <a:cubicBezTo>
                      <a:pt x="16668" y="318935"/>
                      <a:pt x="14032" y="318935"/>
                      <a:pt x="11397" y="317618"/>
                    </a:cubicBezTo>
                    <a:cubicBezTo>
                      <a:pt x="6125" y="316299"/>
                      <a:pt x="3489" y="312346"/>
                      <a:pt x="853" y="308392"/>
                    </a:cubicBezTo>
                    <a:cubicBezTo>
                      <a:pt x="-1782" y="300484"/>
                      <a:pt x="2171" y="289941"/>
                      <a:pt x="6125" y="284670"/>
                    </a:cubicBezTo>
                    <a:cubicBezTo>
                      <a:pt x="14032" y="274126"/>
                      <a:pt x="27212" y="267536"/>
                      <a:pt x="40391" y="263583"/>
                    </a:cubicBezTo>
                    <a:cubicBezTo>
                      <a:pt x="54888" y="258312"/>
                      <a:pt x="61477" y="251722"/>
                      <a:pt x="64113" y="239860"/>
                    </a:cubicBezTo>
                    <a:cubicBezTo>
                      <a:pt x="65431" y="231953"/>
                      <a:pt x="65431" y="222728"/>
                      <a:pt x="65431" y="214820"/>
                    </a:cubicBezTo>
                    <a:cubicBezTo>
                      <a:pt x="65431" y="214820"/>
                      <a:pt x="65431" y="213502"/>
                      <a:pt x="65431" y="212185"/>
                    </a:cubicBezTo>
                    <a:cubicBezTo>
                      <a:pt x="64113" y="205595"/>
                      <a:pt x="64113" y="196369"/>
                      <a:pt x="70703" y="193733"/>
                    </a:cubicBezTo>
                    <a:cubicBezTo>
                      <a:pt x="72021" y="193733"/>
                      <a:pt x="72021" y="193733"/>
                      <a:pt x="73339" y="193733"/>
                    </a:cubicBezTo>
                    <a:cubicBezTo>
                      <a:pt x="77293" y="193733"/>
                      <a:pt x="81246" y="195051"/>
                      <a:pt x="85200" y="197687"/>
                    </a:cubicBezTo>
                    <a:cubicBezTo>
                      <a:pt x="87836" y="199005"/>
                      <a:pt x="89154" y="200323"/>
                      <a:pt x="90472" y="200323"/>
                    </a:cubicBezTo>
                    <a:cubicBezTo>
                      <a:pt x="95743" y="201641"/>
                      <a:pt x="101015" y="202959"/>
                      <a:pt x="104969" y="202959"/>
                    </a:cubicBezTo>
                    <a:cubicBezTo>
                      <a:pt x="107604" y="202959"/>
                      <a:pt x="110240" y="202959"/>
                      <a:pt x="112876" y="201641"/>
                    </a:cubicBezTo>
                    <a:cubicBezTo>
                      <a:pt x="116830" y="200323"/>
                      <a:pt x="119466" y="196369"/>
                      <a:pt x="122102" y="192416"/>
                    </a:cubicBezTo>
                    <a:cubicBezTo>
                      <a:pt x="123420" y="191097"/>
                      <a:pt x="123420" y="189780"/>
                      <a:pt x="124738" y="188461"/>
                    </a:cubicBezTo>
                    <a:cubicBezTo>
                      <a:pt x="128691" y="181872"/>
                      <a:pt x="133963" y="176601"/>
                      <a:pt x="141870" y="171329"/>
                    </a:cubicBezTo>
                    <a:cubicBezTo>
                      <a:pt x="144506" y="170011"/>
                      <a:pt x="145824" y="168693"/>
                      <a:pt x="148460" y="167375"/>
                    </a:cubicBezTo>
                    <a:cubicBezTo>
                      <a:pt x="156367" y="162103"/>
                      <a:pt x="164275" y="158150"/>
                      <a:pt x="169547" y="150242"/>
                    </a:cubicBezTo>
                    <a:cubicBezTo>
                      <a:pt x="173500" y="143653"/>
                      <a:pt x="177454" y="141017"/>
                      <a:pt x="184044" y="138381"/>
                    </a:cubicBezTo>
                    <a:cubicBezTo>
                      <a:pt x="189315" y="135745"/>
                      <a:pt x="191951" y="131791"/>
                      <a:pt x="195905" y="126520"/>
                    </a:cubicBezTo>
                    <a:cubicBezTo>
                      <a:pt x="197223" y="125202"/>
                      <a:pt x="197223" y="123884"/>
                      <a:pt x="198540" y="122566"/>
                    </a:cubicBezTo>
                    <a:cubicBezTo>
                      <a:pt x="202494" y="115976"/>
                      <a:pt x="207766" y="109387"/>
                      <a:pt x="213038" y="109387"/>
                    </a:cubicBezTo>
                    <a:cubicBezTo>
                      <a:pt x="216992" y="109387"/>
                      <a:pt x="220945" y="113341"/>
                      <a:pt x="224899" y="119931"/>
                    </a:cubicBezTo>
                    <a:cubicBezTo>
                      <a:pt x="230171" y="131791"/>
                      <a:pt x="235442" y="139699"/>
                      <a:pt x="244667" y="146289"/>
                    </a:cubicBezTo>
                    <a:cubicBezTo>
                      <a:pt x="247303" y="148924"/>
                      <a:pt x="249939" y="148924"/>
                      <a:pt x="253893" y="148924"/>
                    </a:cubicBezTo>
                    <a:cubicBezTo>
                      <a:pt x="257846" y="148924"/>
                      <a:pt x="261800" y="147606"/>
                      <a:pt x="265754" y="146289"/>
                    </a:cubicBezTo>
                    <a:cubicBezTo>
                      <a:pt x="271026" y="144971"/>
                      <a:pt x="274980" y="143653"/>
                      <a:pt x="280251" y="143653"/>
                    </a:cubicBezTo>
                    <a:cubicBezTo>
                      <a:pt x="280251" y="143653"/>
                      <a:pt x="282887" y="143653"/>
                      <a:pt x="284205" y="143653"/>
                    </a:cubicBezTo>
                    <a:cubicBezTo>
                      <a:pt x="296066" y="143653"/>
                      <a:pt x="302656" y="139699"/>
                      <a:pt x="307927" y="126520"/>
                    </a:cubicBezTo>
                    <a:cubicBezTo>
                      <a:pt x="313199" y="115976"/>
                      <a:pt x="319789" y="105433"/>
                      <a:pt x="332968" y="105433"/>
                    </a:cubicBezTo>
                    <a:cubicBezTo>
                      <a:pt x="335604" y="105433"/>
                      <a:pt x="336921" y="105433"/>
                      <a:pt x="339557" y="106751"/>
                    </a:cubicBezTo>
                    <a:cubicBezTo>
                      <a:pt x="344829" y="108069"/>
                      <a:pt x="348783" y="112023"/>
                      <a:pt x="352736" y="115976"/>
                    </a:cubicBezTo>
                    <a:cubicBezTo>
                      <a:pt x="354054" y="117295"/>
                      <a:pt x="356690" y="119931"/>
                      <a:pt x="358008" y="121248"/>
                    </a:cubicBezTo>
                    <a:cubicBezTo>
                      <a:pt x="360644" y="122566"/>
                      <a:pt x="361962" y="122566"/>
                      <a:pt x="364598" y="122566"/>
                    </a:cubicBezTo>
                    <a:cubicBezTo>
                      <a:pt x="372505" y="122566"/>
                      <a:pt x="379095" y="114659"/>
                      <a:pt x="381731" y="108069"/>
                    </a:cubicBezTo>
                    <a:cubicBezTo>
                      <a:pt x="383048" y="105433"/>
                      <a:pt x="383048" y="102797"/>
                      <a:pt x="383048" y="100162"/>
                    </a:cubicBezTo>
                    <a:cubicBezTo>
                      <a:pt x="384366" y="90936"/>
                      <a:pt x="387002" y="80393"/>
                      <a:pt x="396227" y="76439"/>
                    </a:cubicBezTo>
                    <a:cubicBezTo>
                      <a:pt x="397545" y="76439"/>
                      <a:pt x="398863" y="75121"/>
                      <a:pt x="400181" y="75121"/>
                    </a:cubicBezTo>
                    <a:cubicBezTo>
                      <a:pt x="402817" y="75121"/>
                      <a:pt x="405453" y="76439"/>
                      <a:pt x="408089" y="77757"/>
                    </a:cubicBezTo>
                    <a:cubicBezTo>
                      <a:pt x="409407" y="79075"/>
                      <a:pt x="410725" y="79075"/>
                      <a:pt x="412043" y="79075"/>
                    </a:cubicBezTo>
                    <a:cubicBezTo>
                      <a:pt x="412043" y="79075"/>
                      <a:pt x="412043" y="79075"/>
                      <a:pt x="413361" y="79075"/>
                    </a:cubicBezTo>
                    <a:cubicBezTo>
                      <a:pt x="417314" y="77757"/>
                      <a:pt x="418632" y="73804"/>
                      <a:pt x="419950" y="68532"/>
                    </a:cubicBezTo>
                    <a:cubicBezTo>
                      <a:pt x="419950" y="67214"/>
                      <a:pt x="421268" y="65896"/>
                      <a:pt x="421268" y="65896"/>
                    </a:cubicBezTo>
                    <a:cubicBezTo>
                      <a:pt x="423904" y="59306"/>
                      <a:pt x="426540" y="51399"/>
                      <a:pt x="429175" y="44809"/>
                    </a:cubicBezTo>
                    <a:lnTo>
                      <a:pt x="429175" y="43491"/>
                    </a:lnTo>
                    <a:cubicBezTo>
                      <a:pt x="429175" y="42173"/>
                      <a:pt x="430493" y="42173"/>
                      <a:pt x="430493" y="40856"/>
                    </a:cubicBezTo>
                    <a:lnTo>
                      <a:pt x="430493" y="39537"/>
                    </a:lnTo>
                    <a:cubicBezTo>
                      <a:pt x="433129" y="34266"/>
                      <a:pt x="437083" y="26358"/>
                      <a:pt x="444990" y="26358"/>
                    </a:cubicBezTo>
                    <a:cubicBezTo>
                      <a:pt x="446308" y="26358"/>
                      <a:pt x="447626" y="26358"/>
                      <a:pt x="448944" y="26358"/>
                    </a:cubicBezTo>
                    <a:cubicBezTo>
                      <a:pt x="454216" y="27677"/>
                      <a:pt x="456852" y="30312"/>
                      <a:pt x="459488" y="32948"/>
                    </a:cubicBezTo>
                    <a:cubicBezTo>
                      <a:pt x="460806" y="34266"/>
                      <a:pt x="463441" y="36901"/>
                      <a:pt x="464759" y="36901"/>
                    </a:cubicBezTo>
                    <a:cubicBezTo>
                      <a:pt x="471349" y="40856"/>
                      <a:pt x="477938" y="43491"/>
                      <a:pt x="481892" y="43491"/>
                    </a:cubicBezTo>
                    <a:cubicBezTo>
                      <a:pt x="483210" y="43491"/>
                      <a:pt x="483210" y="43491"/>
                      <a:pt x="484528" y="43491"/>
                    </a:cubicBezTo>
                    <a:cubicBezTo>
                      <a:pt x="489799" y="43491"/>
                      <a:pt x="497707" y="40856"/>
                      <a:pt x="502979" y="39537"/>
                    </a:cubicBezTo>
                    <a:cubicBezTo>
                      <a:pt x="508250" y="38220"/>
                      <a:pt x="512204" y="34266"/>
                      <a:pt x="516158" y="30312"/>
                    </a:cubicBezTo>
                    <a:cubicBezTo>
                      <a:pt x="521429" y="26358"/>
                      <a:pt x="526701" y="21087"/>
                      <a:pt x="533291" y="19769"/>
                    </a:cubicBezTo>
                    <a:cubicBezTo>
                      <a:pt x="534608" y="19769"/>
                      <a:pt x="537244" y="19769"/>
                      <a:pt x="538562" y="18451"/>
                    </a:cubicBezTo>
                    <a:cubicBezTo>
                      <a:pt x="543834" y="17133"/>
                      <a:pt x="546470" y="17133"/>
                      <a:pt x="550423" y="14498"/>
                    </a:cubicBezTo>
                    <a:cubicBezTo>
                      <a:pt x="551741" y="13179"/>
                      <a:pt x="553059" y="11862"/>
                      <a:pt x="554377" y="10543"/>
                    </a:cubicBezTo>
                    <a:cubicBezTo>
                      <a:pt x="557013" y="7908"/>
                      <a:pt x="559649" y="5272"/>
                      <a:pt x="563603" y="2636"/>
                    </a:cubicBezTo>
                    <a:cubicBezTo>
                      <a:pt x="566239" y="1318"/>
                      <a:pt x="570192" y="0"/>
                      <a:pt x="574146" y="0"/>
                    </a:cubicBezTo>
                    <a:cubicBezTo>
                      <a:pt x="587325" y="0"/>
                      <a:pt x="599186" y="6590"/>
                      <a:pt x="605776" y="13179"/>
                    </a:cubicBezTo>
                    <a:cubicBezTo>
                      <a:pt x="611047" y="18451"/>
                      <a:pt x="615002" y="23722"/>
                      <a:pt x="617637" y="30312"/>
                    </a:cubicBezTo>
                    <a:cubicBezTo>
                      <a:pt x="620273" y="34266"/>
                      <a:pt x="622909" y="38220"/>
                      <a:pt x="625545" y="42173"/>
                    </a:cubicBezTo>
                    <a:cubicBezTo>
                      <a:pt x="629498" y="47445"/>
                      <a:pt x="634770" y="52717"/>
                      <a:pt x="640041" y="56670"/>
                    </a:cubicBezTo>
                    <a:cubicBezTo>
                      <a:pt x="643995" y="59306"/>
                      <a:pt x="646631" y="63260"/>
                      <a:pt x="650585" y="65896"/>
                    </a:cubicBezTo>
                    <a:cubicBezTo>
                      <a:pt x="651903" y="67214"/>
                      <a:pt x="653221" y="68532"/>
                      <a:pt x="654539" y="71168"/>
                    </a:cubicBezTo>
                    <a:cubicBezTo>
                      <a:pt x="658493" y="75121"/>
                      <a:pt x="662446" y="80393"/>
                      <a:pt x="666400" y="81711"/>
                    </a:cubicBezTo>
                    <a:cubicBezTo>
                      <a:pt x="667718" y="81711"/>
                      <a:pt x="669036" y="83028"/>
                      <a:pt x="671672" y="83028"/>
                    </a:cubicBezTo>
                    <a:cubicBezTo>
                      <a:pt x="672989" y="83028"/>
                      <a:pt x="674308" y="83028"/>
                      <a:pt x="675625" y="83028"/>
                    </a:cubicBezTo>
                    <a:cubicBezTo>
                      <a:pt x="676943" y="83028"/>
                      <a:pt x="678261" y="83028"/>
                      <a:pt x="680897" y="83028"/>
                    </a:cubicBezTo>
                    <a:cubicBezTo>
                      <a:pt x="683532" y="83028"/>
                      <a:pt x="686168" y="83028"/>
                      <a:pt x="687487" y="84347"/>
                    </a:cubicBezTo>
                    <a:cubicBezTo>
                      <a:pt x="692758" y="85664"/>
                      <a:pt x="698030" y="88300"/>
                      <a:pt x="703301" y="90936"/>
                    </a:cubicBezTo>
                    <a:cubicBezTo>
                      <a:pt x="705937" y="92254"/>
                      <a:pt x="708573" y="94890"/>
                      <a:pt x="712527" y="96208"/>
                    </a:cubicBezTo>
                    <a:lnTo>
                      <a:pt x="723070" y="102797"/>
                    </a:lnTo>
                    <a:lnTo>
                      <a:pt x="716480" y="105433"/>
                    </a:lnTo>
                    <a:cubicBezTo>
                      <a:pt x="713845" y="106751"/>
                      <a:pt x="712527" y="106751"/>
                      <a:pt x="711209" y="108069"/>
                    </a:cubicBezTo>
                    <a:cubicBezTo>
                      <a:pt x="707256" y="112023"/>
                      <a:pt x="711209" y="117295"/>
                      <a:pt x="717799" y="125202"/>
                    </a:cubicBezTo>
                    <a:lnTo>
                      <a:pt x="719116" y="126520"/>
                    </a:lnTo>
                    <a:cubicBezTo>
                      <a:pt x="725706" y="133110"/>
                      <a:pt x="732295" y="139699"/>
                      <a:pt x="732295" y="151560"/>
                    </a:cubicBezTo>
                    <a:cubicBezTo>
                      <a:pt x="732295" y="158150"/>
                      <a:pt x="729659" y="164739"/>
                      <a:pt x="728342" y="170011"/>
                    </a:cubicBezTo>
                    <a:cubicBezTo>
                      <a:pt x="725706" y="181872"/>
                      <a:pt x="723070" y="192416"/>
                      <a:pt x="728342" y="204277"/>
                    </a:cubicBezTo>
                    <a:cubicBezTo>
                      <a:pt x="730978" y="208230"/>
                      <a:pt x="733614" y="212185"/>
                      <a:pt x="736249" y="216138"/>
                    </a:cubicBezTo>
                    <a:cubicBezTo>
                      <a:pt x="745475" y="226681"/>
                      <a:pt x="754700" y="238543"/>
                      <a:pt x="737567" y="254357"/>
                    </a:cubicBezTo>
                    <a:cubicBezTo>
                      <a:pt x="728342" y="263583"/>
                      <a:pt x="715163" y="268855"/>
                      <a:pt x="703301" y="274126"/>
                    </a:cubicBezTo>
                    <a:lnTo>
                      <a:pt x="699348" y="275444"/>
                    </a:lnTo>
                    <a:lnTo>
                      <a:pt x="698030" y="271491"/>
                    </a:lnTo>
                    <a:lnTo>
                      <a:pt x="698030" y="270172"/>
                    </a:lnTo>
                    <a:cubicBezTo>
                      <a:pt x="695394" y="262265"/>
                      <a:pt x="691440" y="253040"/>
                      <a:pt x="695394" y="245132"/>
                    </a:cubicBezTo>
                    <a:lnTo>
                      <a:pt x="695394" y="243814"/>
                    </a:lnTo>
                    <a:cubicBezTo>
                      <a:pt x="699348" y="237224"/>
                      <a:pt x="707256" y="220092"/>
                      <a:pt x="700666" y="214820"/>
                    </a:cubicBezTo>
                    <a:cubicBezTo>
                      <a:pt x="696712" y="210866"/>
                      <a:pt x="692758" y="209549"/>
                      <a:pt x="687487" y="209549"/>
                    </a:cubicBezTo>
                    <a:cubicBezTo>
                      <a:pt x="683532" y="209549"/>
                      <a:pt x="679579" y="210866"/>
                      <a:pt x="674308" y="213502"/>
                    </a:cubicBezTo>
                    <a:cubicBezTo>
                      <a:pt x="670353" y="214820"/>
                      <a:pt x="666400" y="217456"/>
                      <a:pt x="662446" y="220092"/>
                    </a:cubicBezTo>
                    <a:cubicBezTo>
                      <a:pt x="645313" y="229317"/>
                      <a:pt x="632134" y="235907"/>
                      <a:pt x="625545" y="235907"/>
                    </a:cubicBezTo>
                    <a:cubicBezTo>
                      <a:pt x="618955" y="235907"/>
                      <a:pt x="613683" y="238543"/>
                      <a:pt x="609730" y="245132"/>
                    </a:cubicBezTo>
                    <a:cubicBezTo>
                      <a:pt x="607094" y="250404"/>
                      <a:pt x="599186" y="256993"/>
                      <a:pt x="592597" y="263583"/>
                    </a:cubicBezTo>
                    <a:cubicBezTo>
                      <a:pt x="588643" y="267536"/>
                      <a:pt x="586007" y="271491"/>
                      <a:pt x="583371" y="272808"/>
                    </a:cubicBezTo>
                    <a:cubicBezTo>
                      <a:pt x="579418" y="276762"/>
                      <a:pt x="571510" y="292577"/>
                      <a:pt x="576782" y="303120"/>
                    </a:cubicBezTo>
                    <a:lnTo>
                      <a:pt x="578100" y="307074"/>
                    </a:lnTo>
                    <a:cubicBezTo>
                      <a:pt x="582053" y="316299"/>
                      <a:pt x="586007" y="328161"/>
                      <a:pt x="583371" y="334750"/>
                    </a:cubicBezTo>
                    <a:cubicBezTo>
                      <a:pt x="582053" y="337386"/>
                      <a:pt x="579418" y="340022"/>
                      <a:pt x="576782" y="341340"/>
                    </a:cubicBezTo>
                    <a:cubicBezTo>
                      <a:pt x="574146" y="342658"/>
                      <a:pt x="571510" y="342658"/>
                      <a:pt x="568874" y="342658"/>
                    </a:cubicBezTo>
                    <a:cubicBezTo>
                      <a:pt x="566239" y="342658"/>
                      <a:pt x="563603" y="341340"/>
                      <a:pt x="562285" y="341340"/>
                    </a:cubicBezTo>
                    <a:cubicBezTo>
                      <a:pt x="562285" y="341340"/>
                      <a:pt x="562285" y="341340"/>
                      <a:pt x="562285" y="341340"/>
                    </a:cubicBezTo>
                    <a:cubicBezTo>
                      <a:pt x="562285" y="341340"/>
                      <a:pt x="562285" y="342658"/>
                      <a:pt x="562285" y="342658"/>
                    </a:cubicBezTo>
                    <a:cubicBezTo>
                      <a:pt x="563603" y="361109"/>
                      <a:pt x="567556" y="419096"/>
                      <a:pt x="578100" y="436230"/>
                    </a:cubicBezTo>
                    <a:cubicBezTo>
                      <a:pt x="582053" y="442819"/>
                      <a:pt x="595233" y="455999"/>
                      <a:pt x="611047" y="471813"/>
                    </a:cubicBezTo>
                    <a:cubicBezTo>
                      <a:pt x="642677" y="503443"/>
                      <a:pt x="682215" y="542981"/>
                      <a:pt x="686168" y="566703"/>
                    </a:cubicBezTo>
                    <a:cubicBezTo>
                      <a:pt x="686168" y="570656"/>
                      <a:pt x="687487" y="574611"/>
                      <a:pt x="687487" y="578564"/>
                    </a:cubicBezTo>
                    <a:cubicBezTo>
                      <a:pt x="692758" y="611512"/>
                      <a:pt x="699348" y="657639"/>
                      <a:pt x="741521" y="695858"/>
                    </a:cubicBezTo>
                    <a:cubicBezTo>
                      <a:pt x="754700" y="707720"/>
                      <a:pt x="763926" y="718263"/>
                      <a:pt x="773151" y="728806"/>
                    </a:cubicBezTo>
                    <a:cubicBezTo>
                      <a:pt x="792920" y="752529"/>
                      <a:pt x="806099" y="768343"/>
                      <a:pt x="849590" y="768343"/>
                    </a:cubicBezTo>
                    <a:cubicBezTo>
                      <a:pt x="854861" y="768343"/>
                      <a:pt x="861451" y="768343"/>
                      <a:pt x="868040" y="767026"/>
                    </a:cubicBezTo>
                    <a:cubicBezTo>
                      <a:pt x="871995" y="767026"/>
                      <a:pt x="890445" y="768343"/>
                      <a:pt x="893081" y="777569"/>
                    </a:cubicBezTo>
                    <a:cubicBezTo>
                      <a:pt x="894399" y="784159"/>
                      <a:pt x="889127" y="792067"/>
                      <a:pt x="873312" y="802610"/>
                    </a:cubicBezTo>
                    <a:cubicBezTo>
                      <a:pt x="864087" y="809199"/>
                      <a:pt x="858816" y="814470"/>
                      <a:pt x="858816" y="819742"/>
                    </a:cubicBezTo>
                    <a:cubicBezTo>
                      <a:pt x="858816" y="828968"/>
                      <a:pt x="874630" y="838194"/>
                      <a:pt x="886491" y="844783"/>
                    </a:cubicBezTo>
                    <a:cubicBezTo>
                      <a:pt x="893081" y="848737"/>
                      <a:pt x="898353" y="851373"/>
                      <a:pt x="900988" y="854008"/>
                    </a:cubicBezTo>
                    <a:cubicBezTo>
                      <a:pt x="910214" y="863233"/>
                      <a:pt x="933936" y="875095"/>
                      <a:pt x="952387" y="877731"/>
                    </a:cubicBezTo>
                    <a:cubicBezTo>
                      <a:pt x="973473" y="881685"/>
                      <a:pt x="982699" y="892228"/>
                      <a:pt x="991925" y="904089"/>
                    </a:cubicBezTo>
                    <a:cubicBezTo>
                      <a:pt x="999832" y="914632"/>
                      <a:pt x="1038052" y="947580"/>
                      <a:pt x="1049913" y="951534"/>
                    </a:cubicBezTo>
                    <a:cubicBezTo>
                      <a:pt x="1063092" y="956806"/>
                      <a:pt x="1085496" y="983164"/>
                      <a:pt x="1086815" y="997661"/>
                    </a:cubicBezTo>
                    <a:cubicBezTo>
                      <a:pt x="1086815" y="1001614"/>
                      <a:pt x="1089451" y="1005568"/>
                      <a:pt x="1092086" y="1009522"/>
                    </a:cubicBezTo>
                    <a:cubicBezTo>
                      <a:pt x="1097358" y="1017429"/>
                      <a:pt x="1102630" y="1026655"/>
                      <a:pt x="1097358" y="1038516"/>
                    </a:cubicBezTo>
                    <a:cubicBezTo>
                      <a:pt x="1093404" y="1047741"/>
                      <a:pt x="1090768" y="1053013"/>
                      <a:pt x="1086815" y="1056967"/>
                    </a:cubicBezTo>
                    <a:cubicBezTo>
                      <a:pt x="1084179" y="1060920"/>
                      <a:pt x="1082861" y="1063556"/>
                      <a:pt x="1081543" y="1067510"/>
                    </a:cubicBezTo>
                    <a:cubicBezTo>
                      <a:pt x="1080225" y="1076736"/>
                      <a:pt x="1072317" y="1085961"/>
                      <a:pt x="1064410" y="1085961"/>
                    </a:cubicBezTo>
                    <a:cubicBezTo>
                      <a:pt x="1063092" y="1085961"/>
                      <a:pt x="1061774" y="1085961"/>
                      <a:pt x="1060456" y="1084643"/>
                    </a:cubicBezTo>
                    <a:cubicBezTo>
                      <a:pt x="1059138" y="1084643"/>
                      <a:pt x="1057820" y="1083325"/>
                      <a:pt x="1056503" y="1083325"/>
                    </a:cubicBezTo>
                    <a:cubicBezTo>
                      <a:pt x="1049913" y="1082008"/>
                      <a:pt x="1040688" y="1079372"/>
                      <a:pt x="1042005" y="1067510"/>
                    </a:cubicBezTo>
                    <a:lnTo>
                      <a:pt x="1042005" y="1064874"/>
                    </a:lnTo>
                    <a:cubicBezTo>
                      <a:pt x="1043324" y="1055649"/>
                      <a:pt x="1044641" y="1039834"/>
                      <a:pt x="1038052" y="1031926"/>
                    </a:cubicBezTo>
                    <a:cubicBezTo>
                      <a:pt x="1035416" y="1029291"/>
                      <a:pt x="1032780" y="1027973"/>
                      <a:pt x="1027508" y="1026655"/>
                    </a:cubicBezTo>
                    <a:cubicBezTo>
                      <a:pt x="1022236" y="1026655"/>
                      <a:pt x="1018283" y="1026655"/>
                      <a:pt x="1015647" y="1026655"/>
                    </a:cubicBezTo>
                    <a:cubicBezTo>
                      <a:pt x="1002468" y="1026655"/>
                      <a:pt x="998514" y="1025337"/>
                      <a:pt x="986653" y="1014793"/>
                    </a:cubicBezTo>
                    <a:cubicBezTo>
                      <a:pt x="977428" y="1006886"/>
                      <a:pt x="972156" y="1001614"/>
                      <a:pt x="964249" y="1001614"/>
                    </a:cubicBezTo>
                    <a:cubicBezTo>
                      <a:pt x="960294" y="1001614"/>
                      <a:pt x="956341" y="1002933"/>
                      <a:pt x="951070" y="1005568"/>
                    </a:cubicBezTo>
                    <a:cubicBezTo>
                      <a:pt x="937890" y="1013476"/>
                      <a:pt x="931301" y="1024019"/>
                      <a:pt x="926029" y="1033245"/>
                    </a:cubicBezTo>
                    <a:cubicBezTo>
                      <a:pt x="924711" y="1035881"/>
                      <a:pt x="923393" y="1037198"/>
                      <a:pt x="922075" y="1039834"/>
                    </a:cubicBezTo>
                    <a:cubicBezTo>
                      <a:pt x="920757" y="1041152"/>
                      <a:pt x="919439" y="1043788"/>
                      <a:pt x="916803" y="1046424"/>
                    </a:cubicBezTo>
                    <a:cubicBezTo>
                      <a:pt x="908896" y="1058285"/>
                      <a:pt x="893081" y="1078053"/>
                      <a:pt x="902307" y="1085961"/>
                    </a:cubicBezTo>
                    <a:cubicBezTo>
                      <a:pt x="916803" y="1097822"/>
                      <a:pt x="936572" y="1122863"/>
                      <a:pt x="935254" y="1142631"/>
                    </a:cubicBezTo>
                    <a:cubicBezTo>
                      <a:pt x="935254" y="1149221"/>
                      <a:pt x="933936" y="1154493"/>
                      <a:pt x="932618" y="1159764"/>
                    </a:cubicBezTo>
                    <a:cubicBezTo>
                      <a:pt x="931301" y="1167672"/>
                      <a:pt x="929982" y="1171626"/>
                      <a:pt x="932618" y="1179533"/>
                    </a:cubicBezTo>
                    <a:cubicBezTo>
                      <a:pt x="932618" y="1182169"/>
                      <a:pt x="933936" y="1183486"/>
                      <a:pt x="933936" y="1184805"/>
                    </a:cubicBezTo>
                    <a:cubicBezTo>
                      <a:pt x="936572" y="1195348"/>
                      <a:pt x="936572" y="1200620"/>
                      <a:pt x="924711" y="1204573"/>
                    </a:cubicBezTo>
                    <a:cubicBezTo>
                      <a:pt x="912850" y="1209845"/>
                      <a:pt x="886491" y="1228296"/>
                      <a:pt x="883855" y="1252018"/>
                    </a:cubicBezTo>
                    <a:cubicBezTo>
                      <a:pt x="879902" y="1277059"/>
                      <a:pt x="875948" y="1282330"/>
                      <a:pt x="871995" y="1286284"/>
                    </a:cubicBezTo>
                    <a:lnTo>
                      <a:pt x="871995" y="1286284"/>
                    </a:lnTo>
                    <a:cubicBezTo>
                      <a:pt x="848272" y="1304735"/>
                      <a:pt x="832457" y="1319232"/>
                      <a:pt x="829821" y="1324503"/>
                    </a:cubicBezTo>
                    <a:cubicBezTo>
                      <a:pt x="827185" y="1342954"/>
                      <a:pt x="800827" y="1353497"/>
                      <a:pt x="783694" y="1353497"/>
                    </a:cubicBezTo>
                    <a:close/>
                  </a:path>
                </a:pathLst>
              </a:custGeom>
              <a:grpFill/>
              <a:ln w="6350" cap="flat">
                <a:solidFill>
                  <a:srgbClr val="94C33D"/>
                </a:solid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4462EFD-C234-2B4A-721C-3AF1CC1F2352}"/>
                  </a:ext>
                </a:extLst>
              </p:cNvPr>
              <p:cNvSpPr/>
              <p:nvPr/>
            </p:nvSpPr>
            <p:spPr>
              <a:xfrm>
                <a:off x="5361238" y="7478994"/>
                <a:ext cx="1113778" cy="1360086"/>
              </a:xfrm>
              <a:custGeom>
                <a:avLst/>
                <a:gdLst>
                  <a:gd name="connsiteX0" fmla="*/ 784998 w 1113778"/>
                  <a:gd name="connsiteY0" fmla="*/ 1360087 h 1360086"/>
                  <a:gd name="connsiteX1" fmla="*/ 763911 w 1113778"/>
                  <a:gd name="connsiteY1" fmla="*/ 1350861 h 1360086"/>
                  <a:gd name="connsiteX2" fmla="*/ 763911 w 1113778"/>
                  <a:gd name="connsiteY2" fmla="*/ 1331093 h 1360086"/>
                  <a:gd name="connsiteX3" fmla="*/ 782362 w 1113778"/>
                  <a:gd name="connsiteY3" fmla="*/ 1298145 h 1360086"/>
                  <a:gd name="connsiteX4" fmla="*/ 786315 w 1113778"/>
                  <a:gd name="connsiteY4" fmla="*/ 1290238 h 1360086"/>
                  <a:gd name="connsiteX5" fmla="*/ 786315 w 1113778"/>
                  <a:gd name="connsiteY5" fmla="*/ 1279695 h 1360086"/>
                  <a:gd name="connsiteX6" fmla="*/ 798177 w 1113778"/>
                  <a:gd name="connsiteY6" fmla="*/ 1244111 h 1360086"/>
                  <a:gd name="connsiteX7" fmla="*/ 799494 w 1113778"/>
                  <a:gd name="connsiteY7" fmla="*/ 1242793 h 1360086"/>
                  <a:gd name="connsiteX8" fmla="*/ 819263 w 1113778"/>
                  <a:gd name="connsiteY8" fmla="*/ 1183487 h 1360086"/>
                  <a:gd name="connsiteX9" fmla="*/ 808720 w 1113778"/>
                  <a:gd name="connsiteY9" fmla="*/ 1146585 h 1360086"/>
                  <a:gd name="connsiteX10" fmla="*/ 806084 w 1113778"/>
                  <a:gd name="connsiteY10" fmla="*/ 1126816 h 1360086"/>
                  <a:gd name="connsiteX11" fmla="*/ 800813 w 1113778"/>
                  <a:gd name="connsiteY11" fmla="*/ 1104412 h 1360086"/>
                  <a:gd name="connsiteX12" fmla="*/ 795541 w 1113778"/>
                  <a:gd name="connsiteY12" fmla="*/ 1088597 h 1360086"/>
                  <a:gd name="connsiteX13" fmla="*/ 791587 w 1113778"/>
                  <a:gd name="connsiteY13" fmla="*/ 1071464 h 1360086"/>
                  <a:gd name="connsiteX14" fmla="*/ 770500 w 1113778"/>
                  <a:gd name="connsiteY14" fmla="*/ 1082008 h 1360086"/>
                  <a:gd name="connsiteX15" fmla="*/ 754686 w 1113778"/>
                  <a:gd name="connsiteY15" fmla="*/ 1068828 h 1360086"/>
                  <a:gd name="connsiteX16" fmla="*/ 741507 w 1113778"/>
                  <a:gd name="connsiteY16" fmla="*/ 1049060 h 1360086"/>
                  <a:gd name="connsiteX17" fmla="*/ 738871 w 1113778"/>
                  <a:gd name="connsiteY17" fmla="*/ 1046424 h 1360086"/>
                  <a:gd name="connsiteX18" fmla="*/ 734917 w 1113778"/>
                  <a:gd name="connsiteY18" fmla="*/ 1043788 h 1360086"/>
                  <a:gd name="connsiteX19" fmla="*/ 723056 w 1113778"/>
                  <a:gd name="connsiteY19" fmla="*/ 1020065 h 1360086"/>
                  <a:gd name="connsiteX20" fmla="*/ 721738 w 1113778"/>
                  <a:gd name="connsiteY20" fmla="*/ 991071 h 1360086"/>
                  <a:gd name="connsiteX21" fmla="*/ 715148 w 1113778"/>
                  <a:gd name="connsiteY21" fmla="*/ 988435 h 1360086"/>
                  <a:gd name="connsiteX22" fmla="*/ 713830 w 1113778"/>
                  <a:gd name="connsiteY22" fmla="*/ 988435 h 1360086"/>
                  <a:gd name="connsiteX23" fmla="*/ 694061 w 1113778"/>
                  <a:gd name="connsiteY23" fmla="*/ 991071 h 1360086"/>
                  <a:gd name="connsiteX24" fmla="*/ 680882 w 1113778"/>
                  <a:gd name="connsiteY24" fmla="*/ 993707 h 1360086"/>
                  <a:gd name="connsiteX25" fmla="*/ 670339 w 1113778"/>
                  <a:gd name="connsiteY25" fmla="*/ 988435 h 1360086"/>
                  <a:gd name="connsiteX26" fmla="*/ 669021 w 1113778"/>
                  <a:gd name="connsiteY26" fmla="*/ 972621 h 1360086"/>
                  <a:gd name="connsiteX27" fmla="*/ 672975 w 1113778"/>
                  <a:gd name="connsiteY27" fmla="*/ 956806 h 1360086"/>
                  <a:gd name="connsiteX28" fmla="*/ 667703 w 1113778"/>
                  <a:gd name="connsiteY28" fmla="*/ 954170 h 1360086"/>
                  <a:gd name="connsiteX29" fmla="*/ 625530 w 1113778"/>
                  <a:gd name="connsiteY29" fmla="*/ 913315 h 1360086"/>
                  <a:gd name="connsiteX30" fmla="*/ 599171 w 1113778"/>
                  <a:gd name="connsiteY30" fmla="*/ 888274 h 1360086"/>
                  <a:gd name="connsiteX31" fmla="*/ 596536 w 1113778"/>
                  <a:gd name="connsiteY31" fmla="*/ 888274 h 1360086"/>
                  <a:gd name="connsiteX32" fmla="*/ 593900 w 1113778"/>
                  <a:gd name="connsiteY32" fmla="*/ 889592 h 1360086"/>
                  <a:gd name="connsiteX33" fmla="*/ 571496 w 1113778"/>
                  <a:gd name="connsiteY33" fmla="*/ 894864 h 1360086"/>
                  <a:gd name="connsiteX34" fmla="*/ 545137 w 1113778"/>
                  <a:gd name="connsiteY34" fmla="*/ 873777 h 1360086"/>
                  <a:gd name="connsiteX35" fmla="*/ 520097 w 1113778"/>
                  <a:gd name="connsiteY35" fmla="*/ 836875 h 1360086"/>
                  <a:gd name="connsiteX36" fmla="*/ 484513 w 1113778"/>
                  <a:gd name="connsiteY36" fmla="*/ 796020 h 1360086"/>
                  <a:gd name="connsiteX37" fmla="*/ 468698 w 1113778"/>
                  <a:gd name="connsiteY37" fmla="*/ 765708 h 1360086"/>
                  <a:gd name="connsiteX38" fmla="*/ 467380 w 1113778"/>
                  <a:gd name="connsiteY38" fmla="*/ 764390 h 1360086"/>
                  <a:gd name="connsiteX39" fmla="*/ 459473 w 1113778"/>
                  <a:gd name="connsiteY39" fmla="*/ 755165 h 1360086"/>
                  <a:gd name="connsiteX40" fmla="*/ 459473 w 1113778"/>
                  <a:gd name="connsiteY40" fmla="*/ 753847 h 1360086"/>
                  <a:gd name="connsiteX41" fmla="*/ 458155 w 1113778"/>
                  <a:gd name="connsiteY41" fmla="*/ 752529 h 1360086"/>
                  <a:gd name="connsiteX42" fmla="*/ 452883 w 1113778"/>
                  <a:gd name="connsiteY42" fmla="*/ 745940 h 1360086"/>
                  <a:gd name="connsiteX43" fmla="*/ 431797 w 1113778"/>
                  <a:gd name="connsiteY43" fmla="*/ 724853 h 1360086"/>
                  <a:gd name="connsiteX44" fmla="*/ 419935 w 1113778"/>
                  <a:gd name="connsiteY44" fmla="*/ 722217 h 1360086"/>
                  <a:gd name="connsiteX45" fmla="*/ 390941 w 1113778"/>
                  <a:gd name="connsiteY45" fmla="*/ 707720 h 1360086"/>
                  <a:gd name="connsiteX46" fmla="*/ 389624 w 1113778"/>
                  <a:gd name="connsiteY46" fmla="*/ 691905 h 1360086"/>
                  <a:gd name="connsiteX47" fmla="*/ 385670 w 1113778"/>
                  <a:gd name="connsiteY47" fmla="*/ 670818 h 1360086"/>
                  <a:gd name="connsiteX48" fmla="*/ 383034 w 1113778"/>
                  <a:gd name="connsiteY48" fmla="*/ 668182 h 1360086"/>
                  <a:gd name="connsiteX49" fmla="*/ 367219 w 1113778"/>
                  <a:gd name="connsiteY49" fmla="*/ 645778 h 1360086"/>
                  <a:gd name="connsiteX50" fmla="*/ 367219 w 1113778"/>
                  <a:gd name="connsiteY50" fmla="*/ 643143 h 1360086"/>
                  <a:gd name="connsiteX51" fmla="*/ 367219 w 1113778"/>
                  <a:gd name="connsiteY51" fmla="*/ 636553 h 1360086"/>
                  <a:gd name="connsiteX52" fmla="*/ 344814 w 1113778"/>
                  <a:gd name="connsiteY52" fmla="*/ 626009 h 1360086"/>
                  <a:gd name="connsiteX53" fmla="*/ 344814 w 1113778"/>
                  <a:gd name="connsiteY53" fmla="*/ 602287 h 1360086"/>
                  <a:gd name="connsiteX54" fmla="*/ 347450 w 1113778"/>
                  <a:gd name="connsiteY54" fmla="*/ 598333 h 1360086"/>
                  <a:gd name="connsiteX55" fmla="*/ 348768 w 1113778"/>
                  <a:gd name="connsiteY55" fmla="*/ 582518 h 1360086"/>
                  <a:gd name="connsiteX56" fmla="*/ 342179 w 1113778"/>
                  <a:gd name="connsiteY56" fmla="*/ 546934 h 1360086"/>
                  <a:gd name="connsiteX57" fmla="*/ 339543 w 1113778"/>
                  <a:gd name="connsiteY57" fmla="*/ 540345 h 1360086"/>
                  <a:gd name="connsiteX58" fmla="*/ 336907 w 1113778"/>
                  <a:gd name="connsiteY58" fmla="*/ 523212 h 1360086"/>
                  <a:gd name="connsiteX59" fmla="*/ 325046 w 1113778"/>
                  <a:gd name="connsiteY59" fmla="*/ 486310 h 1360086"/>
                  <a:gd name="connsiteX60" fmla="*/ 307913 w 1113778"/>
                  <a:gd name="connsiteY60" fmla="*/ 481038 h 1360086"/>
                  <a:gd name="connsiteX61" fmla="*/ 280237 w 1113778"/>
                  <a:gd name="connsiteY61" fmla="*/ 463906 h 1360086"/>
                  <a:gd name="connsiteX62" fmla="*/ 238064 w 1113778"/>
                  <a:gd name="connsiteY62" fmla="*/ 429640 h 1360086"/>
                  <a:gd name="connsiteX63" fmla="*/ 236746 w 1113778"/>
                  <a:gd name="connsiteY63" fmla="*/ 429640 h 1360086"/>
                  <a:gd name="connsiteX64" fmla="*/ 210387 w 1113778"/>
                  <a:gd name="connsiteY64" fmla="*/ 425687 h 1360086"/>
                  <a:gd name="connsiteX65" fmla="*/ 177439 w 1113778"/>
                  <a:gd name="connsiteY65" fmla="*/ 440183 h 1360086"/>
                  <a:gd name="connsiteX66" fmla="*/ 166896 w 1113778"/>
                  <a:gd name="connsiteY66" fmla="*/ 452045 h 1360086"/>
                  <a:gd name="connsiteX67" fmla="*/ 101000 w 1113778"/>
                  <a:gd name="connsiteY67" fmla="*/ 506079 h 1360086"/>
                  <a:gd name="connsiteX68" fmla="*/ 98365 w 1113778"/>
                  <a:gd name="connsiteY68" fmla="*/ 507397 h 1360086"/>
                  <a:gd name="connsiteX69" fmla="*/ 89139 w 1113778"/>
                  <a:gd name="connsiteY69" fmla="*/ 510033 h 1360086"/>
                  <a:gd name="connsiteX70" fmla="*/ 86503 w 1113778"/>
                  <a:gd name="connsiteY70" fmla="*/ 500807 h 1360086"/>
                  <a:gd name="connsiteX71" fmla="*/ 85185 w 1113778"/>
                  <a:gd name="connsiteY71" fmla="*/ 496854 h 1360086"/>
                  <a:gd name="connsiteX72" fmla="*/ 82549 w 1113778"/>
                  <a:gd name="connsiteY72" fmla="*/ 488946 h 1360086"/>
                  <a:gd name="connsiteX73" fmla="*/ 78596 w 1113778"/>
                  <a:gd name="connsiteY73" fmla="*/ 482357 h 1360086"/>
                  <a:gd name="connsiteX74" fmla="*/ 75960 w 1113778"/>
                  <a:gd name="connsiteY74" fmla="*/ 479721 h 1360086"/>
                  <a:gd name="connsiteX75" fmla="*/ 69370 w 1113778"/>
                  <a:gd name="connsiteY75" fmla="*/ 474449 h 1360086"/>
                  <a:gd name="connsiteX76" fmla="*/ 40376 w 1113778"/>
                  <a:gd name="connsiteY76" fmla="*/ 474449 h 1360086"/>
                  <a:gd name="connsiteX77" fmla="*/ 68052 w 1113778"/>
                  <a:gd name="connsiteY77" fmla="*/ 458635 h 1360086"/>
                  <a:gd name="connsiteX78" fmla="*/ 81231 w 1113778"/>
                  <a:gd name="connsiteY78" fmla="*/ 445455 h 1360086"/>
                  <a:gd name="connsiteX79" fmla="*/ 70688 w 1113778"/>
                  <a:gd name="connsiteY79" fmla="*/ 440183 h 1360086"/>
                  <a:gd name="connsiteX80" fmla="*/ 69370 w 1113778"/>
                  <a:gd name="connsiteY80" fmla="*/ 440183 h 1360086"/>
                  <a:gd name="connsiteX81" fmla="*/ 35105 w 1113778"/>
                  <a:gd name="connsiteY81" fmla="*/ 413825 h 1360086"/>
                  <a:gd name="connsiteX82" fmla="*/ 37741 w 1113778"/>
                  <a:gd name="connsiteY82" fmla="*/ 372970 h 1360086"/>
                  <a:gd name="connsiteX83" fmla="*/ 39058 w 1113778"/>
                  <a:gd name="connsiteY83" fmla="*/ 367698 h 1360086"/>
                  <a:gd name="connsiteX84" fmla="*/ 41694 w 1113778"/>
                  <a:gd name="connsiteY84" fmla="*/ 332114 h 1360086"/>
                  <a:gd name="connsiteX85" fmla="*/ 35105 w 1113778"/>
                  <a:gd name="connsiteY85" fmla="*/ 328161 h 1360086"/>
                  <a:gd name="connsiteX86" fmla="*/ 29833 w 1113778"/>
                  <a:gd name="connsiteY86" fmla="*/ 328161 h 1360086"/>
                  <a:gd name="connsiteX87" fmla="*/ 14018 w 1113778"/>
                  <a:gd name="connsiteY87" fmla="*/ 326843 h 1360086"/>
                  <a:gd name="connsiteX88" fmla="*/ 839 w 1113778"/>
                  <a:gd name="connsiteY88" fmla="*/ 313664 h 1360086"/>
                  <a:gd name="connsiteX89" fmla="*/ 7429 w 1113778"/>
                  <a:gd name="connsiteY89" fmla="*/ 284670 h 1360086"/>
                  <a:gd name="connsiteX90" fmla="*/ 43012 w 1113778"/>
                  <a:gd name="connsiteY90" fmla="*/ 262265 h 1360086"/>
                  <a:gd name="connsiteX91" fmla="*/ 64099 w 1113778"/>
                  <a:gd name="connsiteY91" fmla="*/ 242496 h 1360086"/>
                  <a:gd name="connsiteX92" fmla="*/ 65417 w 1113778"/>
                  <a:gd name="connsiteY92" fmla="*/ 218774 h 1360086"/>
                  <a:gd name="connsiteX93" fmla="*/ 65417 w 1113778"/>
                  <a:gd name="connsiteY93" fmla="*/ 217456 h 1360086"/>
                  <a:gd name="connsiteX94" fmla="*/ 73324 w 1113778"/>
                  <a:gd name="connsiteY94" fmla="*/ 192416 h 1360086"/>
                  <a:gd name="connsiteX95" fmla="*/ 90457 w 1113778"/>
                  <a:gd name="connsiteY95" fmla="*/ 196369 h 1360086"/>
                  <a:gd name="connsiteX96" fmla="*/ 95729 w 1113778"/>
                  <a:gd name="connsiteY96" fmla="*/ 199005 h 1360086"/>
                  <a:gd name="connsiteX97" fmla="*/ 114179 w 1113778"/>
                  <a:gd name="connsiteY97" fmla="*/ 200323 h 1360086"/>
                  <a:gd name="connsiteX98" fmla="*/ 120769 w 1113778"/>
                  <a:gd name="connsiteY98" fmla="*/ 192416 h 1360086"/>
                  <a:gd name="connsiteX99" fmla="*/ 123405 w 1113778"/>
                  <a:gd name="connsiteY99" fmla="*/ 188462 h 1360086"/>
                  <a:gd name="connsiteX100" fmla="*/ 141856 w 1113778"/>
                  <a:gd name="connsiteY100" fmla="*/ 170011 h 1360086"/>
                  <a:gd name="connsiteX101" fmla="*/ 148445 w 1113778"/>
                  <a:gd name="connsiteY101" fmla="*/ 166058 h 1360086"/>
                  <a:gd name="connsiteX102" fmla="*/ 168214 w 1113778"/>
                  <a:gd name="connsiteY102" fmla="*/ 150242 h 1360086"/>
                  <a:gd name="connsiteX103" fmla="*/ 185347 w 1113778"/>
                  <a:gd name="connsiteY103" fmla="*/ 137063 h 1360086"/>
                  <a:gd name="connsiteX104" fmla="*/ 194572 w 1113778"/>
                  <a:gd name="connsiteY104" fmla="*/ 127838 h 1360086"/>
                  <a:gd name="connsiteX105" fmla="*/ 197208 w 1113778"/>
                  <a:gd name="connsiteY105" fmla="*/ 123884 h 1360086"/>
                  <a:gd name="connsiteX106" fmla="*/ 197208 w 1113778"/>
                  <a:gd name="connsiteY106" fmla="*/ 122567 h 1360086"/>
                  <a:gd name="connsiteX107" fmla="*/ 215659 w 1113778"/>
                  <a:gd name="connsiteY107" fmla="*/ 106751 h 1360086"/>
                  <a:gd name="connsiteX108" fmla="*/ 231474 w 1113778"/>
                  <a:gd name="connsiteY108" fmla="*/ 119931 h 1360086"/>
                  <a:gd name="connsiteX109" fmla="*/ 249925 w 1113778"/>
                  <a:gd name="connsiteY109" fmla="*/ 144971 h 1360086"/>
                  <a:gd name="connsiteX110" fmla="*/ 265739 w 1113778"/>
                  <a:gd name="connsiteY110" fmla="*/ 144971 h 1360086"/>
                  <a:gd name="connsiteX111" fmla="*/ 281555 w 1113778"/>
                  <a:gd name="connsiteY111" fmla="*/ 142335 h 1360086"/>
                  <a:gd name="connsiteX112" fmla="*/ 285508 w 1113778"/>
                  <a:gd name="connsiteY112" fmla="*/ 142335 h 1360086"/>
                  <a:gd name="connsiteX113" fmla="*/ 305277 w 1113778"/>
                  <a:gd name="connsiteY113" fmla="*/ 129156 h 1360086"/>
                  <a:gd name="connsiteX114" fmla="*/ 342179 w 1113778"/>
                  <a:gd name="connsiteY114" fmla="*/ 105433 h 1360086"/>
                  <a:gd name="connsiteX115" fmla="*/ 357993 w 1113778"/>
                  <a:gd name="connsiteY115" fmla="*/ 114659 h 1360086"/>
                  <a:gd name="connsiteX116" fmla="*/ 363265 w 1113778"/>
                  <a:gd name="connsiteY116" fmla="*/ 118612 h 1360086"/>
                  <a:gd name="connsiteX117" fmla="*/ 379080 w 1113778"/>
                  <a:gd name="connsiteY117" fmla="*/ 109387 h 1360086"/>
                  <a:gd name="connsiteX118" fmla="*/ 380398 w 1113778"/>
                  <a:gd name="connsiteY118" fmla="*/ 101480 h 1360086"/>
                  <a:gd name="connsiteX119" fmla="*/ 396213 w 1113778"/>
                  <a:gd name="connsiteY119" fmla="*/ 73804 h 1360086"/>
                  <a:gd name="connsiteX120" fmla="*/ 401485 w 1113778"/>
                  <a:gd name="connsiteY120" fmla="*/ 72485 h 1360086"/>
                  <a:gd name="connsiteX121" fmla="*/ 412028 w 1113778"/>
                  <a:gd name="connsiteY121" fmla="*/ 76440 h 1360086"/>
                  <a:gd name="connsiteX122" fmla="*/ 414664 w 1113778"/>
                  <a:gd name="connsiteY122" fmla="*/ 77757 h 1360086"/>
                  <a:gd name="connsiteX123" fmla="*/ 417299 w 1113778"/>
                  <a:gd name="connsiteY123" fmla="*/ 69850 h 1360086"/>
                  <a:gd name="connsiteX124" fmla="*/ 418617 w 1113778"/>
                  <a:gd name="connsiteY124" fmla="*/ 67214 h 1360086"/>
                  <a:gd name="connsiteX125" fmla="*/ 427843 w 1113778"/>
                  <a:gd name="connsiteY125" fmla="*/ 46127 h 1360086"/>
                  <a:gd name="connsiteX126" fmla="*/ 429161 w 1113778"/>
                  <a:gd name="connsiteY126" fmla="*/ 44809 h 1360086"/>
                  <a:gd name="connsiteX127" fmla="*/ 429161 w 1113778"/>
                  <a:gd name="connsiteY127" fmla="*/ 43492 h 1360086"/>
                  <a:gd name="connsiteX128" fmla="*/ 429161 w 1113778"/>
                  <a:gd name="connsiteY128" fmla="*/ 42173 h 1360086"/>
                  <a:gd name="connsiteX129" fmla="*/ 448930 w 1113778"/>
                  <a:gd name="connsiteY129" fmla="*/ 25041 h 1360086"/>
                  <a:gd name="connsiteX130" fmla="*/ 454201 w 1113778"/>
                  <a:gd name="connsiteY130" fmla="*/ 25041 h 1360086"/>
                  <a:gd name="connsiteX131" fmla="*/ 467380 w 1113778"/>
                  <a:gd name="connsiteY131" fmla="*/ 32948 h 1360086"/>
                  <a:gd name="connsiteX132" fmla="*/ 471334 w 1113778"/>
                  <a:gd name="connsiteY132" fmla="*/ 36902 h 1360086"/>
                  <a:gd name="connsiteX133" fmla="*/ 487149 w 1113778"/>
                  <a:gd name="connsiteY133" fmla="*/ 43492 h 1360086"/>
                  <a:gd name="connsiteX134" fmla="*/ 505600 w 1113778"/>
                  <a:gd name="connsiteY134" fmla="*/ 39537 h 1360086"/>
                  <a:gd name="connsiteX135" fmla="*/ 517461 w 1113778"/>
                  <a:gd name="connsiteY135" fmla="*/ 31630 h 1360086"/>
                  <a:gd name="connsiteX136" fmla="*/ 537230 w 1113778"/>
                  <a:gd name="connsiteY136" fmla="*/ 19769 h 1360086"/>
                  <a:gd name="connsiteX137" fmla="*/ 542501 w 1113778"/>
                  <a:gd name="connsiteY137" fmla="*/ 18451 h 1360086"/>
                  <a:gd name="connsiteX138" fmla="*/ 553045 w 1113778"/>
                  <a:gd name="connsiteY138" fmla="*/ 14498 h 1360086"/>
                  <a:gd name="connsiteX139" fmla="*/ 555680 w 1113778"/>
                  <a:gd name="connsiteY139" fmla="*/ 11862 h 1360086"/>
                  <a:gd name="connsiteX140" fmla="*/ 566224 w 1113778"/>
                  <a:gd name="connsiteY140" fmla="*/ 2636 h 1360086"/>
                  <a:gd name="connsiteX141" fmla="*/ 579403 w 1113778"/>
                  <a:gd name="connsiteY141" fmla="*/ 0 h 1360086"/>
                  <a:gd name="connsiteX142" fmla="*/ 613669 w 1113778"/>
                  <a:gd name="connsiteY142" fmla="*/ 15815 h 1360086"/>
                  <a:gd name="connsiteX143" fmla="*/ 626848 w 1113778"/>
                  <a:gd name="connsiteY143" fmla="*/ 32948 h 1360086"/>
                  <a:gd name="connsiteX144" fmla="*/ 634755 w 1113778"/>
                  <a:gd name="connsiteY144" fmla="*/ 44809 h 1360086"/>
                  <a:gd name="connsiteX145" fmla="*/ 647934 w 1113778"/>
                  <a:gd name="connsiteY145" fmla="*/ 57989 h 1360086"/>
                  <a:gd name="connsiteX146" fmla="*/ 649253 w 1113778"/>
                  <a:gd name="connsiteY146" fmla="*/ 57989 h 1360086"/>
                  <a:gd name="connsiteX147" fmla="*/ 659796 w 1113778"/>
                  <a:gd name="connsiteY147" fmla="*/ 67214 h 1360086"/>
                  <a:gd name="connsiteX148" fmla="*/ 665067 w 1113778"/>
                  <a:gd name="connsiteY148" fmla="*/ 72485 h 1360086"/>
                  <a:gd name="connsiteX149" fmla="*/ 674293 w 1113778"/>
                  <a:gd name="connsiteY149" fmla="*/ 81711 h 1360086"/>
                  <a:gd name="connsiteX150" fmla="*/ 680882 w 1113778"/>
                  <a:gd name="connsiteY150" fmla="*/ 81711 h 1360086"/>
                  <a:gd name="connsiteX151" fmla="*/ 694061 w 1113778"/>
                  <a:gd name="connsiteY151" fmla="*/ 83029 h 1360086"/>
                  <a:gd name="connsiteX152" fmla="*/ 709876 w 1113778"/>
                  <a:gd name="connsiteY152" fmla="*/ 90936 h 1360086"/>
                  <a:gd name="connsiteX153" fmla="*/ 719102 w 1113778"/>
                  <a:gd name="connsiteY153" fmla="*/ 96208 h 1360086"/>
                  <a:gd name="connsiteX154" fmla="*/ 738871 w 1113778"/>
                  <a:gd name="connsiteY154" fmla="*/ 108069 h 1360086"/>
                  <a:gd name="connsiteX155" fmla="*/ 721738 w 1113778"/>
                  <a:gd name="connsiteY155" fmla="*/ 114659 h 1360086"/>
                  <a:gd name="connsiteX156" fmla="*/ 719102 w 1113778"/>
                  <a:gd name="connsiteY156" fmla="*/ 115977 h 1360086"/>
                  <a:gd name="connsiteX157" fmla="*/ 725692 w 1113778"/>
                  <a:gd name="connsiteY157" fmla="*/ 126520 h 1360086"/>
                  <a:gd name="connsiteX158" fmla="*/ 727009 w 1113778"/>
                  <a:gd name="connsiteY158" fmla="*/ 127838 h 1360086"/>
                  <a:gd name="connsiteX159" fmla="*/ 741507 w 1113778"/>
                  <a:gd name="connsiteY159" fmla="*/ 156832 h 1360086"/>
                  <a:gd name="connsiteX160" fmla="*/ 737552 w 1113778"/>
                  <a:gd name="connsiteY160" fmla="*/ 176601 h 1360086"/>
                  <a:gd name="connsiteX161" fmla="*/ 737552 w 1113778"/>
                  <a:gd name="connsiteY161" fmla="*/ 206913 h 1360086"/>
                  <a:gd name="connsiteX162" fmla="*/ 745460 w 1113778"/>
                  <a:gd name="connsiteY162" fmla="*/ 217456 h 1360086"/>
                  <a:gd name="connsiteX163" fmla="*/ 746778 w 1113778"/>
                  <a:gd name="connsiteY163" fmla="*/ 263583 h 1360086"/>
                  <a:gd name="connsiteX164" fmla="*/ 711194 w 1113778"/>
                  <a:gd name="connsiteY164" fmla="*/ 284670 h 1360086"/>
                  <a:gd name="connsiteX165" fmla="*/ 703287 w 1113778"/>
                  <a:gd name="connsiteY165" fmla="*/ 288623 h 1360086"/>
                  <a:gd name="connsiteX166" fmla="*/ 699333 w 1113778"/>
                  <a:gd name="connsiteY166" fmla="*/ 279398 h 1360086"/>
                  <a:gd name="connsiteX167" fmla="*/ 696697 w 1113778"/>
                  <a:gd name="connsiteY167" fmla="*/ 250404 h 1360086"/>
                  <a:gd name="connsiteX168" fmla="*/ 696697 w 1113778"/>
                  <a:gd name="connsiteY168" fmla="*/ 249086 h 1360086"/>
                  <a:gd name="connsiteX169" fmla="*/ 703287 w 1113778"/>
                  <a:gd name="connsiteY169" fmla="*/ 225364 h 1360086"/>
                  <a:gd name="connsiteX170" fmla="*/ 682201 w 1113778"/>
                  <a:gd name="connsiteY170" fmla="*/ 224045 h 1360086"/>
                  <a:gd name="connsiteX171" fmla="*/ 671657 w 1113778"/>
                  <a:gd name="connsiteY171" fmla="*/ 229317 h 1360086"/>
                  <a:gd name="connsiteX172" fmla="*/ 670339 w 1113778"/>
                  <a:gd name="connsiteY172" fmla="*/ 230635 h 1360086"/>
                  <a:gd name="connsiteX173" fmla="*/ 632119 w 1113778"/>
                  <a:gd name="connsiteY173" fmla="*/ 247768 h 1360086"/>
                  <a:gd name="connsiteX174" fmla="*/ 620258 w 1113778"/>
                  <a:gd name="connsiteY174" fmla="*/ 254358 h 1360086"/>
                  <a:gd name="connsiteX175" fmla="*/ 603126 w 1113778"/>
                  <a:gd name="connsiteY175" fmla="*/ 274127 h 1360086"/>
                  <a:gd name="connsiteX176" fmla="*/ 595218 w 1113778"/>
                  <a:gd name="connsiteY176" fmla="*/ 283351 h 1360086"/>
                  <a:gd name="connsiteX177" fmla="*/ 588628 w 1113778"/>
                  <a:gd name="connsiteY177" fmla="*/ 309710 h 1360086"/>
                  <a:gd name="connsiteX178" fmla="*/ 589946 w 1113778"/>
                  <a:gd name="connsiteY178" fmla="*/ 313664 h 1360086"/>
                  <a:gd name="connsiteX179" fmla="*/ 595218 w 1113778"/>
                  <a:gd name="connsiteY179" fmla="*/ 345294 h 1360086"/>
                  <a:gd name="connsiteX180" fmla="*/ 585993 w 1113778"/>
                  <a:gd name="connsiteY180" fmla="*/ 354519 h 1360086"/>
                  <a:gd name="connsiteX181" fmla="*/ 575449 w 1113778"/>
                  <a:gd name="connsiteY181" fmla="*/ 355837 h 1360086"/>
                  <a:gd name="connsiteX182" fmla="*/ 589946 w 1113778"/>
                  <a:gd name="connsiteY182" fmla="*/ 441501 h 1360086"/>
                  <a:gd name="connsiteX183" fmla="*/ 621576 w 1113778"/>
                  <a:gd name="connsiteY183" fmla="*/ 475767 h 1360086"/>
                  <a:gd name="connsiteX184" fmla="*/ 698015 w 1113778"/>
                  <a:gd name="connsiteY184" fmla="*/ 573292 h 1360086"/>
                  <a:gd name="connsiteX185" fmla="*/ 699333 w 1113778"/>
                  <a:gd name="connsiteY185" fmla="*/ 585154 h 1360086"/>
                  <a:gd name="connsiteX186" fmla="*/ 752050 w 1113778"/>
                  <a:gd name="connsiteY186" fmla="*/ 698494 h 1360086"/>
                  <a:gd name="connsiteX187" fmla="*/ 783679 w 1113778"/>
                  <a:gd name="connsiteY187" fmla="*/ 731442 h 1360086"/>
                  <a:gd name="connsiteX188" fmla="*/ 856165 w 1113778"/>
                  <a:gd name="connsiteY188" fmla="*/ 768344 h 1360086"/>
                  <a:gd name="connsiteX189" fmla="*/ 874616 w 1113778"/>
                  <a:gd name="connsiteY189" fmla="*/ 767026 h 1360086"/>
                  <a:gd name="connsiteX190" fmla="*/ 904928 w 1113778"/>
                  <a:gd name="connsiteY190" fmla="*/ 781523 h 1360086"/>
                  <a:gd name="connsiteX191" fmla="*/ 882523 w 1113778"/>
                  <a:gd name="connsiteY191" fmla="*/ 811835 h 1360086"/>
                  <a:gd name="connsiteX192" fmla="*/ 870662 w 1113778"/>
                  <a:gd name="connsiteY192" fmla="*/ 825014 h 1360086"/>
                  <a:gd name="connsiteX193" fmla="*/ 895702 w 1113778"/>
                  <a:gd name="connsiteY193" fmla="*/ 846101 h 1360086"/>
                  <a:gd name="connsiteX194" fmla="*/ 911517 w 1113778"/>
                  <a:gd name="connsiteY194" fmla="*/ 856644 h 1360086"/>
                  <a:gd name="connsiteX195" fmla="*/ 960280 w 1113778"/>
                  <a:gd name="connsiteY195" fmla="*/ 879049 h 1360086"/>
                  <a:gd name="connsiteX196" fmla="*/ 1003771 w 1113778"/>
                  <a:gd name="connsiteY196" fmla="*/ 908043 h 1360086"/>
                  <a:gd name="connsiteX197" fmla="*/ 1060441 w 1113778"/>
                  <a:gd name="connsiteY197" fmla="*/ 954170 h 1360086"/>
                  <a:gd name="connsiteX198" fmla="*/ 1099979 w 1113778"/>
                  <a:gd name="connsiteY198" fmla="*/ 1004250 h 1360086"/>
                  <a:gd name="connsiteX199" fmla="*/ 1105251 w 1113778"/>
                  <a:gd name="connsiteY199" fmla="*/ 1014793 h 1360086"/>
                  <a:gd name="connsiteX200" fmla="*/ 1111840 w 1113778"/>
                  <a:gd name="connsiteY200" fmla="*/ 1049060 h 1360086"/>
                  <a:gd name="connsiteX201" fmla="*/ 1101297 w 1113778"/>
                  <a:gd name="connsiteY201" fmla="*/ 1068828 h 1360086"/>
                  <a:gd name="connsiteX202" fmla="*/ 1097343 w 1113778"/>
                  <a:gd name="connsiteY202" fmla="*/ 1076736 h 1360086"/>
                  <a:gd name="connsiteX203" fmla="*/ 1074939 w 1113778"/>
                  <a:gd name="connsiteY203" fmla="*/ 1099140 h 1360086"/>
                  <a:gd name="connsiteX204" fmla="*/ 1068349 w 1113778"/>
                  <a:gd name="connsiteY204" fmla="*/ 1097823 h 1360086"/>
                  <a:gd name="connsiteX205" fmla="*/ 1065713 w 1113778"/>
                  <a:gd name="connsiteY205" fmla="*/ 1096504 h 1360086"/>
                  <a:gd name="connsiteX206" fmla="*/ 1064396 w 1113778"/>
                  <a:gd name="connsiteY206" fmla="*/ 1096504 h 1360086"/>
                  <a:gd name="connsiteX207" fmla="*/ 1045944 w 1113778"/>
                  <a:gd name="connsiteY207" fmla="*/ 1075418 h 1360086"/>
                  <a:gd name="connsiteX208" fmla="*/ 1045944 w 1113778"/>
                  <a:gd name="connsiteY208" fmla="*/ 1072782 h 1360086"/>
                  <a:gd name="connsiteX209" fmla="*/ 1041991 w 1113778"/>
                  <a:gd name="connsiteY209" fmla="*/ 1043788 h 1360086"/>
                  <a:gd name="connsiteX210" fmla="*/ 1035401 w 1113778"/>
                  <a:gd name="connsiteY210" fmla="*/ 1041152 h 1360086"/>
                  <a:gd name="connsiteX211" fmla="*/ 1023540 w 1113778"/>
                  <a:gd name="connsiteY211" fmla="*/ 1041152 h 1360086"/>
                  <a:gd name="connsiteX212" fmla="*/ 991910 w 1113778"/>
                  <a:gd name="connsiteY212" fmla="*/ 1027973 h 1360086"/>
                  <a:gd name="connsiteX213" fmla="*/ 973459 w 1113778"/>
                  <a:gd name="connsiteY213" fmla="*/ 1016112 h 1360086"/>
                  <a:gd name="connsiteX214" fmla="*/ 961598 w 1113778"/>
                  <a:gd name="connsiteY214" fmla="*/ 1020065 h 1360086"/>
                  <a:gd name="connsiteX215" fmla="*/ 939194 w 1113778"/>
                  <a:gd name="connsiteY215" fmla="*/ 1046424 h 1360086"/>
                  <a:gd name="connsiteX216" fmla="*/ 939194 w 1113778"/>
                  <a:gd name="connsiteY216" fmla="*/ 1047741 h 1360086"/>
                  <a:gd name="connsiteX217" fmla="*/ 936558 w 1113778"/>
                  <a:gd name="connsiteY217" fmla="*/ 1053013 h 1360086"/>
                  <a:gd name="connsiteX218" fmla="*/ 931286 w 1113778"/>
                  <a:gd name="connsiteY218" fmla="*/ 1060920 h 1360086"/>
                  <a:gd name="connsiteX219" fmla="*/ 915471 w 1113778"/>
                  <a:gd name="connsiteY219" fmla="*/ 1093868 h 1360086"/>
                  <a:gd name="connsiteX220" fmla="*/ 949737 w 1113778"/>
                  <a:gd name="connsiteY220" fmla="*/ 1154493 h 1360086"/>
                  <a:gd name="connsiteX221" fmla="*/ 947101 w 1113778"/>
                  <a:gd name="connsiteY221" fmla="*/ 1170308 h 1360086"/>
                  <a:gd name="connsiteX222" fmla="*/ 945783 w 1113778"/>
                  <a:gd name="connsiteY222" fmla="*/ 1190077 h 1360086"/>
                  <a:gd name="connsiteX223" fmla="*/ 947101 w 1113778"/>
                  <a:gd name="connsiteY223" fmla="*/ 1194030 h 1360086"/>
                  <a:gd name="connsiteX224" fmla="*/ 947101 w 1113778"/>
                  <a:gd name="connsiteY224" fmla="*/ 1195348 h 1360086"/>
                  <a:gd name="connsiteX225" fmla="*/ 935239 w 1113778"/>
                  <a:gd name="connsiteY225" fmla="*/ 1220389 h 1360086"/>
                  <a:gd name="connsiteX226" fmla="*/ 897020 w 1113778"/>
                  <a:gd name="connsiteY226" fmla="*/ 1263880 h 1360086"/>
                  <a:gd name="connsiteX227" fmla="*/ 882523 w 1113778"/>
                  <a:gd name="connsiteY227" fmla="*/ 1300781 h 1360086"/>
                  <a:gd name="connsiteX228" fmla="*/ 840350 w 1113778"/>
                  <a:gd name="connsiteY228" fmla="*/ 1339001 h 1360086"/>
                  <a:gd name="connsiteX229" fmla="*/ 784998 w 1113778"/>
                  <a:gd name="connsiteY229" fmla="*/ 1360087 h 1360086"/>
                  <a:gd name="connsiteX230" fmla="*/ 792905 w 1113778"/>
                  <a:gd name="connsiteY230" fmla="*/ 1059603 h 1360086"/>
                  <a:gd name="connsiteX231" fmla="*/ 795541 w 1113778"/>
                  <a:gd name="connsiteY231" fmla="*/ 1060920 h 1360086"/>
                  <a:gd name="connsiteX232" fmla="*/ 806084 w 1113778"/>
                  <a:gd name="connsiteY232" fmla="*/ 1088597 h 1360086"/>
                  <a:gd name="connsiteX233" fmla="*/ 811356 w 1113778"/>
                  <a:gd name="connsiteY233" fmla="*/ 1101776 h 1360086"/>
                  <a:gd name="connsiteX234" fmla="*/ 817946 w 1113778"/>
                  <a:gd name="connsiteY234" fmla="*/ 1129452 h 1360086"/>
                  <a:gd name="connsiteX235" fmla="*/ 819263 w 1113778"/>
                  <a:gd name="connsiteY235" fmla="*/ 1143950 h 1360086"/>
                  <a:gd name="connsiteX236" fmla="*/ 829806 w 1113778"/>
                  <a:gd name="connsiteY236" fmla="*/ 1183487 h 1360086"/>
                  <a:gd name="connsiteX237" fmla="*/ 804766 w 1113778"/>
                  <a:gd name="connsiteY237" fmla="*/ 1253336 h 1360086"/>
                  <a:gd name="connsiteX238" fmla="*/ 803448 w 1113778"/>
                  <a:gd name="connsiteY238" fmla="*/ 1254654 h 1360086"/>
                  <a:gd name="connsiteX239" fmla="*/ 796858 w 1113778"/>
                  <a:gd name="connsiteY239" fmla="*/ 1279695 h 1360086"/>
                  <a:gd name="connsiteX240" fmla="*/ 796858 w 1113778"/>
                  <a:gd name="connsiteY240" fmla="*/ 1292874 h 1360086"/>
                  <a:gd name="connsiteX241" fmla="*/ 790269 w 1113778"/>
                  <a:gd name="connsiteY241" fmla="*/ 1304735 h 1360086"/>
                  <a:gd name="connsiteX242" fmla="*/ 773136 w 1113778"/>
                  <a:gd name="connsiteY242" fmla="*/ 1336365 h 1360086"/>
                  <a:gd name="connsiteX243" fmla="*/ 773136 w 1113778"/>
                  <a:gd name="connsiteY243" fmla="*/ 1346908 h 1360086"/>
                  <a:gd name="connsiteX244" fmla="*/ 786315 w 1113778"/>
                  <a:gd name="connsiteY244" fmla="*/ 1350861 h 1360086"/>
                  <a:gd name="connsiteX245" fmla="*/ 829806 w 1113778"/>
                  <a:gd name="connsiteY245" fmla="*/ 1336365 h 1360086"/>
                  <a:gd name="connsiteX246" fmla="*/ 873298 w 1113778"/>
                  <a:gd name="connsiteY246" fmla="*/ 1296827 h 1360086"/>
                  <a:gd name="connsiteX247" fmla="*/ 883841 w 1113778"/>
                  <a:gd name="connsiteY247" fmla="*/ 1265197 h 1360086"/>
                  <a:gd name="connsiteX248" fmla="*/ 928650 w 1113778"/>
                  <a:gd name="connsiteY248" fmla="*/ 1215117 h 1360086"/>
                  <a:gd name="connsiteX249" fmla="*/ 935239 w 1113778"/>
                  <a:gd name="connsiteY249" fmla="*/ 1200620 h 1360086"/>
                  <a:gd name="connsiteX250" fmla="*/ 935239 w 1113778"/>
                  <a:gd name="connsiteY250" fmla="*/ 1199301 h 1360086"/>
                  <a:gd name="connsiteX251" fmla="*/ 933922 w 1113778"/>
                  <a:gd name="connsiteY251" fmla="*/ 1194030 h 1360086"/>
                  <a:gd name="connsiteX252" fmla="*/ 933922 w 1113778"/>
                  <a:gd name="connsiteY252" fmla="*/ 1171626 h 1360086"/>
                  <a:gd name="connsiteX253" fmla="*/ 936558 w 1113778"/>
                  <a:gd name="connsiteY253" fmla="*/ 1155810 h 1360086"/>
                  <a:gd name="connsiteX254" fmla="*/ 904928 w 1113778"/>
                  <a:gd name="connsiteY254" fmla="*/ 1103094 h 1360086"/>
                  <a:gd name="connsiteX255" fmla="*/ 919425 w 1113778"/>
                  <a:gd name="connsiteY255" fmla="*/ 1056967 h 1360086"/>
                  <a:gd name="connsiteX256" fmla="*/ 924696 w 1113778"/>
                  <a:gd name="connsiteY256" fmla="*/ 1050377 h 1360086"/>
                  <a:gd name="connsiteX257" fmla="*/ 927332 w 1113778"/>
                  <a:gd name="connsiteY257" fmla="*/ 1045106 h 1360086"/>
                  <a:gd name="connsiteX258" fmla="*/ 927332 w 1113778"/>
                  <a:gd name="connsiteY258" fmla="*/ 1043788 h 1360086"/>
                  <a:gd name="connsiteX259" fmla="*/ 953690 w 1113778"/>
                  <a:gd name="connsiteY259" fmla="*/ 1014793 h 1360086"/>
                  <a:gd name="connsiteX260" fmla="*/ 969506 w 1113778"/>
                  <a:gd name="connsiteY260" fmla="*/ 1009522 h 1360086"/>
                  <a:gd name="connsiteX261" fmla="*/ 994545 w 1113778"/>
                  <a:gd name="connsiteY261" fmla="*/ 1024019 h 1360086"/>
                  <a:gd name="connsiteX262" fmla="*/ 1020904 w 1113778"/>
                  <a:gd name="connsiteY262" fmla="*/ 1034562 h 1360086"/>
                  <a:gd name="connsiteX263" fmla="*/ 1032765 w 1113778"/>
                  <a:gd name="connsiteY263" fmla="*/ 1034562 h 1360086"/>
                  <a:gd name="connsiteX264" fmla="*/ 1045944 w 1113778"/>
                  <a:gd name="connsiteY264" fmla="*/ 1041152 h 1360086"/>
                  <a:gd name="connsiteX265" fmla="*/ 1051216 w 1113778"/>
                  <a:gd name="connsiteY265" fmla="*/ 1076736 h 1360086"/>
                  <a:gd name="connsiteX266" fmla="*/ 1051216 w 1113778"/>
                  <a:gd name="connsiteY266" fmla="*/ 1079372 h 1360086"/>
                  <a:gd name="connsiteX267" fmla="*/ 1061760 w 1113778"/>
                  <a:gd name="connsiteY267" fmla="*/ 1089915 h 1360086"/>
                  <a:gd name="connsiteX268" fmla="*/ 1063077 w 1113778"/>
                  <a:gd name="connsiteY268" fmla="*/ 1089915 h 1360086"/>
                  <a:gd name="connsiteX269" fmla="*/ 1065713 w 1113778"/>
                  <a:gd name="connsiteY269" fmla="*/ 1091233 h 1360086"/>
                  <a:gd name="connsiteX270" fmla="*/ 1081528 w 1113778"/>
                  <a:gd name="connsiteY270" fmla="*/ 1078054 h 1360086"/>
                  <a:gd name="connsiteX271" fmla="*/ 1086799 w 1113778"/>
                  <a:gd name="connsiteY271" fmla="*/ 1064875 h 1360086"/>
                  <a:gd name="connsiteX272" fmla="*/ 1096025 w 1113778"/>
                  <a:gd name="connsiteY272" fmla="*/ 1047741 h 1360086"/>
                  <a:gd name="connsiteX273" fmla="*/ 1090754 w 1113778"/>
                  <a:gd name="connsiteY273" fmla="*/ 1022701 h 1360086"/>
                  <a:gd name="connsiteX274" fmla="*/ 1084164 w 1113778"/>
                  <a:gd name="connsiteY274" fmla="*/ 1008204 h 1360086"/>
                  <a:gd name="connsiteX275" fmla="*/ 1049898 w 1113778"/>
                  <a:gd name="connsiteY275" fmla="*/ 966031 h 1360086"/>
                  <a:gd name="connsiteX276" fmla="*/ 989274 w 1113778"/>
                  <a:gd name="connsiteY276" fmla="*/ 917268 h 1360086"/>
                  <a:gd name="connsiteX277" fmla="*/ 952373 w 1113778"/>
                  <a:gd name="connsiteY277" fmla="*/ 892228 h 1360086"/>
                  <a:gd name="connsiteX278" fmla="*/ 898338 w 1113778"/>
                  <a:gd name="connsiteY278" fmla="*/ 867188 h 1360086"/>
                  <a:gd name="connsiteX279" fmla="*/ 885159 w 1113778"/>
                  <a:gd name="connsiteY279" fmla="*/ 859280 h 1360086"/>
                  <a:gd name="connsiteX280" fmla="*/ 854847 w 1113778"/>
                  <a:gd name="connsiteY280" fmla="*/ 830286 h 1360086"/>
                  <a:gd name="connsiteX281" fmla="*/ 871980 w 1113778"/>
                  <a:gd name="connsiteY281" fmla="*/ 809199 h 1360086"/>
                  <a:gd name="connsiteX282" fmla="*/ 890431 w 1113778"/>
                  <a:gd name="connsiteY282" fmla="*/ 789431 h 1360086"/>
                  <a:gd name="connsiteX283" fmla="*/ 870662 w 1113778"/>
                  <a:gd name="connsiteY283" fmla="*/ 782841 h 1360086"/>
                  <a:gd name="connsiteX284" fmla="*/ 852211 w 1113778"/>
                  <a:gd name="connsiteY284" fmla="*/ 784159 h 1360086"/>
                  <a:gd name="connsiteX285" fmla="*/ 773136 w 1113778"/>
                  <a:gd name="connsiteY285" fmla="*/ 743304 h 1360086"/>
                  <a:gd name="connsiteX286" fmla="*/ 742824 w 1113778"/>
                  <a:gd name="connsiteY286" fmla="*/ 710356 h 1360086"/>
                  <a:gd name="connsiteX287" fmla="*/ 686154 w 1113778"/>
                  <a:gd name="connsiteY287" fmla="*/ 590426 h 1360086"/>
                  <a:gd name="connsiteX288" fmla="*/ 684836 w 1113778"/>
                  <a:gd name="connsiteY288" fmla="*/ 578564 h 1360086"/>
                  <a:gd name="connsiteX289" fmla="*/ 611033 w 1113778"/>
                  <a:gd name="connsiteY289" fmla="*/ 486310 h 1360086"/>
                  <a:gd name="connsiteX290" fmla="*/ 578085 w 1113778"/>
                  <a:gd name="connsiteY290" fmla="*/ 449409 h 1360086"/>
                  <a:gd name="connsiteX291" fmla="*/ 562270 w 1113778"/>
                  <a:gd name="connsiteY291" fmla="*/ 354519 h 1360086"/>
                  <a:gd name="connsiteX292" fmla="*/ 562270 w 1113778"/>
                  <a:gd name="connsiteY292" fmla="*/ 346612 h 1360086"/>
                  <a:gd name="connsiteX293" fmla="*/ 568860 w 1113778"/>
                  <a:gd name="connsiteY293" fmla="*/ 347930 h 1360086"/>
                  <a:gd name="connsiteX294" fmla="*/ 580721 w 1113778"/>
                  <a:gd name="connsiteY294" fmla="*/ 347930 h 1360086"/>
                  <a:gd name="connsiteX295" fmla="*/ 584675 w 1113778"/>
                  <a:gd name="connsiteY295" fmla="*/ 343976 h 1360086"/>
                  <a:gd name="connsiteX296" fmla="*/ 579403 w 1113778"/>
                  <a:gd name="connsiteY296" fmla="*/ 318935 h 1360086"/>
                  <a:gd name="connsiteX297" fmla="*/ 578085 w 1113778"/>
                  <a:gd name="connsiteY297" fmla="*/ 314982 h 1360086"/>
                  <a:gd name="connsiteX298" fmla="*/ 585993 w 1113778"/>
                  <a:gd name="connsiteY298" fmla="*/ 279398 h 1360086"/>
                  <a:gd name="connsiteX299" fmla="*/ 595218 w 1113778"/>
                  <a:gd name="connsiteY299" fmla="*/ 270172 h 1360086"/>
                  <a:gd name="connsiteX300" fmla="*/ 611033 w 1113778"/>
                  <a:gd name="connsiteY300" fmla="*/ 251722 h 1360086"/>
                  <a:gd name="connsiteX301" fmla="*/ 630802 w 1113778"/>
                  <a:gd name="connsiteY301" fmla="*/ 239860 h 1360086"/>
                  <a:gd name="connsiteX302" fmla="*/ 665067 w 1113778"/>
                  <a:gd name="connsiteY302" fmla="*/ 224045 h 1360086"/>
                  <a:gd name="connsiteX303" fmla="*/ 666385 w 1113778"/>
                  <a:gd name="connsiteY303" fmla="*/ 222728 h 1360086"/>
                  <a:gd name="connsiteX304" fmla="*/ 676929 w 1113778"/>
                  <a:gd name="connsiteY304" fmla="*/ 217456 h 1360086"/>
                  <a:gd name="connsiteX305" fmla="*/ 708559 w 1113778"/>
                  <a:gd name="connsiteY305" fmla="*/ 220092 h 1360086"/>
                  <a:gd name="connsiteX306" fmla="*/ 704604 w 1113778"/>
                  <a:gd name="connsiteY306" fmla="*/ 255676 h 1360086"/>
                  <a:gd name="connsiteX307" fmla="*/ 704604 w 1113778"/>
                  <a:gd name="connsiteY307" fmla="*/ 256993 h 1360086"/>
                  <a:gd name="connsiteX308" fmla="*/ 707240 w 1113778"/>
                  <a:gd name="connsiteY308" fmla="*/ 278080 h 1360086"/>
                  <a:gd name="connsiteX309" fmla="*/ 707240 w 1113778"/>
                  <a:gd name="connsiteY309" fmla="*/ 278080 h 1360086"/>
                  <a:gd name="connsiteX310" fmla="*/ 740188 w 1113778"/>
                  <a:gd name="connsiteY310" fmla="*/ 259629 h 1360086"/>
                  <a:gd name="connsiteX311" fmla="*/ 737552 w 1113778"/>
                  <a:gd name="connsiteY311" fmla="*/ 228000 h 1360086"/>
                  <a:gd name="connsiteX312" fmla="*/ 728328 w 1113778"/>
                  <a:gd name="connsiteY312" fmla="*/ 216138 h 1360086"/>
                  <a:gd name="connsiteX313" fmla="*/ 727009 w 1113778"/>
                  <a:gd name="connsiteY313" fmla="*/ 179237 h 1360086"/>
                  <a:gd name="connsiteX314" fmla="*/ 730963 w 1113778"/>
                  <a:gd name="connsiteY314" fmla="*/ 160786 h 1360086"/>
                  <a:gd name="connsiteX315" fmla="*/ 719102 w 1113778"/>
                  <a:gd name="connsiteY315" fmla="*/ 139699 h 1360086"/>
                  <a:gd name="connsiteX316" fmla="*/ 717784 w 1113778"/>
                  <a:gd name="connsiteY316" fmla="*/ 138381 h 1360086"/>
                  <a:gd name="connsiteX317" fmla="*/ 711194 w 1113778"/>
                  <a:gd name="connsiteY317" fmla="*/ 114659 h 1360086"/>
                  <a:gd name="connsiteX318" fmla="*/ 715148 w 1113778"/>
                  <a:gd name="connsiteY318" fmla="*/ 110705 h 1360086"/>
                  <a:gd name="connsiteX319" fmla="*/ 713830 w 1113778"/>
                  <a:gd name="connsiteY319" fmla="*/ 109387 h 1360086"/>
                  <a:gd name="connsiteX320" fmla="*/ 704604 w 1113778"/>
                  <a:gd name="connsiteY320" fmla="*/ 104115 h 1360086"/>
                  <a:gd name="connsiteX321" fmla="*/ 690108 w 1113778"/>
                  <a:gd name="connsiteY321" fmla="*/ 97526 h 1360086"/>
                  <a:gd name="connsiteX322" fmla="*/ 680882 w 1113778"/>
                  <a:gd name="connsiteY322" fmla="*/ 97526 h 1360086"/>
                  <a:gd name="connsiteX323" fmla="*/ 669021 w 1113778"/>
                  <a:gd name="connsiteY323" fmla="*/ 96208 h 1360086"/>
                  <a:gd name="connsiteX324" fmla="*/ 655842 w 1113778"/>
                  <a:gd name="connsiteY324" fmla="*/ 84347 h 1360086"/>
                  <a:gd name="connsiteX325" fmla="*/ 651888 w 1113778"/>
                  <a:gd name="connsiteY325" fmla="*/ 79075 h 1360086"/>
                  <a:gd name="connsiteX326" fmla="*/ 642663 w 1113778"/>
                  <a:gd name="connsiteY326" fmla="*/ 69850 h 1360086"/>
                  <a:gd name="connsiteX327" fmla="*/ 626848 w 1113778"/>
                  <a:gd name="connsiteY327" fmla="*/ 54035 h 1360086"/>
                  <a:gd name="connsiteX328" fmla="*/ 618940 w 1113778"/>
                  <a:gd name="connsiteY328" fmla="*/ 40856 h 1360086"/>
                  <a:gd name="connsiteX329" fmla="*/ 607079 w 1113778"/>
                  <a:gd name="connsiteY329" fmla="*/ 25041 h 1360086"/>
                  <a:gd name="connsiteX330" fmla="*/ 579403 w 1113778"/>
                  <a:gd name="connsiteY330" fmla="*/ 13179 h 1360086"/>
                  <a:gd name="connsiteX331" fmla="*/ 570178 w 1113778"/>
                  <a:gd name="connsiteY331" fmla="*/ 14498 h 1360086"/>
                  <a:gd name="connsiteX332" fmla="*/ 562270 w 1113778"/>
                  <a:gd name="connsiteY332" fmla="*/ 21087 h 1360086"/>
                  <a:gd name="connsiteX333" fmla="*/ 558316 w 1113778"/>
                  <a:gd name="connsiteY333" fmla="*/ 25041 h 1360086"/>
                  <a:gd name="connsiteX334" fmla="*/ 543819 w 1113778"/>
                  <a:gd name="connsiteY334" fmla="*/ 30313 h 1360086"/>
                  <a:gd name="connsiteX335" fmla="*/ 538548 w 1113778"/>
                  <a:gd name="connsiteY335" fmla="*/ 31630 h 1360086"/>
                  <a:gd name="connsiteX336" fmla="*/ 522733 w 1113778"/>
                  <a:gd name="connsiteY336" fmla="*/ 40856 h 1360086"/>
                  <a:gd name="connsiteX337" fmla="*/ 508236 w 1113778"/>
                  <a:gd name="connsiteY337" fmla="*/ 51399 h 1360086"/>
                  <a:gd name="connsiteX338" fmla="*/ 484513 w 1113778"/>
                  <a:gd name="connsiteY338" fmla="*/ 55353 h 1360086"/>
                  <a:gd name="connsiteX339" fmla="*/ 466062 w 1113778"/>
                  <a:gd name="connsiteY339" fmla="*/ 47445 h 1360086"/>
                  <a:gd name="connsiteX340" fmla="*/ 459473 w 1113778"/>
                  <a:gd name="connsiteY340" fmla="*/ 42173 h 1360086"/>
                  <a:gd name="connsiteX341" fmla="*/ 450247 w 1113778"/>
                  <a:gd name="connsiteY341" fmla="*/ 35584 h 1360086"/>
                  <a:gd name="connsiteX342" fmla="*/ 437068 w 1113778"/>
                  <a:gd name="connsiteY342" fmla="*/ 46127 h 1360086"/>
                  <a:gd name="connsiteX343" fmla="*/ 437068 w 1113778"/>
                  <a:gd name="connsiteY343" fmla="*/ 47445 h 1360086"/>
                  <a:gd name="connsiteX344" fmla="*/ 435751 w 1113778"/>
                  <a:gd name="connsiteY344" fmla="*/ 48763 h 1360086"/>
                  <a:gd name="connsiteX345" fmla="*/ 434433 w 1113778"/>
                  <a:gd name="connsiteY345" fmla="*/ 50081 h 1360086"/>
                  <a:gd name="connsiteX346" fmla="*/ 426525 w 1113778"/>
                  <a:gd name="connsiteY346" fmla="*/ 69850 h 1360086"/>
                  <a:gd name="connsiteX347" fmla="*/ 425207 w 1113778"/>
                  <a:gd name="connsiteY347" fmla="*/ 72485 h 1360086"/>
                  <a:gd name="connsiteX348" fmla="*/ 414664 w 1113778"/>
                  <a:gd name="connsiteY348" fmla="*/ 86983 h 1360086"/>
                  <a:gd name="connsiteX349" fmla="*/ 412028 w 1113778"/>
                  <a:gd name="connsiteY349" fmla="*/ 86983 h 1360086"/>
                  <a:gd name="connsiteX350" fmla="*/ 405438 w 1113778"/>
                  <a:gd name="connsiteY350" fmla="*/ 84347 h 1360086"/>
                  <a:gd name="connsiteX351" fmla="*/ 397531 w 1113778"/>
                  <a:gd name="connsiteY351" fmla="*/ 83029 h 1360086"/>
                  <a:gd name="connsiteX352" fmla="*/ 386988 w 1113778"/>
                  <a:gd name="connsiteY352" fmla="*/ 104115 h 1360086"/>
                  <a:gd name="connsiteX353" fmla="*/ 385670 w 1113778"/>
                  <a:gd name="connsiteY353" fmla="*/ 113341 h 1360086"/>
                  <a:gd name="connsiteX354" fmla="*/ 364583 w 1113778"/>
                  <a:gd name="connsiteY354" fmla="*/ 131791 h 1360086"/>
                  <a:gd name="connsiteX355" fmla="*/ 355358 w 1113778"/>
                  <a:gd name="connsiteY355" fmla="*/ 129156 h 1360086"/>
                  <a:gd name="connsiteX356" fmla="*/ 348768 w 1113778"/>
                  <a:gd name="connsiteY356" fmla="*/ 123884 h 1360086"/>
                  <a:gd name="connsiteX357" fmla="*/ 338225 w 1113778"/>
                  <a:gd name="connsiteY357" fmla="*/ 115977 h 1360086"/>
                  <a:gd name="connsiteX358" fmla="*/ 311866 w 1113778"/>
                  <a:gd name="connsiteY358" fmla="*/ 134427 h 1360086"/>
                  <a:gd name="connsiteX359" fmla="*/ 282873 w 1113778"/>
                  <a:gd name="connsiteY359" fmla="*/ 154196 h 1360086"/>
                  <a:gd name="connsiteX360" fmla="*/ 278919 w 1113778"/>
                  <a:gd name="connsiteY360" fmla="*/ 154196 h 1360086"/>
                  <a:gd name="connsiteX361" fmla="*/ 265739 w 1113778"/>
                  <a:gd name="connsiteY361" fmla="*/ 156832 h 1360086"/>
                  <a:gd name="connsiteX362" fmla="*/ 240699 w 1113778"/>
                  <a:gd name="connsiteY362" fmla="*/ 155514 h 1360086"/>
                  <a:gd name="connsiteX363" fmla="*/ 219612 w 1113778"/>
                  <a:gd name="connsiteY363" fmla="*/ 126520 h 1360086"/>
                  <a:gd name="connsiteX364" fmla="*/ 213023 w 1113778"/>
                  <a:gd name="connsiteY364" fmla="*/ 118612 h 1360086"/>
                  <a:gd name="connsiteX365" fmla="*/ 202480 w 1113778"/>
                  <a:gd name="connsiteY365" fmla="*/ 129156 h 1360086"/>
                  <a:gd name="connsiteX366" fmla="*/ 201162 w 1113778"/>
                  <a:gd name="connsiteY366" fmla="*/ 130474 h 1360086"/>
                  <a:gd name="connsiteX367" fmla="*/ 198526 w 1113778"/>
                  <a:gd name="connsiteY367" fmla="*/ 134427 h 1360086"/>
                  <a:gd name="connsiteX368" fmla="*/ 185347 w 1113778"/>
                  <a:gd name="connsiteY368" fmla="*/ 147606 h 1360086"/>
                  <a:gd name="connsiteX369" fmla="*/ 172168 w 1113778"/>
                  <a:gd name="connsiteY369" fmla="*/ 158150 h 1360086"/>
                  <a:gd name="connsiteX370" fmla="*/ 149763 w 1113778"/>
                  <a:gd name="connsiteY370" fmla="*/ 176601 h 1360086"/>
                  <a:gd name="connsiteX371" fmla="*/ 143174 w 1113778"/>
                  <a:gd name="connsiteY371" fmla="*/ 180554 h 1360086"/>
                  <a:gd name="connsiteX372" fmla="*/ 127358 w 1113778"/>
                  <a:gd name="connsiteY372" fmla="*/ 196369 h 1360086"/>
                  <a:gd name="connsiteX373" fmla="*/ 124723 w 1113778"/>
                  <a:gd name="connsiteY373" fmla="*/ 200323 h 1360086"/>
                  <a:gd name="connsiteX374" fmla="*/ 112862 w 1113778"/>
                  <a:gd name="connsiteY374" fmla="*/ 212185 h 1360086"/>
                  <a:gd name="connsiteX375" fmla="*/ 87821 w 1113778"/>
                  <a:gd name="connsiteY375" fmla="*/ 210866 h 1360086"/>
                  <a:gd name="connsiteX376" fmla="*/ 81231 w 1113778"/>
                  <a:gd name="connsiteY376" fmla="*/ 208231 h 1360086"/>
                  <a:gd name="connsiteX377" fmla="*/ 70688 w 1113778"/>
                  <a:gd name="connsiteY377" fmla="*/ 205595 h 1360086"/>
                  <a:gd name="connsiteX378" fmla="*/ 68052 w 1113778"/>
                  <a:gd name="connsiteY378" fmla="*/ 218774 h 1360086"/>
                  <a:gd name="connsiteX379" fmla="*/ 68052 w 1113778"/>
                  <a:gd name="connsiteY379" fmla="*/ 221410 h 1360086"/>
                  <a:gd name="connsiteX380" fmla="*/ 66735 w 1113778"/>
                  <a:gd name="connsiteY380" fmla="*/ 247768 h 1360086"/>
                  <a:gd name="connsiteX381" fmla="*/ 39058 w 1113778"/>
                  <a:gd name="connsiteY381" fmla="*/ 275444 h 1360086"/>
                  <a:gd name="connsiteX382" fmla="*/ 7429 w 1113778"/>
                  <a:gd name="connsiteY382" fmla="*/ 295213 h 1360086"/>
                  <a:gd name="connsiteX383" fmla="*/ 2157 w 1113778"/>
                  <a:gd name="connsiteY383" fmla="*/ 314982 h 1360086"/>
                  <a:gd name="connsiteX384" fmla="*/ 8746 w 1113778"/>
                  <a:gd name="connsiteY384" fmla="*/ 321571 h 1360086"/>
                  <a:gd name="connsiteX385" fmla="*/ 21925 w 1113778"/>
                  <a:gd name="connsiteY385" fmla="*/ 321571 h 1360086"/>
                  <a:gd name="connsiteX386" fmla="*/ 28515 w 1113778"/>
                  <a:gd name="connsiteY386" fmla="*/ 321571 h 1360086"/>
                  <a:gd name="connsiteX387" fmla="*/ 44330 w 1113778"/>
                  <a:gd name="connsiteY387" fmla="*/ 330797 h 1360086"/>
                  <a:gd name="connsiteX388" fmla="*/ 43012 w 1113778"/>
                  <a:gd name="connsiteY388" fmla="*/ 372970 h 1360086"/>
                  <a:gd name="connsiteX389" fmla="*/ 41694 w 1113778"/>
                  <a:gd name="connsiteY389" fmla="*/ 379560 h 1360086"/>
                  <a:gd name="connsiteX390" fmla="*/ 39058 w 1113778"/>
                  <a:gd name="connsiteY390" fmla="*/ 413825 h 1360086"/>
                  <a:gd name="connsiteX391" fmla="*/ 66735 w 1113778"/>
                  <a:gd name="connsiteY391" fmla="*/ 433594 h 1360086"/>
                  <a:gd name="connsiteX392" fmla="*/ 68052 w 1113778"/>
                  <a:gd name="connsiteY392" fmla="*/ 433594 h 1360086"/>
                  <a:gd name="connsiteX393" fmla="*/ 86503 w 1113778"/>
                  <a:gd name="connsiteY393" fmla="*/ 450727 h 1360086"/>
                  <a:gd name="connsiteX394" fmla="*/ 70688 w 1113778"/>
                  <a:gd name="connsiteY394" fmla="*/ 469178 h 1360086"/>
                  <a:gd name="connsiteX395" fmla="*/ 78596 w 1113778"/>
                  <a:gd name="connsiteY395" fmla="*/ 474449 h 1360086"/>
                  <a:gd name="connsiteX396" fmla="*/ 81231 w 1113778"/>
                  <a:gd name="connsiteY396" fmla="*/ 477085 h 1360086"/>
                  <a:gd name="connsiteX397" fmla="*/ 87821 w 1113778"/>
                  <a:gd name="connsiteY397" fmla="*/ 488946 h 1360086"/>
                  <a:gd name="connsiteX398" fmla="*/ 90457 w 1113778"/>
                  <a:gd name="connsiteY398" fmla="*/ 494218 h 1360086"/>
                  <a:gd name="connsiteX399" fmla="*/ 91775 w 1113778"/>
                  <a:gd name="connsiteY399" fmla="*/ 498172 h 1360086"/>
                  <a:gd name="connsiteX400" fmla="*/ 93093 w 1113778"/>
                  <a:gd name="connsiteY400" fmla="*/ 498172 h 1360086"/>
                  <a:gd name="connsiteX401" fmla="*/ 93093 w 1113778"/>
                  <a:gd name="connsiteY401" fmla="*/ 498172 h 1360086"/>
                  <a:gd name="connsiteX402" fmla="*/ 94411 w 1113778"/>
                  <a:gd name="connsiteY402" fmla="*/ 498172 h 1360086"/>
                  <a:gd name="connsiteX403" fmla="*/ 155035 w 1113778"/>
                  <a:gd name="connsiteY403" fmla="*/ 446773 h 1360086"/>
                  <a:gd name="connsiteX404" fmla="*/ 165578 w 1113778"/>
                  <a:gd name="connsiteY404" fmla="*/ 434911 h 1360086"/>
                  <a:gd name="connsiteX405" fmla="*/ 205116 w 1113778"/>
                  <a:gd name="connsiteY405" fmla="*/ 416461 h 1360086"/>
                  <a:gd name="connsiteX406" fmla="*/ 234110 w 1113778"/>
                  <a:gd name="connsiteY406" fmla="*/ 420415 h 1360086"/>
                  <a:gd name="connsiteX407" fmla="*/ 235428 w 1113778"/>
                  <a:gd name="connsiteY407" fmla="*/ 420415 h 1360086"/>
                  <a:gd name="connsiteX408" fmla="*/ 284191 w 1113778"/>
                  <a:gd name="connsiteY408" fmla="*/ 461270 h 1360086"/>
                  <a:gd name="connsiteX409" fmla="*/ 305277 w 1113778"/>
                  <a:gd name="connsiteY409" fmla="*/ 471814 h 1360086"/>
                  <a:gd name="connsiteX410" fmla="*/ 323728 w 1113778"/>
                  <a:gd name="connsiteY410" fmla="*/ 478403 h 1360086"/>
                  <a:gd name="connsiteX411" fmla="*/ 339543 w 1113778"/>
                  <a:gd name="connsiteY411" fmla="*/ 527165 h 1360086"/>
                  <a:gd name="connsiteX412" fmla="*/ 340861 w 1113778"/>
                  <a:gd name="connsiteY412" fmla="*/ 535073 h 1360086"/>
                  <a:gd name="connsiteX413" fmla="*/ 346132 w 1113778"/>
                  <a:gd name="connsiteY413" fmla="*/ 548253 h 1360086"/>
                  <a:gd name="connsiteX414" fmla="*/ 352722 w 1113778"/>
                  <a:gd name="connsiteY414" fmla="*/ 581200 h 1360086"/>
                  <a:gd name="connsiteX415" fmla="*/ 351404 w 1113778"/>
                  <a:gd name="connsiteY415" fmla="*/ 604923 h 1360086"/>
                  <a:gd name="connsiteX416" fmla="*/ 348768 w 1113778"/>
                  <a:gd name="connsiteY416" fmla="*/ 608876 h 1360086"/>
                  <a:gd name="connsiteX417" fmla="*/ 348768 w 1113778"/>
                  <a:gd name="connsiteY417" fmla="*/ 623374 h 1360086"/>
                  <a:gd name="connsiteX418" fmla="*/ 363265 w 1113778"/>
                  <a:gd name="connsiteY418" fmla="*/ 628645 h 1360086"/>
                  <a:gd name="connsiteX419" fmla="*/ 363265 w 1113778"/>
                  <a:gd name="connsiteY419" fmla="*/ 628645 h 1360086"/>
                  <a:gd name="connsiteX420" fmla="*/ 365901 w 1113778"/>
                  <a:gd name="connsiteY420" fmla="*/ 627327 h 1360086"/>
                  <a:gd name="connsiteX421" fmla="*/ 368537 w 1113778"/>
                  <a:gd name="connsiteY421" fmla="*/ 629963 h 1360086"/>
                  <a:gd name="connsiteX422" fmla="*/ 372490 w 1113778"/>
                  <a:gd name="connsiteY422" fmla="*/ 647096 h 1360086"/>
                  <a:gd name="connsiteX423" fmla="*/ 372490 w 1113778"/>
                  <a:gd name="connsiteY423" fmla="*/ 649732 h 1360086"/>
                  <a:gd name="connsiteX424" fmla="*/ 385670 w 1113778"/>
                  <a:gd name="connsiteY424" fmla="*/ 665546 h 1360086"/>
                  <a:gd name="connsiteX425" fmla="*/ 388306 w 1113778"/>
                  <a:gd name="connsiteY425" fmla="*/ 668182 h 1360086"/>
                  <a:gd name="connsiteX426" fmla="*/ 394895 w 1113778"/>
                  <a:gd name="connsiteY426" fmla="*/ 698494 h 1360086"/>
                  <a:gd name="connsiteX427" fmla="*/ 394895 w 1113778"/>
                  <a:gd name="connsiteY427" fmla="*/ 706402 h 1360086"/>
                  <a:gd name="connsiteX428" fmla="*/ 417299 w 1113778"/>
                  <a:gd name="connsiteY428" fmla="*/ 715628 h 1360086"/>
                  <a:gd name="connsiteX429" fmla="*/ 430479 w 1113778"/>
                  <a:gd name="connsiteY429" fmla="*/ 719581 h 1360086"/>
                  <a:gd name="connsiteX430" fmla="*/ 455519 w 1113778"/>
                  <a:gd name="connsiteY430" fmla="*/ 744621 h 1360086"/>
                  <a:gd name="connsiteX431" fmla="*/ 459473 w 1113778"/>
                  <a:gd name="connsiteY431" fmla="*/ 751211 h 1360086"/>
                  <a:gd name="connsiteX432" fmla="*/ 462109 w 1113778"/>
                  <a:gd name="connsiteY432" fmla="*/ 755165 h 1360086"/>
                  <a:gd name="connsiteX433" fmla="*/ 463426 w 1113778"/>
                  <a:gd name="connsiteY433" fmla="*/ 757800 h 1360086"/>
                  <a:gd name="connsiteX434" fmla="*/ 463426 w 1113778"/>
                  <a:gd name="connsiteY434" fmla="*/ 757800 h 1360086"/>
                  <a:gd name="connsiteX435" fmla="*/ 467380 w 1113778"/>
                  <a:gd name="connsiteY435" fmla="*/ 760436 h 1360086"/>
                  <a:gd name="connsiteX436" fmla="*/ 468698 w 1113778"/>
                  <a:gd name="connsiteY436" fmla="*/ 761755 h 1360086"/>
                  <a:gd name="connsiteX437" fmla="*/ 488467 w 1113778"/>
                  <a:gd name="connsiteY437" fmla="*/ 798656 h 1360086"/>
                  <a:gd name="connsiteX438" fmla="*/ 518779 w 1113778"/>
                  <a:gd name="connsiteY438" fmla="*/ 832922 h 1360086"/>
                  <a:gd name="connsiteX439" fmla="*/ 549091 w 1113778"/>
                  <a:gd name="connsiteY439" fmla="*/ 875095 h 1360086"/>
                  <a:gd name="connsiteX440" fmla="*/ 566224 w 1113778"/>
                  <a:gd name="connsiteY440" fmla="*/ 889592 h 1360086"/>
                  <a:gd name="connsiteX441" fmla="*/ 584675 w 1113778"/>
                  <a:gd name="connsiteY441" fmla="*/ 885638 h 1360086"/>
                  <a:gd name="connsiteX442" fmla="*/ 587311 w 1113778"/>
                  <a:gd name="connsiteY442" fmla="*/ 884321 h 1360086"/>
                  <a:gd name="connsiteX443" fmla="*/ 592582 w 1113778"/>
                  <a:gd name="connsiteY443" fmla="*/ 883002 h 1360086"/>
                  <a:gd name="connsiteX444" fmla="*/ 628166 w 1113778"/>
                  <a:gd name="connsiteY444" fmla="*/ 914632 h 1360086"/>
                  <a:gd name="connsiteX445" fmla="*/ 663749 w 1113778"/>
                  <a:gd name="connsiteY445" fmla="*/ 950216 h 1360086"/>
                  <a:gd name="connsiteX446" fmla="*/ 670339 w 1113778"/>
                  <a:gd name="connsiteY446" fmla="*/ 979210 h 1360086"/>
                  <a:gd name="connsiteX447" fmla="*/ 670339 w 1113778"/>
                  <a:gd name="connsiteY447" fmla="*/ 987118 h 1360086"/>
                  <a:gd name="connsiteX448" fmla="*/ 672975 w 1113778"/>
                  <a:gd name="connsiteY448" fmla="*/ 988435 h 1360086"/>
                  <a:gd name="connsiteX449" fmla="*/ 683518 w 1113778"/>
                  <a:gd name="connsiteY449" fmla="*/ 987118 h 1360086"/>
                  <a:gd name="connsiteX450" fmla="*/ 705923 w 1113778"/>
                  <a:gd name="connsiteY450" fmla="*/ 983164 h 1360086"/>
                  <a:gd name="connsiteX451" fmla="*/ 707240 w 1113778"/>
                  <a:gd name="connsiteY451" fmla="*/ 983164 h 1360086"/>
                  <a:gd name="connsiteX452" fmla="*/ 721738 w 1113778"/>
                  <a:gd name="connsiteY452" fmla="*/ 989754 h 1360086"/>
                  <a:gd name="connsiteX453" fmla="*/ 725692 w 1113778"/>
                  <a:gd name="connsiteY453" fmla="*/ 1026655 h 1360086"/>
                  <a:gd name="connsiteX454" fmla="*/ 734917 w 1113778"/>
                  <a:gd name="connsiteY454" fmla="*/ 1039834 h 1360086"/>
                  <a:gd name="connsiteX455" fmla="*/ 738871 w 1113778"/>
                  <a:gd name="connsiteY455" fmla="*/ 1043788 h 1360086"/>
                  <a:gd name="connsiteX456" fmla="*/ 741507 w 1113778"/>
                  <a:gd name="connsiteY456" fmla="*/ 1046424 h 1360086"/>
                  <a:gd name="connsiteX457" fmla="*/ 757321 w 1113778"/>
                  <a:gd name="connsiteY457" fmla="*/ 1071464 h 1360086"/>
                  <a:gd name="connsiteX458" fmla="*/ 763911 w 1113778"/>
                  <a:gd name="connsiteY458" fmla="*/ 1078054 h 1360086"/>
                  <a:gd name="connsiteX459" fmla="*/ 779726 w 1113778"/>
                  <a:gd name="connsiteY459" fmla="*/ 1068828 h 1360086"/>
                  <a:gd name="connsiteX460" fmla="*/ 782362 w 1113778"/>
                  <a:gd name="connsiteY460" fmla="*/ 1066192 h 1360086"/>
                  <a:gd name="connsiteX461" fmla="*/ 792905 w 1113778"/>
                  <a:gd name="connsiteY461" fmla="*/ 1059603 h 13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1113778" h="1360086">
                    <a:moveTo>
                      <a:pt x="784998" y="1360087"/>
                    </a:moveTo>
                    <a:cubicBezTo>
                      <a:pt x="774455" y="1360087"/>
                      <a:pt x="767865" y="1357451"/>
                      <a:pt x="763911" y="1350861"/>
                    </a:cubicBezTo>
                    <a:cubicBezTo>
                      <a:pt x="759957" y="1345590"/>
                      <a:pt x="759957" y="1339001"/>
                      <a:pt x="763911" y="1331093"/>
                    </a:cubicBezTo>
                    <a:cubicBezTo>
                      <a:pt x="771819" y="1312642"/>
                      <a:pt x="778408" y="1303417"/>
                      <a:pt x="782362" y="1298145"/>
                    </a:cubicBezTo>
                    <a:cubicBezTo>
                      <a:pt x="784998" y="1294191"/>
                      <a:pt x="786315" y="1291555"/>
                      <a:pt x="786315" y="1290238"/>
                    </a:cubicBezTo>
                    <a:cubicBezTo>
                      <a:pt x="786315" y="1287602"/>
                      <a:pt x="786315" y="1283648"/>
                      <a:pt x="786315" y="1279695"/>
                    </a:cubicBezTo>
                    <a:cubicBezTo>
                      <a:pt x="786315" y="1266515"/>
                      <a:pt x="784998" y="1250700"/>
                      <a:pt x="798177" y="1244111"/>
                    </a:cubicBezTo>
                    <a:lnTo>
                      <a:pt x="799494" y="1242793"/>
                    </a:lnTo>
                    <a:cubicBezTo>
                      <a:pt x="810038" y="1237521"/>
                      <a:pt x="828489" y="1229614"/>
                      <a:pt x="819263" y="1183487"/>
                    </a:cubicBezTo>
                    <a:cubicBezTo>
                      <a:pt x="813992" y="1155810"/>
                      <a:pt x="810038" y="1149221"/>
                      <a:pt x="808720" y="1146585"/>
                    </a:cubicBezTo>
                    <a:cubicBezTo>
                      <a:pt x="806084" y="1142631"/>
                      <a:pt x="806084" y="1139995"/>
                      <a:pt x="806084" y="1126816"/>
                    </a:cubicBezTo>
                    <a:cubicBezTo>
                      <a:pt x="806084" y="1113637"/>
                      <a:pt x="803448" y="1109683"/>
                      <a:pt x="800813" y="1104412"/>
                    </a:cubicBezTo>
                    <a:cubicBezTo>
                      <a:pt x="798177" y="1100458"/>
                      <a:pt x="796858" y="1096504"/>
                      <a:pt x="795541" y="1088597"/>
                    </a:cubicBezTo>
                    <a:cubicBezTo>
                      <a:pt x="794223" y="1079372"/>
                      <a:pt x="791587" y="1074100"/>
                      <a:pt x="791587" y="1071464"/>
                    </a:cubicBezTo>
                    <a:cubicBezTo>
                      <a:pt x="786315" y="1076736"/>
                      <a:pt x="778408" y="1082008"/>
                      <a:pt x="770500" y="1082008"/>
                    </a:cubicBezTo>
                    <a:cubicBezTo>
                      <a:pt x="766547" y="1082008"/>
                      <a:pt x="758639" y="1080689"/>
                      <a:pt x="754686" y="1068828"/>
                    </a:cubicBezTo>
                    <a:cubicBezTo>
                      <a:pt x="750731" y="1055649"/>
                      <a:pt x="746778" y="1053013"/>
                      <a:pt x="741507" y="1049060"/>
                    </a:cubicBezTo>
                    <a:lnTo>
                      <a:pt x="738871" y="1046424"/>
                    </a:lnTo>
                    <a:cubicBezTo>
                      <a:pt x="737552" y="1045106"/>
                      <a:pt x="736235" y="1043788"/>
                      <a:pt x="734917" y="1043788"/>
                    </a:cubicBezTo>
                    <a:cubicBezTo>
                      <a:pt x="728328" y="1038517"/>
                      <a:pt x="719102" y="1031927"/>
                      <a:pt x="723056" y="1020065"/>
                    </a:cubicBezTo>
                    <a:cubicBezTo>
                      <a:pt x="724373" y="1014793"/>
                      <a:pt x="727009" y="998979"/>
                      <a:pt x="721738" y="991071"/>
                    </a:cubicBezTo>
                    <a:cubicBezTo>
                      <a:pt x="720420" y="988435"/>
                      <a:pt x="717784" y="988435"/>
                      <a:pt x="715148" y="988435"/>
                    </a:cubicBezTo>
                    <a:lnTo>
                      <a:pt x="713830" y="988435"/>
                    </a:lnTo>
                    <a:cubicBezTo>
                      <a:pt x="707240" y="988435"/>
                      <a:pt x="700651" y="989754"/>
                      <a:pt x="694061" y="991071"/>
                    </a:cubicBezTo>
                    <a:cubicBezTo>
                      <a:pt x="688790" y="992390"/>
                      <a:pt x="683518" y="993707"/>
                      <a:pt x="680882" y="993707"/>
                    </a:cubicBezTo>
                    <a:cubicBezTo>
                      <a:pt x="674293" y="993707"/>
                      <a:pt x="671657" y="991071"/>
                      <a:pt x="670339" y="988435"/>
                    </a:cubicBezTo>
                    <a:cubicBezTo>
                      <a:pt x="666385" y="983164"/>
                      <a:pt x="667703" y="977892"/>
                      <a:pt x="669021" y="972621"/>
                    </a:cubicBezTo>
                    <a:cubicBezTo>
                      <a:pt x="671657" y="964713"/>
                      <a:pt x="672975" y="958123"/>
                      <a:pt x="672975" y="956806"/>
                    </a:cubicBezTo>
                    <a:cubicBezTo>
                      <a:pt x="672975" y="956806"/>
                      <a:pt x="670339" y="955487"/>
                      <a:pt x="667703" y="954170"/>
                    </a:cubicBezTo>
                    <a:cubicBezTo>
                      <a:pt x="653206" y="948898"/>
                      <a:pt x="630802" y="926494"/>
                      <a:pt x="625530" y="913315"/>
                    </a:cubicBezTo>
                    <a:cubicBezTo>
                      <a:pt x="622894" y="905407"/>
                      <a:pt x="608397" y="888274"/>
                      <a:pt x="599171" y="888274"/>
                    </a:cubicBezTo>
                    <a:cubicBezTo>
                      <a:pt x="597854" y="888274"/>
                      <a:pt x="597854" y="888274"/>
                      <a:pt x="596536" y="888274"/>
                    </a:cubicBezTo>
                    <a:lnTo>
                      <a:pt x="593900" y="889592"/>
                    </a:lnTo>
                    <a:cubicBezTo>
                      <a:pt x="587311" y="892228"/>
                      <a:pt x="579403" y="894864"/>
                      <a:pt x="571496" y="894864"/>
                    </a:cubicBezTo>
                    <a:cubicBezTo>
                      <a:pt x="558316" y="894864"/>
                      <a:pt x="550409" y="886957"/>
                      <a:pt x="545137" y="873777"/>
                    </a:cubicBezTo>
                    <a:cubicBezTo>
                      <a:pt x="538548" y="852690"/>
                      <a:pt x="534594" y="844783"/>
                      <a:pt x="520097" y="836875"/>
                    </a:cubicBezTo>
                    <a:cubicBezTo>
                      <a:pt x="500328" y="827650"/>
                      <a:pt x="488467" y="813153"/>
                      <a:pt x="484513" y="796020"/>
                    </a:cubicBezTo>
                    <a:cubicBezTo>
                      <a:pt x="480560" y="780205"/>
                      <a:pt x="477924" y="772298"/>
                      <a:pt x="468698" y="765708"/>
                    </a:cubicBezTo>
                    <a:lnTo>
                      <a:pt x="467380" y="764390"/>
                    </a:lnTo>
                    <a:cubicBezTo>
                      <a:pt x="460791" y="760436"/>
                      <a:pt x="459473" y="759119"/>
                      <a:pt x="459473" y="755165"/>
                    </a:cubicBezTo>
                    <a:lnTo>
                      <a:pt x="459473" y="753847"/>
                    </a:lnTo>
                    <a:cubicBezTo>
                      <a:pt x="459473" y="753847"/>
                      <a:pt x="459473" y="752529"/>
                      <a:pt x="458155" y="752529"/>
                    </a:cubicBezTo>
                    <a:cubicBezTo>
                      <a:pt x="456837" y="749893"/>
                      <a:pt x="455519" y="748576"/>
                      <a:pt x="452883" y="745940"/>
                    </a:cubicBezTo>
                    <a:cubicBezTo>
                      <a:pt x="446294" y="738032"/>
                      <a:pt x="439704" y="727488"/>
                      <a:pt x="431797" y="724853"/>
                    </a:cubicBezTo>
                    <a:cubicBezTo>
                      <a:pt x="429161" y="723535"/>
                      <a:pt x="423889" y="722217"/>
                      <a:pt x="419935" y="722217"/>
                    </a:cubicBezTo>
                    <a:cubicBezTo>
                      <a:pt x="408074" y="719581"/>
                      <a:pt x="396213" y="716945"/>
                      <a:pt x="390941" y="707720"/>
                    </a:cubicBezTo>
                    <a:cubicBezTo>
                      <a:pt x="388306" y="703766"/>
                      <a:pt x="388306" y="698494"/>
                      <a:pt x="389624" y="691905"/>
                    </a:cubicBezTo>
                    <a:cubicBezTo>
                      <a:pt x="393577" y="678726"/>
                      <a:pt x="393577" y="678726"/>
                      <a:pt x="385670" y="670818"/>
                    </a:cubicBezTo>
                    <a:lnTo>
                      <a:pt x="383034" y="668182"/>
                    </a:lnTo>
                    <a:cubicBezTo>
                      <a:pt x="373808" y="660275"/>
                      <a:pt x="367219" y="653686"/>
                      <a:pt x="367219" y="645778"/>
                    </a:cubicBezTo>
                    <a:lnTo>
                      <a:pt x="367219" y="643143"/>
                    </a:lnTo>
                    <a:cubicBezTo>
                      <a:pt x="367219" y="640507"/>
                      <a:pt x="367219" y="637871"/>
                      <a:pt x="367219" y="636553"/>
                    </a:cubicBezTo>
                    <a:cubicBezTo>
                      <a:pt x="359311" y="637871"/>
                      <a:pt x="350086" y="633917"/>
                      <a:pt x="344814" y="626009"/>
                    </a:cubicBezTo>
                    <a:cubicBezTo>
                      <a:pt x="340861" y="619419"/>
                      <a:pt x="340861" y="610195"/>
                      <a:pt x="344814" y="602287"/>
                    </a:cubicBezTo>
                    <a:lnTo>
                      <a:pt x="347450" y="598333"/>
                    </a:lnTo>
                    <a:cubicBezTo>
                      <a:pt x="351404" y="589108"/>
                      <a:pt x="351404" y="589108"/>
                      <a:pt x="348768" y="582518"/>
                    </a:cubicBezTo>
                    <a:cubicBezTo>
                      <a:pt x="343497" y="569339"/>
                      <a:pt x="342179" y="562749"/>
                      <a:pt x="342179" y="546934"/>
                    </a:cubicBezTo>
                    <a:cubicBezTo>
                      <a:pt x="342179" y="542981"/>
                      <a:pt x="340861" y="541663"/>
                      <a:pt x="339543" y="540345"/>
                    </a:cubicBezTo>
                    <a:cubicBezTo>
                      <a:pt x="335589" y="536391"/>
                      <a:pt x="332953" y="532437"/>
                      <a:pt x="336907" y="523212"/>
                    </a:cubicBezTo>
                    <a:cubicBezTo>
                      <a:pt x="339543" y="515305"/>
                      <a:pt x="334271" y="490264"/>
                      <a:pt x="325046" y="486310"/>
                    </a:cubicBezTo>
                    <a:cubicBezTo>
                      <a:pt x="321092" y="483674"/>
                      <a:pt x="314502" y="482357"/>
                      <a:pt x="307913" y="481038"/>
                    </a:cubicBezTo>
                    <a:cubicBezTo>
                      <a:pt x="296052" y="478403"/>
                      <a:pt x="282873" y="474449"/>
                      <a:pt x="280237" y="463906"/>
                    </a:cubicBezTo>
                    <a:cubicBezTo>
                      <a:pt x="278919" y="457316"/>
                      <a:pt x="256514" y="434911"/>
                      <a:pt x="238064" y="429640"/>
                    </a:cubicBezTo>
                    <a:lnTo>
                      <a:pt x="236746" y="429640"/>
                    </a:lnTo>
                    <a:cubicBezTo>
                      <a:pt x="227520" y="427004"/>
                      <a:pt x="219612" y="425687"/>
                      <a:pt x="210387" y="425687"/>
                    </a:cubicBezTo>
                    <a:cubicBezTo>
                      <a:pt x="197208" y="425687"/>
                      <a:pt x="186665" y="430958"/>
                      <a:pt x="177439" y="440183"/>
                    </a:cubicBezTo>
                    <a:cubicBezTo>
                      <a:pt x="173485" y="444137"/>
                      <a:pt x="170850" y="448091"/>
                      <a:pt x="166896" y="452045"/>
                    </a:cubicBezTo>
                    <a:cubicBezTo>
                      <a:pt x="144492" y="477085"/>
                      <a:pt x="119451" y="502126"/>
                      <a:pt x="101000" y="506079"/>
                    </a:cubicBezTo>
                    <a:cubicBezTo>
                      <a:pt x="101000" y="506079"/>
                      <a:pt x="99683" y="506079"/>
                      <a:pt x="98365" y="507397"/>
                    </a:cubicBezTo>
                    <a:lnTo>
                      <a:pt x="89139" y="510033"/>
                    </a:lnTo>
                    <a:lnTo>
                      <a:pt x="86503" y="500807"/>
                    </a:lnTo>
                    <a:cubicBezTo>
                      <a:pt x="86503" y="499490"/>
                      <a:pt x="85185" y="498172"/>
                      <a:pt x="85185" y="496854"/>
                    </a:cubicBezTo>
                    <a:cubicBezTo>
                      <a:pt x="83867" y="494218"/>
                      <a:pt x="82549" y="491582"/>
                      <a:pt x="82549" y="488946"/>
                    </a:cubicBezTo>
                    <a:cubicBezTo>
                      <a:pt x="81231" y="484993"/>
                      <a:pt x="81231" y="483674"/>
                      <a:pt x="78596" y="482357"/>
                    </a:cubicBezTo>
                    <a:lnTo>
                      <a:pt x="75960" y="479721"/>
                    </a:lnTo>
                    <a:cubicBezTo>
                      <a:pt x="73324" y="478403"/>
                      <a:pt x="70688" y="475767"/>
                      <a:pt x="69370" y="474449"/>
                    </a:cubicBezTo>
                    <a:lnTo>
                      <a:pt x="40376" y="474449"/>
                    </a:lnTo>
                    <a:lnTo>
                      <a:pt x="68052" y="458635"/>
                    </a:lnTo>
                    <a:cubicBezTo>
                      <a:pt x="77278" y="453363"/>
                      <a:pt x="81231" y="449409"/>
                      <a:pt x="81231" y="445455"/>
                    </a:cubicBezTo>
                    <a:cubicBezTo>
                      <a:pt x="81231" y="442819"/>
                      <a:pt x="81231" y="441501"/>
                      <a:pt x="70688" y="440183"/>
                    </a:cubicBezTo>
                    <a:lnTo>
                      <a:pt x="69370" y="440183"/>
                    </a:lnTo>
                    <a:cubicBezTo>
                      <a:pt x="56191" y="437547"/>
                      <a:pt x="43012" y="432276"/>
                      <a:pt x="35105" y="413825"/>
                    </a:cubicBezTo>
                    <a:cubicBezTo>
                      <a:pt x="28515" y="400646"/>
                      <a:pt x="33787" y="384831"/>
                      <a:pt x="37741" y="372970"/>
                    </a:cubicBezTo>
                    <a:lnTo>
                      <a:pt x="39058" y="367698"/>
                    </a:lnTo>
                    <a:cubicBezTo>
                      <a:pt x="43012" y="354519"/>
                      <a:pt x="45648" y="341340"/>
                      <a:pt x="41694" y="332114"/>
                    </a:cubicBezTo>
                    <a:cubicBezTo>
                      <a:pt x="40376" y="329478"/>
                      <a:pt x="39058" y="328161"/>
                      <a:pt x="35105" y="328161"/>
                    </a:cubicBezTo>
                    <a:cubicBezTo>
                      <a:pt x="33787" y="328161"/>
                      <a:pt x="31151" y="328161"/>
                      <a:pt x="29833" y="328161"/>
                    </a:cubicBezTo>
                    <a:cubicBezTo>
                      <a:pt x="23243" y="328161"/>
                      <a:pt x="17972" y="328161"/>
                      <a:pt x="14018" y="326843"/>
                    </a:cubicBezTo>
                    <a:cubicBezTo>
                      <a:pt x="7429" y="324207"/>
                      <a:pt x="3475" y="320254"/>
                      <a:pt x="839" y="313664"/>
                    </a:cubicBezTo>
                    <a:cubicBezTo>
                      <a:pt x="-1797" y="304439"/>
                      <a:pt x="2157" y="292577"/>
                      <a:pt x="7429" y="284670"/>
                    </a:cubicBezTo>
                    <a:cubicBezTo>
                      <a:pt x="16654" y="272808"/>
                      <a:pt x="29833" y="266219"/>
                      <a:pt x="43012" y="262265"/>
                    </a:cubicBezTo>
                    <a:cubicBezTo>
                      <a:pt x="54873" y="258312"/>
                      <a:pt x="61463" y="251722"/>
                      <a:pt x="64099" y="242496"/>
                    </a:cubicBezTo>
                    <a:cubicBezTo>
                      <a:pt x="65417" y="234589"/>
                      <a:pt x="65417" y="226681"/>
                      <a:pt x="65417" y="218774"/>
                    </a:cubicBezTo>
                    <a:cubicBezTo>
                      <a:pt x="65417" y="217456"/>
                      <a:pt x="65417" y="217456"/>
                      <a:pt x="65417" y="217456"/>
                    </a:cubicBezTo>
                    <a:cubicBezTo>
                      <a:pt x="64099" y="209549"/>
                      <a:pt x="62781" y="196369"/>
                      <a:pt x="73324" y="192416"/>
                    </a:cubicBezTo>
                    <a:cubicBezTo>
                      <a:pt x="78596" y="189780"/>
                      <a:pt x="85185" y="192416"/>
                      <a:pt x="90457" y="196369"/>
                    </a:cubicBezTo>
                    <a:cubicBezTo>
                      <a:pt x="93093" y="197687"/>
                      <a:pt x="94411" y="199005"/>
                      <a:pt x="95729" y="199005"/>
                    </a:cubicBezTo>
                    <a:cubicBezTo>
                      <a:pt x="103636" y="201641"/>
                      <a:pt x="110226" y="201641"/>
                      <a:pt x="114179" y="200323"/>
                    </a:cubicBezTo>
                    <a:cubicBezTo>
                      <a:pt x="116815" y="199005"/>
                      <a:pt x="119451" y="196369"/>
                      <a:pt x="120769" y="192416"/>
                    </a:cubicBezTo>
                    <a:cubicBezTo>
                      <a:pt x="122087" y="191097"/>
                      <a:pt x="122087" y="189780"/>
                      <a:pt x="123405" y="188462"/>
                    </a:cubicBezTo>
                    <a:cubicBezTo>
                      <a:pt x="127358" y="181873"/>
                      <a:pt x="133948" y="175283"/>
                      <a:pt x="141856" y="170011"/>
                    </a:cubicBezTo>
                    <a:cubicBezTo>
                      <a:pt x="144492" y="168694"/>
                      <a:pt x="145810" y="167375"/>
                      <a:pt x="148445" y="166058"/>
                    </a:cubicBezTo>
                    <a:cubicBezTo>
                      <a:pt x="156353" y="160786"/>
                      <a:pt x="162942" y="156832"/>
                      <a:pt x="168214" y="150242"/>
                    </a:cubicBezTo>
                    <a:cubicBezTo>
                      <a:pt x="173485" y="142335"/>
                      <a:pt x="177439" y="139699"/>
                      <a:pt x="185347" y="137063"/>
                    </a:cubicBezTo>
                    <a:cubicBezTo>
                      <a:pt x="189301" y="135746"/>
                      <a:pt x="191937" y="131791"/>
                      <a:pt x="194572" y="127838"/>
                    </a:cubicBezTo>
                    <a:cubicBezTo>
                      <a:pt x="195890" y="126520"/>
                      <a:pt x="195890" y="125202"/>
                      <a:pt x="197208" y="123884"/>
                    </a:cubicBezTo>
                    <a:lnTo>
                      <a:pt x="197208" y="122567"/>
                    </a:lnTo>
                    <a:cubicBezTo>
                      <a:pt x="202480" y="114659"/>
                      <a:pt x="207751" y="106751"/>
                      <a:pt x="215659" y="106751"/>
                    </a:cubicBezTo>
                    <a:cubicBezTo>
                      <a:pt x="224884" y="106751"/>
                      <a:pt x="230156" y="115977"/>
                      <a:pt x="231474" y="119931"/>
                    </a:cubicBezTo>
                    <a:cubicBezTo>
                      <a:pt x="236746" y="130474"/>
                      <a:pt x="242017" y="138381"/>
                      <a:pt x="249925" y="144971"/>
                    </a:cubicBezTo>
                    <a:cubicBezTo>
                      <a:pt x="253878" y="147606"/>
                      <a:pt x="259150" y="146289"/>
                      <a:pt x="265739" y="144971"/>
                    </a:cubicBezTo>
                    <a:cubicBezTo>
                      <a:pt x="271011" y="143653"/>
                      <a:pt x="276283" y="142335"/>
                      <a:pt x="281555" y="142335"/>
                    </a:cubicBezTo>
                    <a:lnTo>
                      <a:pt x="285508" y="142335"/>
                    </a:lnTo>
                    <a:cubicBezTo>
                      <a:pt x="296052" y="142335"/>
                      <a:pt x="300005" y="138381"/>
                      <a:pt x="305277" y="129156"/>
                    </a:cubicBezTo>
                    <a:cubicBezTo>
                      <a:pt x="311866" y="115977"/>
                      <a:pt x="321092" y="100162"/>
                      <a:pt x="342179" y="105433"/>
                    </a:cubicBezTo>
                    <a:cubicBezTo>
                      <a:pt x="348768" y="106751"/>
                      <a:pt x="354040" y="112023"/>
                      <a:pt x="357993" y="114659"/>
                    </a:cubicBezTo>
                    <a:cubicBezTo>
                      <a:pt x="359311" y="115977"/>
                      <a:pt x="361947" y="118612"/>
                      <a:pt x="363265" y="118612"/>
                    </a:cubicBezTo>
                    <a:cubicBezTo>
                      <a:pt x="369855" y="122567"/>
                      <a:pt x="377762" y="114659"/>
                      <a:pt x="379080" y="109387"/>
                    </a:cubicBezTo>
                    <a:cubicBezTo>
                      <a:pt x="379080" y="106751"/>
                      <a:pt x="380398" y="104115"/>
                      <a:pt x="380398" y="101480"/>
                    </a:cubicBezTo>
                    <a:cubicBezTo>
                      <a:pt x="381716" y="92254"/>
                      <a:pt x="384352" y="79075"/>
                      <a:pt x="396213" y="73804"/>
                    </a:cubicBezTo>
                    <a:cubicBezTo>
                      <a:pt x="397531" y="72485"/>
                      <a:pt x="400167" y="72485"/>
                      <a:pt x="401485" y="72485"/>
                    </a:cubicBezTo>
                    <a:cubicBezTo>
                      <a:pt x="405438" y="72485"/>
                      <a:pt x="409392" y="73804"/>
                      <a:pt x="412028" y="76440"/>
                    </a:cubicBezTo>
                    <a:cubicBezTo>
                      <a:pt x="413346" y="76440"/>
                      <a:pt x="414664" y="77757"/>
                      <a:pt x="414664" y="77757"/>
                    </a:cubicBezTo>
                    <a:cubicBezTo>
                      <a:pt x="414664" y="77757"/>
                      <a:pt x="415982" y="75121"/>
                      <a:pt x="417299" y="69850"/>
                    </a:cubicBezTo>
                    <a:lnTo>
                      <a:pt x="418617" y="67214"/>
                    </a:lnTo>
                    <a:cubicBezTo>
                      <a:pt x="421253" y="60625"/>
                      <a:pt x="423889" y="54035"/>
                      <a:pt x="427843" y="46127"/>
                    </a:cubicBezTo>
                    <a:lnTo>
                      <a:pt x="429161" y="44809"/>
                    </a:lnTo>
                    <a:cubicBezTo>
                      <a:pt x="429161" y="44809"/>
                      <a:pt x="429161" y="43492"/>
                      <a:pt x="429161" y="43492"/>
                    </a:cubicBezTo>
                    <a:lnTo>
                      <a:pt x="429161" y="42173"/>
                    </a:lnTo>
                    <a:cubicBezTo>
                      <a:pt x="431797" y="35584"/>
                      <a:pt x="437068" y="25041"/>
                      <a:pt x="448930" y="25041"/>
                    </a:cubicBezTo>
                    <a:cubicBezTo>
                      <a:pt x="450247" y="25041"/>
                      <a:pt x="451565" y="25041"/>
                      <a:pt x="454201" y="25041"/>
                    </a:cubicBezTo>
                    <a:cubicBezTo>
                      <a:pt x="460791" y="26358"/>
                      <a:pt x="464744" y="30313"/>
                      <a:pt x="467380" y="32948"/>
                    </a:cubicBezTo>
                    <a:cubicBezTo>
                      <a:pt x="468698" y="34266"/>
                      <a:pt x="470016" y="35584"/>
                      <a:pt x="471334" y="36902"/>
                    </a:cubicBezTo>
                    <a:cubicBezTo>
                      <a:pt x="477924" y="40856"/>
                      <a:pt x="483195" y="42173"/>
                      <a:pt x="487149" y="43492"/>
                    </a:cubicBezTo>
                    <a:cubicBezTo>
                      <a:pt x="491103" y="44809"/>
                      <a:pt x="500328" y="42173"/>
                      <a:pt x="505600" y="39537"/>
                    </a:cubicBezTo>
                    <a:cubicBezTo>
                      <a:pt x="509553" y="38220"/>
                      <a:pt x="513507" y="34266"/>
                      <a:pt x="517461" y="31630"/>
                    </a:cubicBezTo>
                    <a:cubicBezTo>
                      <a:pt x="522733" y="26358"/>
                      <a:pt x="529322" y="21087"/>
                      <a:pt x="537230" y="19769"/>
                    </a:cubicBezTo>
                    <a:cubicBezTo>
                      <a:pt x="538548" y="19769"/>
                      <a:pt x="541184" y="19769"/>
                      <a:pt x="542501" y="18451"/>
                    </a:cubicBezTo>
                    <a:cubicBezTo>
                      <a:pt x="547773" y="17134"/>
                      <a:pt x="550409" y="17134"/>
                      <a:pt x="553045" y="14498"/>
                    </a:cubicBezTo>
                    <a:cubicBezTo>
                      <a:pt x="554363" y="13179"/>
                      <a:pt x="554363" y="13179"/>
                      <a:pt x="555680" y="11862"/>
                    </a:cubicBezTo>
                    <a:cubicBezTo>
                      <a:pt x="558316" y="9226"/>
                      <a:pt x="562270" y="5272"/>
                      <a:pt x="566224" y="2636"/>
                    </a:cubicBezTo>
                    <a:cubicBezTo>
                      <a:pt x="570178" y="1318"/>
                      <a:pt x="574132" y="0"/>
                      <a:pt x="579403" y="0"/>
                    </a:cubicBezTo>
                    <a:cubicBezTo>
                      <a:pt x="593900" y="0"/>
                      <a:pt x="607079" y="7908"/>
                      <a:pt x="613669" y="15815"/>
                    </a:cubicBezTo>
                    <a:cubicBezTo>
                      <a:pt x="618940" y="21087"/>
                      <a:pt x="622894" y="27677"/>
                      <a:pt x="626848" y="32948"/>
                    </a:cubicBezTo>
                    <a:cubicBezTo>
                      <a:pt x="629484" y="36902"/>
                      <a:pt x="632119" y="40856"/>
                      <a:pt x="634755" y="44809"/>
                    </a:cubicBezTo>
                    <a:cubicBezTo>
                      <a:pt x="638709" y="50081"/>
                      <a:pt x="643981" y="54035"/>
                      <a:pt x="647934" y="57989"/>
                    </a:cubicBezTo>
                    <a:lnTo>
                      <a:pt x="649253" y="57989"/>
                    </a:lnTo>
                    <a:cubicBezTo>
                      <a:pt x="653206" y="60625"/>
                      <a:pt x="655842" y="64578"/>
                      <a:pt x="659796" y="67214"/>
                    </a:cubicBezTo>
                    <a:cubicBezTo>
                      <a:pt x="661113" y="68532"/>
                      <a:pt x="662432" y="71168"/>
                      <a:pt x="665067" y="72485"/>
                    </a:cubicBezTo>
                    <a:cubicBezTo>
                      <a:pt x="667703" y="75121"/>
                      <a:pt x="672975" y="81711"/>
                      <a:pt x="674293" y="81711"/>
                    </a:cubicBezTo>
                    <a:cubicBezTo>
                      <a:pt x="675611" y="81711"/>
                      <a:pt x="678246" y="81711"/>
                      <a:pt x="680882" y="81711"/>
                    </a:cubicBezTo>
                    <a:cubicBezTo>
                      <a:pt x="686154" y="81711"/>
                      <a:pt x="690108" y="81711"/>
                      <a:pt x="694061" y="83029"/>
                    </a:cubicBezTo>
                    <a:cubicBezTo>
                      <a:pt x="699333" y="84347"/>
                      <a:pt x="704604" y="86983"/>
                      <a:pt x="709876" y="90936"/>
                    </a:cubicBezTo>
                    <a:cubicBezTo>
                      <a:pt x="712512" y="92254"/>
                      <a:pt x="715148" y="93572"/>
                      <a:pt x="719102" y="96208"/>
                    </a:cubicBezTo>
                    <a:lnTo>
                      <a:pt x="738871" y="108069"/>
                    </a:lnTo>
                    <a:lnTo>
                      <a:pt x="721738" y="114659"/>
                    </a:lnTo>
                    <a:cubicBezTo>
                      <a:pt x="720420" y="114659"/>
                      <a:pt x="719102" y="115977"/>
                      <a:pt x="719102" y="115977"/>
                    </a:cubicBezTo>
                    <a:cubicBezTo>
                      <a:pt x="717784" y="117295"/>
                      <a:pt x="719102" y="118612"/>
                      <a:pt x="725692" y="126520"/>
                    </a:cubicBezTo>
                    <a:lnTo>
                      <a:pt x="727009" y="127838"/>
                    </a:lnTo>
                    <a:cubicBezTo>
                      <a:pt x="733599" y="134427"/>
                      <a:pt x="741507" y="142335"/>
                      <a:pt x="741507" y="156832"/>
                    </a:cubicBezTo>
                    <a:cubicBezTo>
                      <a:pt x="741507" y="163422"/>
                      <a:pt x="738871" y="171329"/>
                      <a:pt x="737552" y="176601"/>
                    </a:cubicBezTo>
                    <a:cubicBezTo>
                      <a:pt x="734917" y="188462"/>
                      <a:pt x="732281" y="197687"/>
                      <a:pt x="737552" y="206913"/>
                    </a:cubicBezTo>
                    <a:cubicBezTo>
                      <a:pt x="738871" y="210866"/>
                      <a:pt x="742824" y="213502"/>
                      <a:pt x="745460" y="217456"/>
                    </a:cubicBezTo>
                    <a:cubicBezTo>
                      <a:pt x="754686" y="228000"/>
                      <a:pt x="767865" y="243814"/>
                      <a:pt x="746778" y="263583"/>
                    </a:cubicBezTo>
                    <a:cubicBezTo>
                      <a:pt x="736235" y="272808"/>
                      <a:pt x="723056" y="278080"/>
                      <a:pt x="711194" y="284670"/>
                    </a:cubicBezTo>
                    <a:lnTo>
                      <a:pt x="703287" y="288623"/>
                    </a:lnTo>
                    <a:lnTo>
                      <a:pt x="699333" y="279398"/>
                    </a:lnTo>
                    <a:cubicBezTo>
                      <a:pt x="696697" y="270172"/>
                      <a:pt x="692744" y="259629"/>
                      <a:pt x="696697" y="250404"/>
                    </a:cubicBezTo>
                    <a:lnTo>
                      <a:pt x="696697" y="249086"/>
                    </a:lnTo>
                    <a:cubicBezTo>
                      <a:pt x="705923" y="229317"/>
                      <a:pt x="703287" y="225364"/>
                      <a:pt x="703287" y="225364"/>
                    </a:cubicBezTo>
                    <a:cubicBezTo>
                      <a:pt x="696697" y="220092"/>
                      <a:pt x="691425" y="220092"/>
                      <a:pt x="682201" y="224045"/>
                    </a:cubicBezTo>
                    <a:cubicBezTo>
                      <a:pt x="679565" y="225364"/>
                      <a:pt x="675611" y="228000"/>
                      <a:pt x="671657" y="229317"/>
                    </a:cubicBezTo>
                    <a:lnTo>
                      <a:pt x="670339" y="230635"/>
                    </a:lnTo>
                    <a:cubicBezTo>
                      <a:pt x="650570" y="241179"/>
                      <a:pt x="638709" y="247768"/>
                      <a:pt x="632119" y="247768"/>
                    </a:cubicBezTo>
                    <a:cubicBezTo>
                      <a:pt x="626848" y="247768"/>
                      <a:pt x="624212" y="250404"/>
                      <a:pt x="620258" y="254358"/>
                    </a:cubicBezTo>
                    <a:cubicBezTo>
                      <a:pt x="617623" y="259629"/>
                      <a:pt x="611033" y="266219"/>
                      <a:pt x="603126" y="274127"/>
                    </a:cubicBezTo>
                    <a:cubicBezTo>
                      <a:pt x="599171" y="278080"/>
                      <a:pt x="596536" y="280716"/>
                      <a:pt x="595218" y="283351"/>
                    </a:cubicBezTo>
                    <a:cubicBezTo>
                      <a:pt x="592582" y="287306"/>
                      <a:pt x="585993" y="300485"/>
                      <a:pt x="588628" y="309710"/>
                    </a:cubicBezTo>
                    <a:lnTo>
                      <a:pt x="589946" y="313664"/>
                    </a:lnTo>
                    <a:cubicBezTo>
                      <a:pt x="593900" y="324207"/>
                      <a:pt x="599171" y="336068"/>
                      <a:pt x="595218" y="345294"/>
                    </a:cubicBezTo>
                    <a:cubicBezTo>
                      <a:pt x="593900" y="349247"/>
                      <a:pt x="589946" y="353201"/>
                      <a:pt x="585993" y="354519"/>
                    </a:cubicBezTo>
                    <a:cubicBezTo>
                      <a:pt x="582039" y="355837"/>
                      <a:pt x="578085" y="355837"/>
                      <a:pt x="575449" y="355837"/>
                    </a:cubicBezTo>
                    <a:cubicBezTo>
                      <a:pt x="576767" y="382195"/>
                      <a:pt x="582039" y="428322"/>
                      <a:pt x="589946" y="441501"/>
                    </a:cubicBezTo>
                    <a:cubicBezTo>
                      <a:pt x="593900" y="446773"/>
                      <a:pt x="608397" y="462588"/>
                      <a:pt x="621576" y="475767"/>
                    </a:cubicBezTo>
                    <a:cubicBezTo>
                      <a:pt x="653206" y="508715"/>
                      <a:pt x="694061" y="548253"/>
                      <a:pt x="698015" y="573292"/>
                    </a:cubicBezTo>
                    <a:cubicBezTo>
                      <a:pt x="698015" y="577247"/>
                      <a:pt x="699333" y="581200"/>
                      <a:pt x="699333" y="585154"/>
                    </a:cubicBezTo>
                    <a:cubicBezTo>
                      <a:pt x="704604" y="618102"/>
                      <a:pt x="711194" y="662911"/>
                      <a:pt x="752050" y="698494"/>
                    </a:cubicBezTo>
                    <a:cubicBezTo>
                      <a:pt x="765229" y="710356"/>
                      <a:pt x="775772" y="722217"/>
                      <a:pt x="783679" y="731442"/>
                    </a:cubicBezTo>
                    <a:cubicBezTo>
                      <a:pt x="803448" y="755165"/>
                      <a:pt x="815310" y="768344"/>
                      <a:pt x="856165" y="768344"/>
                    </a:cubicBezTo>
                    <a:cubicBezTo>
                      <a:pt x="861437" y="768344"/>
                      <a:pt x="868026" y="768344"/>
                      <a:pt x="874616" y="767026"/>
                    </a:cubicBezTo>
                    <a:cubicBezTo>
                      <a:pt x="882523" y="767026"/>
                      <a:pt x="900974" y="768344"/>
                      <a:pt x="904928" y="781523"/>
                    </a:cubicBezTo>
                    <a:cubicBezTo>
                      <a:pt x="908881" y="793384"/>
                      <a:pt x="894384" y="803927"/>
                      <a:pt x="882523" y="811835"/>
                    </a:cubicBezTo>
                    <a:cubicBezTo>
                      <a:pt x="871980" y="818425"/>
                      <a:pt x="870662" y="823696"/>
                      <a:pt x="870662" y="825014"/>
                    </a:cubicBezTo>
                    <a:cubicBezTo>
                      <a:pt x="870662" y="831604"/>
                      <a:pt x="886477" y="840830"/>
                      <a:pt x="895702" y="846101"/>
                    </a:cubicBezTo>
                    <a:cubicBezTo>
                      <a:pt x="902292" y="850054"/>
                      <a:pt x="908881" y="852690"/>
                      <a:pt x="911517" y="856644"/>
                    </a:cubicBezTo>
                    <a:cubicBezTo>
                      <a:pt x="919425" y="865869"/>
                      <a:pt x="943147" y="876413"/>
                      <a:pt x="960280" y="879049"/>
                    </a:cubicBezTo>
                    <a:cubicBezTo>
                      <a:pt x="982685" y="883002"/>
                      <a:pt x="994545" y="896181"/>
                      <a:pt x="1003771" y="908043"/>
                    </a:cubicBezTo>
                    <a:cubicBezTo>
                      <a:pt x="1011679" y="918586"/>
                      <a:pt x="1048580" y="950216"/>
                      <a:pt x="1060441" y="954170"/>
                    </a:cubicBezTo>
                    <a:cubicBezTo>
                      <a:pt x="1076256" y="960759"/>
                      <a:pt x="1099979" y="988435"/>
                      <a:pt x="1099979" y="1004250"/>
                    </a:cubicBezTo>
                    <a:cubicBezTo>
                      <a:pt x="1099979" y="1006886"/>
                      <a:pt x="1102615" y="1010840"/>
                      <a:pt x="1105251" y="1014793"/>
                    </a:cubicBezTo>
                    <a:cubicBezTo>
                      <a:pt x="1110523" y="1022701"/>
                      <a:pt x="1117112" y="1034562"/>
                      <a:pt x="1111840" y="1049060"/>
                    </a:cubicBezTo>
                    <a:cubicBezTo>
                      <a:pt x="1107887" y="1058285"/>
                      <a:pt x="1103933" y="1063556"/>
                      <a:pt x="1101297" y="1068828"/>
                    </a:cubicBezTo>
                    <a:cubicBezTo>
                      <a:pt x="1098661" y="1072782"/>
                      <a:pt x="1097343" y="1074100"/>
                      <a:pt x="1097343" y="1076736"/>
                    </a:cubicBezTo>
                    <a:cubicBezTo>
                      <a:pt x="1096025" y="1088597"/>
                      <a:pt x="1086799" y="1099140"/>
                      <a:pt x="1074939" y="1099140"/>
                    </a:cubicBezTo>
                    <a:cubicBezTo>
                      <a:pt x="1072303" y="1099140"/>
                      <a:pt x="1070985" y="1099140"/>
                      <a:pt x="1068349" y="1097823"/>
                    </a:cubicBezTo>
                    <a:cubicBezTo>
                      <a:pt x="1067031" y="1097823"/>
                      <a:pt x="1067031" y="1097823"/>
                      <a:pt x="1065713" y="1096504"/>
                    </a:cubicBezTo>
                    <a:lnTo>
                      <a:pt x="1064396" y="1096504"/>
                    </a:lnTo>
                    <a:cubicBezTo>
                      <a:pt x="1057806" y="1095187"/>
                      <a:pt x="1044627" y="1091233"/>
                      <a:pt x="1045944" y="1075418"/>
                    </a:cubicBezTo>
                    <a:lnTo>
                      <a:pt x="1045944" y="1072782"/>
                    </a:lnTo>
                    <a:cubicBezTo>
                      <a:pt x="1045944" y="1064875"/>
                      <a:pt x="1047262" y="1050377"/>
                      <a:pt x="1041991" y="1043788"/>
                    </a:cubicBezTo>
                    <a:cubicBezTo>
                      <a:pt x="1040672" y="1042470"/>
                      <a:pt x="1038037" y="1041152"/>
                      <a:pt x="1035401" y="1041152"/>
                    </a:cubicBezTo>
                    <a:cubicBezTo>
                      <a:pt x="1030129" y="1041152"/>
                      <a:pt x="1027493" y="1041152"/>
                      <a:pt x="1023540" y="1041152"/>
                    </a:cubicBezTo>
                    <a:cubicBezTo>
                      <a:pt x="1010361" y="1041152"/>
                      <a:pt x="1005089" y="1039834"/>
                      <a:pt x="991910" y="1027973"/>
                    </a:cubicBezTo>
                    <a:cubicBezTo>
                      <a:pt x="984002" y="1020065"/>
                      <a:pt x="978731" y="1016112"/>
                      <a:pt x="973459" y="1016112"/>
                    </a:cubicBezTo>
                    <a:cubicBezTo>
                      <a:pt x="970823" y="1016112"/>
                      <a:pt x="966870" y="1017429"/>
                      <a:pt x="961598" y="1020065"/>
                    </a:cubicBezTo>
                    <a:cubicBezTo>
                      <a:pt x="949737" y="1026655"/>
                      <a:pt x="944465" y="1037198"/>
                      <a:pt x="939194" y="1046424"/>
                    </a:cubicBezTo>
                    <a:lnTo>
                      <a:pt x="939194" y="1047741"/>
                    </a:lnTo>
                    <a:cubicBezTo>
                      <a:pt x="937875" y="1049060"/>
                      <a:pt x="936558" y="1051696"/>
                      <a:pt x="936558" y="1053013"/>
                    </a:cubicBezTo>
                    <a:cubicBezTo>
                      <a:pt x="935239" y="1054331"/>
                      <a:pt x="933922" y="1056967"/>
                      <a:pt x="931286" y="1060920"/>
                    </a:cubicBezTo>
                    <a:cubicBezTo>
                      <a:pt x="916789" y="1079372"/>
                      <a:pt x="911517" y="1091233"/>
                      <a:pt x="915471" y="1093868"/>
                    </a:cubicBezTo>
                    <a:cubicBezTo>
                      <a:pt x="928650" y="1104412"/>
                      <a:pt x="952373" y="1130771"/>
                      <a:pt x="949737" y="1154493"/>
                    </a:cubicBezTo>
                    <a:cubicBezTo>
                      <a:pt x="949737" y="1161082"/>
                      <a:pt x="948418" y="1166354"/>
                      <a:pt x="947101" y="1170308"/>
                    </a:cubicBezTo>
                    <a:cubicBezTo>
                      <a:pt x="945783" y="1178215"/>
                      <a:pt x="944465" y="1182169"/>
                      <a:pt x="945783" y="1190077"/>
                    </a:cubicBezTo>
                    <a:cubicBezTo>
                      <a:pt x="945783" y="1191394"/>
                      <a:pt x="945783" y="1192712"/>
                      <a:pt x="947101" y="1194030"/>
                    </a:cubicBezTo>
                    <a:lnTo>
                      <a:pt x="947101" y="1195348"/>
                    </a:lnTo>
                    <a:cubicBezTo>
                      <a:pt x="949737" y="1205891"/>
                      <a:pt x="949737" y="1215117"/>
                      <a:pt x="935239" y="1220389"/>
                    </a:cubicBezTo>
                    <a:cubicBezTo>
                      <a:pt x="923379" y="1225660"/>
                      <a:pt x="899656" y="1244111"/>
                      <a:pt x="897020" y="1263880"/>
                    </a:cubicBezTo>
                    <a:cubicBezTo>
                      <a:pt x="893067" y="1290238"/>
                      <a:pt x="887795" y="1296827"/>
                      <a:pt x="882523" y="1300781"/>
                    </a:cubicBezTo>
                    <a:cubicBezTo>
                      <a:pt x="854847" y="1323186"/>
                      <a:pt x="842985" y="1335047"/>
                      <a:pt x="840350" y="1339001"/>
                    </a:cubicBezTo>
                    <a:cubicBezTo>
                      <a:pt x="832442" y="1350861"/>
                      <a:pt x="803448" y="1360087"/>
                      <a:pt x="784998" y="1360087"/>
                    </a:cubicBezTo>
                    <a:close/>
                    <a:moveTo>
                      <a:pt x="792905" y="1059603"/>
                    </a:moveTo>
                    <a:lnTo>
                      <a:pt x="795541" y="1060920"/>
                    </a:lnTo>
                    <a:cubicBezTo>
                      <a:pt x="796858" y="1062239"/>
                      <a:pt x="800813" y="1063556"/>
                      <a:pt x="806084" y="1088597"/>
                    </a:cubicBezTo>
                    <a:cubicBezTo>
                      <a:pt x="807402" y="1095187"/>
                      <a:pt x="808720" y="1097823"/>
                      <a:pt x="811356" y="1101776"/>
                    </a:cubicBezTo>
                    <a:cubicBezTo>
                      <a:pt x="813992" y="1107047"/>
                      <a:pt x="817946" y="1113637"/>
                      <a:pt x="817946" y="1129452"/>
                    </a:cubicBezTo>
                    <a:cubicBezTo>
                      <a:pt x="817946" y="1141314"/>
                      <a:pt x="817946" y="1141314"/>
                      <a:pt x="819263" y="1143950"/>
                    </a:cubicBezTo>
                    <a:cubicBezTo>
                      <a:pt x="820582" y="1147903"/>
                      <a:pt x="824535" y="1153174"/>
                      <a:pt x="829806" y="1183487"/>
                    </a:cubicBezTo>
                    <a:cubicBezTo>
                      <a:pt x="840350" y="1236204"/>
                      <a:pt x="816627" y="1248064"/>
                      <a:pt x="804766" y="1253336"/>
                    </a:cubicBezTo>
                    <a:lnTo>
                      <a:pt x="803448" y="1254654"/>
                    </a:lnTo>
                    <a:cubicBezTo>
                      <a:pt x="796858" y="1257290"/>
                      <a:pt x="796858" y="1270469"/>
                      <a:pt x="796858" y="1279695"/>
                    </a:cubicBezTo>
                    <a:cubicBezTo>
                      <a:pt x="796858" y="1284966"/>
                      <a:pt x="796858" y="1288920"/>
                      <a:pt x="796858" y="1292874"/>
                    </a:cubicBezTo>
                    <a:cubicBezTo>
                      <a:pt x="795541" y="1298145"/>
                      <a:pt x="794223" y="1300781"/>
                      <a:pt x="790269" y="1304735"/>
                    </a:cubicBezTo>
                    <a:cubicBezTo>
                      <a:pt x="786315" y="1310006"/>
                      <a:pt x="779726" y="1319232"/>
                      <a:pt x="773136" y="1336365"/>
                    </a:cubicBezTo>
                    <a:cubicBezTo>
                      <a:pt x="771819" y="1341637"/>
                      <a:pt x="770500" y="1344272"/>
                      <a:pt x="773136" y="1346908"/>
                    </a:cubicBezTo>
                    <a:cubicBezTo>
                      <a:pt x="774455" y="1349544"/>
                      <a:pt x="779726" y="1350861"/>
                      <a:pt x="786315" y="1350861"/>
                    </a:cubicBezTo>
                    <a:cubicBezTo>
                      <a:pt x="803448" y="1350861"/>
                      <a:pt x="827171" y="1341637"/>
                      <a:pt x="829806" y="1336365"/>
                    </a:cubicBezTo>
                    <a:cubicBezTo>
                      <a:pt x="833761" y="1328458"/>
                      <a:pt x="858801" y="1307370"/>
                      <a:pt x="873298" y="1296827"/>
                    </a:cubicBezTo>
                    <a:cubicBezTo>
                      <a:pt x="875933" y="1294191"/>
                      <a:pt x="879888" y="1288920"/>
                      <a:pt x="883841" y="1265197"/>
                    </a:cubicBezTo>
                    <a:cubicBezTo>
                      <a:pt x="887795" y="1240157"/>
                      <a:pt x="915471" y="1220389"/>
                      <a:pt x="928650" y="1215117"/>
                    </a:cubicBezTo>
                    <a:cubicBezTo>
                      <a:pt x="937875" y="1211163"/>
                      <a:pt x="936558" y="1209845"/>
                      <a:pt x="935239" y="1200620"/>
                    </a:cubicBezTo>
                    <a:lnTo>
                      <a:pt x="935239" y="1199301"/>
                    </a:lnTo>
                    <a:cubicBezTo>
                      <a:pt x="935239" y="1197984"/>
                      <a:pt x="933922" y="1196666"/>
                      <a:pt x="933922" y="1194030"/>
                    </a:cubicBezTo>
                    <a:cubicBezTo>
                      <a:pt x="932604" y="1184805"/>
                      <a:pt x="932604" y="1179533"/>
                      <a:pt x="933922" y="1171626"/>
                    </a:cubicBezTo>
                    <a:cubicBezTo>
                      <a:pt x="935239" y="1166354"/>
                      <a:pt x="935239" y="1161082"/>
                      <a:pt x="936558" y="1155810"/>
                    </a:cubicBezTo>
                    <a:cubicBezTo>
                      <a:pt x="937875" y="1137360"/>
                      <a:pt x="918107" y="1113637"/>
                      <a:pt x="904928" y="1103094"/>
                    </a:cubicBezTo>
                    <a:cubicBezTo>
                      <a:pt x="891748" y="1092551"/>
                      <a:pt x="908881" y="1070146"/>
                      <a:pt x="919425" y="1056967"/>
                    </a:cubicBezTo>
                    <a:cubicBezTo>
                      <a:pt x="922060" y="1054331"/>
                      <a:pt x="923379" y="1051696"/>
                      <a:pt x="924696" y="1050377"/>
                    </a:cubicBezTo>
                    <a:cubicBezTo>
                      <a:pt x="926015" y="1049060"/>
                      <a:pt x="926015" y="1047741"/>
                      <a:pt x="927332" y="1045106"/>
                    </a:cubicBezTo>
                    <a:lnTo>
                      <a:pt x="927332" y="1043788"/>
                    </a:lnTo>
                    <a:cubicBezTo>
                      <a:pt x="932604" y="1034562"/>
                      <a:pt x="939194" y="1022701"/>
                      <a:pt x="953690" y="1014793"/>
                    </a:cubicBezTo>
                    <a:cubicBezTo>
                      <a:pt x="960280" y="1010840"/>
                      <a:pt x="965552" y="1009522"/>
                      <a:pt x="969506" y="1009522"/>
                    </a:cubicBezTo>
                    <a:cubicBezTo>
                      <a:pt x="978731" y="1009522"/>
                      <a:pt x="985321" y="1014793"/>
                      <a:pt x="994545" y="1024019"/>
                    </a:cubicBezTo>
                    <a:cubicBezTo>
                      <a:pt x="1005089" y="1033245"/>
                      <a:pt x="1009043" y="1033245"/>
                      <a:pt x="1020904" y="1034562"/>
                    </a:cubicBezTo>
                    <a:cubicBezTo>
                      <a:pt x="1024858" y="1034562"/>
                      <a:pt x="1028812" y="1034562"/>
                      <a:pt x="1032765" y="1034562"/>
                    </a:cubicBezTo>
                    <a:cubicBezTo>
                      <a:pt x="1038037" y="1034562"/>
                      <a:pt x="1043308" y="1037198"/>
                      <a:pt x="1045944" y="1041152"/>
                    </a:cubicBezTo>
                    <a:cubicBezTo>
                      <a:pt x="1053852" y="1050377"/>
                      <a:pt x="1052534" y="1067510"/>
                      <a:pt x="1051216" y="1076736"/>
                    </a:cubicBezTo>
                    <a:lnTo>
                      <a:pt x="1051216" y="1079372"/>
                    </a:lnTo>
                    <a:cubicBezTo>
                      <a:pt x="1051216" y="1085961"/>
                      <a:pt x="1053852" y="1088597"/>
                      <a:pt x="1061760" y="1089915"/>
                    </a:cubicBezTo>
                    <a:lnTo>
                      <a:pt x="1063077" y="1089915"/>
                    </a:lnTo>
                    <a:cubicBezTo>
                      <a:pt x="1064396" y="1089915"/>
                      <a:pt x="1065713" y="1089915"/>
                      <a:pt x="1065713" y="1091233"/>
                    </a:cubicBezTo>
                    <a:cubicBezTo>
                      <a:pt x="1072303" y="1093868"/>
                      <a:pt x="1080210" y="1085961"/>
                      <a:pt x="1081528" y="1078054"/>
                    </a:cubicBezTo>
                    <a:cubicBezTo>
                      <a:pt x="1081528" y="1072782"/>
                      <a:pt x="1084164" y="1068828"/>
                      <a:pt x="1086799" y="1064875"/>
                    </a:cubicBezTo>
                    <a:cubicBezTo>
                      <a:pt x="1089435" y="1060920"/>
                      <a:pt x="1093389" y="1055649"/>
                      <a:pt x="1096025" y="1047741"/>
                    </a:cubicBezTo>
                    <a:cubicBezTo>
                      <a:pt x="1099979" y="1037198"/>
                      <a:pt x="1094707" y="1030609"/>
                      <a:pt x="1090754" y="1022701"/>
                    </a:cubicBezTo>
                    <a:cubicBezTo>
                      <a:pt x="1088118" y="1017429"/>
                      <a:pt x="1084164" y="1013476"/>
                      <a:pt x="1084164" y="1008204"/>
                    </a:cubicBezTo>
                    <a:cubicBezTo>
                      <a:pt x="1082846" y="996343"/>
                      <a:pt x="1061760" y="971303"/>
                      <a:pt x="1049898" y="966031"/>
                    </a:cubicBezTo>
                    <a:cubicBezTo>
                      <a:pt x="1036719" y="960759"/>
                      <a:pt x="998500" y="927812"/>
                      <a:pt x="989274" y="917268"/>
                    </a:cubicBezTo>
                    <a:cubicBezTo>
                      <a:pt x="980049" y="905407"/>
                      <a:pt x="970823" y="894864"/>
                      <a:pt x="952373" y="892228"/>
                    </a:cubicBezTo>
                    <a:cubicBezTo>
                      <a:pt x="932604" y="889592"/>
                      <a:pt x="907563" y="877731"/>
                      <a:pt x="898338" y="867188"/>
                    </a:cubicBezTo>
                    <a:cubicBezTo>
                      <a:pt x="895702" y="864552"/>
                      <a:pt x="890431" y="861916"/>
                      <a:pt x="885159" y="859280"/>
                    </a:cubicBezTo>
                    <a:cubicBezTo>
                      <a:pt x="871980" y="851373"/>
                      <a:pt x="854847" y="842147"/>
                      <a:pt x="854847" y="830286"/>
                    </a:cubicBezTo>
                    <a:cubicBezTo>
                      <a:pt x="854847" y="823696"/>
                      <a:pt x="860119" y="815789"/>
                      <a:pt x="871980" y="809199"/>
                    </a:cubicBezTo>
                    <a:cubicBezTo>
                      <a:pt x="889112" y="797338"/>
                      <a:pt x="890431" y="792067"/>
                      <a:pt x="890431" y="789431"/>
                    </a:cubicBezTo>
                    <a:cubicBezTo>
                      <a:pt x="889112" y="785477"/>
                      <a:pt x="879888" y="782841"/>
                      <a:pt x="870662" y="782841"/>
                    </a:cubicBezTo>
                    <a:cubicBezTo>
                      <a:pt x="864073" y="782841"/>
                      <a:pt x="858801" y="784159"/>
                      <a:pt x="852211" y="784159"/>
                    </a:cubicBezTo>
                    <a:cubicBezTo>
                      <a:pt x="807402" y="784159"/>
                      <a:pt x="792905" y="767026"/>
                      <a:pt x="773136" y="743304"/>
                    </a:cubicBezTo>
                    <a:cubicBezTo>
                      <a:pt x="765229" y="734078"/>
                      <a:pt x="756003" y="722217"/>
                      <a:pt x="742824" y="710356"/>
                    </a:cubicBezTo>
                    <a:cubicBezTo>
                      <a:pt x="699333" y="672136"/>
                      <a:pt x="691425" y="624691"/>
                      <a:pt x="686154" y="590426"/>
                    </a:cubicBezTo>
                    <a:cubicBezTo>
                      <a:pt x="686154" y="586472"/>
                      <a:pt x="684836" y="582518"/>
                      <a:pt x="684836" y="578564"/>
                    </a:cubicBezTo>
                    <a:cubicBezTo>
                      <a:pt x="680882" y="556160"/>
                      <a:pt x="640027" y="515305"/>
                      <a:pt x="611033" y="486310"/>
                    </a:cubicBezTo>
                    <a:cubicBezTo>
                      <a:pt x="595218" y="470495"/>
                      <a:pt x="582039" y="455999"/>
                      <a:pt x="578085" y="449409"/>
                    </a:cubicBezTo>
                    <a:cubicBezTo>
                      <a:pt x="566224" y="428322"/>
                      <a:pt x="562270" y="354519"/>
                      <a:pt x="562270" y="354519"/>
                    </a:cubicBezTo>
                    <a:lnTo>
                      <a:pt x="562270" y="346612"/>
                    </a:lnTo>
                    <a:lnTo>
                      <a:pt x="568860" y="347930"/>
                    </a:lnTo>
                    <a:cubicBezTo>
                      <a:pt x="572814" y="349247"/>
                      <a:pt x="576767" y="349247"/>
                      <a:pt x="580721" y="347930"/>
                    </a:cubicBezTo>
                    <a:cubicBezTo>
                      <a:pt x="583357" y="346612"/>
                      <a:pt x="584675" y="345294"/>
                      <a:pt x="584675" y="343976"/>
                    </a:cubicBezTo>
                    <a:cubicBezTo>
                      <a:pt x="587311" y="338704"/>
                      <a:pt x="583357" y="328161"/>
                      <a:pt x="579403" y="318935"/>
                    </a:cubicBezTo>
                    <a:lnTo>
                      <a:pt x="578085" y="314982"/>
                    </a:lnTo>
                    <a:cubicBezTo>
                      <a:pt x="572814" y="301803"/>
                      <a:pt x="580721" y="284670"/>
                      <a:pt x="585993" y="279398"/>
                    </a:cubicBezTo>
                    <a:cubicBezTo>
                      <a:pt x="587311" y="278080"/>
                      <a:pt x="591264" y="274127"/>
                      <a:pt x="595218" y="270172"/>
                    </a:cubicBezTo>
                    <a:cubicBezTo>
                      <a:pt x="600490" y="264901"/>
                      <a:pt x="608397" y="256993"/>
                      <a:pt x="611033" y="251722"/>
                    </a:cubicBezTo>
                    <a:cubicBezTo>
                      <a:pt x="616305" y="243814"/>
                      <a:pt x="622894" y="239860"/>
                      <a:pt x="630802" y="239860"/>
                    </a:cubicBezTo>
                    <a:cubicBezTo>
                      <a:pt x="636074" y="239860"/>
                      <a:pt x="653206" y="230635"/>
                      <a:pt x="665067" y="224045"/>
                    </a:cubicBezTo>
                    <a:lnTo>
                      <a:pt x="666385" y="222728"/>
                    </a:lnTo>
                    <a:cubicBezTo>
                      <a:pt x="670339" y="220092"/>
                      <a:pt x="674293" y="218774"/>
                      <a:pt x="676929" y="217456"/>
                    </a:cubicBezTo>
                    <a:cubicBezTo>
                      <a:pt x="690108" y="210866"/>
                      <a:pt x="699333" y="212185"/>
                      <a:pt x="708559" y="220092"/>
                    </a:cubicBezTo>
                    <a:cubicBezTo>
                      <a:pt x="717784" y="228000"/>
                      <a:pt x="708559" y="245132"/>
                      <a:pt x="704604" y="255676"/>
                    </a:cubicBezTo>
                    <a:lnTo>
                      <a:pt x="704604" y="256993"/>
                    </a:lnTo>
                    <a:cubicBezTo>
                      <a:pt x="701969" y="263583"/>
                      <a:pt x="704604" y="270172"/>
                      <a:pt x="707240" y="278080"/>
                    </a:cubicBezTo>
                    <a:lnTo>
                      <a:pt x="707240" y="278080"/>
                    </a:lnTo>
                    <a:cubicBezTo>
                      <a:pt x="719102" y="272808"/>
                      <a:pt x="730963" y="267537"/>
                      <a:pt x="740188" y="259629"/>
                    </a:cubicBezTo>
                    <a:cubicBezTo>
                      <a:pt x="753367" y="247768"/>
                      <a:pt x="748096" y="239860"/>
                      <a:pt x="737552" y="228000"/>
                    </a:cubicBezTo>
                    <a:cubicBezTo>
                      <a:pt x="733599" y="224045"/>
                      <a:pt x="730963" y="220092"/>
                      <a:pt x="728328" y="216138"/>
                    </a:cubicBezTo>
                    <a:cubicBezTo>
                      <a:pt x="721738" y="202959"/>
                      <a:pt x="724373" y="191097"/>
                      <a:pt x="727009" y="179237"/>
                    </a:cubicBezTo>
                    <a:cubicBezTo>
                      <a:pt x="728328" y="173965"/>
                      <a:pt x="729645" y="167375"/>
                      <a:pt x="730963" y="160786"/>
                    </a:cubicBezTo>
                    <a:cubicBezTo>
                      <a:pt x="730963" y="151560"/>
                      <a:pt x="725692" y="144971"/>
                      <a:pt x="719102" y="139699"/>
                    </a:cubicBezTo>
                    <a:lnTo>
                      <a:pt x="717784" y="138381"/>
                    </a:lnTo>
                    <a:cubicBezTo>
                      <a:pt x="712512" y="133110"/>
                      <a:pt x="703287" y="123884"/>
                      <a:pt x="711194" y="114659"/>
                    </a:cubicBezTo>
                    <a:cubicBezTo>
                      <a:pt x="712512" y="113341"/>
                      <a:pt x="713830" y="112023"/>
                      <a:pt x="715148" y="110705"/>
                    </a:cubicBezTo>
                    <a:lnTo>
                      <a:pt x="713830" y="109387"/>
                    </a:lnTo>
                    <a:cubicBezTo>
                      <a:pt x="711194" y="108069"/>
                      <a:pt x="707240" y="105433"/>
                      <a:pt x="704604" y="104115"/>
                    </a:cubicBezTo>
                    <a:cubicBezTo>
                      <a:pt x="700651" y="101480"/>
                      <a:pt x="695380" y="98844"/>
                      <a:pt x="690108" y="97526"/>
                    </a:cubicBezTo>
                    <a:cubicBezTo>
                      <a:pt x="687472" y="96208"/>
                      <a:pt x="683518" y="96208"/>
                      <a:pt x="680882" y="97526"/>
                    </a:cubicBezTo>
                    <a:cubicBezTo>
                      <a:pt x="676929" y="97526"/>
                      <a:pt x="672975" y="97526"/>
                      <a:pt x="669021" y="96208"/>
                    </a:cubicBezTo>
                    <a:cubicBezTo>
                      <a:pt x="665067" y="94890"/>
                      <a:pt x="659796" y="89619"/>
                      <a:pt x="655842" y="84347"/>
                    </a:cubicBezTo>
                    <a:cubicBezTo>
                      <a:pt x="654524" y="83029"/>
                      <a:pt x="653206" y="80393"/>
                      <a:pt x="651888" y="79075"/>
                    </a:cubicBezTo>
                    <a:cubicBezTo>
                      <a:pt x="649253" y="76440"/>
                      <a:pt x="645298" y="72485"/>
                      <a:pt x="642663" y="69850"/>
                    </a:cubicBezTo>
                    <a:cubicBezTo>
                      <a:pt x="637391" y="64578"/>
                      <a:pt x="632119" y="59306"/>
                      <a:pt x="626848" y="54035"/>
                    </a:cubicBezTo>
                    <a:cubicBezTo>
                      <a:pt x="624212" y="50081"/>
                      <a:pt x="621576" y="46127"/>
                      <a:pt x="618940" y="40856"/>
                    </a:cubicBezTo>
                    <a:cubicBezTo>
                      <a:pt x="616305" y="35584"/>
                      <a:pt x="612351" y="28994"/>
                      <a:pt x="607079" y="25041"/>
                    </a:cubicBezTo>
                    <a:cubicBezTo>
                      <a:pt x="601807" y="18451"/>
                      <a:pt x="589946" y="13179"/>
                      <a:pt x="579403" y="13179"/>
                    </a:cubicBezTo>
                    <a:cubicBezTo>
                      <a:pt x="576767" y="13179"/>
                      <a:pt x="572814" y="13179"/>
                      <a:pt x="570178" y="14498"/>
                    </a:cubicBezTo>
                    <a:cubicBezTo>
                      <a:pt x="567542" y="15815"/>
                      <a:pt x="564906" y="18451"/>
                      <a:pt x="562270" y="21087"/>
                    </a:cubicBezTo>
                    <a:cubicBezTo>
                      <a:pt x="560952" y="22405"/>
                      <a:pt x="559634" y="23723"/>
                      <a:pt x="558316" y="25041"/>
                    </a:cubicBezTo>
                    <a:cubicBezTo>
                      <a:pt x="553045" y="28994"/>
                      <a:pt x="549091" y="30313"/>
                      <a:pt x="543819" y="30313"/>
                    </a:cubicBezTo>
                    <a:cubicBezTo>
                      <a:pt x="542501" y="30313"/>
                      <a:pt x="541184" y="30313"/>
                      <a:pt x="538548" y="31630"/>
                    </a:cubicBezTo>
                    <a:cubicBezTo>
                      <a:pt x="533276" y="32948"/>
                      <a:pt x="528005" y="36902"/>
                      <a:pt x="522733" y="40856"/>
                    </a:cubicBezTo>
                    <a:cubicBezTo>
                      <a:pt x="518779" y="44809"/>
                      <a:pt x="513507" y="48763"/>
                      <a:pt x="508236" y="51399"/>
                    </a:cubicBezTo>
                    <a:cubicBezTo>
                      <a:pt x="505600" y="52717"/>
                      <a:pt x="492421" y="56671"/>
                      <a:pt x="484513" y="55353"/>
                    </a:cubicBezTo>
                    <a:cubicBezTo>
                      <a:pt x="480560" y="54035"/>
                      <a:pt x="473970" y="51399"/>
                      <a:pt x="466062" y="47445"/>
                    </a:cubicBezTo>
                    <a:cubicBezTo>
                      <a:pt x="463426" y="46127"/>
                      <a:pt x="462109" y="44809"/>
                      <a:pt x="459473" y="42173"/>
                    </a:cubicBezTo>
                    <a:cubicBezTo>
                      <a:pt x="456837" y="39537"/>
                      <a:pt x="454201" y="36902"/>
                      <a:pt x="450247" y="35584"/>
                    </a:cubicBezTo>
                    <a:cubicBezTo>
                      <a:pt x="443658" y="34266"/>
                      <a:pt x="441022" y="39537"/>
                      <a:pt x="437068" y="46127"/>
                    </a:cubicBezTo>
                    <a:lnTo>
                      <a:pt x="437068" y="47445"/>
                    </a:lnTo>
                    <a:cubicBezTo>
                      <a:pt x="437068" y="47445"/>
                      <a:pt x="437068" y="48763"/>
                      <a:pt x="435751" y="48763"/>
                    </a:cubicBezTo>
                    <a:lnTo>
                      <a:pt x="434433" y="50081"/>
                    </a:lnTo>
                    <a:cubicBezTo>
                      <a:pt x="430479" y="57989"/>
                      <a:pt x="427843" y="63260"/>
                      <a:pt x="426525" y="69850"/>
                    </a:cubicBezTo>
                    <a:lnTo>
                      <a:pt x="425207" y="72485"/>
                    </a:lnTo>
                    <a:cubicBezTo>
                      <a:pt x="423889" y="77757"/>
                      <a:pt x="421253" y="84347"/>
                      <a:pt x="414664" y="86983"/>
                    </a:cubicBezTo>
                    <a:lnTo>
                      <a:pt x="412028" y="86983"/>
                    </a:lnTo>
                    <a:cubicBezTo>
                      <a:pt x="409392" y="86983"/>
                      <a:pt x="406756" y="85664"/>
                      <a:pt x="405438" y="84347"/>
                    </a:cubicBezTo>
                    <a:cubicBezTo>
                      <a:pt x="402803" y="83029"/>
                      <a:pt x="400167" y="81711"/>
                      <a:pt x="397531" y="83029"/>
                    </a:cubicBezTo>
                    <a:cubicBezTo>
                      <a:pt x="389624" y="86983"/>
                      <a:pt x="388306" y="94890"/>
                      <a:pt x="386988" y="104115"/>
                    </a:cubicBezTo>
                    <a:cubicBezTo>
                      <a:pt x="386988" y="106751"/>
                      <a:pt x="385670" y="110705"/>
                      <a:pt x="385670" y="113341"/>
                    </a:cubicBezTo>
                    <a:cubicBezTo>
                      <a:pt x="383034" y="122567"/>
                      <a:pt x="373808" y="131791"/>
                      <a:pt x="364583" y="131791"/>
                    </a:cubicBezTo>
                    <a:cubicBezTo>
                      <a:pt x="361947" y="131791"/>
                      <a:pt x="357993" y="130474"/>
                      <a:pt x="355358" y="129156"/>
                    </a:cubicBezTo>
                    <a:cubicBezTo>
                      <a:pt x="352722" y="127838"/>
                      <a:pt x="351404" y="125202"/>
                      <a:pt x="348768" y="123884"/>
                    </a:cubicBezTo>
                    <a:cubicBezTo>
                      <a:pt x="346132" y="121248"/>
                      <a:pt x="342179" y="117295"/>
                      <a:pt x="338225" y="115977"/>
                    </a:cubicBezTo>
                    <a:cubicBezTo>
                      <a:pt x="325046" y="113341"/>
                      <a:pt x="319774" y="119931"/>
                      <a:pt x="311866" y="134427"/>
                    </a:cubicBezTo>
                    <a:cubicBezTo>
                      <a:pt x="305277" y="147606"/>
                      <a:pt x="297370" y="154196"/>
                      <a:pt x="282873" y="154196"/>
                    </a:cubicBezTo>
                    <a:lnTo>
                      <a:pt x="278919" y="154196"/>
                    </a:lnTo>
                    <a:cubicBezTo>
                      <a:pt x="274965" y="154196"/>
                      <a:pt x="269693" y="155514"/>
                      <a:pt x="265739" y="156832"/>
                    </a:cubicBezTo>
                    <a:cubicBezTo>
                      <a:pt x="256514" y="159468"/>
                      <a:pt x="247289" y="160786"/>
                      <a:pt x="240699" y="155514"/>
                    </a:cubicBezTo>
                    <a:cubicBezTo>
                      <a:pt x="231474" y="147606"/>
                      <a:pt x="226202" y="138381"/>
                      <a:pt x="219612" y="126520"/>
                    </a:cubicBezTo>
                    <a:cubicBezTo>
                      <a:pt x="216977" y="121248"/>
                      <a:pt x="214341" y="118612"/>
                      <a:pt x="213023" y="118612"/>
                    </a:cubicBezTo>
                    <a:cubicBezTo>
                      <a:pt x="209069" y="118612"/>
                      <a:pt x="205116" y="123884"/>
                      <a:pt x="202480" y="129156"/>
                    </a:cubicBezTo>
                    <a:lnTo>
                      <a:pt x="201162" y="130474"/>
                    </a:lnTo>
                    <a:cubicBezTo>
                      <a:pt x="199844" y="131791"/>
                      <a:pt x="199844" y="133110"/>
                      <a:pt x="198526" y="134427"/>
                    </a:cubicBezTo>
                    <a:cubicBezTo>
                      <a:pt x="195890" y="139699"/>
                      <a:pt x="191937" y="144971"/>
                      <a:pt x="185347" y="147606"/>
                    </a:cubicBezTo>
                    <a:cubicBezTo>
                      <a:pt x="178757" y="150242"/>
                      <a:pt x="176121" y="152878"/>
                      <a:pt x="172168" y="158150"/>
                    </a:cubicBezTo>
                    <a:cubicBezTo>
                      <a:pt x="166896" y="166058"/>
                      <a:pt x="157671" y="171329"/>
                      <a:pt x="149763" y="176601"/>
                    </a:cubicBezTo>
                    <a:cubicBezTo>
                      <a:pt x="147127" y="177918"/>
                      <a:pt x="145810" y="179237"/>
                      <a:pt x="143174" y="180554"/>
                    </a:cubicBezTo>
                    <a:cubicBezTo>
                      <a:pt x="136584" y="184508"/>
                      <a:pt x="131312" y="191097"/>
                      <a:pt x="127358" y="196369"/>
                    </a:cubicBezTo>
                    <a:cubicBezTo>
                      <a:pt x="126041" y="197687"/>
                      <a:pt x="126041" y="199005"/>
                      <a:pt x="124723" y="200323"/>
                    </a:cubicBezTo>
                    <a:cubicBezTo>
                      <a:pt x="122087" y="205595"/>
                      <a:pt x="118133" y="209549"/>
                      <a:pt x="112862" y="212185"/>
                    </a:cubicBezTo>
                    <a:cubicBezTo>
                      <a:pt x="106272" y="214821"/>
                      <a:pt x="97047" y="213502"/>
                      <a:pt x="87821" y="210866"/>
                    </a:cubicBezTo>
                    <a:cubicBezTo>
                      <a:pt x="86503" y="210866"/>
                      <a:pt x="83867" y="209549"/>
                      <a:pt x="81231" y="208231"/>
                    </a:cubicBezTo>
                    <a:cubicBezTo>
                      <a:pt x="77278" y="206913"/>
                      <a:pt x="72006" y="204277"/>
                      <a:pt x="70688" y="205595"/>
                    </a:cubicBezTo>
                    <a:cubicBezTo>
                      <a:pt x="66735" y="206913"/>
                      <a:pt x="68052" y="214821"/>
                      <a:pt x="68052" y="218774"/>
                    </a:cubicBezTo>
                    <a:cubicBezTo>
                      <a:pt x="68052" y="220092"/>
                      <a:pt x="68052" y="221410"/>
                      <a:pt x="68052" y="221410"/>
                    </a:cubicBezTo>
                    <a:cubicBezTo>
                      <a:pt x="68052" y="229317"/>
                      <a:pt x="69370" y="238543"/>
                      <a:pt x="66735" y="247768"/>
                    </a:cubicBezTo>
                    <a:cubicBezTo>
                      <a:pt x="64099" y="260948"/>
                      <a:pt x="54873" y="268855"/>
                      <a:pt x="39058" y="275444"/>
                    </a:cubicBezTo>
                    <a:cubicBezTo>
                      <a:pt x="27197" y="279398"/>
                      <a:pt x="15336" y="284670"/>
                      <a:pt x="7429" y="295213"/>
                    </a:cubicBezTo>
                    <a:cubicBezTo>
                      <a:pt x="3475" y="300485"/>
                      <a:pt x="839" y="308392"/>
                      <a:pt x="2157" y="314982"/>
                    </a:cubicBezTo>
                    <a:cubicBezTo>
                      <a:pt x="3475" y="317618"/>
                      <a:pt x="4793" y="320254"/>
                      <a:pt x="8746" y="321571"/>
                    </a:cubicBezTo>
                    <a:cubicBezTo>
                      <a:pt x="11382" y="322889"/>
                      <a:pt x="16654" y="322889"/>
                      <a:pt x="21925" y="321571"/>
                    </a:cubicBezTo>
                    <a:cubicBezTo>
                      <a:pt x="24561" y="321571"/>
                      <a:pt x="25879" y="321571"/>
                      <a:pt x="28515" y="321571"/>
                    </a:cubicBezTo>
                    <a:cubicBezTo>
                      <a:pt x="33787" y="321571"/>
                      <a:pt x="40376" y="322889"/>
                      <a:pt x="44330" y="330797"/>
                    </a:cubicBezTo>
                    <a:cubicBezTo>
                      <a:pt x="49602" y="342658"/>
                      <a:pt x="46966" y="358473"/>
                      <a:pt x="43012" y="372970"/>
                    </a:cubicBezTo>
                    <a:lnTo>
                      <a:pt x="41694" y="379560"/>
                    </a:lnTo>
                    <a:cubicBezTo>
                      <a:pt x="37741" y="390103"/>
                      <a:pt x="33787" y="403282"/>
                      <a:pt x="39058" y="413825"/>
                    </a:cubicBezTo>
                    <a:cubicBezTo>
                      <a:pt x="44330" y="427004"/>
                      <a:pt x="54873" y="432276"/>
                      <a:pt x="66735" y="433594"/>
                    </a:cubicBezTo>
                    <a:lnTo>
                      <a:pt x="68052" y="433594"/>
                    </a:lnTo>
                    <a:cubicBezTo>
                      <a:pt x="77278" y="434911"/>
                      <a:pt x="89139" y="437547"/>
                      <a:pt x="86503" y="450727"/>
                    </a:cubicBezTo>
                    <a:cubicBezTo>
                      <a:pt x="85185" y="458635"/>
                      <a:pt x="78596" y="463906"/>
                      <a:pt x="70688" y="469178"/>
                    </a:cubicBezTo>
                    <a:cubicBezTo>
                      <a:pt x="73324" y="470495"/>
                      <a:pt x="75960" y="473131"/>
                      <a:pt x="78596" y="474449"/>
                    </a:cubicBezTo>
                    <a:lnTo>
                      <a:pt x="81231" y="477085"/>
                    </a:lnTo>
                    <a:cubicBezTo>
                      <a:pt x="86503" y="481038"/>
                      <a:pt x="87821" y="484993"/>
                      <a:pt x="87821" y="488946"/>
                    </a:cubicBezTo>
                    <a:cubicBezTo>
                      <a:pt x="87821" y="490264"/>
                      <a:pt x="89139" y="492900"/>
                      <a:pt x="90457" y="494218"/>
                    </a:cubicBezTo>
                    <a:cubicBezTo>
                      <a:pt x="90457" y="495536"/>
                      <a:pt x="91775" y="496854"/>
                      <a:pt x="91775" y="498172"/>
                    </a:cubicBezTo>
                    <a:cubicBezTo>
                      <a:pt x="91775" y="498172"/>
                      <a:pt x="91775" y="498172"/>
                      <a:pt x="93093" y="498172"/>
                    </a:cubicBezTo>
                    <a:lnTo>
                      <a:pt x="93093" y="498172"/>
                    </a:lnTo>
                    <a:lnTo>
                      <a:pt x="94411" y="498172"/>
                    </a:lnTo>
                    <a:cubicBezTo>
                      <a:pt x="110226" y="495536"/>
                      <a:pt x="135266" y="469178"/>
                      <a:pt x="155035" y="446773"/>
                    </a:cubicBezTo>
                    <a:cubicBezTo>
                      <a:pt x="158989" y="442819"/>
                      <a:pt x="162942" y="438866"/>
                      <a:pt x="165578" y="434911"/>
                    </a:cubicBezTo>
                    <a:cubicBezTo>
                      <a:pt x="177439" y="423051"/>
                      <a:pt x="189301" y="416461"/>
                      <a:pt x="205116" y="416461"/>
                    </a:cubicBezTo>
                    <a:cubicBezTo>
                      <a:pt x="215659" y="416461"/>
                      <a:pt x="224884" y="419097"/>
                      <a:pt x="234110" y="420415"/>
                    </a:cubicBezTo>
                    <a:lnTo>
                      <a:pt x="235428" y="420415"/>
                    </a:lnTo>
                    <a:cubicBezTo>
                      <a:pt x="256514" y="425687"/>
                      <a:pt x="281555" y="449409"/>
                      <a:pt x="284191" y="461270"/>
                    </a:cubicBezTo>
                    <a:cubicBezTo>
                      <a:pt x="285508" y="466542"/>
                      <a:pt x="294734" y="469178"/>
                      <a:pt x="305277" y="471814"/>
                    </a:cubicBezTo>
                    <a:cubicBezTo>
                      <a:pt x="311866" y="473131"/>
                      <a:pt x="318456" y="475767"/>
                      <a:pt x="323728" y="478403"/>
                    </a:cubicBezTo>
                    <a:cubicBezTo>
                      <a:pt x="336907" y="486310"/>
                      <a:pt x="344814" y="516622"/>
                      <a:pt x="339543" y="527165"/>
                    </a:cubicBezTo>
                    <a:cubicBezTo>
                      <a:pt x="338225" y="531120"/>
                      <a:pt x="338225" y="532437"/>
                      <a:pt x="340861" y="535073"/>
                    </a:cubicBezTo>
                    <a:cubicBezTo>
                      <a:pt x="343497" y="537709"/>
                      <a:pt x="346132" y="540345"/>
                      <a:pt x="346132" y="548253"/>
                    </a:cubicBezTo>
                    <a:cubicBezTo>
                      <a:pt x="346132" y="562749"/>
                      <a:pt x="347450" y="568021"/>
                      <a:pt x="352722" y="581200"/>
                    </a:cubicBezTo>
                    <a:cubicBezTo>
                      <a:pt x="356676" y="591744"/>
                      <a:pt x="356676" y="593061"/>
                      <a:pt x="351404" y="604923"/>
                    </a:cubicBezTo>
                    <a:lnTo>
                      <a:pt x="348768" y="608876"/>
                    </a:lnTo>
                    <a:cubicBezTo>
                      <a:pt x="347450" y="612830"/>
                      <a:pt x="344814" y="618102"/>
                      <a:pt x="348768" y="623374"/>
                    </a:cubicBezTo>
                    <a:cubicBezTo>
                      <a:pt x="351404" y="628645"/>
                      <a:pt x="359311" y="631281"/>
                      <a:pt x="363265" y="628645"/>
                    </a:cubicBezTo>
                    <a:lnTo>
                      <a:pt x="363265" y="628645"/>
                    </a:lnTo>
                    <a:lnTo>
                      <a:pt x="365901" y="627327"/>
                    </a:lnTo>
                    <a:lnTo>
                      <a:pt x="368537" y="629963"/>
                    </a:lnTo>
                    <a:cubicBezTo>
                      <a:pt x="371172" y="631281"/>
                      <a:pt x="372490" y="635235"/>
                      <a:pt x="372490" y="647096"/>
                    </a:cubicBezTo>
                    <a:lnTo>
                      <a:pt x="372490" y="649732"/>
                    </a:lnTo>
                    <a:cubicBezTo>
                      <a:pt x="372490" y="653686"/>
                      <a:pt x="376444" y="657639"/>
                      <a:pt x="385670" y="665546"/>
                    </a:cubicBezTo>
                    <a:lnTo>
                      <a:pt x="388306" y="668182"/>
                    </a:lnTo>
                    <a:cubicBezTo>
                      <a:pt x="400167" y="678726"/>
                      <a:pt x="400167" y="681362"/>
                      <a:pt x="394895" y="698494"/>
                    </a:cubicBezTo>
                    <a:cubicBezTo>
                      <a:pt x="393577" y="701130"/>
                      <a:pt x="393577" y="703766"/>
                      <a:pt x="394895" y="706402"/>
                    </a:cubicBezTo>
                    <a:cubicBezTo>
                      <a:pt x="397531" y="711673"/>
                      <a:pt x="408074" y="714309"/>
                      <a:pt x="417299" y="715628"/>
                    </a:cubicBezTo>
                    <a:cubicBezTo>
                      <a:pt x="422571" y="716945"/>
                      <a:pt x="426525" y="718263"/>
                      <a:pt x="430479" y="719581"/>
                    </a:cubicBezTo>
                    <a:cubicBezTo>
                      <a:pt x="441022" y="723535"/>
                      <a:pt x="448930" y="735396"/>
                      <a:pt x="455519" y="744621"/>
                    </a:cubicBezTo>
                    <a:cubicBezTo>
                      <a:pt x="456837" y="747257"/>
                      <a:pt x="458155" y="748576"/>
                      <a:pt x="459473" y="751211"/>
                    </a:cubicBezTo>
                    <a:cubicBezTo>
                      <a:pt x="460791" y="752529"/>
                      <a:pt x="460791" y="753847"/>
                      <a:pt x="462109" y="755165"/>
                    </a:cubicBezTo>
                    <a:lnTo>
                      <a:pt x="463426" y="757800"/>
                    </a:lnTo>
                    <a:lnTo>
                      <a:pt x="463426" y="757800"/>
                    </a:lnTo>
                    <a:cubicBezTo>
                      <a:pt x="464744" y="759119"/>
                      <a:pt x="466062" y="759119"/>
                      <a:pt x="467380" y="760436"/>
                    </a:cubicBezTo>
                    <a:lnTo>
                      <a:pt x="468698" y="761755"/>
                    </a:lnTo>
                    <a:cubicBezTo>
                      <a:pt x="480560" y="770979"/>
                      <a:pt x="484513" y="781523"/>
                      <a:pt x="488467" y="798656"/>
                    </a:cubicBezTo>
                    <a:cubicBezTo>
                      <a:pt x="492421" y="813153"/>
                      <a:pt x="501646" y="825014"/>
                      <a:pt x="518779" y="832922"/>
                    </a:cubicBezTo>
                    <a:cubicBezTo>
                      <a:pt x="535912" y="842147"/>
                      <a:pt x="541184" y="851373"/>
                      <a:pt x="549091" y="875095"/>
                    </a:cubicBezTo>
                    <a:cubicBezTo>
                      <a:pt x="553045" y="888274"/>
                      <a:pt x="559634" y="889592"/>
                      <a:pt x="566224" y="889592"/>
                    </a:cubicBezTo>
                    <a:cubicBezTo>
                      <a:pt x="571496" y="889592"/>
                      <a:pt x="579403" y="886957"/>
                      <a:pt x="584675" y="885638"/>
                    </a:cubicBezTo>
                    <a:lnTo>
                      <a:pt x="587311" y="884321"/>
                    </a:lnTo>
                    <a:cubicBezTo>
                      <a:pt x="588628" y="884321"/>
                      <a:pt x="591264" y="883002"/>
                      <a:pt x="592582" y="883002"/>
                    </a:cubicBezTo>
                    <a:cubicBezTo>
                      <a:pt x="608397" y="883002"/>
                      <a:pt x="624212" y="902771"/>
                      <a:pt x="628166" y="914632"/>
                    </a:cubicBezTo>
                    <a:cubicBezTo>
                      <a:pt x="632119" y="925176"/>
                      <a:pt x="651888" y="944944"/>
                      <a:pt x="663749" y="950216"/>
                    </a:cubicBezTo>
                    <a:cubicBezTo>
                      <a:pt x="676929" y="955487"/>
                      <a:pt x="675611" y="959442"/>
                      <a:pt x="670339" y="979210"/>
                    </a:cubicBezTo>
                    <a:cubicBezTo>
                      <a:pt x="669021" y="983164"/>
                      <a:pt x="669021" y="985800"/>
                      <a:pt x="670339" y="987118"/>
                    </a:cubicBezTo>
                    <a:cubicBezTo>
                      <a:pt x="671657" y="988435"/>
                      <a:pt x="672975" y="988435"/>
                      <a:pt x="672975" y="988435"/>
                    </a:cubicBezTo>
                    <a:cubicBezTo>
                      <a:pt x="675611" y="988435"/>
                      <a:pt x="679565" y="987118"/>
                      <a:pt x="683518" y="987118"/>
                    </a:cubicBezTo>
                    <a:cubicBezTo>
                      <a:pt x="690108" y="985800"/>
                      <a:pt x="698015" y="983164"/>
                      <a:pt x="705923" y="983164"/>
                    </a:cubicBezTo>
                    <a:lnTo>
                      <a:pt x="707240" y="983164"/>
                    </a:lnTo>
                    <a:cubicBezTo>
                      <a:pt x="713830" y="983164"/>
                      <a:pt x="719102" y="985800"/>
                      <a:pt x="721738" y="989754"/>
                    </a:cubicBezTo>
                    <a:cubicBezTo>
                      <a:pt x="729645" y="1001614"/>
                      <a:pt x="727009" y="1022701"/>
                      <a:pt x="725692" y="1026655"/>
                    </a:cubicBezTo>
                    <a:cubicBezTo>
                      <a:pt x="724373" y="1031927"/>
                      <a:pt x="728328" y="1034562"/>
                      <a:pt x="734917" y="1039834"/>
                    </a:cubicBezTo>
                    <a:cubicBezTo>
                      <a:pt x="736235" y="1041152"/>
                      <a:pt x="737552" y="1042470"/>
                      <a:pt x="738871" y="1043788"/>
                    </a:cubicBezTo>
                    <a:lnTo>
                      <a:pt x="741507" y="1046424"/>
                    </a:lnTo>
                    <a:cubicBezTo>
                      <a:pt x="746778" y="1050377"/>
                      <a:pt x="753367" y="1055649"/>
                      <a:pt x="757321" y="1071464"/>
                    </a:cubicBezTo>
                    <a:cubicBezTo>
                      <a:pt x="758639" y="1078054"/>
                      <a:pt x="762593" y="1078054"/>
                      <a:pt x="763911" y="1078054"/>
                    </a:cubicBezTo>
                    <a:cubicBezTo>
                      <a:pt x="769183" y="1078054"/>
                      <a:pt x="775772" y="1072782"/>
                      <a:pt x="779726" y="1068828"/>
                    </a:cubicBezTo>
                    <a:cubicBezTo>
                      <a:pt x="781044" y="1067510"/>
                      <a:pt x="782362" y="1066192"/>
                      <a:pt x="782362" y="1066192"/>
                    </a:cubicBezTo>
                    <a:lnTo>
                      <a:pt x="792905" y="1059603"/>
                    </a:lnTo>
                    <a:close/>
                  </a:path>
                </a:pathLst>
              </a:custGeom>
              <a:grpFill/>
              <a:ln w="6350" cap="flat">
                <a:solidFill>
                  <a:srgbClr val="94C33D"/>
                </a:solidFill>
                <a:prstDash val="solid"/>
                <a:miter/>
              </a:ln>
            </p:spPr>
            <p:txBody>
              <a:bodyPr rtlCol="0" anchor="ctr"/>
              <a:lstStyle/>
              <a:p>
                <a:endParaRPr lang="en-US"/>
              </a:p>
            </p:txBody>
          </p:sp>
        </p:grpSp>
        <p:grpSp>
          <p:nvGrpSpPr>
            <p:cNvPr id="120" name="Graphic 5">
              <a:extLst>
                <a:ext uri="{FF2B5EF4-FFF2-40B4-BE49-F238E27FC236}">
                  <a16:creationId xmlns:a16="http://schemas.microsoft.com/office/drawing/2014/main" id="{0A35687A-0D5C-6908-2DE1-ABB24F217E71}"/>
                </a:ext>
              </a:extLst>
            </p:cNvPr>
            <p:cNvGrpSpPr/>
            <p:nvPr/>
          </p:nvGrpSpPr>
          <p:grpSpPr>
            <a:xfrm>
              <a:off x="5397084" y="8342227"/>
              <a:ext cx="197296" cy="349247"/>
              <a:chOff x="5397084" y="8342227"/>
              <a:chExt cx="197296" cy="349247"/>
            </a:xfrm>
            <a:grpFill/>
          </p:grpSpPr>
          <p:sp>
            <p:nvSpPr>
              <p:cNvPr id="121" name="Freeform 120">
                <a:extLst>
                  <a:ext uri="{FF2B5EF4-FFF2-40B4-BE49-F238E27FC236}">
                    <a16:creationId xmlns:a16="http://schemas.microsoft.com/office/drawing/2014/main" id="{5B01FACC-C57B-15C7-7013-D6DBCF51D11C}"/>
                  </a:ext>
                </a:extLst>
              </p:cNvPr>
              <p:cNvSpPr/>
              <p:nvPr/>
            </p:nvSpPr>
            <p:spPr>
              <a:xfrm>
                <a:off x="5401818" y="8350135"/>
                <a:ext cx="185972" cy="336067"/>
              </a:xfrm>
              <a:custGeom>
                <a:avLst/>
                <a:gdLst>
                  <a:gd name="connsiteX0" fmla="*/ 44605 w 185972"/>
                  <a:gd name="connsiteY0" fmla="*/ 336068 h 336067"/>
                  <a:gd name="connsiteX1" fmla="*/ 2432 w 185972"/>
                  <a:gd name="connsiteY1" fmla="*/ 314981 h 336067"/>
                  <a:gd name="connsiteX2" fmla="*/ 12975 w 185972"/>
                  <a:gd name="connsiteY2" fmla="*/ 243814 h 336067"/>
                  <a:gd name="connsiteX3" fmla="*/ 20882 w 185972"/>
                  <a:gd name="connsiteY3" fmla="*/ 227999 h 336067"/>
                  <a:gd name="connsiteX4" fmla="*/ 20882 w 185972"/>
                  <a:gd name="connsiteY4" fmla="*/ 226681 h 336067"/>
                  <a:gd name="connsiteX5" fmla="*/ 22200 w 185972"/>
                  <a:gd name="connsiteY5" fmla="*/ 227999 h 336067"/>
                  <a:gd name="connsiteX6" fmla="*/ 28790 w 185972"/>
                  <a:gd name="connsiteY6" fmla="*/ 212184 h 336067"/>
                  <a:gd name="connsiteX7" fmla="*/ 28790 w 185972"/>
                  <a:gd name="connsiteY7" fmla="*/ 210866 h 336067"/>
                  <a:gd name="connsiteX8" fmla="*/ 32744 w 185972"/>
                  <a:gd name="connsiteY8" fmla="*/ 196369 h 336067"/>
                  <a:gd name="connsiteX9" fmla="*/ 30108 w 185972"/>
                  <a:gd name="connsiteY9" fmla="*/ 187144 h 336067"/>
                  <a:gd name="connsiteX10" fmla="*/ 28790 w 185972"/>
                  <a:gd name="connsiteY10" fmla="*/ 181872 h 336067"/>
                  <a:gd name="connsiteX11" fmla="*/ 35380 w 185972"/>
                  <a:gd name="connsiteY11" fmla="*/ 160786 h 336067"/>
                  <a:gd name="connsiteX12" fmla="*/ 41969 w 185972"/>
                  <a:gd name="connsiteY12" fmla="*/ 144971 h 336067"/>
                  <a:gd name="connsiteX13" fmla="*/ 39334 w 185972"/>
                  <a:gd name="connsiteY13" fmla="*/ 133109 h 336067"/>
                  <a:gd name="connsiteX14" fmla="*/ 38016 w 185972"/>
                  <a:gd name="connsiteY14" fmla="*/ 129155 h 336067"/>
                  <a:gd name="connsiteX15" fmla="*/ 39334 w 185972"/>
                  <a:gd name="connsiteY15" fmla="*/ 115976 h 336067"/>
                  <a:gd name="connsiteX16" fmla="*/ 40651 w 185972"/>
                  <a:gd name="connsiteY16" fmla="*/ 110704 h 336067"/>
                  <a:gd name="connsiteX17" fmla="*/ 36698 w 185972"/>
                  <a:gd name="connsiteY17" fmla="*/ 94890 h 336067"/>
                  <a:gd name="connsiteX18" fmla="*/ 35380 w 185972"/>
                  <a:gd name="connsiteY18" fmla="*/ 93572 h 336067"/>
                  <a:gd name="connsiteX19" fmla="*/ 28790 w 185972"/>
                  <a:gd name="connsiteY19" fmla="*/ 76439 h 336067"/>
                  <a:gd name="connsiteX20" fmla="*/ 28790 w 185972"/>
                  <a:gd name="connsiteY20" fmla="*/ 72485 h 336067"/>
                  <a:gd name="connsiteX21" fmla="*/ 28790 w 185972"/>
                  <a:gd name="connsiteY21" fmla="*/ 67213 h 336067"/>
                  <a:gd name="connsiteX22" fmla="*/ 30108 w 185972"/>
                  <a:gd name="connsiteY22" fmla="*/ 59306 h 336067"/>
                  <a:gd name="connsiteX23" fmla="*/ 30108 w 185972"/>
                  <a:gd name="connsiteY23" fmla="*/ 55353 h 336067"/>
                  <a:gd name="connsiteX24" fmla="*/ 30108 w 185972"/>
                  <a:gd name="connsiteY24" fmla="*/ 44809 h 336067"/>
                  <a:gd name="connsiteX25" fmla="*/ 30108 w 185972"/>
                  <a:gd name="connsiteY25" fmla="*/ 32948 h 336067"/>
                  <a:gd name="connsiteX26" fmla="*/ 31426 w 185972"/>
                  <a:gd name="connsiteY26" fmla="*/ 27676 h 336067"/>
                  <a:gd name="connsiteX27" fmla="*/ 36698 w 185972"/>
                  <a:gd name="connsiteY27" fmla="*/ 31629 h 336067"/>
                  <a:gd name="connsiteX28" fmla="*/ 40651 w 185972"/>
                  <a:gd name="connsiteY28" fmla="*/ 34265 h 336067"/>
                  <a:gd name="connsiteX29" fmla="*/ 64374 w 185972"/>
                  <a:gd name="connsiteY29" fmla="*/ 46127 h 336067"/>
                  <a:gd name="connsiteX30" fmla="*/ 64374 w 185972"/>
                  <a:gd name="connsiteY30" fmla="*/ 46127 h 336067"/>
                  <a:gd name="connsiteX31" fmla="*/ 86778 w 185972"/>
                  <a:gd name="connsiteY31" fmla="*/ 38219 h 336067"/>
                  <a:gd name="connsiteX32" fmla="*/ 90732 w 185972"/>
                  <a:gd name="connsiteY32" fmla="*/ 35584 h 336067"/>
                  <a:gd name="connsiteX33" fmla="*/ 117090 w 185972"/>
                  <a:gd name="connsiteY33" fmla="*/ 17133 h 336067"/>
                  <a:gd name="connsiteX34" fmla="*/ 148720 w 185972"/>
                  <a:gd name="connsiteY34" fmla="*/ 0 h 336067"/>
                  <a:gd name="connsiteX35" fmla="*/ 152674 w 185972"/>
                  <a:gd name="connsiteY35" fmla="*/ 0 h 336067"/>
                  <a:gd name="connsiteX36" fmla="*/ 171125 w 185972"/>
                  <a:gd name="connsiteY36" fmla="*/ 6590 h 336067"/>
                  <a:gd name="connsiteX37" fmla="*/ 177714 w 185972"/>
                  <a:gd name="connsiteY37" fmla="*/ 48763 h 336067"/>
                  <a:gd name="connsiteX38" fmla="*/ 177714 w 185972"/>
                  <a:gd name="connsiteY38" fmla="*/ 68532 h 336067"/>
                  <a:gd name="connsiteX39" fmla="*/ 181668 w 185972"/>
                  <a:gd name="connsiteY39" fmla="*/ 81711 h 336067"/>
                  <a:gd name="connsiteX40" fmla="*/ 185622 w 185972"/>
                  <a:gd name="connsiteY40" fmla="*/ 106751 h 336067"/>
                  <a:gd name="connsiteX41" fmla="*/ 175078 w 185972"/>
                  <a:gd name="connsiteY41" fmla="*/ 127838 h 336067"/>
                  <a:gd name="connsiteX42" fmla="*/ 167171 w 185972"/>
                  <a:gd name="connsiteY42" fmla="*/ 141017 h 336067"/>
                  <a:gd name="connsiteX43" fmla="*/ 167171 w 185972"/>
                  <a:gd name="connsiteY43" fmla="*/ 172646 h 336067"/>
                  <a:gd name="connsiteX44" fmla="*/ 168489 w 185972"/>
                  <a:gd name="connsiteY44" fmla="*/ 177918 h 336067"/>
                  <a:gd name="connsiteX45" fmla="*/ 160581 w 185972"/>
                  <a:gd name="connsiteY45" fmla="*/ 216137 h 336067"/>
                  <a:gd name="connsiteX46" fmla="*/ 156628 w 185972"/>
                  <a:gd name="connsiteY46" fmla="*/ 221409 h 336067"/>
                  <a:gd name="connsiteX47" fmla="*/ 144767 w 185972"/>
                  <a:gd name="connsiteY47" fmla="*/ 243814 h 336067"/>
                  <a:gd name="connsiteX48" fmla="*/ 143449 w 185972"/>
                  <a:gd name="connsiteY48" fmla="*/ 259629 h 336067"/>
                  <a:gd name="connsiteX49" fmla="*/ 139495 w 185972"/>
                  <a:gd name="connsiteY49" fmla="*/ 287305 h 336067"/>
                  <a:gd name="connsiteX50" fmla="*/ 121044 w 185972"/>
                  <a:gd name="connsiteY50" fmla="*/ 308391 h 336067"/>
                  <a:gd name="connsiteX51" fmla="*/ 113136 w 185972"/>
                  <a:gd name="connsiteY51" fmla="*/ 305756 h 336067"/>
                  <a:gd name="connsiteX52" fmla="*/ 105229 w 185972"/>
                  <a:gd name="connsiteY52" fmla="*/ 295212 h 336067"/>
                  <a:gd name="connsiteX53" fmla="*/ 96004 w 185972"/>
                  <a:gd name="connsiteY53" fmla="*/ 285987 h 336067"/>
                  <a:gd name="connsiteX54" fmla="*/ 84143 w 185972"/>
                  <a:gd name="connsiteY54" fmla="*/ 304438 h 336067"/>
                  <a:gd name="connsiteX55" fmla="*/ 81507 w 185972"/>
                  <a:gd name="connsiteY55" fmla="*/ 309710 h 336067"/>
                  <a:gd name="connsiteX56" fmla="*/ 57784 w 185972"/>
                  <a:gd name="connsiteY56" fmla="*/ 336068 h 336067"/>
                  <a:gd name="connsiteX57" fmla="*/ 44605 w 185972"/>
                  <a:gd name="connsiteY57" fmla="*/ 336068 h 3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5972" h="336067">
                    <a:moveTo>
                      <a:pt x="44605" y="336068"/>
                    </a:moveTo>
                    <a:cubicBezTo>
                      <a:pt x="27472" y="336068"/>
                      <a:pt x="7703" y="330796"/>
                      <a:pt x="2432" y="314981"/>
                    </a:cubicBezTo>
                    <a:cubicBezTo>
                      <a:pt x="-4158" y="295212"/>
                      <a:pt x="3750" y="264900"/>
                      <a:pt x="12975" y="243814"/>
                    </a:cubicBezTo>
                    <a:cubicBezTo>
                      <a:pt x="15611" y="238542"/>
                      <a:pt x="18247" y="233271"/>
                      <a:pt x="20882" y="227999"/>
                    </a:cubicBezTo>
                    <a:lnTo>
                      <a:pt x="20882" y="226681"/>
                    </a:lnTo>
                    <a:lnTo>
                      <a:pt x="22200" y="227999"/>
                    </a:lnTo>
                    <a:cubicBezTo>
                      <a:pt x="24836" y="222727"/>
                      <a:pt x="27472" y="216137"/>
                      <a:pt x="28790" y="212184"/>
                    </a:cubicBezTo>
                    <a:lnTo>
                      <a:pt x="28790" y="210866"/>
                    </a:lnTo>
                    <a:cubicBezTo>
                      <a:pt x="30108" y="206913"/>
                      <a:pt x="32744" y="200323"/>
                      <a:pt x="32744" y="196369"/>
                    </a:cubicBezTo>
                    <a:cubicBezTo>
                      <a:pt x="32744" y="193733"/>
                      <a:pt x="31426" y="189779"/>
                      <a:pt x="30108" y="187144"/>
                    </a:cubicBezTo>
                    <a:cubicBezTo>
                      <a:pt x="30108" y="185826"/>
                      <a:pt x="28790" y="183190"/>
                      <a:pt x="28790" y="181872"/>
                    </a:cubicBezTo>
                    <a:cubicBezTo>
                      <a:pt x="26154" y="172646"/>
                      <a:pt x="31426" y="166057"/>
                      <a:pt x="35380" y="160786"/>
                    </a:cubicBezTo>
                    <a:cubicBezTo>
                      <a:pt x="39334" y="155514"/>
                      <a:pt x="41969" y="151560"/>
                      <a:pt x="41969" y="144971"/>
                    </a:cubicBezTo>
                    <a:cubicBezTo>
                      <a:pt x="41969" y="141017"/>
                      <a:pt x="40651" y="137063"/>
                      <a:pt x="39334" y="133109"/>
                    </a:cubicBezTo>
                    <a:cubicBezTo>
                      <a:pt x="39334" y="131791"/>
                      <a:pt x="38016" y="130473"/>
                      <a:pt x="38016" y="129155"/>
                    </a:cubicBezTo>
                    <a:cubicBezTo>
                      <a:pt x="36698" y="123883"/>
                      <a:pt x="38016" y="118612"/>
                      <a:pt x="39334" y="115976"/>
                    </a:cubicBezTo>
                    <a:cubicBezTo>
                      <a:pt x="40651" y="114659"/>
                      <a:pt x="40651" y="112023"/>
                      <a:pt x="40651" y="110704"/>
                    </a:cubicBezTo>
                    <a:cubicBezTo>
                      <a:pt x="41969" y="105433"/>
                      <a:pt x="40651" y="98844"/>
                      <a:pt x="36698" y="94890"/>
                    </a:cubicBezTo>
                    <a:lnTo>
                      <a:pt x="35380" y="93572"/>
                    </a:lnTo>
                    <a:cubicBezTo>
                      <a:pt x="31426" y="89618"/>
                      <a:pt x="27472" y="85664"/>
                      <a:pt x="28790" y="76439"/>
                    </a:cubicBezTo>
                    <a:lnTo>
                      <a:pt x="28790" y="72485"/>
                    </a:lnTo>
                    <a:cubicBezTo>
                      <a:pt x="28790" y="71167"/>
                      <a:pt x="28790" y="69849"/>
                      <a:pt x="28790" y="67213"/>
                    </a:cubicBezTo>
                    <a:cubicBezTo>
                      <a:pt x="28790" y="64577"/>
                      <a:pt x="28790" y="61942"/>
                      <a:pt x="30108" y="59306"/>
                    </a:cubicBezTo>
                    <a:cubicBezTo>
                      <a:pt x="30108" y="57988"/>
                      <a:pt x="30108" y="56670"/>
                      <a:pt x="30108" y="55353"/>
                    </a:cubicBezTo>
                    <a:cubicBezTo>
                      <a:pt x="30108" y="51398"/>
                      <a:pt x="30108" y="47445"/>
                      <a:pt x="30108" y="44809"/>
                    </a:cubicBezTo>
                    <a:cubicBezTo>
                      <a:pt x="30108" y="40855"/>
                      <a:pt x="30108" y="36901"/>
                      <a:pt x="30108" y="32948"/>
                    </a:cubicBezTo>
                    <a:lnTo>
                      <a:pt x="31426" y="27676"/>
                    </a:lnTo>
                    <a:lnTo>
                      <a:pt x="36698" y="31629"/>
                    </a:lnTo>
                    <a:cubicBezTo>
                      <a:pt x="38016" y="32948"/>
                      <a:pt x="39334" y="32948"/>
                      <a:pt x="40651" y="34265"/>
                    </a:cubicBezTo>
                    <a:cubicBezTo>
                      <a:pt x="47241" y="39537"/>
                      <a:pt x="56466" y="46127"/>
                      <a:pt x="64374" y="46127"/>
                    </a:cubicBezTo>
                    <a:lnTo>
                      <a:pt x="64374" y="46127"/>
                    </a:lnTo>
                    <a:cubicBezTo>
                      <a:pt x="72281" y="46127"/>
                      <a:pt x="80189" y="42173"/>
                      <a:pt x="86778" y="38219"/>
                    </a:cubicBezTo>
                    <a:cubicBezTo>
                      <a:pt x="88096" y="36901"/>
                      <a:pt x="89414" y="36901"/>
                      <a:pt x="90732" y="35584"/>
                    </a:cubicBezTo>
                    <a:cubicBezTo>
                      <a:pt x="101275" y="30312"/>
                      <a:pt x="110501" y="25040"/>
                      <a:pt x="117090" y="17133"/>
                    </a:cubicBezTo>
                    <a:cubicBezTo>
                      <a:pt x="124998" y="9226"/>
                      <a:pt x="135541" y="1318"/>
                      <a:pt x="148720" y="0"/>
                    </a:cubicBezTo>
                    <a:cubicBezTo>
                      <a:pt x="150038" y="0"/>
                      <a:pt x="151356" y="0"/>
                      <a:pt x="152674" y="0"/>
                    </a:cubicBezTo>
                    <a:cubicBezTo>
                      <a:pt x="160581" y="0"/>
                      <a:pt x="167171" y="2636"/>
                      <a:pt x="171125" y="6590"/>
                    </a:cubicBezTo>
                    <a:cubicBezTo>
                      <a:pt x="180350" y="15815"/>
                      <a:pt x="179032" y="32948"/>
                      <a:pt x="177714" y="48763"/>
                    </a:cubicBezTo>
                    <a:cubicBezTo>
                      <a:pt x="177714" y="56670"/>
                      <a:pt x="176396" y="63260"/>
                      <a:pt x="177714" y="68532"/>
                    </a:cubicBezTo>
                    <a:cubicBezTo>
                      <a:pt x="177714" y="72485"/>
                      <a:pt x="179032" y="77756"/>
                      <a:pt x="181668" y="81711"/>
                    </a:cubicBezTo>
                    <a:cubicBezTo>
                      <a:pt x="184304" y="89618"/>
                      <a:pt x="186940" y="98844"/>
                      <a:pt x="185622" y="106751"/>
                    </a:cubicBezTo>
                    <a:cubicBezTo>
                      <a:pt x="184304" y="114659"/>
                      <a:pt x="179032" y="121248"/>
                      <a:pt x="175078" y="127838"/>
                    </a:cubicBezTo>
                    <a:cubicBezTo>
                      <a:pt x="172442" y="131791"/>
                      <a:pt x="168489" y="137063"/>
                      <a:pt x="167171" y="141017"/>
                    </a:cubicBezTo>
                    <a:cubicBezTo>
                      <a:pt x="163217" y="151560"/>
                      <a:pt x="164535" y="162103"/>
                      <a:pt x="167171" y="172646"/>
                    </a:cubicBezTo>
                    <a:cubicBezTo>
                      <a:pt x="167171" y="173965"/>
                      <a:pt x="168489" y="176600"/>
                      <a:pt x="168489" y="177918"/>
                    </a:cubicBezTo>
                    <a:cubicBezTo>
                      <a:pt x="171125" y="192415"/>
                      <a:pt x="168489" y="204277"/>
                      <a:pt x="160581" y="216137"/>
                    </a:cubicBezTo>
                    <a:cubicBezTo>
                      <a:pt x="159263" y="217456"/>
                      <a:pt x="157946" y="218773"/>
                      <a:pt x="156628" y="221409"/>
                    </a:cubicBezTo>
                    <a:cubicBezTo>
                      <a:pt x="151356" y="227999"/>
                      <a:pt x="146084" y="234588"/>
                      <a:pt x="144767" y="243814"/>
                    </a:cubicBezTo>
                    <a:cubicBezTo>
                      <a:pt x="143449" y="249085"/>
                      <a:pt x="143449" y="254357"/>
                      <a:pt x="143449" y="259629"/>
                    </a:cubicBezTo>
                    <a:cubicBezTo>
                      <a:pt x="143449" y="268854"/>
                      <a:pt x="142131" y="278079"/>
                      <a:pt x="139495" y="287305"/>
                    </a:cubicBezTo>
                    <a:cubicBezTo>
                      <a:pt x="136859" y="295212"/>
                      <a:pt x="131587" y="308391"/>
                      <a:pt x="121044" y="308391"/>
                    </a:cubicBezTo>
                    <a:cubicBezTo>
                      <a:pt x="118408" y="308391"/>
                      <a:pt x="115772" y="307074"/>
                      <a:pt x="113136" y="305756"/>
                    </a:cubicBezTo>
                    <a:cubicBezTo>
                      <a:pt x="110501" y="303120"/>
                      <a:pt x="107865" y="300484"/>
                      <a:pt x="105229" y="295212"/>
                    </a:cubicBezTo>
                    <a:cubicBezTo>
                      <a:pt x="102593" y="291259"/>
                      <a:pt x="99957" y="285987"/>
                      <a:pt x="96004" y="285987"/>
                    </a:cubicBezTo>
                    <a:cubicBezTo>
                      <a:pt x="92050" y="285987"/>
                      <a:pt x="86778" y="299167"/>
                      <a:pt x="84143" y="304438"/>
                    </a:cubicBezTo>
                    <a:cubicBezTo>
                      <a:pt x="82825" y="307074"/>
                      <a:pt x="82825" y="308391"/>
                      <a:pt x="81507" y="309710"/>
                    </a:cubicBezTo>
                    <a:cubicBezTo>
                      <a:pt x="77553" y="318935"/>
                      <a:pt x="70963" y="330796"/>
                      <a:pt x="57784" y="336068"/>
                    </a:cubicBezTo>
                    <a:cubicBezTo>
                      <a:pt x="56466" y="336068"/>
                      <a:pt x="49877" y="336068"/>
                      <a:pt x="44605" y="336068"/>
                    </a:cubicBezTo>
                    <a:close/>
                  </a:path>
                </a:pathLst>
              </a:custGeom>
              <a:grpFill/>
              <a:ln w="6350" cap="flat">
                <a:solidFill>
                  <a:srgbClr val="94C33D"/>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03EB82B7-8393-3F01-BE75-D592BC5924B6}"/>
                  </a:ext>
                </a:extLst>
              </p:cNvPr>
              <p:cNvSpPr/>
              <p:nvPr/>
            </p:nvSpPr>
            <p:spPr>
              <a:xfrm>
                <a:off x="5397084" y="8342227"/>
                <a:ext cx="197296" cy="349247"/>
              </a:xfrm>
              <a:custGeom>
                <a:avLst/>
                <a:gdLst>
                  <a:gd name="connsiteX0" fmla="*/ 49339 w 197296"/>
                  <a:gd name="connsiteY0" fmla="*/ 349247 h 349247"/>
                  <a:gd name="connsiteX1" fmla="*/ 3212 w 197296"/>
                  <a:gd name="connsiteY1" fmla="*/ 324207 h 349247"/>
                  <a:gd name="connsiteX2" fmla="*/ 13756 w 197296"/>
                  <a:gd name="connsiteY2" fmla="*/ 249086 h 349247"/>
                  <a:gd name="connsiteX3" fmla="*/ 21663 w 197296"/>
                  <a:gd name="connsiteY3" fmla="*/ 234589 h 349247"/>
                  <a:gd name="connsiteX4" fmla="*/ 25617 w 197296"/>
                  <a:gd name="connsiteY4" fmla="*/ 228000 h 349247"/>
                  <a:gd name="connsiteX5" fmla="*/ 26935 w 197296"/>
                  <a:gd name="connsiteY5" fmla="*/ 228000 h 349247"/>
                  <a:gd name="connsiteX6" fmla="*/ 30889 w 197296"/>
                  <a:gd name="connsiteY6" fmla="*/ 217456 h 349247"/>
                  <a:gd name="connsiteX7" fmla="*/ 34842 w 197296"/>
                  <a:gd name="connsiteY7" fmla="*/ 202959 h 349247"/>
                  <a:gd name="connsiteX8" fmla="*/ 33524 w 197296"/>
                  <a:gd name="connsiteY8" fmla="*/ 195052 h 349247"/>
                  <a:gd name="connsiteX9" fmla="*/ 30889 w 197296"/>
                  <a:gd name="connsiteY9" fmla="*/ 188462 h 349247"/>
                  <a:gd name="connsiteX10" fmla="*/ 38796 w 197296"/>
                  <a:gd name="connsiteY10" fmla="*/ 163422 h 349247"/>
                  <a:gd name="connsiteX11" fmla="*/ 44068 w 197296"/>
                  <a:gd name="connsiteY11" fmla="*/ 151560 h 349247"/>
                  <a:gd name="connsiteX12" fmla="*/ 41432 w 197296"/>
                  <a:gd name="connsiteY12" fmla="*/ 139699 h 349247"/>
                  <a:gd name="connsiteX13" fmla="*/ 41432 w 197296"/>
                  <a:gd name="connsiteY13" fmla="*/ 138381 h 349247"/>
                  <a:gd name="connsiteX14" fmla="*/ 40114 w 197296"/>
                  <a:gd name="connsiteY14" fmla="*/ 135746 h 349247"/>
                  <a:gd name="connsiteX15" fmla="*/ 41432 w 197296"/>
                  <a:gd name="connsiteY15" fmla="*/ 119931 h 349247"/>
                  <a:gd name="connsiteX16" fmla="*/ 42750 w 197296"/>
                  <a:gd name="connsiteY16" fmla="*/ 114659 h 349247"/>
                  <a:gd name="connsiteX17" fmla="*/ 40114 w 197296"/>
                  <a:gd name="connsiteY17" fmla="*/ 104115 h 349247"/>
                  <a:gd name="connsiteX18" fmla="*/ 38796 w 197296"/>
                  <a:gd name="connsiteY18" fmla="*/ 102798 h 349247"/>
                  <a:gd name="connsiteX19" fmla="*/ 30889 w 197296"/>
                  <a:gd name="connsiteY19" fmla="*/ 81711 h 349247"/>
                  <a:gd name="connsiteX20" fmla="*/ 30889 w 197296"/>
                  <a:gd name="connsiteY20" fmla="*/ 79075 h 349247"/>
                  <a:gd name="connsiteX21" fmla="*/ 30889 w 197296"/>
                  <a:gd name="connsiteY21" fmla="*/ 73804 h 349247"/>
                  <a:gd name="connsiteX22" fmla="*/ 32206 w 197296"/>
                  <a:gd name="connsiteY22" fmla="*/ 65896 h 349247"/>
                  <a:gd name="connsiteX23" fmla="*/ 32206 w 197296"/>
                  <a:gd name="connsiteY23" fmla="*/ 64578 h 349247"/>
                  <a:gd name="connsiteX24" fmla="*/ 32206 w 197296"/>
                  <a:gd name="connsiteY24" fmla="*/ 61942 h 349247"/>
                  <a:gd name="connsiteX25" fmla="*/ 32206 w 197296"/>
                  <a:gd name="connsiteY25" fmla="*/ 52717 h 349247"/>
                  <a:gd name="connsiteX26" fmla="*/ 37478 w 197296"/>
                  <a:gd name="connsiteY26" fmla="*/ 51399 h 349247"/>
                  <a:gd name="connsiteX27" fmla="*/ 32206 w 197296"/>
                  <a:gd name="connsiteY27" fmla="*/ 51399 h 349247"/>
                  <a:gd name="connsiteX28" fmla="*/ 32206 w 197296"/>
                  <a:gd name="connsiteY28" fmla="*/ 38220 h 349247"/>
                  <a:gd name="connsiteX29" fmla="*/ 33524 w 197296"/>
                  <a:gd name="connsiteY29" fmla="*/ 23723 h 349247"/>
                  <a:gd name="connsiteX30" fmla="*/ 48021 w 197296"/>
                  <a:gd name="connsiteY30" fmla="*/ 35584 h 349247"/>
                  <a:gd name="connsiteX31" fmla="*/ 69108 w 197296"/>
                  <a:gd name="connsiteY31" fmla="*/ 46127 h 349247"/>
                  <a:gd name="connsiteX32" fmla="*/ 90195 w 197296"/>
                  <a:gd name="connsiteY32" fmla="*/ 38220 h 349247"/>
                  <a:gd name="connsiteX33" fmla="*/ 95466 w 197296"/>
                  <a:gd name="connsiteY33" fmla="*/ 35584 h 349247"/>
                  <a:gd name="connsiteX34" fmla="*/ 120507 w 197296"/>
                  <a:gd name="connsiteY34" fmla="*/ 18451 h 349247"/>
                  <a:gd name="connsiteX35" fmla="*/ 156090 w 197296"/>
                  <a:gd name="connsiteY35" fmla="*/ 0 h 349247"/>
                  <a:gd name="connsiteX36" fmla="*/ 161362 w 197296"/>
                  <a:gd name="connsiteY36" fmla="*/ 0 h 349247"/>
                  <a:gd name="connsiteX37" fmla="*/ 182449 w 197296"/>
                  <a:gd name="connsiteY37" fmla="*/ 7908 h 349247"/>
                  <a:gd name="connsiteX38" fmla="*/ 190356 w 197296"/>
                  <a:gd name="connsiteY38" fmla="*/ 52717 h 349247"/>
                  <a:gd name="connsiteX39" fmla="*/ 190356 w 197296"/>
                  <a:gd name="connsiteY39" fmla="*/ 71168 h 349247"/>
                  <a:gd name="connsiteX40" fmla="*/ 192992 w 197296"/>
                  <a:gd name="connsiteY40" fmla="*/ 84347 h 349247"/>
                  <a:gd name="connsiteX41" fmla="*/ 196945 w 197296"/>
                  <a:gd name="connsiteY41" fmla="*/ 112023 h 349247"/>
                  <a:gd name="connsiteX42" fmla="*/ 185084 w 197296"/>
                  <a:gd name="connsiteY42" fmla="*/ 135746 h 349247"/>
                  <a:gd name="connsiteX43" fmla="*/ 177177 w 197296"/>
                  <a:gd name="connsiteY43" fmla="*/ 147606 h 349247"/>
                  <a:gd name="connsiteX44" fmla="*/ 178495 w 197296"/>
                  <a:gd name="connsiteY44" fmla="*/ 176601 h 349247"/>
                  <a:gd name="connsiteX45" fmla="*/ 179813 w 197296"/>
                  <a:gd name="connsiteY45" fmla="*/ 181873 h 349247"/>
                  <a:gd name="connsiteX46" fmla="*/ 170587 w 197296"/>
                  <a:gd name="connsiteY46" fmla="*/ 224045 h 349247"/>
                  <a:gd name="connsiteX47" fmla="*/ 167952 w 197296"/>
                  <a:gd name="connsiteY47" fmla="*/ 228000 h 349247"/>
                  <a:gd name="connsiteX48" fmla="*/ 157408 w 197296"/>
                  <a:gd name="connsiteY48" fmla="*/ 247768 h 349247"/>
                  <a:gd name="connsiteX49" fmla="*/ 156090 w 197296"/>
                  <a:gd name="connsiteY49" fmla="*/ 263583 h 349247"/>
                  <a:gd name="connsiteX50" fmla="*/ 152136 w 197296"/>
                  <a:gd name="connsiteY50" fmla="*/ 292577 h 349247"/>
                  <a:gd name="connsiteX51" fmla="*/ 129732 w 197296"/>
                  <a:gd name="connsiteY51" fmla="*/ 317618 h 349247"/>
                  <a:gd name="connsiteX52" fmla="*/ 129732 w 197296"/>
                  <a:gd name="connsiteY52" fmla="*/ 317618 h 349247"/>
                  <a:gd name="connsiteX53" fmla="*/ 119189 w 197296"/>
                  <a:gd name="connsiteY53" fmla="*/ 314982 h 349247"/>
                  <a:gd name="connsiteX54" fmla="*/ 109963 w 197296"/>
                  <a:gd name="connsiteY54" fmla="*/ 303120 h 349247"/>
                  <a:gd name="connsiteX55" fmla="*/ 106009 w 197296"/>
                  <a:gd name="connsiteY55" fmla="*/ 296531 h 349247"/>
                  <a:gd name="connsiteX56" fmla="*/ 99420 w 197296"/>
                  <a:gd name="connsiteY56" fmla="*/ 311028 h 349247"/>
                  <a:gd name="connsiteX57" fmla="*/ 96784 w 197296"/>
                  <a:gd name="connsiteY57" fmla="*/ 316299 h 349247"/>
                  <a:gd name="connsiteX58" fmla="*/ 70426 w 197296"/>
                  <a:gd name="connsiteY58" fmla="*/ 343976 h 349247"/>
                  <a:gd name="connsiteX59" fmla="*/ 49339 w 197296"/>
                  <a:gd name="connsiteY59" fmla="*/ 349247 h 349247"/>
                  <a:gd name="connsiteX60" fmla="*/ 28253 w 197296"/>
                  <a:gd name="connsiteY60" fmla="*/ 241179 h 349247"/>
                  <a:gd name="connsiteX61" fmla="*/ 21663 w 197296"/>
                  <a:gd name="connsiteY61" fmla="*/ 254358 h 349247"/>
                  <a:gd name="connsiteX62" fmla="*/ 11120 w 197296"/>
                  <a:gd name="connsiteY62" fmla="*/ 321571 h 349247"/>
                  <a:gd name="connsiteX63" fmla="*/ 63837 w 197296"/>
                  <a:gd name="connsiteY63" fmla="*/ 337386 h 349247"/>
                  <a:gd name="connsiteX64" fmla="*/ 84923 w 197296"/>
                  <a:gd name="connsiteY64" fmla="*/ 313664 h 349247"/>
                  <a:gd name="connsiteX65" fmla="*/ 87559 w 197296"/>
                  <a:gd name="connsiteY65" fmla="*/ 308392 h 349247"/>
                  <a:gd name="connsiteX66" fmla="*/ 103374 w 197296"/>
                  <a:gd name="connsiteY66" fmla="*/ 287306 h 349247"/>
                  <a:gd name="connsiteX67" fmla="*/ 116553 w 197296"/>
                  <a:gd name="connsiteY67" fmla="*/ 299167 h 349247"/>
                  <a:gd name="connsiteX68" fmla="*/ 123143 w 197296"/>
                  <a:gd name="connsiteY68" fmla="*/ 307075 h 349247"/>
                  <a:gd name="connsiteX69" fmla="*/ 141593 w 197296"/>
                  <a:gd name="connsiteY69" fmla="*/ 291259 h 349247"/>
                  <a:gd name="connsiteX70" fmla="*/ 145547 w 197296"/>
                  <a:gd name="connsiteY70" fmla="*/ 264901 h 349247"/>
                  <a:gd name="connsiteX71" fmla="*/ 146865 w 197296"/>
                  <a:gd name="connsiteY71" fmla="*/ 249086 h 349247"/>
                  <a:gd name="connsiteX72" fmla="*/ 158726 w 197296"/>
                  <a:gd name="connsiteY72" fmla="*/ 225364 h 349247"/>
                  <a:gd name="connsiteX73" fmla="*/ 162680 w 197296"/>
                  <a:gd name="connsiteY73" fmla="*/ 220092 h 349247"/>
                  <a:gd name="connsiteX74" fmla="*/ 170587 w 197296"/>
                  <a:gd name="connsiteY74" fmla="*/ 185826 h 349247"/>
                  <a:gd name="connsiteX75" fmla="*/ 169270 w 197296"/>
                  <a:gd name="connsiteY75" fmla="*/ 180554 h 349247"/>
                  <a:gd name="connsiteX76" fmla="*/ 169270 w 197296"/>
                  <a:gd name="connsiteY76" fmla="*/ 144971 h 349247"/>
                  <a:gd name="connsiteX77" fmla="*/ 178495 w 197296"/>
                  <a:gd name="connsiteY77" fmla="*/ 130474 h 349247"/>
                  <a:gd name="connsiteX78" fmla="*/ 189038 w 197296"/>
                  <a:gd name="connsiteY78" fmla="*/ 110705 h 349247"/>
                  <a:gd name="connsiteX79" fmla="*/ 186402 w 197296"/>
                  <a:gd name="connsiteY79" fmla="*/ 88300 h 349247"/>
                  <a:gd name="connsiteX80" fmla="*/ 182449 w 197296"/>
                  <a:gd name="connsiteY80" fmla="*/ 73804 h 349247"/>
                  <a:gd name="connsiteX81" fmla="*/ 182449 w 197296"/>
                  <a:gd name="connsiteY81" fmla="*/ 54035 h 349247"/>
                  <a:gd name="connsiteX82" fmla="*/ 177177 w 197296"/>
                  <a:gd name="connsiteY82" fmla="*/ 15815 h 349247"/>
                  <a:gd name="connsiteX83" fmla="*/ 158726 w 197296"/>
                  <a:gd name="connsiteY83" fmla="*/ 10544 h 349247"/>
                  <a:gd name="connsiteX84" fmla="*/ 129732 w 197296"/>
                  <a:gd name="connsiteY84" fmla="*/ 26358 h 349247"/>
                  <a:gd name="connsiteX85" fmla="*/ 102056 w 197296"/>
                  <a:gd name="connsiteY85" fmla="*/ 46127 h 349247"/>
                  <a:gd name="connsiteX86" fmla="*/ 98102 w 197296"/>
                  <a:gd name="connsiteY86" fmla="*/ 48763 h 349247"/>
                  <a:gd name="connsiteX87" fmla="*/ 73062 w 197296"/>
                  <a:gd name="connsiteY87" fmla="*/ 57989 h 349247"/>
                  <a:gd name="connsiteX88" fmla="*/ 46703 w 197296"/>
                  <a:gd name="connsiteY88" fmla="*/ 44809 h 349247"/>
                  <a:gd name="connsiteX89" fmla="*/ 45385 w 197296"/>
                  <a:gd name="connsiteY89" fmla="*/ 43492 h 349247"/>
                  <a:gd name="connsiteX90" fmla="*/ 45385 w 197296"/>
                  <a:gd name="connsiteY90" fmla="*/ 52717 h 349247"/>
                  <a:gd name="connsiteX91" fmla="*/ 45385 w 197296"/>
                  <a:gd name="connsiteY91" fmla="*/ 54035 h 349247"/>
                  <a:gd name="connsiteX92" fmla="*/ 45385 w 197296"/>
                  <a:gd name="connsiteY92" fmla="*/ 64578 h 349247"/>
                  <a:gd name="connsiteX93" fmla="*/ 45385 w 197296"/>
                  <a:gd name="connsiteY93" fmla="*/ 67214 h 349247"/>
                  <a:gd name="connsiteX94" fmla="*/ 45385 w 197296"/>
                  <a:gd name="connsiteY94" fmla="*/ 68532 h 349247"/>
                  <a:gd name="connsiteX95" fmla="*/ 44068 w 197296"/>
                  <a:gd name="connsiteY95" fmla="*/ 75121 h 349247"/>
                  <a:gd name="connsiteX96" fmla="*/ 44068 w 197296"/>
                  <a:gd name="connsiteY96" fmla="*/ 79075 h 349247"/>
                  <a:gd name="connsiteX97" fmla="*/ 44068 w 197296"/>
                  <a:gd name="connsiteY97" fmla="*/ 80393 h 349247"/>
                  <a:gd name="connsiteX98" fmla="*/ 44068 w 197296"/>
                  <a:gd name="connsiteY98" fmla="*/ 84347 h 349247"/>
                  <a:gd name="connsiteX99" fmla="*/ 49339 w 197296"/>
                  <a:gd name="connsiteY99" fmla="*/ 97526 h 349247"/>
                  <a:gd name="connsiteX100" fmla="*/ 50657 w 197296"/>
                  <a:gd name="connsiteY100" fmla="*/ 98844 h 349247"/>
                  <a:gd name="connsiteX101" fmla="*/ 55929 w 197296"/>
                  <a:gd name="connsiteY101" fmla="*/ 118612 h 349247"/>
                  <a:gd name="connsiteX102" fmla="*/ 53293 w 197296"/>
                  <a:gd name="connsiteY102" fmla="*/ 125202 h 349247"/>
                  <a:gd name="connsiteX103" fmla="*/ 51975 w 197296"/>
                  <a:gd name="connsiteY103" fmla="*/ 135746 h 349247"/>
                  <a:gd name="connsiteX104" fmla="*/ 53293 w 197296"/>
                  <a:gd name="connsiteY104" fmla="*/ 139699 h 349247"/>
                  <a:gd name="connsiteX105" fmla="*/ 55929 w 197296"/>
                  <a:gd name="connsiteY105" fmla="*/ 152878 h 349247"/>
                  <a:gd name="connsiteX106" fmla="*/ 48021 w 197296"/>
                  <a:gd name="connsiteY106" fmla="*/ 171329 h 349247"/>
                  <a:gd name="connsiteX107" fmla="*/ 41432 w 197296"/>
                  <a:gd name="connsiteY107" fmla="*/ 188462 h 349247"/>
                  <a:gd name="connsiteX108" fmla="*/ 42750 w 197296"/>
                  <a:gd name="connsiteY108" fmla="*/ 193733 h 349247"/>
                  <a:gd name="connsiteX109" fmla="*/ 45385 w 197296"/>
                  <a:gd name="connsiteY109" fmla="*/ 205595 h 349247"/>
                  <a:gd name="connsiteX110" fmla="*/ 41432 w 197296"/>
                  <a:gd name="connsiteY110" fmla="*/ 221410 h 349247"/>
                  <a:gd name="connsiteX111" fmla="*/ 33524 w 197296"/>
                  <a:gd name="connsiteY111" fmla="*/ 238543 h 349247"/>
                  <a:gd name="connsiteX112" fmla="*/ 30889 w 197296"/>
                  <a:gd name="connsiteY112" fmla="*/ 242496 h 349247"/>
                  <a:gd name="connsiteX113" fmla="*/ 28253 w 197296"/>
                  <a:gd name="connsiteY113" fmla="*/ 241179 h 34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97296" h="349247">
                    <a:moveTo>
                      <a:pt x="49339" y="349247"/>
                    </a:moveTo>
                    <a:cubicBezTo>
                      <a:pt x="30889" y="349247"/>
                      <a:pt x="8484" y="342658"/>
                      <a:pt x="3212" y="324207"/>
                    </a:cubicBezTo>
                    <a:cubicBezTo>
                      <a:pt x="-4695" y="303120"/>
                      <a:pt x="3212" y="271491"/>
                      <a:pt x="13756" y="249086"/>
                    </a:cubicBezTo>
                    <a:cubicBezTo>
                      <a:pt x="16392" y="243814"/>
                      <a:pt x="19027" y="239860"/>
                      <a:pt x="21663" y="234589"/>
                    </a:cubicBezTo>
                    <a:lnTo>
                      <a:pt x="25617" y="228000"/>
                    </a:lnTo>
                    <a:lnTo>
                      <a:pt x="26935" y="228000"/>
                    </a:lnTo>
                    <a:cubicBezTo>
                      <a:pt x="28253" y="224045"/>
                      <a:pt x="30889" y="220092"/>
                      <a:pt x="30889" y="217456"/>
                    </a:cubicBezTo>
                    <a:cubicBezTo>
                      <a:pt x="32206" y="213502"/>
                      <a:pt x="34842" y="206913"/>
                      <a:pt x="34842" y="202959"/>
                    </a:cubicBezTo>
                    <a:cubicBezTo>
                      <a:pt x="34842" y="200323"/>
                      <a:pt x="33524" y="197687"/>
                      <a:pt x="33524" y="195052"/>
                    </a:cubicBezTo>
                    <a:cubicBezTo>
                      <a:pt x="32206" y="192416"/>
                      <a:pt x="32206" y="191097"/>
                      <a:pt x="30889" y="188462"/>
                    </a:cubicBezTo>
                    <a:cubicBezTo>
                      <a:pt x="28253" y="176601"/>
                      <a:pt x="33524" y="168694"/>
                      <a:pt x="38796" y="163422"/>
                    </a:cubicBezTo>
                    <a:cubicBezTo>
                      <a:pt x="42750" y="158150"/>
                      <a:pt x="44068" y="155514"/>
                      <a:pt x="44068" y="151560"/>
                    </a:cubicBezTo>
                    <a:cubicBezTo>
                      <a:pt x="44068" y="147606"/>
                      <a:pt x="42750" y="143653"/>
                      <a:pt x="41432" y="139699"/>
                    </a:cubicBezTo>
                    <a:lnTo>
                      <a:pt x="41432" y="138381"/>
                    </a:lnTo>
                    <a:cubicBezTo>
                      <a:pt x="41432" y="137063"/>
                      <a:pt x="41432" y="137063"/>
                      <a:pt x="40114" y="135746"/>
                    </a:cubicBezTo>
                    <a:cubicBezTo>
                      <a:pt x="38796" y="129156"/>
                      <a:pt x="40114" y="123884"/>
                      <a:pt x="41432" y="119931"/>
                    </a:cubicBezTo>
                    <a:cubicBezTo>
                      <a:pt x="42750" y="118612"/>
                      <a:pt x="42750" y="117295"/>
                      <a:pt x="42750" y="114659"/>
                    </a:cubicBezTo>
                    <a:cubicBezTo>
                      <a:pt x="44068" y="110705"/>
                      <a:pt x="42750" y="105433"/>
                      <a:pt x="40114" y="104115"/>
                    </a:cubicBezTo>
                    <a:lnTo>
                      <a:pt x="38796" y="102798"/>
                    </a:lnTo>
                    <a:cubicBezTo>
                      <a:pt x="34842" y="98844"/>
                      <a:pt x="29571" y="93572"/>
                      <a:pt x="30889" y="81711"/>
                    </a:cubicBezTo>
                    <a:lnTo>
                      <a:pt x="30889" y="79075"/>
                    </a:lnTo>
                    <a:cubicBezTo>
                      <a:pt x="30889" y="77757"/>
                      <a:pt x="30889" y="75121"/>
                      <a:pt x="30889" y="73804"/>
                    </a:cubicBezTo>
                    <a:cubicBezTo>
                      <a:pt x="30889" y="71168"/>
                      <a:pt x="30889" y="68532"/>
                      <a:pt x="32206" y="65896"/>
                    </a:cubicBezTo>
                    <a:lnTo>
                      <a:pt x="32206" y="64578"/>
                    </a:lnTo>
                    <a:cubicBezTo>
                      <a:pt x="32206" y="64578"/>
                      <a:pt x="32206" y="63260"/>
                      <a:pt x="32206" y="61942"/>
                    </a:cubicBezTo>
                    <a:cubicBezTo>
                      <a:pt x="32206" y="59306"/>
                      <a:pt x="32206" y="55353"/>
                      <a:pt x="32206" y="52717"/>
                    </a:cubicBezTo>
                    <a:lnTo>
                      <a:pt x="37478" y="51399"/>
                    </a:lnTo>
                    <a:lnTo>
                      <a:pt x="32206" y="51399"/>
                    </a:lnTo>
                    <a:cubicBezTo>
                      <a:pt x="32206" y="47445"/>
                      <a:pt x="32206" y="43492"/>
                      <a:pt x="32206" y="38220"/>
                    </a:cubicBezTo>
                    <a:lnTo>
                      <a:pt x="33524" y="23723"/>
                    </a:lnTo>
                    <a:lnTo>
                      <a:pt x="48021" y="35584"/>
                    </a:lnTo>
                    <a:cubicBezTo>
                      <a:pt x="54611" y="40856"/>
                      <a:pt x="61201" y="46127"/>
                      <a:pt x="69108" y="46127"/>
                    </a:cubicBezTo>
                    <a:cubicBezTo>
                      <a:pt x="75698" y="46127"/>
                      <a:pt x="83605" y="42173"/>
                      <a:pt x="90195" y="38220"/>
                    </a:cubicBezTo>
                    <a:cubicBezTo>
                      <a:pt x="91512" y="36902"/>
                      <a:pt x="94148" y="36902"/>
                      <a:pt x="95466" y="35584"/>
                    </a:cubicBezTo>
                    <a:cubicBezTo>
                      <a:pt x="106009" y="30313"/>
                      <a:pt x="113917" y="25041"/>
                      <a:pt x="120507" y="18451"/>
                    </a:cubicBezTo>
                    <a:cubicBezTo>
                      <a:pt x="129732" y="10544"/>
                      <a:pt x="140275" y="1318"/>
                      <a:pt x="156090" y="0"/>
                    </a:cubicBezTo>
                    <a:cubicBezTo>
                      <a:pt x="157408" y="0"/>
                      <a:pt x="158726" y="0"/>
                      <a:pt x="161362" y="0"/>
                    </a:cubicBezTo>
                    <a:cubicBezTo>
                      <a:pt x="170587" y="0"/>
                      <a:pt x="178495" y="2636"/>
                      <a:pt x="182449" y="7908"/>
                    </a:cubicBezTo>
                    <a:cubicBezTo>
                      <a:pt x="192992" y="18451"/>
                      <a:pt x="191674" y="36902"/>
                      <a:pt x="190356" y="52717"/>
                    </a:cubicBezTo>
                    <a:cubicBezTo>
                      <a:pt x="190356" y="60625"/>
                      <a:pt x="189038" y="67214"/>
                      <a:pt x="190356" y="71168"/>
                    </a:cubicBezTo>
                    <a:cubicBezTo>
                      <a:pt x="190356" y="75121"/>
                      <a:pt x="191674" y="79075"/>
                      <a:pt x="192992" y="84347"/>
                    </a:cubicBezTo>
                    <a:cubicBezTo>
                      <a:pt x="195628" y="93572"/>
                      <a:pt x="198263" y="102798"/>
                      <a:pt x="196945" y="112023"/>
                    </a:cubicBezTo>
                    <a:cubicBezTo>
                      <a:pt x="195628" y="121248"/>
                      <a:pt x="190356" y="129156"/>
                      <a:pt x="185084" y="135746"/>
                    </a:cubicBezTo>
                    <a:cubicBezTo>
                      <a:pt x="182449" y="139699"/>
                      <a:pt x="178495" y="143653"/>
                      <a:pt x="177177" y="147606"/>
                    </a:cubicBezTo>
                    <a:cubicBezTo>
                      <a:pt x="173223" y="156832"/>
                      <a:pt x="175859" y="166058"/>
                      <a:pt x="178495" y="176601"/>
                    </a:cubicBezTo>
                    <a:cubicBezTo>
                      <a:pt x="178495" y="177918"/>
                      <a:pt x="179813" y="180554"/>
                      <a:pt x="179813" y="181873"/>
                    </a:cubicBezTo>
                    <a:cubicBezTo>
                      <a:pt x="183766" y="197687"/>
                      <a:pt x="179813" y="210866"/>
                      <a:pt x="170587" y="224045"/>
                    </a:cubicBezTo>
                    <a:cubicBezTo>
                      <a:pt x="169270" y="225364"/>
                      <a:pt x="167952" y="226681"/>
                      <a:pt x="167952" y="228000"/>
                    </a:cubicBezTo>
                    <a:cubicBezTo>
                      <a:pt x="162680" y="235907"/>
                      <a:pt x="158726" y="241179"/>
                      <a:pt x="157408" y="247768"/>
                    </a:cubicBezTo>
                    <a:cubicBezTo>
                      <a:pt x="156090" y="253040"/>
                      <a:pt x="156090" y="258312"/>
                      <a:pt x="156090" y="263583"/>
                    </a:cubicBezTo>
                    <a:cubicBezTo>
                      <a:pt x="156090" y="272808"/>
                      <a:pt x="154772" y="283351"/>
                      <a:pt x="152136" y="292577"/>
                    </a:cubicBezTo>
                    <a:cubicBezTo>
                      <a:pt x="145547" y="312346"/>
                      <a:pt x="136322" y="317618"/>
                      <a:pt x="129732" y="317618"/>
                    </a:cubicBezTo>
                    <a:lnTo>
                      <a:pt x="129732" y="317618"/>
                    </a:lnTo>
                    <a:cubicBezTo>
                      <a:pt x="125778" y="317618"/>
                      <a:pt x="123143" y="316299"/>
                      <a:pt x="119189" y="314982"/>
                    </a:cubicBezTo>
                    <a:cubicBezTo>
                      <a:pt x="115235" y="312346"/>
                      <a:pt x="112599" y="307075"/>
                      <a:pt x="109963" y="303120"/>
                    </a:cubicBezTo>
                    <a:cubicBezTo>
                      <a:pt x="108645" y="301803"/>
                      <a:pt x="107327" y="297849"/>
                      <a:pt x="106009" y="296531"/>
                    </a:cubicBezTo>
                    <a:cubicBezTo>
                      <a:pt x="104692" y="297849"/>
                      <a:pt x="102056" y="301803"/>
                      <a:pt x="99420" y="311028"/>
                    </a:cubicBezTo>
                    <a:cubicBezTo>
                      <a:pt x="98102" y="313664"/>
                      <a:pt x="98102" y="314982"/>
                      <a:pt x="96784" y="316299"/>
                    </a:cubicBezTo>
                    <a:cubicBezTo>
                      <a:pt x="92830" y="325525"/>
                      <a:pt x="84923" y="340022"/>
                      <a:pt x="70426" y="343976"/>
                    </a:cubicBezTo>
                    <a:cubicBezTo>
                      <a:pt x="62519" y="347930"/>
                      <a:pt x="55929" y="349247"/>
                      <a:pt x="49339" y="349247"/>
                    </a:cubicBezTo>
                    <a:close/>
                    <a:moveTo>
                      <a:pt x="28253" y="241179"/>
                    </a:moveTo>
                    <a:cubicBezTo>
                      <a:pt x="25617" y="245132"/>
                      <a:pt x="24299" y="249086"/>
                      <a:pt x="21663" y="254358"/>
                    </a:cubicBezTo>
                    <a:cubicBezTo>
                      <a:pt x="12438" y="274127"/>
                      <a:pt x="4530" y="303120"/>
                      <a:pt x="11120" y="321571"/>
                    </a:cubicBezTo>
                    <a:cubicBezTo>
                      <a:pt x="17710" y="340022"/>
                      <a:pt x="48021" y="342658"/>
                      <a:pt x="63837" y="337386"/>
                    </a:cubicBezTo>
                    <a:cubicBezTo>
                      <a:pt x="75698" y="333433"/>
                      <a:pt x="80969" y="321571"/>
                      <a:pt x="84923" y="313664"/>
                    </a:cubicBezTo>
                    <a:cubicBezTo>
                      <a:pt x="84923" y="312346"/>
                      <a:pt x="86241" y="311028"/>
                      <a:pt x="87559" y="308392"/>
                    </a:cubicBezTo>
                    <a:cubicBezTo>
                      <a:pt x="92830" y="295213"/>
                      <a:pt x="96784" y="287306"/>
                      <a:pt x="103374" y="287306"/>
                    </a:cubicBezTo>
                    <a:cubicBezTo>
                      <a:pt x="108645" y="287306"/>
                      <a:pt x="112599" y="293895"/>
                      <a:pt x="116553" y="299167"/>
                    </a:cubicBezTo>
                    <a:cubicBezTo>
                      <a:pt x="119189" y="303120"/>
                      <a:pt x="120507" y="305756"/>
                      <a:pt x="123143" y="307075"/>
                    </a:cubicBezTo>
                    <a:cubicBezTo>
                      <a:pt x="133686" y="313664"/>
                      <a:pt x="138957" y="297849"/>
                      <a:pt x="141593" y="291259"/>
                    </a:cubicBezTo>
                    <a:cubicBezTo>
                      <a:pt x="144229" y="282034"/>
                      <a:pt x="144229" y="272808"/>
                      <a:pt x="145547" y="264901"/>
                    </a:cubicBezTo>
                    <a:cubicBezTo>
                      <a:pt x="145547" y="259629"/>
                      <a:pt x="145547" y="254358"/>
                      <a:pt x="146865" y="249086"/>
                    </a:cubicBezTo>
                    <a:cubicBezTo>
                      <a:pt x="148183" y="238543"/>
                      <a:pt x="153454" y="231953"/>
                      <a:pt x="158726" y="225364"/>
                    </a:cubicBezTo>
                    <a:cubicBezTo>
                      <a:pt x="160044" y="224045"/>
                      <a:pt x="161362" y="222728"/>
                      <a:pt x="162680" y="220092"/>
                    </a:cubicBezTo>
                    <a:cubicBezTo>
                      <a:pt x="170587" y="209549"/>
                      <a:pt x="173223" y="199005"/>
                      <a:pt x="170587" y="185826"/>
                    </a:cubicBezTo>
                    <a:cubicBezTo>
                      <a:pt x="170587" y="184508"/>
                      <a:pt x="169270" y="181873"/>
                      <a:pt x="169270" y="180554"/>
                    </a:cubicBezTo>
                    <a:cubicBezTo>
                      <a:pt x="166634" y="168694"/>
                      <a:pt x="163998" y="158150"/>
                      <a:pt x="169270" y="144971"/>
                    </a:cubicBezTo>
                    <a:cubicBezTo>
                      <a:pt x="171905" y="139699"/>
                      <a:pt x="174541" y="135746"/>
                      <a:pt x="178495" y="130474"/>
                    </a:cubicBezTo>
                    <a:cubicBezTo>
                      <a:pt x="182449" y="123884"/>
                      <a:pt x="187720" y="118612"/>
                      <a:pt x="189038" y="110705"/>
                    </a:cubicBezTo>
                    <a:cubicBezTo>
                      <a:pt x="190356" y="102798"/>
                      <a:pt x="187720" y="96208"/>
                      <a:pt x="186402" y="88300"/>
                    </a:cubicBezTo>
                    <a:cubicBezTo>
                      <a:pt x="185084" y="83029"/>
                      <a:pt x="183766" y="77757"/>
                      <a:pt x="182449" y="73804"/>
                    </a:cubicBezTo>
                    <a:cubicBezTo>
                      <a:pt x="181131" y="68532"/>
                      <a:pt x="182449" y="60625"/>
                      <a:pt x="182449" y="54035"/>
                    </a:cubicBezTo>
                    <a:cubicBezTo>
                      <a:pt x="183766" y="39537"/>
                      <a:pt x="185084" y="23723"/>
                      <a:pt x="177177" y="15815"/>
                    </a:cubicBezTo>
                    <a:cubicBezTo>
                      <a:pt x="173223" y="11862"/>
                      <a:pt x="167952" y="10544"/>
                      <a:pt x="158726" y="10544"/>
                    </a:cubicBezTo>
                    <a:cubicBezTo>
                      <a:pt x="146865" y="11862"/>
                      <a:pt x="137639" y="19769"/>
                      <a:pt x="129732" y="26358"/>
                    </a:cubicBezTo>
                    <a:cubicBezTo>
                      <a:pt x="121825" y="34266"/>
                      <a:pt x="112599" y="40856"/>
                      <a:pt x="102056" y="46127"/>
                    </a:cubicBezTo>
                    <a:cubicBezTo>
                      <a:pt x="100738" y="46127"/>
                      <a:pt x="99420" y="47445"/>
                      <a:pt x="98102" y="48763"/>
                    </a:cubicBezTo>
                    <a:cubicBezTo>
                      <a:pt x="90195" y="52717"/>
                      <a:pt x="80969" y="57989"/>
                      <a:pt x="73062" y="57989"/>
                    </a:cubicBezTo>
                    <a:cubicBezTo>
                      <a:pt x="62519" y="57989"/>
                      <a:pt x="54611" y="51399"/>
                      <a:pt x="46703" y="44809"/>
                    </a:cubicBezTo>
                    <a:lnTo>
                      <a:pt x="45385" y="43492"/>
                    </a:lnTo>
                    <a:cubicBezTo>
                      <a:pt x="45385" y="46127"/>
                      <a:pt x="45385" y="48763"/>
                      <a:pt x="45385" y="52717"/>
                    </a:cubicBezTo>
                    <a:lnTo>
                      <a:pt x="45385" y="54035"/>
                    </a:lnTo>
                    <a:cubicBezTo>
                      <a:pt x="45385" y="57989"/>
                      <a:pt x="45385" y="61942"/>
                      <a:pt x="45385" y="64578"/>
                    </a:cubicBezTo>
                    <a:cubicBezTo>
                      <a:pt x="45385" y="65896"/>
                      <a:pt x="45385" y="65896"/>
                      <a:pt x="45385" y="67214"/>
                    </a:cubicBezTo>
                    <a:lnTo>
                      <a:pt x="45385" y="68532"/>
                    </a:lnTo>
                    <a:cubicBezTo>
                      <a:pt x="45385" y="71168"/>
                      <a:pt x="44068" y="72485"/>
                      <a:pt x="44068" y="75121"/>
                    </a:cubicBezTo>
                    <a:cubicBezTo>
                      <a:pt x="44068" y="76440"/>
                      <a:pt x="44068" y="77757"/>
                      <a:pt x="44068" y="79075"/>
                    </a:cubicBezTo>
                    <a:lnTo>
                      <a:pt x="44068" y="80393"/>
                    </a:lnTo>
                    <a:lnTo>
                      <a:pt x="44068" y="84347"/>
                    </a:lnTo>
                    <a:cubicBezTo>
                      <a:pt x="42750" y="90936"/>
                      <a:pt x="45385" y="93572"/>
                      <a:pt x="49339" y="97526"/>
                    </a:cubicBezTo>
                    <a:lnTo>
                      <a:pt x="50657" y="98844"/>
                    </a:lnTo>
                    <a:cubicBezTo>
                      <a:pt x="55929" y="104115"/>
                      <a:pt x="57247" y="113341"/>
                      <a:pt x="55929" y="118612"/>
                    </a:cubicBezTo>
                    <a:cubicBezTo>
                      <a:pt x="55929" y="121248"/>
                      <a:pt x="54611" y="122567"/>
                      <a:pt x="53293" y="125202"/>
                    </a:cubicBezTo>
                    <a:cubicBezTo>
                      <a:pt x="51975" y="129156"/>
                      <a:pt x="50657" y="131791"/>
                      <a:pt x="51975" y="135746"/>
                    </a:cubicBezTo>
                    <a:lnTo>
                      <a:pt x="53293" y="139699"/>
                    </a:lnTo>
                    <a:cubicBezTo>
                      <a:pt x="54611" y="143653"/>
                      <a:pt x="55929" y="148925"/>
                      <a:pt x="55929" y="152878"/>
                    </a:cubicBezTo>
                    <a:cubicBezTo>
                      <a:pt x="55929" y="160786"/>
                      <a:pt x="51975" y="166058"/>
                      <a:pt x="48021" y="171329"/>
                    </a:cubicBezTo>
                    <a:cubicBezTo>
                      <a:pt x="44068" y="176601"/>
                      <a:pt x="40114" y="181873"/>
                      <a:pt x="41432" y="188462"/>
                    </a:cubicBezTo>
                    <a:cubicBezTo>
                      <a:pt x="41432" y="189780"/>
                      <a:pt x="42750" y="191097"/>
                      <a:pt x="42750" y="193733"/>
                    </a:cubicBezTo>
                    <a:cubicBezTo>
                      <a:pt x="44068" y="197687"/>
                      <a:pt x="45385" y="201641"/>
                      <a:pt x="45385" y="205595"/>
                    </a:cubicBezTo>
                    <a:cubicBezTo>
                      <a:pt x="45385" y="209549"/>
                      <a:pt x="44068" y="216138"/>
                      <a:pt x="41432" y="221410"/>
                    </a:cubicBezTo>
                    <a:cubicBezTo>
                      <a:pt x="40114" y="226681"/>
                      <a:pt x="37478" y="233271"/>
                      <a:pt x="33524" y="238543"/>
                    </a:cubicBezTo>
                    <a:lnTo>
                      <a:pt x="30889" y="242496"/>
                    </a:lnTo>
                    <a:lnTo>
                      <a:pt x="28253" y="241179"/>
                    </a:lnTo>
                    <a:close/>
                  </a:path>
                </a:pathLst>
              </a:custGeom>
              <a:grpFill/>
              <a:ln w="6350" cap="flat">
                <a:solidFill>
                  <a:srgbClr val="94C33D"/>
                </a:solidFill>
                <a:prstDash val="solid"/>
                <a:miter/>
              </a:ln>
            </p:spPr>
            <p:txBody>
              <a:bodyPr rtlCol="0" anchor="ctr"/>
              <a:lstStyle/>
              <a:p>
                <a:endParaRPr lang="en-US"/>
              </a:p>
            </p:txBody>
          </p:sp>
        </p:grpSp>
        <p:grpSp>
          <p:nvGrpSpPr>
            <p:cNvPr id="123" name="Graphic 5">
              <a:extLst>
                <a:ext uri="{FF2B5EF4-FFF2-40B4-BE49-F238E27FC236}">
                  <a16:creationId xmlns:a16="http://schemas.microsoft.com/office/drawing/2014/main" id="{28EB1EFD-BC2F-7797-A832-5A2A0F8C25DC}"/>
                </a:ext>
              </a:extLst>
            </p:cNvPr>
            <p:cNvGrpSpPr/>
            <p:nvPr/>
          </p:nvGrpSpPr>
          <p:grpSpPr>
            <a:xfrm>
              <a:off x="5800283" y="8771868"/>
              <a:ext cx="323929" cy="274125"/>
              <a:chOff x="5800283" y="8771868"/>
              <a:chExt cx="323929" cy="274125"/>
            </a:xfrm>
            <a:grpFill/>
          </p:grpSpPr>
          <p:sp>
            <p:nvSpPr>
              <p:cNvPr id="124" name="Freeform 123">
                <a:extLst>
                  <a:ext uri="{FF2B5EF4-FFF2-40B4-BE49-F238E27FC236}">
                    <a16:creationId xmlns:a16="http://schemas.microsoft.com/office/drawing/2014/main" id="{5810C293-9683-CD45-3407-A69A918A6BA1}"/>
                  </a:ext>
                </a:extLst>
              </p:cNvPr>
              <p:cNvSpPr/>
              <p:nvPr/>
            </p:nvSpPr>
            <p:spPr>
              <a:xfrm>
                <a:off x="5800283" y="8779775"/>
                <a:ext cx="311869" cy="262265"/>
              </a:xfrm>
              <a:custGeom>
                <a:avLst/>
                <a:gdLst>
                  <a:gd name="connsiteX0" fmla="*/ 252380 w 311869"/>
                  <a:gd name="connsiteY0" fmla="*/ 262265 h 262265"/>
                  <a:gd name="connsiteX1" fmla="*/ 241837 w 311869"/>
                  <a:gd name="connsiteY1" fmla="*/ 258312 h 262265"/>
                  <a:gd name="connsiteX2" fmla="*/ 236566 w 311869"/>
                  <a:gd name="connsiteY2" fmla="*/ 250404 h 262265"/>
                  <a:gd name="connsiteX3" fmla="*/ 229976 w 311869"/>
                  <a:gd name="connsiteY3" fmla="*/ 242496 h 262265"/>
                  <a:gd name="connsiteX4" fmla="*/ 222068 w 311869"/>
                  <a:gd name="connsiteY4" fmla="*/ 239860 h 262265"/>
                  <a:gd name="connsiteX5" fmla="*/ 207572 w 311869"/>
                  <a:gd name="connsiteY5" fmla="*/ 233271 h 262265"/>
                  <a:gd name="connsiteX6" fmla="*/ 198346 w 311869"/>
                  <a:gd name="connsiteY6" fmla="*/ 224045 h 262265"/>
                  <a:gd name="connsiteX7" fmla="*/ 191756 w 311869"/>
                  <a:gd name="connsiteY7" fmla="*/ 217456 h 262265"/>
                  <a:gd name="connsiteX8" fmla="*/ 168034 w 311869"/>
                  <a:gd name="connsiteY8" fmla="*/ 201641 h 262265"/>
                  <a:gd name="connsiteX9" fmla="*/ 150901 w 311869"/>
                  <a:gd name="connsiteY9" fmla="*/ 191097 h 262265"/>
                  <a:gd name="connsiteX10" fmla="*/ 127179 w 311869"/>
                  <a:gd name="connsiteY10" fmla="*/ 177918 h 262265"/>
                  <a:gd name="connsiteX11" fmla="*/ 108728 w 311869"/>
                  <a:gd name="connsiteY11" fmla="*/ 170011 h 262265"/>
                  <a:gd name="connsiteX12" fmla="*/ 106092 w 311869"/>
                  <a:gd name="connsiteY12" fmla="*/ 171329 h 262265"/>
                  <a:gd name="connsiteX13" fmla="*/ 106092 w 311869"/>
                  <a:gd name="connsiteY13" fmla="*/ 171329 h 262265"/>
                  <a:gd name="connsiteX14" fmla="*/ 98185 w 311869"/>
                  <a:gd name="connsiteY14" fmla="*/ 163422 h 262265"/>
                  <a:gd name="connsiteX15" fmla="*/ 86323 w 311869"/>
                  <a:gd name="connsiteY15" fmla="*/ 147606 h 262265"/>
                  <a:gd name="connsiteX16" fmla="*/ 66555 w 311869"/>
                  <a:gd name="connsiteY16" fmla="*/ 137063 h 262265"/>
                  <a:gd name="connsiteX17" fmla="*/ 56012 w 311869"/>
                  <a:gd name="connsiteY17" fmla="*/ 130474 h 262265"/>
                  <a:gd name="connsiteX18" fmla="*/ 50740 w 311869"/>
                  <a:gd name="connsiteY18" fmla="*/ 127838 h 262265"/>
                  <a:gd name="connsiteX19" fmla="*/ 38878 w 311869"/>
                  <a:gd name="connsiteY19" fmla="*/ 121248 h 262265"/>
                  <a:gd name="connsiteX20" fmla="*/ 34925 w 311869"/>
                  <a:gd name="connsiteY20" fmla="*/ 118612 h 262265"/>
                  <a:gd name="connsiteX21" fmla="*/ 27017 w 311869"/>
                  <a:gd name="connsiteY21" fmla="*/ 113341 h 262265"/>
                  <a:gd name="connsiteX22" fmla="*/ 19110 w 311869"/>
                  <a:gd name="connsiteY22" fmla="*/ 110705 h 262265"/>
                  <a:gd name="connsiteX23" fmla="*/ 1977 w 311869"/>
                  <a:gd name="connsiteY23" fmla="*/ 101480 h 262265"/>
                  <a:gd name="connsiteX24" fmla="*/ 1977 w 311869"/>
                  <a:gd name="connsiteY24" fmla="*/ 85664 h 262265"/>
                  <a:gd name="connsiteX25" fmla="*/ 1977 w 311869"/>
                  <a:gd name="connsiteY25" fmla="*/ 84347 h 262265"/>
                  <a:gd name="connsiteX26" fmla="*/ 4613 w 311869"/>
                  <a:gd name="connsiteY26" fmla="*/ 65896 h 262265"/>
                  <a:gd name="connsiteX27" fmla="*/ 3295 w 311869"/>
                  <a:gd name="connsiteY27" fmla="*/ 61942 h 262265"/>
                  <a:gd name="connsiteX28" fmla="*/ 3295 w 311869"/>
                  <a:gd name="connsiteY28" fmla="*/ 43491 h 262265"/>
                  <a:gd name="connsiteX29" fmla="*/ 13838 w 311869"/>
                  <a:gd name="connsiteY29" fmla="*/ 30312 h 262265"/>
                  <a:gd name="connsiteX30" fmla="*/ 19110 w 311869"/>
                  <a:gd name="connsiteY30" fmla="*/ 23722 h 262265"/>
                  <a:gd name="connsiteX31" fmla="*/ 28335 w 311869"/>
                  <a:gd name="connsiteY31" fmla="*/ 6590 h 262265"/>
                  <a:gd name="connsiteX32" fmla="*/ 30971 w 311869"/>
                  <a:gd name="connsiteY32" fmla="*/ 0 h 262265"/>
                  <a:gd name="connsiteX33" fmla="*/ 34925 w 311869"/>
                  <a:gd name="connsiteY33" fmla="*/ 6590 h 262265"/>
                  <a:gd name="connsiteX34" fmla="*/ 38878 w 311869"/>
                  <a:gd name="connsiteY34" fmla="*/ 15815 h 262265"/>
                  <a:gd name="connsiteX35" fmla="*/ 44150 w 311869"/>
                  <a:gd name="connsiteY35" fmla="*/ 23722 h 262265"/>
                  <a:gd name="connsiteX36" fmla="*/ 50740 w 311869"/>
                  <a:gd name="connsiteY36" fmla="*/ 22405 h 262265"/>
                  <a:gd name="connsiteX37" fmla="*/ 54694 w 311869"/>
                  <a:gd name="connsiteY37" fmla="*/ 21087 h 262265"/>
                  <a:gd name="connsiteX38" fmla="*/ 73144 w 311869"/>
                  <a:gd name="connsiteY38" fmla="*/ 15815 h 262265"/>
                  <a:gd name="connsiteX39" fmla="*/ 86323 w 311869"/>
                  <a:gd name="connsiteY39" fmla="*/ 19769 h 262265"/>
                  <a:gd name="connsiteX40" fmla="*/ 117953 w 311869"/>
                  <a:gd name="connsiteY40" fmla="*/ 31630 h 262265"/>
                  <a:gd name="connsiteX41" fmla="*/ 127179 w 311869"/>
                  <a:gd name="connsiteY41" fmla="*/ 32948 h 262265"/>
                  <a:gd name="connsiteX42" fmla="*/ 133768 w 311869"/>
                  <a:gd name="connsiteY42" fmla="*/ 32948 h 262265"/>
                  <a:gd name="connsiteX43" fmla="*/ 136404 w 311869"/>
                  <a:gd name="connsiteY43" fmla="*/ 32948 h 262265"/>
                  <a:gd name="connsiteX44" fmla="*/ 144312 w 311869"/>
                  <a:gd name="connsiteY44" fmla="*/ 31630 h 262265"/>
                  <a:gd name="connsiteX45" fmla="*/ 150901 w 311869"/>
                  <a:gd name="connsiteY45" fmla="*/ 32948 h 262265"/>
                  <a:gd name="connsiteX46" fmla="*/ 158809 w 311869"/>
                  <a:gd name="connsiteY46" fmla="*/ 36901 h 262265"/>
                  <a:gd name="connsiteX47" fmla="*/ 174624 w 311869"/>
                  <a:gd name="connsiteY47" fmla="*/ 40856 h 262265"/>
                  <a:gd name="connsiteX48" fmla="*/ 179895 w 311869"/>
                  <a:gd name="connsiteY48" fmla="*/ 40856 h 262265"/>
                  <a:gd name="connsiteX49" fmla="*/ 195710 w 311869"/>
                  <a:gd name="connsiteY49" fmla="*/ 39537 h 262265"/>
                  <a:gd name="connsiteX50" fmla="*/ 202300 w 311869"/>
                  <a:gd name="connsiteY50" fmla="*/ 39537 h 262265"/>
                  <a:gd name="connsiteX51" fmla="*/ 214161 w 311869"/>
                  <a:gd name="connsiteY51" fmla="*/ 38220 h 262265"/>
                  <a:gd name="connsiteX52" fmla="*/ 220751 w 311869"/>
                  <a:gd name="connsiteY52" fmla="*/ 35584 h 262265"/>
                  <a:gd name="connsiteX53" fmla="*/ 224704 w 311869"/>
                  <a:gd name="connsiteY53" fmla="*/ 32948 h 262265"/>
                  <a:gd name="connsiteX54" fmla="*/ 235247 w 311869"/>
                  <a:gd name="connsiteY54" fmla="*/ 30312 h 262265"/>
                  <a:gd name="connsiteX55" fmla="*/ 241837 w 311869"/>
                  <a:gd name="connsiteY55" fmla="*/ 30312 h 262265"/>
                  <a:gd name="connsiteX56" fmla="*/ 248427 w 311869"/>
                  <a:gd name="connsiteY56" fmla="*/ 31630 h 262265"/>
                  <a:gd name="connsiteX57" fmla="*/ 264242 w 311869"/>
                  <a:gd name="connsiteY57" fmla="*/ 32948 h 262265"/>
                  <a:gd name="connsiteX58" fmla="*/ 274785 w 311869"/>
                  <a:gd name="connsiteY58" fmla="*/ 31630 h 262265"/>
                  <a:gd name="connsiteX59" fmla="*/ 290600 w 311869"/>
                  <a:gd name="connsiteY59" fmla="*/ 19769 h 262265"/>
                  <a:gd name="connsiteX60" fmla="*/ 291918 w 311869"/>
                  <a:gd name="connsiteY60" fmla="*/ 17133 h 262265"/>
                  <a:gd name="connsiteX61" fmla="*/ 302462 w 311869"/>
                  <a:gd name="connsiteY61" fmla="*/ 9226 h 262265"/>
                  <a:gd name="connsiteX62" fmla="*/ 306415 w 311869"/>
                  <a:gd name="connsiteY62" fmla="*/ 10543 h 262265"/>
                  <a:gd name="connsiteX63" fmla="*/ 310369 w 311869"/>
                  <a:gd name="connsiteY63" fmla="*/ 36901 h 262265"/>
                  <a:gd name="connsiteX64" fmla="*/ 310369 w 311869"/>
                  <a:gd name="connsiteY64" fmla="*/ 38220 h 262265"/>
                  <a:gd name="connsiteX65" fmla="*/ 294554 w 311869"/>
                  <a:gd name="connsiteY65" fmla="*/ 67214 h 262265"/>
                  <a:gd name="connsiteX66" fmla="*/ 280057 w 311869"/>
                  <a:gd name="connsiteY66" fmla="*/ 80393 h 262265"/>
                  <a:gd name="connsiteX67" fmla="*/ 270831 w 311869"/>
                  <a:gd name="connsiteY67" fmla="*/ 94890 h 262265"/>
                  <a:gd name="connsiteX68" fmla="*/ 269514 w 311869"/>
                  <a:gd name="connsiteY68" fmla="*/ 143653 h 262265"/>
                  <a:gd name="connsiteX69" fmla="*/ 269514 w 311869"/>
                  <a:gd name="connsiteY69" fmla="*/ 156832 h 262265"/>
                  <a:gd name="connsiteX70" fmla="*/ 269514 w 311869"/>
                  <a:gd name="connsiteY70" fmla="*/ 168693 h 262265"/>
                  <a:gd name="connsiteX71" fmla="*/ 270831 w 311869"/>
                  <a:gd name="connsiteY71" fmla="*/ 176601 h 262265"/>
                  <a:gd name="connsiteX72" fmla="*/ 270831 w 311869"/>
                  <a:gd name="connsiteY72" fmla="*/ 201641 h 262265"/>
                  <a:gd name="connsiteX73" fmla="*/ 262924 w 311869"/>
                  <a:gd name="connsiteY73" fmla="*/ 218774 h 262265"/>
                  <a:gd name="connsiteX74" fmla="*/ 258970 w 311869"/>
                  <a:gd name="connsiteY74" fmla="*/ 227999 h 262265"/>
                  <a:gd name="connsiteX75" fmla="*/ 257652 w 311869"/>
                  <a:gd name="connsiteY75" fmla="*/ 239860 h 262265"/>
                  <a:gd name="connsiteX76" fmla="*/ 257652 w 311869"/>
                  <a:gd name="connsiteY76" fmla="*/ 250404 h 262265"/>
                  <a:gd name="connsiteX77" fmla="*/ 252380 w 311869"/>
                  <a:gd name="connsiteY77" fmla="*/ 262265 h 26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1869" h="262265">
                    <a:moveTo>
                      <a:pt x="252380" y="262265"/>
                    </a:moveTo>
                    <a:cubicBezTo>
                      <a:pt x="248427" y="262265"/>
                      <a:pt x="245791" y="260947"/>
                      <a:pt x="241837" y="258312"/>
                    </a:cubicBezTo>
                    <a:cubicBezTo>
                      <a:pt x="239201" y="255676"/>
                      <a:pt x="237883" y="253040"/>
                      <a:pt x="236566" y="250404"/>
                    </a:cubicBezTo>
                    <a:cubicBezTo>
                      <a:pt x="235247" y="247768"/>
                      <a:pt x="232611" y="245132"/>
                      <a:pt x="229976" y="242496"/>
                    </a:cubicBezTo>
                    <a:cubicBezTo>
                      <a:pt x="227340" y="241178"/>
                      <a:pt x="224704" y="239860"/>
                      <a:pt x="222068" y="239860"/>
                    </a:cubicBezTo>
                    <a:cubicBezTo>
                      <a:pt x="216797" y="238543"/>
                      <a:pt x="211525" y="237224"/>
                      <a:pt x="207572" y="233271"/>
                    </a:cubicBezTo>
                    <a:cubicBezTo>
                      <a:pt x="203618" y="230635"/>
                      <a:pt x="200982" y="227999"/>
                      <a:pt x="198346" y="224045"/>
                    </a:cubicBezTo>
                    <a:cubicBezTo>
                      <a:pt x="195710" y="221409"/>
                      <a:pt x="194392" y="220092"/>
                      <a:pt x="191756" y="217456"/>
                    </a:cubicBezTo>
                    <a:cubicBezTo>
                      <a:pt x="183849" y="210866"/>
                      <a:pt x="175941" y="205595"/>
                      <a:pt x="168034" y="201641"/>
                    </a:cubicBezTo>
                    <a:cubicBezTo>
                      <a:pt x="162762" y="199005"/>
                      <a:pt x="156173" y="195051"/>
                      <a:pt x="150901" y="191097"/>
                    </a:cubicBezTo>
                    <a:cubicBezTo>
                      <a:pt x="141676" y="184508"/>
                      <a:pt x="136404" y="180554"/>
                      <a:pt x="127179" y="177918"/>
                    </a:cubicBezTo>
                    <a:cubicBezTo>
                      <a:pt x="120589" y="176601"/>
                      <a:pt x="114000" y="173965"/>
                      <a:pt x="108728" y="170011"/>
                    </a:cubicBezTo>
                    <a:lnTo>
                      <a:pt x="106092" y="171329"/>
                    </a:lnTo>
                    <a:lnTo>
                      <a:pt x="106092" y="171329"/>
                    </a:lnTo>
                    <a:cubicBezTo>
                      <a:pt x="104774" y="168693"/>
                      <a:pt x="102139" y="166058"/>
                      <a:pt x="98185" y="163422"/>
                    </a:cubicBezTo>
                    <a:cubicBezTo>
                      <a:pt x="94231" y="159468"/>
                      <a:pt x="88959" y="155514"/>
                      <a:pt x="86323" y="147606"/>
                    </a:cubicBezTo>
                    <a:cubicBezTo>
                      <a:pt x="78416" y="146289"/>
                      <a:pt x="71826" y="141017"/>
                      <a:pt x="66555" y="137063"/>
                    </a:cubicBezTo>
                    <a:cubicBezTo>
                      <a:pt x="63919" y="134427"/>
                      <a:pt x="59965" y="131791"/>
                      <a:pt x="56012" y="130474"/>
                    </a:cubicBezTo>
                    <a:cubicBezTo>
                      <a:pt x="54694" y="129155"/>
                      <a:pt x="52058" y="127838"/>
                      <a:pt x="50740" y="127838"/>
                    </a:cubicBezTo>
                    <a:cubicBezTo>
                      <a:pt x="46786" y="126520"/>
                      <a:pt x="42832" y="123884"/>
                      <a:pt x="38878" y="121248"/>
                    </a:cubicBezTo>
                    <a:cubicBezTo>
                      <a:pt x="37560" y="119931"/>
                      <a:pt x="36243" y="118612"/>
                      <a:pt x="34925" y="118612"/>
                    </a:cubicBezTo>
                    <a:cubicBezTo>
                      <a:pt x="32289" y="115976"/>
                      <a:pt x="30971" y="114659"/>
                      <a:pt x="27017" y="113341"/>
                    </a:cubicBezTo>
                    <a:cubicBezTo>
                      <a:pt x="24381" y="112023"/>
                      <a:pt x="21746" y="112023"/>
                      <a:pt x="19110" y="110705"/>
                    </a:cubicBezTo>
                    <a:cubicBezTo>
                      <a:pt x="12520" y="109387"/>
                      <a:pt x="5931" y="108069"/>
                      <a:pt x="1977" y="101480"/>
                    </a:cubicBezTo>
                    <a:cubicBezTo>
                      <a:pt x="-659" y="97526"/>
                      <a:pt x="-659" y="92254"/>
                      <a:pt x="1977" y="85664"/>
                    </a:cubicBezTo>
                    <a:lnTo>
                      <a:pt x="1977" y="84347"/>
                    </a:lnTo>
                    <a:cubicBezTo>
                      <a:pt x="4613" y="77757"/>
                      <a:pt x="5931" y="72485"/>
                      <a:pt x="4613" y="65896"/>
                    </a:cubicBezTo>
                    <a:cubicBezTo>
                      <a:pt x="4613" y="64578"/>
                      <a:pt x="4613" y="63260"/>
                      <a:pt x="3295" y="61942"/>
                    </a:cubicBezTo>
                    <a:cubicBezTo>
                      <a:pt x="1977" y="56670"/>
                      <a:pt x="659" y="50081"/>
                      <a:pt x="3295" y="43491"/>
                    </a:cubicBezTo>
                    <a:cubicBezTo>
                      <a:pt x="5931" y="38220"/>
                      <a:pt x="9885" y="34266"/>
                      <a:pt x="13838" y="30312"/>
                    </a:cubicBezTo>
                    <a:cubicBezTo>
                      <a:pt x="16474" y="27677"/>
                      <a:pt x="17792" y="26358"/>
                      <a:pt x="19110" y="23722"/>
                    </a:cubicBezTo>
                    <a:cubicBezTo>
                      <a:pt x="23064" y="18451"/>
                      <a:pt x="25699" y="13179"/>
                      <a:pt x="28335" y="6590"/>
                    </a:cubicBezTo>
                    <a:lnTo>
                      <a:pt x="30971" y="0"/>
                    </a:lnTo>
                    <a:lnTo>
                      <a:pt x="34925" y="6590"/>
                    </a:lnTo>
                    <a:cubicBezTo>
                      <a:pt x="36243" y="10543"/>
                      <a:pt x="37560" y="13179"/>
                      <a:pt x="38878" y="15815"/>
                    </a:cubicBezTo>
                    <a:cubicBezTo>
                      <a:pt x="40196" y="22405"/>
                      <a:pt x="41514" y="23722"/>
                      <a:pt x="44150" y="23722"/>
                    </a:cubicBezTo>
                    <a:cubicBezTo>
                      <a:pt x="45468" y="23722"/>
                      <a:pt x="48104" y="23722"/>
                      <a:pt x="50740" y="22405"/>
                    </a:cubicBezTo>
                    <a:lnTo>
                      <a:pt x="54694" y="21087"/>
                    </a:lnTo>
                    <a:cubicBezTo>
                      <a:pt x="61283" y="18451"/>
                      <a:pt x="66555" y="15815"/>
                      <a:pt x="73144" y="15815"/>
                    </a:cubicBezTo>
                    <a:cubicBezTo>
                      <a:pt x="77098" y="15815"/>
                      <a:pt x="82370" y="17133"/>
                      <a:pt x="86323" y="19769"/>
                    </a:cubicBezTo>
                    <a:cubicBezTo>
                      <a:pt x="95549" y="23722"/>
                      <a:pt x="106092" y="28994"/>
                      <a:pt x="117953" y="31630"/>
                    </a:cubicBezTo>
                    <a:cubicBezTo>
                      <a:pt x="121907" y="32948"/>
                      <a:pt x="124543" y="32948"/>
                      <a:pt x="127179" y="32948"/>
                    </a:cubicBezTo>
                    <a:cubicBezTo>
                      <a:pt x="129814" y="32948"/>
                      <a:pt x="131132" y="32948"/>
                      <a:pt x="133768" y="32948"/>
                    </a:cubicBezTo>
                    <a:cubicBezTo>
                      <a:pt x="135086" y="32948"/>
                      <a:pt x="135086" y="32948"/>
                      <a:pt x="136404" y="32948"/>
                    </a:cubicBezTo>
                    <a:cubicBezTo>
                      <a:pt x="139040" y="32948"/>
                      <a:pt x="141676" y="31630"/>
                      <a:pt x="144312" y="31630"/>
                    </a:cubicBezTo>
                    <a:cubicBezTo>
                      <a:pt x="146947" y="31630"/>
                      <a:pt x="148265" y="31630"/>
                      <a:pt x="150901" y="32948"/>
                    </a:cubicBezTo>
                    <a:cubicBezTo>
                      <a:pt x="153537" y="34266"/>
                      <a:pt x="156173" y="35584"/>
                      <a:pt x="158809" y="36901"/>
                    </a:cubicBezTo>
                    <a:cubicBezTo>
                      <a:pt x="164081" y="39537"/>
                      <a:pt x="168034" y="40856"/>
                      <a:pt x="174624" y="40856"/>
                    </a:cubicBezTo>
                    <a:cubicBezTo>
                      <a:pt x="175941" y="40856"/>
                      <a:pt x="178577" y="40856"/>
                      <a:pt x="179895" y="40856"/>
                    </a:cubicBezTo>
                    <a:cubicBezTo>
                      <a:pt x="185167" y="39537"/>
                      <a:pt x="190439" y="39537"/>
                      <a:pt x="195710" y="39537"/>
                    </a:cubicBezTo>
                    <a:lnTo>
                      <a:pt x="202300" y="39537"/>
                    </a:lnTo>
                    <a:cubicBezTo>
                      <a:pt x="206253" y="39537"/>
                      <a:pt x="210208" y="39537"/>
                      <a:pt x="214161" y="38220"/>
                    </a:cubicBezTo>
                    <a:cubicBezTo>
                      <a:pt x="216797" y="38220"/>
                      <a:pt x="218115" y="36901"/>
                      <a:pt x="220751" y="35584"/>
                    </a:cubicBezTo>
                    <a:cubicBezTo>
                      <a:pt x="222068" y="34266"/>
                      <a:pt x="223387" y="34266"/>
                      <a:pt x="224704" y="32948"/>
                    </a:cubicBezTo>
                    <a:cubicBezTo>
                      <a:pt x="227340" y="31630"/>
                      <a:pt x="231294" y="30312"/>
                      <a:pt x="235247" y="30312"/>
                    </a:cubicBezTo>
                    <a:cubicBezTo>
                      <a:pt x="237883" y="30312"/>
                      <a:pt x="240519" y="30312"/>
                      <a:pt x="241837" y="30312"/>
                    </a:cubicBezTo>
                    <a:cubicBezTo>
                      <a:pt x="244473" y="30312"/>
                      <a:pt x="245791" y="30312"/>
                      <a:pt x="248427" y="31630"/>
                    </a:cubicBezTo>
                    <a:cubicBezTo>
                      <a:pt x="253699" y="32948"/>
                      <a:pt x="258970" y="32948"/>
                      <a:pt x="264242" y="32948"/>
                    </a:cubicBezTo>
                    <a:cubicBezTo>
                      <a:pt x="268195" y="32948"/>
                      <a:pt x="272149" y="32948"/>
                      <a:pt x="274785" y="31630"/>
                    </a:cubicBezTo>
                    <a:cubicBezTo>
                      <a:pt x="280057" y="28994"/>
                      <a:pt x="286646" y="25041"/>
                      <a:pt x="290600" y="19769"/>
                    </a:cubicBezTo>
                    <a:cubicBezTo>
                      <a:pt x="290600" y="19769"/>
                      <a:pt x="291918" y="18451"/>
                      <a:pt x="291918" y="17133"/>
                    </a:cubicBezTo>
                    <a:cubicBezTo>
                      <a:pt x="294554" y="13179"/>
                      <a:pt x="297190" y="9226"/>
                      <a:pt x="302462" y="9226"/>
                    </a:cubicBezTo>
                    <a:cubicBezTo>
                      <a:pt x="303779" y="9226"/>
                      <a:pt x="305097" y="9226"/>
                      <a:pt x="306415" y="10543"/>
                    </a:cubicBezTo>
                    <a:cubicBezTo>
                      <a:pt x="314322" y="14498"/>
                      <a:pt x="311686" y="28994"/>
                      <a:pt x="310369" y="36901"/>
                    </a:cubicBezTo>
                    <a:lnTo>
                      <a:pt x="310369" y="38220"/>
                    </a:lnTo>
                    <a:cubicBezTo>
                      <a:pt x="307733" y="50081"/>
                      <a:pt x="302462" y="59306"/>
                      <a:pt x="294554" y="67214"/>
                    </a:cubicBezTo>
                    <a:cubicBezTo>
                      <a:pt x="289282" y="72485"/>
                      <a:pt x="285328" y="76439"/>
                      <a:pt x="280057" y="80393"/>
                    </a:cubicBezTo>
                    <a:cubicBezTo>
                      <a:pt x="273467" y="84347"/>
                      <a:pt x="270831" y="86983"/>
                      <a:pt x="270831" y="94890"/>
                    </a:cubicBezTo>
                    <a:cubicBezTo>
                      <a:pt x="269514" y="109387"/>
                      <a:pt x="268195" y="127838"/>
                      <a:pt x="269514" y="143653"/>
                    </a:cubicBezTo>
                    <a:cubicBezTo>
                      <a:pt x="269514" y="147606"/>
                      <a:pt x="269514" y="152878"/>
                      <a:pt x="269514" y="156832"/>
                    </a:cubicBezTo>
                    <a:cubicBezTo>
                      <a:pt x="269514" y="160786"/>
                      <a:pt x="269514" y="164739"/>
                      <a:pt x="269514" y="168693"/>
                    </a:cubicBezTo>
                    <a:cubicBezTo>
                      <a:pt x="269514" y="171329"/>
                      <a:pt x="270831" y="173965"/>
                      <a:pt x="270831" y="176601"/>
                    </a:cubicBezTo>
                    <a:cubicBezTo>
                      <a:pt x="272149" y="184508"/>
                      <a:pt x="273467" y="192416"/>
                      <a:pt x="270831" y="201641"/>
                    </a:cubicBezTo>
                    <a:cubicBezTo>
                      <a:pt x="268195" y="208230"/>
                      <a:pt x="265559" y="213502"/>
                      <a:pt x="262924" y="218774"/>
                    </a:cubicBezTo>
                    <a:cubicBezTo>
                      <a:pt x="261606" y="221409"/>
                      <a:pt x="260288" y="224045"/>
                      <a:pt x="258970" y="227999"/>
                    </a:cubicBezTo>
                    <a:cubicBezTo>
                      <a:pt x="257652" y="231953"/>
                      <a:pt x="257652" y="235907"/>
                      <a:pt x="257652" y="239860"/>
                    </a:cubicBezTo>
                    <a:cubicBezTo>
                      <a:pt x="257652" y="242496"/>
                      <a:pt x="258970" y="246450"/>
                      <a:pt x="257652" y="250404"/>
                    </a:cubicBezTo>
                    <a:cubicBezTo>
                      <a:pt x="262924" y="259629"/>
                      <a:pt x="257652" y="262265"/>
                      <a:pt x="252380" y="262265"/>
                    </a:cubicBezTo>
                    <a:close/>
                  </a:path>
                </a:pathLst>
              </a:custGeom>
              <a:grpFill/>
              <a:ln w="6350" cap="flat">
                <a:solidFill>
                  <a:srgbClr val="94C33D"/>
                </a:solid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A1DCFB1-038F-594A-9A08-BF00A27D6C52}"/>
                  </a:ext>
                </a:extLst>
              </p:cNvPr>
              <p:cNvSpPr/>
              <p:nvPr/>
            </p:nvSpPr>
            <p:spPr>
              <a:xfrm>
                <a:off x="5801601" y="8771868"/>
                <a:ext cx="322611" cy="274125"/>
              </a:xfrm>
              <a:custGeom>
                <a:avLst/>
                <a:gdLst>
                  <a:gd name="connsiteX0" fmla="*/ 251062 w 322611"/>
                  <a:gd name="connsiteY0" fmla="*/ 274126 h 274125"/>
                  <a:gd name="connsiteX1" fmla="*/ 237883 w 322611"/>
                  <a:gd name="connsiteY1" fmla="*/ 268854 h 274125"/>
                  <a:gd name="connsiteX2" fmla="*/ 231293 w 322611"/>
                  <a:gd name="connsiteY2" fmla="*/ 260947 h 274125"/>
                  <a:gd name="connsiteX3" fmla="*/ 226022 w 322611"/>
                  <a:gd name="connsiteY3" fmla="*/ 255675 h 274125"/>
                  <a:gd name="connsiteX4" fmla="*/ 219433 w 322611"/>
                  <a:gd name="connsiteY4" fmla="*/ 253040 h 274125"/>
                  <a:gd name="connsiteX5" fmla="*/ 203618 w 322611"/>
                  <a:gd name="connsiteY5" fmla="*/ 245132 h 274125"/>
                  <a:gd name="connsiteX6" fmla="*/ 194392 w 322611"/>
                  <a:gd name="connsiteY6" fmla="*/ 235906 h 274125"/>
                  <a:gd name="connsiteX7" fmla="*/ 187802 w 322611"/>
                  <a:gd name="connsiteY7" fmla="*/ 229316 h 274125"/>
                  <a:gd name="connsiteX8" fmla="*/ 165398 w 322611"/>
                  <a:gd name="connsiteY8" fmla="*/ 213502 h 274125"/>
                  <a:gd name="connsiteX9" fmla="*/ 148265 w 322611"/>
                  <a:gd name="connsiteY9" fmla="*/ 202958 h 274125"/>
                  <a:gd name="connsiteX10" fmla="*/ 125861 w 322611"/>
                  <a:gd name="connsiteY10" fmla="*/ 191097 h 274125"/>
                  <a:gd name="connsiteX11" fmla="*/ 108728 w 322611"/>
                  <a:gd name="connsiteY11" fmla="*/ 184508 h 274125"/>
                  <a:gd name="connsiteX12" fmla="*/ 104774 w 322611"/>
                  <a:gd name="connsiteY12" fmla="*/ 187144 h 274125"/>
                  <a:gd name="connsiteX13" fmla="*/ 102138 w 322611"/>
                  <a:gd name="connsiteY13" fmla="*/ 183190 h 274125"/>
                  <a:gd name="connsiteX14" fmla="*/ 95549 w 322611"/>
                  <a:gd name="connsiteY14" fmla="*/ 176600 h 274125"/>
                  <a:gd name="connsiteX15" fmla="*/ 83687 w 322611"/>
                  <a:gd name="connsiteY15" fmla="*/ 160786 h 274125"/>
                  <a:gd name="connsiteX16" fmla="*/ 65237 w 322611"/>
                  <a:gd name="connsiteY16" fmla="*/ 150242 h 274125"/>
                  <a:gd name="connsiteX17" fmla="*/ 56011 w 322611"/>
                  <a:gd name="connsiteY17" fmla="*/ 143652 h 274125"/>
                  <a:gd name="connsiteX18" fmla="*/ 50740 w 322611"/>
                  <a:gd name="connsiteY18" fmla="*/ 141017 h 274125"/>
                  <a:gd name="connsiteX19" fmla="*/ 38878 w 322611"/>
                  <a:gd name="connsiteY19" fmla="*/ 134427 h 274125"/>
                  <a:gd name="connsiteX20" fmla="*/ 34925 w 322611"/>
                  <a:gd name="connsiteY20" fmla="*/ 130473 h 274125"/>
                  <a:gd name="connsiteX21" fmla="*/ 29653 w 322611"/>
                  <a:gd name="connsiteY21" fmla="*/ 126519 h 274125"/>
                  <a:gd name="connsiteX22" fmla="*/ 21746 w 322611"/>
                  <a:gd name="connsiteY22" fmla="*/ 123883 h 274125"/>
                  <a:gd name="connsiteX23" fmla="*/ 1977 w 322611"/>
                  <a:gd name="connsiteY23" fmla="*/ 113340 h 274125"/>
                  <a:gd name="connsiteX24" fmla="*/ 1977 w 322611"/>
                  <a:gd name="connsiteY24" fmla="*/ 93572 h 274125"/>
                  <a:gd name="connsiteX25" fmla="*/ 1977 w 322611"/>
                  <a:gd name="connsiteY25" fmla="*/ 92254 h 274125"/>
                  <a:gd name="connsiteX26" fmla="*/ 4613 w 322611"/>
                  <a:gd name="connsiteY26" fmla="*/ 76439 h 274125"/>
                  <a:gd name="connsiteX27" fmla="*/ 3295 w 322611"/>
                  <a:gd name="connsiteY27" fmla="*/ 73803 h 274125"/>
                  <a:gd name="connsiteX28" fmla="*/ 4613 w 322611"/>
                  <a:gd name="connsiteY28" fmla="*/ 52717 h 274125"/>
                  <a:gd name="connsiteX29" fmla="*/ 16474 w 322611"/>
                  <a:gd name="connsiteY29" fmla="*/ 38219 h 274125"/>
                  <a:gd name="connsiteX30" fmla="*/ 21746 w 322611"/>
                  <a:gd name="connsiteY30" fmla="*/ 31629 h 274125"/>
                  <a:gd name="connsiteX31" fmla="*/ 29653 w 322611"/>
                  <a:gd name="connsiteY31" fmla="*/ 15815 h 274125"/>
                  <a:gd name="connsiteX32" fmla="*/ 36242 w 322611"/>
                  <a:gd name="connsiteY32" fmla="*/ 0 h 274125"/>
                  <a:gd name="connsiteX33" fmla="*/ 44150 w 322611"/>
                  <a:gd name="connsiteY33" fmla="*/ 14497 h 274125"/>
                  <a:gd name="connsiteX34" fmla="*/ 48104 w 322611"/>
                  <a:gd name="connsiteY34" fmla="*/ 23722 h 274125"/>
                  <a:gd name="connsiteX35" fmla="*/ 49422 w 322611"/>
                  <a:gd name="connsiteY35" fmla="*/ 28994 h 274125"/>
                  <a:gd name="connsiteX36" fmla="*/ 53376 w 322611"/>
                  <a:gd name="connsiteY36" fmla="*/ 27676 h 274125"/>
                  <a:gd name="connsiteX37" fmla="*/ 57329 w 322611"/>
                  <a:gd name="connsiteY37" fmla="*/ 26358 h 274125"/>
                  <a:gd name="connsiteX38" fmla="*/ 77098 w 322611"/>
                  <a:gd name="connsiteY38" fmla="*/ 21086 h 274125"/>
                  <a:gd name="connsiteX39" fmla="*/ 92913 w 322611"/>
                  <a:gd name="connsiteY39" fmla="*/ 25040 h 274125"/>
                  <a:gd name="connsiteX40" fmla="*/ 123225 w 322611"/>
                  <a:gd name="connsiteY40" fmla="*/ 35584 h 274125"/>
                  <a:gd name="connsiteX41" fmla="*/ 136404 w 322611"/>
                  <a:gd name="connsiteY41" fmla="*/ 35584 h 274125"/>
                  <a:gd name="connsiteX42" fmla="*/ 139040 w 322611"/>
                  <a:gd name="connsiteY42" fmla="*/ 35584 h 274125"/>
                  <a:gd name="connsiteX43" fmla="*/ 156173 w 322611"/>
                  <a:gd name="connsiteY43" fmla="*/ 35584 h 274125"/>
                  <a:gd name="connsiteX44" fmla="*/ 165398 w 322611"/>
                  <a:gd name="connsiteY44" fmla="*/ 39537 h 274125"/>
                  <a:gd name="connsiteX45" fmla="*/ 183849 w 322611"/>
                  <a:gd name="connsiteY45" fmla="*/ 43491 h 274125"/>
                  <a:gd name="connsiteX46" fmla="*/ 200982 w 322611"/>
                  <a:gd name="connsiteY46" fmla="*/ 42173 h 274125"/>
                  <a:gd name="connsiteX47" fmla="*/ 207571 w 322611"/>
                  <a:gd name="connsiteY47" fmla="*/ 42173 h 274125"/>
                  <a:gd name="connsiteX48" fmla="*/ 219433 w 322611"/>
                  <a:gd name="connsiteY48" fmla="*/ 42173 h 274125"/>
                  <a:gd name="connsiteX49" fmla="*/ 224704 w 322611"/>
                  <a:gd name="connsiteY49" fmla="*/ 39537 h 274125"/>
                  <a:gd name="connsiteX50" fmla="*/ 229976 w 322611"/>
                  <a:gd name="connsiteY50" fmla="*/ 36901 h 274125"/>
                  <a:gd name="connsiteX51" fmla="*/ 249745 w 322611"/>
                  <a:gd name="connsiteY51" fmla="*/ 34265 h 274125"/>
                  <a:gd name="connsiteX52" fmla="*/ 256334 w 322611"/>
                  <a:gd name="connsiteY52" fmla="*/ 35584 h 274125"/>
                  <a:gd name="connsiteX53" fmla="*/ 280056 w 322611"/>
                  <a:gd name="connsiteY53" fmla="*/ 35584 h 274125"/>
                  <a:gd name="connsiteX54" fmla="*/ 293236 w 322611"/>
                  <a:gd name="connsiteY54" fmla="*/ 25040 h 274125"/>
                  <a:gd name="connsiteX55" fmla="*/ 294554 w 322611"/>
                  <a:gd name="connsiteY55" fmla="*/ 23722 h 274125"/>
                  <a:gd name="connsiteX56" fmla="*/ 309051 w 322611"/>
                  <a:gd name="connsiteY56" fmla="*/ 13179 h 274125"/>
                  <a:gd name="connsiteX57" fmla="*/ 314323 w 322611"/>
                  <a:gd name="connsiteY57" fmla="*/ 14497 h 274125"/>
                  <a:gd name="connsiteX58" fmla="*/ 320912 w 322611"/>
                  <a:gd name="connsiteY58" fmla="*/ 46127 h 274125"/>
                  <a:gd name="connsiteX59" fmla="*/ 320912 w 322611"/>
                  <a:gd name="connsiteY59" fmla="*/ 47445 h 274125"/>
                  <a:gd name="connsiteX60" fmla="*/ 303779 w 322611"/>
                  <a:gd name="connsiteY60" fmla="*/ 79075 h 274125"/>
                  <a:gd name="connsiteX61" fmla="*/ 287964 w 322611"/>
                  <a:gd name="connsiteY61" fmla="*/ 92254 h 274125"/>
                  <a:gd name="connsiteX62" fmla="*/ 280056 w 322611"/>
                  <a:gd name="connsiteY62" fmla="*/ 102797 h 274125"/>
                  <a:gd name="connsiteX63" fmla="*/ 278739 w 322611"/>
                  <a:gd name="connsiteY63" fmla="*/ 150242 h 274125"/>
                  <a:gd name="connsiteX64" fmla="*/ 278739 w 322611"/>
                  <a:gd name="connsiteY64" fmla="*/ 164739 h 274125"/>
                  <a:gd name="connsiteX65" fmla="*/ 278739 w 322611"/>
                  <a:gd name="connsiteY65" fmla="*/ 166057 h 274125"/>
                  <a:gd name="connsiteX66" fmla="*/ 278739 w 322611"/>
                  <a:gd name="connsiteY66" fmla="*/ 175282 h 274125"/>
                  <a:gd name="connsiteX67" fmla="*/ 280056 w 322611"/>
                  <a:gd name="connsiteY67" fmla="*/ 183190 h 274125"/>
                  <a:gd name="connsiteX68" fmla="*/ 280056 w 322611"/>
                  <a:gd name="connsiteY68" fmla="*/ 210866 h 274125"/>
                  <a:gd name="connsiteX69" fmla="*/ 272149 w 322611"/>
                  <a:gd name="connsiteY69" fmla="*/ 229316 h 274125"/>
                  <a:gd name="connsiteX70" fmla="*/ 270831 w 322611"/>
                  <a:gd name="connsiteY70" fmla="*/ 231952 h 274125"/>
                  <a:gd name="connsiteX71" fmla="*/ 268196 w 322611"/>
                  <a:gd name="connsiteY71" fmla="*/ 238542 h 274125"/>
                  <a:gd name="connsiteX72" fmla="*/ 268196 w 322611"/>
                  <a:gd name="connsiteY72" fmla="*/ 247768 h 274125"/>
                  <a:gd name="connsiteX73" fmla="*/ 268196 w 322611"/>
                  <a:gd name="connsiteY73" fmla="*/ 259629 h 274125"/>
                  <a:gd name="connsiteX74" fmla="*/ 251062 w 322611"/>
                  <a:gd name="connsiteY74" fmla="*/ 274126 h 274125"/>
                  <a:gd name="connsiteX75" fmla="*/ 108728 w 322611"/>
                  <a:gd name="connsiteY75" fmla="*/ 172646 h 274125"/>
                  <a:gd name="connsiteX76" fmla="*/ 111364 w 322611"/>
                  <a:gd name="connsiteY76" fmla="*/ 173965 h 274125"/>
                  <a:gd name="connsiteX77" fmla="*/ 128496 w 322611"/>
                  <a:gd name="connsiteY77" fmla="*/ 181872 h 274125"/>
                  <a:gd name="connsiteX78" fmla="*/ 153537 w 322611"/>
                  <a:gd name="connsiteY78" fmla="*/ 195051 h 274125"/>
                  <a:gd name="connsiteX79" fmla="*/ 169352 w 322611"/>
                  <a:gd name="connsiteY79" fmla="*/ 204277 h 274125"/>
                  <a:gd name="connsiteX80" fmla="*/ 194392 w 322611"/>
                  <a:gd name="connsiteY80" fmla="*/ 221409 h 274125"/>
                  <a:gd name="connsiteX81" fmla="*/ 200982 w 322611"/>
                  <a:gd name="connsiteY81" fmla="*/ 227999 h 274125"/>
                  <a:gd name="connsiteX82" fmla="*/ 210207 w 322611"/>
                  <a:gd name="connsiteY82" fmla="*/ 237224 h 274125"/>
                  <a:gd name="connsiteX83" fmla="*/ 223386 w 322611"/>
                  <a:gd name="connsiteY83" fmla="*/ 243814 h 274125"/>
                  <a:gd name="connsiteX84" fmla="*/ 231293 w 322611"/>
                  <a:gd name="connsiteY84" fmla="*/ 246450 h 274125"/>
                  <a:gd name="connsiteX85" fmla="*/ 240519 w 322611"/>
                  <a:gd name="connsiteY85" fmla="*/ 255675 h 274125"/>
                  <a:gd name="connsiteX86" fmla="*/ 245791 w 322611"/>
                  <a:gd name="connsiteY86" fmla="*/ 262264 h 274125"/>
                  <a:gd name="connsiteX87" fmla="*/ 252381 w 322611"/>
                  <a:gd name="connsiteY87" fmla="*/ 264900 h 274125"/>
                  <a:gd name="connsiteX88" fmla="*/ 257652 w 322611"/>
                  <a:gd name="connsiteY88" fmla="*/ 259629 h 274125"/>
                  <a:gd name="connsiteX89" fmla="*/ 257652 w 322611"/>
                  <a:gd name="connsiteY89" fmla="*/ 250404 h 274125"/>
                  <a:gd name="connsiteX90" fmla="*/ 258970 w 322611"/>
                  <a:gd name="connsiteY90" fmla="*/ 235906 h 274125"/>
                  <a:gd name="connsiteX91" fmla="*/ 261606 w 322611"/>
                  <a:gd name="connsiteY91" fmla="*/ 229316 h 274125"/>
                  <a:gd name="connsiteX92" fmla="*/ 262924 w 322611"/>
                  <a:gd name="connsiteY92" fmla="*/ 226681 h 274125"/>
                  <a:gd name="connsiteX93" fmla="*/ 270831 w 322611"/>
                  <a:gd name="connsiteY93" fmla="*/ 209548 h 274125"/>
                  <a:gd name="connsiteX94" fmla="*/ 270831 w 322611"/>
                  <a:gd name="connsiteY94" fmla="*/ 187144 h 274125"/>
                  <a:gd name="connsiteX95" fmla="*/ 269513 w 322611"/>
                  <a:gd name="connsiteY95" fmla="*/ 177918 h 274125"/>
                  <a:gd name="connsiteX96" fmla="*/ 269513 w 322611"/>
                  <a:gd name="connsiteY96" fmla="*/ 167375 h 274125"/>
                  <a:gd name="connsiteX97" fmla="*/ 269513 w 322611"/>
                  <a:gd name="connsiteY97" fmla="*/ 166057 h 274125"/>
                  <a:gd name="connsiteX98" fmla="*/ 269513 w 322611"/>
                  <a:gd name="connsiteY98" fmla="*/ 152878 h 274125"/>
                  <a:gd name="connsiteX99" fmla="*/ 270831 w 322611"/>
                  <a:gd name="connsiteY99" fmla="*/ 102797 h 274125"/>
                  <a:gd name="connsiteX100" fmla="*/ 282692 w 322611"/>
                  <a:gd name="connsiteY100" fmla="*/ 85664 h 274125"/>
                  <a:gd name="connsiteX101" fmla="*/ 297189 w 322611"/>
                  <a:gd name="connsiteY101" fmla="*/ 72485 h 274125"/>
                  <a:gd name="connsiteX102" fmla="*/ 311687 w 322611"/>
                  <a:gd name="connsiteY102" fmla="*/ 46127 h 274125"/>
                  <a:gd name="connsiteX103" fmla="*/ 311687 w 322611"/>
                  <a:gd name="connsiteY103" fmla="*/ 44809 h 274125"/>
                  <a:gd name="connsiteX104" fmla="*/ 310368 w 322611"/>
                  <a:gd name="connsiteY104" fmla="*/ 23722 h 274125"/>
                  <a:gd name="connsiteX105" fmla="*/ 309051 w 322611"/>
                  <a:gd name="connsiteY105" fmla="*/ 23722 h 274125"/>
                  <a:gd name="connsiteX106" fmla="*/ 302461 w 322611"/>
                  <a:gd name="connsiteY106" fmla="*/ 28994 h 274125"/>
                  <a:gd name="connsiteX107" fmla="*/ 299825 w 322611"/>
                  <a:gd name="connsiteY107" fmla="*/ 31629 h 274125"/>
                  <a:gd name="connsiteX108" fmla="*/ 282692 w 322611"/>
                  <a:gd name="connsiteY108" fmla="*/ 43491 h 274125"/>
                  <a:gd name="connsiteX109" fmla="*/ 270831 w 322611"/>
                  <a:gd name="connsiteY109" fmla="*/ 46127 h 274125"/>
                  <a:gd name="connsiteX110" fmla="*/ 253698 w 322611"/>
                  <a:gd name="connsiteY110" fmla="*/ 44809 h 274125"/>
                  <a:gd name="connsiteX111" fmla="*/ 247109 w 322611"/>
                  <a:gd name="connsiteY111" fmla="*/ 43491 h 274125"/>
                  <a:gd name="connsiteX112" fmla="*/ 232612 w 322611"/>
                  <a:gd name="connsiteY112" fmla="*/ 44809 h 274125"/>
                  <a:gd name="connsiteX113" fmla="*/ 228658 w 322611"/>
                  <a:gd name="connsiteY113" fmla="*/ 47445 h 274125"/>
                  <a:gd name="connsiteX114" fmla="*/ 219433 w 322611"/>
                  <a:gd name="connsiteY114" fmla="*/ 51398 h 274125"/>
                  <a:gd name="connsiteX115" fmla="*/ 206254 w 322611"/>
                  <a:gd name="connsiteY115" fmla="*/ 52717 h 274125"/>
                  <a:gd name="connsiteX116" fmla="*/ 199664 w 322611"/>
                  <a:gd name="connsiteY116" fmla="*/ 52717 h 274125"/>
                  <a:gd name="connsiteX117" fmla="*/ 185167 w 322611"/>
                  <a:gd name="connsiteY117" fmla="*/ 54034 h 274125"/>
                  <a:gd name="connsiteX118" fmla="*/ 161444 w 322611"/>
                  <a:gd name="connsiteY118" fmla="*/ 50081 h 274125"/>
                  <a:gd name="connsiteX119" fmla="*/ 153537 w 322611"/>
                  <a:gd name="connsiteY119" fmla="*/ 46127 h 274125"/>
                  <a:gd name="connsiteX120" fmla="*/ 141676 w 322611"/>
                  <a:gd name="connsiteY120" fmla="*/ 46127 h 274125"/>
                  <a:gd name="connsiteX121" fmla="*/ 139040 w 322611"/>
                  <a:gd name="connsiteY121" fmla="*/ 47445 h 274125"/>
                  <a:gd name="connsiteX122" fmla="*/ 121907 w 322611"/>
                  <a:gd name="connsiteY122" fmla="*/ 47445 h 274125"/>
                  <a:gd name="connsiteX123" fmla="*/ 88959 w 322611"/>
                  <a:gd name="connsiteY123" fmla="*/ 35584 h 274125"/>
                  <a:gd name="connsiteX124" fmla="*/ 61283 w 322611"/>
                  <a:gd name="connsiteY124" fmla="*/ 36901 h 274125"/>
                  <a:gd name="connsiteX125" fmla="*/ 57329 w 322611"/>
                  <a:gd name="connsiteY125" fmla="*/ 38219 h 274125"/>
                  <a:gd name="connsiteX126" fmla="*/ 49422 w 322611"/>
                  <a:gd name="connsiteY126" fmla="*/ 40855 h 274125"/>
                  <a:gd name="connsiteX127" fmla="*/ 38878 w 322611"/>
                  <a:gd name="connsiteY127" fmla="*/ 30312 h 274125"/>
                  <a:gd name="connsiteX128" fmla="*/ 36242 w 322611"/>
                  <a:gd name="connsiteY128" fmla="*/ 25040 h 274125"/>
                  <a:gd name="connsiteX129" fmla="*/ 28335 w 322611"/>
                  <a:gd name="connsiteY129" fmla="*/ 39537 h 274125"/>
                  <a:gd name="connsiteX130" fmla="*/ 23063 w 322611"/>
                  <a:gd name="connsiteY130" fmla="*/ 46127 h 274125"/>
                  <a:gd name="connsiteX131" fmla="*/ 12520 w 322611"/>
                  <a:gd name="connsiteY131" fmla="*/ 59306 h 274125"/>
                  <a:gd name="connsiteX132" fmla="*/ 12520 w 322611"/>
                  <a:gd name="connsiteY132" fmla="*/ 75121 h 274125"/>
                  <a:gd name="connsiteX133" fmla="*/ 13838 w 322611"/>
                  <a:gd name="connsiteY133" fmla="*/ 79075 h 274125"/>
                  <a:gd name="connsiteX134" fmla="*/ 11202 w 322611"/>
                  <a:gd name="connsiteY134" fmla="*/ 98844 h 274125"/>
                  <a:gd name="connsiteX135" fmla="*/ 11202 w 322611"/>
                  <a:gd name="connsiteY135" fmla="*/ 100161 h 274125"/>
                  <a:gd name="connsiteX136" fmla="*/ 11202 w 322611"/>
                  <a:gd name="connsiteY136" fmla="*/ 112023 h 274125"/>
                  <a:gd name="connsiteX137" fmla="*/ 24381 w 322611"/>
                  <a:gd name="connsiteY137" fmla="*/ 118612 h 274125"/>
                  <a:gd name="connsiteX138" fmla="*/ 33607 w 322611"/>
                  <a:gd name="connsiteY138" fmla="*/ 121248 h 274125"/>
                  <a:gd name="connsiteX139" fmla="*/ 42832 w 322611"/>
                  <a:gd name="connsiteY139" fmla="*/ 127838 h 274125"/>
                  <a:gd name="connsiteX140" fmla="*/ 46786 w 322611"/>
                  <a:gd name="connsiteY140" fmla="*/ 130473 h 274125"/>
                  <a:gd name="connsiteX141" fmla="*/ 57329 w 322611"/>
                  <a:gd name="connsiteY141" fmla="*/ 137063 h 274125"/>
                  <a:gd name="connsiteX142" fmla="*/ 63919 w 322611"/>
                  <a:gd name="connsiteY142" fmla="*/ 139699 h 274125"/>
                  <a:gd name="connsiteX143" fmla="*/ 74462 w 322611"/>
                  <a:gd name="connsiteY143" fmla="*/ 147606 h 274125"/>
                  <a:gd name="connsiteX144" fmla="*/ 91595 w 322611"/>
                  <a:gd name="connsiteY144" fmla="*/ 156831 h 274125"/>
                  <a:gd name="connsiteX145" fmla="*/ 94231 w 322611"/>
                  <a:gd name="connsiteY145" fmla="*/ 156831 h 274125"/>
                  <a:gd name="connsiteX146" fmla="*/ 95549 w 322611"/>
                  <a:gd name="connsiteY146" fmla="*/ 159467 h 274125"/>
                  <a:gd name="connsiteX147" fmla="*/ 104774 w 322611"/>
                  <a:gd name="connsiteY147" fmla="*/ 172646 h 274125"/>
                  <a:gd name="connsiteX148" fmla="*/ 108728 w 322611"/>
                  <a:gd name="connsiteY148" fmla="*/ 172646 h 274125"/>
                  <a:gd name="connsiteX149" fmla="*/ 108728 w 322611"/>
                  <a:gd name="connsiteY149" fmla="*/ 172646 h 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2611" h="274125">
                    <a:moveTo>
                      <a:pt x="251062" y="274126"/>
                    </a:moveTo>
                    <a:cubicBezTo>
                      <a:pt x="245791" y="274126"/>
                      <a:pt x="241837" y="271490"/>
                      <a:pt x="237883" y="268854"/>
                    </a:cubicBezTo>
                    <a:cubicBezTo>
                      <a:pt x="235248" y="266219"/>
                      <a:pt x="232612" y="263583"/>
                      <a:pt x="231293" y="260947"/>
                    </a:cubicBezTo>
                    <a:cubicBezTo>
                      <a:pt x="229976" y="258311"/>
                      <a:pt x="228658" y="256993"/>
                      <a:pt x="226022" y="255675"/>
                    </a:cubicBezTo>
                    <a:cubicBezTo>
                      <a:pt x="223386" y="254357"/>
                      <a:pt x="220750" y="254357"/>
                      <a:pt x="219433" y="253040"/>
                    </a:cubicBezTo>
                    <a:cubicBezTo>
                      <a:pt x="214161" y="251721"/>
                      <a:pt x="208890" y="249085"/>
                      <a:pt x="203618" y="245132"/>
                    </a:cubicBezTo>
                    <a:cubicBezTo>
                      <a:pt x="199664" y="242496"/>
                      <a:pt x="197028" y="239860"/>
                      <a:pt x="194392" y="235906"/>
                    </a:cubicBezTo>
                    <a:cubicBezTo>
                      <a:pt x="191756" y="233271"/>
                      <a:pt x="190438" y="231952"/>
                      <a:pt x="187802" y="229316"/>
                    </a:cubicBezTo>
                    <a:cubicBezTo>
                      <a:pt x="181213" y="222727"/>
                      <a:pt x="173306" y="218773"/>
                      <a:pt x="165398" y="213502"/>
                    </a:cubicBezTo>
                    <a:cubicBezTo>
                      <a:pt x="158808" y="209548"/>
                      <a:pt x="153537" y="206913"/>
                      <a:pt x="148265" y="202958"/>
                    </a:cubicBezTo>
                    <a:cubicBezTo>
                      <a:pt x="140358" y="197687"/>
                      <a:pt x="133768" y="193733"/>
                      <a:pt x="125861" y="191097"/>
                    </a:cubicBezTo>
                    <a:cubicBezTo>
                      <a:pt x="119271" y="189779"/>
                      <a:pt x="114000" y="187144"/>
                      <a:pt x="108728" y="184508"/>
                    </a:cubicBezTo>
                    <a:lnTo>
                      <a:pt x="104774" y="187144"/>
                    </a:lnTo>
                    <a:lnTo>
                      <a:pt x="102138" y="183190"/>
                    </a:lnTo>
                    <a:cubicBezTo>
                      <a:pt x="100821" y="180554"/>
                      <a:pt x="98185" y="179236"/>
                      <a:pt x="95549" y="176600"/>
                    </a:cubicBezTo>
                    <a:cubicBezTo>
                      <a:pt x="91595" y="172646"/>
                      <a:pt x="86323" y="168693"/>
                      <a:pt x="83687" y="160786"/>
                    </a:cubicBezTo>
                    <a:cubicBezTo>
                      <a:pt x="75780" y="158150"/>
                      <a:pt x="70508" y="154196"/>
                      <a:pt x="65237" y="150242"/>
                    </a:cubicBezTo>
                    <a:cubicBezTo>
                      <a:pt x="62601" y="147606"/>
                      <a:pt x="58647" y="144971"/>
                      <a:pt x="56011" y="143652"/>
                    </a:cubicBezTo>
                    <a:cubicBezTo>
                      <a:pt x="54694" y="142335"/>
                      <a:pt x="52058" y="142335"/>
                      <a:pt x="50740" y="141017"/>
                    </a:cubicBezTo>
                    <a:cubicBezTo>
                      <a:pt x="46786" y="139699"/>
                      <a:pt x="42832" y="137063"/>
                      <a:pt x="38878" y="134427"/>
                    </a:cubicBezTo>
                    <a:cubicBezTo>
                      <a:pt x="37560" y="133109"/>
                      <a:pt x="36242" y="131791"/>
                      <a:pt x="34925" y="130473"/>
                    </a:cubicBezTo>
                    <a:cubicBezTo>
                      <a:pt x="32289" y="127838"/>
                      <a:pt x="30971" y="126519"/>
                      <a:pt x="29653" y="126519"/>
                    </a:cubicBezTo>
                    <a:cubicBezTo>
                      <a:pt x="27017" y="125202"/>
                      <a:pt x="24381" y="125202"/>
                      <a:pt x="21746" y="123883"/>
                    </a:cubicBezTo>
                    <a:cubicBezTo>
                      <a:pt x="13838" y="122566"/>
                      <a:pt x="5931" y="119930"/>
                      <a:pt x="1977" y="113340"/>
                    </a:cubicBezTo>
                    <a:cubicBezTo>
                      <a:pt x="-659" y="108069"/>
                      <a:pt x="-659" y="101480"/>
                      <a:pt x="1977" y="93572"/>
                    </a:cubicBezTo>
                    <a:lnTo>
                      <a:pt x="1977" y="92254"/>
                    </a:lnTo>
                    <a:cubicBezTo>
                      <a:pt x="3295" y="85664"/>
                      <a:pt x="4613" y="81711"/>
                      <a:pt x="4613" y="76439"/>
                    </a:cubicBezTo>
                    <a:lnTo>
                      <a:pt x="3295" y="73803"/>
                    </a:lnTo>
                    <a:cubicBezTo>
                      <a:pt x="1977" y="67213"/>
                      <a:pt x="659" y="60624"/>
                      <a:pt x="4613" y="52717"/>
                    </a:cubicBezTo>
                    <a:cubicBezTo>
                      <a:pt x="7249" y="46127"/>
                      <a:pt x="12520" y="42173"/>
                      <a:pt x="16474" y="38219"/>
                    </a:cubicBezTo>
                    <a:cubicBezTo>
                      <a:pt x="19110" y="35584"/>
                      <a:pt x="20428" y="34265"/>
                      <a:pt x="21746" y="31629"/>
                    </a:cubicBezTo>
                    <a:cubicBezTo>
                      <a:pt x="25699" y="27676"/>
                      <a:pt x="28335" y="21086"/>
                      <a:pt x="29653" y="15815"/>
                    </a:cubicBezTo>
                    <a:lnTo>
                      <a:pt x="36242" y="0"/>
                    </a:lnTo>
                    <a:lnTo>
                      <a:pt x="44150" y="14497"/>
                    </a:lnTo>
                    <a:cubicBezTo>
                      <a:pt x="45468" y="18450"/>
                      <a:pt x="46786" y="21086"/>
                      <a:pt x="48104" y="23722"/>
                    </a:cubicBezTo>
                    <a:cubicBezTo>
                      <a:pt x="48104" y="25040"/>
                      <a:pt x="49422" y="27676"/>
                      <a:pt x="49422" y="28994"/>
                    </a:cubicBezTo>
                    <a:cubicBezTo>
                      <a:pt x="50740" y="28994"/>
                      <a:pt x="52058" y="28994"/>
                      <a:pt x="53376" y="27676"/>
                    </a:cubicBezTo>
                    <a:lnTo>
                      <a:pt x="57329" y="26358"/>
                    </a:lnTo>
                    <a:cubicBezTo>
                      <a:pt x="63919" y="23722"/>
                      <a:pt x="70508" y="21086"/>
                      <a:pt x="77098" y="21086"/>
                    </a:cubicBezTo>
                    <a:cubicBezTo>
                      <a:pt x="82369" y="21086"/>
                      <a:pt x="87641" y="22405"/>
                      <a:pt x="92913" y="25040"/>
                    </a:cubicBezTo>
                    <a:cubicBezTo>
                      <a:pt x="100821" y="28994"/>
                      <a:pt x="112682" y="34265"/>
                      <a:pt x="123225" y="35584"/>
                    </a:cubicBezTo>
                    <a:cubicBezTo>
                      <a:pt x="128496" y="36901"/>
                      <a:pt x="132450" y="36901"/>
                      <a:pt x="136404" y="35584"/>
                    </a:cubicBezTo>
                    <a:lnTo>
                      <a:pt x="139040" y="35584"/>
                    </a:lnTo>
                    <a:cubicBezTo>
                      <a:pt x="142994" y="34265"/>
                      <a:pt x="149583" y="32948"/>
                      <a:pt x="156173" y="35584"/>
                    </a:cubicBezTo>
                    <a:cubicBezTo>
                      <a:pt x="158808" y="36901"/>
                      <a:pt x="162763" y="38219"/>
                      <a:pt x="165398" y="39537"/>
                    </a:cubicBezTo>
                    <a:cubicBezTo>
                      <a:pt x="173306" y="42173"/>
                      <a:pt x="177259" y="44809"/>
                      <a:pt x="183849" y="43491"/>
                    </a:cubicBezTo>
                    <a:cubicBezTo>
                      <a:pt x="189121" y="42173"/>
                      <a:pt x="195710" y="42173"/>
                      <a:pt x="200982" y="42173"/>
                    </a:cubicBezTo>
                    <a:lnTo>
                      <a:pt x="207571" y="42173"/>
                    </a:lnTo>
                    <a:cubicBezTo>
                      <a:pt x="211525" y="42173"/>
                      <a:pt x="215479" y="42173"/>
                      <a:pt x="219433" y="42173"/>
                    </a:cubicBezTo>
                    <a:cubicBezTo>
                      <a:pt x="220750" y="42173"/>
                      <a:pt x="222069" y="40855"/>
                      <a:pt x="224704" y="39537"/>
                    </a:cubicBezTo>
                    <a:cubicBezTo>
                      <a:pt x="226022" y="38219"/>
                      <a:pt x="227340" y="38219"/>
                      <a:pt x="229976" y="36901"/>
                    </a:cubicBezTo>
                    <a:cubicBezTo>
                      <a:pt x="235248" y="34265"/>
                      <a:pt x="241837" y="32948"/>
                      <a:pt x="249745" y="34265"/>
                    </a:cubicBezTo>
                    <a:cubicBezTo>
                      <a:pt x="252381" y="34265"/>
                      <a:pt x="253698" y="34265"/>
                      <a:pt x="256334" y="35584"/>
                    </a:cubicBezTo>
                    <a:cubicBezTo>
                      <a:pt x="265560" y="36901"/>
                      <a:pt x="276103" y="38219"/>
                      <a:pt x="280056" y="35584"/>
                    </a:cubicBezTo>
                    <a:cubicBezTo>
                      <a:pt x="285328" y="32948"/>
                      <a:pt x="290600" y="28994"/>
                      <a:pt x="293236" y="25040"/>
                    </a:cubicBezTo>
                    <a:cubicBezTo>
                      <a:pt x="293236" y="25040"/>
                      <a:pt x="294554" y="23722"/>
                      <a:pt x="294554" y="23722"/>
                    </a:cubicBezTo>
                    <a:cubicBezTo>
                      <a:pt x="297189" y="19769"/>
                      <a:pt x="302461" y="13179"/>
                      <a:pt x="309051" y="13179"/>
                    </a:cubicBezTo>
                    <a:cubicBezTo>
                      <a:pt x="310368" y="13179"/>
                      <a:pt x="313004" y="13179"/>
                      <a:pt x="314323" y="14497"/>
                    </a:cubicBezTo>
                    <a:cubicBezTo>
                      <a:pt x="326183" y="21086"/>
                      <a:pt x="322230" y="36901"/>
                      <a:pt x="320912" y="46127"/>
                    </a:cubicBezTo>
                    <a:lnTo>
                      <a:pt x="320912" y="47445"/>
                    </a:lnTo>
                    <a:cubicBezTo>
                      <a:pt x="318276" y="59306"/>
                      <a:pt x="313004" y="69849"/>
                      <a:pt x="303779" y="79075"/>
                    </a:cubicBezTo>
                    <a:cubicBezTo>
                      <a:pt x="298508" y="84346"/>
                      <a:pt x="294554" y="88300"/>
                      <a:pt x="287964" y="92254"/>
                    </a:cubicBezTo>
                    <a:cubicBezTo>
                      <a:pt x="281375" y="96208"/>
                      <a:pt x="281375" y="97525"/>
                      <a:pt x="280056" y="102797"/>
                    </a:cubicBezTo>
                    <a:cubicBezTo>
                      <a:pt x="278739" y="115976"/>
                      <a:pt x="277420" y="134427"/>
                      <a:pt x="278739" y="150242"/>
                    </a:cubicBezTo>
                    <a:cubicBezTo>
                      <a:pt x="278739" y="154196"/>
                      <a:pt x="278739" y="159467"/>
                      <a:pt x="278739" y="164739"/>
                    </a:cubicBezTo>
                    <a:lnTo>
                      <a:pt x="278739" y="166057"/>
                    </a:lnTo>
                    <a:cubicBezTo>
                      <a:pt x="278739" y="168693"/>
                      <a:pt x="278739" y="172646"/>
                      <a:pt x="278739" y="175282"/>
                    </a:cubicBezTo>
                    <a:cubicBezTo>
                      <a:pt x="278739" y="177918"/>
                      <a:pt x="280056" y="180554"/>
                      <a:pt x="280056" y="183190"/>
                    </a:cubicBezTo>
                    <a:cubicBezTo>
                      <a:pt x="281375" y="191097"/>
                      <a:pt x="282692" y="200323"/>
                      <a:pt x="280056" y="210866"/>
                    </a:cubicBezTo>
                    <a:cubicBezTo>
                      <a:pt x="277420" y="217456"/>
                      <a:pt x="274785" y="222727"/>
                      <a:pt x="272149" y="229316"/>
                    </a:cubicBezTo>
                    <a:lnTo>
                      <a:pt x="270831" y="231952"/>
                    </a:lnTo>
                    <a:cubicBezTo>
                      <a:pt x="269513" y="234588"/>
                      <a:pt x="268196" y="235906"/>
                      <a:pt x="268196" y="238542"/>
                    </a:cubicBezTo>
                    <a:cubicBezTo>
                      <a:pt x="266877" y="241178"/>
                      <a:pt x="266877" y="243814"/>
                      <a:pt x="268196" y="247768"/>
                    </a:cubicBezTo>
                    <a:cubicBezTo>
                      <a:pt x="268196" y="251721"/>
                      <a:pt x="269513" y="255675"/>
                      <a:pt x="268196" y="259629"/>
                    </a:cubicBezTo>
                    <a:cubicBezTo>
                      <a:pt x="265560" y="271490"/>
                      <a:pt x="257652" y="274126"/>
                      <a:pt x="251062" y="274126"/>
                    </a:cubicBezTo>
                    <a:close/>
                    <a:moveTo>
                      <a:pt x="108728" y="172646"/>
                    </a:moveTo>
                    <a:lnTo>
                      <a:pt x="111364" y="173965"/>
                    </a:lnTo>
                    <a:cubicBezTo>
                      <a:pt x="116635" y="177918"/>
                      <a:pt x="121907" y="179236"/>
                      <a:pt x="128496" y="181872"/>
                    </a:cubicBezTo>
                    <a:cubicBezTo>
                      <a:pt x="137722" y="184508"/>
                      <a:pt x="145629" y="188461"/>
                      <a:pt x="153537" y="195051"/>
                    </a:cubicBezTo>
                    <a:cubicBezTo>
                      <a:pt x="158808" y="199005"/>
                      <a:pt x="164080" y="201641"/>
                      <a:pt x="169352" y="204277"/>
                    </a:cubicBezTo>
                    <a:cubicBezTo>
                      <a:pt x="178577" y="209548"/>
                      <a:pt x="186485" y="214820"/>
                      <a:pt x="194392" y="221409"/>
                    </a:cubicBezTo>
                    <a:cubicBezTo>
                      <a:pt x="197028" y="222727"/>
                      <a:pt x="198346" y="225363"/>
                      <a:pt x="200982" y="227999"/>
                    </a:cubicBezTo>
                    <a:cubicBezTo>
                      <a:pt x="203618" y="231952"/>
                      <a:pt x="207571" y="234588"/>
                      <a:pt x="210207" y="237224"/>
                    </a:cubicBezTo>
                    <a:cubicBezTo>
                      <a:pt x="214161" y="241178"/>
                      <a:pt x="218114" y="242496"/>
                      <a:pt x="223386" y="243814"/>
                    </a:cubicBezTo>
                    <a:cubicBezTo>
                      <a:pt x="226022" y="245132"/>
                      <a:pt x="228658" y="245132"/>
                      <a:pt x="231293" y="246450"/>
                    </a:cubicBezTo>
                    <a:cubicBezTo>
                      <a:pt x="235248" y="249085"/>
                      <a:pt x="237883" y="251721"/>
                      <a:pt x="240519" y="255675"/>
                    </a:cubicBezTo>
                    <a:cubicBezTo>
                      <a:pt x="241837" y="258311"/>
                      <a:pt x="243155" y="260947"/>
                      <a:pt x="245791" y="262264"/>
                    </a:cubicBezTo>
                    <a:cubicBezTo>
                      <a:pt x="248427" y="263583"/>
                      <a:pt x="249745" y="264900"/>
                      <a:pt x="252381" y="264900"/>
                    </a:cubicBezTo>
                    <a:cubicBezTo>
                      <a:pt x="255017" y="264900"/>
                      <a:pt x="257652" y="263583"/>
                      <a:pt x="257652" y="259629"/>
                    </a:cubicBezTo>
                    <a:cubicBezTo>
                      <a:pt x="257652" y="256993"/>
                      <a:pt x="257652" y="253040"/>
                      <a:pt x="257652" y="250404"/>
                    </a:cubicBezTo>
                    <a:cubicBezTo>
                      <a:pt x="257652" y="245132"/>
                      <a:pt x="256334" y="241178"/>
                      <a:pt x="258970" y="235906"/>
                    </a:cubicBezTo>
                    <a:cubicBezTo>
                      <a:pt x="260288" y="233271"/>
                      <a:pt x="261606" y="231952"/>
                      <a:pt x="261606" y="229316"/>
                    </a:cubicBezTo>
                    <a:lnTo>
                      <a:pt x="262924" y="226681"/>
                    </a:lnTo>
                    <a:cubicBezTo>
                      <a:pt x="265560" y="220092"/>
                      <a:pt x="268196" y="214820"/>
                      <a:pt x="270831" y="209548"/>
                    </a:cubicBezTo>
                    <a:cubicBezTo>
                      <a:pt x="273467" y="201641"/>
                      <a:pt x="272149" y="195051"/>
                      <a:pt x="270831" y="187144"/>
                    </a:cubicBezTo>
                    <a:cubicBezTo>
                      <a:pt x="270831" y="184508"/>
                      <a:pt x="269513" y="181872"/>
                      <a:pt x="269513" y="177918"/>
                    </a:cubicBezTo>
                    <a:cubicBezTo>
                      <a:pt x="269513" y="173965"/>
                      <a:pt x="269513" y="171329"/>
                      <a:pt x="269513" y="167375"/>
                    </a:cubicBezTo>
                    <a:lnTo>
                      <a:pt x="269513" y="166057"/>
                    </a:lnTo>
                    <a:cubicBezTo>
                      <a:pt x="269513" y="160786"/>
                      <a:pt x="269513" y="156831"/>
                      <a:pt x="269513" y="152878"/>
                    </a:cubicBezTo>
                    <a:cubicBezTo>
                      <a:pt x="268196" y="135745"/>
                      <a:pt x="269513" y="117294"/>
                      <a:pt x="270831" y="102797"/>
                    </a:cubicBezTo>
                    <a:cubicBezTo>
                      <a:pt x="272149" y="93572"/>
                      <a:pt x="274785" y="89618"/>
                      <a:pt x="282692" y="85664"/>
                    </a:cubicBezTo>
                    <a:cubicBezTo>
                      <a:pt x="287964" y="81711"/>
                      <a:pt x="291918" y="77756"/>
                      <a:pt x="297189" y="72485"/>
                    </a:cubicBezTo>
                    <a:cubicBezTo>
                      <a:pt x="305097" y="64577"/>
                      <a:pt x="309051" y="56670"/>
                      <a:pt x="311687" y="46127"/>
                    </a:cubicBezTo>
                    <a:lnTo>
                      <a:pt x="311687" y="44809"/>
                    </a:lnTo>
                    <a:cubicBezTo>
                      <a:pt x="313004" y="39537"/>
                      <a:pt x="315640" y="26358"/>
                      <a:pt x="310368" y="23722"/>
                    </a:cubicBezTo>
                    <a:cubicBezTo>
                      <a:pt x="309051" y="23722"/>
                      <a:pt x="309051" y="23722"/>
                      <a:pt x="309051" y="23722"/>
                    </a:cubicBezTo>
                    <a:cubicBezTo>
                      <a:pt x="306415" y="23722"/>
                      <a:pt x="303779" y="27676"/>
                      <a:pt x="302461" y="28994"/>
                    </a:cubicBezTo>
                    <a:cubicBezTo>
                      <a:pt x="301144" y="30312"/>
                      <a:pt x="301144" y="31629"/>
                      <a:pt x="299825" y="31629"/>
                    </a:cubicBezTo>
                    <a:cubicBezTo>
                      <a:pt x="295872" y="35584"/>
                      <a:pt x="289282" y="40855"/>
                      <a:pt x="282692" y="43491"/>
                    </a:cubicBezTo>
                    <a:cubicBezTo>
                      <a:pt x="280056" y="44809"/>
                      <a:pt x="276103" y="46127"/>
                      <a:pt x="270831" y="46127"/>
                    </a:cubicBezTo>
                    <a:cubicBezTo>
                      <a:pt x="265560" y="46127"/>
                      <a:pt x="258970" y="44809"/>
                      <a:pt x="253698" y="44809"/>
                    </a:cubicBezTo>
                    <a:cubicBezTo>
                      <a:pt x="251062" y="44809"/>
                      <a:pt x="249745" y="44809"/>
                      <a:pt x="247109" y="43491"/>
                    </a:cubicBezTo>
                    <a:cubicBezTo>
                      <a:pt x="240519" y="42173"/>
                      <a:pt x="236565" y="42173"/>
                      <a:pt x="232612" y="44809"/>
                    </a:cubicBezTo>
                    <a:cubicBezTo>
                      <a:pt x="231293" y="46127"/>
                      <a:pt x="229976" y="46127"/>
                      <a:pt x="228658" y="47445"/>
                    </a:cubicBezTo>
                    <a:cubicBezTo>
                      <a:pt x="226022" y="48763"/>
                      <a:pt x="223386" y="50081"/>
                      <a:pt x="219433" y="51398"/>
                    </a:cubicBezTo>
                    <a:cubicBezTo>
                      <a:pt x="215479" y="52717"/>
                      <a:pt x="210207" y="52717"/>
                      <a:pt x="206254" y="52717"/>
                    </a:cubicBezTo>
                    <a:lnTo>
                      <a:pt x="199664" y="52717"/>
                    </a:lnTo>
                    <a:cubicBezTo>
                      <a:pt x="194392" y="52717"/>
                      <a:pt x="190438" y="52717"/>
                      <a:pt x="185167" y="54034"/>
                    </a:cubicBezTo>
                    <a:cubicBezTo>
                      <a:pt x="174623" y="56670"/>
                      <a:pt x="169352" y="54034"/>
                      <a:pt x="161444" y="50081"/>
                    </a:cubicBezTo>
                    <a:cubicBezTo>
                      <a:pt x="158808" y="48763"/>
                      <a:pt x="156173" y="47445"/>
                      <a:pt x="153537" y="46127"/>
                    </a:cubicBezTo>
                    <a:cubicBezTo>
                      <a:pt x="149583" y="44809"/>
                      <a:pt x="146947" y="44809"/>
                      <a:pt x="141676" y="46127"/>
                    </a:cubicBezTo>
                    <a:lnTo>
                      <a:pt x="139040" y="47445"/>
                    </a:lnTo>
                    <a:cubicBezTo>
                      <a:pt x="133768" y="48763"/>
                      <a:pt x="128496" y="48763"/>
                      <a:pt x="121907" y="47445"/>
                    </a:cubicBezTo>
                    <a:cubicBezTo>
                      <a:pt x="110046" y="44809"/>
                      <a:pt x="98185" y="39537"/>
                      <a:pt x="88959" y="35584"/>
                    </a:cubicBezTo>
                    <a:cubicBezTo>
                      <a:pt x="79734" y="30312"/>
                      <a:pt x="71826" y="32948"/>
                      <a:pt x="61283" y="36901"/>
                    </a:cubicBezTo>
                    <a:lnTo>
                      <a:pt x="57329" y="38219"/>
                    </a:lnTo>
                    <a:cubicBezTo>
                      <a:pt x="53376" y="39537"/>
                      <a:pt x="50740" y="40855"/>
                      <a:pt x="49422" y="40855"/>
                    </a:cubicBezTo>
                    <a:cubicBezTo>
                      <a:pt x="42832" y="40855"/>
                      <a:pt x="41514" y="35584"/>
                      <a:pt x="38878" y="30312"/>
                    </a:cubicBezTo>
                    <a:cubicBezTo>
                      <a:pt x="37560" y="27676"/>
                      <a:pt x="37560" y="26358"/>
                      <a:pt x="36242" y="25040"/>
                    </a:cubicBezTo>
                    <a:cubicBezTo>
                      <a:pt x="33607" y="30312"/>
                      <a:pt x="30971" y="35584"/>
                      <a:pt x="28335" y="39537"/>
                    </a:cubicBezTo>
                    <a:cubicBezTo>
                      <a:pt x="27017" y="42173"/>
                      <a:pt x="24381" y="43491"/>
                      <a:pt x="23063" y="46127"/>
                    </a:cubicBezTo>
                    <a:cubicBezTo>
                      <a:pt x="19110" y="50081"/>
                      <a:pt x="15156" y="54034"/>
                      <a:pt x="12520" y="59306"/>
                    </a:cubicBezTo>
                    <a:cubicBezTo>
                      <a:pt x="9884" y="64577"/>
                      <a:pt x="11202" y="68532"/>
                      <a:pt x="12520" y="75121"/>
                    </a:cubicBezTo>
                    <a:lnTo>
                      <a:pt x="13838" y="79075"/>
                    </a:lnTo>
                    <a:cubicBezTo>
                      <a:pt x="15156" y="86982"/>
                      <a:pt x="13838" y="92254"/>
                      <a:pt x="11202" y="98844"/>
                    </a:cubicBezTo>
                    <a:lnTo>
                      <a:pt x="11202" y="100161"/>
                    </a:lnTo>
                    <a:cubicBezTo>
                      <a:pt x="9884" y="105433"/>
                      <a:pt x="9884" y="109387"/>
                      <a:pt x="11202" y="112023"/>
                    </a:cubicBezTo>
                    <a:cubicBezTo>
                      <a:pt x="13838" y="115976"/>
                      <a:pt x="17792" y="117294"/>
                      <a:pt x="24381" y="118612"/>
                    </a:cubicBezTo>
                    <a:cubicBezTo>
                      <a:pt x="27017" y="118612"/>
                      <a:pt x="30971" y="119930"/>
                      <a:pt x="33607" y="121248"/>
                    </a:cubicBezTo>
                    <a:cubicBezTo>
                      <a:pt x="37560" y="122566"/>
                      <a:pt x="40196" y="125202"/>
                      <a:pt x="42832" y="127838"/>
                    </a:cubicBezTo>
                    <a:cubicBezTo>
                      <a:pt x="44150" y="129155"/>
                      <a:pt x="45468" y="130473"/>
                      <a:pt x="46786" y="130473"/>
                    </a:cubicBezTo>
                    <a:cubicBezTo>
                      <a:pt x="49422" y="133109"/>
                      <a:pt x="53376" y="134427"/>
                      <a:pt x="57329" y="137063"/>
                    </a:cubicBezTo>
                    <a:cubicBezTo>
                      <a:pt x="59965" y="138381"/>
                      <a:pt x="61283" y="138381"/>
                      <a:pt x="63919" y="139699"/>
                    </a:cubicBezTo>
                    <a:cubicBezTo>
                      <a:pt x="67873" y="142335"/>
                      <a:pt x="71826" y="144971"/>
                      <a:pt x="74462" y="147606"/>
                    </a:cubicBezTo>
                    <a:cubicBezTo>
                      <a:pt x="79734" y="151560"/>
                      <a:pt x="85005" y="155514"/>
                      <a:pt x="91595" y="156831"/>
                    </a:cubicBezTo>
                    <a:lnTo>
                      <a:pt x="94231" y="156831"/>
                    </a:lnTo>
                    <a:lnTo>
                      <a:pt x="95549" y="159467"/>
                    </a:lnTo>
                    <a:cubicBezTo>
                      <a:pt x="96867" y="164739"/>
                      <a:pt x="100821" y="168693"/>
                      <a:pt x="104774" y="172646"/>
                    </a:cubicBezTo>
                    <a:cubicBezTo>
                      <a:pt x="103456" y="171329"/>
                      <a:pt x="106092" y="172646"/>
                      <a:pt x="108728" y="172646"/>
                    </a:cubicBezTo>
                    <a:lnTo>
                      <a:pt x="108728" y="172646"/>
                    </a:lnTo>
                    <a:close/>
                  </a:path>
                </a:pathLst>
              </a:custGeom>
              <a:grpFill/>
              <a:ln w="6350" cap="flat">
                <a:solidFill>
                  <a:srgbClr val="94C33D"/>
                </a:solidFill>
                <a:prstDash val="solid"/>
                <a:miter/>
              </a:ln>
            </p:spPr>
            <p:txBody>
              <a:bodyPr rtlCol="0" anchor="ctr"/>
              <a:lstStyle/>
              <a:p>
                <a:endParaRPr lang="en-US"/>
              </a:p>
            </p:txBody>
          </p:sp>
        </p:grpSp>
        <p:grpSp>
          <p:nvGrpSpPr>
            <p:cNvPr id="126" name="Graphic 5">
              <a:extLst>
                <a:ext uri="{FF2B5EF4-FFF2-40B4-BE49-F238E27FC236}">
                  <a16:creationId xmlns:a16="http://schemas.microsoft.com/office/drawing/2014/main" id="{89641B9B-33D9-BD8E-1975-D40F87C72A7A}"/>
                </a:ext>
              </a:extLst>
            </p:cNvPr>
            <p:cNvGrpSpPr/>
            <p:nvPr/>
          </p:nvGrpSpPr>
          <p:grpSpPr>
            <a:xfrm>
              <a:off x="5495125" y="8081281"/>
              <a:ext cx="130293" cy="239860"/>
              <a:chOff x="5495125" y="8081281"/>
              <a:chExt cx="130293" cy="239860"/>
            </a:xfrm>
            <a:grpFill/>
          </p:grpSpPr>
          <p:sp>
            <p:nvSpPr>
              <p:cNvPr id="127" name="Freeform 126">
                <a:extLst>
                  <a:ext uri="{FF2B5EF4-FFF2-40B4-BE49-F238E27FC236}">
                    <a16:creationId xmlns:a16="http://schemas.microsoft.com/office/drawing/2014/main" id="{EC756AAB-D0E4-A145-0CA6-8B4DA6D324C9}"/>
                  </a:ext>
                </a:extLst>
              </p:cNvPr>
              <p:cNvSpPr/>
              <p:nvPr/>
            </p:nvSpPr>
            <p:spPr>
              <a:xfrm>
                <a:off x="5500971" y="8087870"/>
                <a:ext cx="119174" cy="227998"/>
              </a:xfrm>
              <a:custGeom>
                <a:avLst/>
                <a:gdLst>
                  <a:gd name="connsiteX0" fmla="*/ 49567 w 119174"/>
                  <a:gd name="connsiteY0" fmla="*/ 227999 h 227998"/>
                  <a:gd name="connsiteX1" fmla="*/ 29798 w 119174"/>
                  <a:gd name="connsiteY1" fmla="*/ 217456 h 227998"/>
                  <a:gd name="connsiteX2" fmla="*/ 16619 w 119174"/>
                  <a:gd name="connsiteY2" fmla="*/ 189780 h 227998"/>
                  <a:gd name="connsiteX3" fmla="*/ 10030 w 119174"/>
                  <a:gd name="connsiteY3" fmla="*/ 171329 h 227998"/>
                  <a:gd name="connsiteX4" fmla="*/ 2122 w 119174"/>
                  <a:gd name="connsiteY4" fmla="*/ 125202 h 227998"/>
                  <a:gd name="connsiteX5" fmla="*/ 8712 w 119174"/>
                  <a:gd name="connsiteY5" fmla="*/ 97526 h 227998"/>
                  <a:gd name="connsiteX6" fmla="*/ 10030 w 119174"/>
                  <a:gd name="connsiteY6" fmla="*/ 88300 h 227998"/>
                  <a:gd name="connsiteX7" fmla="*/ 12666 w 119174"/>
                  <a:gd name="connsiteY7" fmla="*/ 68532 h 227998"/>
                  <a:gd name="connsiteX8" fmla="*/ 48249 w 119174"/>
                  <a:gd name="connsiteY8" fmla="*/ 43491 h 227998"/>
                  <a:gd name="connsiteX9" fmla="*/ 68018 w 119174"/>
                  <a:gd name="connsiteY9" fmla="*/ 36901 h 227998"/>
                  <a:gd name="connsiteX10" fmla="*/ 87786 w 119174"/>
                  <a:gd name="connsiteY10" fmla="*/ 19769 h 227998"/>
                  <a:gd name="connsiteX11" fmla="*/ 107555 w 119174"/>
                  <a:gd name="connsiteY11" fmla="*/ 2636 h 227998"/>
                  <a:gd name="connsiteX12" fmla="*/ 111509 w 119174"/>
                  <a:gd name="connsiteY12" fmla="*/ 0 h 227998"/>
                  <a:gd name="connsiteX13" fmla="*/ 112827 w 119174"/>
                  <a:gd name="connsiteY13" fmla="*/ 3954 h 227998"/>
                  <a:gd name="connsiteX14" fmla="*/ 114145 w 119174"/>
                  <a:gd name="connsiteY14" fmla="*/ 7908 h 227998"/>
                  <a:gd name="connsiteX15" fmla="*/ 116781 w 119174"/>
                  <a:gd name="connsiteY15" fmla="*/ 7908 h 227998"/>
                  <a:gd name="connsiteX16" fmla="*/ 118099 w 119174"/>
                  <a:gd name="connsiteY16" fmla="*/ 65896 h 227998"/>
                  <a:gd name="connsiteX17" fmla="*/ 114145 w 119174"/>
                  <a:gd name="connsiteY17" fmla="*/ 119931 h 227998"/>
                  <a:gd name="connsiteX18" fmla="*/ 94376 w 119174"/>
                  <a:gd name="connsiteY18" fmla="*/ 146289 h 227998"/>
                  <a:gd name="connsiteX19" fmla="*/ 83833 w 119174"/>
                  <a:gd name="connsiteY19" fmla="*/ 158150 h 227998"/>
                  <a:gd name="connsiteX20" fmla="*/ 71972 w 119174"/>
                  <a:gd name="connsiteY20" fmla="*/ 191097 h 227998"/>
                  <a:gd name="connsiteX21" fmla="*/ 68018 w 119174"/>
                  <a:gd name="connsiteY21" fmla="*/ 210866 h 227998"/>
                  <a:gd name="connsiteX22" fmla="*/ 49567 w 119174"/>
                  <a:gd name="connsiteY22" fmla="*/ 227999 h 2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174" h="227998">
                    <a:moveTo>
                      <a:pt x="49567" y="227999"/>
                    </a:moveTo>
                    <a:cubicBezTo>
                      <a:pt x="42977" y="227999"/>
                      <a:pt x="35070" y="224045"/>
                      <a:pt x="29798" y="217456"/>
                    </a:cubicBezTo>
                    <a:cubicBezTo>
                      <a:pt x="23209" y="209549"/>
                      <a:pt x="19255" y="199005"/>
                      <a:pt x="16619" y="189780"/>
                    </a:cubicBezTo>
                    <a:cubicBezTo>
                      <a:pt x="15301" y="183190"/>
                      <a:pt x="12666" y="177918"/>
                      <a:pt x="10030" y="171329"/>
                    </a:cubicBezTo>
                    <a:cubicBezTo>
                      <a:pt x="2122" y="155514"/>
                      <a:pt x="-3150" y="144971"/>
                      <a:pt x="2122" y="125202"/>
                    </a:cubicBezTo>
                    <a:cubicBezTo>
                      <a:pt x="4758" y="115976"/>
                      <a:pt x="7394" y="106751"/>
                      <a:pt x="8712" y="97526"/>
                    </a:cubicBezTo>
                    <a:cubicBezTo>
                      <a:pt x="8712" y="94890"/>
                      <a:pt x="8712" y="90936"/>
                      <a:pt x="10030" y="88300"/>
                    </a:cubicBezTo>
                    <a:cubicBezTo>
                      <a:pt x="10030" y="81711"/>
                      <a:pt x="11348" y="75121"/>
                      <a:pt x="12666" y="68532"/>
                    </a:cubicBezTo>
                    <a:cubicBezTo>
                      <a:pt x="17937" y="52717"/>
                      <a:pt x="33752" y="48763"/>
                      <a:pt x="48249" y="43491"/>
                    </a:cubicBezTo>
                    <a:cubicBezTo>
                      <a:pt x="54839" y="40856"/>
                      <a:pt x="62746" y="39537"/>
                      <a:pt x="68018" y="36901"/>
                    </a:cubicBezTo>
                    <a:cubicBezTo>
                      <a:pt x="74607" y="32948"/>
                      <a:pt x="81197" y="26358"/>
                      <a:pt x="87786" y="19769"/>
                    </a:cubicBezTo>
                    <a:cubicBezTo>
                      <a:pt x="94376" y="13179"/>
                      <a:pt x="99647" y="7908"/>
                      <a:pt x="107555" y="2636"/>
                    </a:cubicBezTo>
                    <a:lnTo>
                      <a:pt x="111509" y="0"/>
                    </a:lnTo>
                    <a:lnTo>
                      <a:pt x="112827" y="3954"/>
                    </a:lnTo>
                    <a:cubicBezTo>
                      <a:pt x="112827" y="5272"/>
                      <a:pt x="114145" y="6590"/>
                      <a:pt x="114145" y="7908"/>
                    </a:cubicBezTo>
                    <a:lnTo>
                      <a:pt x="116781" y="7908"/>
                    </a:lnTo>
                    <a:cubicBezTo>
                      <a:pt x="115463" y="26358"/>
                      <a:pt x="116781" y="44809"/>
                      <a:pt x="118099" y="65896"/>
                    </a:cubicBezTo>
                    <a:cubicBezTo>
                      <a:pt x="119416" y="83028"/>
                      <a:pt x="120734" y="102797"/>
                      <a:pt x="114145" y="119931"/>
                    </a:cubicBezTo>
                    <a:cubicBezTo>
                      <a:pt x="110191" y="131791"/>
                      <a:pt x="102283" y="139699"/>
                      <a:pt x="94376" y="146289"/>
                    </a:cubicBezTo>
                    <a:cubicBezTo>
                      <a:pt x="90422" y="150242"/>
                      <a:pt x="86468" y="154196"/>
                      <a:pt x="83833" y="158150"/>
                    </a:cubicBezTo>
                    <a:cubicBezTo>
                      <a:pt x="75925" y="168693"/>
                      <a:pt x="74607" y="179237"/>
                      <a:pt x="71972" y="191097"/>
                    </a:cubicBezTo>
                    <a:cubicBezTo>
                      <a:pt x="70654" y="197687"/>
                      <a:pt x="69336" y="204277"/>
                      <a:pt x="68018" y="210866"/>
                    </a:cubicBezTo>
                    <a:cubicBezTo>
                      <a:pt x="65382" y="222728"/>
                      <a:pt x="58792" y="227999"/>
                      <a:pt x="49567" y="227999"/>
                    </a:cubicBezTo>
                    <a:close/>
                  </a:path>
                </a:pathLst>
              </a:custGeom>
              <a:grpFill/>
              <a:ln w="6350" cap="flat">
                <a:solidFill>
                  <a:srgbClr val="94C33D"/>
                </a:solid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3419639-838F-F10B-65E5-44510C3BC3B4}"/>
                  </a:ext>
                </a:extLst>
              </p:cNvPr>
              <p:cNvSpPr/>
              <p:nvPr/>
            </p:nvSpPr>
            <p:spPr>
              <a:xfrm>
                <a:off x="5495125" y="8081281"/>
                <a:ext cx="130293" cy="239860"/>
              </a:xfrm>
              <a:custGeom>
                <a:avLst/>
                <a:gdLst>
                  <a:gd name="connsiteX0" fmla="*/ 55414 w 130293"/>
                  <a:gd name="connsiteY0" fmla="*/ 239860 h 239860"/>
                  <a:gd name="connsiteX1" fmla="*/ 31692 w 130293"/>
                  <a:gd name="connsiteY1" fmla="*/ 227999 h 239860"/>
                  <a:gd name="connsiteX2" fmla="*/ 17194 w 130293"/>
                  <a:gd name="connsiteY2" fmla="*/ 199005 h 239860"/>
                  <a:gd name="connsiteX3" fmla="*/ 10605 w 130293"/>
                  <a:gd name="connsiteY3" fmla="*/ 181872 h 239860"/>
                  <a:gd name="connsiteX4" fmla="*/ 2697 w 130293"/>
                  <a:gd name="connsiteY4" fmla="*/ 131791 h 239860"/>
                  <a:gd name="connsiteX5" fmla="*/ 9287 w 130293"/>
                  <a:gd name="connsiteY5" fmla="*/ 104115 h 239860"/>
                  <a:gd name="connsiteX6" fmla="*/ 10605 w 130293"/>
                  <a:gd name="connsiteY6" fmla="*/ 94890 h 239860"/>
                  <a:gd name="connsiteX7" fmla="*/ 13241 w 130293"/>
                  <a:gd name="connsiteY7" fmla="*/ 73804 h 239860"/>
                  <a:gd name="connsiteX8" fmla="*/ 52778 w 130293"/>
                  <a:gd name="connsiteY8" fmla="*/ 46127 h 239860"/>
                  <a:gd name="connsiteX9" fmla="*/ 71229 w 130293"/>
                  <a:gd name="connsiteY9" fmla="*/ 39537 h 239860"/>
                  <a:gd name="connsiteX10" fmla="*/ 89680 w 130293"/>
                  <a:gd name="connsiteY10" fmla="*/ 23722 h 239860"/>
                  <a:gd name="connsiteX11" fmla="*/ 110766 w 130293"/>
                  <a:gd name="connsiteY11" fmla="*/ 5272 h 239860"/>
                  <a:gd name="connsiteX12" fmla="*/ 118674 w 130293"/>
                  <a:gd name="connsiteY12" fmla="*/ 0 h 239860"/>
                  <a:gd name="connsiteX13" fmla="*/ 122628 w 130293"/>
                  <a:gd name="connsiteY13" fmla="*/ 10543 h 239860"/>
                  <a:gd name="connsiteX14" fmla="*/ 127899 w 130293"/>
                  <a:gd name="connsiteY14" fmla="*/ 10543 h 239860"/>
                  <a:gd name="connsiteX15" fmla="*/ 127899 w 130293"/>
                  <a:gd name="connsiteY15" fmla="*/ 15815 h 239860"/>
                  <a:gd name="connsiteX16" fmla="*/ 129217 w 130293"/>
                  <a:gd name="connsiteY16" fmla="*/ 72485 h 239860"/>
                  <a:gd name="connsiteX17" fmla="*/ 125263 w 130293"/>
                  <a:gd name="connsiteY17" fmla="*/ 129155 h 239860"/>
                  <a:gd name="connsiteX18" fmla="*/ 104177 w 130293"/>
                  <a:gd name="connsiteY18" fmla="*/ 158150 h 239860"/>
                  <a:gd name="connsiteX19" fmla="*/ 93633 w 130293"/>
                  <a:gd name="connsiteY19" fmla="*/ 170011 h 239860"/>
                  <a:gd name="connsiteX20" fmla="*/ 83090 w 130293"/>
                  <a:gd name="connsiteY20" fmla="*/ 200323 h 239860"/>
                  <a:gd name="connsiteX21" fmla="*/ 83090 w 130293"/>
                  <a:gd name="connsiteY21" fmla="*/ 201641 h 239860"/>
                  <a:gd name="connsiteX22" fmla="*/ 79136 w 130293"/>
                  <a:gd name="connsiteY22" fmla="*/ 221409 h 239860"/>
                  <a:gd name="connsiteX23" fmla="*/ 55414 w 130293"/>
                  <a:gd name="connsiteY23" fmla="*/ 239860 h 239860"/>
                  <a:gd name="connsiteX24" fmla="*/ 114720 w 130293"/>
                  <a:gd name="connsiteY24" fmla="*/ 15815 h 239860"/>
                  <a:gd name="connsiteX25" fmla="*/ 97587 w 130293"/>
                  <a:gd name="connsiteY25" fmla="*/ 31630 h 239860"/>
                  <a:gd name="connsiteX26" fmla="*/ 77819 w 130293"/>
                  <a:gd name="connsiteY26" fmla="*/ 48763 h 239860"/>
                  <a:gd name="connsiteX27" fmla="*/ 58050 w 130293"/>
                  <a:gd name="connsiteY27" fmla="*/ 56670 h 239860"/>
                  <a:gd name="connsiteX28" fmla="*/ 25102 w 130293"/>
                  <a:gd name="connsiteY28" fmla="*/ 77757 h 239860"/>
                  <a:gd name="connsiteX29" fmla="*/ 22466 w 130293"/>
                  <a:gd name="connsiteY29" fmla="*/ 96208 h 239860"/>
                  <a:gd name="connsiteX30" fmla="*/ 21148 w 130293"/>
                  <a:gd name="connsiteY30" fmla="*/ 106751 h 239860"/>
                  <a:gd name="connsiteX31" fmla="*/ 13241 w 130293"/>
                  <a:gd name="connsiteY31" fmla="*/ 135745 h 239860"/>
                  <a:gd name="connsiteX32" fmla="*/ 19830 w 130293"/>
                  <a:gd name="connsiteY32" fmla="*/ 177918 h 239860"/>
                  <a:gd name="connsiteX33" fmla="*/ 26420 w 130293"/>
                  <a:gd name="connsiteY33" fmla="*/ 196369 h 239860"/>
                  <a:gd name="connsiteX34" fmla="*/ 38281 w 130293"/>
                  <a:gd name="connsiteY34" fmla="*/ 222728 h 239860"/>
                  <a:gd name="connsiteX35" fmla="*/ 54096 w 130293"/>
                  <a:gd name="connsiteY35" fmla="*/ 230635 h 239860"/>
                  <a:gd name="connsiteX36" fmla="*/ 67275 w 130293"/>
                  <a:gd name="connsiteY36" fmla="*/ 220092 h 239860"/>
                  <a:gd name="connsiteX37" fmla="*/ 71229 w 130293"/>
                  <a:gd name="connsiteY37" fmla="*/ 201641 h 239860"/>
                  <a:gd name="connsiteX38" fmla="*/ 84408 w 130293"/>
                  <a:gd name="connsiteY38" fmla="*/ 166058 h 239860"/>
                  <a:gd name="connsiteX39" fmla="*/ 94951 w 130293"/>
                  <a:gd name="connsiteY39" fmla="*/ 154196 h 239860"/>
                  <a:gd name="connsiteX40" fmla="*/ 113402 w 130293"/>
                  <a:gd name="connsiteY40" fmla="*/ 129155 h 239860"/>
                  <a:gd name="connsiteX41" fmla="*/ 117356 w 130293"/>
                  <a:gd name="connsiteY41" fmla="*/ 76439 h 239860"/>
                  <a:gd name="connsiteX42" fmla="*/ 116038 w 130293"/>
                  <a:gd name="connsiteY42" fmla="*/ 22405 h 239860"/>
                  <a:gd name="connsiteX43" fmla="*/ 114720 w 130293"/>
                  <a:gd name="connsiteY43" fmla="*/ 22405 h 239860"/>
                  <a:gd name="connsiteX44" fmla="*/ 113402 w 130293"/>
                  <a:gd name="connsiteY44" fmla="*/ 19769 h 239860"/>
                  <a:gd name="connsiteX45" fmla="*/ 114720 w 130293"/>
                  <a:gd name="connsiteY45" fmla="*/ 15815 h 23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293" h="239860">
                    <a:moveTo>
                      <a:pt x="55414" y="239860"/>
                    </a:moveTo>
                    <a:cubicBezTo>
                      <a:pt x="47506" y="239860"/>
                      <a:pt x="38281" y="235907"/>
                      <a:pt x="31692" y="227999"/>
                    </a:cubicBezTo>
                    <a:cubicBezTo>
                      <a:pt x="23784" y="218774"/>
                      <a:pt x="21148" y="208230"/>
                      <a:pt x="17194" y="199005"/>
                    </a:cubicBezTo>
                    <a:cubicBezTo>
                      <a:pt x="15876" y="192416"/>
                      <a:pt x="13241" y="187144"/>
                      <a:pt x="10605" y="181872"/>
                    </a:cubicBezTo>
                    <a:cubicBezTo>
                      <a:pt x="2697" y="166058"/>
                      <a:pt x="-3892" y="154196"/>
                      <a:pt x="2697" y="131791"/>
                    </a:cubicBezTo>
                    <a:cubicBezTo>
                      <a:pt x="5333" y="122566"/>
                      <a:pt x="7969" y="113341"/>
                      <a:pt x="9287" y="104115"/>
                    </a:cubicBezTo>
                    <a:cubicBezTo>
                      <a:pt x="9287" y="101480"/>
                      <a:pt x="9287" y="98844"/>
                      <a:pt x="10605" y="94890"/>
                    </a:cubicBezTo>
                    <a:cubicBezTo>
                      <a:pt x="10605" y="86983"/>
                      <a:pt x="11923" y="80393"/>
                      <a:pt x="13241" y="73804"/>
                    </a:cubicBezTo>
                    <a:cubicBezTo>
                      <a:pt x="19830" y="56670"/>
                      <a:pt x="38281" y="50081"/>
                      <a:pt x="52778" y="46127"/>
                    </a:cubicBezTo>
                    <a:cubicBezTo>
                      <a:pt x="59367" y="44809"/>
                      <a:pt x="65957" y="42173"/>
                      <a:pt x="71229" y="39537"/>
                    </a:cubicBezTo>
                    <a:cubicBezTo>
                      <a:pt x="77819" y="35584"/>
                      <a:pt x="83090" y="30312"/>
                      <a:pt x="89680" y="23722"/>
                    </a:cubicBezTo>
                    <a:cubicBezTo>
                      <a:pt x="94951" y="17133"/>
                      <a:pt x="102859" y="10543"/>
                      <a:pt x="110766" y="5272"/>
                    </a:cubicBezTo>
                    <a:lnTo>
                      <a:pt x="118674" y="0"/>
                    </a:lnTo>
                    <a:lnTo>
                      <a:pt x="122628" y="10543"/>
                    </a:lnTo>
                    <a:lnTo>
                      <a:pt x="127899" y="10543"/>
                    </a:lnTo>
                    <a:lnTo>
                      <a:pt x="127899" y="15815"/>
                    </a:lnTo>
                    <a:cubicBezTo>
                      <a:pt x="126581" y="34266"/>
                      <a:pt x="127899" y="52717"/>
                      <a:pt x="129217" y="72485"/>
                    </a:cubicBezTo>
                    <a:cubicBezTo>
                      <a:pt x="130535" y="89618"/>
                      <a:pt x="131853" y="110705"/>
                      <a:pt x="125263" y="129155"/>
                    </a:cubicBezTo>
                    <a:cubicBezTo>
                      <a:pt x="121310" y="141017"/>
                      <a:pt x="112084" y="150242"/>
                      <a:pt x="104177" y="158150"/>
                    </a:cubicBezTo>
                    <a:cubicBezTo>
                      <a:pt x="100223" y="162103"/>
                      <a:pt x="96269" y="166058"/>
                      <a:pt x="93633" y="170011"/>
                    </a:cubicBezTo>
                    <a:cubicBezTo>
                      <a:pt x="87044" y="179237"/>
                      <a:pt x="84408" y="188461"/>
                      <a:pt x="83090" y="200323"/>
                    </a:cubicBezTo>
                    <a:lnTo>
                      <a:pt x="83090" y="201641"/>
                    </a:lnTo>
                    <a:cubicBezTo>
                      <a:pt x="81772" y="208230"/>
                      <a:pt x="80454" y="214820"/>
                      <a:pt x="79136" y="221409"/>
                    </a:cubicBezTo>
                    <a:cubicBezTo>
                      <a:pt x="75183" y="233271"/>
                      <a:pt x="65957" y="239860"/>
                      <a:pt x="55414" y="239860"/>
                    </a:cubicBezTo>
                    <a:close/>
                    <a:moveTo>
                      <a:pt x="114720" y="15815"/>
                    </a:moveTo>
                    <a:cubicBezTo>
                      <a:pt x="108130" y="19769"/>
                      <a:pt x="102859" y="26358"/>
                      <a:pt x="97587" y="31630"/>
                    </a:cubicBezTo>
                    <a:cubicBezTo>
                      <a:pt x="90998" y="38220"/>
                      <a:pt x="85726" y="44809"/>
                      <a:pt x="77819" y="48763"/>
                    </a:cubicBezTo>
                    <a:cubicBezTo>
                      <a:pt x="72547" y="52717"/>
                      <a:pt x="64639" y="54035"/>
                      <a:pt x="58050" y="56670"/>
                    </a:cubicBezTo>
                    <a:cubicBezTo>
                      <a:pt x="43553" y="60625"/>
                      <a:pt x="29056" y="64578"/>
                      <a:pt x="25102" y="77757"/>
                    </a:cubicBezTo>
                    <a:cubicBezTo>
                      <a:pt x="23784" y="83028"/>
                      <a:pt x="22466" y="89618"/>
                      <a:pt x="22466" y="96208"/>
                    </a:cubicBezTo>
                    <a:cubicBezTo>
                      <a:pt x="22466" y="100162"/>
                      <a:pt x="22466" y="102797"/>
                      <a:pt x="21148" y="106751"/>
                    </a:cubicBezTo>
                    <a:cubicBezTo>
                      <a:pt x="19830" y="117295"/>
                      <a:pt x="17194" y="126520"/>
                      <a:pt x="13241" y="135745"/>
                    </a:cubicBezTo>
                    <a:cubicBezTo>
                      <a:pt x="7969" y="152878"/>
                      <a:pt x="13241" y="163422"/>
                      <a:pt x="19830" y="177918"/>
                    </a:cubicBezTo>
                    <a:cubicBezTo>
                      <a:pt x="22466" y="183190"/>
                      <a:pt x="25102" y="189780"/>
                      <a:pt x="26420" y="196369"/>
                    </a:cubicBezTo>
                    <a:cubicBezTo>
                      <a:pt x="29056" y="205595"/>
                      <a:pt x="33009" y="216138"/>
                      <a:pt x="38281" y="222728"/>
                    </a:cubicBezTo>
                    <a:cubicBezTo>
                      <a:pt x="42235" y="227999"/>
                      <a:pt x="48824" y="230635"/>
                      <a:pt x="54096" y="230635"/>
                    </a:cubicBezTo>
                    <a:cubicBezTo>
                      <a:pt x="60685" y="230635"/>
                      <a:pt x="65957" y="226681"/>
                      <a:pt x="67275" y="220092"/>
                    </a:cubicBezTo>
                    <a:cubicBezTo>
                      <a:pt x="69911" y="213502"/>
                      <a:pt x="69911" y="208230"/>
                      <a:pt x="71229" y="201641"/>
                    </a:cubicBezTo>
                    <a:cubicBezTo>
                      <a:pt x="73865" y="188461"/>
                      <a:pt x="75183" y="176601"/>
                      <a:pt x="84408" y="166058"/>
                    </a:cubicBezTo>
                    <a:cubicBezTo>
                      <a:pt x="88362" y="162103"/>
                      <a:pt x="92315" y="158150"/>
                      <a:pt x="94951" y="154196"/>
                    </a:cubicBezTo>
                    <a:cubicBezTo>
                      <a:pt x="102859" y="146289"/>
                      <a:pt x="109448" y="139699"/>
                      <a:pt x="113402" y="129155"/>
                    </a:cubicBezTo>
                    <a:cubicBezTo>
                      <a:pt x="119992" y="112023"/>
                      <a:pt x="118674" y="93572"/>
                      <a:pt x="117356" y="76439"/>
                    </a:cubicBezTo>
                    <a:cubicBezTo>
                      <a:pt x="116038" y="56670"/>
                      <a:pt x="114720" y="39537"/>
                      <a:pt x="116038" y="22405"/>
                    </a:cubicBezTo>
                    <a:lnTo>
                      <a:pt x="114720" y="22405"/>
                    </a:lnTo>
                    <a:lnTo>
                      <a:pt x="113402" y="19769"/>
                    </a:lnTo>
                    <a:cubicBezTo>
                      <a:pt x="114720" y="17133"/>
                      <a:pt x="114720" y="15815"/>
                      <a:pt x="114720" y="15815"/>
                    </a:cubicBezTo>
                    <a:close/>
                  </a:path>
                </a:pathLst>
              </a:custGeom>
              <a:grpFill/>
              <a:ln w="6350" cap="flat">
                <a:solidFill>
                  <a:srgbClr val="94C33D"/>
                </a:solidFill>
                <a:prstDash val="solid"/>
                <a:miter/>
              </a:ln>
            </p:spPr>
            <p:txBody>
              <a:bodyPr rtlCol="0" anchor="ctr"/>
              <a:lstStyle/>
              <a:p>
                <a:endParaRPr lang="en-US"/>
              </a:p>
            </p:txBody>
          </p:sp>
        </p:grpSp>
        <p:grpSp>
          <p:nvGrpSpPr>
            <p:cNvPr id="129" name="Graphic 5">
              <a:extLst>
                <a:ext uri="{FF2B5EF4-FFF2-40B4-BE49-F238E27FC236}">
                  <a16:creationId xmlns:a16="http://schemas.microsoft.com/office/drawing/2014/main" id="{4BF31189-AA3F-6922-D084-9F3D52A2898C}"/>
                </a:ext>
              </a:extLst>
            </p:cNvPr>
            <p:cNvGrpSpPr/>
            <p:nvPr/>
          </p:nvGrpSpPr>
          <p:grpSpPr>
            <a:xfrm>
              <a:off x="4373642" y="6854303"/>
              <a:ext cx="1297343" cy="1316595"/>
              <a:chOff x="4373642" y="6854303"/>
              <a:chExt cx="1297343" cy="1316595"/>
            </a:xfrm>
            <a:grpFill/>
          </p:grpSpPr>
          <p:sp>
            <p:nvSpPr>
              <p:cNvPr id="130" name="Freeform 129">
                <a:extLst>
                  <a:ext uri="{FF2B5EF4-FFF2-40B4-BE49-F238E27FC236}">
                    <a16:creationId xmlns:a16="http://schemas.microsoft.com/office/drawing/2014/main" id="{61C20AAD-6B86-93F6-3B22-FB8650631EBC}"/>
                  </a:ext>
                </a:extLst>
              </p:cNvPr>
              <p:cNvSpPr/>
              <p:nvPr/>
            </p:nvSpPr>
            <p:spPr>
              <a:xfrm>
                <a:off x="4374959" y="6862211"/>
                <a:ext cx="1281558" cy="1304734"/>
              </a:xfrm>
              <a:custGeom>
                <a:avLst/>
                <a:gdLst>
                  <a:gd name="connsiteX0" fmla="*/ 535073 w 1281558"/>
                  <a:gd name="connsiteY0" fmla="*/ 1304735 h 1304734"/>
                  <a:gd name="connsiteX1" fmla="*/ 520576 w 1281558"/>
                  <a:gd name="connsiteY1" fmla="*/ 1298145 h 1304734"/>
                  <a:gd name="connsiteX2" fmla="*/ 508715 w 1281558"/>
                  <a:gd name="connsiteY2" fmla="*/ 1292874 h 1304734"/>
                  <a:gd name="connsiteX3" fmla="*/ 506079 w 1281558"/>
                  <a:gd name="connsiteY3" fmla="*/ 1292874 h 1304734"/>
                  <a:gd name="connsiteX4" fmla="*/ 484992 w 1281558"/>
                  <a:gd name="connsiteY4" fmla="*/ 1295509 h 1304734"/>
                  <a:gd name="connsiteX5" fmla="*/ 479721 w 1281558"/>
                  <a:gd name="connsiteY5" fmla="*/ 1296827 h 1304734"/>
                  <a:gd name="connsiteX6" fmla="*/ 471813 w 1281558"/>
                  <a:gd name="connsiteY6" fmla="*/ 1299463 h 1304734"/>
                  <a:gd name="connsiteX7" fmla="*/ 458634 w 1281558"/>
                  <a:gd name="connsiteY7" fmla="*/ 1303417 h 1304734"/>
                  <a:gd name="connsiteX8" fmla="*/ 454680 w 1281558"/>
                  <a:gd name="connsiteY8" fmla="*/ 1303417 h 1304734"/>
                  <a:gd name="connsiteX9" fmla="*/ 441501 w 1281558"/>
                  <a:gd name="connsiteY9" fmla="*/ 1295509 h 1304734"/>
                  <a:gd name="connsiteX10" fmla="*/ 438865 w 1281558"/>
                  <a:gd name="connsiteY10" fmla="*/ 1294191 h 1304734"/>
                  <a:gd name="connsiteX11" fmla="*/ 423050 w 1281558"/>
                  <a:gd name="connsiteY11" fmla="*/ 1282330 h 1304734"/>
                  <a:gd name="connsiteX12" fmla="*/ 399328 w 1281558"/>
                  <a:gd name="connsiteY12" fmla="*/ 1257290 h 1304734"/>
                  <a:gd name="connsiteX13" fmla="*/ 371652 w 1281558"/>
                  <a:gd name="connsiteY13" fmla="*/ 1236203 h 1304734"/>
                  <a:gd name="connsiteX14" fmla="*/ 362426 w 1281558"/>
                  <a:gd name="connsiteY14" fmla="*/ 1234885 h 1304734"/>
                  <a:gd name="connsiteX15" fmla="*/ 345294 w 1281558"/>
                  <a:gd name="connsiteY15" fmla="*/ 1236203 h 1304734"/>
                  <a:gd name="connsiteX16" fmla="*/ 341340 w 1281558"/>
                  <a:gd name="connsiteY16" fmla="*/ 1236203 h 1304734"/>
                  <a:gd name="connsiteX17" fmla="*/ 337386 w 1281558"/>
                  <a:gd name="connsiteY17" fmla="*/ 1236203 h 1304734"/>
                  <a:gd name="connsiteX18" fmla="*/ 316299 w 1281558"/>
                  <a:gd name="connsiteY18" fmla="*/ 1241475 h 1304734"/>
                  <a:gd name="connsiteX19" fmla="*/ 312346 w 1281558"/>
                  <a:gd name="connsiteY19" fmla="*/ 1245428 h 1304734"/>
                  <a:gd name="connsiteX20" fmla="*/ 296531 w 1281558"/>
                  <a:gd name="connsiteY20" fmla="*/ 1253336 h 1304734"/>
                  <a:gd name="connsiteX21" fmla="*/ 291259 w 1281558"/>
                  <a:gd name="connsiteY21" fmla="*/ 1252018 h 1304734"/>
                  <a:gd name="connsiteX22" fmla="*/ 279398 w 1281558"/>
                  <a:gd name="connsiteY22" fmla="*/ 1244111 h 1304734"/>
                  <a:gd name="connsiteX23" fmla="*/ 268855 w 1281558"/>
                  <a:gd name="connsiteY23" fmla="*/ 1237521 h 1304734"/>
                  <a:gd name="connsiteX24" fmla="*/ 227999 w 1281558"/>
                  <a:gd name="connsiteY24" fmla="*/ 1209845 h 1304734"/>
                  <a:gd name="connsiteX25" fmla="*/ 206913 w 1281558"/>
                  <a:gd name="connsiteY25" fmla="*/ 1200620 h 1304734"/>
                  <a:gd name="connsiteX26" fmla="*/ 181872 w 1281558"/>
                  <a:gd name="connsiteY26" fmla="*/ 1188758 h 1304734"/>
                  <a:gd name="connsiteX27" fmla="*/ 166057 w 1281558"/>
                  <a:gd name="connsiteY27" fmla="*/ 1167672 h 1304734"/>
                  <a:gd name="connsiteX28" fmla="*/ 138381 w 1281558"/>
                  <a:gd name="connsiteY28" fmla="*/ 1134724 h 1304734"/>
                  <a:gd name="connsiteX29" fmla="*/ 122566 w 1281558"/>
                  <a:gd name="connsiteY29" fmla="*/ 1129452 h 1304734"/>
                  <a:gd name="connsiteX30" fmla="*/ 117295 w 1281558"/>
                  <a:gd name="connsiteY30" fmla="*/ 1128135 h 1304734"/>
                  <a:gd name="connsiteX31" fmla="*/ 117295 w 1281558"/>
                  <a:gd name="connsiteY31" fmla="*/ 1128135 h 1304734"/>
                  <a:gd name="connsiteX32" fmla="*/ 110705 w 1281558"/>
                  <a:gd name="connsiteY32" fmla="*/ 1128135 h 1304734"/>
                  <a:gd name="connsiteX33" fmla="*/ 115977 w 1281558"/>
                  <a:gd name="connsiteY33" fmla="*/ 1122863 h 1304734"/>
                  <a:gd name="connsiteX34" fmla="*/ 131791 w 1281558"/>
                  <a:gd name="connsiteY34" fmla="*/ 1113637 h 1304734"/>
                  <a:gd name="connsiteX35" fmla="*/ 150242 w 1281558"/>
                  <a:gd name="connsiteY35" fmla="*/ 1103094 h 1304734"/>
                  <a:gd name="connsiteX36" fmla="*/ 154196 w 1281558"/>
                  <a:gd name="connsiteY36" fmla="*/ 1097822 h 1304734"/>
                  <a:gd name="connsiteX37" fmla="*/ 224045 w 1281558"/>
                  <a:gd name="connsiteY37" fmla="*/ 981846 h 1304734"/>
                  <a:gd name="connsiteX38" fmla="*/ 225363 w 1281558"/>
                  <a:gd name="connsiteY38" fmla="*/ 968667 h 1304734"/>
                  <a:gd name="connsiteX39" fmla="*/ 233271 w 1281558"/>
                  <a:gd name="connsiteY39" fmla="*/ 952851 h 1304734"/>
                  <a:gd name="connsiteX40" fmla="*/ 249086 w 1281558"/>
                  <a:gd name="connsiteY40" fmla="*/ 937037 h 1304734"/>
                  <a:gd name="connsiteX41" fmla="*/ 249086 w 1281558"/>
                  <a:gd name="connsiteY41" fmla="*/ 937037 h 1304734"/>
                  <a:gd name="connsiteX42" fmla="*/ 246450 w 1281558"/>
                  <a:gd name="connsiteY42" fmla="*/ 935719 h 1304734"/>
                  <a:gd name="connsiteX43" fmla="*/ 239860 w 1281558"/>
                  <a:gd name="connsiteY43" fmla="*/ 935719 h 1304734"/>
                  <a:gd name="connsiteX44" fmla="*/ 235907 w 1281558"/>
                  <a:gd name="connsiteY44" fmla="*/ 935719 h 1304734"/>
                  <a:gd name="connsiteX45" fmla="*/ 231953 w 1281558"/>
                  <a:gd name="connsiteY45" fmla="*/ 935719 h 1304734"/>
                  <a:gd name="connsiteX46" fmla="*/ 221410 w 1281558"/>
                  <a:gd name="connsiteY46" fmla="*/ 931765 h 1304734"/>
                  <a:gd name="connsiteX47" fmla="*/ 225363 w 1281558"/>
                  <a:gd name="connsiteY47" fmla="*/ 919904 h 1304734"/>
                  <a:gd name="connsiteX48" fmla="*/ 235907 w 1281558"/>
                  <a:gd name="connsiteY48" fmla="*/ 909360 h 1304734"/>
                  <a:gd name="connsiteX49" fmla="*/ 243814 w 1281558"/>
                  <a:gd name="connsiteY49" fmla="*/ 896181 h 1304734"/>
                  <a:gd name="connsiteX50" fmla="*/ 246450 w 1281558"/>
                  <a:gd name="connsiteY50" fmla="*/ 872459 h 1304734"/>
                  <a:gd name="connsiteX51" fmla="*/ 250404 w 1281558"/>
                  <a:gd name="connsiteY51" fmla="*/ 855326 h 1304734"/>
                  <a:gd name="connsiteX52" fmla="*/ 249086 w 1281558"/>
                  <a:gd name="connsiteY52" fmla="*/ 842147 h 1304734"/>
                  <a:gd name="connsiteX53" fmla="*/ 250404 w 1281558"/>
                  <a:gd name="connsiteY53" fmla="*/ 825014 h 1304734"/>
                  <a:gd name="connsiteX54" fmla="*/ 255676 w 1281558"/>
                  <a:gd name="connsiteY54" fmla="*/ 822378 h 1304734"/>
                  <a:gd name="connsiteX55" fmla="*/ 263583 w 1281558"/>
                  <a:gd name="connsiteY55" fmla="*/ 825014 h 1304734"/>
                  <a:gd name="connsiteX56" fmla="*/ 266219 w 1281558"/>
                  <a:gd name="connsiteY56" fmla="*/ 826332 h 1304734"/>
                  <a:gd name="connsiteX57" fmla="*/ 296531 w 1281558"/>
                  <a:gd name="connsiteY57" fmla="*/ 857962 h 1304734"/>
                  <a:gd name="connsiteX58" fmla="*/ 303120 w 1281558"/>
                  <a:gd name="connsiteY58" fmla="*/ 890910 h 1304734"/>
                  <a:gd name="connsiteX59" fmla="*/ 304438 w 1281558"/>
                  <a:gd name="connsiteY59" fmla="*/ 886956 h 1304734"/>
                  <a:gd name="connsiteX60" fmla="*/ 304438 w 1281558"/>
                  <a:gd name="connsiteY60" fmla="*/ 847418 h 1304734"/>
                  <a:gd name="connsiteX61" fmla="*/ 296531 w 1281558"/>
                  <a:gd name="connsiteY61" fmla="*/ 838194 h 1304734"/>
                  <a:gd name="connsiteX62" fmla="*/ 271490 w 1281558"/>
                  <a:gd name="connsiteY62" fmla="*/ 786795 h 1304734"/>
                  <a:gd name="connsiteX63" fmla="*/ 283351 w 1281558"/>
                  <a:gd name="connsiteY63" fmla="*/ 715627 h 1304734"/>
                  <a:gd name="connsiteX64" fmla="*/ 279398 w 1281558"/>
                  <a:gd name="connsiteY64" fmla="*/ 710356 h 1304734"/>
                  <a:gd name="connsiteX65" fmla="*/ 238542 w 1281558"/>
                  <a:gd name="connsiteY65" fmla="*/ 669500 h 1304734"/>
                  <a:gd name="connsiteX66" fmla="*/ 238542 w 1281558"/>
                  <a:gd name="connsiteY66" fmla="*/ 666865 h 1304734"/>
                  <a:gd name="connsiteX67" fmla="*/ 233271 w 1281558"/>
                  <a:gd name="connsiteY67" fmla="*/ 655003 h 1304734"/>
                  <a:gd name="connsiteX68" fmla="*/ 220092 w 1281558"/>
                  <a:gd name="connsiteY68" fmla="*/ 640507 h 1304734"/>
                  <a:gd name="connsiteX69" fmla="*/ 224045 w 1281558"/>
                  <a:gd name="connsiteY69" fmla="*/ 633917 h 1304734"/>
                  <a:gd name="connsiteX70" fmla="*/ 231953 w 1281558"/>
                  <a:gd name="connsiteY70" fmla="*/ 610194 h 1304734"/>
                  <a:gd name="connsiteX71" fmla="*/ 227999 w 1281558"/>
                  <a:gd name="connsiteY71" fmla="*/ 597015 h 1304734"/>
                  <a:gd name="connsiteX72" fmla="*/ 225363 w 1281558"/>
                  <a:gd name="connsiteY72" fmla="*/ 577246 h 1304734"/>
                  <a:gd name="connsiteX73" fmla="*/ 230635 w 1281558"/>
                  <a:gd name="connsiteY73" fmla="*/ 574611 h 1304734"/>
                  <a:gd name="connsiteX74" fmla="*/ 233271 w 1281558"/>
                  <a:gd name="connsiteY74" fmla="*/ 574611 h 1304734"/>
                  <a:gd name="connsiteX75" fmla="*/ 251722 w 1281558"/>
                  <a:gd name="connsiteY75" fmla="*/ 577246 h 1304734"/>
                  <a:gd name="connsiteX76" fmla="*/ 255676 w 1281558"/>
                  <a:gd name="connsiteY76" fmla="*/ 577246 h 1304734"/>
                  <a:gd name="connsiteX77" fmla="*/ 253040 w 1281558"/>
                  <a:gd name="connsiteY77" fmla="*/ 573292 h 1304734"/>
                  <a:gd name="connsiteX78" fmla="*/ 241178 w 1281558"/>
                  <a:gd name="connsiteY78" fmla="*/ 561432 h 1304734"/>
                  <a:gd name="connsiteX79" fmla="*/ 238542 w 1281558"/>
                  <a:gd name="connsiteY79" fmla="*/ 561432 h 1304734"/>
                  <a:gd name="connsiteX80" fmla="*/ 225363 w 1281558"/>
                  <a:gd name="connsiteY80" fmla="*/ 566703 h 1304734"/>
                  <a:gd name="connsiteX81" fmla="*/ 205595 w 1281558"/>
                  <a:gd name="connsiteY81" fmla="*/ 573292 h 1304734"/>
                  <a:gd name="connsiteX82" fmla="*/ 199005 w 1281558"/>
                  <a:gd name="connsiteY82" fmla="*/ 570656 h 1304734"/>
                  <a:gd name="connsiteX83" fmla="*/ 193733 w 1281558"/>
                  <a:gd name="connsiteY83" fmla="*/ 550888 h 1304734"/>
                  <a:gd name="connsiteX84" fmla="*/ 173965 w 1281558"/>
                  <a:gd name="connsiteY84" fmla="*/ 515305 h 1304734"/>
                  <a:gd name="connsiteX85" fmla="*/ 172647 w 1281558"/>
                  <a:gd name="connsiteY85" fmla="*/ 515305 h 1304734"/>
                  <a:gd name="connsiteX86" fmla="*/ 166057 w 1281558"/>
                  <a:gd name="connsiteY86" fmla="*/ 515305 h 1304734"/>
                  <a:gd name="connsiteX87" fmla="*/ 135745 w 1281558"/>
                  <a:gd name="connsiteY87" fmla="*/ 504761 h 1304734"/>
                  <a:gd name="connsiteX88" fmla="*/ 134427 w 1281558"/>
                  <a:gd name="connsiteY88" fmla="*/ 503443 h 1304734"/>
                  <a:gd name="connsiteX89" fmla="*/ 117295 w 1281558"/>
                  <a:gd name="connsiteY89" fmla="*/ 495536 h 1304734"/>
                  <a:gd name="connsiteX90" fmla="*/ 115977 w 1281558"/>
                  <a:gd name="connsiteY90" fmla="*/ 495536 h 1304734"/>
                  <a:gd name="connsiteX91" fmla="*/ 110705 w 1281558"/>
                  <a:gd name="connsiteY91" fmla="*/ 495536 h 1304734"/>
                  <a:gd name="connsiteX92" fmla="*/ 101480 w 1281558"/>
                  <a:gd name="connsiteY92" fmla="*/ 495536 h 1304734"/>
                  <a:gd name="connsiteX93" fmla="*/ 75121 w 1281558"/>
                  <a:gd name="connsiteY93" fmla="*/ 486310 h 1304734"/>
                  <a:gd name="connsiteX94" fmla="*/ 60624 w 1281558"/>
                  <a:gd name="connsiteY94" fmla="*/ 471813 h 1304734"/>
                  <a:gd name="connsiteX95" fmla="*/ 57989 w 1281558"/>
                  <a:gd name="connsiteY95" fmla="*/ 471813 h 1304734"/>
                  <a:gd name="connsiteX96" fmla="*/ 51399 w 1281558"/>
                  <a:gd name="connsiteY96" fmla="*/ 474449 h 1304734"/>
                  <a:gd name="connsiteX97" fmla="*/ 36902 w 1281558"/>
                  <a:gd name="connsiteY97" fmla="*/ 479721 h 1304734"/>
                  <a:gd name="connsiteX98" fmla="*/ 31630 w 1281558"/>
                  <a:gd name="connsiteY98" fmla="*/ 477085 h 1304734"/>
                  <a:gd name="connsiteX99" fmla="*/ 30312 w 1281558"/>
                  <a:gd name="connsiteY99" fmla="*/ 469178 h 1304734"/>
                  <a:gd name="connsiteX100" fmla="*/ 27676 w 1281558"/>
                  <a:gd name="connsiteY100" fmla="*/ 448091 h 1304734"/>
                  <a:gd name="connsiteX101" fmla="*/ 23723 w 1281558"/>
                  <a:gd name="connsiteY101" fmla="*/ 445455 h 1304734"/>
                  <a:gd name="connsiteX102" fmla="*/ 19769 w 1281558"/>
                  <a:gd name="connsiteY102" fmla="*/ 438865 h 1304734"/>
                  <a:gd name="connsiteX103" fmla="*/ 28994 w 1281558"/>
                  <a:gd name="connsiteY103" fmla="*/ 433594 h 1304734"/>
                  <a:gd name="connsiteX104" fmla="*/ 50081 w 1281558"/>
                  <a:gd name="connsiteY104" fmla="*/ 424368 h 1304734"/>
                  <a:gd name="connsiteX105" fmla="*/ 48763 w 1281558"/>
                  <a:gd name="connsiteY105" fmla="*/ 424368 h 1304734"/>
                  <a:gd name="connsiteX106" fmla="*/ 42173 w 1281558"/>
                  <a:gd name="connsiteY106" fmla="*/ 421732 h 1304734"/>
                  <a:gd name="connsiteX107" fmla="*/ 30312 w 1281558"/>
                  <a:gd name="connsiteY107" fmla="*/ 416461 h 1304734"/>
                  <a:gd name="connsiteX108" fmla="*/ 30312 w 1281558"/>
                  <a:gd name="connsiteY108" fmla="*/ 412507 h 1304734"/>
                  <a:gd name="connsiteX109" fmla="*/ 31630 w 1281558"/>
                  <a:gd name="connsiteY109" fmla="*/ 409872 h 1304734"/>
                  <a:gd name="connsiteX110" fmla="*/ 32948 w 1281558"/>
                  <a:gd name="connsiteY110" fmla="*/ 407236 h 1304734"/>
                  <a:gd name="connsiteX111" fmla="*/ 32948 w 1281558"/>
                  <a:gd name="connsiteY111" fmla="*/ 407236 h 1304734"/>
                  <a:gd name="connsiteX112" fmla="*/ 27676 w 1281558"/>
                  <a:gd name="connsiteY112" fmla="*/ 405917 h 1304734"/>
                  <a:gd name="connsiteX113" fmla="*/ 0 w 1281558"/>
                  <a:gd name="connsiteY113" fmla="*/ 391421 h 1304734"/>
                  <a:gd name="connsiteX114" fmla="*/ 2636 w 1281558"/>
                  <a:gd name="connsiteY114" fmla="*/ 386149 h 1304734"/>
                  <a:gd name="connsiteX115" fmla="*/ 9226 w 1281558"/>
                  <a:gd name="connsiteY115" fmla="*/ 383513 h 1304734"/>
                  <a:gd name="connsiteX116" fmla="*/ 42173 w 1281558"/>
                  <a:gd name="connsiteY116" fmla="*/ 363745 h 1304734"/>
                  <a:gd name="connsiteX117" fmla="*/ 44809 w 1281558"/>
                  <a:gd name="connsiteY117" fmla="*/ 347930 h 1304734"/>
                  <a:gd name="connsiteX118" fmla="*/ 52717 w 1281558"/>
                  <a:gd name="connsiteY118" fmla="*/ 343976 h 1304734"/>
                  <a:gd name="connsiteX119" fmla="*/ 135745 w 1281558"/>
                  <a:gd name="connsiteY119" fmla="*/ 333432 h 1304734"/>
                  <a:gd name="connsiteX120" fmla="*/ 151560 w 1281558"/>
                  <a:gd name="connsiteY120" fmla="*/ 321571 h 1304734"/>
                  <a:gd name="connsiteX121" fmla="*/ 155514 w 1281558"/>
                  <a:gd name="connsiteY121" fmla="*/ 321571 h 1304734"/>
                  <a:gd name="connsiteX122" fmla="*/ 159468 w 1281558"/>
                  <a:gd name="connsiteY122" fmla="*/ 318935 h 1304734"/>
                  <a:gd name="connsiteX123" fmla="*/ 172647 w 1281558"/>
                  <a:gd name="connsiteY123" fmla="*/ 312346 h 1304734"/>
                  <a:gd name="connsiteX124" fmla="*/ 173965 w 1281558"/>
                  <a:gd name="connsiteY124" fmla="*/ 312346 h 1304734"/>
                  <a:gd name="connsiteX125" fmla="*/ 199005 w 1281558"/>
                  <a:gd name="connsiteY125" fmla="*/ 336068 h 1304734"/>
                  <a:gd name="connsiteX126" fmla="*/ 209549 w 1281558"/>
                  <a:gd name="connsiteY126" fmla="*/ 354519 h 1304734"/>
                  <a:gd name="connsiteX127" fmla="*/ 212184 w 1281558"/>
                  <a:gd name="connsiteY127" fmla="*/ 353201 h 1304734"/>
                  <a:gd name="connsiteX128" fmla="*/ 214820 w 1281558"/>
                  <a:gd name="connsiteY128" fmla="*/ 350566 h 1304734"/>
                  <a:gd name="connsiteX129" fmla="*/ 233271 w 1281558"/>
                  <a:gd name="connsiteY129" fmla="*/ 341340 h 1304734"/>
                  <a:gd name="connsiteX130" fmla="*/ 243814 w 1281558"/>
                  <a:gd name="connsiteY130" fmla="*/ 347930 h 1304734"/>
                  <a:gd name="connsiteX131" fmla="*/ 259629 w 1281558"/>
                  <a:gd name="connsiteY131" fmla="*/ 358473 h 1304734"/>
                  <a:gd name="connsiteX132" fmla="*/ 270172 w 1281558"/>
                  <a:gd name="connsiteY132" fmla="*/ 349247 h 1304734"/>
                  <a:gd name="connsiteX133" fmla="*/ 280716 w 1281558"/>
                  <a:gd name="connsiteY133" fmla="*/ 340022 h 1304734"/>
                  <a:gd name="connsiteX134" fmla="*/ 291259 w 1281558"/>
                  <a:gd name="connsiteY134" fmla="*/ 347930 h 1304734"/>
                  <a:gd name="connsiteX135" fmla="*/ 295213 w 1281558"/>
                  <a:gd name="connsiteY135" fmla="*/ 351883 h 1304734"/>
                  <a:gd name="connsiteX136" fmla="*/ 312346 w 1281558"/>
                  <a:gd name="connsiteY136" fmla="*/ 354519 h 1304734"/>
                  <a:gd name="connsiteX137" fmla="*/ 322889 w 1281558"/>
                  <a:gd name="connsiteY137" fmla="*/ 351883 h 1304734"/>
                  <a:gd name="connsiteX138" fmla="*/ 324207 w 1281558"/>
                  <a:gd name="connsiteY138" fmla="*/ 349247 h 1304734"/>
                  <a:gd name="connsiteX139" fmla="*/ 321571 w 1281558"/>
                  <a:gd name="connsiteY139" fmla="*/ 336068 h 1304734"/>
                  <a:gd name="connsiteX140" fmla="*/ 324207 w 1281558"/>
                  <a:gd name="connsiteY140" fmla="*/ 299167 h 1304734"/>
                  <a:gd name="connsiteX141" fmla="*/ 326843 w 1281558"/>
                  <a:gd name="connsiteY141" fmla="*/ 296531 h 1304734"/>
                  <a:gd name="connsiteX142" fmla="*/ 336068 w 1281558"/>
                  <a:gd name="connsiteY142" fmla="*/ 272808 h 1304734"/>
                  <a:gd name="connsiteX143" fmla="*/ 334750 w 1281558"/>
                  <a:gd name="connsiteY143" fmla="*/ 254357 h 1304734"/>
                  <a:gd name="connsiteX144" fmla="*/ 328161 w 1281558"/>
                  <a:gd name="connsiteY144" fmla="*/ 218774 h 1304734"/>
                  <a:gd name="connsiteX145" fmla="*/ 321571 w 1281558"/>
                  <a:gd name="connsiteY145" fmla="*/ 189780 h 1304734"/>
                  <a:gd name="connsiteX146" fmla="*/ 325525 w 1281558"/>
                  <a:gd name="connsiteY146" fmla="*/ 187144 h 1304734"/>
                  <a:gd name="connsiteX147" fmla="*/ 332114 w 1281558"/>
                  <a:gd name="connsiteY147" fmla="*/ 192416 h 1304734"/>
                  <a:gd name="connsiteX148" fmla="*/ 345294 w 1281558"/>
                  <a:gd name="connsiteY148" fmla="*/ 205595 h 1304734"/>
                  <a:gd name="connsiteX149" fmla="*/ 357155 w 1281558"/>
                  <a:gd name="connsiteY149" fmla="*/ 199005 h 1304734"/>
                  <a:gd name="connsiteX150" fmla="*/ 378241 w 1281558"/>
                  <a:gd name="connsiteY150" fmla="*/ 187144 h 1304734"/>
                  <a:gd name="connsiteX151" fmla="*/ 384831 w 1281558"/>
                  <a:gd name="connsiteY151" fmla="*/ 191097 h 1304734"/>
                  <a:gd name="connsiteX152" fmla="*/ 383513 w 1281558"/>
                  <a:gd name="connsiteY152" fmla="*/ 212185 h 1304734"/>
                  <a:gd name="connsiteX153" fmla="*/ 378241 w 1281558"/>
                  <a:gd name="connsiteY153" fmla="*/ 234588 h 1304734"/>
                  <a:gd name="connsiteX154" fmla="*/ 391421 w 1281558"/>
                  <a:gd name="connsiteY154" fmla="*/ 238543 h 1304734"/>
                  <a:gd name="connsiteX155" fmla="*/ 407236 w 1281558"/>
                  <a:gd name="connsiteY155" fmla="*/ 239860 h 1304734"/>
                  <a:gd name="connsiteX156" fmla="*/ 450727 w 1281558"/>
                  <a:gd name="connsiteY156" fmla="*/ 247768 h 1304734"/>
                  <a:gd name="connsiteX157" fmla="*/ 466542 w 1281558"/>
                  <a:gd name="connsiteY157" fmla="*/ 251722 h 1304734"/>
                  <a:gd name="connsiteX158" fmla="*/ 494218 w 1281558"/>
                  <a:gd name="connsiteY158" fmla="*/ 241178 h 1304734"/>
                  <a:gd name="connsiteX159" fmla="*/ 521894 w 1281558"/>
                  <a:gd name="connsiteY159" fmla="*/ 213502 h 1304734"/>
                  <a:gd name="connsiteX160" fmla="*/ 564067 w 1281558"/>
                  <a:gd name="connsiteY160" fmla="*/ 175282 h 1304734"/>
                  <a:gd name="connsiteX161" fmla="*/ 586472 w 1281558"/>
                  <a:gd name="connsiteY161" fmla="*/ 168693 h 1304734"/>
                  <a:gd name="connsiteX162" fmla="*/ 637871 w 1281558"/>
                  <a:gd name="connsiteY162" fmla="*/ 150242 h 1304734"/>
                  <a:gd name="connsiteX163" fmla="*/ 658957 w 1281558"/>
                  <a:gd name="connsiteY163" fmla="*/ 141017 h 1304734"/>
                  <a:gd name="connsiteX164" fmla="*/ 672136 w 1281558"/>
                  <a:gd name="connsiteY164" fmla="*/ 114659 h 1304734"/>
                  <a:gd name="connsiteX165" fmla="*/ 677408 w 1281558"/>
                  <a:gd name="connsiteY165" fmla="*/ 83028 h 1304734"/>
                  <a:gd name="connsiteX166" fmla="*/ 681362 w 1281558"/>
                  <a:gd name="connsiteY166" fmla="*/ 72485 h 1304734"/>
                  <a:gd name="connsiteX167" fmla="*/ 682680 w 1281558"/>
                  <a:gd name="connsiteY167" fmla="*/ 61942 h 1304734"/>
                  <a:gd name="connsiteX168" fmla="*/ 697177 w 1281558"/>
                  <a:gd name="connsiteY168" fmla="*/ 34266 h 1304734"/>
                  <a:gd name="connsiteX169" fmla="*/ 709038 w 1281558"/>
                  <a:gd name="connsiteY169" fmla="*/ 30312 h 1304734"/>
                  <a:gd name="connsiteX170" fmla="*/ 767026 w 1281558"/>
                  <a:gd name="connsiteY170" fmla="*/ 7908 h 1304734"/>
                  <a:gd name="connsiteX171" fmla="*/ 778887 w 1281558"/>
                  <a:gd name="connsiteY171" fmla="*/ 1318 h 1304734"/>
                  <a:gd name="connsiteX172" fmla="*/ 781523 w 1281558"/>
                  <a:gd name="connsiteY172" fmla="*/ 0 h 1304734"/>
                  <a:gd name="connsiteX173" fmla="*/ 784159 w 1281558"/>
                  <a:gd name="connsiteY173" fmla="*/ 3954 h 1304734"/>
                  <a:gd name="connsiteX174" fmla="*/ 786795 w 1281558"/>
                  <a:gd name="connsiteY174" fmla="*/ 7908 h 1304734"/>
                  <a:gd name="connsiteX175" fmla="*/ 792066 w 1281558"/>
                  <a:gd name="connsiteY175" fmla="*/ 17133 h 1304734"/>
                  <a:gd name="connsiteX176" fmla="*/ 802610 w 1281558"/>
                  <a:gd name="connsiteY176" fmla="*/ 34266 h 1304734"/>
                  <a:gd name="connsiteX177" fmla="*/ 803927 w 1281558"/>
                  <a:gd name="connsiteY177" fmla="*/ 36901 h 1304734"/>
                  <a:gd name="connsiteX178" fmla="*/ 818424 w 1281558"/>
                  <a:gd name="connsiteY178" fmla="*/ 55353 h 1304734"/>
                  <a:gd name="connsiteX179" fmla="*/ 818424 w 1281558"/>
                  <a:gd name="connsiteY179" fmla="*/ 55353 h 1304734"/>
                  <a:gd name="connsiteX180" fmla="*/ 822378 w 1281558"/>
                  <a:gd name="connsiteY180" fmla="*/ 54035 h 1304734"/>
                  <a:gd name="connsiteX181" fmla="*/ 827650 w 1281558"/>
                  <a:gd name="connsiteY181" fmla="*/ 52717 h 1304734"/>
                  <a:gd name="connsiteX182" fmla="*/ 830286 w 1281558"/>
                  <a:gd name="connsiteY182" fmla="*/ 52717 h 1304734"/>
                  <a:gd name="connsiteX183" fmla="*/ 842147 w 1281558"/>
                  <a:gd name="connsiteY183" fmla="*/ 60625 h 1304734"/>
                  <a:gd name="connsiteX184" fmla="*/ 844783 w 1281558"/>
                  <a:gd name="connsiteY184" fmla="*/ 63260 h 1304734"/>
                  <a:gd name="connsiteX185" fmla="*/ 854008 w 1281558"/>
                  <a:gd name="connsiteY185" fmla="*/ 72485 h 1304734"/>
                  <a:gd name="connsiteX186" fmla="*/ 856644 w 1281558"/>
                  <a:gd name="connsiteY186" fmla="*/ 81711 h 1304734"/>
                  <a:gd name="connsiteX187" fmla="*/ 856644 w 1281558"/>
                  <a:gd name="connsiteY187" fmla="*/ 84347 h 1304734"/>
                  <a:gd name="connsiteX188" fmla="*/ 859280 w 1281558"/>
                  <a:gd name="connsiteY188" fmla="*/ 84347 h 1304734"/>
                  <a:gd name="connsiteX189" fmla="*/ 875095 w 1281558"/>
                  <a:gd name="connsiteY189" fmla="*/ 89618 h 1304734"/>
                  <a:gd name="connsiteX190" fmla="*/ 885638 w 1281558"/>
                  <a:gd name="connsiteY190" fmla="*/ 105433 h 1304734"/>
                  <a:gd name="connsiteX191" fmla="*/ 886956 w 1281558"/>
                  <a:gd name="connsiteY191" fmla="*/ 110705 h 1304734"/>
                  <a:gd name="connsiteX192" fmla="*/ 889592 w 1281558"/>
                  <a:gd name="connsiteY192" fmla="*/ 121248 h 1304734"/>
                  <a:gd name="connsiteX193" fmla="*/ 892228 w 1281558"/>
                  <a:gd name="connsiteY193" fmla="*/ 126520 h 1304734"/>
                  <a:gd name="connsiteX194" fmla="*/ 897499 w 1281558"/>
                  <a:gd name="connsiteY194" fmla="*/ 139699 h 1304734"/>
                  <a:gd name="connsiteX195" fmla="*/ 901453 w 1281558"/>
                  <a:gd name="connsiteY195" fmla="*/ 158150 h 1304734"/>
                  <a:gd name="connsiteX196" fmla="*/ 906725 w 1281558"/>
                  <a:gd name="connsiteY196" fmla="*/ 167375 h 1304734"/>
                  <a:gd name="connsiteX197" fmla="*/ 908043 w 1281558"/>
                  <a:gd name="connsiteY197" fmla="*/ 167375 h 1304734"/>
                  <a:gd name="connsiteX198" fmla="*/ 914632 w 1281558"/>
                  <a:gd name="connsiteY198" fmla="*/ 166058 h 1304734"/>
                  <a:gd name="connsiteX199" fmla="*/ 921222 w 1281558"/>
                  <a:gd name="connsiteY199" fmla="*/ 164739 h 1304734"/>
                  <a:gd name="connsiteX200" fmla="*/ 926494 w 1281558"/>
                  <a:gd name="connsiteY200" fmla="*/ 164739 h 1304734"/>
                  <a:gd name="connsiteX201" fmla="*/ 930447 w 1281558"/>
                  <a:gd name="connsiteY201" fmla="*/ 164739 h 1304734"/>
                  <a:gd name="connsiteX202" fmla="*/ 938355 w 1281558"/>
                  <a:gd name="connsiteY202" fmla="*/ 163422 h 1304734"/>
                  <a:gd name="connsiteX203" fmla="*/ 940991 w 1281558"/>
                  <a:gd name="connsiteY203" fmla="*/ 163422 h 1304734"/>
                  <a:gd name="connsiteX204" fmla="*/ 950216 w 1281558"/>
                  <a:gd name="connsiteY204" fmla="*/ 162103 h 1304734"/>
                  <a:gd name="connsiteX205" fmla="*/ 958123 w 1281558"/>
                  <a:gd name="connsiteY205" fmla="*/ 163422 h 1304734"/>
                  <a:gd name="connsiteX206" fmla="*/ 963395 w 1281558"/>
                  <a:gd name="connsiteY206" fmla="*/ 167375 h 1304734"/>
                  <a:gd name="connsiteX207" fmla="*/ 967349 w 1281558"/>
                  <a:gd name="connsiteY207" fmla="*/ 170011 h 1304734"/>
                  <a:gd name="connsiteX208" fmla="*/ 968667 w 1281558"/>
                  <a:gd name="connsiteY208" fmla="*/ 170011 h 1304734"/>
                  <a:gd name="connsiteX209" fmla="*/ 971303 w 1281558"/>
                  <a:gd name="connsiteY209" fmla="*/ 170011 h 1304734"/>
                  <a:gd name="connsiteX210" fmla="*/ 972620 w 1281558"/>
                  <a:gd name="connsiteY210" fmla="*/ 172647 h 1304734"/>
                  <a:gd name="connsiteX211" fmla="*/ 985800 w 1281558"/>
                  <a:gd name="connsiteY211" fmla="*/ 205595 h 1304734"/>
                  <a:gd name="connsiteX212" fmla="*/ 1006886 w 1281558"/>
                  <a:gd name="connsiteY212" fmla="*/ 229317 h 1304734"/>
                  <a:gd name="connsiteX213" fmla="*/ 1026655 w 1281558"/>
                  <a:gd name="connsiteY213" fmla="*/ 237224 h 1304734"/>
                  <a:gd name="connsiteX214" fmla="*/ 1039834 w 1281558"/>
                  <a:gd name="connsiteY214" fmla="*/ 241178 h 1304734"/>
                  <a:gd name="connsiteX215" fmla="*/ 1051695 w 1281558"/>
                  <a:gd name="connsiteY215" fmla="*/ 245132 h 1304734"/>
                  <a:gd name="connsiteX216" fmla="*/ 1055649 w 1281558"/>
                  <a:gd name="connsiteY216" fmla="*/ 245132 h 1304734"/>
                  <a:gd name="connsiteX217" fmla="*/ 1060920 w 1281558"/>
                  <a:gd name="connsiteY217" fmla="*/ 245132 h 1304734"/>
                  <a:gd name="connsiteX218" fmla="*/ 1067510 w 1281558"/>
                  <a:gd name="connsiteY218" fmla="*/ 245132 h 1304734"/>
                  <a:gd name="connsiteX219" fmla="*/ 1072782 w 1281558"/>
                  <a:gd name="connsiteY219" fmla="*/ 245132 h 1304734"/>
                  <a:gd name="connsiteX220" fmla="*/ 1076736 w 1281558"/>
                  <a:gd name="connsiteY220" fmla="*/ 245132 h 1304734"/>
                  <a:gd name="connsiteX221" fmla="*/ 1085961 w 1281558"/>
                  <a:gd name="connsiteY221" fmla="*/ 245132 h 1304734"/>
                  <a:gd name="connsiteX222" fmla="*/ 1091233 w 1281558"/>
                  <a:gd name="connsiteY222" fmla="*/ 245132 h 1304734"/>
                  <a:gd name="connsiteX223" fmla="*/ 1103094 w 1281558"/>
                  <a:gd name="connsiteY223" fmla="*/ 246450 h 1304734"/>
                  <a:gd name="connsiteX224" fmla="*/ 1103094 w 1281558"/>
                  <a:gd name="connsiteY224" fmla="*/ 247768 h 1304734"/>
                  <a:gd name="connsiteX225" fmla="*/ 1134724 w 1281558"/>
                  <a:gd name="connsiteY225" fmla="*/ 276762 h 1304734"/>
                  <a:gd name="connsiteX226" fmla="*/ 1166354 w 1281558"/>
                  <a:gd name="connsiteY226" fmla="*/ 293895 h 1304734"/>
                  <a:gd name="connsiteX227" fmla="*/ 1192712 w 1281558"/>
                  <a:gd name="connsiteY227" fmla="*/ 305756 h 1304734"/>
                  <a:gd name="connsiteX228" fmla="*/ 1192712 w 1281558"/>
                  <a:gd name="connsiteY228" fmla="*/ 305756 h 1304734"/>
                  <a:gd name="connsiteX229" fmla="*/ 1203255 w 1281558"/>
                  <a:gd name="connsiteY229" fmla="*/ 311028 h 1304734"/>
                  <a:gd name="connsiteX230" fmla="*/ 1205891 w 1281558"/>
                  <a:gd name="connsiteY230" fmla="*/ 312346 h 1304734"/>
                  <a:gd name="connsiteX231" fmla="*/ 1211163 w 1281558"/>
                  <a:gd name="connsiteY231" fmla="*/ 313663 h 1304734"/>
                  <a:gd name="connsiteX232" fmla="*/ 1219070 w 1281558"/>
                  <a:gd name="connsiteY232" fmla="*/ 316299 h 1304734"/>
                  <a:gd name="connsiteX233" fmla="*/ 1230932 w 1281558"/>
                  <a:gd name="connsiteY233" fmla="*/ 322889 h 1304734"/>
                  <a:gd name="connsiteX234" fmla="*/ 1248064 w 1281558"/>
                  <a:gd name="connsiteY234" fmla="*/ 332114 h 1304734"/>
                  <a:gd name="connsiteX235" fmla="*/ 1257290 w 1281558"/>
                  <a:gd name="connsiteY235" fmla="*/ 334750 h 1304734"/>
                  <a:gd name="connsiteX236" fmla="*/ 1279694 w 1281558"/>
                  <a:gd name="connsiteY236" fmla="*/ 345294 h 1304734"/>
                  <a:gd name="connsiteX237" fmla="*/ 1281012 w 1281558"/>
                  <a:gd name="connsiteY237" fmla="*/ 353201 h 1304734"/>
                  <a:gd name="connsiteX238" fmla="*/ 1266515 w 1281558"/>
                  <a:gd name="connsiteY238" fmla="*/ 367698 h 1304734"/>
                  <a:gd name="connsiteX239" fmla="*/ 1245428 w 1281558"/>
                  <a:gd name="connsiteY239" fmla="*/ 382195 h 1304734"/>
                  <a:gd name="connsiteX240" fmla="*/ 1240157 w 1281558"/>
                  <a:gd name="connsiteY240" fmla="*/ 387467 h 1304734"/>
                  <a:gd name="connsiteX241" fmla="*/ 1234885 w 1281558"/>
                  <a:gd name="connsiteY241" fmla="*/ 392738 h 1304734"/>
                  <a:gd name="connsiteX242" fmla="*/ 1228296 w 1281558"/>
                  <a:gd name="connsiteY242" fmla="*/ 403282 h 1304734"/>
                  <a:gd name="connsiteX243" fmla="*/ 1217753 w 1281558"/>
                  <a:gd name="connsiteY243" fmla="*/ 420415 h 1304734"/>
                  <a:gd name="connsiteX244" fmla="*/ 1211163 w 1281558"/>
                  <a:gd name="connsiteY244" fmla="*/ 427004 h 1304734"/>
                  <a:gd name="connsiteX245" fmla="*/ 1200619 w 1281558"/>
                  <a:gd name="connsiteY245" fmla="*/ 441501 h 1304734"/>
                  <a:gd name="connsiteX246" fmla="*/ 1194030 w 1281558"/>
                  <a:gd name="connsiteY246" fmla="*/ 452044 h 1304734"/>
                  <a:gd name="connsiteX247" fmla="*/ 1191394 w 1281558"/>
                  <a:gd name="connsiteY247" fmla="*/ 457316 h 1304734"/>
                  <a:gd name="connsiteX248" fmla="*/ 1186122 w 1281558"/>
                  <a:gd name="connsiteY248" fmla="*/ 471813 h 1304734"/>
                  <a:gd name="connsiteX249" fmla="*/ 1182169 w 1281558"/>
                  <a:gd name="connsiteY249" fmla="*/ 481038 h 1304734"/>
                  <a:gd name="connsiteX250" fmla="*/ 1179533 w 1281558"/>
                  <a:gd name="connsiteY250" fmla="*/ 487628 h 1304734"/>
                  <a:gd name="connsiteX251" fmla="*/ 1171626 w 1281558"/>
                  <a:gd name="connsiteY251" fmla="*/ 508715 h 1304734"/>
                  <a:gd name="connsiteX252" fmla="*/ 1170308 w 1281558"/>
                  <a:gd name="connsiteY252" fmla="*/ 529801 h 1304734"/>
                  <a:gd name="connsiteX253" fmla="*/ 1168990 w 1281558"/>
                  <a:gd name="connsiteY253" fmla="*/ 544298 h 1304734"/>
                  <a:gd name="connsiteX254" fmla="*/ 1167672 w 1281558"/>
                  <a:gd name="connsiteY254" fmla="*/ 552206 h 1304734"/>
                  <a:gd name="connsiteX255" fmla="*/ 1166354 w 1281558"/>
                  <a:gd name="connsiteY255" fmla="*/ 557477 h 1304734"/>
                  <a:gd name="connsiteX256" fmla="*/ 1166354 w 1281558"/>
                  <a:gd name="connsiteY256" fmla="*/ 561432 h 1304734"/>
                  <a:gd name="connsiteX257" fmla="*/ 1162400 w 1281558"/>
                  <a:gd name="connsiteY257" fmla="*/ 560113 h 1304734"/>
                  <a:gd name="connsiteX258" fmla="*/ 1142631 w 1281558"/>
                  <a:gd name="connsiteY258" fmla="*/ 557477 h 1304734"/>
                  <a:gd name="connsiteX259" fmla="*/ 1130770 w 1281558"/>
                  <a:gd name="connsiteY259" fmla="*/ 560113 h 1304734"/>
                  <a:gd name="connsiteX260" fmla="*/ 1122863 w 1281558"/>
                  <a:gd name="connsiteY260" fmla="*/ 564067 h 1304734"/>
                  <a:gd name="connsiteX261" fmla="*/ 1111001 w 1281558"/>
                  <a:gd name="connsiteY261" fmla="*/ 569339 h 1304734"/>
                  <a:gd name="connsiteX262" fmla="*/ 1104412 w 1281558"/>
                  <a:gd name="connsiteY262" fmla="*/ 570656 h 1304734"/>
                  <a:gd name="connsiteX263" fmla="*/ 1093868 w 1281558"/>
                  <a:gd name="connsiteY263" fmla="*/ 574611 h 1304734"/>
                  <a:gd name="connsiteX264" fmla="*/ 1088597 w 1281558"/>
                  <a:gd name="connsiteY264" fmla="*/ 597015 h 1304734"/>
                  <a:gd name="connsiteX265" fmla="*/ 1088597 w 1281558"/>
                  <a:gd name="connsiteY265" fmla="*/ 610194 h 1304734"/>
                  <a:gd name="connsiteX266" fmla="*/ 1063556 w 1281558"/>
                  <a:gd name="connsiteY266" fmla="*/ 633917 h 1304734"/>
                  <a:gd name="connsiteX267" fmla="*/ 1056967 w 1281558"/>
                  <a:gd name="connsiteY267" fmla="*/ 636552 h 1304734"/>
                  <a:gd name="connsiteX268" fmla="*/ 1043788 w 1281558"/>
                  <a:gd name="connsiteY268" fmla="*/ 647096 h 1304734"/>
                  <a:gd name="connsiteX269" fmla="*/ 1033245 w 1281558"/>
                  <a:gd name="connsiteY269" fmla="*/ 655003 h 1304734"/>
                  <a:gd name="connsiteX270" fmla="*/ 1016111 w 1281558"/>
                  <a:gd name="connsiteY270" fmla="*/ 665546 h 1304734"/>
                  <a:gd name="connsiteX271" fmla="*/ 985800 w 1281558"/>
                  <a:gd name="connsiteY271" fmla="*/ 687951 h 1304734"/>
                  <a:gd name="connsiteX272" fmla="*/ 971303 w 1281558"/>
                  <a:gd name="connsiteY272" fmla="*/ 714309 h 1304734"/>
                  <a:gd name="connsiteX273" fmla="*/ 966031 w 1281558"/>
                  <a:gd name="connsiteY273" fmla="*/ 724853 h 1304734"/>
                  <a:gd name="connsiteX274" fmla="*/ 962077 w 1281558"/>
                  <a:gd name="connsiteY274" fmla="*/ 732760 h 1304734"/>
                  <a:gd name="connsiteX275" fmla="*/ 958123 w 1281558"/>
                  <a:gd name="connsiteY275" fmla="*/ 744621 h 1304734"/>
                  <a:gd name="connsiteX276" fmla="*/ 958123 w 1281558"/>
                  <a:gd name="connsiteY276" fmla="*/ 747257 h 1304734"/>
                  <a:gd name="connsiteX277" fmla="*/ 955487 w 1281558"/>
                  <a:gd name="connsiteY277" fmla="*/ 755164 h 1304734"/>
                  <a:gd name="connsiteX278" fmla="*/ 956805 w 1281558"/>
                  <a:gd name="connsiteY278" fmla="*/ 773615 h 1304734"/>
                  <a:gd name="connsiteX279" fmla="*/ 971303 w 1281558"/>
                  <a:gd name="connsiteY279" fmla="*/ 777569 h 1304734"/>
                  <a:gd name="connsiteX280" fmla="*/ 992389 w 1281558"/>
                  <a:gd name="connsiteY280" fmla="*/ 773615 h 1304734"/>
                  <a:gd name="connsiteX281" fmla="*/ 1004250 w 1281558"/>
                  <a:gd name="connsiteY281" fmla="*/ 763072 h 1304734"/>
                  <a:gd name="connsiteX282" fmla="*/ 1002932 w 1281558"/>
                  <a:gd name="connsiteY282" fmla="*/ 756483 h 1304734"/>
                  <a:gd name="connsiteX283" fmla="*/ 1001614 w 1281558"/>
                  <a:gd name="connsiteY283" fmla="*/ 743304 h 1304734"/>
                  <a:gd name="connsiteX284" fmla="*/ 1025337 w 1281558"/>
                  <a:gd name="connsiteY284" fmla="*/ 730124 h 1304734"/>
                  <a:gd name="connsiteX285" fmla="*/ 1041152 w 1281558"/>
                  <a:gd name="connsiteY285" fmla="*/ 732760 h 1304734"/>
                  <a:gd name="connsiteX286" fmla="*/ 1059603 w 1281558"/>
                  <a:gd name="connsiteY286" fmla="*/ 764390 h 1304734"/>
                  <a:gd name="connsiteX287" fmla="*/ 1060920 w 1281558"/>
                  <a:gd name="connsiteY287" fmla="*/ 773615 h 1304734"/>
                  <a:gd name="connsiteX288" fmla="*/ 1066192 w 1281558"/>
                  <a:gd name="connsiteY288" fmla="*/ 789431 h 1304734"/>
                  <a:gd name="connsiteX289" fmla="*/ 1068828 w 1281558"/>
                  <a:gd name="connsiteY289" fmla="*/ 794702 h 1304734"/>
                  <a:gd name="connsiteX290" fmla="*/ 1074100 w 1281558"/>
                  <a:gd name="connsiteY290" fmla="*/ 815789 h 1304734"/>
                  <a:gd name="connsiteX291" fmla="*/ 1076736 w 1281558"/>
                  <a:gd name="connsiteY291" fmla="*/ 826332 h 1304734"/>
                  <a:gd name="connsiteX292" fmla="*/ 1079372 w 1281558"/>
                  <a:gd name="connsiteY292" fmla="*/ 832922 h 1304734"/>
                  <a:gd name="connsiteX293" fmla="*/ 1072782 w 1281558"/>
                  <a:gd name="connsiteY293" fmla="*/ 830286 h 1304734"/>
                  <a:gd name="connsiteX294" fmla="*/ 1063556 w 1281558"/>
                  <a:gd name="connsiteY294" fmla="*/ 826332 h 1304734"/>
                  <a:gd name="connsiteX295" fmla="*/ 1062238 w 1281558"/>
                  <a:gd name="connsiteY295" fmla="*/ 838194 h 1304734"/>
                  <a:gd name="connsiteX296" fmla="*/ 1062238 w 1281558"/>
                  <a:gd name="connsiteY296" fmla="*/ 840829 h 1304734"/>
                  <a:gd name="connsiteX297" fmla="*/ 1060920 w 1281558"/>
                  <a:gd name="connsiteY297" fmla="*/ 867187 h 1304734"/>
                  <a:gd name="connsiteX298" fmla="*/ 1033245 w 1281558"/>
                  <a:gd name="connsiteY298" fmla="*/ 896181 h 1304734"/>
                  <a:gd name="connsiteX299" fmla="*/ 1002932 w 1281558"/>
                  <a:gd name="connsiteY299" fmla="*/ 914632 h 1304734"/>
                  <a:gd name="connsiteX300" fmla="*/ 997661 w 1281558"/>
                  <a:gd name="connsiteY300" fmla="*/ 933083 h 1304734"/>
                  <a:gd name="connsiteX301" fmla="*/ 1002932 w 1281558"/>
                  <a:gd name="connsiteY301" fmla="*/ 938355 h 1304734"/>
                  <a:gd name="connsiteX302" fmla="*/ 1009522 w 1281558"/>
                  <a:gd name="connsiteY302" fmla="*/ 939672 h 1304734"/>
                  <a:gd name="connsiteX303" fmla="*/ 1014793 w 1281558"/>
                  <a:gd name="connsiteY303" fmla="*/ 939672 h 1304734"/>
                  <a:gd name="connsiteX304" fmla="*/ 1021383 w 1281558"/>
                  <a:gd name="connsiteY304" fmla="*/ 939672 h 1304734"/>
                  <a:gd name="connsiteX305" fmla="*/ 1038516 w 1281558"/>
                  <a:gd name="connsiteY305" fmla="*/ 950216 h 1304734"/>
                  <a:gd name="connsiteX306" fmla="*/ 1037198 w 1281558"/>
                  <a:gd name="connsiteY306" fmla="*/ 993707 h 1304734"/>
                  <a:gd name="connsiteX307" fmla="*/ 1035880 w 1281558"/>
                  <a:gd name="connsiteY307" fmla="*/ 1000297 h 1304734"/>
                  <a:gd name="connsiteX308" fmla="*/ 1033245 w 1281558"/>
                  <a:gd name="connsiteY308" fmla="*/ 1033245 h 1304734"/>
                  <a:gd name="connsiteX309" fmla="*/ 1059603 w 1281558"/>
                  <a:gd name="connsiteY309" fmla="*/ 1053013 h 1304734"/>
                  <a:gd name="connsiteX310" fmla="*/ 1060920 w 1281558"/>
                  <a:gd name="connsiteY310" fmla="*/ 1053013 h 1304734"/>
                  <a:gd name="connsiteX311" fmla="*/ 1082007 w 1281558"/>
                  <a:gd name="connsiteY311" fmla="*/ 1071464 h 1304734"/>
                  <a:gd name="connsiteX312" fmla="*/ 1062238 w 1281558"/>
                  <a:gd name="connsiteY312" fmla="*/ 1092551 h 1304734"/>
                  <a:gd name="connsiteX313" fmla="*/ 1056967 w 1281558"/>
                  <a:gd name="connsiteY313" fmla="*/ 1095187 h 1304734"/>
                  <a:gd name="connsiteX314" fmla="*/ 1037198 w 1281558"/>
                  <a:gd name="connsiteY314" fmla="*/ 1114955 h 1304734"/>
                  <a:gd name="connsiteX315" fmla="*/ 1047741 w 1281558"/>
                  <a:gd name="connsiteY315" fmla="*/ 1129452 h 1304734"/>
                  <a:gd name="connsiteX316" fmla="*/ 1050377 w 1281558"/>
                  <a:gd name="connsiteY316" fmla="*/ 1132088 h 1304734"/>
                  <a:gd name="connsiteX317" fmla="*/ 1053013 w 1281558"/>
                  <a:gd name="connsiteY317" fmla="*/ 1136042 h 1304734"/>
                  <a:gd name="connsiteX318" fmla="*/ 1049059 w 1281558"/>
                  <a:gd name="connsiteY318" fmla="*/ 1137359 h 1304734"/>
                  <a:gd name="connsiteX319" fmla="*/ 1029291 w 1281558"/>
                  <a:gd name="connsiteY319" fmla="*/ 1147903 h 1304734"/>
                  <a:gd name="connsiteX320" fmla="*/ 1020065 w 1281558"/>
                  <a:gd name="connsiteY320" fmla="*/ 1158446 h 1304734"/>
                  <a:gd name="connsiteX321" fmla="*/ 1001614 w 1281558"/>
                  <a:gd name="connsiteY321" fmla="*/ 1172943 h 1304734"/>
                  <a:gd name="connsiteX322" fmla="*/ 979210 w 1281558"/>
                  <a:gd name="connsiteY322" fmla="*/ 1184805 h 1304734"/>
                  <a:gd name="connsiteX323" fmla="*/ 977892 w 1281558"/>
                  <a:gd name="connsiteY323" fmla="*/ 1188758 h 1304734"/>
                  <a:gd name="connsiteX324" fmla="*/ 975256 w 1281558"/>
                  <a:gd name="connsiteY324" fmla="*/ 1201937 h 1304734"/>
                  <a:gd name="connsiteX325" fmla="*/ 963395 w 1281558"/>
                  <a:gd name="connsiteY325" fmla="*/ 1205891 h 1304734"/>
                  <a:gd name="connsiteX326" fmla="*/ 955487 w 1281558"/>
                  <a:gd name="connsiteY326" fmla="*/ 1204573 h 1304734"/>
                  <a:gd name="connsiteX327" fmla="*/ 942308 w 1281558"/>
                  <a:gd name="connsiteY327" fmla="*/ 1203255 h 1304734"/>
                  <a:gd name="connsiteX328" fmla="*/ 917268 w 1281558"/>
                  <a:gd name="connsiteY328" fmla="*/ 1211163 h 1304734"/>
                  <a:gd name="connsiteX329" fmla="*/ 905407 w 1281558"/>
                  <a:gd name="connsiteY329" fmla="*/ 1215117 h 1304734"/>
                  <a:gd name="connsiteX330" fmla="*/ 877731 w 1281558"/>
                  <a:gd name="connsiteY330" fmla="*/ 1199301 h 1304734"/>
                  <a:gd name="connsiteX331" fmla="*/ 867187 w 1281558"/>
                  <a:gd name="connsiteY331" fmla="*/ 1194030 h 1304734"/>
                  <a:gd name="connsiteX332" fmla="*/ 857962 w 1281558"/>
                  <a:gd name="connsiteY332" fmla="*/ 1190076 h 1304734"/>
                  <a:gd name="connsiteX333" fmla="*/ 854008 w 1281558"/>
                  <a:gd name="connsiteY333" fmla="*/ 1188758 h 1304734"/>
                  <a:gd name="connsiteX334" fmla="*/ 844783 w 1281558"/>
                  <a:gd name="connsiteY334" fmla="*/ 1178215 h 1304734"/>
                  <a:gd name="connsiteX335" fmla="*/ 832922 w 1281558"/>
                  <a:gd name="connsiteY335" fmla="*/ 1159764 h 1304734"/>
                  <a:gd name="connsiteX336" fmla="*/ 831604 w 1281558"/>
                  <a:gd name="connsiteY336" fmla="*/ 1159764 h 1304734"/>
                  <a:gd name="connsiteX337" fmla="*/ 823696 w 1281558"/>
                  <a:gd name="connsiteY337" fmla="*/ 1161082 h 1304734"/>
                  <a:gd name="connsiteX338" fmla="*/ 807881 w 1281558"/>
                  <a:gd name="connsiteY338" fmla="*/ 1153174 h 1304734"/>
                  <a:gd name="connsiteX339" fmla="*/ 803927 w 1281558"/>
                  <a:gd name="connsiteY339" fmla="*/ 1155810 h 1304734"/>
                  <a:gd name="connsiteX340" fmla="*/ 802610 w 1281558"/>
                  <a:gd name="connsiteY340" fmla="*/ 1157128 h 1304734"/>
                  <a:gd name="connsiteX341" fmla="*/ 784159 w 1281558"/>
                  <a:gd name="connsiteY341" fmla="*/ 1163718 h 1304734"/>
                  <a:gd name="connsiteX342" fmla="*/ 772297 w 1281558"/>
                  <a:gd name="connsiteY342" fmla="*/ 1158446 h 1304734"/>
                  <a:gd name="connsiteX343" fmla="*/ 730124 w 1281558"/>
                  <a:gd name="connsiteY343" fmla="*/ 1133406 h 1304734"/>
                  <a:gd name="connsiteX344" fmla="*/ 722217 w 1281558"/>
                  <a:gd name="connsiteY344" fmla="*/ 1136042 h 1304734"/>
                  <a:gd name="connsiteX345" fmla="*/ 647096 w 1281558"/>
                  <a:gd name="connsiteY345" fmla="*/ 1191394 h 1304734"/>
                  <a:gd name="connsiteX346" fmla="*/ 631281 w 1281558"/>
                  <a:gd name="connsiteY346" fmla="*/ 1203255 h 1304734"/>
                  <a:gd name="connsiteX347" fmla="*/ 633917 w 1281558"/>
                  <a:gd name="connsiteY347" fmla="*/ 1208527 h 1304734"/>
                  <a:gd name="connsiteX348" fmla="*/ 633917 w 1281558"/>
                  <a:gd name="connsiteY348" fmla="*/ 1232249 h 1304734"/>
                  <a:gd name="connsiteX349" fmla="*/ 627327 w 1281558"/>
                  <a:gd name="connsiteY349" fmla="*/ 1258608 h 1304734"/>
                  <a:gd name="connsiteX350" fmla="*/ 614148 w 1281558"/>
                  <a:gd name="connsiteY350" fmla="*/ 1299463 h 1304734"/>
                  <a:gd name="connsiteX351" fmla="*/ 612830 w 1281558"/>
                  <a:gd name="connsiteY351" fmla="*/ 1302099 h 1304734"/>
                  <a:gd name="connsiteX352" fmla="*/ 610194 w 1281558"/>
                  <a:gd name="connsiteY352" fmla="*/ 1302099 h 1304734"/>
                  <a:gd name="connsiteX353" fmla="*/ 599651 w 1281558"/>
                  <a:gd name="connsiteY353" fmla="*/ 1299463 h 1304734"/>
                  <a:gd name="connsiteX354" fmla="*/ 589108 w 1281558"/>
                  <a:gd name="connsiteY354" fmla="*/ 1296827 h 1304734"/>
                  <a:gd name="connsiteX355" fmla="*/ 569339 w 1281558"/>
                  <a:gd name="connsiteY355" fmla="*/ 1292874 h 1304734"/>
                  <a:gd name="connsiteX356" fmla="*/ 564067 w 1281558"/>
                  <a:gd name="connsiteY356" fmla="*/ 1292874 h 1304734"/>
                  <a:gd name="connsiteX357" fmla="*/ 554842 w 1281558"/>
                  <a:gd name="connsiteY357" fmla="*/ 1299463 h 1304734"/>
                  <a:gd name="connsiteX358" fmla="*/ 535073 w 1281558"/>
                  <a:gd name="connsiteY358" fmla="*/ 1304735 h 1304734"/>
                  <a:gd name="connsiteX359" fmla="*/ 535073 w 1281558"/>
                  <a:gd name="connsiteY359" fmla="*/ 1304735 h 13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281558" h="1304734">
                    <a:moveTo>
                      <a:pt x="535073" y="1304735"/>
                    </a:moveTo>
                    <a:cubicBezTo>
                      <a:pt x="529801" y="1304735"/>
                      <a:pt x="524530" y="1300781"/>
                      <a:pt x="520576" y="1298145"/>
                    </a:cubicBezTo>
                    <a:cubicBezTo>
                      <a:pt x="516622" y="1295509"/>
                      <a:pt x="512669" y="1292874"/>
                      <a:pt x="508715" y="1292874"/>
                    </a:cubicBezTo>
                    <a:cubicBezTo>
                      <a:pt x="507397" y="1292874"/>
                      <a:pt x="506079" y="1292874"/>
                      <a:pt x="506079" y="1292874"/>
                    </a:cubicBezTo>
                    <a:cubicBezTo>
                      <a:pt x="499490" y="1292874"/>
                      <a:pt x="491582" y="1294191"/>
                      <a:pt x="484992" y="1295509"/>
                    </a:cubicBezTo>
                    <a:cubicBezTo>
                      <a:pt x="483674" y="1295509"/>
                      <a:pt x="481038" y="1296827"/>
                      <a:pt x="479721" y="1296827"/>
                    </a:cubicBezTo>
                    <a:cubicBezTo>
                      <a:pt x="477085" y="1296827"/>
                      <a:pt x="474449" y="1298145"/>
                      <a:pt x="471813" y="1299463"/>
                    </a:cubicBezTo>
                    <a:cubicBezTo>
                      <a:pt x="467859" y="1300781"/>
                      <a:pt x="463906" y="1303417"/>
                      <a:pt x="458634" y="1303417"/>
                    </a:cubicBezTo>
                    <a:cubicBezTo>
                      <a:pt x="457316" y="1303417"/>
                      <a:pt x="455998" y="1303417"/>
                      <a:pt x="454680" y="1303417"/>
                    </a:cubicBezTo>
                    <a:cubicBezTo>
                      <a:pt x="449409" y="1302099"/>
                      <a:pt x="445455" y="1298145"/>
                      <a:pt x="441501" y="1295509"/>
                    </a:cubicBezTo>
                    <a:lnTo>
                      <a:pt x="438865" y="1294191"/>
                    </a:lnTo>
                    <a:cubicBezTo>
                      <a:pt x="433594" y="1290238"/>
                      <a:pt x="428322" y="1286284"/>
                      <a:pt x="423050" y="1282330"/>
                    </a:cubicBezTo>
                    <a:cubicBezTo>
                      <a:pt x="412507" y="1274423"/>
                      <a:pt x="405918" y="1267833"/>
                      <a:pt x="399328" y="1257290"/>
                    </a:cubicBezTo>
                    <a:cubicBezTo>
                      <a:pt x="391421" y="1244111"/>
                      <a:pt x="382195" y="1237521"/>
                      <a:pt x="371652" y="1236203"/>
                    </a:cubicBezTo>
                    <a:cubicBezTo>
                      <a:pt x="369016" y="1236203"/>
                      <a:pt x="365062" y="1234885"/>
                      <a:pt x="362426" y="1234885"/>
                    </a:cubicBezTo>
                    <a:cubicBezTo>
                      <a:pt x="357155" y="1234885"/>
                      <a:pt x="350565" y="1236203"/>
                      <a:pt x="345294" y="1236203"/>
                    </a:cubicBezTo>
                    <a:lnTo>
                      <a:pt x="341340" y="1236203"/>
                    </a:lnTo>
                    <a:lnTo>
                      <a:pt x="337386" y="1236203"/>
                    </a:lnTo>
                    <a:cubicBezTo>
                      <a:pt x="329478" y="1237521"/>
                      <a:pt x="322889" y="1237521"/>
                      <a:pt x="316299" y="1241475"/>
                    </a:cubicBezTo>
                    <a:cubicBezTo>
                      <a:pt x="314982" y="1242792"/>
                      <a:pt x="313664" y="1244111"/>
                      <a:pt x="312346" y="1245428"/>
                    </a:cubicBezTo>
                    <a:cubicBezTo>
                      <a:pt x="308392" y="1249382"/>
                      <a:pt x="303120" y="1253336"/>
                      <a:pt x="296531" y="1253336"/>
                    </a:cubicBezTo>
                    <a:cubicBezTo>
                      <a:pt x="295213" y="1253336"/>
                      <a:pt x="292577" y="1253336"/>
                      <a:pt x="291259" y="1252018"/>
                    </a:cubicBezTo>
                    <a:cubicBezTo>
                      <a:pt x="285987" y="1250700"/>
                      <a:pt x="282034" y="1248064"/>
                      <a:pt x="279398" y="1244111"/>
                    </a:cubicBezTo>
                    <a:cubicBezTo>
                      <a:pt x="275444" y="1241475"/>
                      <a:pt x="272808" y="1238839"/>
                      <a:pt x="268855" y="1237521"/>
                    </a:cubicBezTo>
                    <a:cubicBezTo>
                      <a:pt x="254358" y="1232249"/>
                      <a:pt x="241178" y="1223024"/>
                      <a:pt x="227999" y="1209845"/>
                    </a:cubicBezTo>
                    <a:cubicBezTo>
                      <a:pt x="221410" y="1203255"/>
                      <a:pt x="216138" y="1200620"/>
                      <a:pt x="206913" y="1200620"/>
                    </a:cubicBezTo>
                    <a:cubicBezTo>
                      <a:pt x="195051" y="1199301"/>
                      <a:pt x="188462" y="1196665"/>
                      <a:pt x="181872" y="1188758"/>
                    </a:cubicBezTo>
                    <a:cubicBezTo>
                      <a:pt x="176601" y="1182169"/>
                      <a:pt x="170011" y="1175579"/>
                      <a:pt x="166057" y="1167672"/>
                    </a:cubicBezTo>
                    <a:cubicBezTo>
                      <a:pt x="158150" y="1154493"/>
                      <a:pt x="150242" y="1142631"/>
                      <a:pt x="138381" y="1134724"/>
                    </a:cubicBezTo>
                    <a:cubicBezTo>
                      <a:pt x="133109" y="1132088"/>
                      <a:pt x="127838" y="1130770"/>
                      <a:pt x="122566" y="1129452"/>
                    </a:cubicBezTo>
                    <a:cubicBezTo>
                      <a:pt x="121248" y="1129452"/>
                      <a:pt x="118612" y="1128135"/>
                      <a:pt x="117295" y="1128135"/>
                    </a:cubicBezTo>
                    <a:lnTo>
                      <a:pt x="117295" y="1128135"/>
                    </a:lnTo>
                    <a:lnTo>
                      <a:pt x="110705" y="1128135"/>
                    </a:lnTo>
                    <a:lnTo>
                      <a:pt x="115977" y="1122863"/>
                    </a:lnTo>
                    <a:cubicBezTo>
                      <a:pt x="119930" y="1118909"/>
                      <a:pt x="123884" y="1116273"/>
                      <a:pt x="131791" y="1113637"/>
                    </a:cubicBezTo>
                    <a:cubicBezTo>
                      <a:pt x="146288" y="1108366"/>
                      <a:pt x="147606" y="1105730"/>
                      <a:pt x="150242" y="1103094"/>
                    </a:cubicBezTo>
                    <a:cubicBezTo>
                      <a:pt x="151560" y="1101776"/>
                      <a:pt x="151560" y="1100458"/>
                      <a:pt x="154196" y="1097822"/>
                    </a:cubicBezTo>
                    <a:cubicBezTo>
                      <a:pt x="160786" y="1088597"/>
                      <a:pt x="220092" y="997661"/>
                      <a:pt x="224045" y="981846"/>
                    </a:cubicBezTo>
                    <a:cubicBezTo>
                      <a:pt x="225363" y="976574"/>
                      <a:pt x="225363" y="971303"/>
                      <a:pt x="225363" y="968667"/>
                    </a:cubicBezTo>
                    <a:cubicBezTo>
                      <a:pt x="225363" y="962077"/>
                      <a:pt x="226681" y="956806"/>
                      <a:pt x="233271" y="952851"/>
                    </a:cubicBezTo>
                    <a:cubicBezTo>
                      <a:pt x="241178" y="948898"/>
                      <a:pt x="249086" y="939672"/>
                      <a:pt x="249086" y="937037"/>
                    </a:cubicBezTo>
                    <a:lnTo>
                      <a:pt x="249086" y="937037"/>
                    </a:lnTo>
                    <a:cubicBezTo>
                      <a:pt x="249086" y="937037"/>
                      <a:pt x="249086" y="937037"/>
                      <a:pt x="246450" y="935719"/>
                    </a:cubicBezTo>
                    <a:cubicBezTo>
                      <a:pt x="245132" y="935719"/>
                      <a:pt x="242496" y="935719"/>
                      <a:pt x="239860" y="935719"/>
                    </a:cubicBezTo>
                    <a:cubicBezTo>
                      <a:pt x="238542" y="935719"/>
                      <a:pt x="237224" y="935719"/>
                      <a:pt x="235907" y="935719"/>
                    </a:cubicBezTo>
                    <a:cubicBezTo>
                      <a:pt x="234589" y="935719"/>
                      <a:pt x="233271" y="935719"/>
                      <a:pt x="231953" y="935719"/>
                    </a:cubicBezTo>
                    <a:cubicBezTo>
                      <a:pt x="227999" y="935719"/>
                      <a:pt x="222728" y="935719"/>
                      <a:pt x="221410" y="931765"/>
                    </a:cubicBezTo>
                    <a:cubicBezTo>
                      <a:pt x="220092" y="927812"/>
                      <a:pt x="222728" y="923858"/>
                      <a:pt x="225363" y="919904"/>
                    </a:cubicBezTo>
                    <a:cubicBezTo>
                      <a:pt x="229317" y="914632"/>
                      <a:pt x="233271" y="911996"/>
                      <a:pt x="235907" y="909360"/>
                    </a:cubicBezTo>
                    <a:cubicBezTo>
                      <a:pt x="242496" y="904089"/>
                      <a:pt x="243814" y="901453"/>
                      <a:pt x="243814" y="896181"/>
                    </a:cubicBezTo>
                    <a:cubicBezTo>
                      <a:pt x="242496" y="889592"/>
                      <a:pt x="245132" y="880366"/>
                      <a:pt x="246450" y="872459"/>
                    </a:cubicBezTo>
                    <a:cubicBezTo>
                      <a:pt x="247768" y="867187"/>
                      <a:pt x="249086" y="860597"/>
                      <a:pt x="250404" y="855326"/>
                    </a:cubicBezTo>
                    <a:cubicBezTo>
                      <a:pt x="250404" y="851373"/>
                      <a:pt x="250404" y="846101"/>
                      <a:pt x="249086" y="842147"/>
                    </a:cubicBezTo>
                    <a:cubicBezTo>
                      <a:pt x="247768" y="834239"/>
                      <a:pt x="246450" y="827650"/>
                      <a:pt x="250404" y="825014"/>
                    </a:cubicBezTo>
                    <a:cubicBezTo>
                      <a:pt x="251722" y="823696"/>
                      <a:pt x="253040" y="822378"/>
                      <a:pt x="255676" y="822378"/>
                    </a:cubicBezTo>
                    <a:cubicBezTo>
                      <a:pt x="258311" y="822378"/>
                      <a:pt x="260947" y="823696"/>
                      <a:pt x="263583" y="825014"/>
                    </a:cubicBezTo>
                    <a:lnTo>
                      <a:pt x="266219" y="826332"/>
                    </a:lnTo>
                    <a:cubicBezTo>
                      <a:pt x="284669" y="835558"/>
                      <a:pt x="297849" y="842147"/>
                      <a:pt x="296531" y="857962"/>
                    </a:cubicBezTo>
                    <a:cubicBezTo>
                      <a:pt x="295213" y="867187"/>
                      <a:pt x="299167" y="885638"/>
                      <a:pt x="303120" y="890910"/>
                    </a:cubicBezTo>
                    <a:cubicBezTo>
                      <a:pt x="303120" y="890910"/>
                      <a:pt x="304438" y="889592"/>
                      <a:pt x="304438" y="886956"/>
                    </a:cubicBezTo>
                    <a:cubicBezTo>
                      <a:pt x="311028" y="865869"/>
                      <a:pt x="311028" y="855326"/>
                      <a:pt x="304438" y="847418"/>
                    </a:cubicBezTo>
                    <a:cubicBezTo>
                      <a:pt x="303120" y="844783"/>
                      <a:pt x="300485" y="842147"/>
                      <a:pt x="296531" y="838194"/>
                    </a:cubicBezTo>
                    <a:cubicBezTo>
                      <a:pt x="283351" y="823696"/>
                      <a:pt x="263583" y="802610"/>
                      <a:pt x="271490" y="786795"/>
                    </a:cubicBezTo>
                    <a:cubicBezTo>
                      <a:pt x="279398" y="772298"/>
                      <a:pt x="288623" y="731442"/>
                      <a:pt x="283351" y="715627"/>
                    </a:cubicBezTo>
                    <a:cubicBezTo>
                      <a:pt x="282034" y="712992"/>
                      <a:pt x="280716" y="711673"/>
                      <a:pt x="279398" y="710356"/>
                    </a:cubicBezTo>
                    <a:cubicBezTo>
                      <a:pt x="263583" y="702448"/>
                      <a:pt x="239860" y="678726"/>
                      <a:pt x="238542" y="669500"/>
                    </a:cubicBezTo>
                    <a:cubicBezTo>
                      <a:pt x="238542" y="668182"/>
                      <a:pt x="238542" y="666865"/>
                      <a:pt x="238542" y="666865"/>
                    </a:cubicBezTo>
                    <a:cubicBezTo>
                      <a:pt x="238542" y="661593"/>
                      <a:pt x="237224" y="657639"/>
                      <a:pt x="233271" y="655003"/>
                    </a:cubicBezTo>
                    <a:cubicBezTo>
                      <a:pt x="230635" y="653686"/>
                      <a:pt x="221410" y="647096"/>
                      <a:pt x="220092" y="640507"/>
                    </a:cubicBezTo>
                    <a:cubicBezTo>
                      <a:pt x="220092" y="637871"/>
                      <a:pt x="221410" y="635235"/>
                      <a:pt x="224045" y="633917"/>
                    </a:cubicBezTo>
                    <a:cubicBezTo>
                      <a:pt x="229317" y="629963"/>
                      <a:pt x="233271" y="620738"/>
                      <a:pt x="231953" y="610194"/>
                    </a:cubicBezTo>
                    <a:cubicBezTo>
                      <a:pt x="231953" y="606240"/>
                      <a:pt x="229317" y="602287"/>
                      <a:pt x="227999" y="597015"/>
                    </a:cubicBezTo>
                    <a:cubicBezTo>
                      <a:pt x="225363" y="587790"/>
                      <a:pt x="222728" y="581200"/>
                      <a:pt x="225363" y="577246"/>
                    </a:cubicBezTo>
                    <a:cubicBezTo>
                      <a:pt x="226681" y="575928"/>
                      <a:pt x="227999" y="574611"/>
                      <a:pt x="230635" y="574611"/>
                    </a:cubicBezTo>
                    <a:cubicBezTo>
                      <a:pt x="231953" y="574611"/>
                      <a:pt x="231953" y="574611"/>
                      <a:pt x="233271" y="574611"/>
                    </a:cubicBezTo>
                    <a:cubicBezTo>
                      <a:pt x="238542" y="575928"/>
                      <a:pt x="246450" y="577246"/>
                      <a:pt x="251722" y="577246"/>
                    </a:cubicBezTo>
                    <a:cubicBezTo>
                      <a:pt x="254358" y="577246"/>
                      <a:pt x="255676" y="577246"/>
                      <a:pt x="255676" y="577246"/>
                    </a:cubicBezTo>
                    <a:cubicBezTo>
                      <a:pt x="254358" y="575928"/>
                      <a:pt x="254358" y="574611"/>
                      <a:pt x="253040" y="573292"/>
                    </a:cubicBezTo>
                    <a:cubicBezTo>
                      <a:pt x="249086" y="566703"/>
                      <a:pt x="246450" y="561432"/>
                      <a:pt x="241178" y="561432"/>
                    </a:cubicBezTo>
                    <a:cubicBezTo>
                      <a:pt x="241178" y="561432"/>
                      <a:pt x="239860" y="561432"/>
                      <a:pt x="238542" y="561432"/>
                    </a:cubicBezTo>
                    <a:cubicBezTo>
                      <a:pt x="234589" y="562749"/>
                      <a:pt x="230635" y="564067"/>
                      <a:pt x="225363" y="566703"/>
                    </a:cubicBezTo>
                    <a:cubicBezTo>
                      <a:pt x="218774" y="569339"/>
                      <a:pt x="212184" y="573292"/>
                      <a:pt x="205595" y="573292"/>
                    </a:cubicBezTo>
                    <a:cubicBezTo>
                      <a:pt x="202959" y="573292"/>
                      <a:pt x="200323" y="571975"/>
                      <a:pt x="199005" y="570656"/>
                    </a:cubicBezTo>
                    <a:cubicBezTo>
                      <a:pt x="195051" y="568021"/>
                      <a:pt x="195051" y="560113"/>
                      <a:pt x="193733" y="550888"/>
                    </a:cubicBezTo>
                    <a:cubicBezTo>
                      <a:pt x="192415" y="531119"/>
                      <a:pt x="188462" y="515305"/>
                      <a:pt x="173965" y="515305"/>
                    </a:cubicBezTo>
                    <a:lnTo>
                      <a:pt x="172647" y="515305"/>
                    </a:lnTo>
                    <a:cubicBezTo>
                      <a:pt x="170011" y="515305"/>
                      <a:pt x="168693" y="515305"/>
                      <a:pt x="166057" y="515305"/>
                    </a:cubicBezTo>
                    <a:cubicBezTo>
                      <a:pt x="144971" y="515305"/>
                      <a:pt x="139699" y="510033"/>
                      <a:pt x="135745" y="504761"/>
                    </a:cubicBezTo>
                    <a:cubicBezTo>
                      <a:pt x="135745" y="504761"/>
                      <a:pt x="135745" y="503443"/>
                      <a:pt x="134427" y="503443"/>
                    </a:cubicBezTo>
                    <a:cubicBezTo>
                      <a:pt x="131791" y="500807"/>
                      <a:pt x="125202" y="495536"/>
                      <a:pt x="117295" y="495536"/>
                    </a:cubicBezTo>
                    <a:lnTo>
                      <a:pt x="115977" y="495536"/>
                    </a:lnTo>
                    <a:cubicBezTo>
                      <a:pt x="114659" y="495536"/>
                      <a:pt x="112023" y="495536"/>
                      <a:pt x="110705" y="495536"/>
                    </a:cubicBezTo>
                    <a:cubicBezTo>
                      <a:pt x="108069" y="495536"/>
                      <a:pt x="105433" y="495536"/>
                      <a:pt x="101480" y="495536"/>
                    </a:cubicBezTo>
                    <a:cubicBezTo>
                      <a:pt x="90936" y="495536"/>
                      <a:pt x="79075" y="494218"/>
                      <a:pt x="75121" y="486310"/>
                    </a:cubicBezTo>
                    <a:cubicBezTo>
                      <a:pt x="71168" y="477085"/>
                      <a:pt x="65896" y="471813"/>
                      <a:pt x="60624" y="471813"/>
                    </a:cubicBezTo>
                    <a:cubicBezTo>
                      <a:pt x="59306" y="471813"/>
                      <a:pt x="59306" y="471813"/>
                      <a:pt x="57989" y="471813"/>
                    </a:cubicBezTo>
                    <a:cubicBezTo>
                      <a:pt x="56671" y="471813"/>
                      <a:pt x="54035" y="473131"/>
                      <a:pt x="51399" y="474449"/>
                    </a:cubicBezTo>
                    <a:cubicBezTo>
                      <a:pt x="46127" y="477085"/>
                      <a:pt x="40855" y="479721"/>
                      <a:pt x="36902" y="479721"/>
                    </a:cubicBezTo>
                    <a:cubicBezTo>
                      <a:pt x="34266" y="479721"/>
                      <a:pt x="31630" y="478402"/>
                      <a:pt x="31630" y="477085"/>
                    </a:cubicBezTo>
                    <a:cubicBezTo>
                      <a:pt x="30312" y="475767"/>
                      <a:pt x="28994" y="471813"/>
                      <a:pt x="30312" y="469178"/>
                    </a:cubicBezTo>
                    <a:cubicBezTo>
                      <a:pt x="31630" y="454680"/>
                      <a:pt x="30312" y="452044"/>
                      <a:pt x="27676" y="448091"/>
                    </a:cubicBezTo>
                    <a:cubicBezTo>
                      <a:pt x="27676" y="446773"/>
                      <a:pt x="25041" y="446773"/>
                      <a:pt x="23723" y="445455"/>
                    </a:cubicBezTo>
                    <a:cubicBezTo>
                      <a:pt x="21087" y="444137"/>
                      <a:pt x="18451" y="442819"/>
                      <a:pt x="19769" y="438865"/>
                    </a:cubicBezTo>
                    <a:cubicBezTo>
                      <a:pt x="19769" y="436230"/>
                      <a:pt x="23723" y="434911"/>
                      <a:pt x="28994" y="433594"/>
                    </a:cubicBezTo>
                    <a:cubicBezTo>
                      <a:pt x="39537" y="432276"/>
                      <a:pt x="47445" y="427004"/>
                      <a:pt x="50081" y="424368"/>
                    </a:cubicBezTo>
                    <a:cubicBezTo>
                      <a:pt x="50081" y="424368"/>
                      <a:pt x="48763" y="424368"/>
                      <a:pt x="48763" y="424368"/>
                    </a:cubicBezTo>
                    <a:cubicBezTo>
                      <a:pt x="46127" y="423051"/>
                      <a:pt x="43491" y="423051"/>
                      <a:pt x="42173" y="421732"/>
                    </a:cubicBezTo>
                    <a:cubicBezTo>
                      <a:pt x="35584" y="420415"/>
                      <a:pt x="31630" y="419096"/>
                      <a:pt x="30312" y="416461"/>
                    </a:cubicBezTo>
                    <a:cubicBezTo>
                      <a:pt x="30312" y="415143"/>
                      <a:pt x="28994" y="413825"/>
                      <a:pt x="30312" y="412507"/>
                    </a:cubicBezTo>
                    <a:cubicBezTo>
                      <a:pt x="30312" y="411189"/>
                      <a:pt x="31630" y="411189"/>
                      <a:pt x="31630" y="409872"/>
                    </a:cubicBezTo>
                    <a:cubicBezTo>
                      <a:pt x="31630" y="408553"/>
                      <a:pt x="32948" y="407236"/>
                      <a:pt x="32948" y="407236"/>
                    </a:cubicBezTo>
                    <a:lnTo>
                      <a:pt x="32948" y="407236"/>
                    </a:lnTo>
                    <a:cubicBezTo>
                      <a:pt x="32948" y="407236"/>
                      <a:pt x="31630" y="405917"/>
                      <a:pt x="27676" y="405917"/>
                    </a:cubicBezTo>
                    <a:cubicBezTo>
                      <a:pt x="22405" y="404600"/>
                      <a:pt x="1318" y="399328"/>
                      <a:pt x="0" y="391421"/>
                    </a:cubicBezTo>
                    <a:cubicBezTo>
                      <a:pt x="0" y="388785"/>
                      <a:pt x="1318" y="387467"/>
                      <a:pt x="2636" y="386149"/>
                    </a:cubicBezTo>
                    <a:cubicBezTo>
                      <a:pt x="3954" y="386149"/>
                      <a:pt x="6590" y="384831"/>
                      <a:pt x="9226" y="383513"/>
                    </a:cubicBezTo>
                    <a:cubicBezTo>
                      <a:pt x="31630" y="374288"/>
                      <a:pt x="42173" y="367698"/>
                      <a:pt x="42173" y="363745"/>
                    </a:cubicBezTo>
                    <a:cubicBezTo>
                      <a:pt x="40855" y="355837"/>
                      <a:pt x="42173" y="351883"/>
                      <a:pt x="44809" y="347930"/>
                    </a:cubicBezTo>
                    <a:cubicBezTo>
                      <a:pt x="46127" y="345294"/>
                      <a:pt x="50081" y="343976"/>
                      <a:pt x="52717" y="343976"/>
                    </a:cubicBezTo>
                    <a:cubicBezTo>
                      <a:pt x="90936" y="343976"/>
                      <a:pt x="131791" y="340022"/>
                      <a:pt x="135745" y="333432"/>
                    </a:cubicBezTo>
                    <a:cubicBezTo>
                      <a:pt x="142335" y="322889"/>
                      <a:pt x="144971" y="322889"/>
                      <a:pt x="151560" y="321571"/>
                    </a:cubicBezTo>
                    <a:cubicBezTo>
                      <a:pt x="152878" y="321571"/>
                      <a:pt x="154196" y="321571"/>
                      <a:pt x="155514" y="321571"/>
                    </a:cubicBezTo>
                    <a:cubicBezTo>
                      <a:pt x="158150" y="321571"/>
                      <a:pt x="158150" y="320253"/>
                      <a:pt x="159468" y="318935"/>
                    </a:cubicBezTo>
                    <a:cubicBezTo>
                      <a:pt x="162104" y="314982"/>
                      <a:pt x="164739" y="312346"/>
                      <a:pt x="172647" y="312346"/>
                    </a:cubicBezTo>
                    <a:cubicBezTo>
                      <a:pt x="172647" y="312346"/>
                      <a:pt x="173965" y="312346"/>
                      <a:pt x="173965" y="312346"/>
                    </a:cubicBezTo>
                    <a:cubicBezTo>
                      <a:pt x="189780" y="312346"/>
                      <a:pt x="197687" y="320253"/>
                      <a:pt x="199005" y="336068"/>
                    </a:cubicBezTo>
                    <a:cubicBezTo>
                      <a:pt x="200323" y="345294"/>
                      <a:pt x="205595" y="354519"/>
                      <a:pt x="209549" y="354519"/>
                    </a:cubicBezTo>
                    <a:cubicBezTo>
                      <a:pt x="210866" y="354519"/>
                      <a:pt x="212184" y="354519"/>
                      <a:pt x="212184" y="353201"/>
                    </a:cubicBezTo>
                    <a:lnTo>
                      <a:pt x="214820" y="350566"/>
                    </a:lnTo>
                    <a:cubicBezTo>
                      <a:pt x="221410" y="346611"/>
                      <a:pt x="227999" y="341340"/>
                      <a:pt x="233271" y="341340"/>
                    </a:cubicBezTo>
                    <a:cubicBezTo>
                      <a:pt x="237224" y="341340"/>
                      <a:pt x="241178" y="343976"/>
                      <a:pt x="243814" y="347930"/>
                    </a:cubicBezTo>
                    <a:cubicBezTo>
                      <a:pt x="247768" y="353201"/>
                      <a:pt x="254358" y="358473"/>
                      <a:pt x="259629" y="358473"/>
                    </a:cubicBezTo>
                    <a:cubicBezTo>
                      <a:pt x="263583" y="358473"/>
                      <a:pt x="267537" y="355837"/>
                      <a:pt x="270172" y="349247"/>
                    </a:cubicBezTo>
                    <a:cubicBezTo>
                      <a:pt x="271490" y="345294"/>
                      <a:pt x="275444" y="340022"/>
                      <a:pt x="280716" y="340022"/>
                    </a:cubicBezTo>
                    <a:cubicBezTo>
                      <a:pt x="285987" y="340022"/>
                      <a:pt x="288623" y="343976"/>
                      <a:pt x="291259" y="347930"/>
                    </a:cubicBezTo>
                    <a:cubicBezTo>
                      <a:pt x="292577" y="349247"/>
                      <a:pt x="293895" y="351883"/>
                      <a:pt x="295213" y="351883"/>
                    </a:cubicBezTo>
                    <a:cubicBezTo>
                      <a:pt x="297849" y="353201"/>
                      <a:pt x="305756" y="354519"/>
                      <a:pt x="312346" y="354519"/>
                    </a:cubicBezTo>
                    <a:cubicBezTo>
                      <a:pt x="317617" y="354519"/>
                      <a:pt x="321571" y="353201"/>
                      <a:pt x="322889" y="351883"/>
                    </a:cubicBezTo>
                    <a:cubicBezTo>
                      <a:pt x="322889" y="351883"/>
                      <a:pt x="324207" y="350566"/>
                      <a:pt x="324207" y="349247"/>
                    </a:cubicBezTo>
                    <a:cubicBezTo>
                      <a:pt x="324207" y="345294"/>
                      <a:pt x="322889" y="341340"/>
                      <a:pt x="321571" y="336068"/>
                    </a:cubicBezTo>
                    <a:cubicBezTo>
                      <a:pt x="318935" y="324207"/>
                      <a:pt x="314982" y="308392"/>
                      <a:pt x="324207" y="299167"/>
                    </a:cubicBezTo>
                    <a:lnTo>
                      <a:pt x="326843" y="296531"/>
                    </a:lnTo>
                    <a:cubicBezTo>
                      <a:pt x="336068" y="285987"/>
                      <a:pt x="338704" y="283351"/>
                      <a:pt x="336068" y="272808"/>
                    </a:cubicBezTo>
                    <a:cubicBezTo>
                      <a:pt x="334750" y="267536"/>
                      <a:pt x="334750" y="260947"/>
                      <a:pt x="334750" y="254357"/>
                    </a:cubicBezTo>
                    <a:cubicBezTo>
                      <a:pt x="334750" y="243814"/>
                      <a:pt x="334750" y="231953"/>
                      <a:pt x="328161" y="218774"/>
                    </a:cubicBezTo>
                    <a:cubicBezTo>
                      <a:pt x="320253" y="204277"/>
                      <a:pt x="318935" y="193733"/>
                      <a:pt x="321571" y="189780"/>
                    </a:cubicBezTo>
                    <a:cubicBezTo>
                      <a:pt x="322889" y="188461"/>
                      <a:pt x="324207" y="187144"/>
                      <a:pt x="325525" y="187144"/>
                    </a:cubicBezTo>
                    <a:cubicBezTo>
                      <a:pt x="326843" y="187144"/>
                      <a:pt x="329478" y="187144"/>
                      <a:pt x="332114" y="192416"/>
                    </a:cubicBezTo>
                    <a:cubicBezTo>
                      <a:pt x="334750" y="199005"/>
                      <a:pt x="340022" y="205595"/>
                      <a:pt x="345294" y="205595"/>
                    </a:cubicBezTo>
                    <a:cubicBezTo>
                      <a:pt x="349247" y="205595"/>
                      <a:pt x="351883" y="202959"/>
                      <a:pt x="357155" y="199005"/>
                    </a:cubicBezTo>
                    <a:cubicBezTo>
                      <a:pt x="362426" y="193733"/>
                      <a:pt x="371652" y="187144"/>
                      <a:pt x="378241" y="187144"/>
                    </a:cubicBezTo>
                    <a:cubicBezTo>
                      <a:pt x="380877" y="187144"/>
                      <a:pt x="383513" y="188461"/>
                      <a:pt x="384831" y="191097"/>
                    </a:cubicBezTo>
                    <a:cubicBezTo>
                      <a:pt x="387467" y="195051"/>
                      <a:pt x="387467" y="201641"/>
                      <a:pt x="383513" y="212185"/>
                    </a:cubicBezTo>
                    <a:cubicBezTo>
                      <a:pt x="379559" y="222728"/>
                      <a:pt x="376923" y="231953"/>
                      <a:pt x="378241" y="234588"/>
                    </a:cubicBezTo>
                    <a:cubicBezTo>
                      <a:pt x="379559" y="235907"/>
                      <a:pt x="383513" y="237224"/>
                      <a:pt x="391421" y="238543"/>
                    </a:cubicBezTo>
                    <a:cubicBezTo>
                      <a:pt x="396692" y="238543"/>
                      <a:pt x="401964" y="238543"/>
                      <a:pt x="407236" y="239860"/>
                    </a:cubicBezTo>
                    <a:cubicBezTo>
                      <a:pt x="421732" y="239860"/>
                      <a:pt x="436229" y="241178"/>
                      <a:pt x="450727" y="247768"/>
                    </a:cubicBezTo>
                    <a:cubicBezTo>
                      <a:pt x="455998" y="250404"/>
                      <a:pt x="461270" y="251722"/>
                      <a:pt x="466542" y="251722"/>
                    </a:cubicBezTo>
                    <a:cubicBezTo>
                      <a:pt x="477085" y="251722"/>
                      <a:pt x="484992" y="246450"/>
                      <a:pt x="494218" y="241178"/>
                    </a:cubicBezTo>
                    <a:cubicBezTo>
                      <a:pt x="500807" y="237224"/>
                      <a:pt x="510033" y="225364"/>
                      <a:pt x="521894" y="213502"/>
                    </a:cubicBezTo>
                    <a:cubicBezTo>
                      <a:pt x="536391" y="196369"/>
                      <a:pt x="552206" y="179237"/>
                      <a:pt x="564067" y="175282"/>
                    </a:cubicBezTo>
                    <a:cubicBezTo>
                      <a:pt x="570657" y="172647"/>
                      <a:pt x="578564" y="171329"/>
                      <a:pt x="586472" y="168693"/>
                    </a:cubicBezTo>
                    <a:cubicBezTo>
                      <a:pt x="602287" y="164739"/>
                      <a:pt x="620737" y="160786"/>
                      <a:pt x="637871" y="150242"/>
                    </a:cubicBezTo>
                    <a:cubicBezTo>
                      <a:pt x="645778" y="144971"/>
                      <a:pt x="653685" y="142335"/>
                      <a:pt x="658957" y="141017"/>
                    </a:cubicBezTo>
                    <a:cubicBezTo>
                      <a:pt x="669500" y="137063"/>
                      <a:pt x="672136" y="135745"/>
                      <a:pt x="672136" y="114659"/>
                    </a:cubicBezTo>
                    <a:cubicBezTo>
                      <a:pt x="672136" y="92254"/>
                      <a:pt x="674772" y="88300"/>
                      <a:pt x="677408" y="83028"/>
                    </a:cubicBezTo>
                    <a:cubicBezTo>
                      <a:pt x="678726" y="80393"/>
                      <a:pt x="680044" y="77757"/>
                      <a:pt x="681362" y="72485"/>
                    </a:cubicBezTo>
                    <a:cubicBezTo>
                      <a:pt x="681362" y="68532"/>
                      <a:pt x="682680" y="64578"/>
                      <a:pt x="682680" y="61942"/>
                    </a:cubicBezTo>
                    <a:cubicBezTo>
                      <a:pt x="683998" y="48763"/>
                      <a:pt x="683998" y="38220"/>
                      <a:pt x="697177" y="34266"/>
                    </a:cubicBezTo>
                    <a:cubicBezTo>
                      <a:pt x="701130" y="32948"/>
                      <a:pt x="705084" y="31630"/>
                      <a:pt x="709038" y="30312"/>
                    </a:cubicBezTo>
                    <a:cubicBezTo>
                      <a:pt x="722217" y="27677"/>
                      <a:pt x="740668" y="22405"/>
                      <a:pt x="767026" y="7908"/>
                    </a:cubicBezTo>
                    <a:cubicBezTo>
                      <a:pt x="770979" y="5272"/>
                      <a:pt x="774933" y="2636"/>
                      <a:pt x="778887" y="1318"/>
                    </a:cubicBezTo>
                    <a:lnTo>
                      <a:pt x="781523" y="0"/>
                    </a:lnTo>
                    <a:lnTo>
                      <a:pt x="784159" y="3954"/>
                    </a:lnTo>
                    <a:cubicBezTo>
                      <a:pt x="785477" y="5272"/>
                      <a:pt x="785477" y="6590"/>
                      <a:pt x="786795" y="7908"/>
                    </a:cubicBezTo>
                    <a:cubicBezTo>
                      <a:pt x="788113" y="10543"/>
                      <a:pt x="790748" y="13179"/>
                      <a:pt x="792066" y="17133"/>
                    </a:cubicBezTo>
                    <a:cubicBezTo>
                      <a:pt x="796020" y="22405"/>
                      <a:pt x="799974" y="27677"/>
                      <a:pt x="802610" y="34266"/>
                    </a:cubicBezTo>
                    <a:lnTo>
                      <a:pt x="803927" y="36901"/>
                    </a:lnTo>
                    <a:cubicBezTo>
                      <a:pt x="806563" y="43491"/>
                      <a:pt x="811835" y="54035"/>
                      <a:pt x="818424" y="55353"/>
                    </a:cubicBezTo>
                    <a:cubicBezTo>
                      <a:pt x="818424" y="55353"/>
                      <a:pt x="818424" y="55353"/>
                      <a:pt x="818424" y="55353"/>
                    </a:cubicBezTo>
                    <a:cubicBezTo>
                      <a:pt x="819742" y="55353"/>
                      <a:pt x="821060" y="55353"/>
                      <a:pt x="822378" y="54035"/>
                    </a:cubicBezTo>
                    <a:cubicBezTo>
                      <a:pt x="823696" y="54035"/>
                      <a:pt x="826332" y="52717"/>
                      <a:pt x="827650" y="52717"/>
                    </a:cubicBezTo>
                    <a:cubicBezTo>
                      <a:pt x="828968" y="52717"/>
                      <a:pt x="828968" y="52717"/>
                      <a:pt x="830286" y="52717"/>
                    </a:cubicBezTo>
                    <a:cubicBezTo>
                      <a:pt x="835558" y="54035"/>
                      <a:pt x="839511" y="57989"/>
                      <a:pt x="842147" y="60625"/>
                    </a:cubicBezTo>
                    <a:cubicBezTo>
                      <a:pt x="843465" y="61942"/>
                      <a:pt x="843465" y="61942"/>
                      <a:pt x="844783" y="63260"/>
                    </a:cubicBezTo>
                    <a:cubicBezTo>
                      <a:pt x="847419" y="65896"/>
                      <a:pt x="851372" y="68532"/>
                      <a:pt x="854008" y="72485"/>
                    </a:cubicBezTo>
                    <a:cubicBezTo>
                      <a:pt x="855326" y="75121"/>
                      <a:pt x="856644" y="79075"/>
                      <a:pt x="856644" y="81711"/>
                    </a:cubicBezTo>
                    <a:cubicBezTo>
                      <a:pt x="856644" y="83028"/>
                      <a:pt x="856644" y="84347"/>
                      <a:pt x="856644" y="84347"/>
                    </a:cubicBezTo>
                    <a:cubicBezTo>
                      <a:pt x="857962" y="84347"/>
                      <a:pt x="859280" y="84347"/>
                      <a:pt x="859280" y="84347"/>
                    </a:cubicBezTo>
                    <a:cubicBezTo>
                      <a:pt x="864551" y="85664"/>
                      <a:pt x="869823" y="85664"/>
                      <a:pt x="875095" y="89618"/>
                    </a:cubicBezTo>
                    <a:cubicBezTo>
                      <a:pt x="879049" y="93572"/>
                      <a:pt x="884320" y="97526"/>
                      <a:pt x="885638" y="105433"/>
                    </a:cubicBezTo>
                    <a:cubicBezTo>
                      <a:pt x="885638" y="106751"/>
                      <a:pt x="885638" y="109387"/>
                      <a:pt x="886956" y="110705"/>
                    </a:cubicBezTo>
                    <a:cubicBezTo>
                      <a:pt x="886956" y="114659"/>
                      <a:pt x="888274" y="117295"/>
                      <a:pt x="889592" y="121248"/>
                    </a:cubicBezTo>
                    <a:cubicBezTo>
                      <a:pt x="890910" y="122566"/>
                      <a:pt x="890910" y="123884"/>
                      <a:pt x="892228" y="126520"/>
                    </a:cubicBezTo>
                    <a:cubicBezTo>
                      <a:pt x="894864" y="130474"/>
                      <a:pt x="896181" y="134427"/>
                      <a:pt x="897499" y="139699"/>
                    </a:cubicBezTo>
                    <a:cubicBezTo>
                      <a:pt x="898817" y="146289"/>
                      <a:pt x="900135" y="151560"/>
                      <a:pt x="901453" y="158150"/>
                    </a:cubicBezTo>
                    <a:cubicBezTo>
                      <a:pt x="902771" y="163422"/>
                      <a:pt x="904089" y="166058"/>
                      <a:pt x="906725" y="167375"/>
                    </a:cubicBezTo>
                    <a:cubicBezTo>
                      <a:pt x="906725" y="167375"/>
                      <a:pt x="908043" y="167375"/>
                      <a:pt x="908043" y="167375"/>
                    </a:cubicBezTo>
                    <a:cubicBezTo>
                      <a:pt x="910678" y="167375"/>
                      <a:pt x="911996" y="166058"/>
                      <a:pt x="914632" y="166058"/>
                    </a:cubicBezTo>
                    <a:cubicBezTo>
                      <a:pt x="917268" y="164739"/>
                      <a:pt x="919904" y="164739"/>
                      <a:pt x="921222" y="164739"/>
                    </a:cubicBezTo>
                    <a:cubicBezTo>
                      <a:pt x="922540" y="164739"/>
                      <a:pt x="925176" y="164739"/>
                      <a:pt x="926494" y="164739"/>
                    </a:cubicBezTo>
                    <a:lnTo>
                      <a:pt x="930447" y="164739"/>
                    </a:lnTo>
                    <a:cubicBezTo>
                      <a:pt x="933083" y="164739"/>
                      <a:pt x="935719" y="164739"/>
                      <a:pt x="938355" y="163422"/>
                    </a:cubicBezTo>
                    <a:lnTo>
                      <a:pt x="940991" y="163422"/>
                    </a:lnTo>
                    <a:cubicBezTo>
                      <a:pt x="943626" y="162103"/>
                      <a:pt x="947580" y="162103"/>
                      <a:pt x="950216" y="162103"/>
                    </a:cubicBezTo>
                    <a:cubicBezTo>
                      <a:pt x="952852" y="162103"/>
                      <a:pt x="955487" y="163422"/>
                      <a:pt x="958123" y="163422"/>
                    </a:cubicBezTo>
                    <a:cubicBezTo>
                      <a:pt x="960759" y="164739"/>
                      <a:pt x="962077" y="166058"/>
                      <a:pt x="963395" y="167375"/>
                    </a:cubicBezTo>
                    <a:cubicBezTo>
                      <a:pt x="964713" y="170011"/>
                      <a:pt x="966031" y="170011"/>
                      <a:pt x="967349" y="170011"/>
                    </a:cubicBezTo>
                    <a:cubicBezTo>
                      <a:pt x="967349" y="170011"/>
                      <a:pt x="968667" y="170011"/>
                      <a:pt x="968667" y="170011"/>
                    </a:cubicBezTo>
                    <a:lnTo>
                      <a:pt x="971303" y="170011"/>
                    </a:lnTo>
                    <a:lnTo>
                      <a:pt x="972620" y="172647"/>
                    </a:lnTo>
                    <a:cubicBezTo>
                      <a:pt x="977892" y="184508"/>
                      <a:pt x="981846" y="195051"/>
                      <a:pt x="985800" y="205595"/>
                    </a:cubicBezTo>
                    <a:cubicBezTo>
                      <a:pt x="989753" y="216138"/>
                      <a:pt x="996343" y="224045"/>
                      <a:pt x="1006886" y="229317"/>
                    </a:cubicBezTo>
                    <a:cubicBezTo>
                      <a:pt x="1013476" y="233271"/>
                      <a:pt x="1020065" y="234588"/>
                      <a:pt x="1026655" y="237224"/>
                    </a:cubicBezTo>
                    <a:cubicBezTo>
                      <a:pt x="1030609" y="238543"/>
                      <a:pt x="1035880" y="239860"/>
                      <a:pt x="1039834" y="241178"/>
                    </a:cubicBezTo>
                    <a:cubicBezTo>
                      <a:pt x="1043788" y="242496"/>
                      <a:pt x="1047741" y="243814"/>
                      <a:pt x="1051695" y="245132"/>
                    </a:cubicBezTo>
                    <a:cubicBezTo>
                      <a:pt x="1053013" y="245132"/>
                      <a:pt x="1054331" y="245132"/>
                      <a:pt x="1055649" y="245132"/>
                    </a:cubicBezTo>
                    <a:cubicBezTo>
                      <a:pt x="1058285" y="245132"/>
                      <a:pt x="1059603" y="245132"/>
                      <a:pt x="1060920" y="245132"/>
                    </a:cubicBezTo>
                    <a:lnTo>
                      <a:pt x="1067510" y="245132"/>
                    </a:lnTo>
                    <a:cubicBezTo>
                      <a:pt x="1068828" y="245132"/>
                      <a:pt x="1071464" y="245132"/>
                      <a:pt x="1072782" y="245132"/>
                    </a:cubicBezTo>
                    <a:lnTo>
                      <a:pt x="1076736" y="245132"/>
                    </a:lnTo>
                    <a:cubicBezTo>
                      <a:pt x="1080689" y="245132"/>
                      <a:pt x="1083325" y="245132"/>
                      <a:pt x="1085961" y="245132"/>
                    </a:cubicBezTo>
                    <a:lnTo>
                      <a:pt x="1091233" y="245132"/>
                    </a:lnTo>
                    <a:lnTo>
                      <a:pt x="1103094" y="246450"/>
                    </a:lnTo>
                    <a:cubicBezTo>
                      <a:pt x="1103094" y="246450"/>
                      <a:pt x="1103094" y="247768"/>
                      <a:pt x="1103094" y="247768"/>
                    </a:cubicBezTo>
                    <a:cubicBezTo>
                      <a:pt x="1099140" y="256993"/>
                      <a:pt x="1111001" y="266219"/>
                      <a:pt x="1134724" y="276762"/>
                    </a:cubicBezTo>
                    <a:cubicBezTo>
                      <a:pt x="1146585" y="282034"/>
                      <a:pt x="1157128" y="287305"/>
                      <a:pt x="1166354" y="293895"/>
                    </a:cubicBezTo>
                    <a:cubicBezTo>
                      <a:pt x="1174261" y="299167"/>
                      <a:pt x="1182169" y="304439"/>
                      <a:pt x="1192712" y="305756"/>
                    </a:cubicBezTo>
                    <a:lnTo>
                      <a:pt x="1192712" y="305756"/>
                    </a:lnTo>
                    <a:cubicBezTo>
                      <a:pt x="1195348" y="305756"/>
                      <a:pt x="1199301" y="308392"/>
                      <a:pt x="1203255" y="311028"/>
                    </a:cubicBezTo>
                    <a:cubicBezTo>
                      <a:pt x="1204573" y="312346"/>
                      <a:pt x="1204573" y="312346"/>
                      <a:pt x="1205891" y="312346"/>
                    </a:cubicBezTo>
                    <a:cubicBezTo>
                      <a:pt x="1207209" y="313663"/>
                      <a:pt x="1209845" y="313663"/>
                      <a:pt x="1211163" y="313663"/>
                    </a:cubicBezTo>
                    <a:cubicBezTo>
                      <a:pt x="1213799" y="313663"/>
                      <a:pt x="1216435" y="314982"/>
                      <a:pt x="1219070" y="316299"/>
                    </a:cubicBezTo>
                    <a:cubicBezTo>
                      <a:pt x="1223024" y="317618"/>
                      <a:pt x="1226978" y="320253"/>
                      <a:pt x="1230932" y="322889"/>
                    </a:cubicBezTo>
                    <a:cubicBezTo>
                      <a:pt x="1236203" y="326842"/>
                      <a:pt x="1242793" y="329478"/>
                      <a:pt x="1248064" y="332114"/>
                    </a:cubicBezTo>
                    <a:cubicBezTo>
                      <a:pt x="1250700" y="333432"/>
                      <a:pt x="1253336" y="333432"/>
                      <a:pt x="1257290" y="334750"/>
                    </a:cubicBezTo>
                    <a:cubicBezTo>
                      <a:pt x="1265197" y="336068"/>
                      <a:pt x="1274423" y="337386"/>
                      <a:pt x="1279694" y="345294"/>
                    </a:cubicBezTo>
                    <a:cubicBezTo>
                      <a:pt x="1281012" y="347930"/>
                      <a:pt x="1282330" y="350566"/>
                      <a:pt x="1281012" y="353201"/>
                    </a:cubicBezTo>
                    <a:cubicBezTo>
                      <a:pt x="1279694" y="359790"/>
                      <a:pt x="1270469" y="365062"/>
                      <a:pt x="1266515" y="367698"/>
                    </a:cubicBezTo>
                    <a:cubicBezTo>
                      <a:pt x="1258608" y="371652"/>
                      <a:pt x="1250700" y="375605"/>
                      <a:pt x="1245428" y="382195"/>
                    </a:cubicBezTo>
                    <a:cubicBezTo>
                      <a:pt x="1244111" y="384831"/>
                      <a:pt x="1241475" y="386149"/>
                      <a:pt x="1240157" y="387467"/>
                    </a:cubicBezTo>
                    <a:cubicBezTo>
                      <a:pt x="1237521" y="388785"/>
                      <a:pt x="1236203" y="391421"/>
                      <a:pt x="1234885" y="392738"/>
                    </a:cubicBezTo>
                    <a:cubicBezTo>
                      <a:pt x="1232249" y="396692"/>
                      <a:pt x="1230932" y="399328"/>
                      <a:pt x="1228296" y="403282"/>
                    </a:cubicBezTo>
                    <a:cubicBezTo>
                      <a:pt x="1225660" y="408553"/>
                      <a:pt x="1221706" y="415143"/>
                      <a:pt x="1217753" y="420415"/>
                    </a:cubicBezTo>
                    <a:cubicBezTo>
                      <a:pt x="1216435" y="423051"/>
                      <a:pt x="1213799" y="424368"/>
                      <a:pt x="1211163" y="427004"/>
                    </a:cubicBezTo>
                    <a:cubicBezTo>
                      <a:pt x="1207209" y="430958"/>
                      <a:pt x="1203255" y="436230"/>
                      <a:pt x="1200619" y="441501"/>
                    </a:cubicBezTo>
                    <a:cubicBezTo>
                      <a:pt x="1199301" y="445455"/>
                      <a:pt x="1196666" y="449409"/>
                      <a:pt x="1194030" y="452044"/>
                    </a:cubicBezTo>
                    <a:cubicBezTo>
                      <a:pt x="1192712" y="453363"/>
                      <a:pt x="1191394" y="455999"/>
                      <a:pt x="1191394" y="457316"/>
                    </a:cubicBezTo>
                    <a:cubicBezTo>
                      <a:pt x="1188758" y="461270"/>
                      <a:pt x="1187440" y="466542"/>
                      <a:pt x="1186122" y="471813"/>
                    </a:cubicBezTo>
                    <a:cubicBezTo>
                      <a:pt x="1184805" y="475767"/>
                      <a:pt x="1183487" y="478402"/>
                      <a:pt x="1182169" y="481038"/>
                    </a:cubicBezTo>
                    <a:cubicBezTo>
                      <a:pt x="1180851" y="483674"/>
                      <a:pt x="1180851" y="484992"/>
                      <a:pt x="1179533" y="487628"/>
                    </a:cubicBezTo>
                    <a:cubicBezTo>
                      <a:pt x="1176897" y="494218"/>
                      <a:pt x="1172943" y="502126"/>
                      <a:pt x="1171626" y="508715"/>
                    </a:cubicBezTo>
                    <a:cubicBezTo>
                      <a:pt x="1170308" y="515305"/>
                      <a:pt x="1170308" y="521894"/>
                      <a:pt x="1170308" y="529801"/>
                    </a:cubicBezTo>
                    <a:cubicBezTo>
                      <a:pt x="1170308" y="535073"/>
                      <a:pt x="1170308" y="540345"/>
                      <a:pt x="1168990" y="544298"/>
                    </a:cubicBezTo>
                    <a:cubicBezTo>
                      <a:pt x="1168990" y="546934"/>
                      <a:pt x="1167672" y="549570"/>
                      <a:pt x="1167672" y="552206"/>
                    </a:cubicBezTo>
                    <a:cubicBezTo>
                      <a:pt x="1167672" y="553524"/>
                      <a:pt x="1167672" y="554842"/>
                      <a:pt x="1166354" y="557477"/>
                    </a:cubicBezTo>
                    <a:lnTo>
                      <a:pt x="1166354" y="561432"/>
                    </a:lnTo>
                    <a:lnTo>
                      <a:pt x="1162400" y="560113"/>
                    </a:lnTo>
                    <a:cubicBezTo>
                      <a:pt x="1155810" y="558796"/>
                      <a:pt x="1149221" y="557477"/>
                      <a:pt x="1142631" y="557477"/>
                    </a:cubicBezTo>
                    <a:cubicBezTo>
                      <a:pt x="1137360" y="557477"/>
                      <a:pt x="1133406" y="558796"/>
                      <a:pt x="1130770" y="560113"/>
                    </a:cubicBezTo>
                    <a:cubicBezTo>
                      <a:pt x="1128134" y="561432"/>
                      <a:pt x="1125499" y="562749"/>
                      <a:pt x="1122863" y="564067"/>
                    </a:cubicBezTo>
                    <a:cubicBezTo>
                      <a:pt x="1118909" y="566703"/>
                      <a:pt x="1114955" y="568021"/>
                      <a:pt x="1111001" y="569339"/>
                    </a:cubicBezTo>
                    <a:cubicBezTo>
                      <a:pt x="1108365" y="569339"/>
                      <a:pt x="1107047" y="570656"/>
                      <a:pt x="1104412" y="570656"/>
                    </a:cubicBezTo>
                    <a:cubicBezTo>
                      <a:pt x="1100458" y="571975"/>
                      <a:pt x="1096504" y="571975"/>
                      <a:pt x="1093868" y="574611"/>
                    </a:cubicBezTo>
                    <a:cubicBezTo>
                      <a:pt x="1087279" y="579882"/>
                      <a:pt x="1088597" y="587790"/>
                      <a:pt x="1088597" y="597015"/>
                    </a:cubicBezTo>
                    <a:cubicBezTo>
                      <a:pt x="1088597" y="600969"/>
                      <a:pt x="1088597" y="606240"/>
                      <a:pt x="1088597" y="610194"/>
                    </a:cubicBezTo>
                    <a:cubicBezTo>
                      <a:pt x="1085961" y="622055"/>
                      <a:pt x="1074100" y="628645"/>
                      <a:pt x="1063556" y="633917"/>
                    </a:cubicBezTo>
                    <a:cubicBezTo>
                      <a:pt x="1060920" y="635235"/>
                      <a:pt x="1058285" y="636552"/>
                      <a:pt x="1056967" y="636552"/>
                    </a:cubicBezTo>
                    <a:cubicBezTo>
                      <a:pt x="1051695" y="639188"/>
                      <a:pt x="1047741" y="643142"/>
                      <a:pt x="1043788" y="647096"/>
                    </a:cubicBezTo>
                    <a:cubicBezTo>
                      <a:pt x="1041152" y="649731"/>
                      <a:pt x="1037198" y="652367"/>
                      <a:pt x="1033245" y="655003"/>
                    </a:cubicBezTo>
                    <a:cubicBezTo>
                      <a:pt x="1027973" y="658957"/>
                      <a:pt x="1022701" y="661593"/>
                      <a:pt x="1016111" y="665546"/>
                    </a:cubicBezTo>
                    <a:cubicBezTo>
                      <a:pt x="1005568" y="672136"/>
                      <a:pt x="993707" y="678726"/>
                      <a:pt x="985800" y="687951"/>
                    </a:cubicBezTo>
                    <a:cubicBezTo>
                      <a:pt x="980528" y="694541"/>
                      <a:pt x="975256" y="703766"/>
                      <a:pt x="971303" y="714309"/>
                    </a:cubicBezTo>
                    <a:cubicBezTo>
                      <a:pt x="969985" y="718263"/>
                      <a:pt x="967349" y="720899"/>
                      <a:pt x="966031" y="724853"/>
                    </a:cubicBezTo>
                    <a:cubicBezTo>
                      <a:pt x="964713" y="727488"/>
                      <a:pt x="962077" y="730124"/>
                      <a:pt x="962077" y="732760"/>
                    </a:cubicBezTo>
                    <a:cubicBezTo>
                      <a:pt x="960759" y="736714"/>
                      <a:pt x="959441" y="740668"/>
                      <a:pt x="958123" y="744621"/>
                    </a:cubicBezTo>
                    <a:lnTo>
                      <a:pt x="958123" y="747257"/>
                    </a:lnTo>
                    <a:cubicBezTo>
                      <a:pt x="958123" y="749893"/>
                      <a:pt x="956805" y="752529"/>
                      <a:pt x="955487" y="755164"/>
                    </a:cubicBezTo>
                    <a:cubicBezTo>
                      <a:pt x="951534" y="764390"/>
                      <a:pt x="950216" y="769662"/>
                      <a:pt x="956805" y="773615"/>
                    </a:cubicBezTo>
                    <a:cubicBezTo>
                      <a:pt x="960759" y="776251"/>
                      <a:pt x="966031" y="777569"/>
                      <a:pt x="971303" y="777569"/>
                    </a:cubicBezTo>
                    <a:cubicBezTo>
                      <a:pt x="977892" y="777569"/>
                      <a:pt x="985800" y="774933"/>
                      <a:pt x="992389" y="773615"/>
                    </a:cubicBezTo>
                    <a:cubicBezTo>
                      <a:pt x="1000297" y="770979"/>
                      <a:pt x="1004250" y="768343"/>
                      <a:pt x="1004250" y="763072"/>
                    </a:cubicBezTo>
                    <a:cubicBezTo>
                      <a:pt x="1004250" y="760436"/>
                      <a:pt x="1002932" y="759119"/>
                      <a:pt x="1002932" y="756483"/>
                    </a:cubicBezTo>
                    <a:cubicBezTo>
                      <a:pt x="1001614" y="752529"/>
                      <a:pt x="998979" y="748575"/>
                      <a:pt x="1001614" y="743304"/>
                    </a:cubicBezTo>
                    <a:cubicBezTo>
                      <a:pt x="1004250" y="734078"/>
                      <a:pt x="1016111" y="730124"/>
                      <a:pt x="1025337" y="730124"/>
                    </a:cubicBezTo>
                    <a:cubicBezTo>
                      <a:pt x="1031927" y="730124"/>
                      <a:pt x="1037198" y="731442"/>
                      <a:pt x="1041152" y="732760"/>
                    </a:cubicBezTo>
                    <a:cubicBezTo>
                      <a:pt x="1055649" y="740668"/>
                      <a:pt x="1058285" y="752529"/>
                      <a:pt x="1059603" y="764390"/>
                    </a:cubicBezTo>
                    <a:cubicBezTo>
                      <a:pt x="1059603" y="767026"/>
                      <a:pt x="1060920" y="770979"/>
                      <a:pt x="1060920" y="773615"/>
                    </a:cubicBezTo>
                    <a:cubicBezTo>
                      <a:pt x="1062238" y="778887"/>
                      <a:pt x="1064874" y="784159"/>
                      <a:pt x="1066192" y="789431"/>
                    </a:cubicBezTo>
                    <a:cubicBezTo>
                      <a:pt x="1067510" y="790748"/>
                      <a:pt x="1067510" y="793384"/>
                      <a:pt x="1068828" y="794702"/>
                    </a:cubicBezTo>
                    <a:cubicBezTo>
                      <a:pt x="1071464" y="801291"/>
                      <a:pt x="1072782" y="807881"/>
                      <a:pt x="1074100" y="815789"/>
                    </a:cubicBezTo>
                    <a:cubicBezTo>
                      <a:pt x="1074100" y="818425"/>
                      <a:pt x="1075418" y="822378"/>
                      <a:pt x="1076736" y="826332"/>
                    </a:cubicBezTo>
                    <a:lnTo>
                      <a:pt x="1079372" y="832922"/>
                    </a:lnTo>
                    <a:lnTo>
                      <a:pt x="1072782" y="830286"/>
                    </a:lnTo>
                    <a:cubicBezTo>
                      <a:pt x="1070146" y="828968"/>
                      <a:pt x="1066192" y="826332"/>
                      <a:pt x="1063556" y="826332"/>
                    </a:cubicBezTo>
                    <a:cubicBezTo>
                      <a:pt x="1062238" y="826332"/>
                      <a:pt x="1060920" y="828968"/>
                      <a:pt x="1062238" y="838194"/>
                    </a:cubicBezTo>
                    <a:cubicBezTo>
                      <a:pt x="1062238" y="839511"/>
                      <a:pt x="1062238" y="840829"/>
                      <a:pt x="1062238" y="840829"/>
                    </a:cubicBezTo>
                    <a:cubicBezTo>
                      <a:pt x="1062238" y="850054"/>
                      <a:pt x="1063556" y="859280"/>
                      <a:pt x="1060920" y="867187"/>
                    </a:cubicBezTo>
                    <a:cubicBezTo>
                      <a:pt x="1056967" y="884321"/>
                      <a:pt x="1042470" y="892228"/>
                      <a:pt x="1033245" y="896181"/>
                    </a:cubicBezTo>
                    <a:cubicBezTo>
                      <a:pt x="1021383" y="900135"/>
                      <a:pt x="1009522" y="905407"/>
                      <a:pt x="1002932" y="914632"/>
                    </a:cubicBezTo>
                    <a:cubicBezTo>
                      <a:pt x="998979" y="919904"/>
                      <a:pt x="996343" y="927812"/>
                      <a:pt x="997661" y="933083"/>
                    </a:cubicBezTo>
                    <a:cubicBezTo>
                      <a:pt x="998979" y="935719"/>
                      <a:pt x="1000297" y="937037"/>
                      <a:pt x="1002932" y="938355"/>
                    </a:cubicBezTo>
                    <a:cubicBezTo>
                      <a:pt x="1004250" y="938355"/>
                      <a:pt x="1006886" y="939672"/>
                      <a:pt x="1009522" y="939672"/>
                    </a:cubicBezTo>
                    <a:cubicBezTo>
                      <a:pt x="1010840" y="939672"/>
                      <a:pt x="1013476" y="939672"/>
                      <a:pt x="1014793" y="939672"/>
                    </a:cubicBezTo>
                    <a:cubicBezTo>
                      <a:pt x="1017429" y="939672"/>
                      <a:pt x="1018747" y="939672"/>
                      <a:pt x="1021383" y="939672"/>
                    </a:cubicBezTo>
                    <a:cubicBezTo>
                      <a:pt x="1026655" y="939672"/>
                      <a:pt x="1034562" y="940991"/>
                      <a:pt x="1038516" y="950216"/>
                    </a:cubicBezTo>
                    <a:cubicBezTo>
                      <a:pt x="1045106" y="963395"/>
                      <a:pt x="1041152" y="979210"/>
                      <a:pt x="1037198" y="993707"/>
                    </a:cubicBezTo>
                    <a:cubicBezTo>
                      <a:pt x="1037198" y="996343"/>
                      <a:pt x="1035880" y="997661"/>
                      <a:pt x="1035880" y="1000297"/>
                    </a:cubicBezTo>
                    <a:cubicBezTo>
                      <a:pt x="1031927" y="1010840"/>
                      <a:pt x="1029291" y="1022701"/>
                      <a:pt x="1033245" y="1033245"/>
                    </a:cubicBezTo>
                    <a:cubicBezTo>
                      <a:pt x="1038516" y="1045105"/>
                      <a:pt x="1045106" y="1049060"/>
                      <a:pt x="1059603" y="1053013"/>
                    </a:cubicBezTo>
                    <a:lnTo>
                      <a:pt x="1060920" y="1053013"/>
                    </a:lnTo>
                    <a:cubicBezTo>
                      <a:pt x="1068828" y="1054331"/>
                      <a:pt x="1083325" y="1056967"/>
                      <a:pt x="1082007" y="1071464"/>
                    </a:cubicBezTo>
                    <a:cubicBezTo>
                      <a:pt x="1080689" y="1082008"/>
                      <a:pt x="1071464" y="1087279"/>
                      <a:pt x="1062238" y="1092551"/>
                    </a:cubicBezTo>
                    <a:cubicBezTo>
                      <a:pt x="1059603" y="1093868"/>
                      <a:pt x="1058285" y="1095187"/>
                      <a:pt x="1056967" y="1095187"/>
                    </a:cubicBezTo>
                    <a:cubicBezTo>
                      <a:pt x="1043788" y="1101776"/>
                      <a:pt x="1035880" y="1107047"/>
                      <a:pt x="1037198" y="1114955"/>
                    </a:cubicBezTo>
                    <a:cubicBezTo>
                      <a:pt x="1038516" y="1120227"/>
                      <a:pt x="1042470" y="1125499"/>
                      <a:pt x="1047741" y="1129452"/>
                    </a:cubicBezTo>
                    <a:lnTo>
                      <a:pt x="1050377" y="1132088"/>
                    </a:lnTo>
                    <a:lnTo>
                      <a:pt x="1053013" y="1136042"/>
                    </a:lnTo>
                    <a:lnTo>
                      <a:pt x="1049059" y="1137359"/>
                    </a:lnTo>
                    <a:cubicBezTo>
                      <a:pt x="1035880" y="1142631"/>
                      <a:pt x="1030609" y="1146585"/>
                      <a:pt x="1029291" y="1147903"/>
                    </a:cubicBezTo>
                    <a:cubicBezTo>
                      <a:pt x="1026655" y="1150538"/>
                      <a:pt x="1022701" y="1154493"/>
                      <a:pt x="1020065" y="1158446"/>
                    </a:cubicBezTo>
                    <a:cubicBezTo>
                      <a:pt x="1013476" y="1166354"/>
                      <a:pt x="1006886" y="1172943"/>
                      <a:pt x="1001614" y="1172943"/>
                    </a:cubicBezTo>
                    <a:cubicBezTo>
                      <a:pt x="996343" y="1172943"/>
                      <a:pt x="983164" y="1178215"/>
                      <a:pt x="979210" y="1184805"/>
                    </a:cubicBezTo>
                    <a:cubicBezTo>
                      <a:pt x="977892" y="1186122"/>
                      <a:pt x="977892" y="1187441"/>
                      <a:pt x="977892" y="1188758"/>
                    </a:cubicBezTo>
                    <a:cubicBezTo>
                      <a:pt x="979210" y="1194030"/>
                      <a:pt x="977892" y="1199301"/>
                      <a:pt x="975256" y="1201937"/>
                    </a:cubicBezTo>
                    <a:cubicBezTo>
                      <a:pt x="972620" y="1204573"/>
                      <a:pt x="968667" y="1205891"/>
                      <a:pt x="963395" y="1205891"/>
                    </a:cubicBezTo>
                    <a:cubicBezTo>
                      <a:pt x="960759" y="1205891"/>
                      <a:pt x="958123" y="1205891"/>
                      <a:pt x="955487" y="1204573"/>
                    </a:cubicBezTo>
                    <a:cubicBezTo>
                      <a:pt x="951534" y="1203255"/>
                      <a:pt x="946262" y="1203255"/>
                      <a:pt x="942308" y="1203255"/>
                    </a:cubicBezTo>
                    <a:cubicBezTo>
                      <a:pt x="934401" y="1203255"/>
                      <a:pt x="923858" y="1204573"/>
                      <a:pt x="917268" y="1211163"/>
                    </a:cubicBezTo>
                    <a:cubicBezTo>
                      <a:pt x="914632" y="1213799"/>
                      <a:pt x="910678" y="1215117"/>
                      <a:pt x="905407" y="1215117"/>
                    </a:cubicBezTo>
                    <a:cubicBezTo>
                      <a:pt x="894864" y="1215117"/>
                      <a:pt x="884320" y="1207209"/>
                      <a:pt x="877731" y="1199301"/>
                    </a:cubicBezTo>
                    <a:cubicBezTo>
                      <a:pt x="873777" y="1195348"/>
                      <a:pt x="871141" y="1194030"/>
                      <a:pt x="867187" y="1194030"/>
                    </a:cubicBezTo>
                    <a:cubicBezTo>
                      <a:pt x="864551" y="1194030"/>
                      <a:pt x="861916" y="1192712"/>
                      <a:pt x="857962" y="1190076"/>
                    </a:cubicBezTo>
                    <a:cubicBezTo>
                      <a:pt x="855326" y="1188758"/>
                      <a:pt x="854008" y="1188758"/>
                      <a:pt x="854008" y="1188758"/>
                    </a:cubicBezTo>
                    <a:cubicBezTo>
                      <a:pt x="850054" y="1187441"/>
                      <a:pt x="847419" y="1186122"/>
                      <a:pt x="844783" y="1178215"/>
                    </a:cubicBezTo>
                    <a:cubicBezTo>
                      <a:pt x="840829" y="1167672"/>
                      <a:pt x="838193" y="1159764"/>
                      <a:pt x="832922" y="1159764"/>
                    </a:cubicBezTo>
                    <a:cubicBezTo>
                      <a:pt x="832922" y="1159764"/>
                      <a:pt x="831604" y="1159764"/>
                      <a:pt x="831604" y="1159764"/>
                    </a:cubicBezTo>
                    <a:cubicBezTo>
                      <a:pt x="828968" y="1161082"/>
                      <a:pt x="826332" y="1161082"/>
                      <a:pt x="823696" y="1161082"/>
                    </a:cubicBezTo>
                    <a:cubicBezTo>
                      <a:pt x="817106" y="1161082"/>
                      <a:pt x="810517" y="1158446"/>
                      <a:pt x="807881" y="1153174"/>
                    </a:cubicBezTo>
                    <a:cubicBezTo>
                      <a:pt x="806563" y="1154493"/>
                      <a:pt x="805245" y="1155810"/>
                      <a:pt x="803927" y="1155810"/>
                    </a:cubicBezTo>
                    <a:lnTo>
                      <a:pt x="802610" y="1157128"/>
                    </a:lnTo>
                    <a:cubicBezTo>
                      <a:pt x="797338" y="1159764"/>
                      <a:pt x="792066" y="1163718"/>
                      <a:pt x="784159" y="1163718"/>
                    </a:cubicBezTo>
                    <a:cubicBezTo>
                      <a:pt x="778887" y="1163718"/>
                      <a:pt x="774933" y="1162400"/>
                      <a:pt x="772297" y="1158446"/>
                    </a:cubicBezTo>
                    <a:cubicBezTo>
                      <a:pt x="765708" y="1151857"/>
                      <a:pt x="744621" y="1133406"/>
                      <a:pt x="730124" y="1133406"/>
                    </a:cubicBezTo>
                    <a:cubicBezTo>
                      <a:pt x="726170" y="1133406"/>
                      <a:pt x="723535" y="1134724"/>
                      <a:pt x="722217" y="1136042"/>
                    </a:cubicBezTo>
                    <a:cubicBezTo>
                      <a:pt x="707720" y="1149221"/>
                      <a:pt x="662911" y="1187441"/>
                      <a:pt x="647096" y="1191394"/>
                    </a:cubicBezTo>
                    <a:cubicBezTo>
                      <a:pt x="637871" y="1192712"/>
                      <a:pt x="632599" y="1199301"/>
                      <a:pt x="631281" y="1203255"/>
                    </a:cubicBezTo>
                    <a:cubicBezTo>
                      <a:pt x="631281" y="1205891"/>
                      <a:pt x="631281" y="1207209"/>
                      <a:pt x="633917" y="1208527"/>
                    </a:cubicBezTo>
                    <a:cubicBezTo>
                      <a:pt x="641824" y="1213799"/>
                      <a:pt x="637871" y="1221706"/>
                      <a:pt x="633917" y="1232249"/>
                    </a:cubicBezTo>
                    <a:cubicBezTo>
                      <a:pt x="631281" y="1240157"/>
                      <a:pt x="627327" y="1249382"/>
                      <a:pt x="627327" y="1258608"/>
                    </a:cubicBezTo>
                    <a:cubicBezTo>
                      <a:pt x="626009" y="1271787"/>
                      <a:pt x="622055" y="1286284"/>
                      <a:pt x="614148" y="1299463"/>
                    </a:cubicBezTo>
                    <a:lnTo>
                      <a:pt x="612830" y="1302099"/>
                    </a:lnTo>
                    <a:lnTo>
                      <a:pt x="610194" y="1302099"/>
                    </a:lnTo>
                    <a:cubicBezTo>
                      <a:pt x="606240" y="1302099"/>
                      <a:pt x="602287" y="1300781"/>
                      <a:pt x="599651" y="1299463"/>
                    </a:cubicBezTo>
                    <a:cubicBezTo>
                      <a:pt x="595697" y="1298145"/>
                      <a:pt x="593061" y="1298145"/>
                      <a:pt x="589108" y="1296827"/>
                    </a:cubicBezTo>
                    <a:cubicBezTo>
                      <a:pt x="582518" y="1294191"/>
                      <a:pt x="574610" y="1292874"/>
                      <a:pt x="569339" y="1292874"/>
                    </a:cubicBezTo>
                    <a:cubicBezTo>
                      <a:pt x="566703" y="1292874"/>
                      <a:pt x="565385" y="1292874"/>
                      <a:pt x="564067" y="1292874"/>
                    </a:cubicBezTo>
                    <a:cubicBezTo>
                      <a:pt x="561431" y="1294191"/>
                      <a:pt x="558796" y="1295509"/>
                      <a:pt x="554842" y="1299463"/>
                    </a:cubicBezTo>
                    <a:cubicBezTo>
                      <a:pt x="545617" y="1300781"/>
                      <a:pt x="541663" y="1304735"/>
                      <a:pt x="535073" y="1304735"/>
                    </a:cubicBezTo>
                    <a:lnTo>
                      <a:pt x="535073" y="1304735"/>
                    </a:lnTo>
                    <a:close/>
                  </a:path>
                </a:pathLst>
              </a:custGeom>
              <a:grpFill/>
              <a:ln w="6350" cap="flat">
                <a:solidFill>
                  <a:srgbClr val="94C33D"/>
                </a:solid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B15B28D-18A3-F67A-C199-5AFC88BCEE60}"/>
                  </a:ext>
                </a:extLst>
              </p:cNvPr>
              <p:cNvSpPr/>
              <p:nvPr/>
            </p:nvSpPr>
            <p:spPr>
              <a:xfrm>
                <a:off x="4373642" y="6854303"/>
                <a:ext cx="1297343" cy="1316595"/>
              </a:xfrm>
              <a:custGeom>
                <a:avLst/>
                <a:gdLst>
                  <a:gd name="connsiteX0" fmla="*/ 537709 w 1297343"/>
                  <a:gd name="connsiteY0" fmla="*/ 1316595 h 1316595"/>
                  <a:gd name="connsiteX1" fmla="*/ 537709 w 1297343"/>
                  <a:gd name="connsiteY1" fmla="*/ 1316595 h 1316595"/>
                  <a:gd name="connsiteX2" fmla="*/ 519258 w 1297343"/>
                  <a:gd name="connsiteY2" fmla="*/ 1308688 h 1316595"/>
                  <a:gd name="connsiteX3" fmla="*/ 510032 w 1297343"/>
                  <a:gd name="connsiteY3" fmla="*/ 1303416 h 1316595"/>
                  <a:gd name="connsiteX4" fmla="*/ 487628 w 1297343"/>
                  <a:gd name="connsiteY4" fmla="*/ 1306052 h 1316595"/>
                  <a:gd name="connsiteX5" fmla="*/ 484992 w 1297343"/>
                  <a:gd name="connsiteY5" fmla="*/ 1302099 h 1316595"/>
                  <a:gd name="connsiteX6" fmla="*/ 486310 w 1297343"/>
                  <a:gd name="connsiteY6" fmla="*/ 1307370 h 1316595"/>
                  <a:gd name="connsiteX7" fmla="*/ 481038 w 1297343"/>
                  <a:gd name="connsiteY7" fmla="*/ 1308688 h 1316595"/>
                  <a:gd name="connsiteX8" fmla="*/ 474449 w 1297343"/>
                  <a:gd name="connsiteY8" fmla="*/ 1311324 h 1316595"/>
                  <a:gd name="connsiteX9" fmla="*/ 459952 w 1297343"/>
                  <a:gd name="connsiteY9" fmla="*/ 1315278 h 1316595"/>
                  <a:gd name="connsiteX10" fmla="*/ 454680 w 1297343"/>
                  <a:gd name="connsiteY10" fmla="*/ 1315278 h 1316595"/>
                  <a:gd name="connsiteX11" fmla="*/ 438865 w 1297343"/>
                  <a:gd name="connsiteY11" fmla="*/ 1306052 h 1316595"/>
                  <a:gd name="connsiteX12" fmla="*/ 436229 w 1297343"/>
                  <a:gd name="connsiteY12" fmla="*/ 1304735 h 1316595"/>
                  <a:gd name="connsiteX13" fmla="*/ 420414 w 1297343"/>
                  <a:gd name="connsiteY13" fmla="*/ 1292873 h 1316595"/>
                  <a:gd name="connsiteX14" fmla="*/ 395374 w 1297343"/>
                  <a:gd name="connsiteY14" fmla="*/ 1265197 h 1316595"/>
                  <a:gd name="connsiteX15" fmla="*/ 371651 w 1297343"/>
                  <a:gd name="connsiteY15" fmla="*/ 1245428 h 1316595"/>
                  <a:gd name="connsiteX16" fmla="*/ 347929 w 1297343"/>
                  <a:gd name="connsiteY16" fmla="*/ 1245428 h 1316595"/>
                  <a:gd name="connsiteX17" fmla="*/ 340022 w 1297343"/>
                  <a:gd name="connsiteY17" fmla="*/ 1246746 h 1316595"/>
                  <a:gd name="connsiteX18" fmla="*/ 321571 w 1297343"/>
                  <a:gd name="connsiteY18" fmla="*/ 1252018 h 1316595"/>
                  <a:gd name="connsiteX19" fmla="*/ 317617 w 1297343"/>
                  <a:gd name="connsiteY19" fmla="*/ 1254654 h 1316595"/>
                  <a:gd name="connsiteX20" fmla="*/ 297848 w 1297343"/>
                  <a:gd name="connsiteY20" fmla="*/ 1263879 h 1316595"/>
                  <a:gd name="connsiteX21" fmla="*/ 291259 w 1297343"/>
                  <a:gd name="connsiteY21" fmla="*/ 1262561 h 1316595"/>
                  <a:gd name="connsiteX22" fmla="*/ 278079 w 1297343"/>
                  <a:gd name="connsiteY22" fmla="*/ 1254654 h 1316595"/>
                  <a:gd name="connsiteX23" fmla="*/ 268854 w 1297343"/>
                  <a:gd name="connsiteY23" fmla="*/ 1248064 h 1316595"/>
                  <a:gd name="connsiteX24" fmla="*/ 225363 w 1297343"/>
                  <a:gd name="connsiteY24" fmla="*/ 1219070 h 1316595"/>
                  <a:gd name="connsiteX25" fmla="*/ 206912 w 1297343"/>
                  <a:gd name="connsiteY25" fmla="*/ 1211162 h 1316595"/>
                  <a:gd name="connsiteX26" fmla="*/ 177918 w 1297343"/>
                  <a:gd name="connsiteY26" fmla="*/ 1196665 h 1316595"/>
                  <a:gd name="connsiteX27" fmla="*/ 162103 w 1297343"/>
                  <a:gd name="connsiteY27" fmla="*/ 1174261 h 1316595"/>
                  <a:gd name="connsiteX28" fmla="*/ 135745 w 1297343"/>
                  <a:gd name="connsiteY28" fmla="*/ 1142631 h 1316595"/>
                  <a:gd name="connsiteX29" fmla="*/ 121248 w 1297343"/>
                  <a:gd name="connsiteY29" fmla="*/ 1137359 h 1316595"/>
                  <a:gd name="connsiteX30" fmla="*/ 115976 w 1297343"/>
                  <a:gd name="connsiteY30" fmla="*/ 1136042 h 1316595"/>
                  <a:gd name="connsiteX31" fmla="*/ 98844 w 1297343"/>
                  <a:gd name="connsiteY31" fmla="*/ 1136042 h 1316595"/>
                  <a:gd name="connsiteX32" fmla="*/ 112023 w 1297343"/>
                  <a:gd name="connsiteY32" fmla="*/ 1122863 h 1316595"/>
                  <a:gd name="connsiteX33" fmla="*/ 130473 w 1297343"/>
                  <a:gd name="connsiteY33" fmla="*/ 1112319 h 1316595"/>
                  <a:gd name="connsiteX34" fmla="*/ 146288 w 1297343"/>
                  <a:gd name="connsiteY34" fmla="*/ 1103094 h 1316595"/>
                  <a:gd name="connsiteX35" fmla="*/ 150242 w 1297343"/>
                  <a:gd name="connsiteY35" fmla="*/ 1097822 h 1316595"/>
                  <a:gd name="connsiteX36" fmla="*/ 218773 w 1297343"/>
                  <a:gd name="connsiteY36" fmla="*/ 984482 h 1316595"/>
                  <a:gd name="connsiteX37" fmla="*/ 220091 w 1297343"/>
                  <a:gd name="connsiteY37" fmla="*/ 971303 h 1316595"/>
                  <a:gd name="connsiteX38" fmla="*/ 230635 w 1297343"/>
                  <a:gd name="connsiteY38" fmla="*/ 951534 h 1316595"/>
                  <a:gd name="connsiteX39" fmla="*/ 239860 w 1297343"/>
                  <a:gd name="connsiteY39" fmla="*/ 943626 h 1316595"/>
                  <a:gd name="connsiteX40" fmla="*/ 234588 w 1297343"/>
                  <a:gd name="connsiteY40" fmla="*/ 943626 h 1316595"/>
                  <a:gd name="connsiteX41" fmla="*/ 230635 w 1297343"/>
                  <a:gd name="connsiteY41" fmla="*/ 943626 h 1316595"/>
                  <a:gd name="connsiteX42" fmla="*/ 216138 w 1297343"/>
                  <a:gd name="connsiteY42" fmla="*/ 937036 h 1316595"/>
                  <a:gd name="connsiteX43" fmla="*/ 221409 w 1297343"/>
                  <a:gd name="connsiteY43" fmla="*/ 919904 h 1316595"/>
                  <a:gd name="connsiteX44" fmla="*/ 231952 w 1297343"/>
                  <a:gd name="connsiteY44" fmla="*/ 909360 h 1316595"/>
                  <a:gd name="connsiteX45" fmla="*/ 238542 w 1297343"/>
                  <a:gd name="connsiteY45" fmla="*/ 900135 h 1316595"/>
                  <a:gd name="connsiteX46" fmla="*/ 242496 w 1297343"/>
                  <a:gd name="connsiteY46" fmla="*/ 875094 h 1316595"/>
                  <a:gd name="connsiteX47" fmla="*/ 246450 w 1297343"/>
                  <a:gd name="connsiteY47" fmla="*/ 857961 h 1316595"/>
                  <a:gd name="connsiteX48" fmla="*/ 245132 w 1297343"/>
                  <a:gd name="connsiteY48" fmla="*/ 846101 h 1316595"/>
                  <a:gd name="connsiteX49" fmla="*/ 247768 w 1297343"/>
                  <a:gd name="connsiteY49" fmla="*/ 825014 h 1316595"/>
                  <a:gd name="connsiteX50" fmla="*/ 267536 w 1297343"/>
                  <a:gd name="connsiteY50" fmla="*/ 823696 h 1316595"/>
                  <a:gd name="connsiteX51" fmla="*/ 270172 w 1297343"/>
                  <a:gd name="connsiteY51" fmla="*/ 825014 h 1316595"/>
                  <a:gd name="connsiteX52" fmla="*/ 284669 w 1297343"/>
                  <a:gd name="connsiteY52" fmla="*/ 832922 h 1316595"/>
                  <a:gd name="connsiteX53" fmla="*/ 267536 w 1297343"/>
                  <a:gd name="connsiteY53" fmla="*/ 786795 h 1316595"/>
                  <a:gd name="connsiteX54" fmla="*/ 279397 w 1297343"/>
                  <a:gd name="connsiteY54" fmla="*/ 719581 h 1316595"/>
                  <a:gd name="connsiteX55" fmla="*/ 278079 w 1297343"/>
                  <a:gd name="connsiteY55" fmla="*/ 718263 h 1316595"/>
                  <a:gd name="connsiteX56" fmla="*/ 234588 w 1297343"/>
                  <a:gd name="connsiteY56" fmla="*/ 673454 h 1316595"/>
                  <a:gd name="connsiteX57" fmla="*/ 234588 w 1297343"/>
                  <a:gd name="connsiteY57" fmla="*/ 670818 h 1316595"/>
                  <a:gd name="connsiteX58" fmla="*/ 231952 w 1297343"/>
                  <a:gd name="connsiteY58" fmla="*/ 662910 h 1316595"/>
                  <a:gd name="connsiteX59" fmla="*/ 217456 w 1297343"/>
                  <a:gd name="connsiteY59" fmla="*/ 644459 h 1316595"/>
                  <a:gd name="connsiteX60" fmla="*/ 222727 w 1297343"/>
                  <a:gd name="connsiteY60" fmla="*/ 633916 h 1316595"/>
                  <a:gd name="connsiteX61" fmla="*/ 227999 w 1297343"/>
                  <a:gd name="connsiteY61" fmla="*/ 614147 h 1316595"/>
                  <a:gd name="connsiteX62" fmla="*/ 224045 w 1297343"/>
                  <a:gd name="connsiteY62" fmla="*/ 602287 h 1316595"/>
                  <a:gd name="connsiteX63" fmla="*/ 221409 w 1297343"/>
                  <a:gd name="connsiteY63" fmla="*/ 579882 h 1316595"/>
                  <a:gd name="connsiteX64" fmla="*/ 199005 w 1297343"/>
                  <a:gd name="connsiteY64" fmla="*/ 579882 h 1316595"/>
                  <a:gd name="connsiteX65" fmla="*/ 191097 w 1297343"/>
                  <a:gd name="connsiteY65" fmla="*/ 556160 h 1316595"/>
                  <a:gd name="connsiteX66" fmla="*/ 176600 w 1297343"/>
                  <a:gd name="connsiteY66" fmla="*/ 524529 h 1316595"/>
                  <a:gd name="connsiteX67" fmla="*/ 170011 w 1297343"/>
                  <a:gd name="connsiteY67" fmla="*/ 524529 h 1316595"/>
                  <a:gd name="connsiteX68" fmla="*/ 135745 w 1297343"/>
                  <a:gd name="connsiteY68" fmla="*/ 511350 h 1316595"/>
                  <a:gd name="connsiteX69" fmla="*/ 121248 w 1297343"/>
                  <a:gd name="connsiteY69" fmla="*/ 504761 h 1316595"/>
                  <a:gd name="connsiteX70" fmla="*/ 119930 w 1297343"/>
                  <a:gd name="connsiteY70" fmla="*/ 504761 h 1316595"/>
                  <a:gd name="connsiteX71" fmla="*/ 115976 w 1297343"/>
                  <a:gd name="connsiteY71" fmla="*/ 504761 h 1316595"/>
                  <a:gd name="connsiteX72" fmla="*/ 114658 w 1297343"/>
                  <a:gd name="connsiteY72" fmla="*/ 504761 h 1316595"/>
                  <a:gd name="connsiteX73" fmla="*/ 75121 w 1297343"/>
                  <a:gd name="connsiteY73" fmla="*/ 492899 h 1316595"/>
                  <a:gd name="connsiteX74" fmla="*/ 64578 w 1297343"/>
                  <a:gd name="connsiteY74" fmla="*/ 481038 h 1316595"/>
                  <a:gd name="connsiteX75" fmla="*/ 59306 w 1297343"/>
                  <a:gd name="connsiteY75" fmla="*/ 483674 h 1316595"/>
                  <a:gd name="connsiteX76" fmla="*/ 57988 w 1297343"/>
                  <a:gd name="connsiteY76" fmla="*/ 484992 h 1316595"/>
                  <a:gd name="connsiteX77" fmla="*/ 42173 w 1297343"/>
                  <a:gd name="connsiteY77" fmla="*/ 490264 h 1316595"/>
                  <a:gd name="connsiteX78" fmla="*/ 32948 w 1297343"/>
                  <a:gd name="connsiteY78" fmla="*/ 486310 h 1316595"/>
                  <a:gd name="connsiteX79" fmla="*/ 30312 w 1297343"/>
                  <a:gd name="connsiteY79" fmla="*/ 474449 h 1316595"/>
                  <a:gd name="connsiteX80" fmla="*/ 28994 w 1297343"/>
                  <a:gd name="connsiteY80" fmla="*/ 457316 h 1316595"/>
                  <a:gd name="connsiteX81" fmla="*/ 26358 w 1297343"/>
                  <a:gd name="connsiteY81" fmla="*/ 455998 h 1316595"/>
                  <a:gd name="connsiteX82" fmla="*/ 19769 w 1297343"/>
                  <a:gd name="connsiteY82" fmla="*/ 445455 h 1316595"/>
                  <a:gd name="connsiteX83" fmla="*/ 32948 w 1297343"/>
                  <a:gd name="connsiteY83" fmla="*/ 436229 h 1316595"/>
                  <a:gd name="connsiteX84" fmla="*/ 42173 w 1297343"/>
                  <a:gd name="connsiteY84" fmla="*/ 433593 h 1316595"/>
                  <a:gd name="connsiteX85" fmla="*/ 30312 w 1297343"/>
                  <a:gd name="connsiteY85" fmla="*/ 425686 h 1316595"/>
                  <a:gd name="connsiteX86" fmla="*/ 30312 w 1297343"/>
                  <a:gd name="connsiteY86" fmla="*/ 417779 h 1316595"/>
                  <a:gd name="connsiteX87" fmla="*/ 30312 w 1297343"/>
                  <a:gd name="connsiteY87" fmla="*/ 416460 h 1316595"/>
                  <a:gd name="connsiteX88" fmla="*/ 0 w 1297343"/>
                  <a:gd name="connsiteY88" fmla="*/ 398010 h 1316595"/>
                  <a:gd name="connsiteX89" fmla="*/ 5272 w 1297343"/>
                  <a:gd name="connsiteY89" fmla="*/ 387466 h 1316595"/>
                  <a:gd name="connsiteX90" fmla="*/ 13179 w 1297343"/>
                  <a:gd name="connsiteY90" fmla="*/ 384831 h 1316595"/>
                  <a:gd name="connsiteX91" fmla="*/ 43491 w 1297343"/>
                  <a:gd name="connsiteY91" fmla="*/ 369016 h 1316595"/>
                  <a:gd name="connsiteX92" fmla="*/ 47445 w 1297343"/>
                  <a:gd name="connsiteY92" fmla="*/ 350565 h 1316595"/>
                  <a:gd name="connsiteX93" fmla="*/ 59306 w 1297343"/>
                  <a:gd name="connsiteY93" fmla="*/ 345294 h 1316595"/>
                  <a:gd name="connsiteX94" fmla="*/ 138381 w 1297343"/>
                  <a:gd name="connsiteY94" fmla="*/ 337386 h 1316595"/>
                  <a:gd name="connsiteX95" fmla="*/ 158150 w 1297343"/>
                  <a:gd name="connsiteY95" fmla="*/ 324206 h 1316595"/>
                  <a:gd name="connsiteX96" fmla="*/ 162103 w 1297343"/>
                  <a:gd name="connsiteY96" fmla="*/ 324206 h 1316595"/>
                  <a:gd name="connsiteX97" fmla="*/ 163421 w 1297343"/>
                  <a:gd name="connsiteY97" fmla="*/ 322889 h 1316595"/>
                  <a:gd name="connsiteX98" fmla="*/ 180554 w 1297343"/>
                  <a:gd name="connsiteY98" fmla="*/ 314981 h 1316595"/>
                  <a:gd name="connsiteX99" fmla="*/ 183190 w 1297343"/>
                  <a:gd name="connsiteY99" fmla="*/ 314981 h 1316595"/>
                  <a:gd name="connsiteX100" fmla="*/ 212184 w 1297343"/>
                  <a:gd name="connsiteY100" fmla="*/ 343975 h 1316595"/>
                  <a:gd name="connsiteX101" fmla="*/ 218773 w 1297343"/>
                  <a:gd name="connsiteY101" fmla="*/ 358473 h 1316595"/>
                  <a:gd name="connsiteX102" fmla="*/ 221409 w 1297343"/>
                  <a:gd name="connsiteY102" fmla="*/ 355837 h 1316595"/>
                  <a:gd name="connsiteX103" fmla="*/ 243814 w 1297343"/>
                  <a:gd name="connsiteY103" fmla="*/ 345294 h 1316595"/>
                  <a:gd name="connsiteX104" fmla="*/ 258311 w 1297343"/>
                  <a:gd name="connsiteY104" fmla="*/ 353201 h 1316595"/>
                  <a:gd name="connsiteX105" fmla="*/ 270172 w 1297343"/>
                  <a:gd name="connsiteY105" fmla="*/ 361108 h 1316595"/>
                  <a:gd name="connsiteX106" fmla="*/ 276762 w 1297343"/>
                  <a:gd name="connsiteY106" fmla="*/ 354518 h 1316595"/>
                  <a:gd name="connsiteX107" fmla="*/ 291259 w 1297343"/>
                  <a:gd name="connsiteY107" fmla="*/ 341339 h 1316595"/>
                  <a:gd name="connsiteX108" fmla="*/ 305756 w 1297343"/>
                  <a:gd name="connsiteY108" fmla="*/ 351883 h 1316595"/>
                  <a:gd name="connsiteX109" fmla="*/ 308392 w 1297343"/>
                  <a:gd name="connsiteY109" fmla="*/ 354518 h 1316595"/>
                  <a:gd name="connsiteX110" fmla="*/ 324206 w 1297343"/>
                  <a:gd name="connsiteY110" fmla="*/ 357154 h 1316595"/>
                  <a:gd name="connsiteX111" fmla="*/ 330796 w 1297343"/>
                  <a:gd name="connsiteY111" fmla="*/ 355837 h 1316595"/>
                  <a:gd name="connsiteX112" fmla="*/ 328160 w 1297343"/>
                  <a:gd name="connsiteY112" fmla="*/ 345294 h 1316595"/>
                  <a:gd name="connsiteX113" fmla="*/ 332114 w 1297343"/>
                  <a:gd name="connsiteY113" fmla="*/ 303120 h 1316595"/>
                  <a:gd name="connsiteX114" fmla="*/ 334750 w 1297343"/>
                  <a:gd name="connsiteY114" fmla="*/ 300484 h 1316595"/>
                  <a:gd name="connsiteX115" fmla="*/ 342658 w 1297343"/>
                  <a:gd name="connsiteY115" fmla="*/ 282033 h 1316595"/>
                  <a:gd name="connsiteX116" fmla="*/ 341340 w 1297343"/>
                  <a:gd name="connsiteY116" fmla="*/ 262264 h 1316595"/>
                  <a:gd name="connsiteX117" fmla="*/ 334750 w 1297343"/>
                  <a:gd name="connsiteY117" fmla="*/ 229316 h 1316595"/>
                  <a:gd name="connsiteX118" fmla="*/ 328160 w 1297343"/>
                  <a:gd name="connsiteY118" fmla="*/ 196369 h 1316595"/>
                  <a:gd name="connsiteX119" fmla="*/ 337386 w 1297343"/>
                  <a:gd name="connsiteY119" fmla="*/ 191097 h 1316595"/>
                  <a:gd name="connsiteX120" fmla="*/ 347929 w 1297343"/>
                  <a:gd name="connsiteY120" fmla="*/ 199005 h 1316595"/>
                  <a:gd name="connsiteX121" fmla="*/ 357154 w 1297343"/>
                  <a:gd name="connsiteY121" fmla="*/ 209548 h 1316595"/>
                  <a:gd name="connsiteX122" fmla="*/ 365062 w 1297343"/>
                  <a:gd name="connsiteY122" fmla="*/ 204277 h 1316595"/>
                  <a:gd name="connsiteX123" fmla="*/ 390102 w 1297343"/>
                  <a:gd name="connsiteY123" fmla="*/ 191097 h 1316595"/>
                  <a:gd name="connsiteX124" fmla="*/ 400646 w 1297343"/>
                  <a:gd name="connsiteY124" fmla="*/ 196369 h 1316595"/>
                  <a:gd name="connsiteX125" fmla="*/ 399328 w 1297343"/>
                  <a:gd name="connsiteY125" fmla="*/ 221409 h 1316595"/>
                  <a:gd name="connsiteX126" fmla="*/ 394056 w 1297343"/>
                  <a:gd name="connsiteY126" fmla="*/ 239860 h 1316595"/>
                  <a:gd name="connsiteX127" fmla="*/ 403281 w 1297343"/>
                  <a:gd name="connsiteY127" fmla="*/ 241178 h 1316595"/>
                  <a:gd name="connsiteX128" fmla="*/ 417778 w 1297343"/>
                  <a:gd name="connsiteY128" fmla="*/ 242496 h 1316595"/>
                  <a:gd name="connsiteX129" fmla="*/ 463905 w 1297343"/>
                  <a:gd name="connsiteY129" fmla="*/ 250404 h 1316595"/>
                  <a:gd name="connsiteX130" fmla="*/ 478402 w 1297343"/>
                  <a:gd name="connsiteY130" fmla="*/ 254357 h 1316595"/>
                  <a:gd name="connsiteX131" fmla="*/ 503443 w 1297343"/>
                  <a:gd name="connsiteY131" fmla="*/ 245132 h 1316595"/>
                  <a:gd name="connsiteX132" fmla="*/ 529801 w 1297343"/>
                  <a:gd name="connsiteY132" fmla="*/ 218773 h 1316595"/>
                  <a:gd name="connsiteX133" fmla="*/ 573292 w 1297343"/>
                  <a:gd name="connsiteY133" fmla="*/ 179236 h 1316595"/>
                  <a:gd name="connsiteX134" fmla="*/ 597015 w 1297343"/>
                  <a:gd name="connsiteY134" fmla="*/ 172646 h 1316595"/>
                  <a:gd name="connsiteX135" fmla="*/ 647095 w 1297343"/>
                  <a:gd name="connsiteY135" fmla="*/ 154196 h 1316595"/>
                  <a:gd name="connsiteX136" fmla="*/ 668182 w 1297343"/>
                  <a:gd name="connsiteY136" fmla="*/ 143652 h 1316595"/>
                  <a:gd name="connsiteX137" fmla="*/ 678726 w 1297343"/>
                  <a:gd name="connsiteY137" fmla="*/ 121248 h 1316595"/>
                  <a:gd name="connsiteX138" fmla="*/ 685315 w 1297343"/>
                  <a:gd name="connsiteY138" fmla="*/ 86982 h 1316595"/>
                  <a:gd name="connsiteX139" fmla="*/ 687951 w 1297343"/>
                  <a:gd name="connsiteY139" fmla="*/ 77756 h 1316595"/>
                  <a:gd name="connsiteX140" fmla="*/ 689269 w 1297343"/>
                  <a:gd name="connsiteY140" fmla="*/ 69849 h 1316595"/>
                  <a:gd name="connsiteX141" fmla="*/ 689269 w 1297343"/>
                  <a:gd name="connsiteY141" fmla="*/ 67213 h 1316595"/>
                  <a:gd name="connsiteX142" fmla="*/ 707719 w 1297343"/>
                  <a:gd name="connsiteY142" fmla="*/ 35584 h 1316595"/>
                  <a:gd name="connsiteX143" fmla="*/ 720899 w 1297343"/>
                  <a:gd name="connsiteY143" fmla="*/ 31629 h 1316595"/>
                  <a:gd name="connsiteX144" fmla="*/ 777569 w 1297343"/>
                  <a:gd name="connsiteY144" fmla="*/ 10543 h 1316595"/>
                  <a:gd name="connsiteX145" fmla="*/ 790748 w 1297343"/>
                  <a:gd name="connsiteY145" fmla="*/ 3954 h 1316595"/>
                  <a:gd name="connsiteX146" fmla="*/ 797338 w 1297343"/>
                  <a:gd name="connsiteY146" fmla="*/ 0 h 1316595"/>
                  <a:gd name="connsiteX147" fmla="*/ 803927 w 1297343"/>
                  <a:gd name="connsiteY147" fmla="*/ 9226 h 1316595"/>
                  <a:gd name="connsiteX148" fmla="*/ 805245 w 1297343"/>
                  <a:gd name="connsiteY148" fmla="*/ 11861 h 1316595"/>
                  <a:gd name="connsiteX149" fmla="*/ 810517 w 1297343"/>
                  <a:gd name="connsiteY149" fmla="*/ 19769 h 1316595"/>
                  <a:gd name="connsiteX150" fmla="*/ 811834 w 1297343"/>
                  <a:gd name="connsiteY150" fmla="*/ 21086 h 1316595"/>
                  <a:gd name="connsiteX151" fmla="*/ 822378 w 1297343"/>
                  <a:gd name="connsiteY151" fmla="*/ 36901 h 1316595"/>
                  <a:gd name="connsiteX152" fmla="*/ 823696 w 1297343"/>
                  <a:gd name="connsiteY152" fmla="*/ 39537 h 1316595"/>
                  <a:gd name="connsiteX153" fmla="*/ 834239 w 1297343"/>
                  <a:gd name="connsiteY153" fmla="*/ 55353 h 1316595"/>
                  <a:gd name="connsiteX154" fmla="*/ 836875 w 1297343"/>
                  <a:gd name="connsiteY154" fmla="*/ 55353 h 1316595"/>
                  <a:gd name="connsiteX155" fmla="*/ 847418 w 1297343"/>
                  <a:gd name="connsiteY155" fmla="*/ 54034 h 1316595"/>
                  <a:gd name="connsiteX156" fmla="*/ 861915 w 1297343"/>
                  <a:gd name="connsiteY156" fmla="*/ 63260 h 1316595"/>
                  <a:gd name="connsiteX157" fmla="*/ 864551 w 1297343"/>
                  <a:gd name="connsiteY157" fmla="*/ 65896 h 1316595"/>
                  <a:gd name="connsiteX158" fmla="*/ 873777 w 1297343"/>
                  <a:gd name="connsiteY158" fmla="*/ 76439 h 1316595"/>
                  <a:gd name="connsiteX159" fmla="*/ 876413 w 1297343"/>
                  <a:gd name="connsiteY159" fmla="*/ 85664 h 1316595"/>
                  <a:gd name="connsiteX160" fmla="*/ 894863 w 1297343"/>
                  <a:gd name="connsiteY160" fmla="*/ 92254 h 1316595"/>
                  <a:gd name="connsiteX161" fmla="*/ 908042 w 1297343"/>
                  <a:gd name="connsiteY161" fmla="*/ 110704 h 1316595"/>
                  <a:gd name="connsiteX162" fmla="*/ 909360 w 1297343"/>
                  <a:gd name="connsiteY162" fmla="*/ 117294 h 1316595"/>
                  <a:gd name="connsiteX163" fmla="*/ 910678 w 1297343"/>
                  <a:gd name="connsiteY163" fmla="*/ 125202 h 1316595"/>
                  <a:gd name="connsiteX164" fmla="*/ 911996 w 1297343"/>
                  <a:gd name="connsiteY164" fmla="*/ 127838 h 1316595"/>
                  <a:gd name="connsiteX165" fmla="*/ 913314 w 1297343"/>
                  <a:gd name="connsiteY165" fmla="*/ 129155 h 1316595"/>
                  <a:gd name="connsiteX166" fmla="*/ 919904 w 1297343"/>
                  <a:gd name="connsiteY166" fmla="*/ 143652 h 1316595"/>
                  <a:gd name="connsiteX167" fmla="*/ 923857 w 1297343"/>
                  <a:gd name="connsiteY167" fmla="*/ 162103 h 1316595"/>
                  <a:gd name="connsiteX168" fmla="*/ 925175 w 1297343"/>
                  <a:gd name="connsiteY168" fmla="*/ 167375 h 1316595"/>
                  <a:gd name="connsiteX169" fmla="*/ 930447 w 1297343"/>
                  <a:gd name="connsiteY169" fmla="*/ 166057 h 1316595"/>
                  <a:gd name="connsiteX170" fmla="*/ 939672 w 1297343"/>
                  <a:gd name="connsiteY170" fmla="*/ 163421 h 1316595"/>
                  <a:gd name="connsiteX171" fmla="*/ 946262 w 1297343"/>
                  <a:gd name="connsiteY171" fmla="*/ 163421 h 1316595"/>
                  <a:gd name="connsiteX172" fmla="*/ 950215 w 1297343"/>
                  <a:gd name="connsiteY172" fmla="*/ 163421 h 1316595"/>
                  <a:gd name="connsiteX173" fmla="*/ 956805 w 1297343"/>
                  <a:gd name="connsiteY173" fmla="*/ 163421 h 1316595"/>
                  <a:gd name="connsiteX174" fmla="*/ 959441 w 1297343"/>
                  <a:gd name="connsiteY174" fmla="*/ 163421 h 1316595"/>
                  <a:gd name="connsiteX175" fmla="*/ 980528 w 1297343"/>
                  <a:gd name="connsiteY175" fmla="*/ 164739 h 1316595"/>
                  <a:gd name="connsiteX176" fmla="*/ 987117 w 1297343"/>
                  <a:gd name="connsiteY176" fmla="*/ 170010 h 1316595"/>
                  <a:gd name="connsiteX177" fmla="*/ 988435 w 1297343"/>
                  <a:gd name="connsiteY177" fmla="*/ 171329 h 1316595"/>
                  <a:gd name="connsiteX178" fmla="*/ 995025 w 1297343"/>
                  <a:gd name="connsiteY178" fmla="*/ 170010 h 1316595"/>
                  <a:gd name="connsiteX179" fmla="*/ 997660 w 1297343"/>
                  <a:gd name="connsiteY179" fmla="*/ 176600 h 1316595"/>
                  <a:gd name="connsiteX180" fmla="*/ 1010840 w 1297343"/>
                  <a:gd name="connsiteY180" fmla="*/ 210866 h 1316595"/>
                  <a:gd name="connsiteX181" fmla="*/ 1029290 w 1297343"/>
                  <a:gd name="connsiteY181" fmla="*/ 231952 h 1316595"/>
                  <a:gd name="connsiteX182" fmla="*/ 1047741 w 1297343"/>
                  <a:gd name="connsiteY182" fmla="*/ 238542 h 1316595"/>
                  <a:gd name="connsiteX183" fmla="*/ 1062238 w 1297343"/>
                  <a:gd name="connsiteY183" fmla="*/ 243814 h 1316595"/>
                  <a:gd name="connsiteX184" fmla="*/ 1072782 w 1297343"/>
                  <a:gd name="connsiteY184" fmla="*/ 247768 h 1316595"/>
                  <a:gd name="connsiteX185" fmla="*/ 1076735 w 1297343"/>
                  <a:gd name="connsiteY185" fmla="*/ 247768 h 1316595"/>
                  <a:gd name="connsiteX186" fmla="*/ 1082007 w 1297343"/>
                  <a:gd name="connsiteY186" fmla="*/ 247768 h 1316595"/>
                  <a:gd name="connsiteX187" fmla="*/ 1088596 w 1297343"/>
                  <a:gd name="connsiteY187" fmla="*/ 247768 h 1316595"/>
                  <a:gd name="connsiteX188" fmla="*/ 1095186 w 1297343"/>
                  <a:gd name="connsiteY188" fmla="*/ 247768 h 1316595"/>
                  <a:gd name="connsiteX189" fmla="*/ 1099140 w 1297343"/>
                  <a:gd name="connsiteY189" fmla="*/ 247768 h 1316595"/>
                  <a:gd name="connsiteX190" fmla="*/ 1108365 w 1297343"/>
                  <a:gd name="connsiteY190" fmla="*/ 247768 h 1316595"/>
                  <a:gd name="connsiteX191" fmla="*/ 1122862 w 1297343"/>
                  <a:gd name="connsiteY191" fmla="*/ 247768 h 1316595"/>
                  <a:gd name="connsiteX192" fmla="*/ 1114955 w 1297343"/>
                  <a:gd name="connsiteY192" fmla="*/ 259629 h 1316595"/>
                  <a:gd name="connsiteX193" fmla="*/ 1143949 w 1297343"/>
                  <a:gd name="connsiteY193" fmla="*/ 282033 h 1316595"/>
                  <a:gd name="connsiteX194" fmla="*/ 1176897 w 1297343"/>
                  <a:gd name="connsiteY194" fmla="*/ 299167 h 1316595"/>
                  <a:gd name="connsiteX195" fmla="*/ 1201937 w 1297343"/>
                  <a:gd name="connsiteY195" fmla="*/ 311027 h 1316595"/>
                  <a:gd name="connsiteX196" fmla="*/ 1215116 w 1297343"/>
                  <a:gd name="connsiteY196" fmla="*/ 317617 h 1316595"/>
                  <a:gd name="connsiteX197" fmla="*/ 1217752 w 1297343"/>
                  <a:gd name="connsiteY197" fmla="*/ 318935 h 1316595"/>
                  <a:gd name="connsiteX198" fmla="*/ 1221706 w 1297343"/>
                  <a:gd name="connsiteY198" fmla="*/ 320253 h 1316595"/>
                  <a:gd name="connsiteX199" fmla="*/ 1230931 w 1297343"/>
                  <a:gd name="connsiteY199" fmla="*/ 322889 h 1316595"/>
                  <a:gd name="connsiteX200" fmla="*/ 1241474 w 1297343"/>
                  <a:gd name="connsiteY200" fmla="*/ 328160 h 1316595"/>
                  <a:gd name="connsiteX201" fmla="*/ 1242792 w 1297343"/>
                  <a:gd name="connsiteY201" fmla="*/ 328160 h 1316595"/>
                  <a:gd name="connsiteX202" fmla="*/ 1259925 w 1297343"/>
                  <a:gd name="connsiteY202" fmla="*/ 336068 h 1316595"/>
                  <a:gd name="connsiteX203" fmla="*/ 1267833 w 1297343"/>
                  <a:gd name="connsiteY203" fmla="*/ 337386 h 1316595"/>
                  <a:gd name="connsiteX204" fmla="*/ 1294191 w 1297343"/>
                  <a:gd name="connsiteY204" fmla="*/ 349247 h 1316595"/>
                  <a:gd name="connsiteX205" fmla="*/ 1296827 w 1297343"/>
                  <a:gd name="connsiteY205" fmla="*/ 361108 h 1316595"/>
                  <a:gd name="connsiteX206" fmla="*/ 1281012 w 1297343"/>
                  <a:gd name="connsiteY206" fmla="*/ 378241 h 1316595"/>
                  <a:gd name="connsiteX207" fmla="*/ 1261243 w 1297343"/>
                  <a:gd name="connsiteY207" fmla="*/ 391421 h 1316595"/>
                  <a:gd name="connsiteX208" fmla="*/ 1255972 w 1297343"/>
                  <a:gd name="connsiteY208" fmla="*/ 396692 h 1316595"/>
                  <a:gd name="connsiteX209" fmla="*/ 1250700 w 1297343"/>
                  <a:gd name="connsiteY209" fmla="*/ 401964 h 1316595"/>
                  <a:gd name="connsiteX210" fmla="*/ 1244110 w 1297343"/>
                  <a:gd name="connsiteY210" fmla="*/ 412507 h 1316595"/>
                  <a:gd name="connsiteX211" fmla="*/ 1232249 w 1297343"/>
                  <a:gd name="connsiteY211" fmla="*/ 429640 h 1316595"/>
                  <a:gd name="connsiteX212" fmla="*/ 1225660 w 1297343"/>
                  <a:gd name="connsiteY212" fmla="*/ 436229 h 1316595"/>
                  <a:gd name="connsiteX213" fmla="*/ 1215116 w 1297343"/>
                  <a:gd name="connsiteY213" fmla="*/ 449408 h 1316595"/>
                  <a:gd name="connsiteX214" fmla="*/ 1208527 w 1297343"/>
                  <a:gd name="connsiteY214" fmla="*/ 461270 h 1316595"/>
                  <a:gd name="connsiteX215" fmla="*/ 1205891 w 1297343"/>
                  <a:gd name="connsiteY215" fmla="*/ 466541 h 1316595"/>
                  <a:gd name="connsiteX216" fmla="*/ 1200619 w 1297343"/>
                  <a:gd name="connsiteY216" fmla="*/ 479720 h 1316595"/>
                  <a:gd name="connsiteX217" fmla="*/ 1196665 w 1297343"/>
                  <a:gd name="connsiteY217" fmla="*/ 490264 h 1316595"/>
                  <a:gd name="connsiteX218" fmla="*/ 1194029 w 1297343"/>
                  <a:gd name="connsiteY218" fmla="*/ 495535 h 1316595"/>
                  <a:gd name="connsiteX219" fmla="*/ 1194029 w 1297343"/>
                  <a:gd name="connsiteY219" fmla="*/ 496854 h 1316595"/>
                  <a:gd name="connsiteX220" fmla="*/ 1187440 w 1297343"/>
                  <a:gd name="connsiteY220" fmla="*/ 516622 h 1316595"/>
                  <a:gd name="connsiteX221" fmla="*/ 1186122 w 1297343"/>
                  <a:gd name="connsiteY221" fmla="*/ 536391 h 1316595"/>
                  <a:gd name="connsiteX222" fmla="*/ 1184804 w 1297343"/>
                  <a:gd name="connsiteY222" fmla="*/ 552205 h 1316595"/>
                  <a:gd name="connsiteX223" fmla="*/ 1183486 w 1297343"/>
                  <a:gd name="connsiteY223" fmla="*/ 560113 h 1316595"/>
                  <a:gd name="connsiteX224" fmla="*/ 1180850 w 1297343"/>
                  <a:gd name="connsiteY224" fmla="*/ 573292 h 1316595"/>
                  <a:gd name="connsiteX225" fmla="*/ 1171625 w 1297343"/>
                  <a:gd name="connsiteY225" fmla="*/ 570656 h 1316595"/>
                  <a:gd name="connsiteX226" fmla="*/ 1142631 w 1297343"/>
                  <a:gd name="connsiteY226" fmla="*/ 569339 h 1316595"/>
                  <a:gd name="connsiteX227" fmla="*/ 1134723 w 1297343"/>
                  <a:gd name="connsiteY227" fmla="*/ 573292 h 1316595"/>
                  <a:gd name="connsiteX228" fmla="*/ 1122862 w 1297343"/>
                  <a:gd name="connsiteY228" fmla="*/ 578564 h 1316595"/>
                  <a:gd name="connsiteX229" fmla="*/ 1116273 w 1297343"/>
                  <a:gd name="connsiteY229" fmla="*/ 579882 h 1316595"/>
                  <a:gd name="connsiteX230" fmla="*/ 1107047 w 1297343"/>
                  <a:gd name="connsiteY230" fmla="*/ 582518 h 1316595"/>
                  <a:gd name="connsiteX231" fmla="*/ 1103093 w 1297343"/>
                  <a:gd name="connsiteY231" fmla="*/ 600968 h 1316595"/>
                  <a:gd name="connsiteX232" fmla="*/ 1103093 w 1297343"/>
                  <a:gd name="connsiteY232" fmla="*/ 615466 h 1316595"/>
                  <a:gd name="connsiteX233" fmla="*/ 1075417 w 1297343"/>
                  <a:gd name="connsiteY233" fmla="*/ 641824 h 1316595"/>
                  <a:gd name="connsiteX234" fmla="*/ 1068828 w 1297343"/>
                  <a:gd name="connsiteY234" fmla="*/ 644459 h 1316595"/>
                  <a:gd name="connsiteX235" fmla="*/ 1055649 w 1297343"/>
                  <a:gd name="connsiteY235" fmla="*/ 653685 h 1316595"/>
                  <a:gd name="connsiteX236" fmla="*/ 1045105 w 1297343"/>
                  <a:gd name="connsiteY236" fmla="*/ 662910 h 1316595"/>
                  <a:gd name="connsiteX237" fmla="*/ 1027973 w 1297343"/>
                  <a:gd name="connsiteY237" fmla="*/ 673454 h 1316595"/>
                  <a:gd name="connsiteX238" fmla="*/ 998978 w 1297343"/>
                  <a:gd name="connsiteY238" fmla="*/ 694541 h 1316595"/>
                  <a:gd name="connsiteX239" fmla="*/ 984481 w 1297343"/>
                  <a:gd name="connsiteY239" fmla="*/ 719581 h 1316595"/>
                  <a:gd name="connsiteX240" fmla="*/ 977892 w 1297343"/>
                  <a:gd name="connsiteY240" fmla="*/ 730124 h 1316595"/>
                  <a:gd name="connsiteX241" fmla="*/ 973938 w 1297343"/>
                  <a:gd name="connsiteY241" fmla="*/ 736713 h 1316595"/>
                  <a:gd name="connsiteX242" fmla="*/ 969984 w 1297343"/>
                  <a:gd name="connsiteY242" fmla="*/ 747257 h 1316595"/>
                  <a:gd name="connsiteX243" fmla="*/ 969984 w 1297343"/>
                  <a:gd name="connsiteY243" fmla="*/ 749892 h 1316595"/>
                  <a:gd name="connsiteX244" fmla="*/ 967349 w 1297343"/>
                  <a:gd name="connsiteY244" fmla="*/ 757800 h 1316595"/>
                  <a:gd name="connsiteX245" fmla="*/ 967349 w 1297343"/>
                  <a:gd name="connsiteY245" fmla="*/ 770979 h 1316595"/>
                  <a:gd name="connsiteX246" fmla="*/ 998978 w 1297343"/>
                  <a:gd name="connsiteY246" fmla="*/ 769661 h 1316595"/>
                  <a:gd name="connsiteX247" fmla="*/ 1006886 w 1297343"/>
                  <a:gd name="connsiteY247" fmla="*/ 764390 h 1316595"/>
                  <a:gd name="connsiteX248" fmla="*/ 1005568 w 1297343"/>
                  <a:gd name="connsiteY248" fmla="*/ 759118 h 1316595"/>
                  <a:gd name="connsiteX249" fmla="*/ 1002932 w 1297343"/>
                  <a:gd name="connsiteY249" fmla="*/ 743303 h 1316595"/>
                  <a:gd name="connsiteX250" fmla="*/ 1031926 w 1297343"/>
                  <a:gd name="connsiteY250" fmla="*/ 727488 h 1316595"/>
                  <a:gd name="connsiteX251" fmla="*/ 1050377 w 1297343"/>
                  <a:gd name="connsiteY251" fmla="*/ 731442 h 1316595"/>
                  <a:gd name="connsiteX252" fmla="*/ 1071464 w 1297343"/>
                  <a:gd name="connsiteY252" fmla="*/ 765708 h 1316595"/>
                  <a:gd name="connsiteX253" fmla="*/ 1072782 w 1297343"/>
                  <a:gd name="connsiteY253" fmla="*/ 774933 h 1316595"/>
                  <a:gd name="connsiteX254" fmla="*/ 1078053 w 1297343"/>
                  <a:gd name="connsiteY254" fmla="*/ 789430 h 1316595"/>
                  <a:gd name="connsiteX255" fmla="*/ 1080689 w 1297343"/>
                  <a:gd name="connsiteY255" fmla="*/ 794702 h 1316595"/>
                  <a:gd name="connsiteX256" fmla="*/ 1087279 w 1297343"/>
                  <a:gd name="connsiteY256" fmla="*/ 817106 h 1316595"/>
                  <a:gd name="connsiteX257" fmla="*/ 1088596 w 1297343"/>
                  <a:gd name="connsiteY257" fmla="*/ 826332 h 1316595"/>
                  <a:gd name="connsiteX258" fmla="*/ 1093868 w 1297343"/>
                  <a:gd name="connsiteY258" fmla="*/ 843465 h 1316595"/>
                  <a:gd name="connsiteX259" fmla="*/ 1078053 w 1297343"/>
                  <a:gd name="connsiteY259" fmla="*/ 835557 h 1316595"/>
                  <a:gd name="connsiteX260" fmla="*/ 1074100 w 1297343"/>
                  <a:gd name="connsiteY260" fmla="*/ 834239 h 1316595"/>
                  <a:gd name="connsiteX261" fmla="*/ 1074100 w 1297343"/>
                  <a:gd name="connsiteY261" fmla="*/ 839511 h 1316595"/>
                  <a:gd name="connsiteX262" fmla="*/ 1074100 w 1297343"/>
                  <a:gd name="connsiteY262" fmla="*/ 842146 h 1316595"/>
                  <a:gd name="connsiteX263" fmla="*/ 1072782 w 1297343"/>
                  <a:gd name="connsiteY263" fmla="*/ 871141 h 1316595"/>
                  <a:gd name="connsiteX264" fmla="*/ 1041152 w 1297343"/>
                  <a:gd name="connsiteY264" fmla="*/ 902771 h 1316595"/>
                  <a:gd name="connsiteX265" fmla="*/ 1012158 w 1297343"/>
                  <a:gd name="connsiteY265" fmla="*/ 919904 h 1316595"/>
                  <a:gd name="connsiteX266" fmla="*/ 1008204 w 1297343"/>
                  <a:gd name="connsiteY266" fmla="*/ 933083 h 1316595"/>
                  <a:gd name="connsiteX267" fmla="*/ 1010840 w 1297343"/>
                  <a:gd name="connsiteY267" fmla="*/ 934400 h 1316595"/>
                  <a:gd name="connsiteX268" fmla="*/ 1021383 w 1297343"/>
                  <a:gd name="connsiteY268" fmla="*/ 934400 h 1316595"/>
                  <a:gd name="connsiteX269" fmla="*/ 1027973 w 1297343"/>
                  <a:gd name="connsiteY269" fmla="*/ 934400 h 1316595"/>
                  <a:gd name="connsiteX270" fmla="*/ 1050377 w 1297343"/>
                  <a:gd name="connsiteY270" fmla="*/ 947579 h 1316595"/>
                  <a:gd name="connsiteX271" fmla="*/ 1049059 w 1297343"/>
                  <a:gd name="connsiteY271" fmla="*/ 993706 h 1316595"/>
                  <a:gd name="connsiteX272" fmla="*/ 1047741 w 1297343"/>
                  <a:gd name="connsiteY272" fmla="*/ 1000296 h 1316595"/>
                  <a:gd name="connsiteX273" fmla="*/ 1045105 w 1297343"/>
                  <a:gd name="connsiteY273" fmla="*/ 1029290 h 1316595"/>
                  <a:gd name="connsiteX274" fmla="*/ 1067510 w 1297343"/>
                  <a:gd name="connsiteY274" fmla="*/ 1045105 h 1316595"/>
                  <a:gd name="connsiteX275" fmla="*/ 1068828 w 1297343"/>
                  <a:gd name="connsiteY275" fmla="*/ 1045105 h 1316595"/>
                  <a:gd name="connsiteX276" fmla="*/ 1093868 w 1297343"/>
                  <a:gd name="connsiteY276" fmla="*/ 1070146 h 1316595"/>
                  <a:gd name="connsiteX277" fmla="*/ 1071464 w 1297343"/>
                  <a:gd name="connsiteY277" fmla="*/ 1095186 h 1316595"/>
                  <a:gd name="connsiteX278" fmla="*/ 1064874 w 1297343"/>
                  <a:gd name="connsiteY278" fmla="*/ 1097822 h 1316595"/>
                  <a:gd name="connsiteX279" fmla="*/ 1047741 w 1297343"/>
                  <a:gd name="connsiteY279" fmla="*/ 1112319 h 1316595"/>
                  <a:gd name="connsiteX280" fmla="*/ 1056967 w 1297343"/>
                  <a:gd name="connsiteY280" fmla="*/ 1124180 h 1316595"/>
                  <a:gd name="connsiteX281" fmla="*/ 1067510 w 1297343"/>
                  <a:gd name="connsiteY281" fmla="*/ 1136042 h 1316595"/>
                  <a:gd name="connsiteX282" fmla="*/ 1056967 w 1297343"/>
                  <a:gd name="connsiteY282" fmla="*/ 1139995 h 1316595"/>
                  <a:gd name="connsiteX283" fmla="*/ 1038516 w 1297343"/>
                  <a:gd name="connsiteY283" fmla="*/ 1149221 h 1316595"/>
                  <a:gd name="connsiteX284" fmla="*/ 1029290 w 1297343"/>
                  <a:gd name="connsiteY284" fmla="*/ 1158446 h 1316595"/>
                  <a:gd name="connsiteX285" fmla="*/ 1006886 w 1297343"/>
                  <a:gd name="connsiteY285" fmla="*/ 1175579 h 1316595"/>
                  <a:gd name="connsiteX286" fmla="*/ 987117 w 1297343"/>
                  <a:gd name="connsiteY286" fmla="*/ 1186122 h 1316595"/>
                  <a:gd name="connsiteX287" fmla="*/ 985799 w 1297343"/>
                  <a:gd name="connsiteY287" fmla="*/ 1187440 h 1316595"/>
                  <a:gd name="connsiteX288" fmla="*/ 981846 w 1297343"/>
                  <a:gd name="connsiteY288" fmla="*/ 1204573 h 1316595"/>
                  <a:gd name="connsiteX289" fmla="*/ 958123 w 1297343"/>
                  <a:gd name="connsiteY289" fmla="*/ 1209845 h 1316595"/>
                  <a:gd name="connsiteX290" fmla="*/ 946262 w 1297343"/>
                  <a:gd name="connsiteY290" fmla="*/ 1208527 h 1316595"/>
                  <a:gd name="connsiteX291" fmla="*/ 923857 w 1297343"/>
                  <a:gd name="connsiteY291" fmla="*/ 1215117 h 1316595"/>
                  <a:gd name="connsiteX292" fmla="*/ 909360 w 1297343"/>
                  <a:gd name="connsiteY292" fmla="*/ 1220388 h 1316595"/>
                  <a:gd name="connsiteX293" fmla="*/ 877730 w 1297343"/>
                  <a:gd name="connsiteY293" fmla="*/ 1203255 h 1316595"/>
                  <a:gd name="connsiteX294" fmla="*/ 871141 w 1297343"/>
                  <a:gd name="connsiteY294" fmla="*/ 1199301 h 1316595"/>
                  <a:gd name="connsiteX295" fmla="*/ 859279 w 1297343"/>
                  <a:gd name="connsiteY295" fmla="*/ 1195348 h 1316595"/>
                  <a:gd name="connsiteX296" fmla="*/ 856644 w 1297343"/>
                  <a:gd name="connsiteY296" fmla="*/ 1194029 h 1316595"/>
                  <a:gd name="connsiteX297" fmla="*/ 843465 w 1297343"/>
                  <a:gd name="connsiteY297" fmla="*/ 1179533 h 1316595"/>
                  <a:gd name="connsiteX298" fmla="*/ 836875 w 1297343"/>
                  <a:gd name="connsiteY298" fmla="*/ 1165035 h 1316595"/>
                  <a:gd name="connsiteX299" fmla="*/ 810517 w 1297343"/>
                  <a:gd name="connsiteY299" fmla="*/ 1159764 h 1316595"/>
                  <a:gd name="connsiteX300" fmla="*/ 809199 w 1297343"/>
                  <a:gd name="connsiteY300" fmla="*/ 1159764 h 1316595"/>
                  <a:gd name="connsiteX301" fmla="*/ 807881 w 1297343"/>
                  <a:gd name="connsiteY301" fmla="*/ 1161082 h 1316595"/>
                  <a:gd name="connsiteX302" fmla="*/ 788112 w 1297343"/>
                  <a:gd name="connsiteY302" fmla="*/ 1168990 h 1316595"/>
                  <a:gd name="connsiteX303" fmla="*/ 772297 w 1297343"/>
                  <a:gd name="connsiteY303" fmla="*/ 1162400 h 1316595"/>
                  <a:gd name="connsiteX304" fmla="*/ 732760 w 1297343"/>
                  <a:gd name="connsiteY304" fmla="*/ 1139995 h 1316595"/>
                  <a:gd name="connsiteX305" fmla="*/ 727488 w 1297343"/>
                  <a:gd name="connsiteY305" fmla="*/ 1141313 h 1316595"/>
                  <a:gd name="connsiteX306" fmla="*/ 649731 w 1297343"/>
                  <a:gd name="connsiteY306" fmla="*/ 1196665 h 1316595"/>
                  <a:gd name="connsiteX307" fmla="*/ 637870 w 1297343"/>
                  <a:gd name="connsiteY307" fmla="*/ 1204573 h 1316595"/>
                  <a:gd name="connsiteX308" fmla="*/ 640506 w 1297343"/>
                  <a:gd name="connsiteY308" fmla="*/ 1234885 h 1316595"/>
                  <a:gd name="connsiteX309" fmla="*/ 633916 w 1297343"/>
                  <a:gd name="connsiteY309" fmla="*/ 1259925 h 1316595"/>
                  <a:gd name="connsiteX310" fmla="*/ 620737 w 1297343"/>
                  <a:gd name="connsiteY310" fmla="*/ 1303416 h 1316595"/>
                  <a:gd name="connsiteX311" fmla="*/ 618101 w 1297343"/>
                  <a:gd name="connsiteY311" fmla="*/ 1308688 h 1316595"/>
                  <a:gd name="connsiteX312" fmla="*/ 612830 w 1297343"/>
                  <a:gd name="connsiteY312" fmla="*/ 1307370 h 1316595"/>
                  <a:gd name="connsiteX313" fmla="*/ 602286 w 1297343"/>
                  <a:gd name="connsiteY313" fmla="*/ 1304735 h 1316595"/>
                  <a:gd name="connsiteX314" fmla="*/ 590425 w 1297343"/>
                  <a:gd name="connsiteY314" fmla="*/ 1302099 h 1316595"/>
                  <a:gd name="connsiteX315" fmla="*/ 566703 w 1297343"/>
                  <a:gd name="connsiteY315" fmla="*/ 1298145 h 1316595"/>
                  <a:gd name="connsiteX316" fmla="*/ 560113 w 1297343"/>
                  <a:gd name="connsiteY316" fmla="*/ 1303416 h 1316595"/>
                  <a:gd name="connsiteX317" fmla="*/ 537709 w 1297343"/>
                  <a:gd name="connsiteY317" fmla="*/ 1316595 h 1316595"/>
                  <a:gd name="connsiteX318" fmla="*/ 507397 w 1297343"/>
                  <a:gd name="connsiteY318" fmla="*/ 1294191 h 1316595"/>
                  <a:gd name="connsiteX319" fmla="*/ 511350 w 1297343"/>
                  <a:gd name="connsiteY319" fmla="*/ 1294191 h 1316595"/>
                  <a:gd name="connsiteX320" fmla="*/ 525847 w 1297343"/>
                  <a:gd name="connsiteY320" fmla="*/ 1300781 h 1316595"/>
                  <a:gd name="connsiteX321" fmla="*/ 537709 w 1297343"/>
                  <a:gd name="connsiteY321" fmla="*/ 1306052 h 1316595"/>
                  <a:gd name="connsiteX322" fmla="*/ 537709 w 1297343"/>
                  <a:gd name="connsiteY322" fmla="*/ 1311324 h 1316595"/>
                  <a:gd name="connsiteX323" fmla="*/ 537709 w 1297343"/>
                  <a:gd name="connsiteY323" fmla="*/ 1306052 h 1316595"/>
                  <a:gd name="connsiteX324" fmla="*/ 548252 w 1297343"/>
                  <a:gd name="connsiteY324" fmla="*/ 1299463 h 1316595"/>
                  <a:gd name="connsiteX325" fmla="*/ 558795 w 1297343"/>
                  <a:gd name="connsiteY325" fmla="*/ 1291555 h 1316595"/>
                  <a:gd name="connsiteX326" fmla="*/ 586472 w 1297343"/>
                  <a:gd name="connsiteY326" fmla="*/ 1295509 h 1316595"/>
                  <a:gd name="connsiteX327" fmla="*/ 597015 w 1297343"/>
                  <a:gd name="connsiteY327" fmla="*/ 1298145 h 1316595"/>
                  <a:gd name="connsiteX328" fmla="*/ 606240 w 1297343"/>
                  <a:gd name="connsiteY328" fmla="*/ 1299463 h 1316595"/>
                  <a:gd name="connsiteX329" fmla="*/ 618101 w 1297343"/>
                  <a:gd name="connsiteY329" fmla="*/ 1261244 h 1316595"/>
                  <a:gd name="connsiteX330" fmla="*/ 624691 w 1297343"/>
                  <a:gd name="connsiteY330" fmla="*/ 1233567 h 1316595"/>
                  <a:gd name="connsiteX331" fmla="*/ 627327 w 1297343"/>
                  <a:gd name="connsiteY331" fmla="*/ 1215117 h 1316595"/>
                  <a:gd name="connsiteX332" fmla="*/ 623373 w 1297343"/>
                  <a:gd name="connsiteY332" fmla="*/ 1204573 h 1316595"/>
                  <a:gd name="connsiteX333" fmla="*/ 641824 w 1297343"/>
                  <a:gd name="connsiteY333" fmla="*/ 1188758 h 1316595"/>
                  <a:gd name="connsiteX334" fmla="*/ 715627 w 1297343"/>
                  <a:gd name="connsiteY334" fmla="*/ 1134723 h 1316595"/>
                  <a:gd name="connsiteX335" fmla="*/ 727488 w 1297343"/>
                  <a:gd name="connsiteY335" fmla="*/ 1130770 h 1316595"/>
                  <a:gd name="connsiteX336" fmla="*/ 773615 w 1297343"/>
                  <a:gd name="connsiteY336" fmla="*/ 1157128 h 1316595"/>
                  <a:gd name="connsiteX337" fmla="*/ 782841 w 1297343"/>
                  <a:gd name="connsiteY337" fmla="*/ 1161082 h 1316595"/>
                  <a:gd name="connsiteX338" fmla="*/ 798655 w 1297343"/>
                  <a:gd name="connsiteY338" fmla="*/ 1154492 h 1316595"/>
                  <a:gd name="connsiteX339" fmla="*/ 799973 w 1297343"/>
                  <a:gd name="connsiteY339" fmla="*/ 1153174 h 1316595"/>
                  <a:gd name="connsiteX340" fmla="*/ 803927 w 1297343"/>
                  <a:gd name="connsiteY340" fmla="*/ 1150538 h 1316595"/>
                  <a:gd name="connsiteX341" fmla="*/ 809199 w 1297343"/>
                  <a:gd name="connsiteY341" fmla="*/ 1146585 h 1316595"/>
                  <a:gd name="connsiteX342" fmla="*/ 811834 w 1297343"/>
                  <a:gd name="connsiteY342" fmla="*/ 1151856 h 1316595"/>
                  <a:gd name="connsiteX343" fmla="*/ 828968 w 1297343"/>
                  <a:gd name="connsiteY343" fmla="*/ 1155810 h 1316595"/>
                  <a:gd name="connsiteX344" fmla="*/ 848736 w 1297343"/>
                  <a:gd name="connsiteY344" fmla="*/ 1176897 h 1316595"/>
                  <a:gd name="connsiteX345" fmla="*/ 854008 w 1297343"/>
                  <a:gd name="connsiteY345" fmla="*/ 1184804 h 1316595"/>
                  <a:gd name="connsiteX346" fmla="*/ 860597 w 1297343"/>
                  <a:gd name="connsiteY346" fmla="*/ 1187440 h 1316595"/>
                  <a:gd name="connsiteX347" fmla="*/ 868505 w 1297343"/>
                  <a:gd name="connsiteY347" fmla="*/ 1190076 h 1316595"/>
                  <a:gd name="connsiteX348" fmla="*/ 881684 w 1297343"/>
                  <a:gd name="connsiteY348" fmla="*/ 1196665 h 1316595"/>
                  <a:gd name="connsiteX349" fmla="*/ 905406 w 1297343"/>
                  <a:gd name="connsiteY349" fmla="*/ 1209845 h 1316595"/>
                  <a:gd name="connsiteX350" fmla="*/ 913314 w 1297343"/>
                  <a:gd name="connsiteY350" fmla="*/ 1207209 h 1316595"/>
                  <a:gd name="connsiteX351" fmla="*/ 942308 w 1297343"/>
                  <a:gd name="connsiteY351" fmla="*/ 1197983 h 1316595"/>
                  <a:gd name="connsiteX352" fmla="*/ 955487 w 1297343"/>
                  <a:gd name="connsiteY352" fmla="*/ 1199301 h 1316595"/>
                  <a:gd name="connsiteX353" fmla="*/ 969984 w 1297343"/>
                  <a:gd name="connsiteY353" fmla="*/ 1197983 h 1316595"/>
                  <a:gd name="connsiteX354" fmla="*/ 971302 w 1297343"/>
                  <a:gd name="connsiteY354" fmla="*/ 1188758 h 1316595"/>
                  <a:gd name="connsiteX355" fmla="*/ 973938 w 1297343"/>
                  <a:gd name="connsiteY355" fmla="*/ 1180850 h 1316595"/>
                  <a:gd name="connsiteX356" fmla="*/ 1000296 w 1297343"/>
                  <a:gd name="connsiteY356" fmla="*/ 1167671 h 1316595"/>
                  <a:gd name="connsiteX357" fmla="*/ 1016111 w 1297343"/>
                  <a:gd name="connsiteY357" fmla="*/ 1154492 h 1316595"/>
                  <a:gd name="connsiteX358" fmla="*/ 1025337 w 1297343"/>
                  <a:gd name="connsiteY358" fmla="*/ 1143949 h 1316595"/>
                  <a:gd name="connsiteX359" fmla="*/ 1043787 w 1297343"/>
                  <a:gd name="connsiteY359" fmla="*/ 1133406 h 1316595"/>
                  <a:gd name="connsiteX360" fmla="*/ 1042469 w 1297343"/>
                  <a:gd name="connsiteY360" fmla="*/ 1132087 h 1316595"/>
                  <a:gd name="connsiteX361" fmla="*/ 1031926 w 1297343"/>
                  <a:gd name="connsiteY361" fmla="*/ 1114955 h 1316595"/>
                  <a:gd name="connsiteX362" fmla="*/ 1053013 w 1297343"/>
                  <a:gd name="connsiteY362" fmla="*/ 1089915 h 1316595"/>
                  <a:gd name="connsiteX363" fmla="*/ 1058285 w 1297343"/>
                  <a:gd name="connsiteY363" fmla="*/ 1087279 h 1316595"/>
                  <a:gd name="connsiteX364" fmla="*/ 1075417 w 1297343"/>
                  <a:gd name="connsiteY364" fmla="*/ 1068828 h 1316595"/>
                  <a:gd name="connsiteX365" fmla="*/ 1058285 w 1297343"/>
                  <a:gd name="connsiteY365" fmla="*/ 1055649 h 1316595"/>
                  <a:gd name="connsiteX366" fmla="*/ 1056967 w 1297343"/>
                  <a:gd name="connsiteY366" fmla="*/ 1055649 h 1316595"/>
                  <a:gd name="connsiteX367" fmla="*/ 1026655 w 1297343"/>
                  <a:gd name="connsiteY367" fmla="*/ 1033244 h 1316595"/>
                  <a:gd name="connsiteX368" fmla="*/ 1029290 w 1297343"/>
                  <a:gd name="connsiteY368" fmla="*/ 997661 h 1316595"/>
                  <a:gd name="connsiteX369" fmla="*/ 1030608 w 1297343"/>
                  <a:gd name="connsiteY369" fmla="*/ 991071 h 1316595"/>
                  <a:gd name="connsiteX370" fmla="*/ 1031926 w 1297343"/>
                  <a:gd name="connsiteY370" fmla="*/ 951534 h 1316595"/>
                  <a:gd name="connsiteX371" fmla="*/ 1013475 w 1297343"/>
                  <a:gd name="connsiteY371" fmla="*/ 944944 h 1316595"/>
                  <a:gd name="connsiteX372" fmla="*/ 1000296 w 1297343"/>
                  <a:gd name="connsiteY372" fmla="*/ 944944 h 1316595"/>
                  <a:gd name="connsiteX373" fmla="*/ 991071 w 1297343"/>
                  <a:gd name="connsiteY373" fmla="*/ 937036 h 1316595"/>
                  <a:gd name="connsiteX374" fmla="*/ 996342 w 1297343"/>
                  <a:gd name="connsiteY374" fmla="*/ 914632 h 1316595"/>
                  <a:gd name="connsiteX375" fmla="*/ 1029290 w 1297343"/>
                  <a:gd name="connsiteY375" fmla="*/ 893545 h 1316595"/>
                  <a:gd name="connsiteX376" fmla="*/ 1054331 w 1297343"/>
                  <a:gd name="connsiteY376" fmla="*/ 868505 h 1316595"/>
                  <a:gd name="connsiteX377" fmla="*/ 1055649 w 1297343"/>
                  <a:gd name="connsiteY377" fmla="*/ 843465 h 1316595"/>
                  <a:gd name="connsiteX378" fmla="*/ 1055649 w 1297343"/>
                  <a:gd name="connsiteY378" fmla="*/ 840829 h 1316595"/>
                  <a:gd name="connsiteX379" fmla="*/ 1059603 w 1297343"/>
                  <a:gd name="connsiteY379" fmla="*/ 823696 h 1316595"/>
                  <a:gd name="connsiteX380" fmla="*/ 1060920 w 1297343"/>
                  <a:gd name="connsiteY380" fmla="*/ 823696 h 1316595"/>
                  <a:gd name="connsiteX381" fmla="*/ 1068828 w 1297343"/>
                  <a:gd name="connsiteY381" fmla="*/ 826332 h 1316595"/>
                  <a:gd name="connsiteX382" fmla="*/ 1067510 w 1297343"/>
                  <a:gd name="connsiteY382" fmla="*/ 818424 h 1316595"/>
                  <a:gd name="connsiteX383" fmla="*/ 1062238 w 1297343"/>
                  <a:gd name="connsiteY383" fmla="*/ 798655 h 1316595"/>
                  <a:gd name="connsiteX384" fmla="*/ 1059603 w 1297343"/>
                  <a:gd name="connsiteY384" fmla="*/ 793384 h 1316595"/>
                  <a:gd name="connsiteX385" fmla="*/ 1053013 w 1297343"/>
                  <a:gd name="connsiteY385" fmla="*/ 777569 h 1316595"/>
                  <a:gd name="connsiteX386" fmla="*/ 1050377 w 1297343"/>
                  <a:gd name="connsiteY386" fmla="*/ 768343 h 1316595"/>
                  <a:gd name="connsiteX387" fmla="*/ 1034562 w 1297343"/>
                  <a:gd name="connsiteY387" fmla="*/ 740668 h 1316595"/>
                  <a:gd name="connsiteX388" fmla="*/ 1021383 w 1297343"/>
                  <a:gd name="connsiteY388" fmla="*/ 738032 h 1316595"/>
                  <a:gd name="connsiteX389" fmla="*/ 1001614 w 1297343"/>
                  <a:gd name="connsiteY389" fmla="*/ 747257 h 1316595"/>
                  <a:gd name="connsiteX390" fmla="*/ 1002932 w 1297343"/>
                  <a:gd name="connsiteY390" fmla="*/ 756482 h 1316595"/>
                  <a:gd name="connsiteX391" fmla="*/ 1005568 w 1297343"/>
                  <a:gd name="connsiteY391" fmla="*/ 765708 h 1316595"/>
                  <a:gd name="connsiteX392" fmla="*/ 991071 w 1297343"/>
                  <a:gd name="connsiteY392" fmla="*/ 780205 h 1316595"/>
                  <a:gd name="connsiteX393" fmla="*/ 968667 w 1297343"/>
                  <a:gd name="connsiteY393" fmla="*/ 785476 h 1316595"/>
                  <a:gd name="connsiteX394" fmla="*/ 951533 w 1297343"/>
                  <a:gd name="connsiteY394" fmla="*/ 780205 h 1316595"/>
                  <a:gd name="connsiteX395" fmla="*/ 947580 w 1297343"/>
                  <a:gd name="connsiteY395" fmla="*/ 755164 h 1316595"/>
                  <a:gd name="connsiteX396" fmla="*/ 950215 w 1297343"/>
                  <a:gd name="connsiteY396" fmla="*/ 748575 h 1316595"/>
                  <a:gd name="connsiteX397" fmla="*/ 950215 w 1297343"/>
                  <a:gd name="connsiteY397" fmla="*/ 745939 h 1316595"/>
                  <a:gd name="connsiteX398" fmla="*/ 954169 w 1297343"/>
                  <a:gd name="connsiteY398" fmla="*/ 734078 h 1316595"/>
                  <a:gd name="connsiteX399" fmla="*/ 959441 w 1297343"/>
                  <a:gd name="connsiteY399" fmla="*/ 726170 h 1316595"/>
                  <a:gd name="connsiteX400" fmla="*/ 964713 w 1297343"/>
                  <a:gd name="connsiteY400" fmla="*/ 716945 h 1316595"/>
                  <a:gd name="connsiteX401" fmla="*/ 980528 w 1297343"/>
                  <a:gd name="connsiteY401" fmla="*/ 689269 h 1316595"/>
                  <a:gd name="connsiteX402" fmla="*/ 1012158 w 1297343"/>
                  <a:gd name="connsiteY402" fmla="*/ 665546 h 1316595"/>
                  <a:gd name="connsiteX403" fmla="*/ 1027973 w 1297343"/>
                  <a:gd name="connsiteY403" fmla="*/ 655003 h 1316595"/>
                  <a:gd name="connsiteX404" fmla="*/ 1037198 w 1297343"/>
                  <a:gd name="connsiteY404" fmla="*/ 647095 h 1316595"/>
                  <a:gd name="connsiteX405" fmla="*/ 1051695 w 1297343"/>
                  <a:gd name="connsiteY405" fmla="*/ 636552 h 1316595"/>
                  <a:gd name="connsiteX406" fmla="*/ 1058285 w 1297343"/>
                  <a:gd name="connsiteY406" fmla="*/ 632599 h 1316595"/>
                  <a:gd name="connsiteX407" fmla="*/ 1080689 w 1297343"/>
                  <a:gd name="connsiteY407" fmla="*/ 612830 h 1316595"/>
                  <a:gd name="connsiteX408" fmla="*/ 1080689 w 1297343"/>
                  <a:gd name="connsiteY408" fmla="*/ 599651 h 1316595"/>
                  <a:gd name="connsiteX409" fmla="*/ 1087279 w 1297343"/>
                  <a:gd name="connsiteY409" fmla="*/ 573292 h 1316595"/>
                  <a:gd name="connsiteX410" fmla="*/ 1100458 w 1297343"/>
                  <a:gd name="connsiteY410" fmla="*/ 568020 h 1316595"/>
                  <a:gd name="connsiteX411" fmla="*/ 1107047 w 1297343"/>
                  <a:gd name="connsiteY411" fmla="*/ 566703 h 1316595"/>
                  <a:gd name="connsiteX412" fmla="*/ 1117591 w 1297343"/>
                  <a:gd name="connsiteY412" fmla="*/ 561431 h 1316595"/>
                  <a:gd name="connsiteX413" fmla="*/ 1125498 w 1297343"/>
                  <a:gd name="connsiteY413" fmla="*/ 557477 h 1316595"/>
                  <a:gd name="connsiteX414" fmla="*/ 1159764 w 1297343"/>
                  <a:gd name="connsiteY414" fmla="*/ 557477 h 1316595"/>
                  <a:gd name="connsiteX415" fmla="*/ 1159764 w 1297343"/>
                  <a:gd name="connsiteY415" fmla="*/ 553524 h 1316595"/>
                  <a:gd name="connsiteX416" fmla="*/ 1161082 w 1297343"/>
                  <a:gd name="connsiteY416" fmla="*/ 546934 h 1316595"/>
                  <a:gd name="connsiteX417" fmla="*/ 1162400 w 1297343"/>
                  <a:gd name="connsiteY417" fmla="*/ 532437 h 1316595"/>
                  <a:gd name="connsiteX418" fmla="*/ 1163718 w 1297343"/>
                  <a:gd name="connsiteY418" fmla="*/ 511350 h 1316595"/>
                  <a:gd name="connsiteX419" fmla="*/ 1171625 w 1297343"/>
                  <a:gd name="connsiteY419" fmla="*/ 488946 h 1316595"/>
                  <a:gd name="connsiteX420" fmla="*/ 1171625 w 1297343"/>
                  <a:gd name="connsiteY420" fmla="*/ 487628 h 1316595"/>
                  <a:gd name="connsiteX421" fmla="*/ 1174261 w 1297343"/>
                  <a:gd name="connsiteY421" fmla="*/ 482356 h 1316595"/>
                  <a:gd name="connsiteX422" fmla="*/ 1178215 w 1297343"/>
                  <a:gd name="connsiteY422" fmla="*/ 473131 h 1316595"/>
                  <a:gd name="connsiteX423" fmla="*/ 1184804 w 1297343"/>
                  <a:gd name="connsiteY423" fmla="*/ 457316 h 1316595"/>
                  <a:gd name="connsiteX424" fmla="*/ 1187440 w 1297343"/>
                  <a:gd name="connsiteY424" fmla="*/ 453362 h 1316595"/>
                  <a:gd name="connsiteX425" fmla="*/ 1194029 w 1297343"/>
                  <a:gd name="connsiteY425" fmla="*/ 442819 h 1316595"/>
                  <a:gd name="connsiteX426" fmla="*/ 1205891 w 1297343"/>
                  <a:gd name="connsiteY426" fmla="*/ 427004 h 1316595"/>
                  <a:gd name="connsiteX427" fmla="*/ 1211163 w 1297343"/>
                  <a:gd name="connsiteY427" fmla="*/ 420414 h 1316595"/>
                  <a:gd name="connsiteX428" fmla="*/ 1221706 w 1297343"/>
                  <a:gd name="connsiteY428" fmla="*/ 404600 h 1316595"/>
                  <a:gd name="connsiteX429" fmla="*/ 1228295 w 1297343"/>
                  <a:gd name="connsiteY429" fmla="*/ 392738 h 1316595"/>
                  <a:gd name="connsiteX430" fmla="*/ 1234885 w 1297343"/>
                  <a:gd name="connsiteY430" fmla="*/ 386149 h 1316595"/>
                  <a:gd name="connsiteX431" fmla="*/ 1240156 w 1297343"/>
                  <a:gd name="connsiteY431" fmla="*/ 380877 h 1316595"/>
                  <a:gd name="connsiteX432" fmla="*/ 1262561 w 1297343"/>
                  <a:gd name="connsiteY432" fmla="*/ 365062 h 1316595"/>
                  <a:gd name="connsiteX433" fmla="*/ 1274422 w 1297343"/>
                  <a:gd name="connsiteY433" fmla="*/ 353201 h 1316595"/>
                  <a:gd name="connsiteX434" fmla="*/ 1273104 w 1297343"/>
                  <a:gd name="connsiteY434" fmla="*/ 349247 h 1316595"/>
                  <a:gd name="connsiteX435" fmla="*/ 1253336 w 1297343"/>
                  <a:gd name="connsiteY435" fmla="*/ 341339 h 1316595"/>
                  <a:gd name="connsiteX436" fmla="*/ 1244110 w 1297343"/>
                  <a:gd name="connsiteY436" fmla="*/ 338704 h 1316595"/>
                  <a:gd name="connsiteX437" fmla="*/ 1225660 w 1297343"/>
                  <a:gd name="connsiteY437" fmla="*/ 329478 h 1316595"/>
                  <a:gd name="connsiteX438" fmla="*/ 1224342 w 1297343"/>
                  <a:gd name="connsiteY438" fmla="*/ 329478 h 1316595"/>
                  <a:gd name="connsiteX439" fmla="*/ 1215116 w 1297343"/>
                  <a:gd name="connsiteY439" fmla="*/ 324206 h 1316595"/>
                  <a:gd name="connsiteX440" fmla="*/ 1208527 w 1297343"/>
                  <a:gd name="connsiteY440" fmla="*/ 322889 h 1316595"/>
                  <a:gd name="connsiteX441" fmla="*/ 1201937 w 1297343"/>
                  <a:gd name="connsiteY441" fmla="*/ 320253 h 1316595"/>
                  <a:gd name="connsiteX442" fmla="*/ 1199301 w 1297343"/>
                  <a:gd name="connsiteY442" fmla="*/ 317617 h 1316595"/>
                  <a:gd name="connsiteX443" fmla="*/ 1191394 w 1297343"/>
                  <a:gd name="connsiteY443" fmla="*/ 313663 h 1316595"/>
                  <a:gd name="connsiteX444" fmla="*/ 1190076 w 1297343"/>
                  <a:gd name="connsiteY444" fmla="*/ 313663 h 1316595"/>
                  <a:gd name="connsiteX445" fmla="*/ 1161082 w 1297343"/>
                  <a:gd name="connsiteY445" fmla="*/ 300484 h 1316595"/>
                  <a:gd name="connsiteX446" fmla="*/ 1130770 w 1297343"/>
                  <a:gd name="connsiteY446" fmla="*/ 284669 h 1316595"/>
                  <a:gd name="connsiteX447" fmla="*/ 1096504 w 1297343"/>
                  <a:gd name="connsiteY447" fmla="*/ 250404 h 1316595"/>
                  <a:gd name="connsiteX448" fmla="*/ 1088596 w 1297343"/>
                  <a:gd name="connsiteY448" fmla="*/ 250404 h 1316595"/>
                  <a:gd name="connsiteX449" fmla="*/ 1084643 w 1297343"/>
                  <a:gd name="connsiteY449" fmla="*/ 250404 h 1316595"/>
                  <a:gd name="connsiteX450" fmla="*/ 1079371 w 1297343"/>
                  <a:gd name="connsiteY450" fmla="*/ 250404 h 1316595"/>
                  <a:gd name="connsiteX451" fmla="*/ 1072782 w 1297343"/>
                  <a:gd name="connsiteY451" fmla="*/ 250404 h 1316595"/>
                  <a:gd name="connsiteX452" fmla="*/ 1066192 w 1297343"/>
                  <a:gd name="connsiteY452" fmla="*/ 250404 h 1316595"/>
                  <a:gd name="connsiteX453" fmla="*/ 1060920 w 1297343"/>
                  <a:gd name="connsiteY453" fmla="*/ 250404 h 1316595"/>
                  <a:gd name="connsiteX454" fmla="*/ 1047741 w 1297343"/>
                  <a:gd name="connsiteY454" fmla="*/ 246450 h 1316595"/>
                  <a:gd name="connsiteX455" fmla="*/ 1034562 w 1297343"/>
                  <a:gd name="connsiteY455" fmla="*/ 242496 h 1316595"/>
                  <a:gd name="connsiteX456" fmla="*/ 1013475 w 1297343"/>
                  <a:gd name="connsiteY456" fmla="*/ 234588 h 1316595"/>
                  <a:gd name="connsiteX457" fmla="*/ 989753 w 1297343"/>
                  <a:gd name="connsiteY457" fmla="*/ 208230 h 1316595"/>
                  <a:gd name="connsiteX458" fmla="*/ 976574 w 1297343"/>
                  <a:gd name="connsiteY458" fmla="*/ 176600 h 1316595"/>
                  <a:gd name="connsiteX459" fmla="*/ 967349 w 1297343"/>
                  <a:gd name="connsiteY459" fmla="*/ 172646 h 1316595"/>
                  <a:gd name="connsiteX460" fmla="*/ 963395 w 1297343"/>
                  <a:gd name="connsiteY460" fmla="*/ 168693 h 1316595"/>
                  <a:gd name="connsiteX461" fmla="*/ 950215 w 1297343"/>
                  <a:gd name="connsiteY461" fmla="*/ 168693 h 1316595"/>
                  <a:gd name="connsiteX462" fmla="*/ 947580 w 1297343"/>
                  <a:gd name="connsiteY462" fmla="*/ 170010 h 1316595"/>
                  <a:gd name="connsiteX463" fmla="*/ 938354 w 1297343"/>
                  <a:gd name="connsiteY463" fmla="*/ 171329 h 1316595"/>
                  <a:gd name="connsiteX464" fmla="*/ 934401 w 1297343"/>
                  <a:gd name="connsiteY464" fmla="*/ 171329 h 1316595"/>
                  <a:gd name="connsiteX465" fmla="*/ 929129 w 1297343"/>
                  <a:gd name="connsiteY465" fmla="*/ 171329 h 1316595"/>
                  <a:gd name="connsiteX466" fmla="*/ 923857 w 1297343"/>
                  <a:gd name="connsiteY466" fmla="*/ 172646 h 1316595"/>
                  <a:gd name="connsiteX467" fmla="*/ 911996 w 1297343"/>
                  <a:gd name="connsiteY467" fmla="*/ 173965 h 1316595"/>
                  <a:gd name="connsiteX468" fmla="*/ 902771 w 1297343"/>
                  <a:gd name="connsiteY468" fmla="*/ 160786 h 1316595"/>
                  <a:gd name="connsiteX469" fmla="*/ 898817 w 1297343"/>
                  <a:gd name="connsiteY469" fmla="*/ 143652 h 1316595"/>
                  <a:gd name="connsiteX470" fmla="*/ 893545 w 1297343"/>
                  <a:gd name="connsiteY470" fmla="*/ 131791 h 1316595"/>
                  <a:gd name="connsiteX471" fmla="*/ 892227 w 1297343"/>
                  <a:gd name="connsiteY471" fmla="*/ 130473 h 1316595"/>
                  <a:gd name="connsiteX472" fmla="*/ 890909 w 1297343"/>
                  <a:gd name="connsiteY472" fmla="*/ 126519 h 1316595"/>
                  <a:gd name="connsiteX473" fmla="*/ 888274 w 1297343"/>
                  <a:gd name="connsiteY473" fmla="*/ 114659 h 1316595"/>
                  <a:gd name="connsiteX474" fmla="*/ 888274 w 1297343"/>
                  <a:gd name="connsiteY474" fmla="*/ 109387 h 1316595"/>
                  <a:gd name="connsiteX475" fmla="*/ 879048 w 1297343"/>
                  <a:gd name="connsiteY475" fmla="*/ 97525 h 1316595"/>
                  <a:gd name="connsiteX476" fmla="*/ 865869 w 1297343"/>
                  <a:gd name="connsiteY476" fmla="*/ 93572 h 1316595"/>
                  <a:gd name="connsiteX477" fmla="*/ 863233 w 1297343"/>
                  <a:gd name="connsiteY477" fmla="*/ 93572 h 1316595"/>
                  <a:gd name="connsiteX478" fmla="*/ 860597 w 1297343"/>
                  <a:gd name="connsiteY478" fmla="*/ 93572 h 1316595"/>
                  <a:gd name="connsiteX479" fmla="*/ 859279 w 1297343"/>
                  <a:gd name="connsiteY479" fmla="*/ 90936 h 1316595"/>
                  <a:gd name="connsiteX480" fmla="*/ 859279 w 1297343"/>
                  <a:gd name="connsiteY480" fmla="*/ 88300 h 1316595"/>
                  <a:gd name="connsiteX481" fmla="*/ 856644 w 1297343"/>
                  <a:gd name="connsiteY481" fmla="*/ 81711 h 1316595"/>
                  <a:gd name="connsiteX482" fmla="*/ 848736 w 1297343"/>
                  <a:gd name="connsiteY482" fmla="*/ 73803 h 1316595"/>
                  <a:gd name="connsiteX483" fmla="*/ 846100 w 1297343"/>
                  <a:gd name="connsiteY483" fmla="*/ 71167 h 1316595"/>
                  <a:gd name="connsiteX484" fmla="*/ 835557 w 1297343"/>
                  <a:gd name="connsiteY484" fmla="*/ 64577 h 1316595"/>
                  <a:gd name="connsiteX485" fmla="*/ 830286 w 1297343"/>
                  <a:gd name="connsiteY485" fmla="*/ 65896 h 1316595"/>
                  <a:gd name="connsiteX486" fmla="*/ 825014 w 1297343"/>
                  <a:gd name="connsiteY486" fmla="*/ 67213 h 1316595"/>
                  <a:gd name="connsiteX487" fmla="*/ 806563 w 1297343"/>
                  <a:gd name="connsiteY487" fmla="*/ 47445 h 1316595"/>
                  <a:gd name="connsiteX488" fmla="*/ 805245 w 1297343"/>
                  <a:gd name="connsiteY488" fmla="*/ 44809 h 1316595"/>
                  <a:gd name="connsiteX489" fmla="*/ 796020 w 1297343"/>
                  <a:gd name="connsiteY489" fmla="*/ 28994 h 1316595"/>
                  <a:gd name="connsiteX490" fmla="*/ 794702 w 1297343"/>
                  <a:gd name="connsiteY490" fmla="*/ 27676 h 1316595"/>
                  <a:gd name="connsiteX491" fmla="*/ 789430 w 1297343"/>
                  <a:gd name="connsiteY491" fmla="*/ 18450 h 1316595"/>
                  <a:gd name="connsiteX492" fmla="*/ 788112 w 1297343"/>
                  <a:gd name="connsiteY492" fmla="*/ 15815 h 1316595"/>
                  <a:gd name="connsiteX493" fmla="*/ 786794 w 1297343"/>
                  <a:gd name="connsiteY493" fmla="*/ 14497 h 1316595"/>
                  <a:gd name="connsiteX494" fmla="*/ 776251 w 1297343"/>
                  <a:gd name="connsiteY494" fmla="*/ 21086 h 1316595"/>
                  <a:gd name="connsiteX495" fmla="*/ 716945 w 1297343"/>
                  <a:gd name="connsiteY495" fmla="*/ 43491 h 1316595"/>
                  <a:gd name="connsiteX496" fmla="*/ 705084 w 1297343"/>
                  <a:gd name="connsiteY496" fmla="*/ 46127 h 1316595"/>
                  <a:gd name="connsiteX497" fmla="*/ 693222 w 1297343"/>
                  <a:gd name="connsiteY497" fmla="*/ 69849 h 1316595"/>
                  <a:gd name="connsiteX498" fmla="*/ 693222 w 1297343"/>
                  <a:gd name="connsiteY498" fmla="*/ 72485 h 1316595"/>
                  <a:gd name="connsiteX499" fmla="*/ 691905 w 1297343"/>
                  <a:gd name="connsiteY499" fmla="*/ 81711 h 1316595"/>
                  <a:gd name="connsiteX500" fmla="*/ 687951 w 1297343"/>
                  <a:gd name="connsiteY500" fmla="*/ 94890 h 1316595"/>
                  <a:gd name="connsiteX501" fmla="*/ 682679 w 1297343"/>
                  <a:gd name="connsiteY501" fmla="*/ 123883 h 1316595"/>
                  <a:gd name="connsiteX502" fmla="*/ 665546 w 1297343"/>
                  <a:gd name="connsiteY502" fmla="*/ 155514 h 1316595"/>
                  <a:gd name="connsiteX503" fmla="*/ 645778 w 1297343"/>
                  <a:gd name="connsiteY503" fmla="*/ 164739 h 1316595"/>
                  <a:gd name="connsiteX504" fmla="*/ 593061 w 1297343"/>
                  <a:gd name="connsiteY504" fmla="*/ 184508 h 1316595"/>
                  <a:gd name="connsiteX505" fmla="*/ 570656 w 1297343"/>
                  <a:gd name="connsiteY505" fmla="*/ 191097 h 1316595"/>
                  <a:gd name="connsiteX506" fmla="*/ 531119 w 1297343"/>
                  <a:gd name="connsiteY506" fmla="*/ 227999 h 1316595"/>
                  <a:gd name="connsiteX507" fmla="*/ 503443 w 1297343"/>
                  <a:gd name="connsiteY507" fmla="*/ 255675 h 1316595"/>
                  <a:gd name="connsiteX508" fmla="*/ 473131 w 1297343"/>
                  <a:gd name="connsiteY508" fmla="*/ 267536 h 1316595"/>
                  <a:gd name="connsiteX509" fmla="*/ 454680 w 1297343"/>
                  <a:gd name="connsiteY509" fmla="*/ 262264 h 1316595"/>
                  <a:gd name="connsiteX510" fmla="*/ 413825 w 1297343"/>
                  <a:gd name="connsiteY510" fmla="*/ 255675 h 1316595"/>
                  <a:gd name="connsiteX511" fmla="*/ 398010 w 1297343"/>
                  <a:gd name="connsiteY511" fmla="*/ 254357 h 1316595"/>
                  <a:gd name="connsiteX512" fmla="*/ 380877 w 1297343"/>
                  <a:gd name="connsiteY512" fmla="*/ 247768 h 1316595"/>
                  <a:gd name="connsiteX513" fmla="*/ 386149 w 1297343"/>
                  <a:gd name="connsiteY513" fmla="*/ 221409 h 1316595"/>
                  <a:gd name="connsiteX514" fmla="*/ 388785 w 1297343"/>
                  <a:gd name="connsiteY514" fmla="*/ 205594 h 1316595"/>
                  <a:gd name="connsiteX515" fmla="*/ 386149 w 1297343"/>
                  <a:gd name="connsiteY515" fmla="*/ 204277 h 1316595"/>
                  <a:gd name="connsiteX516" fmla="*/ 367698 w 1297343"/>
                  <a:gd name="connsiteY516" fmla="*/ 214820 h 1316595"/>
                  <a:gd name="connsiteX517" fmla="*/ 353201 w 1297343"/>
                  <a:gd name="connsiteY517" fmla="*/ 222727 h 1316595"/>
                  <a:gd name="connsiteX518" fmla="*/ 336068 w 1297343"/>
                  <a:gd name="connsiteY518" fmla="*/ 206913 h 1316595"/>
                  <a:gd name="connsiteX519" fmla="*/ 334750 w 1297343"/>
                  <a:gd name="connsiteY519" fmla="*/ 204277 h 1316595"/>
                  <a:gd name="connsiteX520" fmla="*/ 341340 w 1297343"/>
                  <a:gd name="connsiteY520" fmla="*/ 227999 h 1316595"/>
                  <a:gd name="connsiteX521" fmla="*/ 349247 w 1297343"/>
                  <a:gd name="connsiteY521" fmla="*/ 266219 h 1316595"/>
                  <a:gd name="connsiteX522" fmla="*/ 350565 w 1297343"/>
                  <a:gd name="connsiteY522" fmla="*/ 283351 h 1316595"/>
                  <a:gd name="connsiteX523" fmla="*/ 340022 w 1297343"/>
                  <a:gd name="connsiteY523" fmla="*/ 311027 h 1316595"/>
                  <a:gd name="connsiteX524" fmla="*/ 337386 w 1297343"/>
                  <a:gd name="connsiteY524" fmla="*/ 313663 h 1316595"/>
                  <a:gd name="connsiteX525" fmla="*/ 336068 w 1297343"/>
                  <a:gd name="connsiteY525" fmla="*/ 346611 h 1316595"/>
                  <a:gd name="connsiteX526" fmla="*/ 338704 w 1297343"/>
                  <a:gd name="connsiteY526" fmla="*/ 359790 h 1316595"/>
                  <a:gd name="connsiteX527" fmla="*/ 336068 w 1297343"/>
                  <a:gd name="connsiteY527" fmla="*/ 366380 h 1316595"/>
                  <a:gd name="connsiteX528" fmla="*/ 321571 w 1297343"/>
                  <a:gd name="connsiteY528" fmla="*/ 370333 h 1316595"/>
                  <a:gd name="connsiteX529" fmla="*/ 301802 w 1297343"/>
                  <a:gd name="connsiteY529" fmla="*/ 367697 h 1316595"/>
                  <a:gd name="connsiteX530" fmla="*/ 295213 w 1297343"/>
                  <a:gd name="connsiteY530" fmla="*/ 362426 h 1316595"/>
                  <a:gd name="connsiteX531" fmla="*/ 287305 w 1297343"/>
                  <a:gd name="connsiteY531" fmla="*/ 355837 h 1316595"/>
                  <a:gd name="connsiteX532" fmla="*/ 280715 w 1297343"/>
                  <a:gd name="connsiteY532" fmla="*/ 362426 h 1316595"/>
                  <a:gd name="connsiteX533" fmla="*/ 264900 w 1297343"/>
                  <a:gd name="connsiteY533" fmla="*/ 374287 h 1316595"/>
                  <a:gd name="connsiteX534" fmla="*/ 245132 w 1297343"/>
                  <a:gd name="connsiteY534" fmla="*/ 361108 h 1316595"/>
                  <a:gd name="connsiteX535" fmla="*/ 221409 w 1297343"/>
                  <a:gd name="connsiteY535" fmla="*/ 365062 h 1316595"/>
                  <a:gd name="connsiteX536" fmla="*/ 218773 w 1297343"/>
                  <a:gd name="connsiteY536" fmla="*/ 367697 h 1316595"/>
                  <a:gd name="connsiteX537" fmla="*/ 197687 w 1297343"/>
                  <a:gd name="connsiteY537" fmla="*/ 346611 h 1316595"/>
                  <a:gd name="connsiteX538" fmla="*/ 177918 w 1297343"/>
                  <a:gd name="connsiteY538" fmla="*/ 326842 h 1316595"/>
                  <a:gd name="connsiteX539" fmla="*/ 176600 w 1297343"/>
                  <a:gd name="connsiteY539" fmla="*/ 326842 h 1316595"/>
                  <a:gd name="connsiteX540" fmla="*/ 166057 w 1297343"/>
                  <a:gd name="connsiteY540" fmla="*/ 330796 h 1316595"/>
                  <a:gd name="connsiteX541" fmla="*/ 158150 w 1297343"/>
                  <a:gd name="connsiteY541" fmla="*/ 336068 h 1316595"/>
                  <a:gd name="connsiteX542" fmla="*/ 154196 w 1297343"/>
                  <a:gd name="connsiteY542" fmla="*/ 336068 h 1316595"/>
                  <a:gd name="connsiteX543" fmla="*/ 141017 w 1297343"/>
                  <a:gd name="connsiteY543" fmla="*/ 345294 h 1316595"/>
                  <a:gd name="connsiteX544" fmla="*/ 54034 w 1297343"/>
                  <a:gd name="connsiteY544" fmla="*/ 357154 h 1316595"/>
                  <a:gd name="connsiteX545" fmla="*/ 48763 w 1297343"/>
                  <a:gd name="connsiteY545" fmla="*/ 358473 h 1316595"/>
                  <a:gd name="connsiteX546" fmla="*/ 47445 w 1297343"/>
                  <a:gd name="connsiteY546" fmla="*/ 370333 h 1316595"/>
                  <a:gd name="connsiteX547" fmla="*/ 11861 w 1297343"/>
                  <a:gd name="connsiteY547" fmla="*/ 395374 h 1316595"/>
                  <a:gd name="connsiteX548" fmla="*/ 5272 w 1297343"/>
                  <a:gd name="connsiteY548" fmla="*/ 398010 h 1316595"/>
                  <a:gd name="connsiteX549" fmla="*/ 28994 w 1297343"/>
                  <a:gd name="connsiteY549" fmla="*/ 408553 h 1316595"/>
                  <a:gd name="connsiteX550" fmla="*/ 34265 w 1297343"/>
                  <a:gd name="connsiteY550" fmla="*/ 409871 h 1316595"/>
                  <a:gd name="connsiteX551" fmla="*/ 38219 w 1297343"/>
                  <a:gd name="connsiteY551" fmla="*/ 409871 h 1316595"/>
                  <a:gd name="connsiteX552" fmla="*/ 38219 w 1297343"/>
                  <a:gd name="connsiteY552" fmla="*/ 415143 h 1316595"/>
                  <a:gd name="connsiteX553" fmla="*/ 35583 w 1297343"/>
                  <a:gd name="connsiteY553" fmla="*/ 420414 h 1316595"/>
                  <a:gd name="connsiteX554" fmla="*/ 34265 w 1297343"/>
                  <a:gd name="connsiteY554" fmla="*/ 423050 h 1316595"/>
                  <a:gd name="connsiteX555" fmla="*/ 42173 w 1297343"/>
                  <a:gd name="connsiteY555" fmla="*/ 427004 h 1316595"/>
                  <a:gd name="connsiteX556" fmla="*/ 43491 w 1297343"/>
                  <a:gd name="connsiteY556" fmla="*/ 427004 h 1316595"/>
                  <a:gd name="connsiteX557" fmla="*/ 48763 w 1297343"/>
                  <a:gd name="connsiteY557" fmla="*/ 428322 h 1316595"/>
                  <a:gd name="connsiteX558" fmla="*/ 51399 w 1297343"/>
                  <a:gd name="connsiteY558" fmla="*/ 429640 h 1316595"/>
                  <a:gd name="connsiteX559" fmla="*/ 55352 w 1297343"/>
                  <a:gd name="connsiteY559" fmla="*/ 432276 h 1316595"/>
                  <a:gd name="connsiteX560" fmla="*/ 52717 w 1297343"/>
                  <a:gd name="connsiteY560" fmla="*/ 436229 h 1316595"/>
                  <a:gd name="connsiteX561" fmla="*/ 28994 w 1297343"/>
                  <a:gd name="connsiteY561" fmla="*/ 446772 h 1316595"/>
                  <a:gd name="connsiteX562" fmla="*/ 23722 w 1297343"/>
                  <a:gd name="connsiteY562" fmla="*/ 448091 h 1316595"/>
                  <a:gd name="connsiteX563" fmla="*/ 25040 w 1297343"/>
                  <a:gd name="connsiteY563" fmla="*/ 449408 h 1316595"/>
                  <a:gd name="connsiteX564" fmla="*/ 30312 w 1297343"/>
                  <a:gd name="connsiteY564" fmla="*/ 453362 h 1316595"/>
                  <a:gd name="connsiteX565" fmla="*/ 32948 w 1297343"/>
                  <a:gd name="connsiteY565" fmla="*/ 477085 h 1316595"/>
                  <a:gd name="connsiteX566" fmla="*/ 34265 w 1297343"/>
                  <a:gd name="connsiteY566" fmla="*/ 482356 h 1316595"/>
                  <a:gd name="connsiteX567" fmla="*/ 36901 w 1297343"/>
                  <a:gd name="connsiteY567" fmla="*/ 483674 h 1316595"/>
                  <a:gd name="connsiteX568" fmla="*/ 48763 w 1297343"/>
                  <a:gd name="connsiteY568" fmla="*/ 479720 h 1316595"/>
                  <a:gd name="connsiteX569" fmla="*/ 50081 w 1297343"/>
                  <a:gd name="connsiteY569" fmla="*/ 478402 h 1316595"/>
                  <a:gd name="connsiteX570" fmla="*/ 55352 w 1297343"/>
                  <a:gd name="connsiteY570" fmla="*/ 475766 h 1316595"/>
                  <a:gd name="connsiteX571" fmla="*/ 59306 w 1297343"/>
                  <a:gd name="connsiteY571" fmla="*/ 475766 h 1316595"/>
                  <a:gd name="connsiteX572" fmla="*/ 77757 w 1297343"/>
                  <a:gd name="connsiteY572" fmla="*/ 492899 h 1316595"/>
                  <a:gd name="connsiteX573" fmla="*/ 98844 w 1297343"/>
                  <a:gd name="connsiteY573" fmla="*/ 499489 h 1316595"/>
                  <a:gd name="connsiteX574" fmla="*/ 108069 w 1297343"/>
                  <a:gd name="connsiteY574" fmla="*/ 499489 h 1316595"/>
                  <a:gd name="connsiteX575" fmla="*/ 109387 w 1297343"/>
                  <a:gd name="connsiteY575" fmla="*/ 499489 h 1316595"/>
                  <a:gd name="connsiteX576" fmla="*/ 113340 w 1297343"/>
                  <a:gd name="connsiteY576" fmla="*/ 499489 h 1316595"/>
                  <a:gd name="connsiteX577" fmla="*/ 114658 w 1297343"/>
                  <a:gd name="connsiteY577" fmla="*/ 499489 h 1316595"/>
                  <a:gd name="connsiteX578" fmla="*/ 135745 w 1297343"/>
                  <a:gd name="connsiteY578" fmla="*/ 508714 h 1316595"/>
                  <a:gd name="connsiteX579" fmla="*/ 137063 w 1297343"/>
                  <a:gd name="connsiteY579" fmla="*/ 510033 h 1316595"/>
                  <a:gd name="connsiteX580" fmla="*/ 163421 w 1297343"/>
                  <a:gd name="connsiteY580" fmla="*/ 519257 h 1316595"/>
                  <a:gd name="connsiteX581" fmla="*/ 170011 w 1297343"/>
                  <a:gd name="connsiteY581" fmla="*/ 519257 h 1316595"/>
                  <a:gd name="connsiteX582" fmla="*/ 171329 w 1297343"/>
                  <a:gd name="connsiteY582" fmla="*/ 519257 h 1316595"/>
                  <a:gd name="connsiteX583" fmla="*/ 196369 w 1297343"/>
                  <a:gd name="connsiteY583" fmla="*/ 558795 h 1316595"/>
                  <a:gd name="connsiteX584" fmla="*/ 200323 w 1297343"/>
                  <a:gd name="connsiteY584" fmla="*/ 574610 h 1316595"/>
                  <a:gd name="connsiteX585" fmla="*/ 221409 w 1297343"/>
                  <a:gd name="connsiteY585" fmla="*/ 569339 h 1316595"/>
                  <a:gd name="connsiteX586" fmla="*/ 234588 w 1297343"/>
                  <a:gd name="connsiteY586" fmla="*/ 564067 h 1316595"/>
                  <a:gd name="connsiteX587" fmla="*/ 237224 w 1297343"/>
                  <a:gd name="connsiteY587" fmla="*/ 564067 h 1316595"/>
                  <a:gd name="connsiteX588" fmla="*/ 253039 w 1297343"/>
                  <a:gd name="connsiteY588" fmla="*/ 578564 h 1316595"/>
                  <a:gd name="connsiteX589" fmla="*/ 255675 w 1297343"/>
                  <a:gd name="connsiteY589" fmla="*/ 582518 h 1316595"/>
                  <a:gd name="connsiteX590" fmla="*/ 258311 w 1297343"/>
                  <a:gd name="connsiteY590" fmla="*/ 587789 h 1316595"/>
                  <a:gd name="connsiteX591" fmla="*/ 251721 w 1297343"/>
                  <a:gd name="connsiteY591" fmla="*/ 589108 h 1316595"/>
                  <a:gd name="connsiteX592" fmla="*/ 225363 w 1297343"/>
                  <a:gd name="connsiteY592" fmla="*/ 586472 h 1316595"/>
                  <a:gd name="connsiteX593" fmla="*/ 222727 w 1297343"/>
                  <a:gd name="connsiteY593" fmla="*/ 586472 h 1316595"/>
                  <a:gd name="connsiteX594" fmla="*/ 225363 w 1297343"/>
                  <a:gd name="connsiteY594" fmla="*/ 602287 h 1316595"/>
                  <a:gd name="connsiteX595" fmla="*/ 229317 w 1297343"/>
                  <a:gd name="connsiteY595" fmla="*/ 615466 h 1316595"/>
                  <a:gd name="connsiteX596" fmla="*/ 218773 w 1297343"/>
                  <a:gd name="connsiteY596" fmla="*/ 644459 h 1316595"/>
                  <a:gd name="connsiteX597" fmla="*/ 217456 w 1297343"/>
                  <a:gd name="connsiteY597" fmla="*/ 647095 h 1316595"/>
                  <a:gd name="connsiteX598" fmla="*/ 227999 w 1297343"/>
                  <a:gd name="connsiteY598" fmla="*/ 657638 h 1316595"/>
                  <a:gd name="connsiteX599" fmla="*/ 234588 w 1297343"/>
                  <a:gd name="connsiteY599" fmla="*/ 672136 h 1316595"/>
                  <a:gd name="connsiteX600" fmla="*/ 234588 w 1297343"/>
                  <a:gd name="connsiteY600" fmla="*/ 674772 h 1316595"/>
                  <a:gd name="connsiteX601" fmla="*/ 272808 w 1297343"/>
                  <a:gd name="connsiteY601" fmla="*/ 711673 h 1316595"/>
                  <a:gd name="connsiteX602" fmla="*/ 279397 w 1297343"/>
                  <a:gd name="connsiteY602" fmla="*/ 719581 h 1316595"/>
                  <a:gd name="connsiteX603" fmla="*/ 267536 w 1297343"/>
                  <a:gd name="connsiteY603" fmla="*/ 794702 h 1316595"/>
                  <a:gd name="connsiteX604" fmla="*/ 292577 w 1297343"/>
                  <a:gd name="connsiteY604" fmla="*/ 840829 h 1316595"/>
                  <a:gd name="connsiteX605" fmla="*/ 300484 w 1297343"/>
                  <a:gd name="connsiteY605" fmla="*/ 850054 h 1316595"/>
                  <a:gd name="connsiteX606" fmla="*/ 300484 w 1297343"/>
                  <a:gd name="connsiteY606" fmla="*/ 894863 h 1316595"/>
                  <a:gd name="connsiteX607" fmla="*/ 299166 w 1297343"/>
                  <a:gd name="connsiteY607" fmla="*/ 898817 h 1316595"/>
                  <a:gd name="connsiteX608" fmla="*/ 295213 w 1297343"/>
                  <a:gd name="connsiteY608" fmla="*/ 905407 h 1316595"/>
                  <a:gd name="connsiteX609" fmla="*/ 289941 w 1297343"/>
                  <a:gd name="connsiteY609" fmla="*/ 898817 h 1316595"/>
                  <a:gd name="connsiteX610" fmla="*/ 283351 w 1297343"/>
                  <a:gd name="connsiteY610" fmla="*/ 863233 h 1316595"/>
                  <a:gd name="connsiteX611" fmla="*/ 255675 w 1297343"/>
                  <a:gd name="connsiteY611" fmla="*/ 836875 h 1316595"/>
                  <a:gd name="connsiteX612" fmla="*/ 253039 w 1297343"/>
                  <a:gd name="connsiteY612" fmla="*/ 835557 h 1316595"/>
                  <a:gd name="connsiteX613" fmla="*/ 245132 w 1297343"/>
                  <a:gd name="connsiteY613" fmla="*/ 834239 h 1316595"/>
                  <a:gd name="connsiteX614" fmla="*/ 245132 w 1297343"/>
                  <a:gd name="connsiteY614" fmla="*/ 847418 h 1316595"/>
                  <a:gd name="connsiteX615" fmla="*/ 246450 w 1297343"/>
                  <a:gd name="connsiteY615" fmla="*/ 863233 h 1316595"/>
                  <a:gd name="connsiteX616" fmla="*/ 242496 w 1297343"/>
                  <a:gd name="connsiteY616" fmla="*/ 881684 h 1316595"/>
                  <a:gd name="connsiteX617" fmla="*/ 239860 w 1297343"/>
                  <a:gd name="connsiteY617" fmla="*/ 904088 h 1316595"/>
                  <a:gd name="connsiteX618" fmla="*/ 230635 w 1297343"/>
                  <a:gd name="connsiteY618" fmla="*/ 921221 h 1316595"/>
                  <a:gd name="connsiteX619" fmla="*/ 220091 w 1297343"/>
                  <a:gd name="connsiteY619" fmla="*/ 931765 h 1316595"/>
                  <a:gd name="connsiteX620" fmla="*/ 216138 w 1297343"/>
                  <a:gd name="connsiteY620" fmla="*/ 938355 h 1316595"/>
                  <a:gd name="connsiteX621" fmla="*/ 222727 w 1297343"/>
                  <a:gd name="connsiteY621" fmla="*/ 939672 h 1316595"/>
                  <a:gd name="connsiteX622" fmla="*/ 226681 w 1297343"/>
                  <a:gd name="connsiteY622" fmla="*/ 939672 h 1316595"/>
                  <a:gd name="connsiteX623" fmla="*/ 230635 w 1297343"/>
                  <a:gd name="connsiteY623" fmla="*/ 939672 h 1316595"/>
                  <a:gd name="connsiteX624" fmla="*/ 238542 w 1297343"/>
                  <a:gd name="connsiteY624" fmla="*/ 939672 h 1316595"/>
                  <a:gd name="connsiteX625" fmla="*/ 243814 w 1297343"/>
                  <a:gd name="connsiteY625" fmla="*/ 940990 h 1316595"/>
                  <a:gd name="connsiteX626" fmla="*/ 245132 w 1297343"/>
                  <a:gd name="connsiteY626" fmla="*/ 942308 h 1316595"/>
                  <a:gd name="connsiteX627" fmla="*/ 245132 w 1297343"/>
                  <a:gd name="connsiteY627" fmla="*/ 943626 h 1316595"/>
                  <a:gd name="connsiteX628" fmla="*/ 226681 w 1297343"/>
                  <a:gd name="connsiteY628" fmla="*/ 964713 h 1316595"/>
                  <a:gd name="connsiteX629" fmla="*/ 221409 w 1297343"/>
                  <a:gd name="connsiteY629" fmla="*/ 976574 h 1316595"/>
                  <a:gd name="connsiteX630" fmla="*/ 220091 w 1297343"/>
                  <a:gd name="connsiteY630" fmla="*/ 991071 h 1316595"/>
                  <a:gd name="connsiteX631" fmla="*/ 150242 w 1297343"/>
                  <a:gd name="connsiteY631" fmla="*/ 1108365 h 1316595"/>
                  <a:gd name="connsiteX632" fmla="*/ 147606 w 1297343"/>
                  <a:gd name="connsiteY632" fmla="*/ 1112319 h 1316595"/>
                  <a:gd name="connsiteX633" fmla="*/ 126519 w 1297343"/>
                  <a:gd name="connsiteY633" fmla="*/ 1125498 h 1316595"/>
                  <a:gd name="connsiteX634" fmla="*/ 113340 w 1297343"/>
                  <a:gd name="connsiteY634" fmla="*/ 1132087 h 1316595"/>
                  <a:gd name="connsiteX635" fmla="*/ 117294 w 1297343"/>
                  <a:gd name="connsiteY635" fmla="*/ 1133406 h 1316595"/>
                  <a:gd name="connsiteX636" fmla="*/ 134427 w 1297343"/>
                  <a:gd name="connsiteY636" fmla="*/ 1139995 h 1316595"/>
                  <a:gd name="connsiteX637" fmla="*/ 163421 w 1297343"/>
                  <a:gd name="connsiteY637" fmla="*/ 1174261 h 1316595"/>
                  <a:gd name="connsiteX638" fmla="*/ 179236 w 1297343"/>
                  <a:gd name="connsiteY638" fmla="*/ 1195348 h 1316595"/>
                  <a:gd name="connsiteX639" fmla="*/ 201641 w 1297343"/>
                  <a:gd name="connsiteY639" fmla="*/ 1205891 h 1316595"/>
                  <a:gd name="connsiteX640" fmla="*/ 225363 w 1297343"/>
                  <a:gd name="connsiteY640" fmla="*/ 1216434 h 1316595"/>
                  <a:gd name="connsiteX641" fmla="*/ 264900 w 1297343"/>
                  <a:gd name="connsiteY641" fmla="*/ 1244110 h 1316595"/>
                  <a:gd name="connsiteX642" fmla="*/ 276762 w 1297343"/>
                  <a:gd name="connsiteY642" fmla="*/ 1250700 h 1316595"/>
                  <a:gd name="connsiteX643" fmla="*/ 288623 w 1297343"/>
                  <a:gd name="connsiteY643" fmla="*/ 1257289 h 1316595"/>
                  <a:gd name="connsiteX644" fmla="*/ 304438 w 1297343"/>
                  <a:gd name="connsiteY644" fmla="*/ 1250700 h 1316595"/>
                  <a:gd name="connsiteX645" fmla="*/ 309710 w 1297343"/>
                  <a:gd name="connsiteY645" fmla="*/ 1246746 h 1316595"/>
                  <a:gd name="connsiteX646" fmla="*/ 333432 w 1297343"/>
                  <a:gd name="connsiteY646" fmla="*/ 1240156 h 1316595"/>
                  <a:gd name="connsiteX647" fmla="*/ 341340 w 1297343"/>
                  <a:gd name="connsiteY647" fmla="*/ 1238839 h 1316595"/>
                  <a:gd name="connsiteX648" fmla="*/ 369016 w 1297343"/>
                  <a:gd name="connsiteY648" fmla="*/ 1238839 h 1316595"/>
                  <a:gd name="connsiteX649" fmla="*/ 399328 w 1297343"/>
                  <a:gd name="connsiteY649" fmla="*/ 1262561 h 1316595"/>
                  <a:gd name="connsiteX650" fmla="*/ 421732 w 1297343"/>
                  <a:gd name="connsiteY650" fmla="*/ 1286283 h 1316595"/>
                  <a:gd name="connsiteX651" fmla="*/ 438865 w 1297343"/>
                  <a:gd name="connsiteY651" fmla="*/ 1299463 h 1316595"/>
                  <a:gd name="connsiteX652" fmla="*/ 441501 w 1297343"/>
                  <a:gd name="connsiteY652" fmla="*/ 1300781 h 1316595"/>
                  <a:gd name="connsiteX653" fmla="*/ 453362 w 1297343"/>
                  <a:gd name="connsiteY653" fmla="*/ 1307370 h 1316595"/>
                  <a:gd name="connsiteX654" fmla="*/ 466541 w 1297343"/>
                  <a:gd name="connsiteY654" fmla="*/ 1304735 h 1316595"/>
                  <a:gd name="connsiteX655" fmla="*/ 475766 w 1297343"/>
                  <a:gd name="connsiteY655" fmla="*/ 1302099 h 1316595"/>
                  <a:gd name="connsiteX656" fmla="*/ 481038 w 1297343"/>
                  <a:gd name="connsiteY656" fmla="*/ 1300781 h 1316595"/>
                  <a:gd name="connsiteX657" fmla="*/ 482356 w 1297343"/>
                  <a:gd name="connsiteY657" fmla="*/ 1300781 h 1316595"/>
                  <a:gd name="connsiteX658" fmla="*/ 507397 w 1297343"/>
                  <a:gd name="connsiteY658" fmla="*/ 1294191 h 1316595"/>
                  <a:gd name="connsiteX659" fmla="*/ 299166 w 1297343"/>
                  <a:gd name="connsiteY659" fmla="*/ 852690 h 1316595"/>
                  <a:gd name="connsiteX660" fmla="*/ 299166 w 1297343"/>
                  <a:gd name="connsiteY660" fmla="*/ 860597 h 1316595"/>
                  <a:gd name="connsiteX661" fmla="*/ 300484 w 1297343"/>
                  <a:gd name="connsiteY661" fmla="*/ 876413 h 1316595"/>
                  <a:gd name="connsiteX662" fmla="*/ 299166 w 1297343"/>
                  <a:gd name="connsiteY662" fmla="*/ 852690 h 1316595"/>
                  <a:gd name="connsiteX663" fmla="*/ 230635 w 1297343"/>
                  <a:gd name="connsiteY663" fmla="*/ 573292 h 1316595"/>
                  <a:gd name="connsiteX664" fmla="*/ 233270 w 1297343"/>
                  <a:gd name="connsiteY664" fmla="*/ 573292 h 1316595"/>
                  <a:gd name="connsiteX665" fmla="*/ 247768 w 1297343"/>
                  <a:gd name="connsiteY665" fmla="*/ 575928 h 1316595"/>
                  <a:gd name="connsiteX666" fmla="*/ 241178 w 1297343"/>
                  <a:gd name="connsiteY666" fmla="*/ 569339 h 1316595"/>
                  <a:gd name="connsiteX667" fmla="*/ 239860 w 1297343"/>
                  <a:gd name="connsiteY667" fmla="*/ 569339 h 1316595"/>
                  <a:gd name="connsiteX668" fmla="*/ 230635 w 1297343"/>
                  <a:gd name="connsiteY668" fmla="*/ 573292 h 131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Lst>
                <a:rect l="l" t="t" r="r" b="b"/>
                <a:pathLst>
                  <a:path w="1297343" h="1316595">
                    <a:moveTo>
                      <a:pt x="537709" y="1316595"/>
                    </a:moveTo>
                    <a:lnTo>
                      <a:pt x="537709" y="1316595"/>
                    </a:lnTo>
                    <a:cubicBezTo>
                      <a:pt x="529801" y="1316595"/>
                      <a:pt x="524529" y="1312642"/>
                      <a:pt x="519258" y="1308688"/>
                    </a:cubicBezTo>
                    <a:cubicBezTo>
                      <a:pt x="515304" y="1306052"/>
                      <a:pt x="512668" y="1303416"/>
                      <a:pt x="510032" y="1303416"/>
                    </a:cubicBezTo>
                    <a:cubicBezTo>
                      <a:pt x="503443" y="1303416"/>
                      <a:pt x="495535" y="1304735"/>
                      <a:pt x="487628" y="1306052"/>
                    </a:cubicBezTo>
                    <a:lnTo>
                      <a:pt x="484992" y="1302099"/>
                    </a:lnTo>
                    <a:lnTo>
                      <a:pt x="486310" y="1307370"/>
                    </a:lnTo>
                    <a:cubicBezTo>
                      <a:pt x="484992" y="1307370"/>
                      <a:pt x="482356" y="1308688"/>
                      <a:pt x="481038" y="1308688"/>
                    </a:cubicBezTo>
                    <a:cubicBezTo>
                      <a:pt x="479720" y="1308688"/>
                      <a:pt x="477084" y="1310006"/>
                      <a:pt x="474449" y="1311324"/>
                    </a:cubicBezTo>
                    <a:cubicBezTo>
                      <a:pt x="470495" y="1312642"/>
                      <a:pt x="465223" y="1315278"/>
                      <a:pt x="459952" y="1315278"/>
                    </a:cubicBezTo>
                    <a:cubicBezTo>
                      <a:pt x="458634" y="1315278"/>
                      <a:pt x="457316" y="1315278"/>
                      <a:pt x="454680" y="1315278"/>
                    </a:cubicBezTo>
                    <a:cubicBezTo>
                      <a:pt x="448091" y="1313960"/>
                      <a:pt x="442819" y="1310006"/>
                      <a:pt x="438865" y="1306052"/>
                    </a:cubicBezTo>
                    <a:lnTo>
                      <a:pt x="436229" y="1304735"/>
                    </a:lnTo>
                    <a:cubicBezTo>
                      <a:pt x="430958" y="1300781"/>
                      <a:pt x="425686" y="1296827"/>
                      <a:pt x="420414" y="1292873"/>
                    </a:cubicBezTo>
                    <a:cubicBezTo>
                      <a:pt x="408553" y="1284966"/>
                      <a:pt x="401964" y="1277058"/>
                      <a:pt x="395374" y="1265197"/>
                    </a:cubicBezTo>
                    <a:cubicBezTo>
                      <a:pt x="387467" y="1253336"/>
                      <a:pt x="380877" y="1248064"/>
                      <a:pt x="371651" y="1245428"/>
                    </a:cubicBezTo>
                    <a:cubicBezTo>
                      <a:pt x="365062" y="1244110"/>
                      <a:pt x="355837" y="1245428"/>
                      <a:pt x="347929" y="1245428"/>
                    </a:cubicBezTo>
                    <a:lnTo>
                      <a:pt x="340022" y="1246746"/>
                    </a:lnTo>
                    <a:cubicBezTo>
                      <a:pt x="332114" y="1248064"/>
                      <a:pt x="325524" y="1248064"/>
                      <a:pt x="321571" y="1252018"/>
                    </a:cubicBezTo>
                    <a:cubicBezTo>
                      <a:pt x="320253" y="1253336"/>
                      <a:pt x="318935" y="1253336"/>
                      <a:pt x="317617" y="1254654"/>
                    </a:cubicBezTo>
                    <a:cubicBezTo>
                      <a:pt x="312345" y="1258608"/>
                      <a:pt x="307074" y="1263879"/>
                      <a:pt x="297848" y="1263879"/>
                    </a:cubicBezTo>
                    <a:cubicBezTo>
                      <a:pt x="295213" y="1263879"/>
                      <a:pt x="293895" y="1263879"/>
                      <a:pt x="291259" y="1262561"/>
                    </a:cubicBezTo>
                    <a:cubicBezTo>
                      <a:pt x="285987" y="1261244"/>
                      <a:pt x="282033" y="1257289"/>
                      <a:pt x="278079" y="1254654"/>
                    </a:cubicBezTo>
                    <a:cubicBezTo>
                      <a:pt x="274126" y="1252018"/>
                      <a:pt x="271490" y="1249382"/>
                      <a:pt x="268854" y="1248064"/>
                    </a:cubicBezTo>
                    <a:cubicBezTo>
                      <a:pt x="254357" y="1242792"/>
                      <a:pt x="239860" y="1233567"/>
                      <a:pt x="225363" y="1219070"/>
                    </a:cubicBezTo>
                    <a:cubicBezTo>
                      <a:pt x="220091" y="1213798"/>
                      <a:pt x="216138" y="1211162"/>
                      <a:pt x="206912" y="1211162"/>
                    </a:cubicBezTo>
                    <a:cubicBezTo>
                      <a:pt x="193733" y="1209845"/>
                      <a:pt x="185826" y="1205891"/>
                      <a:pt x="177918" y="1196665"/>
                    </a:cubicBezTo>
                    <a:cubicBezTo>
                      <a:pt x="172646" y="1190076"/>
                      <a:pt x="166057" y="1182169"/>
                      <a:pt x="162103" y="1174261"/>
                    </a:cubicBezTo>
                    <a:cubicBezTo>
                      <a:pt x="154196" y="1161082"/>
                      <a:pt x="147606" y="1150538"/>
                      <a:pt x="135745" y="1142631"/>
                    </a:cubicBezTo>
                    <a:cubicBezTo>
                      <a:pt x="131791" y="1139995"/>
                      <a:pt x="126519" y="1138677"/>
                      <a:pt x="121248" y="1137359"/>
                    </a:cubicBezTo>
                    <a:cubicBezTo>
                      <a:pt x="119930" y="1137359"/>
                      <a:pt x="117294" y="1136042"/>
                      <a:pt x="115976" y="1136042"/>
                    </a:cubicBezTo>
                    <a:lnTo>
                      <a:pt x="98844" y="1136042"/>
                    </a:lnTo>
                    <a:lnTo>
                      <a:pt x="112023" y="1122863"/>
                    </a:lnTo>
                    <a:cubicBezTo>
                      <a:pt x="115976" y="1118908"/>
                      <a:pt x="121248" y="1114955"/>
                      <a:pt x="130473" y="1112319"/>
                    </a:cubicBezTo>
                    <a:cubicBezTo>
                      <a:pt x="143653" y="1107047"/>
                      <a:pt x="144971" y="1105729"/>
                      <a:pt x="146288" y="1103094"/>
                    </a:cubicBezTo>
                    <a:cubicBezTo>
                      <a:pt x="147606" y="1101775"/>
                      <a:pt x="148924" y="1099140"/>
                      <a:pt x="150242" y="1097822"/>
                    </a:cubicBezTo>
                    <a:cubicBezTo>
                      <a:pt x="158150" y="1088596"/>
                      <a:pt x="216138" y="998978"/>
                      <a:pt x="218773" y="984482"/>
                    </a:cubicBezTo>
                    <a:cubicBezTo>
                      <a:pt x="220091" y="979210"/>
                      <a:pt x="220091" y="975256"/>
                      <a:pt x="220091" y="971303"/>
                    </a:cubicBezTo>
                    <a:cubicBezTo>
                      <a:pt x="220091" y="963395"/>
                      <a:pt x="221409" y="956805"/>
                      <a:pt x="230635" y="951534"/>
                    </a:cubicBezTo>
                    <a:cubicBezTo>
                      <a:pt x="234588" y="948898"/>
                      <a:pt x="238542" y="946262"/>
                      <a:pt x="239860" y="943626"/>
                    </a:cubicBezTo>
                    <a:cubicBezTo>
                      <a:pt x="238542" y="943626"/>
                      <a:pt x="235906" y="943626"/>
                      <a:pt x="234588" y="943626"/>
                    </a:cubicBezTo>
                    <a:lnTo>
                      <a:pt x="230635" y="943626"/>
                    </a:lnTo>
                    <a:cubicBezTo>
                      <a:pt x="226681" y="943626"/>
                      <a:pt x="218773" y="943626"/>
                      <a:pt x="216138" y="937036"/>
                    </a:cubicBezTo>
                    <a:cubicBezTo>
                      <a:pt x="213502" y="930447"/>
                      <a:pt x="218773" y="923857"/>
                      <a:pt x="221409" y="919904"/>
                    </a:cubicBezTo>
                    <a:cubicBezTo>
                      <a:pt x="225363" y="914632"/>
                      <a:pt x="229317" y="911996"/>
                      <a:pt x="231952" y="909360"/>
                    </a:cubicBezTo>
                    <a:cubicBezTo>
                      <a:pt x="238542" y="904088"/>
                      <a:pt x="238542" y="902771"/>
                      <a:pt x="238542" y="900135"/>
                    </a:cubicBezTo>
                    <a:cubicBezTo>
                      <a:pt x="237224" y="892228"/>
                      <a:pt x="239860" y="884320"/>
                      <a:pt x="242496" y="875094"/>
                    </a:cubicBezTo>
                    <a:cubicBezTo>
                      <a:pt x="243814" y="868505"/>
                      <a:pt x="245132" y="863233"/>
                      <a:pt x="246450" y="857961"/>
                    </a:cubicBezTo>
                    <a:cubicBezTo>
                      <a:pt x="246450" y="854008"/>
                      <a:pt x="246450" y="850054"/>
                      <a:pt x="245132" y="846101"/>
                    </a:cubicBezTo>
                    <a:cubicBezTo>
                      <a:pt x="243814" y="836875"/>
                      <a:pt x="242496" y="830286"/>
                      <a:pt x="247768" y="825014"/>
                    </a:cubicBezTo>
                    <a:cubicBezTo>
                      <a:pt x="251721" y="819742"/>
                      <a:pt x="258311" y="819742"/>
                      <a:pt x="267536" y="823696"/>
                    </a:cubicBezTo>
                    <a:lnTo>
                      <a:pt x="270172" y="825014"/>
                    </a:lnTo>
                    <a:cubicBezTo>
                      <a:pt x="275444" y="827650"/>
                      <a:pt x="280715" y="830286"/>
                      <a:pt x="284669" y="832922"/>
                    </a:cubicBezTo>
                    <a:cubicBezTo>
                      <a:pt x="272808" y="818424"/>
                      <a:pt x="260947" y="801291"/>
                      <a:pt x="267536" y="786795"/>
                    </a:cubicBezTo>
                    <a:cubicBezTo>
                      <a:pt x="274126" y="772297"/>
                      <a:pt x="283351" y="732760"/>
                      <a:pt x="279397" y="719581"/>
                    </a:cubicBezTo>
                    <a:cubicBezTo>
                      <a:pt x="279397" y="718263"/>
                      <a:pt x="278079" y="718263"/>
                      <a:pt x="278079" y="718263"/>
                    </a:cubicBezTo>
                    <a:cubicBezTo>
                      <a:pt x="262265" y="710355"/>
                      <a:pt x="235906" y="685315"/>
                      <a:pt x="234588" y="673454"/>
                    </a:cubicBezTo>
                    <a:cubicBezTo>
                      <a:pt x="234588" y="672136"/>
                      <a:pt x="234588" y="672136"/>
                      <a:pt x="234588" y="670818"/>
                    </a:cubicBezTo>
                    <a:cubicBezTo>
                      <a:pt x="234588" y="664228"/>
                      <a:pt x="233270" y="664228"/>
                      <a:pt x="231952" y="662910"/>
                    </a:cubicBezTo>
                    <a:cubicBezTo>
                      <a:pt x="226681" y="660274"/>
                      <a:pt x="217456" y="652367"/>
                      <a:pt x="217456" y="644459"/>
                    </a:cubicBezTo>
                    <a:cubicBezTo>
                      <a:pt x="217456" y="640506"/>
                      <a:pt x="220091" y="636552"/>
                      <a:pt x="222727" y="633916"/>
                    </a:cubicBezTo>
                    <a:cubicBezTo>
                      <a:pt x="225363" y="631280"/>
                      <a:pt x="230635" y="624691"/>
                      <a:pt x="227999" y="614147"/>
                    </a:cubicBezTo>
                    <a:cubicBezTo>
                      <a:pt x="227999" y="610194"/>
                      <a:pt x="225363" y="606240"/>
                      <a:pt x="224045" y="602287"/>
                    </a:cubicBezTo>
                    <a:cubicBezTo>
                      <a:pt x="221409" y="593061"/>
                      <a:pt x="218773" y="585153"/>
                      <a:pt x="221409" y="579882"/>
                    </a:cubicBezTo>
                    <a:cubicBezTo>
                      <a:pt x="213502" y="582518"/>
                      <a:pt x="204277" y="583836"/>
                      <a:pt x="199005" y="579882"/>
                    </a:cubicBezTo>
                    <a:cubicBezTo>
                      <a:pt x="193733" y="575928"/>
                      <a:pt x="192415" y="568020"/>
                      <a:pt x="191097" y="556160"/>
                    </a:cubicBezTo>
                    <a:cubicBezTo>
                      <a:pt x="188461" y="535073"/>
                      <a:pt x="185826" y="524529"/>
                      <a:pt x="176600" y="524529"/>
                    </a:cubicBezTo>
                    <a:cubicBezTo>
                      <a:pt x="173964" y="524529"/>
                      <a:pt x="171329" y="524529"/>
                      <a:pt x="170011" y="524529"/>
                    </a:cubicBezTo>
                    <a:cubicBezTo>
                      <a:pt x="148924" y="524529"/>
                      <a:pt x="141017" y="519257"/>
                      <a:pt x="135745" y="511350"/>
                    </a:cubicBezTo>
                    <a:cubicBezTo>
                      <a:pt x="134427" y="508714"/>
                      <a:pt x="127837" y="504761"/>
                      <a:pt x="121248" y="504761"/>
                    </a:cubicBezTo>
                    <a:lnTo>
                      <a:pt x="119930" y="504761"/>
                    </a:lnTo>
                    <a:cubicBezTo>
                      <a:pt x="118612" y="504761"/>
                      <a:pt x="117294" y="504761"/>
                      <a:pt x="115976" y="504761"/>
                    </a:cubicBezTo>
                    <a:lnTo>
                      <a:pt x="114658" y="504761"/>
                    </a:lnTo>
                    <a:cubicBezTo>
                      <a:pt x="101479" y="504761"/>
                      <a:pt x="81710" y="506078"/>
                      <a:pt x="75121" y="492899"/>
                    </a:cubicBezTo>
                    <a:cubicBezTo>
                      <a:pt x="71167" y="484992"/>
                      <a:pt x="67213" y="481038"/>
                      <a:pt x="64578" y="481038"/>
                    </a:cubicBezTo>
                    <a:cubicBezTo>
                      <a:pt x="63260" y="481038"/>
                      <a:pt x="60624" y="482356"/>
                      <a:pt x="59306" y="483674"/>
                    </a:cubicBezTo>
                    <a:lnTo>
                      <a:pt x="57988" y="484992"/>
                    </a:lnTo>
                    <a:cubicBezTo>
                      <a:pt x="52717" y="487628"/>
                      <a:pt x="47445" y="490264"/>
                      <a:pt x="42173" y="490264"/>
                    </a:cubicBezTo>
                    <a:cubicBezTo>
                      <a:pt x="36901" y="490264"/>
                      <a:pt x="34265" y="487628"/>
                      <a:pt x="32948" y="486310"/>
                    </a:cubicBezTo>
                    <a:cubicBezTo>
                      <a:pt x="30312" y="483674"/>
                      <a:pt x="28994" y="479720"/>
                      <a:pt x="30312" y="474449"/>
                    </a:cubicBezTo>
                    <a:cubicBezTo>
                      <a:pt x="31630" y="461270"/>
                      <a:pt x="30312" y="459951"/>
                      <a:pt x="28994" y="457316"/>
                    </a:cubicBezTo>
                    <a:cubicBezTo>
                      <a:pt x="28994" y="457316"/>
                      <a:pt x="27676" y="455998"/>
                      <a:pt x="26358" y="455998"/>
                    </a:cubicBezTo>
                    <a:cubicBezTo>
                      <a:pt x="23722" y="454680"/>
                      <a:pt x="18451" y="450727"/>
                      <a:pt x="19769" y="445455"/>
                    </a:cubicBezTo>
                    <a:cubicBezTo>
                      <a:pt x="21086" y="438865"/>
                      <a:pt x="27676" y="437547"/>
                      <a:pt x="32948" y="436229"/>
                    </a:cubicBezTo>
                    <a:cubicBezTo>
                      <a:pt x="36901" y="434911"/>
                      <a:pt x="39537" y="434911"/>
                      <a:pt x="42173" y="433593"/>
                    </a:cubicBezTo>
                    <a:cubicBezTo>
                      <a:pt x="35583" y="432276"/>
                      <a:pt x="31630" y="430958"/>
                      <a:pt x="30312" y="425686"/>
                    </a:cubicBezTo>
                    <a:cubicBezTo>
                      <a:pt x="28994" y="423050"/>
                      <a:pt x="28994" y="420414"/>
                      <a:pt x="30312" y="417779"/>
                    </a:cubicBezTo>
                    <a:cubicBezTo>
                      <a:pt x="30312" y="417779"/>
                      <a:pt x="30312" y="416460"/>
                      <a:pt x="30312" y="416460"/>
                    </a:cubicBezTo>
                    <a:cubicBezTo>
                      <a:pt x="25040" y="415143"/>
                      <a:pt x="1318" y="409871"/>
                      <a:pt x="0" y="398010"/>
                    </a:cubicBezTo>
                    <a:cubicBezTo>
                      <a:pt x="0" y="394056"/>
                      <a:pt x="1318" y="390102"/>
                      <a:pt x="5272" y="387466"/>
                    </a:cubicBezTo>
                    <a:cubicBezTo>
                      <a:pt x="6590" y="387466"/>
                      <a:pt x="9225" y="386149"/>
                      <a:pt x="13179" y="384831"/>
                    </a:cubicBezTo>
                    <a:cubicBezTo>
                      <a:pt x="39537" y="374287"/>
                      <a:pt x="43491" y="370333"/>
                      <a:pt x="43491" y="369016"/>
                    </a:cubicBezTo>
                    <a:cubicBezTo>
                      <a:pt x="42173" y="361108"/>
                      <a:pt x="43491" y="354518"/>
                      <a:pt x="47445" y="350565"/>
                    </a:cubicBezTo>
                    <a:cubicBezTo>
                      <a:pt x="48763" y="347929"/>
                      <a:pt x="52717" y="345294"/>
                      <a:pt x="59306" y="345294"/>
                    </a:cubicBezTo>
                    <a:cubicBezTo>
                      <a:pt x="101479" y="345294"/>
                      <a:pt x="134427" y="341339"/>
                      <a:pt x="138381" y="337386"/>
                    </a:cubicBezTo>
                    <a:cubicBezTo>
                      <a:pt x="146288" y="326842"/>
                      <a:pt x="148924" y="325525"/>
                      <a:pt x="158150" y="324206"/>
                    </a:cubicBezTo>
                    <a:lnTo>
                      <a:pt x="162103" y="324206"/>
                    </a:lnTo>
                    <a:cubicBezTo>
                      <a:pt x="162103" y="324206"/>
                      <a:pt x="163421" y="324206"/>
                      <a:pt x="163421" y="322889"/>
                    </a:cubicBezTo>
                    <a:cubicBezTo>
                      <a:pt x="166057" y="318935"/>
                      <a:pt x="170011" y="314981"/>
                      <a:pt x="180554" y="314981"/>
                    </a:cubicBezTo>
                    <a:cubicBezTo>
                      <a:pt x="181872" y="314981"/>
                      <a:pt x="181872" y="314981"/>
                      <a:pt x="183190" y="314981"/>
                    </a:cubicBezTo>
                    <a:cubicBezTo>
                      <a:pt x="201641" y="316299"/>
                      <a:pt x="210866" y="325525"/>
                      <a:pt x="212184" y="343975"/>
                    </a:cubicBezTo>
                    <a:cubicBezTo>
                      <a:pt x="212184" y="351883"/>
                      <a:pt x="217456" y="357154"/>
                      <a:pt x="218773" y="358473"/>
                    </a:cubicBezTo>
                    <a:lnTo>
                      <a:pt x="221409" y="355837"/>
                    </a:lnTo>
                    <a:cubicBezTo>
                      <a:pt x="227999" y="350565"/>
                      <a:pt x="235906" y="345294"/>
                      <a:pt x="243814" y="345294"/>
                    </a:cubicBezTo>
                    <a:cubicBezTo>
                      <a:pt x="247768" y="345294"/>
                      <a:pt x="254357" y="346611"/>
                      <a:pt x="258311" y="353201"/>
                    </a:cubicBezTo>
                    <a:cubicBezTo>
                      <a:pt x="262265" y="358473"/>
                      <a:pt x="266218" y="361108"/>
                      <a:pt x="270172" y="361108"/>
                    </a:cubicBezTo>
                    <a:cubicBezTo>
                      <a:pt x="271490" y="361108"/>
                      <a:pt x="274126" y="361108"/>
                      <a:pt x="276762" y="354518"/>
                    </a:cubicBezTo>
                    <a:cubicBezTo>
                      <a:pt x="278079" y="350565"/>
                      <a:pt x="282033" y="341339"/>
                      <a:pt x="291259" y="341339"/>
                    </a:cubicBezTo>
                    <a:cubicBezTo>
                      <a:pt x="297848" y="341339"/>
                      <a:pt x="303120" y="347929"/>
                      <a:pt x="305756" y="351883"/>
                    </a:cubicBezTo>
                    <a:cubicBezTo>
                      <a:pt x="307074" y="353201"/>
                      <a:pt x="307074" y="354518"/>
                      <a:pt x="308392" y="354518"/>
                    </a:cubicBezTo>
                    <a:cubicBezTo>
                      <a:pt x="311027" y="355837"/>
                      <a:pt x="317617" y="357154"/>
                      <a:pt x="324206" y="357154"/>
                    </a:cubicBezTo>
                    <a:cubicBezTo>
                      <a:pt x="328160" y="357154"/>
                      <a:pt x="329478" y="357154"/>
                      <a:pt x="330796" y="355837"/>
                    </a:cubicBezTo>
                    <a:cubicBezTo>
                      <a:pt x="330796" y="353201"/>
                      <a:pt x="329478" y="349247"/>
                      <a:pt x="328160" y="345294"/>
                    </a:cubicBezTo>
                    <a:cubicBezTo>
                      <a:pt x="325524" y="332114"/>
                      <a:pt x="320253" y="314981"/>
                      <a:pt x="332114" y="303120"/>
                    </a:cubicBezTo>
                    <a:lnTo>
                      <a:pt x="334750" y="300484"/>
                    </a:lnTo>
                    <a:cubicBezTo>
                      <a:pt x="343975" y="291259"/>
                      <a:pt x="345293" y="289941"/>
                      <a:pt x="342658" y="282033"/>
                    </a:cubicBezTo>
                    <a:cubicBezTo>
                      <a:pt x="341340" y="275443"/>
                      <a:pt x="341340" y="268854"/>
                      <a:pt x="341340" y="262264"/>
                    </a:cubicBezTo>
                    <a:cubicBezTo>
                      <a:pt x="341340" y="251721"/>
                      <a:pt x="341340" y="241178"/>
                      <a:pt x="334750" y="229316"/>
                    </a:cubicBezTo>
                    <a:cubicBezTo>
                      <a:pt x="326842" y="214820"/>
                      <a:pt x="324206" y="202958"/>
                      <a:pt x="328160" y="196369"/>
                    </a:cubicBezTo>
                    <a:cubicBezTo>
                      <a:pt x="329478" y="193733"/>
                      <a:pt x="333432" y="191097"/>
                      <a:pt x="337386" y="191097"/>
                    </a:cubicBezTo>
                    <a:cubicBezTo>
                      <a:pt x="340022" y="191097"/>
                      <a:pt x="343975" y="192415"/>
                      <a:pt x="347929" y="199005"/>
                    </a:cubicBezTo>
                    <a:cubicBezTo>
                      <a:pt x="351883" y="208230"/>
                      <a:pt x="354519" y="209548"/>
                      <a:pt x="357154" y="209548"/>
                    </a:cubicBezTo>
                    <a:cubicBezTo>
                      <a:pt x="358472" y="209548"/>
                      <a:pt x="361108" y="209548"/>
                      <a:pt x="365062" y="204277"/>
                    </a:cubicBezTo>
                    <a:cubicBezTo>
                      <a:pt x="371651" y="197687"/>
                      <a:pt x="380877" y="191097"/>
                      <a:pt x="390102" y="191097"/>
                    </a:cubicBezTo>
                    <a:cubicBezTo>
                      <a:pt x="394056" y="191097"/>
                      <a:pt x="398010" y="193733"/>
                      <a:pt x="400646" y="196369"/>
                    </a:cubicBezTo>
                    <a:cubicBezTo>
                      <a:pt x="404599" y="201641"/>
                      <a:pt x="403281" y="209548"/>
                      <a:pt x="399328" y="221409"/>
                    </a:cubicBezTo>
                    <a:cubicBezTo>
                      <a:pt x="394056" y="234588"/>
                      <a:pt x="394056" y="238542"/>
                      <a:pt x="394056" y="239860"/>
                    </a:cubicBezTo>
                    <a:cubicBezTo>
                      <a:pt x="394056" y="239860"/>
                      <a:pt x="395374" y="239860"/>
                      <a:pt x="403281" y="241178"/>
                    </a:cubicBezTo>
                    <a:cubicBezTo>
                      <a:pt x="408553" y="241178"/>
                      <a:pt x="412507" y="241178"/>
                      <a:pt x="417778" y="242496"/>
                    </a:cubicBezTo>
                    <a:cubicBezTo>
                      <a:pt x="433594" y="242496"/>
                      <a:pt x="448091" y="243814"/>
                      <a:pt x="463905" y="250404"/>
                    </a:cubicBezTo>
                    <a:cubicBezTo>
                      <a:pt x="469177" y="253040"/>
                      <a:pt x="473131" y="254357"/>
                      <a:pt x="478402" y="254357"/>
                    </a:cubicBezTo>
                    <a:cubicBezTo>
                      <a:pt x="487628" y="254357"/>
                      <a:pt x="495535" y="249085"/>
                      <a:pt x="503443" y="245132"/>
                    </a:cubicBezTo>
                    <a:cubicBezTo>
                      <a:pt x="508714" y="241178"/>
                      <a:pt x="519258" y="230635"/>
                      <a:pt x="529801" y="218773"/>
                    </a:cubicBezTo>
                    <a:cubicBezTo>
                      <a:pt x="545616" y="200323"/>
                      <a:pt x="561431" y="183190"/>
                      <a:pt x="573292" y="179236"/>
                    </a:cubicBezTo>
                    <a:cubicBezTo>
                      <a:pt x="579882" y="176600"/>
                      <a:pt x="589107" y="173965"/>
                      <a:pt x="597015" y="172646"/>
                    </a:cubicBezTo>
                    <a:cubicBezTo>
                      <a:pt x="612830" y="168693"/>
                      <a:pt x="631281" y="164739"/>
                      <a:pt x="647095" y="154196"/>
                    </a:cubicBezTo>
                    <a:cubicBezTo>
                      <a:pt x="656321" y="148924"/>
                      <a:pt x="662910" y="146288"/>
                      <a:pt x="668182" y="143652"/>
                    </a:cubicBezTo>
                    <a:cubicBezTo>
                      <a:pt x="677408" y="139699"/>
                      <a:pt x="678726" y="139699"/>
                      <a:pt x="678726" y="121248"/>
                    </a:cubicBezTo>
                    <a:cubicBezTo>
                      <a:pt x="678726" y="98844"/>
                      <a:pt x="681361" y="93572"/>
                      <a:pt x="685315" y="86982"/>
                    </a:cubicBezTo>
                    <a:cubicBezTo>
                      <a:pt x="686633" y="84346"/>
                      <a:pt x="687951" y="83028"/>
                      <a:pt x="687951" y="77756"/>
                    </a:cubicBezTo>
                    <a:cubicBezTo>
                      <a:pt x="687951" y="75121"/>
                      <a:pt x="687951" y="72485"/>
                      <a:pt x="689269" y="69849"/>
                    </a:cubicBezTo>
                    <a:lnTo>
                      <a:pt x="689269" y="67213"/>
                    </a:lnTo>
                    <a:cubicBezTo>
                      <a:pt x="690587" y="54034"/>
                      <a:pt x="690587" y="40855"/>
                      <a:pt x="707719" y="35584"/>
                    </a:cubicBezTo>
                    <a:cubicBezTo>
                      <a:pt x="711673" y="34265"/>
                      <a:pt x="715627" y="32948"/>
                      <a:pt x="720899" y="31629"/>
                    </a:cubicBezTo>
                    <a:cubicBezTo>
                      <a:pt x="734078" y="28994"/>
                      <a:pt x="751211" y="23722"/>
                      <a:pt x="777569" y="10543"/>
                    </a:cubicBezTo>
                    <a:cubicBezTo>
                      <a:pt x="781523" y="7907"/>
                      <a:pt x="786794" y="5271"/>
                      <a:pt x="790748" y="3954"/>
                    </a:cubicBezTo>
                    <a:lnTo>
                      <a:pt x="797338" y="0"/>
                    </a:lnTo>
                    <a:lnTo>
                      <a:pt x="803927" y="9226"/>
                    </a:lnTo>
                    <a:cubicBezTo>
                      <a:pt x="803927" y="10543"/>
                      <a:pt x="805245" y="10543"/>
                      <a:pt x="805245" y="11861"/>
                    </a:cubicBezTo>
                    <a:cubicBezTo>
                      <a:pt x="806563" y="14497"/>
                      <a:pt x="809199" y="17133"/>
                      <a:pt x="810517" y="19769"/>
                    </a:cubicBezTo>
                    <a:lnTo>
                      <a:pt x="811834" y="21086"/>
                    </a:lnTo>
                    <a:cubicBezTo>
                      <a:pt x="815788" y="26358"/>
                      <a:pt x="818424" y="31629"/>
                      <a:pt x="822378" y="36901"/>
                    </a:cubicBezTo>
                    <a:lnTo>
                      <a:pt x="823696" y="39537"/>
                    </a:lnTo>
                    <a:cubicBezTo>
                      <a:pt x="830286" y="51398"/>
                      <a:pt x="832921" y="54034"/>
                      <a:pt x="834239" y="55353"/>
                    </a:cubicBezTo>
                    <a:cubicBezTo>
                      <a:pt x="834239" y="55353"/>
                      <a:pt x="835557" y="55353"/>
                      <a:pt x="836875" y="55353"/>
                    </a:cubicBezTo>
                    <a:cubicBezTo>
                      <a:pt x="839511" y="54034"/>
                      <a:pt x="843465" y="52717"/>
                      <a:pt x="847418" y="54034"/>
                    </a:cubicBezTo>
                    <a:cubicBezTo>
                      <a:pt x="854008" y="55353"/>
                      <a:pt x="859279" y="60624"/>
                      <a:pt x="861915" y="63260"/>
                    </a:cubicBezTo>
                    <a:lnTo>
                      <a:pt x="864551" y="65896"/>
                    </a:lnTo>
                    <a:cubicBezTo>
                      <a:pt x="867187" y="68532"/>
                      <a:pt x="871141" y="72485"/>
                      <a:pt x="873777" y="76439"/>
                    </a:cubicBezTo>
                    <a:cubicBezTo>
                      <a:pt x="876413" y="80392"/>
                      <a:pt x="876413" y="83028"/>
                      <a:pt x="876413" y="85664"/>
                    </a:cubicBezTo>
                    <a:cubicBezTo>
                      <a:pt x="881684" y="86982"/>
                      <a:pt x="888274" y="86982"/>
                      <a:pt x="894863" y="92254"/>
                    </a:cubicBezTo>
                    <a:cubicBezTo>
                      <a:pt x="898817" y="96208"/>
                      <a:pt x="905406" y="101480"/>
                      <a:pt x="908042" y="110704"/>
                    </a:cubicBezTo>
                    <a:cubicBezTo>
                      <a:pt x="908042" y="113340"/>
                      <a:pt x="908042" y="114659"/>
                      <a:pt x="909360" y="117294"/>
                    </a:cubicBezTo>
                    <a:cubicBezTo>
                      <a:pt x="909360" y="119930"/>
                      <a:pt x="909360" y="122566"/>
                      <a:pt x="910678" y="125202"/>
                    </a:cubicBezTo>
                    <a:cubicBezTo>
                      <a:pt x="910678" y="126519"/>
                      <a:pt x="911996" y="127838"/>
                      <a:pt x="911996" y="127838"/>
                    </a:cubicBezTo>
                    <a:lnTo>
                      <a:pt x="913314" y="129155"/>
                    </a:lnTo>
                    <a:cubicBezTo>
                      <a:pt x="915950" y="133109"/>
                      <a:pt x="918586" y="137063"/>
                      <a:pt x="919904" y="143652"/>
                    </a:cubicBezTo>
                    <a:cubicBezTo>
                      <a:pt x="921222" y="150242"/>
                      <a:pt x="922540" y="155514"/>
                      <a:pt x="923857" y="162103"/>
                    </a:cubicBezTo>
                    <a:cubicBezTo>
                      <a:pt x="925175" y="168693"/>
                      <a:pt x="925175" y="167375"/>
                      <a:pt x="925175" y="167375"/>
                    </a:cubicBezTo>
                    <a:cubicBezTo>
                      <a:pt x="926493" y="167375"/>
                      <a:pt x="929129" y="166057"/>
                      <a:pt x="930447" y="166057"/>
                    </a:cubicBezTo>
                    <a:cubicBezTo>
                      <a:pt x="933083" y="164739"/>
                      <a:pt x="935719" y="164739"/>
                      <a:pt x="939672" y="163421"/>
                    </a:cubicBezTo>
                    <a:cubicBezTo>
                      <a:pt x="940990" y="163421"/>
                      <a:pt x="943626" y="163421"/>
                      <a:pt x="946262" y="163421"/>
                    </a:cubicBezTo>
                    <a:lnTo>
                      <a:pt x="950215" y="163421"/>
                    </a:lnTo>
                    <a:cubicBezTo>
                      <a:pt x="952851" y="163421"/>
                      <a:pt x="954169" y="163421"/>
                      <a:pt x="956805" y="163421"/>
                    </a:cubicBezTo>
                    <a:lnTo>
                      <a:pt x="959441" y="163421"/>
                    </a:lnTo>
                    <a:cubicBezTo>
                      <a:pt x="966031" y="162103"/>
                      <a:pt x="973938" y="160786"/>
                      <a:pt x="980528" y="164739"/>
                    </a:cubicBezTo>
                    <a:cubicBezTo>
                      <a:pt x="983163" y="166057"/>
                      <a:pt x="985799" y="168693"/>
                      <a:pt x="987117" y="170010"/>
                    </a:cubicBezTo>
                    <a:cubicBezTo>
                      <a:pt x="987117" y="170010"/>
                      <a:pt x="987117" y="170010"/>
                      <a:pt x="988435" y="171329"/>
                    </a:cubicBezTo>
                    <a:lnTo>
                      <a:pt x="995025" y="170010"/>
                    </a:lnTo>
                    <a:lnTo>
                      <a:pt x="997660" y="176600"/>
                    </a:lnTo>
                    <a:cubicBezTo>
                      <a:pt x="1002932" y="188461"/>
                      <a:pt x="1006886" y="199005"/>
                      <a:pt x="1010840" y="210866"/>
                    </a:cubicBezTo>
                    <a:cubicBezTo>
                      <a:pt x="1014793" y="220092"/>
                      <a:pt x="1020065" y="226681"/>
                      <a:pt x="1029290" y="231952"/>
                    </a:cubicBezTo>
                    <a:cubicBezTo>
                      <a:pt x="1034562" y="234588"/>
                      <a:pt x="1041152" y="237224"/>
                      <a:pt x="1047741" y="238542"/>
                    </a:cubicBezTo>
                    <a:cubicBezTo>
                      <a:pt x="1051695" y="239860"/>
                      <a:pt x="1056967" y="241178"/>
                      <a:pt x="1062238" y="243814"/>
                    </a:cubicBezTo>
                    <a:cubicBezTo>
                      <a:pt x="1066192" y="245132"/>
                      <a:pt x="1070146" y="246450"/>
                      <a:pt x="1072782" y="247768"/>
                    </a:cubicBezTo>
                    <a:cubicBezTo>
                      <a:pt x="1074100" y="247768"/>
                      <a:pt x="1075417" y="247768"/>
                      <a:pt x="1076735" y="247768"/>
                    </a:cubicBezTo>
                    <a:cubicBezTo>
                      <a:pt x="1079371" y="247768"/>
                      <a:pt x="1080689" y="247768"/>
                      <a:pt x="1082007" y="247768"/>
                    </a:cubicBezTo>
                    <a:lnTo>
                      <a:pt x="1088596" y="247768"/>
                    </a:lnTo>
                    <a:cubicBezTo>
                      <a:pt x="1091232" y="247768"/>
                      <a:pt x="1092550" y="247768"/>
                      <a:pt x="1095186" y="247768"/>
                    </a:cubicBezTo>
                    <a:lnTo>
                      <a:pt x="1099140" y="247768"/>
                    </a:lnTo>
                    <a:cubicBezTo>
                      <a:pt x="1101775" y="247768"/>
                      <a:pt x="1105729" y="247768"/>
                      <a:pt x="1108365" y="247768"/>
                    </a:cubicBezTo>
                    <a:lnTo>
                      <a:pt x="1122862" y="247768"/>
                    </a:lnTo>
                    <a:lnTo>
                      <a:pt x="1114955" y="259629"/>
                    </a:lnTo>
                    <a:cubicBezTo>
                      <a:pt x="1112319" y="264900"/>
                      <a:pt x="1124180" y="274126"/>
                      <a:pt x="1143949" y="282033"/>
                    </a:cubicBezTo>
                    <a:cubicBezTo>
                      <a:pt x="1157128" y="287305"/>
                      <a:pt x="1167671" y="292577"/>
                      <a:pt x="1176897" y="299167"/>
                    </a:cubicBezTo>
                    <a:cubicBezTo>
                      <a:pt x="1184804" y="304438"/>
                      <a:pt x="1191394" y="308391"/>
                      <a:pt x="1201937" y="311027"/>
                    </a:cubicBezTo>
                    <a:cubicBezTo>
                      <a:pt x="1207209" y="311027"/>
                      <a:pt x="1211163" y="313663"/>
                      <a:pt x="1215116" y="317617"/>
                    </a:cubicBezTo>
                    <a:cubicBezTo>
                      <a:pt x="1216434" y="317617"/>
                      <a:pt x="1216434" y="318935"/>
                      <a:pt x="1217752" y="318935"/>
                    </a:cubicBezTo>
                    <a:cubicBezTo>
                      <a:pt x="1217752" y="318935"/>
                      <a:pt x="1219070" y="318935"/>
                      <a:pt x="1221706" y="320253"/>
                    </a:cubicBezTo>
                    <a:cubicBezTo>
                      <a:pt x="1224342" y="320253"/>
                      <a:pt x="1226977" y="321570"/>
                      <a:pt x="1230931" y="322889"/>
                    </a:cubicBezTo>
                    <a:cubicBezTo>
                      <a:pt x="1234885" y="324206"/>
                      <a:pt x="1237521" y="326842"/>
                      <a:pt x="1241474" y="328160"/>
                    </a:cubicBezTo>
                    <a:lnTo>
                      <a:pt x="1242792" y="328160"/>
                    </a:lnTo>
                    <a:cubicBezTo>
                      <a:pt x="1248064" y="332114"/>
                      <a:pt x="1253336" y="334750"/>
                      <a:pt x="1259925" y="336068"/>
                    </a:cubicBezTo>
                    <a:cubicBezTo>
                      <a:pt x="1262561" y="337386"/>
                      <a:pt x="1265197" y="337386"/>
                      <a:pt x="1267833" y="337386"/>
                    </a:cubicBezTo>
                    <a:cubicBezTo>
                      <a:pt x="1277058" y="338704"/>
                      <a:pt x="1287601" y="341339"/>
                      <a:pt x="1294191" y="349247"/>
                    </a:cubicBezTo>
                    <a:cubicBezTo>
                      <a:pt x="1296827" y="353201"/>
                      <a:pt x="1298145" y="357154"/>
                      <a:pt x="1296827" y="361108"/>
                    </a:cubicBezTo>
                    <a:cubicBezTo>
                      <a:pt x="1295509" y="369016"/>
                      <a:pt x="1287601" y="375605"/>
                      <a:pt x="1281012" y="378241"/>
                    </a:cubicBezTo>
                    <a:cubicBezTo>
                      <a:pt x="1273104" y="382195"/>
                      <a:pt x="1266515" y="386149"/>
                      <a:pt x="1261243" y="391421"/>
                    </a:cubicBezTo>
                    <a:cubicBezTo>
                      <a:pt x="1259925" y="394056"/>
                      <a:pt x="1257290" y="395374"/>
                      <a:pt x="1255972" y="396692"/>
                    </a:cubicBezTo>
                    <a:cubicBezTo>
                      <a:pt x="1253336" y="398010"/>
                      <a:pt x="1252018" y="400645"/>
                      <a:pt x="1250700" y="401964"/>
                    </a:cubicBezTo>
                    <a:cubicBezTo>
                      <a:pt x="1248064" y="404600"/>
                      <a:pt x="1246746" y="408553"/>
                      <a:pt x="1244110" y="412507"/>
                    </a:cubicBezTo>
                    <a:cubicBezTo>
                      <a:pt x="1241474" y="417779"/>
                      <a:pt x="1237521" y="424368"/>
                      <a:pt x="1232249" y="429640"/>
                    </a:cubicBezTo>
                    <a:cubicBezTo>
                      <a:pt x="1229613" y="432276"/>
                      <a:pt x="1228295" y="433593"/>
                      <a:pt x="1225660" y="436229"/>
                    </a:cubicBezTo>
                    <a:cubicBezTo>
                      <a:pt x="1221706" y="440183"/>
                      <a:pt x="1217752" y="444137"/>
                      <a:pt x="1215116" y="449408"/>
                    </a:cubicBezTo>
                    <a:cubicBezTo>
                      <a:pt x="1213798" y="453362"/>
                      <a:pt x="1211163" y="457316"/>
                      <a:pt x="1208527" y="461270"/>
                    </a:cubicBezTo>
                    <a:cubicBezTo>
                      <a:pt x="1207209" y="463906"/>
                      <a:pt x="1205891" y="465223"/>
                      <a:pt x="1205891" y="466541"/>
                    </a:cubicBezTo>
                    <a:cubicBezTo>
                      <a:pt x="1203255" y="470495"/>
                      <a:pt x="1201937" y="474449"/>
                      <a:pt x="1200619" y="479720"/>
                    </a:cubicBezTo>
                    <a:cubicBezTo>
                      <a:pt x="1199301" y="483674"/>
                      <a:pt x="1197983" y="486310"/>
                      <a:pt x="1196665" y="490264"/>
                    </a:cubicBezTo>
                    <a:cubicBezTo>
                      <a:pt x="1195347" y="491582"/>
                      <a:pt x="1195347" y="494218"/>
                      <a:pt x="1194029" y="495535"/>
                    </a:cubicBezTo>
                    <a:lnTo>
                      <a:pt x="1194029" y="496854"/>
                    </a:lnTo>
                    <a:cubicBezTo>
                      <a:pt x="1191394" y="503443"/>
                      <a:pt x="1187440" y="510033"/>
                      <a:pt x="1187440" y="516622"/>
                    </a:cubicBezTo>
                    <a:cubicBezTo>
                      <a:pt x="1186122" y="523212"/>
                      <a:pt x="1186122" y="529801"/>
                      <a:pt x="1186122" y="536391"/>
                    </a:cubicBezTo>
                    <a:cubicBezTo>
                      <a:pt x="1186122" y="541662"/>
                      <a:pt x="1186122" y="546934"/>
                      <a:pt x="1184804" y="552205"/>
                    </a:cubicBezTo>
                    <a:cubicBezTo>
                      <a:pt x="1184804" y="554841"/>
                      <a:pt x="1183486" y="557477"/>
                      <a:pt x="1183486" y="560113"/>
                    </a:cubicBezTo>
                    <a:lnTo>
                      <a:pt x="1180850" y="573292"/>
                    </a:lnTo>
                    <a:lnTo>
                      <a:pt x="1171625" y="570656"/>
                    </a:lnTo>
                    <a:cubicBezTo>
                      <a:pt x="1161082" y="568020"/>
                      <a:pt x="1149220" y="566703"/>
                      <a:pt x="1142631" y="569339"/>
                    </a:cubicBezTo>
                    <a:cubicBezTo>
                      <a:pt x="1139995" y="570656"/>
                      <a:pt x="1137359" y="571974"/>
                      <a:pt x="1134723" y="573292"/>
                    </a:cubicBezTo>
                    <a:cubicBezTo>
                      <a:pt x="1130770" y="575928"/>
                      <a:pt x="1126816" y="577246"/>
                      <a:pt x="1122862" y="578564"/>
                    </a:cubicBezTo>
                    <a:cubicBezTo>
                      <a:pt x="1120227" y="579882"/>
                      <a:pt x="1118909" y="579882"/>
                      <a:pt x="1116273" y="579882"/>
                    </a:cubicBezTo>
                    <a:cubicBezTo>
                      <a:pt x="1112319" y="581200"/>
                      <a:pt x="1109683" y="581200"/>
                      <a:pt x="1107047" y="582518"/>
                    </a:cubicBezTo>
                    <a:cubicBezTo>
                      <a:pt x="1103093" y="586472"/>
                      <a:pt x="1103093" y="591743"/>
                      <a:pt x="1103093" y="600968"/>
                    </a:cubicBezTo>
                    <a:cubicBezTo>
                      <a:pt x="1103093" y="606240"/>
                      <a:pt x="1103093" y="611511"/>
                      <a:pt x="1103093" y="615466"/>
                    </a:cubicBezTo>
                    <a:cubicBezTo>
                      <a:pt x="1100458" y="629963"/>
                      <a:pt x="1085961" y="636552"/>
                      <a:pt x="1075417" y="641824"/>
                    </a:cubicBezTo>
                    <a:cubicBezTo>
                      <a:pt x="1072782" y="643142"/>
                      <a:pt x="1070146" y="644459"/>
                      <a:pt x="1068828" y="644459"/>
                    </a:cubicBezTo>
                    <a:cubicBezTo>
                      <a:pt x="1063556" y="647095"/>
                      <a:pt x="1059603" y="651049"/>
                      <a:pt x="1055649" y="653685"/>
                    </a:cubicBezTo>
                    <a:cubicBezTo>
                      <a:pt x="1053013" y="656321"/>
                      <a:pt x="1049059" y="658957"/>
                      <a:pt x="1045105" y="662910"/>
                    </a:cubicBezTo>
                    <a:cubicBezTo>
                      <a:pt x="1039834" y="666864"/>
                      <a:pt x="1033244" y="670818"/>
                      <a:pt x="1027973" y="673454"/>
                    </a:cubicBezTo>
                    <a:cubicBezTo>
                      <a:pt x="1017429" y="680043"/>
                      <a:pt x="1005568" y="685315"/>
                      <a:pt x="998978" y="694541"/>
                    </a:cubicBezTo>
                    <a:cubicBezTo>
                      <a:pt x="993707" y="701130"/>
                      <a:pt x="988435" y="710355"/>
                      <a:pt x="984481" y="719581"/>
                    </a:cubicBezTo>
                    <a:cubicBezTo>
                      <a:pt x="983163" y="723534"/>
                      <a:pt x="980528" y="727488"/>
                      <a:pt x="977892" y="730124"/>
                    </a:cubicBezTo>
                    <a:cubicBezTo>
                      <a:pt x="976574" y="732760"/>
                      <a:pt x="975256" y="735396"/>
                      <a:pt x="973938" y="736713"/>
                    </a:cubicBezTo>
                    <a:cubicBezTo>
                      <a:pt x="972620" y="740668"/>
                      <a:pt x="971302" y="743303"/>
                      <a:pt x="969984" y="747257"/>
                    </a:cubicBezTo>
                    <a:lnTo>
                      <a:pt x="969984" y="749892"/>
                    </a:lnTo>
                    <a:cubicBezTo>
                      <a:pt x="969984" y="752528"/>
                      <a:pt x="968667" y="755164"/>
                      <a:pt x="967349" y="757800"/>
                    </a:cubicBezTo>
                    <a:cubicBezTo>
                      <a:pt x="963395" y="768343"/>
                      <a:pt x="963395" y="769661"/>
                      <a:pt x="967349" y="770979"/>
                    </a:cubicBezTo>
                    <a:cubicBezTo>
                      <a:pt x="975256" y="776251"/>
                      <a:pt x="987117" y="773615"/>
                      <a:pt x="998978" y="769661"/>
                    </a:cubicBezTo>
                    <a:cubicBezTo>
                      <a:pt x="1006886" y="767026"/>
                      <a:pt x="1006886" y="765708"/>
                      <a:pt x="1006886" y="764390"/>
                    </a:cubicBezTo>
                    <a:cubicBezTo>
                      <a:pt x="1006886" y="763072"/>
                      <a:pt x="1006886" y="761754"/>
                      <a:pt x="1005568" y="759118"/>
                    </a:cubicBezTo>
                    <a:cubicBezTo>
                      <a:pt x="1004250" y="755164"/>
                      <a:pt x="1001614" y="749892"/>
                      <a:pt x="1002932" y="743303"/>
                    </a:cubicBezTo>
                    <a:cubicBezTo>
                      <a:pt x="1005568" y="731442"/>
                      <a:pt x="1020065" y="727488"/>
                      <a:pt x="1031926" y="727488"/>
                    </a:cubicBezTo>
                    <a:cubicBezTo>
                      <a:pt x="1038516" y="727488"/>
                      <a:pt x="1045105" y="728806"/>
                      <a:pt x="1050377" y="731442"/>
                    </a:cubicBezTo>
                    <a:cubicBezTo>
                      <a:pt x="1067510" y="740668"/>
                      <a:pt x="1070146" y="753847"/>
                      <a:pt x="1071464" y="765708"/>
                    </a:cubicBezTo>
                    <a:cubicBezTo>
                      <a:pt x="1071464" y="768343"/>
                      <a:pt x="1072782" y="772297"/>
                      <a:pt x="1072782" y="774933"/>
                    </a:cubicBezTo>
                    <a:cubicBezTo>
                      <a:pt x="1074100" y="780205"/>
                      <a:pt x="1075417" y="784159"/>
                      <a:pt x="1078053" y="789430"/>
                    </a:cubicBezTo>
                    <a:cubicBezTo>
                      <a:pt x="1079371" y="790748"/>
                      <a:pt x="1079371" y="793384"/>
                      <a:pt x="1080689" y="794702"/>
                    </a:cubicBezTo>
                    <a:cubicBezTo>
                      <a:pt x="1083325" y="801291"/>
                      <a:pt x="1085961" y="809198"/>
                      <a:pt x="1087279" y="817106"/>
                    </a:cubicBezTo>
                    <a:cubicBezTo>
                      <a:pt x="1087279" y="819742"/>
                      <a:pt x="1088596" y="823696"/>
                      <a:pt x="1088596" y="826332"/>
                    </a:cubicBezTo>
                    <a:lnTo>
                      <a:pt x="1093868" y="843465"/>
                    </a:lnTo>
                    <a:lnTo>
                      <a:pt x="1078053" y="835557"/>
                    </a:lnTo>
                    <a:cubicBezTo>
                      <a:pt x="1076735" y="835557"/>
                      <a:pt x="1075417" y="834239"/>
                      <a:pt x="1074100" y="834239"/>
                    </a:cubicBezTo>
                    <a:cubicBezTo>
                      <a:pt x="1074100" y="835557"/>
                      <a:pt x="1074100" y="836875"/>
                      <a:pt x="1074100" y="839511"/>
                    </a:cubicBezTo>
                    <a:cubicBezTo>
                      <a:pt x="1074100" y="840829"/>
                      <a:pt x="1074100" y="842146"/>
                      <a:pt x="1074100" y="842146"/>
                    </a:cubicBezTo>
                    <a:cubicBezTo>
                      <a:pt x="1074100" y="851372"/>
                      <a:pt x="1075417" y="860597"/>
                      <a:pt x="1072782" y="871141"/>
                    </a:cubicBezTo>
                    <a:cubicBezTo>
                      <a:pt x="1067510" y="893545"/>
                      <a:pt x="1047741" y="900135"/>
                      <a:pt x="1041152" y="902771"/>
                    </a:cubicBezTo>
                    <a:cubicBezTo>
                      <a:pt x="1029290" y="906724"/>
                      <a:pt x="1018747" y="911996"/>
                      <a:pt x="1012158" y="919904"/>
                    </a:cubicBezTo>
                    <a:cubicBezTo>
                      <a:pt x="1009522" y="923857"/>
                      <a:pt x="1006886" y="930447"/>
                      <a:pt x="1008204" y="933083"/>
                    </a:cubicBezTo>
                    <a:cubicBezTo>
                      <a:pt x="1008204" y="934400"/>
                      <a:pt x="1008204" y="934400"/>
                      <a:pt x="1010840" y="934400"/>
                    </a:cubicBezTo>
                    <a:cubicBezTo>
                      <a:pt x="1013475" y="934400"/>
                      <a:pt x="1017429" y="934400"/>
                      <a:pt x="1021383" y="934400"/>
                    </a:cubicBezTo>
                    <a:cubicBezTo>
                      <a:pt x="1024019" y="934400"/>
                      <a:pt x="1025337" y="934400"/>
                      <a:pt x="1027973" y="934400"/>
                    </a:cubicBezTo>
                    <a:cubicBezTo>
                      <a:pt x="1031926" y="934400"/>
                      <a:pt x="1043787" y="934400"/>
                      <a:pt x="1050377" y="947579"/>
                    </a:cubicBezTo>
                    <a:cubicBezTo>
                      <a:pt x="1056967" y="962077"/>
                      <a:pt x="1054331" y="977892"/>
                      <a:pt x="1049059" y="993706"/>
                    </a:cubicBezTo>
                    <a:cubicBezTo>
                      <a:pt x="1049059" y="996342"/>
                      <a:pt x="1047741" y="997661"/>
                      <a:pt x="1047741" y="1000296"/>
                    </a:cubicBezTo>
                    <a:cubicBezTo>
                      <a:pt x="1045105" y="1010840"/>
                      <a:pt x="1041152" y="1021383"/>
                      <a:pt x="1045105" y="1029290"/>
                    </a:cubicBezTo>
                    <a:cubicBezTo>
                      <a:pt x="1049059" y="1038516"/>
                      <a:pt x="1055649" y="1043788"/>
                      <a:pt x="1067510" y="1045105"/>
                    </a:cubicBezTo>
                    <a:lnTo>
                      <a:pt x="1068828" y="1045105"/>
                    </a:lnTo>
                    <a:cubicBezTo>
                      <a:pt x="1076735" y="1046423"/>
                      <a:pt x="1096504" y="1050377"/>
                      <a:pt x="1093868" y="1070146"/>
                    </a:cubicBezTo>
                    <a:cubicBezTo>
                      <a:pt x="1092550" y="1082007"/>
                      <a:pt x="1082007" y="1088596"/>
                      <a:pt x="1071464" y="1095186"/>
                    </a:cubicBezTo>
                    <a:cubicBezTo>
                      <a:pt x="1068828" y="1096504"/>
                      <a:pt x="1067510" y="1097822"/>
                      <a:pt x="1064874" y="1097822"/>
                    </a:cubicBezTo>
                    <a:cubicBezTo>
                      <a:pt x="1053013" y="1104411"/>
                      <a:pt x="1047741" y="1108365"/>
                      <a:pt x="1047741" y="1112319"/>
                    </a:cubicBezTo>
                    <a:cubicBezTo>
                      <a:pt x="1047741" y="1116273"/>
                      <a:pt x="1053013" y="1121544"/>
                      <a:pt x="1056967" y="1124180"/>
                    </a:cubicBezTo>
                    <a:lnTo>
                      <a:pt x="1067510" y="1136042"/>
                    </a:lnTo>
                    <a:lnTo>
                      <a:pt x="1056967" y="1139995"/>
                    </a:lnTo>
                    <a:cubicBezTo>
                      <a:pt x="1043787" y="1145266"/>
                      <a:pt x="1039834" y="1147902"/>
                      <a:pt x="1038516" y="1149221"/>
                    </a:cubicBezTo>
                    <a:cubicBezTo>
                      <a:pt x="1035880" y="1151856"/>
                      <a:pt x="1033244" y="1155810"/>
                      <a:pt x="1029290" y="1158446"/>
                    </a:cubicBezTo>
                    <a:cubicBezTo>
                      <a:pt x="1021383" y="1167671"/>
                      <a:pt x="1014793" y="1174261"/>
                      <a:pt x="1006886" y="1175579"/>
                    </a:cubicBezTo>
                    <a:cubicBezTo>
                      <a:pt x="1002932" y="1175579"/>
                      <a:pt x="991071" y="1180850"/>
                      <a:pt x="987117" y="1186122"/>
                    </a:cubicBezTo>
                    <a:cubicBezTo>
                      <a:pt x="987117" y="1187440"/>
                      <a:pt x="985799" y="1187440"/>
                      <a:pt x="985799" y="1187440"/>
                    </a:cubicBezTo>
                    <a:cubicBezTo>
                      <a:pt x="987117" y="1194029"/>
                      <a:pt x="985799" y="1199301"/>
                      <a:pt x="981846" y="1204573"/>
                    </a:cubicBezTo>
                    <a:cubicBezTo>
                      <a:pt x="976574" y="1209845"/>
                      <a:pt x="968667" y="1211162"/>
                      <a:pt x="958123" y="1209845"/>
                    </a:cubicBezTo>
                    <a:cubicBezTo>
                      <a:pt x="954169" y="1208527"/>
                      <a:pt x="950215" y="1208527"/>
                      <a:pt x="946262" y="1208527"/>
                    </a:cubicBezTo>
                    <a:cubicBezTo>
                      <a:pt x="939672" y="1208527"/>
                      <a:pt x="930447" y="1209845"/>
                      <a:pt x="923857" y="1215117"/>
                    </a:cubicBezTo>
                    <a:cubicBezTo>
                      <a:pt x="919904" y="1219070"/>
                      <a:pt x="914632" y="1220388"/>
                      <a:pt x="909360" y="1220388"/>
                    </a:cubicBezTo>
                    <a:cubicBezTo>
                      <a:pt x="897499" y="1220388"/>
                      <a:pt x="884320" y="1212481"/>
                      <a:pt x="877730" y="1203255"/>
                    </a:cubicBezTo>
                    <a:cubicBezTo>
                      <a:pt x="875095" y="1200619"/>
                      <a:pt x="873777" y="1200619"/>
                      <a:pt x="871141" y="1199301"/>
                    </a:cubicBezTo>
                    <a:cubicBezTo>
                      <a:pt x="868505" y="1199301"/>
                      <a:pt x="864551" y="1197983"/>
                      <a:pt x="859279" y="1195348"/>
                    </a:cubicBezTo>
                    <a:cubicBezTo>
                      <a:pt x="857961" y="1194029"/>
                      <a:pt x="857961" y="1194029"/>
                      <a:pt x="856644" y="1194029"/>
                    </a:cubicBezTo>
                    <a:cubicBezTo>
                      <a:pt x="848736" y="1192712"/>
                      <a:pt x="846100" y="1188758"/>
                      <a:pt x="843465" y="1179533"/>
                    </a:cubicBezTo>
                    <a:cubicBezTo>
                      <a:pt x="840829" y="1170307"/>
                      <a:pt x="838193" y="1165035"/>
                      <a:pt x="836875" y="1165035"/>
                    </a:cubicBezTo>
                    <a:cubicBezTo>
                      <a:pt x="825014" y="1167671"/>
                      <a:pt x="817106" y="1166354"/>
                      <a:pt x="810517" y="1159764"/>
                    </a:cubicBezTo>
                    <a:cubicBezTo>
                      <a:pt x="810517" y="1159764"/>
                      <a:pt x="810517" y="1159764"/>
                      <a:pt x="809199" y="1159764"/>
                    </a:cubicBezTo>
                    <a:lnTo>
                      <a:pt x="807881" y="1161082"/>
                    </a:lnTo>
                    <a:cubicBezTo>
                      <a:pt x="802609" y="1163718"/>
                      <a:pt x="796020" y="1168990"/>
                      <a:pt x="788112" y="1168990"/>
                    </a:cubicBezTo>
                    <a:cubicBezTo>
                      <a:pt x="781523" y="1168990"/>
                      <a:pt x="776251" y="1166354"/>
                      <a:pt x="772297" y="1162400"/>
                    </a:cubicBezTo>
                    <a:cubicBezTo>
                      <a:pt x="764390" y="1154492"/>
                      <a:pt x="745939" y="1139995"/>
                      <a:pt x="732760" y="1139995"/>
                    </a:cubicBezTo>
                    <a:cubicBezTo>
                      <a:pt x="730124" y="1139995"/>
                      <a:pt x="728806" y="1141313"/>
                      <a:pt x="727488" y="1141313"/>
                    </a:cubicBezTo>
                    <a:cubicBezTo>
                      <a:pt x="727488" y="1141313"/>
                      <a:pt x="670818" y="1192712"/>
                      <a:pt x="649731" y="1196665"/>
                    </a:cubicBezTo>
                    <a:cubicBezTo>
                      <a:pt x="641824" y="1197983"/>
                      <a:pt x="637870" y="1203255"/>
                      <a:pt x="637870" y="1204573"/>
                    </a:cubicBezTo>
                    <a:cubicBezTo>
                      <a:pt x="648413" y="1212481"/>
                      <a:pt x="644460" y="1224341"/>
                      <a:pt x="640506" y="1234885"/>
                    </a:cubicBezTo>
                    <a:cubicBezTo>
                      <a:pt x="637870" y="1242792"/>
                      <a:pt x="633916" y="1250700"/>
                      <a:pt x="633916" y="1259925"/>
                    </a:cubicBezTo>
                    <a:cubicBezTo>
                      <a:pt x="632599" y="1273104"/>
                      <a:pt x="628645" y="1288919"/>
                      <a:pt x="620737" y="1303416"/>
                    </a:cubicBezTo>
                    <a:lnTo>
                      <a:pt x="618101" y="1308688"/>
                    </a:lnTo>
                    <a:lnTo>
                      <a:pt x="612830" y="1307370"/>
                    </a:lnTo>
                    <a:cubicBezTo>
                      <a:pt x="608876" y="1306052"/>
                      <a:pt x="604922" y="1306052"/>
                      <a:pt x="602286" y="1304735"/>
                    </a:cubicBezTo>
                    <a:cubicBezTo>
                      <a:pt x="598333" y="1303416"/>
                      <a:pt x="594379" y="1303416"/>
                      <a:pt x="590425" y="1302099"/>
                    </a:cubicBezTo>
                    <a:cubicBezTo>
                      <a:pt x="581200" y="1299463"/>
                      <a:pt x="573292" y="1296827"/>
                      <a:pt x="566703" y="1298145"/>
                    </a:cubicBezTo>
                    <a:cubicBezTo>
                      <a:pt x="565385" y="1298145"/>
                      <a:pt x="562749" y="1300781"/>
                      <a:pt x="560113" y="1303416"/>
                    </a:cubicBezTo>
                    <a:cubicBezTo>
                      <a:pt x="549570" y="1312642"/>
                      <a:pt x="544298" y="1316595"/>
                      <a:pt x="537709" y="1316595"/>
                    </a:cubicBezTo>
                    <a:close/>
                    <a:moveTo>
                      <a:pt x="507397" y="1294191"/>
                    </a:moveTo>
                    <a:cubicBezTo>
                      <a:pt x="508714" y="1294191"/>
                      <a:pt x="510032" y="1294191"/>
                      <a:pt x="511350" y="1294191"/>
                    </a:cubicBezTo>
                    <a:cubicBezTo>
                      <a:pt x="516622" y="1294191"/>
                      <a:pt x="520576" y="1298145"/>
                      <a:pt x="525847" y="1300781"/>
                    </a:cubicBezTo>
                    <a:cubicBezTo>
                      <a:pt x="529801" y="1303416"/>
                      <a:pt x="533755" y="1306052"/>
                      <a:pt x="537709" y="1306052"/>
                    </a:cubicBezTo>
                    <a:lnTo>
                      <a:pt x="537709" y="1311324"/>
                    </a:lnTo>
                    <a:lnTo>
                      <a:pt x="537709" y="1306052"/>
                    </a:lnTo>
                    <a:cubicBezTo>
                      <a:pt x="541662" y="1306052"/>
                      <a:pt x="545616" y="1303416"/>
                      <a:pt x="548252" y="1299463"/>
                    </a:cubicBezTo>
                    <a:cubicBezTo>
                      <a:pt x="552206" y="1296827"/>
                      <a:pt x="554841" y="1292873"/>
                      <a:pt x="558795" y="1291555"/>
                    </a:cubicBezTo>
                    <a:cubicBezTo>
                      <a:pt x="566703" y="1290237"/>
                      <a:pt x="577246" y="1292873"/>
                      <a:pt x="586472" y="1295509"/>
                    </a:cubicBezTo>
                    <a:cubicBezTo>
                      <a:pt x="590425" y="1296827"/>
                      <a:pt x="594379" y="1298145"/>
                      <a:pt x="597015" y="1298145"/>
                    </a:cubicBezTo>
                    <a:cubicBezTo>
                      <a:pt x="599651" y="1298145"/>
                      <a:pt x="603604" y="1299463"/>
                      <a:pt x="606240" y="1299463"/>
                    </a:cubicBezTo>
                    <a:cubicBezTo>
                      <a:pt x="612830" y="1287602"/>
                      <a:pt x="616783" y="1273104"/>
                      <a:pt x="618101" y="1261244"/>
                    </a:cubicBezTo>
                    <a:cubicBezTo>
                      <a:pt x="618101" y="1250700"/>
                      <a:pt x="622055" y="1241475"/>
                      <a:pt x="624691" y="1233567"/>
                    </a:cubicBezTo>
                    <a:cubicBezTo>
                      <a:pt x="629963" y="1221706"/>
                      <a:pt x="629963" y="1217752"/>
                      <a:pt x="627327" y="1215117"/>
                    </a:cubicBezTo>
                    <a:cubicBezTo>
                      <a:pt x="623373" y="1212481"/>
                      <a:pt x="622055" y="1208527"/>
                      <a:pt x="623373" y="1204573"/>
                    </a:cubicBezTo>
                    <a:cubicBezTo>
                      <a:pt x="624691" y="1197983"/>
                      <a:pt x="631281" y="1191393"/>
                      <a:pt x="641824" y="1188758"/>
                    </a:cubicBezTo>
                    <a:cubicBezTo>
                      <a:pt x="656321" y="1186122"/>
                      <a:pt x="698494" y="1150538"/>
                      <a:pt x="715627" y="1134723"/>
                    </a:cubicBezTo>
                    <a:cubicBezTo>
                      <a:pt x="718263" y="1132087"/>
                      <a:pt x="722217" y="1130770"/>
                      <a:pt x="727488" y="1130770"/>
                    </a:cubicBezTo>
                    <a:cubicBezTo>
                      <a:pt x="747257" y="1130770"/>
                      <a:pt x="773615" y="1155810"/>
                      <a:pt x="773615" y="1157128"/>
                    </a:cubicBezTo>
                    <a:cubicBezTo>
                      <a:pt x="776251" y="1159764"/>
                      <a:pt x="778887" y="1161082"/>
                      <a:pt x="782841" y="1161082"/>
                    </a:cubicBezTo>
                    <a:cubicBezTo>
                      <a:pt x="788112" y="1161082"/>
                      <a:pt x="793384" y="1157128"/>
                      <a:pt x="798655" y="1154492"/>
                    </a:cubicBezTo>
                    <a:lnTo>
                      <a:pt x="799973" y="1153174"/>
                    </a:lnTo>
                    <a:cubicBezTo>
                      <a:pt x="801291" y="1151856"/>
                      <a:pt x="802609" y="1151856"/>
                      <a:pt x="803927" y="1150538"/>
                    </a:cubicBezTo>
                    <a:lnTo>
                      <a:pt x="809199" y="1146585"/>
                    </a:lnTo>
                    <a:lnTo>
                      <a:pt x="811834" y="1151856"/>
                    </a:lnTo>
                    <a:cubicBezTo>
                      <a:pt x="814470" y="1157128"/>
                      <a:pt x="821060" y="1158446"/>
                      <a:pt x="828968" y="1155810"/>
                    </a:cubicBezTo>
                    <a:cubicBezTo>
                      <a:pt x="840829" y="1153174"/>
                      <a:pt x="844782" y="1166354"/>
                      <a:pt x="848736" y="1176897"/>
                    </a:cubicBezTo>
                    <a:cubicBezTo>
                      <a:pt x="851372" y="1183486"/>
                      <a:pt x="851372" y="1183486"/>
                      <a:pt x="854008" y="1184804"/>
                    </a:cubicBezTo>
                    <a:cubicBezTo>
                      <a:pt x="855326" y="1184804"/>
                      <a:pt x="857961" y="1186122"/>
                      <a:pt x="860597" y="1187440"/>
                    </a:cubicBezTo>
                    <a:cubicBezTo>
                      <a:pt x="863233" y="1188758"/>
                      <a:pt x="865869" y="1190076"/>
                      <a:pt x="868505" y="1190076"/>
                    </a:cubicBezTo>
                    <a:cubicBezTo>
                      <a:pt x="872459" y="1191393"/>
                      <a:pt x="876413" y="1191393"/>
                      <a:pt x="881684" y="1196665"/>
                    </a:cubicBezTo>
                    <a:cubicBezTo>
                      <a:pt x="886956" y="1203255"/>
                      <a:pt x="897499" y="1209845"/>
                      <a:pt x="905406" y="1209845"/>
                    </a:cubicBezTo>
                    <a:cubicBezTo>
                      <a:pt x="908042" y="1209845"/>
                      <a:pt x="911996" y="1208527"/>
                      <a:pt x="913314" y="1207209"/>
                    </a:cubicBezTo>
                    <a:cubicBezTo>
                      <a:pt x="921222" y="1199301"/>
                      <a:pt x="933083" y="1197983"/>
                      <a:pt x="942308" y="1197983"/>
                    </a:cubicBezTo>
                    <a:cubicBezTo>
                      <a:pt x="946262" y="1197983"/>
                      <a:pt x="951533" y="1197983"/>
                      <a:pt x="955487" y="1199301"/>
                    </a:cubicBezTo>
                    <a:cubicBezTo>
                      <a:pt x="962077" y="1200619"/>
                      <a:pt x="967349" y="1200619"/>
                      <a:pt x="969984" y="1197983"/>
                    </a:cubicBezTo>
                    <a:cubicBezTo>
                      <a:pt x="971302" y="1196665"/>
                      <a:pt x="972620" y="1192712"/>
                      <a:pt x="971302" y="1188758"/>
                    </a:cubicBezTo>
                    <a:cubicBezTo>
                      <a:pt x="971302" y="1187440"/>
                      <a:pt x="971302" y="1183486"/>
                      <a:pt x="973938" y="1180850"/>
                    </a:cubicBezTo>
                    <a:cubicBezTo>
                      <a:pt x="979210" y="1172943"/>
                      <a:pt x="995025" y="1167671"/>
                      <a:pt x="1000296" y="1167671"/>
                    </a:cubicBezTo>
                    <a:cubicBezTo>
                      <a:pt x="1004250" y="1167671"/>
                      <a:pt x="1010840" y="1161082"/>
                      <a:pt x="1016111" y="1154492"/>
                    </a:cubicBezTo>
                    <a:cubicBezTo>
                      <a:pt x="1018747" y="1150538"/>
                      <a:pt x="1022701" y="1146585"/>
                      <a:pt x="1025337" y="1143949"/>
                    </a:cubicBezTo>
                    <a:cubicBezTo>
                      <a:pt x="1027973" y="1141313"/>
                      <a:pt x="1034562" y="1137359"/>
                      <a:pt x="1043787" y="1133406"/>
                    </a:cubicBezTo>
                    <a:lnTo>
                      <a:pt x="1042469" y="1132087"/>
                    </a:lnTo>
                    <a:cubicBezTo>
                      <a:pt x="1037198" y="1126816"/>
                      <a:pt x="1031926" y="1121544"/>
                      <a:pt x="1031926" y="1114955"/>
                    </a:cubicBezTo>
                    <a:cubicBezTo>
                      <a:pt x="1029290" y="1103094"/>
                      <a:pt x="1042469" y="1096504"/>
                      <a:pt x="1053013" y="1089915"/>
                    </a:cubicBezTo>
                    <a:cubicBezTo>
                      <a:pt x="1054331" y="1088596"/>
                      <a:pt x="1056967" y="1087279"/>
                      <a:pt x="1058285" y="1087279"/>
                    </a:cubicBezTo>
                    <a:cubicBezTo>
                      <a:pt x="1066192" y="1083325"/>
                      <a:pt x="1074100" y="1076736"/>
                      <a:pt x="1075417" y="1068828"/>
                    </a:cubicBezTo>
                    <a:cubicBezTo>
                      <a:pt x="1076735" y="1060920"/>
                      <a:pt x="1071464" y="1058285"/>
                      <a:pt x="1058285" y="1055649"/>
                    </a:cubicBezTo>
                    <a:lnTo>
                      <a:pt x="1056967" y="1055649"/>
                    </a:lnTo>
                    <a:cubicBezTo>
                      <a:pt x="1041152" y="1053013"/>
                      <a:pt x="1031926" y="1046423"/>
                      <a:pt x="1026655" y="1033244"/>
                    </a:cubicBezTo>
                    <a:cubicBezTo>
                      <a:pt x="1021383" y="1021383"/>
                      <a:pt x="1025337" y="1008204"/>
                      <a:pt x="1029290" y="997661"/>
                    </a:cubicBezTo>
                    <a:cubicBezTo>
                      <a:pt x="1029290" y="995025"/>
                      <a:pt x="1030608" y="993706"/>
                      <a:pt x="1030608" y="991071"/>
                    </a:cubicBezTo>
                    <a:cubicBezTo>
                      <a:pt x="1034562" y="976574"/>
                      <a:pt x="1037198" y="962077"/>
                      <a:pt x="1031926" y="951534"/>
                    </a:cubicBezTo>
                    <a:cubicBezTo>
                      <a:pt x="1027973" y="943626"/>
                      <a:pt x="1021383" y="943626"/>
                      <a:pt x="1013475" y="944944"/>
                    </a:cubicBezTo>
                    <a:cubicBezTo>
                      <a:pt x="1008204" y="944944"/>
                      <a:pt x="1002932" y="944944"/>
                      <a:pt x="1000296" y="944944"/>
                    </a:cubicBezTo>
                    <a:cubicBezTo>
                      <a:pt x="995025" y="943626"/>
                      <a:pt x="992389" y="939672"/>
                      <a:pt x="991071" y="937036"/>
                    </a:cubicBezTo>
                    <a:cubicBezTo>
                      <a:pt x="988435" y="930447"/>
                      <a:pt x="992389" y="919904"/>
                      <a:pt x="996342" y="914632"/>
                    </a:cubicBezTo>
                    <a:cubicBezTo>
                      <a:pt x="1004250" y="904088"/>
                      <a:pt x="1016111" y="898817"/>
                      <a:pt x="1029290" y="893545"/>
                    </a:cubicBezTo>
                    <a:cubicBezTo>
                      <a:pt x="1039834" y="889592"/>
                      <a:pt x="1050377" y="884320"/>
                      <a:pt x="1054331" y="868505"/>
                    </a:cubicBezTo>
                    <a:cubicBezTo>
                      <a:pt x="1055649" y="860597"/>
                      <a:pt x="1055649" y="851372"/>
                      <a:pt x="1055649" y="843465"/>
                    </a:cubicBezTo>
                    <a:cubicBezTo>
                      <a:pt x="1055649" y="843465"/>
                      <a:pt x="1055649" y="842146"/>
                      <a:pt x="1055649" y="840829"/>
                    </a:cubicBezTo>
                    <a:cubicBezTo>
                      <a:pt x="1054331" y="832922"/>
                      <a:pt x="1054331" y="825014"/>
                      <a:pt x="1059603" y="823696"/>
                    </a:cubicBezTo>
                    <a:lnTo>
                      <a:pt x="1060920" y="823696"/>
                    </a:lnTo>
                    <a:cubicBezTo>
                      <a:pt x="1063556" y="823696"/>
                      <a:pt x="1066192" y="825014"/>
                      <a:pt x="1068828" y="826332"/>
                    </a:cubicBezTo>
                    <a:cubicBezTo>
                      <a:pt x="1067510" y="823696"/>
                      <a:pt x="1067510" y="821060"/>
                      <a:pt x="1067510" y="818424"/>
                    </a:cubicBezTo>
                    <a:cubicBezTo>
                      <a:pt x="1066192" y="810517"/>
                      <a:pt x="1064874" y="803927"/>
                      <a:pt x="1062238" y="798655"/>
                    </a:cubicBezTo>
                    <a:cubicBezTo>
                      <a:pt x="1060920" y="797338"/>
                      <a:pt x="1060920" y="794702"/>
                      <a:pt x="1059603" y="793384"/>
                    </a:cubicBezTo>
                    <a:cubicBezTo>
                      <a:pt x="1056967" y="788112"/>
                      <a:pt x="1055649" y="782840"/>
                      <a:pt x="1053013" y="777569"/>
                    </a:cubicBezTo>
                    <a:cubicBezTo>
                      <a:pt x="1051695" y="773615"/>
                      <a:pt x="1051695" y="770979"/>
                      <a:pt x="1050377" y="768343"/>
                    </a:cubicBezTo>
                    <a:cubicBezTo>
                      <a:pt x="1047741" y="756482"/>
                      <a:pt x="1046423" y="747257"/>
                      <a:pt x="1034562" y="740668"/>
                    </a:cubicBezTo>
                    <a:cubicBezTo>
                      <a:pt x="1031926" y="739349"/>
                      <a:pt x="1026655" y="738032"/>
                      <a:pt x="1021383" y="738032"/>
                    </a:cubicBezTo>
                    <a:cubicBezTo>
                      <a:pt x="1013475" y="738032"/>
                      <a:pt x="1004250" y="740668"/>
                      <a:pt x="1001614" y="747257"/>
                    </a:cubicBezTo>
                    <a:cubicBezTo>
                      <a:pt x="1000296" y="751211"/>
                      <a:pt x="1001614" y="753847"/>
                      <a:pt x="1002932" y="756482"/>
                    </a:cubicBezTo>
                    <a:cubicBezTo>
                      <a:pt x="1004250" y="759118"/>
                      <a:pt x="1005568" y="761754"/>
                      <a:pt x="1005568" y="765708"/>
                    </a:cubicBezTo>
                    <a:cubicBezTo>
                      <a:pt x="1005568" y="774933"/>
                      <a:pt x="996342" y="778887"/>
                      <a:pt x="991071" y="780205"/>
                    </a:cubicBezTo>
                    <a:cubicBezTo>
                      <a:pt x="984481" y="782840"/>
                      <a:pt x="976574" y="785476"/>
                      <a:pt x="968667" y="785476"/>
                    </a:cubicBezTo>
                    <a:cubicBezTo>
                      <a:pt x="962077" y="785476"/>
                      <a:pt x="956805" y="784159"/>
                      <a:pt x="951533" y="780205"/>
                    </a:cubicBezTo>
                    <a:cubicBezTo>
                      <a:pt x="940990" y="773615"/>
                      <a:pt x="944944" y="764390"/>
                      <a:pt x="947580" y="755164"/>
                    </a:cubicBezTo>
                    <a:cubicBezTo>
                      <a:pt x="948898" y="752528"/>
                      <a:pt x="948898" y="749892"/>
                      <a:pt x="950215" y="748575"/>
                    </a:cubicBezTo>
                    <a:lnTo>
                      <a:pt x="950215" y="745939"/>
                    </a:lnTo>
                    <a:cubicBezTo>
                      <a:pt x="951533" y="741985"/>
                      <a:pt x="952851" y="738032"/>
                      <a:pt x="954169" y="734078"/>
                    </a:cubicBezTo>
                    <a:cubicBezTo>
                      <a:pt x="955487" y="731442"/>
                      <a:pt x="956805" y="728806"/>
                      <a:pt x="959441" y="726170"/>
                    </a:cubicBezTo>
                    <a:cubicBezTo>
                      <a:pt x="962077" y="723534"/>
                      <a:pt x="963395" y="719581"/>
                      <a:pt x="964713" y="716945"/>
                    </a:cubicBezTo>
                    <a:cubicBezTo>
                      <a:pt x="968667" y="706401"/>
                      <a:pt x="973938" y="695858"/>
                      <a:pt x="980528" y="689269"/>
                    </a:cubicBezTo>
                    <a:cubicBezTo>
                      <a:pt x="988435" y="678726"/>
                      <a:pt x="1000296" y="672136"/>
                      <a:pt x="1012158" y="665546"/>
                    </a:cubicBezTo>
                    <a:cubicBezTo>
                      <a:pt x="1017429" y="662910"/>
                      <a:pt x="1024019" y="658957"/>
                      <a:pt x="1027973" y="655003"/>
                    </a:cubicBezTo>
                    <a:cubicBezTo>
                      <a:pt x="1031926" y="652367"/>
                      <a:pt x="1034562" y="649731"/>
                      <a:pt x="1037198" y="647095"/>
                    </a:cubicBezTo>
                    <a:cubicBezTo>
                      <a:pt x="1041152" y="643142"/>
                      <a:pt x="1046423" y="639188"/>
                      <a:pt x="1051695" y="636552"/>
                    </a:cubicBezTo>
                    <a:cubicBezTo>
                      <a:pt x="1054331" y="635235"/>
                      <a:pt x="1055649" y="633916"/>
                      <a:pt x="1058285" y="632599"/>
                    </a:cubicBezTo>
                    <a:cubicBezTo>
                      <a:pt x="1067510" y="628645"/>
                      <a:pt x="1079371" y="623373"/>
                      <a:pt x="1080689" y="612830"/>
                    </a:cubicBezTo>
                    <a:cubicBezTo>
                      <a:pt x="1082007" y="608876"/>
                      <a:pt x="1080689" y="604922"/>
                      <a:pt x="1080689" y="599651"/>
                    </a:cubicBezTo>
                    <a:cubicBezTo>
                      <a:pt x="1080689" y="590425"/>
                      <a:pt x="1079371" y="579882"/>
                      <a:pt x="1087279" y="573292"/>
                    </a:cubicBezTo>
                    <a:cubicBezTo>
                      <a:pt x="1091232" y="570656"/>
                      <a:pt x="1095186" y="569339"/>
                      <a:pt x="1100458" y="568020"/>
                    </a:cubicBezTo>
                    <a:cubicBezTo>
                      <a:pt x="1103093" y="568020"/>
                      <a:pt x="1104411" y="566703"/>
                      <a:pt x="1107047" y="566703"/>
                    </a:cubicBezTo>
                    <a:cubicBezTo>
                      <a:pt x="1111001" y="565384"/>
                      <a:pt x="1113637" y="564067"/>
                      <a:pt x="1117591" y="561431"/>
                    </a:cubicBezTo>
                    <a:cubicBezTo>
                      <a:pt x="1120227" y="560113"/>
                      <a:pt x="1122862" y="558795"/>
                      <a:pt x="1125498" y="557477"/>
                    </a:cubicBezTo>
                    <a:cubicBezTo>
                      <a:pt x="1134723" y="553524"/>
                      <a:pt x="1147902" y="554841"/>
                      <a:pt x="1159764" y="557477"/>
                    </a:cubicBezTo>
                    <a:lnTo>
                      <a:pt x="1159764" y="553524"/>
                    </a:lnTo>
                    <a:cubicBezTo>
                      <a:pt x="1159764" y="550888"/>
                      <a:pt x="1161082" y="548252"/>
                      <a:pt x="1161082" y="546934"/>
                    </a:cubicBezTo>
                    <a:cubicBezTo>
                      <a:pt x="1161082" y="541662"/>
                      <a:pt x="1162400" y="537709"/>
                      <a:pt x="1162400" y="532437"/>
                    </a:cubicBezTo>
                    <a:cubicBezTo>
                      <a:pt x="1162400" y="524529"/>
                      <a:pt x="1162400" y="517940"/>
                      <a:pt x="1163718" y="511350"/>
                    </a:cubicBezTo>
                    <a:cubicBezTo>
                      <a:pt x="1165036" y="503443"/>
                      <a:pt x="1167671" y="496854"/>
                      <a:pt x="1171625" y="488946"/>
                    </a:cubicBezTo>
                    <a:lnTo>
                      <a:pt x="1171625" y="487628"/>
                    </a:lnTo>
                    <a:cubicBezTo>
                      <a:pt x="1172943" y="486310"/>
                      <a:pt x="1172943" y="483674"/>
                      <a:pt x="1174261" y="482356"/>
                    </a:cubicBezTo>
                    <a:cubicBezTo>
                      <a:pt x="1175579" y="479720"/>
                      <a:pt x="1176897" y="475766"/>
                      <a:pt x="1178215" y="473131"/>
                    </a:cubicBezTo>
                    <a:cubicBezTo>
                      <a:pt x="1179533" y="467859"/>
                      <a:pt x="1182168" y="462587"/>
                      <a:pt x="1184804" y="457316"/>
                    </a:cubicBezTo>
                    <a:cubicBezTo>
                      <a:pt x="1186122" y="455998"/>
                      <a:pt x="1186122" y="454680"/>
                      <a:pt x="1187440" y="453362"/>
                    </a:cubicBezTo>
                    <a:cubicBezTo>
                      <a:pt x="1190076" y="449408"/>
                      <a:pt x="1191394" y="446772"/>
                      <a:pt x="1194029" y="442819"/>
                    </a:cubicBezTo>
                    <a:cubicBezTo>
                      <a:pt x="1196665" y="436229"/>
                      <a:pt x="1201937" y="432276"/>
                      <a:pt x="1205891" y="427004"/>
                    </a:cubicBezTo>
                    <a:cubicBezTo>
                      <a:pt x="1208527" y="424368"/>
                      <a:pt x="1209845" y="423050"/>
                      <a:pt x="1211163" y="420414"/>
                    </a:cubicBezTo>
                    <a:cubicBezTo>
                      <a:pt x="1215116" y="415143"/>
                      <a:pt x="1217752" y="409871"/>
                      <a:pt x="1221706" y="404600"/>
                    </a:cubicBezTo>
                    <a:cubicBezTo>
                      <a:pt x="1224342" y="400645"/>
                      <a:pt x="1225660" y="396692"/>
                      <a:pt x="1228295" y="392738"/>
                    </a:cubicBezTo>
                    <a:cubicBezTo>
                      <a:pt x="1229613" y="390102"/>
                      <a:pt x="1232249" y="388785"/>
                      <a:pt x="1234885" y="386149"/>
                    </a:cubicBezTo>
                    <a:cubicBezTo>
                      <a:pt x="1236203" y="384831"/>
                      <a:pt x="1237521" y="383513"/>
                      <a:pt x="1240156" y="380877"/>
                    </a:cubicBezTo>
                    <a:cubicBezTo>
                      <a:pt x="1246746" y="372969"/>
                      <a:pt x="1254654" y="369016"/>
                      <a:pt x="1262561" y="365062"/>
                    </a:cubicBezTo>
                    <a:cubicBezTo>
                      <a:pt x="1269151" y="361108"/>
                      <a:pt x="1273104" y="357154"/>
                      <a:pt x="1274422" y="353201"/>
                    </a:cubicBezTo>
                    <a:cubicBezTo>
                      <a:pt x="1274422" y="351883"/>
                      <a:pt x="1274422" y="350565"/>
                      <a:pt x="1273104" y="349247"/>
                    </a:cubicBezTo>
                    <a:cubicBezTo>
                      <a:pt x="1269151" y="343975"/>
                      <a:pt x="1261243" y="342658"/>
                      <a:pt x="1253336" y="341339"/>
                    </a:cubicBezTo>
                    <a:cubicBezTo>
                      <a:pt x="1249382" y="340022"/>
                      <a:pt x="1246746" y="340022"/>
                      <a:pt x="1244110" y="338704"/>
                    </a:cubicBezTo>
                    <a:cubicBezTo>
                      <a:pt x="1237521" y="336068"/>
                      <a:pt x="1230931" y="333432"/>
                      <a:pt x="1225660" y="329478"/>
                    </a:cubicBezTo>
                    <a:lnTo>
                      <a:pt x="1224342" y="329478"/>
                    </a:lnTo>
                    <a:cubicBezTo>
                      <a:pt x="1221706" y="328160"/>
                      <a:pt x="1217752" y="325525"/>
                      <a:pt x="1215116" y="324206"/>
                    </a:cubicBezTo>
                    <a:cubicBezTo>
                      <a:pt x="1212481" y="322889"/>
                      <a:pt x="1211163" y="322889"/>
                      <a:pt x="1208527" y="322889"/>
                    </a:cubicBezTo>
                    <a:cubicBezTo>
                      <a:pt x="1205891" y="322889"/>
                      <a:pt x="1203255" y="321570"/>
                      <a:pt x="1201937" y="320253"/>
                    </a:cubicBezTo>
                    <a:cubicBezTo>
                      <a:pt x="1200619" y="320253"/>
                      <a:pt x="1200619" y="318935"/>
                      <a:pt x="1199301" y="317617"/>
                    </a:cubicBezTo>
                    <a:cubicBezTo>
                      <a:pt x="1196665" y="316299"/>
                      <a:pt x="1192712" y="313663"/>
                      <a:pt x="1191394" y="313663"/>
                    </a:cubicBezTo>
                    <a:lnTo>
                      <a:pt x="1190076" y="313663"/>
                    </a:lnTo>
                    <a:cubicBezTo>
                      <a:pt x="1178215" y="311027"/>
                      <a:pt x="1168989" y="305756"/>
                      <a:pt x="1161082" y="300484"/>
                    </a:cubicBezTo>
                    <a:cubicBezTo>
                      <a:pt x="1151856" y="293895"/>
                      <a:pt x="1142631" y="288623"/>
                      <a:pt x="1130770" y="284669"/>
                    </a:cubicBezTo>
                    <a:cubicBezTo>
                      <a:pt x="1112319" y="276762"/>
                      <a:pt x="1089914" y="266219"/>
                      <a:pt x="1096504" y="250404"/>
                    </a:cubicBezTo>
                    <a:cubicBezTo>
                      <a:pt x="1093868" y="250404"/>
                      <a:pt x="1091232" y="250404"/>
                      <a:pt x="1088596" y="250404"/>
                    </a:cubicBezTo>
                    <a:lnTo>
                      <a:pt x="1084643" y="250404"/>
                    </a:lnTo>
                    <a:cubicBezTo>
                      <a:pt x="1083325" y="250404"/>
                      <a:pt x="1080689" y="250404"/>
                      <a:pt x="1079371" y="250404"/>
                    </a:cubicBezTo>
                    <a:lnTo>
                      <a:pt x="1072782" y="250404"/>
                    </a:lnTo>
                    <a:cubicBezTo>
                      <a:pt x="1070146" y="250404"/>
                      <a:pt x="1068828" y="250404"/>
                      <a:pt x="1066192" y="250404"/>
                    </a:cubicBezTo>
                    <a:cubicBezTo>
                      <a:pt x="1064874" y="250404"/>
                      <a:pt x="1063556" y="250404"/>
                      <a:pt x="1060920" y="250404"/>
                    </a:cubicBezTo>
                    <a:cubicBezTo>
                      <a:pt x="1056967" y="249085"/>
                      <a:pt x="1053013" y="247768"/>
                      <a:pt x="1047741" y="246450"/>
                    </a:cubicBezTo>
                    <a:cubicBezTo>
                      <a:pt x="1043787" y="245132"/>
                      <a:pt x="1038516" y="243814"/>
                      <a:pt x="1034562" y="242496"/>
                    </a:cubicBezTo>
                    <a:cubicBezTo>
                      <a:pt x="1026655" y="239860"/>
                      <a:pt x="1020065" y="238542"/>
                      <a:pt x="1013475" y="234588"/>
                    </a:cubicBezTo>
                    <a:cubicBezTo>
                      <a:pt x="1001614" y="227999"/>
                      <a:pt x="995025" y="220092"/>
                      <a:pt x="989753" y="208230"/>
                    </a:cubicBezTo>
                    <a:cubicBezTo>
                      <a:pt x="985799" y="197687"/>
                      <a:pt x="981846" y="187144"/>
                      <a:pt x="976574" y="176600"/>
                    </a:cubicBezTo>
                    <a:cubicBezTo>
                      <a:pt x="972620" y="176600"/>
                      <a:pt x="969984" y="175282"/>
                      <a:pt x="967349" y="172646"/>
                    </a:cubicBezTo>
                    <a:cubicBezTo>
                      <a:pt x="966031" y="171329"/>
                      <a:pt x="964713" y="170010"/>
                      <a:pt x="963395" y="168693"/>
                    </a:cubicBezTo>
                    <a:cubicBezTo>
                      <a:pt x="959441" y="166057"/>
                      <a:pt x="955487" y="167375"/>
                      <a:pt x="950215" y="168693"/>
                    </a:cubicBezTo>
                    <a:lnTo>
                      <a:pt x="947580" y="170010"/>
                    </a:lnTo>
                    <a:cubicBezTo>
                      <a:pt x="944944" y="171329"/>
                      <a:pt x="940990" y="171329"/>
                      <a:pt x="938354" y="171329"/>
                    </a:cubicBezTo>
                    <a:lnTo>
                      <a:pt x="934401" y="171329"/>
                    </a:lnTo>
                    <a:cubicBezTo>
                      <a:pt x="933083" y="171329"/>
                      <a:pt x="930447" y="171329"/>
                      <a:pt x="929129" y="171329"/>
                    </a:cubicBezTo>
                    <a:cubicBezTo>
                      <a:pt x="927811" y="171329"/>
                      <a:pt x="925175" y="172646"/>
                      <a:pt x="923857" y="172646"/>
                    </a:cubicBezTo>
                    <a:cubicBezTo>
                      <a:pt x="919904" y="173965"/>
                      <a:pt x="915950" y="175282"/>
                      <a:pt x="911996" y="173965"/>
                    </a:cubicBezTo>
                    <a:cubicBezTo>
                      <a:pt x="905406" y="172646"/>
                      <a:pt x="904088" y="166057"/>
                      <a:pt x="902771" y="160786"/>
                    </a:cubicBezTo>
                    <a:cubicBezTo>
                      <a:pt x="901453" y="155514"/>
                      <a:pt x="900135" y="148924"/>
                      <a:pt x="898817" y="143652"/>
                    </a:cubicBezTo>
                    <a:cubicBezTo>
                      <a:pt x="897499" y="139699"/>
                      <a:pt x="896181" y="135745"/>
                      <a:pt x="893545" y="131791"/>
                    </a:cubicBezTo>
                    <a:lnTo>
                      <a:pt x="892227" y="130473"/>
                    </a:lnTo>
                    <a:cubicBezTo>
                      <a:pt x="892227" y="129155"/>
                      <a:pt x="890909" y="127838"/>
                      <a:pt x="890909" y="126519"/>
                    </a:cubicBezTo>
                    <a:cubicBezTo>
                      <a:pt x="888274" y="122566"/>
                      <a:pt x="888274" y="118612"/>
                      <a:pt x="888274" y="114659"/>
                    </a:cubicBezTo>
                    <a:cubicBezTo>
                      <a:pt x="888274" y="113340"/>
                      <a:pt x="888274" y="110704"/>
                      <a:pt x="888274" y="109387"/>
                    </a:cubicBezTo>
                    <a:cubicBezTo>
                      <a:pt x="886956" y="104115"/>
                      <a:pt x="883002" y="100161"/>
                      <a:pt x="879048" y="97525"/>
                    </a:cubicBezTo>
                    <a:cubicBezTo>
                      <a:pt x="875095" y="94890"/>
                      <a:pt x="869823" y="93572"/>
                      <a:pt x="865869" y="93572"/>
                    </a:cubicBezTo>
                    <a:cubicBezTo>
                      <a:pt x="864551" y="93572"/>
                      <a:pt x="863233" y="93572"/>
                      <a:pt x="863233" y="93572"/>
                    </a:cubicBezTo>
                    <a:lnTo>
                      <a:pt x="860597" y="93572"/>
                    </a:lnTo>
                    <a:lnTo>
                      <a:pt x="859279" y="90936"/>
                    </a:lnTo>
                    <a:cubicBezTo>
                      <a:pt x="859279" y="89618"/>
                      <a:pt x="859279" y="88300"/>
                      <a:pt x="859279" y="88300"/>
                    </a:cubicBezTo>
                    <a:cubicBezTo>
                      <a:pt x="859279" y="85664"/>
                      <a:pt x="857961" y="83028"/>
                      <a:pt x="856644" y="81711"/>
                    </a:cubicBezTo>
                    <a:cubicBezTo>
                      <a:pt x="855326" y="79075"/>
                      <a:pt x="851372" y="76439"/>
                      <a:pt x="848736" y="73803"/>
                    </a:cubicBezTo>
                    <a:lnTo>
                      <a:pt x="846100" y="71167"/>
                    </a:lnTo>
                    <a:cubicBezTo>
                      <a:pt x="843465" y="68532"/>
                      <a:pt x="839511" y="64577"/>
                      <a:pt x="835557" y="64577"/>
                    </a:cubicBezTo>
                    <a:cubicBezTo>
                      <a:pt x="834239" y="64577"/>
                      <a:pt x="831603" y="64577"/>
                      <a:pt x="830286" y="65896"/>
                    </a:cubicBezTo>
                    <a:cubicBezTo>
                      <a:pt x="828968" y="65896"/>
                      <a:pt x="826332" y="67213"/>
                      <a:pt x="825014" y="67213"/>
                    </a:cubicBezTo>
                    <a:cubicBezTo>
                      <a:pt x="817106" y="65896"/>
                      <a:pt x="810517" y="56670"/>
                      <a:pt x="806563" y="47445"/>
                    </a:cubicBezTo>
                    <a:lnTo>
                      <a:pt x="805245" y="44809"/>
                    </a:lnTo>
                    <a:cubicBezTo>
                      <a:pt x="802609" y="39537"/>
                      <a:pt x="798655" y="34265"/>
                      <a:pt x="796020" y="28994"/>
                    </a:cubicBezTo>
                    <a:lnTo>
                      <a:pt x="794702" y="27676"/>
                    </a:lnTo>
                    <a:cubicBezTo>
                      <a:pt x="792066" y="25040"/>
                      <a:pt x="790748" y="22405"/>
                      <a:pt x="789430" y="18450"/>
                    </a:cubicBezTo>
                    <a:cubicBezTo>
                      <a:pt x="789430" y="17133"/>
                      <a:pt x="788112" y="17133"/>
                      <a:pt x="788112" y="15815"/>
                    </a:cubicBezTo>
                    <a:lnTo>
                      <a:pt x="786794" y="14497"/>
                    </a:lnTo>
                    <a:cubicBezTo>
                      <a:pt x="782841" y="15815"/>
                      <a:pt x="780205" y="18450"/>
                      <a:pt x="776251" y="21086"/>
                    </a:cubicBezTo>
                    <a:cubicBezTo>
                      <a:pt x="749893" y="35584"/>
                      <a:pt x="731442" y="40855"/>
                      <a:pt x="716945" y="43491"/>
                    </a:cubicBezTo>
                    <a:cubicBezTo>
                      <a:pt x="712991" y="44809"/>
                      <a:pt x="709037" y="46127"/>
                      <a:pt x="705084" y="46127"/>
                    </a:cubicBezTo>
                    <a:cubicBezTo>
                      <a:pt x="695858" y="48763"/>
                      <a:pt x="694540" y="56670"/>
                      <a:pt x="693222" y="69849"/>
                    </a:cubicBezTo>
                    <a:lnTo>
                      <a:pt x="693222" y="72485"/>
                    </a:lnTo>
                    <a:cubicBezTo>
                      <a:pt x="693222" y="75121"/>
                      <a:pt x="693222" y="77756"/>
                      <a:pt x="691905" y="81711"/>
                    </a:cubicBezTo>
                    <a:cubicBezTo>
                      <a:pt x="690587" y="89618"/>
                      <a:pt x="689269" y="92254"/>
                      <a:pt x="687951" y="94890"/>
                    </a:cubicBezTo>
                    <a:cubicBezTo>
                      <a:pt x="685315" y="98844"/>
                      <a:pt x="682679" y="102797"/>
                      <a:pt x="682679" y="123883"/>
                    </a:cubicBezTo>
                    <a:cubicBezTo>
                      <a:pt x="682679" y="146288"/>
                      <a:pt x="680043" y="150242"/>
                      <a:pt x="665546" y="155514"/>
                    </a:cubicBezTo>
                    <a:cubicBezTo>
                      <a:pt x="661592" y="156831"/>
                      <a:pt x="655003" y="159467"/>
                      <a:pt x="645778" y="164739"/>
                    </a:cubicBezTo>
                    <a:cubicBezTo>
                      <a:pt x="628645" y="175282"/>
                      <a:pt x="610194" y="180554"/>
                      <a:pt x="593061" y="184508"/>
                    </a:cubicBezTo>
                    <a:cubicBezTo>
                      <a:pt x="583836" y="187144"/>
                      <a:pt x="577246" y="188461"/>
                      <a:pt x="570656" y="191097"/>
                    </a:cubicBezTo>
                    <a:cubicBezTo>
                      <a:pt x="560113" y="195051"/>
                      <a:pt x="544298" y="212184"/>
                      <a:pt x="531119" y="227999"/>
                    </a:cubicBezTo>
                    <a:cubicBezTo>
                      <a:pt x="520576" y="239860"/>
                      <a:pt x="510032" y="251721"/>
                      <a:pt x="503443" y="255675"/>
                    </a:cubicBezTo>
                    <a:cubicBezTo>
                      <a:pt x="494218" y="262264"/>
                      <a:pt x="484992" y="267536"/>
                      <a:pt x="473131" y="267536"/>
                    </a:cubicBezTo>
                    <a:cubicBezTo>
                      <a:pt x="466541" y="267536"/>
                      <a:pt x="461270" y="266219"/>
                      <a:pt x="454680" y="262264"/>
                    </a:cubicBezTo>
                    <a:cubicBezTo>
                      <a:pt x="441501" y="255675"/>
                      <a:pt x="427004" y="255675"/>
                      <a:pt x="413825" y="255675"/>
                    </a:cubicBezTo>
                    <a:cubicBezTo>
                      <a:pt x="408553" y="255675"/>
                      <a:pt x="403281" y="255675"/>
                      <a:pt x="398010" y="254357"/>
                    </a:cubicBezTo>
                    <a:cubicBezTo>
                      <a:pt x="390102" y="253040"/>
                      <a:pt x="383513" y="251721"/>
                      <a:pt x="380877" y="247768"/>
                    </a:cubicBezTo>
                    <a:cubicBezTo>
                      <a:pt x="378241" y="242496"/>
                      <a:pt x="379559" y="234588"/>
                      <a:pt x="386149" y="221409"/>
                    </a:cubicBezTo>
                    <a:cubicBezTo>
                      <a:pt x="390102" y="210866"/>
                      <a:pt x="388785" y="206913"/>
                      <a:pt x="388785" y="205594"/>
                    </a:cubicBezTo>
                    <a:cubicBezTo>
                      <a:pt x="387467" y="204277"/>
                      <a:pt x="387467" y="204277"/>
                      <a:pt x="386149" y="204277"/>
                    </a:cubicBezTo>
                    <a:cubicBezTo>
                      <a:pt x="382195" y="204277"/>
                      <a:pt x="375605" y="208230"/>
                      <a:pt x="367698" y="214820"/>
                    </a:cubicBezTo>
                    <a:cubicBezTo>
                      <a:pt x="362426" y="220092"/>
                      <a:pt x="357154" y="222727"/>
                      <a:pt x="353201" y="222727"/>
                    </a:cubicBezTo>
                    <a:cubicBezTo>
                      <a:pt x="343975" y="222727"/>
                      <a:pt x="338704" y="214820"/>
                      <a:pt x="336068" y="206913"/>
                    </a:cubicBezTo>
                    <a:cubicBezTo>
                      <a:pt x="334750" y="205594"/>
                      <a:pt x="334750" y="204277"/>
                      <a:pt x="334750" y="204277"/>
                    </a:cubicBezTo>
                    <a:cubicBezTo>
                      <a:pt x="333432" y="206913"/>
                      <a:pt x="332114" y="214820"/>
                      <a:pt x="341340" y="227999"/>
                    </a:cubicBezTo>
                    <a:cubicBezTo>
                      <a:pt x="349247" y="242496"/>
                      <a:pt x="349247" y="255675"/>
                      <a:pt x="349247" y="266219"/>
                    </a:cubicBezTo>
                    <a:cubicBezTo>
                      <a:pt x="349247" y="272808"/>
                      <a:pt x="349247" y="278079"/>
                      <a:pt x="350565" y="283351"/>
                    </a:cubicBezTo>
                    <a:cubicBezTo>
                      <a:pt x="354519" y="296531"/>
                      <a:pt x="350565" y="301802"/>
                      <a:pt x="340022" y="311027"/>
                    </a:cubicBezTo>
                    <a:lnTo>
                      <a:pt x="337386" y="313663"/>
                    </a:lnTo>
                    <a:cubicBezTo>
                      <a:pt x="329478" y="321570"/>
                      <a:pt x="333432" y="334750"/>
                      <a:pt x="336068" y="346611"/>
                    </a:cubicBezTo>
                    <a:cubicBezTo>
                      <a:pt x="337386" y="351883"/>
                      <a:pt x="338704" y="355837"/>
                      <a:pt x="338704" y="359790"/>
                    </a:cubicBezTo>
                    <a:cubicBezTo>
                      <a:pt x="338704" y="362426"/>
                      <a:pt x="338704" y="363744"/>
                      <a:pt x="336068" y="366380"/>
                    </a:cubicBezTo>
                    <a:cubicBezTo>
                      <a:pt x="333432" y="369016"/>
                      <a:pt x="329478" y="370333"/>
                      <a:pt x="321571" y="370333"/>
                    </a:cubicBezTo>
                    <a:cubicBezTo>
                      <a:pt x="313663" y="370333"/>
                      <a:pt x="305756" y="369016"/>
                      <a:pt x="301802" y="367697"/>
                    </a:cubicBezTo>
                    <a:cubicBezTo>
                      <a:pt x="300484" y="366380"/>
                      <a:pt x="299166" y="365062"/>
                      <a:pt x="295213" y="362426"/>
                    </a:cubicBezTo>
                    <a:cubicBezTo>
                      <a:pt x="292577" y="359790"/>
                      <a:pt x="289941" y="355837"/>
                      <a:pt x="287305" y="355837"/>
                    </a:cubicBezTo>
                    <a:cubicBezTo>
                      <a:pt x="285987" y="355837"/>
                      <a:pt x="283351" y="358473"/>
                      <a:pt x="280715" y="362426"/>
                    </a:cubicBezTo>
                    <a:cubicBezTo>
                      <a:pt x="276762" y="372969"/>
                      <a:pt x="270172" y="374287"/>
                      <a:pt x="264900" y="374287"/>
                    </a:cubicBezTo>
                    <a:cubicBezTo>
                      <a:pt x="256993" y="374287"/>
                      <a:pt x="249086" y="367697"/>
                      <a:pt x="245132" y="361108"/>
                    </a:cubicBezTo>
                    <a:cubicBezTo>
                      <a:pt x="239860" y="353201"/>
                      <a:pt x="230635" y="358473"/>
                      <a:pt x="221409" y="365062"/>
                    </a:cubicBezTo>
                    <a:lnTo>
                      <a:pt x="218773" y="367697"/>
                    </a:lnTo>
                    <a:cubicBezTo>
                      <a:pt x="208230" y="375605"/>
                      <a:pt x="197687" y="361108"/>
                      <a:pt x="197687" y="346611"/>
                    </a:cubicBezTo>
                    <a:cubicBezTo>
                      <a:pt x="196369" y="333432"/>
                      <a:pt x="191097" y="328160"/>
                      <a:pt x="177918" y="326842"/>
                    </a:cubicBezTo>
                    <a:cubicBezTo>
                      <a:pt x="176600" y="326842"/>
                      <a:pt x="176600" y="326842"/>
                      <a:pt x="176600" y="326842"/>
                    </a:cubicBezTo>
                    <a:cubicBezTo>
                      <a:pt x="170011" y="326842"/>
                      <a:pt x="168693" y="329478"/>
                      <a:pt x="166057" y="330796"/>
                    </a:cubicBezTo>
                    <a:cubicBezTo>
                      <a:pt x="164739" y="333432"/>
                      <a:pt x="162103" y="334750"/>
                      <a:pt x="158150" y="336068"/>
                    </a:cubicBezTo>
                    <a:lnTo>
                      <a:pt x="154196" y="336068"/>
                    </a:lnTo>
                    <a:cubicBezTo>
                      <a:pt x="148924" y="336068"/>
                      <a:pt x="147606" y="336068"/>
                      <a:pt x="141017" y="345294"/>
                    </a:cubicBezTo>
                    <a:cubicBezTo>
                      <a:pt x="133109" y="357154"/>
                      <a:pt x="61942" y="357154"/>
                      <a:pt x="54034" y="357154"/>
                    </a:cubicBezTo>
                    <a:cubicBezTo>
                      <a:pt x="51399" y="357154"/>
                      <a:pt x="50081" y="358473"/>
                      <a:pt x="48763" y="358473"/>
                    </a:cubicBezTo>
                    <a:cubicBezTo>
                      <a:pt x="47445" y="361108"/>
                      <a:pt x="46127" y="365062"/>
                      <a:pt x="47445" y="370333"/>
                    </a:cubicBezTo>
                    <a:cubicBezTo>
                      <a:pt x="48763" y="376923"/>
                      <a:pt x="42173" y="383513"/>
                      <a:pt x="11861" y="395374"/>
                    </a:cubicBezTo>
                    <a:cubicBezTo>
                      <a:pt x="9225" y="396692"/>
                      <a:pt x="6590" y="398010"/>
                      <a:pt x="5272" y="398010"/>
                    </a:cubicBezTo>
                    <a:cubicBezTo>
                      <a:pt x="5272" y="400645"/>
                      <a:pt x="19769" y="407235"/>
                      <a:pt x="28994" y="408553"/>
                    </a:cubicBezTo>
                    <a:cubicBezTo>
                      <a:pt x="31630" y="408553"/>
                      <a:pt x="32948" y="409871"/>
                      <a:pt x="34265" y="409871"/>
                    </a:cubicBezTo>
                    <a:lnTo>
                      <a:pt x="38219" y="409871"/>
                    </a:lnTo>
                    <a:lnTo>
                      <a:pt x="38219" y="415143"/>
                    </a:lnTo>
                    <a:cubicBezTo>
                      <a:pt x="38219" y="415143"/>
                      <a:pt x="38219" y="417779"/>
                      <a:pt x="35583" y="420414"/>
                    </a:cubicBezTo>
                    <a:cubicBezTo>
                      <a:pt x="35583" y="421732"/>
                      <a:pt x="34265" y="421732"/>
                      <a:pt x="34265" y="423050"/>
                    </a:cubicBezTo>
                    <a:cubicBezTo>
                      <a:pt x="34265" y="424368"/>
                      <a:pt x="38219" y="425686"/>
                      <a:pt x="42173" y="427004"/>
                    </a:cubicBezTo>
                    <a:lnTo>
                      <a:pt x="43491" y="427004"/>
                    </a:lnTo>
                    <a:cubicBezTo>
                      <a:pt x="44809" y="427004"/>
                      <a:pt x="47445" y="428322"/>
                      <a:pt x="48763" y="428322"/>
                    </a:cubicBezTo>
                    <a:cubicBezTo>
                      <a:pt x="50081" y="428322"/>
                      <a:pt x="51399" y="429640"/>
                      <a:pt x="51399" y="429640"/>
                    </a:cubicBezTo>
                    <a:lnTo>
                      <a:pt x="55352" y="432276"/>
                    </a:lnTo>
                    <a:lnTo>
                      <a:pt x="52717" y="436229"/>
                    </a:lnTo>
                    <a:cubicBezTo>
                      <a:pt x="50081" y="440183"/>
                      <a:pt x="39537" y="445455"/>
                      <a:pt x="28994" y="446772"/>
                    </a:cubicBezTo>
                    <a:cubicBezTo>
                      <a:pt x="27676" y="446772"/>
                      <a:pt x="23722" y="448091"/>
                      <a:pt x="23722" y="448091"/>
                    </a:cubicBezTo>
                    <a:cubicBezTo>
                      <a:pt x="23722" y="448091"/>
                      <a:pt x="25040" y="448091"/>
                      <a:pt x="25040" y="449408"/>
                    </a:cubicBezTo>
                    <a:cubicBezTo>
                      <a:pt x="27676" y="450727"/>
                      <a:pt x="28994" y="452044"/>
                      <a:pt x="30312" y="453362"/>
                    </a:cubicBezTo>
                    <a:cubicBezTo>
                      <a:pt x="32948" y="458634"/>
                      <a:pt x="34265" y="462587"/>
                      <a:pt x="32948" y="477085"/>
                    </a:cubicBezTo>
                    <a:cubicBezTo>
                      <a:pt x="32948" y="478402"/>
                      <a:pt x="32948" y="481038"/>
                      <a:pt x="34265" y="482356"/>
                    </a:cubicBezTo>
                    <a:cubicBezTo>
                      <a:pt x="34265" y="482356"/>
                      <a:pt x="35583" y="483674"/>
                      <a:pt x="36901" y="483674"/>
                    </a:cubicBezTo>
                    <a:cubicBezTo>
                      <a:pt x="39537" y="483674"/>
                      <a:pt x="44809" y="481038"/>
                      <a:pt x="48763" y="479720"/>
                    </a:cubicBezTo>
                    <a:lnTo>
                      <a:pt x="50081" y="478402"/>
                    </a:lnTo>
                    <a:cubicBezTo>
                      <a:pt x="52717" y="477085"/>
                      <a:pt x="54034" y="477085"/>
                      <a:pt x="55352" y="475766"/>
                    </a:cubicBezTo>
                    <a:cubicBezTo>
                      <a:pt x="56670" y="475766"/>
                      <a:pt x="57988" y="475766"/>
                      <a:pt x="59306" y="475766"/>
                    </a:cubicBezTo>
                    <a:cubicBezTo>
                      <a:pt x="65896" y="475766"/>
                      <a:pt x="73803" y="482356"/>
                      <a:pt x="77757" y="492899"/>
                    </a:cubicBezTo>
                    <a:cubicBezTo>
                      <a:pt x="80392" y="498171"/>
                      <a:pt x="90936" y="499489"/>
                      <a:pt x="98844" y="499489"/>
                    </a:cubicBezTo>
                    <a:cubicBezTo>
                      <a:pt x="101479" y="499489"/>
                      <a:pt x="105433" y="499489"/>
                      <a:pt x="108069" y="499489"/>
                    </a:cubicBezTo>
                    <a:lnTo>
                      <a:pt x="109387" y="499489"/>
                    </a:lnTo>
                    <a:cubicBezTo>
                      <a:pt x="110705" y="499489"/>
                      <a:pt x="112023" y="499489"/>
                      <a:pt x="113340" y="499489"/>
                    </a:cubicBezTo>
                    <a:lnTo>
                      <a:pt x="114658" y="499489"/>
                    </a:lnTo>
                    <a:cubicBezTo>
                      <a:pt x="123884" y="499489"/>
                      <a:pt x="131791" y="504761"/>
                      <a:pt x="135745" y="508714"/>
                    </a:cubicBezTo>
                    <a:lnTo>
                      <a:pt x="137063" y="510033"/>
                    </a:lnTo>
                    <a:cubicBezTo>
                      <a:pt x="139699" y="513986"/>
                      <a:pt x="142335" y="519257"/>
                      <a:pt x="163421" y="519257"/>
                    </a:cubicBezTo>
                    <a:cubicBezTo>
                      <a:pt x="164739" y="519257"/>
                      <a:pt x="167375" y="519257"/>
                      <a:pt x="170011" y="519257"/>
                    </a:cubicBezTo>
                    <a:lnTo>
                      <a:pt x="171329" y="519257"/>
                    </a:lnTo>
                    <a:cubicBezTo>
                      <a:pt x="192415" y="519257"/>
                      <a:pt x="193733" y="542981"/>
                      <a:pt x="196369" y="558795"/>
                    </a:cubicBezTo>
                    <a:cubicBezTo>
                      <a:pt x="197687" y="565384"/>
                      <a:pt x="197687" y="573292"/>
                      <a:pt x="200323" y="574610"/>
                    </a:cubicBezTo>
                    <a:cubicBezTo>
                      <a:pt x="204277" y="577246"/>
                      <a:pt x="213502" y="573292"/>
                      <a:pt x="221409" y="569339"/>
                    </a:cubicBezTo>
                    <a:cubicBezTo>
                      <a:pt x="226681" y="566703"/>
                      <a:pt x="230635" y="564067"/>
                      <a:pt x="234588" y="564067"/>
                    </a:cubicBezTo>
                    <a:cubicBezTo>
                      <a:pt x="235906" y="564067"/>
                      <a:pt x="237224" y="564067"/>
                      <a:pt x="237224" y="564067"/>
                    </a:cubicBezTo>
                    <a:cubicBezTo>
                      <a:pt x="245132" y="564067"/>
                      <a:pt x="249086" y="571974"/>
                      <a:pt x="253039" y="578564"/>
                    </a:cubicBezTo>
                    <a:cubicBezTo>
                      <a:pt x="254357" y="579882"/>
                      <a:pt x="254357" y="581200"/>
                      <a:pt x="255675" y="582518"/>
                    </a:cubicBezTo>
                    <a:lnTo>
                      <a:pt x="258311" y="587789"/>
                    </a:lnTo>
                    <a:lnTo>
                      <a:pt x="251721" y="589108"/>
                    </a:lnTo>
                    <a:cubicBezTo>
                      <a:pt x="246450" y="590425"/>
                      <a:pt x="234588" y="589108"/>
                      <a:pt x="225363" y="586472"/>
                    </a:cubicBezTo>
                    <a:cubicBezTo>
                      <a:pt x="224045" y="586472"/>
                      <a:pt x="222727" y="586472"/>
                      <a:pt x="222727" y="586472"/>
                    </a:cubicBezTo>
                    <a:cubicBezTo>
                      <a:pt x="221409" y="587789"/>
                      <a:pt x="224045" y="595697"/>
                      <a:pt x="225363" y="602287"/>
                    </a:cubicBezTo>
                    <a:cubicBezTo>
                      <a:pt x="226681" y="606240"/>
                      <a:pt x="227999" y="611511"/>
                      <a:pt x="229317" y="615466"/>
                    </a:cubicBezTo>
                    <a:cubicBezTo>
                      <a:pt x="231952" y="628645"/>
                      <a:pt x="225363" y="640506"/>
                      <a:pt x="218773" y="644459"/>
                    </a:cubicBezTo>
                    <a:cubicBezTo>
                      <a:pt x="217456" y="645778"/>
                      <a:pt x="217456" y="645778"/>
                      <a:pt x="217456" y="647095"/>
                    </a:cubicBezTo>
                    <a:cubicBezTo>
                      <a:pt x="217456" y="649731"/>
                      <a:pt x="221409" y="653685"/>
                      <a:pt x="227999" y="657638"/>
                    </a:cubicBezTo>
                    <a:cubicBezTo>
                      <a:pt x="234588" y="661593"/>
                      <a:pt x="234588" y="666864"/>
                      <a:pt x="234588" y="672136"/>
                    </a:cubicBezTo>
                    <a:cubicBezTo>
                      <a:pt x="234588" y="673454"/>
                      <a:pt x="234588" y="674772"/>
                      <a:pt x="234588" y="674772"/>
                    </a:cubicBezTo>
                    <a:cubicBezTo>
                      <a:pt x="234588" y="681362"/>
                      <a:pt x="256993" y="703765"/>
                      <a:pt x="272808" y="711673"/>
                    </a:cubicBezTo>
                    <a:cubicBezTo>
                      <a:pt x="275444" y="712991"/>
                      <a:pt x="278079" y="715627"/>
                      <a:pt x="279397" y="719581"/>
                    </a:cubicBezTo>
                    <a:cubicBezTo>
                      <a:pt x="285987" y="738032"/>
                      <a:pt x="274126" y="780205"/>
                      <a:pt x="267536" y="794702"/>
                    </a:cubicBezTo>
                    <a:cubicBezTo>
                      <a:pt x="262265" y="806563"/>
                      <a:pt x="280715" y="827650"/>
                      <a:pt x="292577" y="840829"/>
                    </a:cubicBezTo>
                    <a:cubicBezTo>
                      <a:pt x="296531" y="844782"/>
                      <a:pt x="299166" y="847418"/>
                      <a:pt x="300484" y="850054"/>
                    </a:cubicBezTo>
                    <a:cubicBezTo>
                      <a:pt x="307074" y="859280"/>
                      <a:pt x="307074" y="872459"/>
                      <a:pt x="300484" y="894863"/>
                    </a:cubicBezTo>
                    <a:cubicBezTo>
                      <a:pt x="299166" y="897499"/>
                      <a:pt x="299166" y="898817"/>
                      <a:pt x="299166" y="898817"/>
                    </a:cubicBezTo>
                    <a:lnTo>
                      <a:pt x="295213" y="905407"/>
                    </a:lnTo>
                    <a:lnTo>
                      <a:pt x="289941" y="898817"/>
                    </a:lnTo>
                    <a:cubicBezTo>
                      <a:pt x="285987" y="893545"/>
                      <a:pt x="282033" y="873777"/>
                      <a:pt x="283351" y="863233"/>
                    </a:cubicBezTo>
                    <a:cubicBezTo>
                      <a:pt x="284669" y="851372"/>
                      <a:pt x="274126" y="846101"/>
                      <a:pt x="255675" y="836875"/>
                    </a:cubicBezTo>
                    <a:lnTo>
                      <a:pt x="253039" y="835557"/>
                    </a:lnTo>
                    <a:cubicBezTo>
                      <a:pt x="246450" y="831603"/>
                      <a:pt x="245132" y="834239"/>
                      <a:pt x="245132" y="834239"/>
                    </a:cubicBezTo>
                    <a:cubicBezTo>
                      <a:pt x="243814" y="835557"/>
                      <a:pt x="245132" y="842146"/>
                      <a:pt x="245132" y="847418"/>
                    </a:cubicBezTo>
                    <a:cubicBezTo>
                      <a:pt x="246450" y="854008"/>
                      <a:pt x="246450" y="857961"/>
                      <a:pt x="246450" y="863233"/>
                    </a:cubicBezTo>
                    <a:cubicBezTo>
                      <a:pt x="246450" y="868505"/>
                      <a:pt x="243814" y="875094"/>
                      <a:pt x="242496" y="881684"/>
                    </a:cubicBezTo>
                    <a:cubicBezTo>
                      <a:pt x="239860" y="889592"/>
                      <a:pt x="238542" y="897499"/>
                      <a:pt x="239860" y="904088"/>
                    </a:cubicBezTo>
                    <a:cubicBezTo>
                      <a:pt x="241178" y="911996"/>
                      <a:pt x="237224" y="915950"/>
                      <a:pt x="230635" y="921221"/>
                    </a:cubicBezTo>
                    <a:cubicBezTo>
                      <a:pt x="227999" y="923857"/>
                      <a:pt x="224045" y="927811"/>
                      <a:pt x="220091" y="931765"/>
                    </a:cubicBezTo>
                    <a:cubicBezTo>
                      <a:pt x="216138" y="937036"/>
                      <a:pt x="216138" y="938355"/>
                      <a:pt x="216138" y="938355"/>
                    </a:cubicBezTo>
                    <a:cubicBezTo>
                      <a:pt x="216138" y="939672"/>
                      <a:pt x="218773" y="939672"/>
                      <a:pt x="222727" y="939672"/>
                    </a:cubicBezTo>
                    <a:lnTo>
                      <a:pt x="226681" y="939672"/>
                    </a:lnTo>
                    <a:cubicBezTo>
                      <a:pt x="227999" y="939672"/>
                      <a:pt x="229317" y="939672"/>
                      <a:pt x="230635" y="939672"/>
                    </a:cubicBezTo>
                    <a:cubicBezTo>
                      <a:pt x="234588" y="939672"/>
                      <a:pt x="235906" y="939672"/>
                      <a:pt x="238542" y="939672"/>
                    </a:cubicBezTo>
                    <a:cubicBezTo>
                      <a:pt x="241178" y="939672"/>
                      <a:pt x="242496" y="940990"/>
                      <a:pt x="243814" y="940990"/>
                    </a:cubicBezTo>
                    <a:lnTo>
                      <a:pt x="245132" y="942308"/>
                    </a:lnTo>
                    <a:lnTo>
                      <a:pt x="245132" y="943626"/>
                    </a:lnTo>
                    <a:cubicBezTo>
                      <a:pt x="246450" y="950215"/>
                      <a:pt x="233270" y="962077"/>
                      <a:pt x="226681" y="964713"/>
                    </a:cubicBezTo>
                    <a:cubicBezTo>
                      <a:pt x="221409" y="967348"/>
                      <a:pt x="221409" y="969984"/>
                      <a:pt x="221409" y="976574"/>
                    </a:cubicBezTo>
                    <a:cubicBezTo>
                      <a:pt x="221409" y="980527"/>
                      <a:pt x="221409" y="984482"/>
                      <a:pt x="220091" y="991071"/>
                    </a:cubicBezTo>
                    <a:cubicBezTo>
                      <a:pt x="216138" y="1008204"/>
                      <a:pt x="155514" y="1101775"/>
                      <a:pt x="150242" y="1108365"/>
                    </a:cubicBezTo>
                    <a:cubicBezTo>
                      <a:pt x="148924" y="1109683"/>
                      <a:pt x="147606" y="1111001"/>
                      <a:pt x="147606" y="1112319"/>
                    </a:cubicBezTo>
                    <a:cubicBezTo>
                      <a:pt x="143653" y="1117591"/>
                      <a:pt x="141017" y="1120227"/>
                      <a:pt x="126519" y="1125498"/>
                    </a:cubicBezTo>
                    <a:cubicBezTo>
                      <a:pt x="119930" y="1128134"/>
                      <a:pt x="115976" y="1129452"/>
                      <a:pt x="113340" y="1132087"/>
                    </a:cubicBezTo>
                    <a:cubicBezTo>
                      <a:pt x="114658" y="1132087"/>
                      <a:pt x="115976" y="1132087"/>
                      <a:pt x="117294" y="1133406"/>
                    </a:cubicBezTo>
                    <a:cubicBezTo>
                      <a:pt x="122566" y="1134723"/>
                      <a:pt x="129155" y="1136042"/>
                      <a:pt x="134427" y="1139995"/>
                    </a:cubicBezTo>
                    <a:cubicBezTo>
                      <a:pt x="147606" y="1149221"/>
                      <a:pt x="155514" y="1161082"/>
                      <a:pt x="163421" y="1174261"/>
                    </a:cubicBezTo>
                    <a:cubicBezTo>
                      <a:pt x="167375" y="1182169"/>
                      <a:pt x="173964" y="1188758"/>
                      <a:pt x="179236" y="1195348"/>
                    </a:cubicBezTo>
                    <a:cubicBezTo>
                      <a:pt x="184508" y="1201937"/>
                      <a:pt x="191097" y="1204573"/>
                      <a:pt x="201641" y="1205891"/>
                    </a:cubicBezTo>
                    <a:cubicBezTo>
                      <a:pt x="212184" y="1207209"/>
                      <a:pt x="218773" y="1209845"/>
                      <a:pt x="225363" y="1216434"/>
                    </a:cubicBezTo>
                    <a:cubicBezTo>
                      <a:pt x="238542" y="1229613"/>
                      <a:pt x="251721" y="1238839"/>
                      <a:pt x="264900" y="1244110"/>
                    </a:cubicBezTo>
                    <a:cubicBezTo>
                      <a:pt x="268854" y="1245428"/>
                      <a:pt x="272808" y="1248064"/>
                      <a:pt x="276762" y="1250700"/>
                    </a:cubicBezTo>
                    <a:cubicBezTo>
                      <a:pt x="280715" y="1253336"/>
                      <a:pt x="284669" y="1255972"/>
                      <a:pt x="288623" y="1257289"/>
                    </a:cubicBezTo>
                    <a:cubicBezTo>
                      <a:pt x="293895" y="1259925"/>
                      <a:pt x="299166" y="1254654"/>
                      <a:pt x="304438" y="1250700"/>
                    </a:cubicBezTo>
                    <a:cubicBezTo>
                      <a:pt x="305756" y="1249382"/>
                      <a:pt x="308392" y="1248064"/>
                      <a:pt x="309710" y="1246746"/>
                    </a:cubicBezTo>
                    <a:cubicBezTo>
                      <a:pt x="316299" y="1241475"/>
                      <a:pt x="325524" y="1241475"/>
                      <a:pt x="333432" y="1240156"/>
                    </a:cubicBezTo>
                    <a:lnTo>
                      <a:pt x="341340" y="1238839"/>
                    </a:lnTo>
                    <a:cubicBezTo>
                      <a:pt x="351883" y="1237520"/>
                      <a:pt x="361108" y="1236203"/>
                      <a:pt x="369016" y="1238839"/>
                    </a:cubicBezTo>
                    <a:cubicBezTo>
                      <a:pt x="380877" y="1241475"/>
                      <a:pt x="390102" y="1249382"/>
                      <a:pt x="399328" y="1262561"/>
                    </a:cubicBezTo>
                    <a:cubicBezTo>
                      <a:pt x="405917" y="1273104"/>
                      <a:pt x="411189" y="1279694"/>
                      <a:pt x="421732" y="1286283"/>
                    </a:cubicBezTo>
                    <a:cubicBezTo>
                      <a:pt x="428322" y="1290237"/>
                      <a:pt x="433594" y="1295509"/>
                      <a:pt x="438865" y="1299463"/>
                    </a:cubicBezTo>
                    <a:lnTo>
                      <a:pt x="441501" y="1300781"/>
                    </a:lnTo>
                    <a:cubicBezTo>
                      <a:pt x="445455" y="1303416"/>
                      <a:pt x="449408" y="1307370"/>
                      <a:pt x="453362" y="1307370"/>
                    </a:cubicBezTo>
                    <a:cubicBezTo>
                      <a:pt x="457316" y="1308688"/>
                      <a:pt x="462587" y="1306052"/>
                      <a:pt x="466541" y="1304735"/>
                    </a:cubicBezTo>
                    <a:cubicBezTo>
                      <a:pt x="469177" y="1303416"/>
                      <a:pt x="471813" y="1302099"/>
                      <a:pt x="475766" y="1302099"/>
                    </a:cubicBezTo>
                    <a:cubicBezTo>
                      <a:pt x="477084" y="1302099"/>
                      <a:pt x="478402" y="1300781"/>
                      <a:pt x="481038" y="1300781"/>
                    </a:cubicBezTo>
                    <a:lnTo>
                      <a:pt x="482356" y="1300781"/>
                    </a:lnTo>
                    <a:cubicBezTo>
                      <a:pt x="492900" y="1296827"/>
                      <a:pt x="500807" y="1294191"/>
                      <a:pt x="507397" y="1294191"/>
                    </a:cubicBezTo>
                    <a:close/>
                    <a:moveTo>
                      <a:pt x="299166" y="852690"/>
                    </a:moveTo>
                    <a:cubicBezTo>
                      <a:pt x="299166" y="855325"/>
                      <a:pt x="299166" y="857961"/>
                      <a:pt x="299166" y="860597"/>
                    </a:cubicBezTo>
                    <a:cubicBezTo>
                      <a:pt x="299166" y="864551"/>
                      <a:pt x="299166" y="871141"/>
                      <a:pt x="300484" y="876413"/>
                    </a:cubicBezTo>
                    <a:cubicBezTo>
                      <a:pt x="303120" y="864551"/>
                      <a:pt x="301802" y="857961"/>
                      <a:pt x="299166" y="852690"/>
                    </a:cubicBezTo>
                    <a:close/>
                    <a:moveTo>
                      <a:pt x="230635" y="573292"/>
                    </a:moveTo>
                    <a:cubicBezTo>
                      <a:pt x="231952" y="573292"/>
                      <a:pt x="231952" y="573292"/>
                      <a:pt x="233270" y="573292"/>
                    </a:cubicBezTo>
                    <a:cubicBezTo>
                      <a:pt x="237224" y="574610"/>
                      <a:pt x="242496" y="575928"/>
                      <a:pt x="247768" y="575928"/>
                    </a:cubicBezTo>
                    <a:cubicBezTo>
                      <a:pt x="245132" y="571974"/>
                      <a:pt x="243814" y="569339"/>
                      <a:pt x="241178" y="569339"/>
                    </a:cubicBezTo>
                    <a:lnTo>
                      <a:pt x="239860" y="569339"/>
                    </a:lnTo>
                    <a:cubicBezTo>
                      <a:pt x="238542" y="570656"/>
                      <a:pt x="234588" y="571974"/>
                      <a:pt x="230635" y="573292"/>
                    </a:cubicBezTo>
                    <a:close/>
                  </a:path>
                </a:pathLst>
              </a:custGeom>
              <a:grpFill/>
              <a:ln w="6350" cap="flat">
                <a:solidFill>
                  <a:srgbClr val="94C33D"/>
                </a:solidFill>
                <a:prstDash val="solid"/>
                <a:miter/>
              </a:ln>
            </p:spPr>
            <p:txBody>
              <a:bodyPr rtlCol="0" anchor="ctr"/>
              <a:lstStyle/>
              <a:p>
                <a:endParaRPr lang="en-US"/>
              </a:p>
            </p:txBody>
          </p:sp>
        </p:grpSp>
        <p:grpSp>
          <p:nvGrpSpPr>
            <p:cNvPr id="132" name="Graphic 5">
              <a:extLst>
                <a:ext uri="{FF2B5EF4-FFF2-40B4-BE49-F238E27FC236}">
                  <a16:creationId xmlns:a16="http://schemas.microsoft.com/office/drawing/2014/main" id="{DA7C0789-2A8D-9F80-EEA5-2499F12BA080}"/>
                </a:ext>
              </a:extLst>
            </p:cNvPr>
            <p:cNvGrpSpPr/>
            <p:nvPr/>
          </p:nvGrpSpPr>
          <p:grpSpPr>
            <a:xfrm>
              <a:off x="7112266" y="8545186"/>
              <a:ext cx="46126" cy="59306"/>
              <a:chOff x="7112266" y="8545186"/>
              <a:chExt cx="46126" cy="59306"/>
            </a:xfrm>
            <a:grpFill/>
          </p:grpSpPr>
          <p:sp>
            <p:nvSpPr>
              <p:cNvPr id="133" name="Freeform 132">
                <a:extLst>
                  <a:ext uri="{FF2B5EF4-FFF2-40B4-BE49-F238E27FC236}">
                    <a16:creationId xmlns:a16="http://schemas.microsoft.com/office/drawing/2014/main" id="{2B6F3230-A9DE-5E6C-A129-56CFC18BE803}"/>
                  </a:ext>
                </a:extLst>
              </p:cNvPr>
              <p:cNvSpPr/>
              <p:nvPr/>
            </p:nvSpPr>
            <p:spPr>
              <a:xfrm>
                <a:off x="7118856" y="8549140"/>
                <a:ext cx="35583" cy="50080"/>
              </a:xfrm>
              <a:custGeom>
                <a:avLst/>
                <a:gdLst>
                  <a:gd name="connsiteX0" fmla="*/ 17133 w 35583"/>
                  <a:gd name="connsiteY0" fmla="*/ 50081 h 50080"/>
                  <a:gd name="connsiteX1" fmla="*/ 7907 w 35583"/>
                  <a:gd name="connsiteY1" fmla="*/ 40856 h 50080"/>
                  <a:gd name="connsiteX2" fmla="*/ 7907 w 35583"/>
                  <a:gd name="connsiteY2" fmla="*/ 39537 h 50080"/>
                  <a:gd name="connsiteX3" fmla="*/ 5272 w 35583"/>
                  <a:gd name="connsiteY3" fmla="*/ 32948 h 50080"/>
                  <a:gd name="connsiteX4" fmla="*/ 3954 w 35583"/>
                  <a:gd name="connsiteY4" fmla="*/ 31630 h 50080"/>
                  <a:gd name="connsiteX5" fmla="*/ 0 w 35583"/>
                  <a:gd name="connsiteY5" fmla="*/ 25041 h 50080"/>
                  <a:gd name="connsiteX6" fmla="*/ 7907 w 35583"/>
                  <a:gd name="connsiteY6" fmla="*/ 14498 h 50080"/>
                  <a:gd name="connsiteX7" fmla="*/ 10543 w 35583"/>
                  <a:gd name="connsiteY7" fmla="*/ 11862 h 50080"/>
                  <a:gd name="connsiteX8" fmla="*/ 23722 w 35583"/>
                  <a:gd name="connsiteY8" fmla="*/ 1318 h 50080"/>
                  <a:gd name="connsiteX9" fmla="*/ 28994 w 35583"/>
                  <a:gd name="connsiteY9" fmla="*/ 0 h 50080"/>
                  <a:gd name="connsiteX10" fmla="*/ 35584 w 35583"/>
                  <a:gd name="connsiteY10" fmla="*/ 6590 h 50080"/>
                  <a:gd name="connsiteX11" fmla="*/ 34265 w 35583"/>
                  <a:gd name="connsiteY11" fmla="*/ 19769 h 50080"/>
                  <a:gd name="connsiteX12" fmla="*/ 34265 w 35583"/>
                  <a:gd name="connsiteY12" fmla="*/ 22405 h 50080"/>
                  <a:gd name="connsiteX13" fmla="*/ 34265 w 35583"/>
                  <a:gd name="connsiteY13" fmla="*/ 26358 h 50080"/>
                  <a:gd name="connsiteX14" fmla="*/ 31630 w 35583"/>
                  <a:gd name="connsiteY14" fmla="*/ 40856 h 50080"/>
                  <a:gd name="connsiteX15" fmla="*/ 17133 w 35583"/>
                  <a:gd name="connsiteY15" fmla="*/ 50081 h 50080"/>
                  <a:gd name="connsiteX16" fmla="*/ 17133 w 35583"/>
                  <a:gd name="connsiteY16" fmla="*/ 50081 h 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83" h="50080">
                    <a:moveTo>
                      <a:pt x="17133" y="50081"/>
                    </a:moveTo>
                    <a:cubicBezTo>
                      <a:pt x="10543" y="50081"/>
                      <a:pt x="9226" y="43491"/>
                      <a:pt x="7907" y="40856"/>
                    </a:cubicBezTo>
                    <a:lnTo>
                      <a:pt x="7907" y="39537"/>
                    </a:lnTo>
                    <a:cubicBezTo>
                      <a:pt x="6590" y="36901"/>
                      <a:pt x="6590" y="34266"/>
                      <a:pt x="5272" y="32948"/>
                    </a:cubicBezTo>
                    <a:cubicBezTo>
                      <a:pt x="5272" y="32948"/>
                      <a:pt x="3954" y="31630"/>
                      <a:pt x="3954" y="31630"/>
                    </a:cubicBezTo>
                    <a:cubicBezTo>
                      <a:pt x="2636" y="30312"/>
                      <a:pt x="0" y="27677"/>
                      <a:pt x="0" y="25041"/>
                    </a:cubicBezTo>
                    <a:cubicBezTo>
                      <a:pt x="0" y="19769"/>
                      <a:pt x="3954" y="17133"/>
                      <a:pt x="7907" y="14498"/>
                    </a:cubicBezTo>
                    <a:cubicBezTo>
                      <a:pt x="9226" y="13179"/>
                      <a:pt x="10543" y="13179"/>
                      <a:pt x="10543" y="11862"/>
                    </a:cubicBezTo>
                    <a:cubicBezTo>
                      <a:pt x="13179" y="9226"/>
                      <a:pt x="18451" y="3954"/>
                      <a:pt x="23722" y="1318"/>
                    </a:cubicBezTo>
                    <a:cubicBezTo>
                      <a:pt x="25041" y="0"/>
                      <a:pt x="27676" y="0"/>
                      <a:pt x="28994" y="0"/>
                    </a:cubicBezTo>
                    <a:cubicBezTo>
                      <a:pt x="30312" y="0"/>
                      <a:pt x="35584" y="0"/>
                      <a:pt x="35584" y="6590"/>
                    </a:cubicBezTo>
                    <a:cubicBezTo>
                      <a:pt x="35584" y="10543"/>
                      <a:pt x="35584" y="15815"/>
                      <a:pt x="34265" y="19769"/>
                    </a:cubicBezTo>
                    <a:lnTo>
                      <a:pt x="34265" y="22405"/>
                    </a:lnTo>
                    <a:cubicBezTo>
                      <a:pt x="34265" y="23722"/>
                      <a:pt x="34265" y="25041"/>
                      <a:pt x="34265" y="26358"/>
                    </a:cubicBezTo>
                    <a:cubicBezTo>
                      <a:pt x="32948" y="31630"/>
                      <a:pt x="32948" y="35584"/>
                      <a:pt x="31630" y="40856"/>
                    </a:cubicBezTo>
                    <a:cubicBezTo>
                      <a:pt x="27676" y="44809"/>
                      <a:pt x="22405" y="50081"/>
                      <a:pt x="17133" y="50081"/>
                    </a:cubicBezTo>
                    <a:lnTo>
                      <a:pt x="17133" y="50081"/>
                    </a:lnTo>
                    <a:close/>
                  </a:path>
                </a:pathLst>
              </a:custGeom>
              <a:grpFill/>
              <a:ln w="6350" cap="flat">
                <a:solidFill>
                  <a:srgbClr val="94C33D"/>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786571B-00E1-884E-5F1B-CDE1C110E890}"/>
                  </a:ext>
                </a:extLst>
              </p:cNvPr>
              <p:cNvSpPr/>
              <p:nvPr/>
            </p:nvSpPr>
            <p:spPr>
              <a:xfrm>
                <a:off x="7112266" y="8545186"/>
                <a:ext cx="46126" cy="59306"/>
              </a:xfrm>
              <a:custGeom>
                <a:avLst/>
                <a:gdLst>
                  <a:gd name="connsiteX0" fmla="*/ 23722 w 46126"/>
                  <a:gd name="connsiteY0" fmla="*/ 59306 h 59306"/>
                  <a:gd name="connsiteX1" fmla="*/ 23722 w 46126"/>
                  <a:gd name="connsiteY1" fmla="*/ 59306 h 59306"/>
                  <a:gd name="connsiteX2" fmla="*/ 9226 w 46126"/>
                  <a:gd name="connsiteY2" fmla="*/ 46127 h 59306"/>
                  <a:gd name="connsiteX3" fmla="*/ 9226 w 46126"/>
                  <a:gd name="connsiteY3" fmla="*/ 44809 h 59306"/>
                  <a:gd name="connsiteX4" fmla="*/ 6590 w 46126"/>
                  <a:gd name="connsiteY4" fmla="*/ 39537 h 59306"/>
                  <a:gd name="connsiteX5" fmla="*/ 5272 w 46126"/>
                  <a:gd name="connsiteY5" fmla="*/ 38220 h 59306"/>
                  <a:gd name="connsiteX6" fmla="*/ 0 w 46126"/>
                  <a:gd name="connsiteY6" fmla="*/ 28994 h 59306"/>
                  <a:gd name="connsiteX7" fmla="*/ 10543 w 46126"/>
                  <a:gd name="connsiteY7" fmla="*/ 13179 h 59306"/>
                  <a:gd name="connsiteX8" fmla="*/ 11862 w 46126"/>
                  <a:gd name="connsiteY8" fmla="*/ 13179 h 59306"/>
                  <a:gd name="connsiteX9" fmla="*/ 13179 w 46126"/>
                  <a:gd name="connsiteY9" fmla="*/ 11862 h 59306"/>
                  <a:gd name="connsiteX10" fmla="*/ 27676 w 46126"/>
                  <a:gd name="connsiteY10" fmla="*/ 1318 h 59306"/>
                  <a:gd name="connsiteX11" fmla="*/ 34265 w 46126"/>
                  <a:gd name="connsiteY11" fmla="*/ 0 h 59306"/>
                  <a:gd name="connsiteX12" fmla="*/ 46127 w 46126"/>
                  <a:gd name="connsiteY12" fmla="*/ 10543 h 59306"/>
                  <a:gd name="connsiteX13" fmla="*/ 44809 w 46126"/>
                  <a:gd name="connsiteY13" fmla="*/ 25041 h 59306"/>
                  <a:gd name="connsiteX14" fmla="*/ 44809 w 46126"/>
                  <a:gd name="connsiteY14" fmla="*/ 27676 h 59306"/>
                  <a:gd name="connsiteX15" fmla="*/ 44809 w 46126"/>
                  <a:gd name="connsiteY15" fmla="*/ 30312 h 59306"/>
                  <a:gd name="connsiteX16" fmla="*/ 39537 w 46126"/>
                  <a:gd name="connsiteY16" fmla="*/ 30312 h 59306"/>
                  <a:gd name="connsiteX17" fmla="*/ 44809 w 46126"/>
                  <a:gd name="connsiteY17" fmla="*/ 31630 h 59306"/>
                  <a:gd name="connsiteX18" fmla="*/ 40855 w 46126"/>
                  <a:gd name="connsiteY18" fmla="*/ 46127 h 59306"/>
                  <a:gd name="connsiteX19" fmla="*/ 23722 w 46126"/>
                  <a:gd name="connsiteY19" fmla="*/ 59306 h 59306"/>
                  <a:gd name="connsiteX20" fmla="*/ 34265 w 46126"/>
                  <a:gd name="connsiteY20" fmla="*/ 9226 h 59306"/>
                  <a:gd name="connsiteX21" fmla="*/ 31630 w 46126"/>
                  <a:gd name="connsiteY21" fmla="*/ 10543 h 59306"/>
                  <a:gd name="connsiteX22" fmla="*/ 19769 w 46126"/>
                  <a:gd name="connsiteY22" fmla="*/ 19769 h 59306"/>
                  <a:gd name="connsiteX23" fmla="*/ 17133 w 46126"/>
                  <a:gd name="connsiteY23" fmla="*/ 22405 h 59306"/>
                  <a:gd name="connsiteX24" fmla="*/ 15815 w 46126"/>
                  <a:gd name="connsiteY24" fmla="*/ 22405 h 59306"/>
                  <a:gd name="connsiteX25" fmla="*/ 9226 w 46126"/>
                  <a:gd name="connsiteY25" fmla="*/ 28994 h 59306"/>
                  <a:gd name="connsiteX26" fmla="*/ 11862 w 46126"/>
                  <a:gd name="connsiteY26" fmla="*/ 32948 h 59306"/>
                  <a:gd name="connsiteX27" fmla="*/ 13179 w 46126"/>
                  <a:gd name="connsiteY27" fmla="*/ 34265 h 59306"/>
                  <a:gd name="connsiteX28" fmla="*/ 17133 w 46126"/>
                  <a:gd name="connsiteY28" fmla="*/ 42173 h 59306"/>
                  <a:gd name="connsiteX29" fmla="*/ 17133 w 46126"/>
                  <a:gd name="connsiteY29" fmla="*/ 43491 h 59306"/>
                  <a:gd name="connsiteX30" fmla="*/ 22405 w 46126"/>
                  <a:gd name="connsiteY30" fmla="*/ 50081 h 59306"/>
                  <a:gd name="connsiteX31" fmla="*/ 22405 w 46126"/>
                  <a:gd name="connsiteY31" fmla="*/ 55353 h 59306"/>
                  <a:gd name="connsiteX32" fmla="*/ 22405 w 46126"/>
                  <a:gd name="connsiteY32" fmla="*/ 50081 h 59306"/>
                  <a:gd name="connsiteX33" fmla="*/ 28994 w 46126"/>
                  <a:gd name="connsiteY33" fmla="*/ 44809 h 59306"/>
                  <a:gd name="connsiteX34" fmla="*/ 31630 w 46126"/>
                  <a:gd name="connsiteY34" fmla="*/ 31630 h 59306"/>
                  <a:gd name="connsiteX35" fmla="*/ 31630 w 46126"/>
                  <a:gd name="connsiteY35" fmla="*/ 30312 h 59306"/>
                  <a:gd name="connsiteX36" fmla="*/ 31630 w 46126"/>
                  <a:gd name="connsiteY36" fmla="*/ 27676 h 59306"/>
                  <a:gd name="connsiteX37" fmla="*/ 31630 w 46126"/>
                  <a:gd name="connsiteY37" fmla="*/ 25041 h 59306"/>
                  <a:gd name="connsiteX38" fmla="*/ 32948 w 46126"/>
                  <a:gd name="connsiteY38" fmla="*/ 13179 h 59306"/>
                  <a:gd name="connsiteX39" fmla="*/ 34265 w 46126"/>
                  <a:gd name="connsiteY39" fmla="*/ 9226 h 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126" h="59306">
                    <a:moveTo>
                      <a:pt x="23722" y="59306"/>
                    </a:moveTo>
                    <a:lnTo>
                      <a:pt x="23722" y="59306"/>
                    </a:lnTo>
                    <a:cubicBezTo>
                      <a:pt x="17133" y="59306"/>
                      <a:pt x="11862" y="54034"/>
                      <a:pt x="9226" y="46127"/>
                    </a:cubicBezTo>
                    <a:lnTo>
                      <a:pt x="9226" y="44809"/>
                    </a:lnTo>
                    <a:cubicBezTo>
                      <a:pt x="7907" y="42173"/>
                      <a:pt x="7907" y="40855"/>
                      <a:pt x="6590" y="39537"/>
                    </a:cubicBezTo>
                    <a:cubicBezTo>
                      <a:pt x="6590" y="39537"/>
                      <a:pt x="6590" y="39537"/>
                      <a:pt x="5272" y="38220"/>
                    </a:cubicBezTo>
                    <a:cubicBezTo>
                      <a:pt x="2636" y="35584"/>
                      <a:pt x="0" y="32948"/>
                      <a:pt x="0" y="28994"/>
                    </a:cubicBezTo>
                    <a:cubicBezTo>
                      <a:pt x="0" y="21086"/>
                      <a:pt x="6590" y="17133"/>
                      <a:pt x="10543" y="13179"/>
                    </a:cubicBezTo>
                    <a:lnTo>
                      <a:pt x="11862" y="13179"/>
                    </a:lnTo>
                    <a:cubicBezTo>
                      <a:pt x="11862" y="13179"/>
                      <a:pt x="13179" y="13179"/>
                      <a:pt x="13179" y="11862"/>
                    </a:cubicBezTo>
                    <a:cubicBezTo>
                      <a:pt x="15815" y="9226"/>
                      <a:pt x="22405" y="3954"/>
                      <a:pt x="27676" y="1318"/>
                    </a:cubicBezTo>
                    <a:cubicBezTo>
                      <a:pt x="30312" y="0"/>
                      <a:pt x="32948" y="0"/>
                      <a:pt x="34265" y="0"/>
                    </a:cubicBezTo>
                    <a:cubicBezTo>
                      <a:pt x="39537" y="0"/>
                      <a:pt x="44809" y="2636"/>
                      <a:pt x="46127" y="10543"/>
                    </a:cubicBezTo>
                    <a:cubicBezTo>
                      <a:pt x="46127" y="15815"/>
                      <a:pt x="46127" y="19769"/>
                      <a:pt x="44809" y="25041"/>
                    </a:cubicBezTo>
                    <a:lnTo>
                      <a:pt x="44809" y="27676"/>
                    </a:lnTo>
                    <a:cubicBezTo>
                      <a:pt x="44809" y="28994"/>
                      <a:pt x="44809" y="30312"/>
                      <a:pt x="44809" y="30312"/>
                    </a:cubicBezTo>
                    <a:lnTo>
                      <a:pt x="39537" y="30312"/>
                    </a:lnTo>
                    <a:lnTo>
                      <a:pt x="44809" y="31630"/>
                    </a:lnTo>
                    <a:cubicBezTo>
                      <a:pt x="43491" y="36901"/>
                      <a:pt x="43491" y="42173"/>
                      <a:pt x="40855" y="46127"/>
                    </a:cubicBezTo>
                    <a:cubicBezTo>
                      <a:pt x="38220" y="51399"/>
                      <a:pt x="31630" y="59306"/>
                      <a:pt x="23722" y="59306"/>
                    </a:cubicBezTo>
                    <a:close/>
                    <a:moveTo>
                      <a:pt x="34265" y="9226"/>
                    </a:moveTo>
                    <a:cubicBezTo>
                      <a:pt x="34265" y="9226"/>
                      <a:pt x="32948" y="9226"/>
                      <a:pt x="31630" y="10543"/>
                    </a:cubicBezTo>
                    <a:cubicBezTo>
                      <a:pt x="27676" y="11862"/>
                      <a:pt x="22405" y="17133"/>
                      <a:pt x="19769" y="19769"/>
                    </a:cubicBezTo>
                    <a:cubicBezTo>
                      <a:pt x="18451" y="21086"/>
                      <a:pt x="18451" y="21086"/>
                      <a:pt x="17133" y="22405"/>
                    </a:cubicBezTo>
                    <a:lnTo>
                      <a:pt x="15815" y="22405"/>
                    </a:lnTo>
                    <a:cubicBezTo>
                      <a:pt x="13179" y="23722"/>
                      <a:pt x="9226" y="26358"/>
                      <a:pt x="9226" y="28994"/>
                    </a:cubicBezTo>
                    <a:cubicBezTo>
                      <a:pt x="9226" y="30312"/>
                      <a:pt x="10543" y="31630"/>
                      <a:pt x="11862" y="32948"/>
                    </a:cubicBezTo>
                    <a:cubicBezTo>
                      <a:pt x="13179" y="32948"/>
                      <a:pt x="13179" y="34265"/>
                      <a:pt x="13179" y="34265"/>
                    </a:cubicBezTo>
                    <a:cubicBezTo>
                      <a:pt x="15815" y="36901"/>
                      <a:pt x="15815" y="39537"/>
                      <a:pt x="17133" y="42173"/>
                    </a:cubicBezTo>
                    <a:lnTo>
                      <a:pt x="17133" y="43491"/>
                    </a:lnTo>
                    <a:cubicBezTo>
                      <a:pt x="18451" y="47445"/>
                      <a:pt x="19769" y="48763"/>
                      <a:pt x="22405" y="50081"/>
                    </a:cubicBezTo>
                    <a:lnTo>
                      <a:pt x="22405" y="55353"/>
                    </a:lnTo>
                    <a:lnTo>
                      <a:pt x="22405" y="50081"/>
                    </a:lnTo>
                    <a:cubicBezTo>
                      <a:pt x="25041" y="50081"/>
                      <a:pt x="28994" y="46127"/>
                      <a:pt x="28994" y="44809"/>
                    </a:cubicBezTo>
                    <a:cubicBezTo>
                      <a:pt x="30312" y="40855"/>
                      <a:pt x="31630" y="36901"/>
                      <a:pt x="31630" y="31630"/>
                    </a:cubicBezTo>
                    <a:lnTo>
                      <a:pt x="31630" y="30312"/>
                    </a:lnTo>
                    <a:cubicBezTo>
                      <a:pt x="31630" y="28994"/>
                      <a:pt x="31630" y="27676"/>
                      <a:pt x="31630" y="27676"/>
                    </a:cubicBezTo>
                    <a:lnTo>
                      <a:pt x="31630" y="25041"/>
                    </a:lnTo>
                    <a:cubicBezTo>
                      <a:pt x="32948" y="21086"/>
                      <a:pt x="32948" y="17133"/>
                      <a:pt x="32948" y="13179"/>
                    </a:cubicBezTo>
                    <a:cubicBezTo>
                      <a:pt x="35584" y="9226"/>
                      <a:pt x="34265" y="9226"/>
                      <a:pt x="34265" y="9226"/>
                    </a:cubicBezTo>
                    <a:close/>
                  </a:path>
                </a:pathLst>
              </a:custGeom>
              <a:grpFill/>
              <a:ln w="6350" cap="flat">
                <a:solidFill>
                  <a:srgbClr val="94C33D"/>
                </a:solidFill>
                <a:prstDash val="solid"/>
                <a:miter/>
              </a:ln>
            </p:spPr>
            <p:txBody>
              <a:bodyPr rtlCol="0" anchor="ctr"/>
              <a:lstStyle/>
              <a:p>
                <a:endParaRPr lang="en-US"/>
              </a:p>
            </p:txBody>
          </p:sp>
        </p:grpSp>
        <p:grpSp>
          <p:nvGrpSpPr>
            <p:cNvPr id="135" name="Graphic 5">
              <a:extLst>
                <a:ext uri="{FF2B5EF4-FFF2-40B4-BE49-F238E27FC236}">
                  <a16:creationId xmlns:a16="http://schemas.microsoft.com/office/drawing/2014/main" id="{10CBC425-E3B5-1069-E93D-36BB7D826995}"/>
                </a:ext>
              </a:extLst>
            </p:cNvPr>
            <p:cNvGrpSpPr/>
            <p:nvPr/>
          </p:nvGrpSpPr>
          <p:grpSpPr>
            <a:xfrm>
              <a:off x="6697448" y="8804815"/>
              <a:ext cx="229780" cy="284669"/>
              <a:chOff x="6697448" y="8804815"/>
              <a:chExt cx="229780" cy="284669"/>
            </a:xfrm>
            <a:grpFill/>
          </p:grpSpPr>
          <p:sp>
            <p:nvSpPr>
              <p:cNvPr id="136" name="Freeform 135">
                <a:extLst>
                  <a:ext uri="{FF2B5EF4-FFF2-40B4-BE49-F238E27FC236}">
                    <a16:creationId xmlns:a16="http://schemas.microsoft.com/office/drawing/2014/main" id="{24852A89-5366-AD51-6E23-5DFA2A27CF3D}"/>
                  </a:ext>
                </a:extLst>
              </p:cNvPr>
              <p:cNvSpPr/>
              <p:nvPr/>
            </p:nvSpPr>
            <p:spPr>
              <a:xfrm>
                <a:off x="6703291" y="8804815"/>
                <a:ext cx="217877" cy="279397"/>
              </a:xfrm>
              <a:custGeom>
                <a:avLst/>
                <a:gdLst>
                  <a:gd name="connsiteX0" fmla="*/ 116398 w 217877"/>
                  <a:gd name="connsiteY0" fmla="*/ 279398 h 279397"/>
                  <a:gd name="connsiteX1" fmla="*/ 104537 w 217877"/>
                  <a:gd name="connsiteY1" fmla="*/ 268854 h 279397"/>
                  <a:gd name="connsiteX2" fmla="*/ 105855 w 217877"/>
                  <a:gd name="connsiteY2" fmla="*/ 259629 h 279397"/>
                  <a:gd name="connsiteX3" fmla="*/ 107173 w 217877"/>
                  <a:gd name="connsiteY3" fmla="*/ 254357 h 279397"/>
                  <a:gd name="connsiteX4" fmla="*/ 107173 w 217877"/>
                  <a:gd name="connsiteY4" fmla="*/ 249085 h 279397"/>
                  <a:gd name="connsiteX5" fmla="*/ 108491 w 217877"/>
                  <a:gd name="connsiteY5" fmla="*/ 249085 h 279397"/>
                  <a:gd name="connsiteX6" fmla="*/ 108491 w 217877"/>
                  <a:gd name="connsiteY6" fmla="*/ 249085 h 279397"/>
                  <a:gd name="connsiteX7" fmla="*/ 103219 w 217877"/>
                  <a:gd name="connsiteY7" fmla="*/ 226681 h 279397"/>
                  <a:gd name="connsiteX8" fmla="*/ 95312 w 217877"/>
                  <a:gd name="connsiteY8" fmla="*/ 214820 h 279397"/>
                  <a:gd name="connsiteX9" fmla="*/ 84769 w 217877"/>
                  <a:gd name="connsiteY9" fmla="*/ 199005 h 279397"/>
                  <a:gd name="connsiteX10" fmla="*/ 83450 w 217877"/>
                  <a:gd name="connsiteY10" fmla="*/ 192415 h 279397"/>
                  <a:gd name="connsiteX11" fmla="*/ 78179 w 217877"/>
                  <a:gd name="connsiteY11" fmla="*/ 179236 h 279397"/>
                  <a:gd name="connsiteX12" fmla="*/ 75543 w 217877"/>
                  <a:gd name="connsiteY12" fmla="*/ 177918 h 279397"/>
                  <a:gd name="connsiteX13" fmla="*/ 72907 w 217877"/>
                  <a:gd name="connsiteY13" fmla="*/ 181872 h 279397"/>
                  <a:gd name="connsiteX14" fmla="*/ 72907 w 217877"/>
                  <a:gd name="connsiteY14" fmla="*/ 193733 h 279397"/>
                  <a:gd name="connsiteX15" fmla="*/ 74225 w 217877"/>
                  <a:gd name="connsiteY15" fmla="*/ 202958 h 279397"/>
                  <a:gd name="connsiteX16" fmla="*/ 74225 w 217877"/>
                  <a:gd name="connsiteY16" fmla="*/ 206913 h 279397"/>
                  <a:gd name="connsiteX17" fmla="*/ 75543 w 217877"/>
                  <a:gd name="connsiteY17" fmla="*/ 222727 h 279397"/>
                  <a:gd name="connsiteX18" fmla="*/ 75543 w 217877"/>
                  <a:gd name="connsiteY18" fmla="*/ 225363 h 279397"/>
                  <a:gd name="connsiteX19" fmla="*/ 72907 w 217877"/>
                  <a:gd name="connsiteY19" fmla="*/ 226681 h 279397"/>
                  <a:gd name="connsiteX20" fmla="*/ 70271 w 217877"/>
                  <a:gd name="connsiteY20" fmla="*/ 226681 h 279397"/>
                  <a:gd name="connsiteX21" fmla="*/ 54456 w 217877"/>
                  <a:gd name="connsiteY21" fmla="*/ 201641 h 279397"/>
                  <a:gd name="connsiteX22" fmla="*/ 53138 w 217877"/>
                  <a:gd name="connsiteY22" fmla="*/ 196369 h 279397"/>
                  <a:gd name="connsiteX23" fmla="*/ 51821 w 217877"/>
                  <a:gd name="connsiteY23" fmla="*/ 192415 h 279397"/>
                  <a:gd name="connsiteX24" fmla="*/ 47866 w 217877"/>
                  <a:gd name="connsiteY24" fmla="*/ 181872 h 279397"/>
                  <a:gd name="connsiteX25" fmla="*/ 42595 w 217877"/>
                  <a:gd name="connsiteY25" fmla="*/ 176600 h 279397"/>
                  <a:gd name="connsiteX26" fmla="*/ 38642 w 217877"/>
                  <a:gd name="connsiteY26" fmla="*/ 172646 h 279397"/>
                  <a:gd name="connsiteX27" fmla="*/ 30734 w 217877"/>
                  <a:gd name="connsiteY27" fmla="*/ 158150 h 279397"/>
                  <a:gd name="connsiteX28" fmla="*/ 32052 w 217877"/>
                  <a:gd name="connsiteY28" fmla="*/ 142335 h 279397"/>
                  <a:gd name="connsiteX29" fmla="*/ 33370 w 217877"/>
                  <a:gd name="connsiteY29" fmla="*/ 139699 h 279397"/>
                  <a:gd name="connsiteX30" fmla="*/ 30734 w 217877"/>
                  <a:gd name="connsiteY30" fmla="*/ 113340 h 279397"/>
                  <a:gd name="connsiteX31" fmla="*/ 28098 w 217877"/>
                  <a:gd name="connsiteY31" fmla="*/ 104115 h 279397"/>
                  <a:gd name="connsiteX32" fmla="*/ 18873 w 217877"/>
                  <a:gd name="connsiteY32" fmla="*/ 89618 h 279397"/>
                  <a:gd name="connsiteX33" fmla="*/ 13601 w 217877"/>
                  <a:gd name="connsiteY33" fmla="*/ 84346 h 279397"/>
                  <a:gd name="connsiteX34" fmla="*/ 5694 w 217877"/>
                  <a:gd name="connsiteY34" fmla="*/ 76439 h 279397"/>
                  <a:gd name="connsiteX35" fmla="*/ 5694 w 217877"/>
                  <a:gd name="connsiteY35" fmla="*/ 31629 h 279397"/>
                  <a:gd name="connsiteX36" fmla="*/ 29416 w 217877"/>
                  <a:gd name="connsiteY36" fmla="*/ 13179 h 279397"/>
                  <a:gd name="connsiteX37" fmla="*/ 36006 w 217877"/>
                  <a:gd name="connsiteY37" fmla="*/ 10543 h 279397"/>
                  <a:gd name="connsiteX38" fmla="*/ 42595 w 217877"/>
                  <a:gd name="connsiteY38" fmla="*/ 7907 h 279397"/>
                  <a:gd name="connsiteX39" fmla="*/ 68954 w 217877"/>
                  <a:gd name="connsiteY39" fmla="*/ 0 h 279397"/>
                  <a:gd name="connsiteX40" fmla="*/ 79497 w 217877"/>
                  <a:gd name="connsiteY40" fmla="*/ 1318 h 279397"/>
                  <a:gd name="connsiteX41" fmla="*/ 91358 w 217877"/>
                  <a:gd name="connsiteY41" fmla="*/ 6590 h 279397"/>
                  <a:gd name="connsiteX42" fmla="*/ 100583 w 217877"/>
                  <a:gd name="connsiteY42" fmla="*/ 10543 h 279397"/>
                  <a:gd name="connsiteX43" fmla="*/ 111127 w 217877"/>
                  <a:gd name="connsiteY43" fmla="*/ 13179 h 279397"/>
                  <a:gd name="connsiteX44" fmla="*/ 122988 w 217877"/>
                  <a:gd name="connsiteY44" fmla="*/ 17133 h 279397"/>
                  <a:gd name="connsiteX45" fmla="*/ 141439 w 217877"/>
                  <a:gd name="connsiteY45" fmla="*/ 32948 h 279397"/>
                  <a:gd name="connsiteX46" fmla="*/ 155936 w 217877"/>
                  <a:gd name="connsiteY46" fmla="*/ 46127 h 279397"/>
                  <a:gd name="connsiteX47" fmla="*/ 159889 w 217877"/>
                  <a:gd name="connsiteY47" fmla="*/ 47445 h 279397"/>
                  <a:gd name="connsiteX48" fmla="*/ 174387 w 217877"/>
                  <a:gd name="connsiteY48" fmla="*/ 57988 h 279397"/>
                  <a:gd name="connsiteX49" fmla="*/ 178340 w 217877"/>
                  <a:gd name="connsiteY49" fmla="*/ 68532 h 279397"/>
                  <a:gd name="connsiteX50" fmla="*/ 180976 w 217877"/>
                  <a:gd name="connsiteY50" fmla="*/ 76439 h 279397"/>
                  <a:gd name="connsiteX51" fmla="*/ 187566 w 217877"/>
                  <a:gd name="connsiteY51" fmla="*/ 84346 h 279397"/>
                  <a:gd name="connsiteX52" fmla="*/ 194155 w 217877"/>
                  <a:gd name="connsiteY52" fmla="*/ 90936 h 279397"/>
                  <a:gd name="connsiteX53" fmla="*/ 199427 w 217877"/>
                  <a:gd name="connsiteY53" fmla="*/ 102797 h 279397"/>
                  <a:gd name="connsiteX54" fmla="*/ 202062 w 217877"/>
                  <a:gd name="connsiteY54" fmla="*/ 109387 h 279397"/>
                  <a:gd name="connsiteX55" fmla="*/ 208652 w 217877"/>
                  <a:gd name="connsiteY55" fmla="*/ 115976 h 279397"/>
                  <a:gd name="connsiteX56" fmla="*/ 215242 w 217877"/>
                  <a:gd name="connsiteY56" fmla="*/ 122566 h 279397"/>
                  <a:gd name="connsiteX57" fmla="*/ 217878 w 217877"/>
                  <a:gd name="connsiteY57" fmla="*/ 130473 h 279397"/>
                  <a:gd name="connsiteX58" fmla="*/ 207334 w 217877"/>
                  <a:gd name="connsiteY58" fmla="*/ 141017 h 279397"/>
                  <a:gd name="connsiteX59" fmla="*/ 195473 w 217877"/>
                  <a:gd name="connsiteY59" fmla="*/ 143652 h 279397"/>
                  <a:gd name="connsiteX60" fmla="*/ 175704 w 217877"/>
                  <a:gd name="connsiteY60" fmla="*/ 138381 h 279397"/>
                  <a:gd name="connsiteX61" fmla="*/ 166479 w 217877"/>
                  <a:gd name="connsiteY61" fmla="*/ 134427 h 279397"/>
                  <a:gd name="connsiteX62" fmla="*/ 171751 w 217877"/>
                  <a:gd name="connsiteY62" fmla="*/ 143652 h 279397"/>
                  <a:gd name="connsiteX63" fmla="*/ 174387 w 217877"/>
                  <a:gd name="connsiteY63" fmla="*/ 147606 h 279397"/>
                  <a:gd name="connsiteX64" fmla="*/ 180976 w 217877"/>
                  <a:gd name="connsiteY64" fmla="*/ 158150 h 279397"/>
                  <a:gd name="connsiteX65" fmla="*/ 179658 w 217877"/>
                  <a:gd name="connsiteY65" fmla="*/ 177918 h 279397"/>
                  <a:gd name="connsiteX66" fmla="*/ 178340 w 217877"/>
                  <a:gd name="connsiteY66" fmla="*/ 192415 h 279397"/>
                  <a:gd name="connsiteX67" fmla="*/ 180976 w 217877"/>
                  <a:gd name="connsiteY67" fmla="*/ 206913 h 279397"/>
                  <a:gd name="connsiteX68" fmla="*/ 184930 w 217877"/>
                  <a:gd name="connsiteY68" fmla="*/ 230635 h 279397"/>
                  <a:gd name="connsiteX69" fmla="*/ 186247 w 217877"/>
                  <a:gd name="connsiteY69" fmla="*/ 238542 h 279397"/>
                  <a:gd name="connsiteX70" fmla="*/ 184930 w 217877"/>
                  <a:gd name="connsiteY70" fmla="*/ 264900 h 279397"/>
                  <a:gd name="connsiteX71" fmla="*/ 178340 w 217877"/>
                  <a:gd name="connsiteY71" fmla="*/ 268854 h 279397"/>
                  <a:gd name="connsiteX72" fmla="*/ 161207 w 217877"/>
                  <a:gd name="connsiteY72" fmla="*/ 243814 h 279397"/>
                  <a:gd name="connsiteX73" fmla="*/ 141439 w 217877"/>
                  <a:gd name="connsiteY73" fmla="*/ 220092 h 279397"/>
                  <a:gd name="connsiteX74" fmla="*/ 134849 w 217877"/>
                  <a:gd name="connsiteY74" fmla="*/ 218773 h 279397"/>
                  <a:gd name="connsiteX75" fmla="*/ 132213 w 217877"/>
                  <a:gd name="connsiteY75" fmla="*/ 220092 h 279397"/>
                  <a:gd name="connsiteX76" fmla="*/ 132213 w 217877"/>
                  <a:gd name="connsiteY76" fmla="*/ 249085 h 279397"/>
                  <a:gd name="connsiteX77" fmla="*/ 133531 w 217877"/>
                  <a:gd name="connsiteY77" fmla="*/ 262264 h 279397"/>
                  <a:gd name="connsiteX78" fmla="*/ 116398 w 217877"/>
                  <a:gd name="connsiteY78" fmla="*/ 279398 h 2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7877" h="279397">
                    <a:moveTo>
                      <a:pt x="116398" y="279398"/>
                    </a:moveTo>
                    <a:cubicBezTo>
                      <a:pt x="109809" y="279398"/>
                      <a:pt x="105855" y="275443"/>
                      <a:pt x="104537" y="268854"/>
                    </a:cubicBezTo>
                    <a:cubicBezTo>
                      <a:pt x="103219" y="264900"/>
                      <a:pt x="104537" y="262264"/>
                      <a:pt x="105855" y="259629"/>
                    </a:cubicBezTo>
                    <a:cubicBezTo>
                      <a:pt x="105855" y="258311"/>
                      <a:pt x="107173" y="255675"/>
                      <a:pt x="107173" y="254357"/>
                    </a:cubicBezTo>
                    <a:cubicBezTo>
                      <a:pt x="107173" y="253040"/>
                      <a:pt x="107173" y="250404"/>
                      <a:pt x="107173" y="249085"/>
                    </a:cubicBezTo>
                    <a:lnTo>
                      <a:pt x="108491" y="249085"/>
                    </a:lnTo>
                    <a:cubicBezTo>
                      <a:pt x="108491" y="249085"/>
                      <a:pt x="108491" y="249085"/>
                      <a:pt x="108491" y="249085"/>
                    </a:cubicBezTo>
                    <a:cubicBezTo>
                      <a:pt x="107173" y="241178"/>
                      <a:pt x="105855" y="234588"/>
                      <a:pt x="103219" y="226681"/>
                    </a:cubicBezTo>
                    <a:cubicBezTo>
                      <a:pt x="101901" y="222727"/>
                      <a:pt x="97948" y="218773"/>
                      <a:pt x="95312" y="214820"/>
                    </a:cubicBezTo>
                    <a:cubicBezTo>
                      <a:pt x="91358" y="210866"/>
                      <a:pt x="87404" y="205594"/>
                      <a:pt x="84769" y="199005"/>
                    </a:cubicBezTo>
                    <a:cubicBezTo>
                      <a:pt x="84769" y="196369"/>
                      <a:pt x="83450" y="195051"/>
                      <a:pt x="83450" y="192415"/>
                    </a:cubicBezTo>
                    <a:cubicBezTo>
                      <a:pt x="82133" y="187144"/>
                      <a:pt x="82133" y="183190"/>
                      <a:pt x="78179" y="179236"/>
                    </a:cubicBezTo>
                    <a:cubicBezTo>
                      <a:pt x="76861" y="177918"/>
                      <a:pt x="75543" y="177918"/>
                      <a:pt x="75543" y="177918"/>
                    </a:cubicBezTo>
                    <a:cubicBezTo>
                      <a:pt x="75543" y="177918"/>
                      <a:pt x="74225" y="179236"/>
                      <a:pt x="72907" y="181872"/>
                    </a:cubicBezTo>
                    <a:cubicBezTo>
                      <a:pt x="72907" y="185826"/>
                      <a:pt x="72907" y="189779"/>
                      <a:pt x="72907" y="193733"/>
                    </a:cubicBezTo>
                    <a:cubicBezTo>
                      <a:pt x="72907" y="196369"/>
                      <a:pt x="74225" y="200323"/>
                      <a:pt x="74225" y="202958"/>
                    </a:cubicBezTo>
                    <a:lnTo>
                      <a:pt x="74225" y="206913"/>
                    </a:lnTo>
                    <a:cubicBezTo>
                      <a:pt x="74225" y="212184"/>
                      <a:pt x="74225" y="217456"/>
                      <a:pt x="75543" y="222727"/>
                    </a:cubicBezTo>
                    <a:lnTo>
                      <a:pt x="75543" y="225363"/>
                    </a:lnTo>
                    <a:lnTo>
                      <a:pt x="72907" y="226681"/>
                    </a:lnTo>
                    <a:cubicBezTo>
                      <a:pt x="71590" y="226681"/>
                      <a:pt x="70271" y="226681"/>
                      <a:pt x="70271" y="226681"/>
                    </a:cubicBezTo>
                    <a:cubicBezTo>
                      <a:pt x="59728" y="226681"/>
                      <a:pt x="55774" y="210866"/>
                      <a:pt x="54456" y="201641"/>
                    </a:cubicBezTo>
                    <a:cubicBezTo>
                      <a:pt x="54456" y="199005"/>
                      <a:pt x="53138" y="197687"/>
                      <a:pt x="53138" y="196369"/>
                    </a:cubicBezTo>
                    <a:cubicBezTo>
                      <a:pt x="53138" y="195051"/>
                      <a:pt x="51821" y="193733"/>
                      <a:pt x="51821" y="192415"/>
                    </a:cubicBezTo>
                    <a:cubicBezTo>
                      <a:pt x="50502" y="188461"/>
                      <a:pt x="50502" y="185826"/>
                      <a:pt x="47866" y="181872"/>
                    </a:cubicBezTo>
                    <a:cubicBezTo>
                      <a:pt x="46549" y="179236"/>
                      <a:pt x="43913" y="177918"/>
                      <a:pt x="42595" y="176600"/>
                    </a:cubicBezTo>
                    <a:cubicBezTo>
                      <a:pt x="41277" y="175282"/>
                      <a:pt x="39959" y="173965"/>
                      <a:pt x="38642" y="172646"/>
                    </a:cubicBezTo>
                    <a:cubicBezTo>
                      <a:pt x="34687" y="168693"/>
                      <a:pt x="32052" y="163421"/>
                      <a:pt x="30734" y="158150"/>
                    </a:cubicBezTo>
                    <a:cubicBezTo>
                      <a:pt x="29416" y="150242"/>
                      <a:pt x="30734" y="147606"/>
                      <a:pt x="32052" y="142335"/>
                    </a:cubicBezTo>
                    <a:lnTo>
                      <a:pt x="33370" y="139699"/>
                    </a:lnTo>
                    <a:cubicBezTo>
                      <a:pt x="36006" y="131791"/>
                      <a:pt x="33370" y="122566"/>
                      <a:pt x="30734" y="113340"/>
                    </a:cubicBezTo>
                    <a:cubicBezTo>
                      <a:pt x="29416" y="110704"/>
                      <a:pt x="29416" y="106751"/>
                      <a:pt x="28098" y="104115"/>
                    </a:cubicBezTo>
                    <a:cubicBezTo>
                      <a:pt x="25463" y="97525"/>
                      <a:pt x="22827" y="93572"/>
                      <a:pt x="18873" y="89618"/>
                    </a:cubicBezTo>
                    <a:cubicBezTo>
                      <a:pt x="17555" y="88300"/>
                      <a:pt x="14919" y="85664"/>
                      <a:pt x="13601" y="84346"/>
                    </a:cubicBezTo>
                    <a:cubicBezTo>
                      <a:pt x="10965" y="81711"/>
                      <a:pt x="7011" y="79075"/>
                      <a:pt x="5694" y="76439"/>
                    </a:cubicBezTo>
                    <a:cubicBezTo>
                      <a:pt x="-4850" y="61942"/>
                      <a:pt x="1739" y="40855"/>
                      <a:pt x="5694" y="31629"/>
                    </a:cubicBezTo>
                    <a:cubicBezTo>
                      <a:pt x="9647" y="19769"/>
                      <a:pt x="20191" y="17133"/>
                      <a:pt x="29416" y="13179"/>
                    </a:cubicBezTo>
                    <a:cubicBezTo>
                      <a:pt x="32052" y="11861"/>
                      <a:pt x="34687" y="11861"/>
                      <a:pt x="36006" y="10543"/>
                    </a:cubicBezTo>
                    <a:cubicBezTo>
                      <a:pt x="38642" y="9226"/>
                      <a:pt x="41277" y="7907"/>
                      <a:pt x="42595" y="7907"/>
                    </a:cubicBezTo>
                    <a:cubicBezTo>
                      <a:pt x="50502" y="3954"/>
                      <a:pt x="59728" y="0"/>
                      <a:pt x="68954" y="0"/>
                    </a:cubicBezTo>
                    <a:cubicBezTo>
                      <a:pt x="72907" y="0"/>
                      <a:pt x="75543" y="0"/>
                      <a:pt x="79497" y="1318"/>
                    </a:cubicBezTo>
                    <a:cubicBezTo>
                      <a:pt x="83450" y="2636"/>
                      <a:pt x="87404" y="3954"/>
                      <a:pt x="91358" y="6590"/>
                    </a:cubicBezTo>
                    <a:cubicBezTo>
                      <a:pt x="93993" y="7907"/>
                      <a:pt x="96629" y="9226"/>
                      <a:pt x="100583" y="10543"/>
                    </a:cubicBezTo>
                    <a:cubicBezTo>
                      <a:pt x="104537" y="11861"/>
                      <a:pt x="107173" y="13179"/>
                      <a:pt x="111127" y="13179"/>
                    </a:cubicBezTo>
                    <a:cubicBezTo>
                      <a:pt x="115081" y="14497"/>
                      <a:pt x="119034" y="14497"/>
                      <a:pt x="122988" y="17133"/>
                    </a:cubicBezTo>
                    <a:cubicBezTo>
                      <a:pt x="132213" y="21086"/>
                      <a:pt x="136167" y="26358"/>
                      <a:pt x="141439" y="32948"/>
                    </a:cubicBezTo>
                    <a:cubicBezTo>
                      <a:pt x="145392" y="38219"/>
                      <a:pt x="149346" y="43491"/>
                      <a:pt x="155936" y="46127"/>
                    </a:cubicBezTo>
                    <a:cubicBezTo>
                      <a:pt x="157254" y="46127"/>
                      <a:pt x="158572" y="47445"/>
                      <a:pt x="159889" y="47445"/>
                    </a:cubicBezTo>
                    <a:cubicBezTo>
                      <a:pt x="165161" y="50081"/>
                      <a:pt x="170433" y="52717"/>
                      <a:pt x="174387" y="57988"/>
                    </a:cubicBezTo>
                    <a:cubicBezTo>
                      <a:pt x="177023" y="61942"/>
                      <a:pt x="178340" y="65896"/>
                      <a:pt x="178340" y="68532"/>
                    </a:cubicBezTo>
                    <a:cubicBezTo>
                      <a:pt x="179658" y="71167"/>
                      <a:pt x="179658" y="73803"/>
                      <a:pt x="180976" y="76439"/>
                    </a:cubicBezTo>
                    <a:cubicBezTo>
                      <a:pt x="182294" y="79075"/>
                      <a:pt x="184930" y="81711"/>
                      <a:pt x="187566" y="84346"/>
                    </a:cubicBezTo>
                    <a:cubicBezTo>
                      <a:pt x="190202" y="86982"/>
                      <a:pt x="191519" y="88300"/>
                      <a:pt x="194155" y="90936"/>
                    </a:cubicBezTo>
                    <a:cubicBezTo>
                      <a:pt x="196791" y="94890"/>
                      <a:pt x="198109" y="98844"/>
                      <a:pt x="199427" y="102797"/>
                    </a:cubicBezTo>
                    <a:cubicBezTo>
                      <a:pt x="200745" y="105433"/>
                      <a:pt x="200745" y="106751"/>
                      <a:pt x="202062" y="109387"/>
                    </a:cubicBezTo>
                    <a:cubicBezTo>
                      <a:pt x="203381" y="112023"/>
                      <a:pt x="206016" y="114659"/>
                      <a:pt x="208652" y="115976"/>
                    </a:cubicBezTo>
                    <a:cubicBezTo>
                      <a:pt x="211288" y="117294"/>
                      <a:pt x="213924" y="119930"/>
                      <a:pt x="215242" y="122566"/>
                    </a:cubicBezTo>
                    <a:cubicBezTo>
                      <a:pt x="217878" y="126519"/>
                      <a:pt x="217878" y="129155"/>
                      <a:pt x="217878" y="130473"/>
                    </a:cubicBezTo>
                    <a:cubicBezTo>
                      <a:pt x="216560" y="134427"/>
                      <a:pt x="212606" y="138381"/>
                      <a:pt x="207334" y="141017"/>
                    </a:cubicBezTo>
                    <a:cubicBezTo>
                      <a:pt x="203381" y="142335"/>
                      <a:pt x="199427" y="143652"/>
                      <a:pt x="195473" y="143652"/>
                    </a:cubicBezTo>
                    <a:cubicBezTo>
                      <a:pt x="187566" y="143652"/>
                      <a:pt x="180976" y="141017"/>
                      <a:pt x="175704" y="138381"/>
                    </a:cubicBezTo>
                    <a:cubicBezTo>
                      <a:pt x="173068" y="137063"/>
                      <a:pt x="169115" y="135745"/>
                      <a:pt x="166479" y="134427"/>
                    </a:cubicBezTo>
                    <a:cubicBezTo>
                      <a:pt x="167797" y="138381"/>
                      <a:pt x="169115" y="141017"/>
                      <a:pt x="171751" y="143652"/>
                    </a:cubicBezTo>
                    <a:cubicBezTo>
                      <a:pt x="173068" y="144971"/>
                      <a:pt x="174387" y="146288"/>
                      <a:pt x="174387" y="147606"/>
                    </a:cubicBezTo>
                    <a:cubicBezTo>
                      <a:pt x="177023" y="150242"/>
                      <a:pt x="179658" y="154196"/>
                      <a:pt x="180976" y="158150"/>
                    </a:cubicBezTo>
                    <a:cubicBezTo>
                      <a:pt x="183612" y="164739"/>
                      <a:pt x="182294" y="171329"/>
                      <a:pt x="179658" y="177918"/>
                    </a:cubicBezTo>
                    <a:cubicBezTo>
                      <a:pt x="178340" y="183190"/>
                      <a:pt x="177023" y="187144"/>
                      <a:pt x="178340" y="192415"/>
                    </a:cubicBezTo>
                    <a:cubicBezTo>
                      <a:pt x="179658" y="197687"/>
                      <a:pt x="180976" y="201641"/>
                      <a:pt x="180976" y="206913"/>
                    </a:cubicBezTo>
                    <a:cubicBezTo>
                      <a:pt x="183612" y="214820"/>
                      <a:pt x="184930" y="222727"/>
                      <a:pt x="184930" y="230635"/>
                    </a:cubicBezTo>
                    <a:cubicBezTo>
                      <a:pt x="184930" y="233271"/>
                      <a:pt x="184930" y="235906"/>
                      <a:pt x="186247" y="238542"/>
                    </a:cubicBezTo>
                    <a:cubicBezTo>
                      <a:pt x="187566" y="247768"/>
                      <a:pt x="190202" y="258311"/>
                      <a:pt x="184930" y="264900"/>
                    </a:cubicBezTo>
                    <a:cubicBezTo>
                      <a:pt x="182294" y="267536"/>
                      <a:pt x="180976" y="268854"/>
                      <a:pt x="178340" y="268854"/>
                    </a:cubicBezTo>
                    <a:cubicBezTo>
                      <a:pt x="170433" y="268854"/>
                      <a:pt x="165161" y="255675"/>
                      <a:pt x="161207" y="243814"/>
                    </a:cubicBezTo>
                    <a:cubicBezTo>
                      <a:pt x="157254" y="230635"/>
                      <a:pt x="151982" y="224045"/>
                      <a:pt x="141439" y="220092"/>
                    </a:cubicBezTo>
                    <a:cubicBezTo>
                      <a:pt x="138803" y="218773"/>
                      <a:pt x="137485" y="218773"/>
                      <a:pt x="134849" y="218773"/>
                    </a:cubicBezTo>
                    <a:cubicBezTo>
                      <a:pt x="133531" y="218773"/>
                      <a:pt x="132213" y="220092"/>
                      <a:pt x="132213" y="220092"/>
                    </a:cubicBezTo>
                    <a:cubicBezTo>
                      <a:pt x="128260" y="224045"/>
                      <a:pt x="130896" y="239860"/>
                      <a:pt x="132213" y="249085"/>
                    </a:cubicBezTo>
                    <a:cubicBezTo>
                      <a:pt x="133531" y="254357"/>
                      <a:pt x="133531" y="259629"/>
                      <a:pt x="133531" y="262264"/>
                    </a:cubicBezTo>
                    <a:cubicBezTo>
                      <a:pt x="130896" y="272808"/>
                      <a:pt x="122988" y="279398"/>
                      <a:pt x="116398" y="279398"/>
                    </a:cubicBezTo>
                    <a:close/>
                  </a:path>
                </a:pathLst>
              </a:custGeom>
              <a:grpFill/>
              <a:ln w="6350" cap="flat">
                <a:solidFill>
                  <a:srgbClr val="94C33D"/>
                </a:solid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C8FC7C98-6E96-EB73-810F-F0EC21C4EBF3}"/>
                  </a:ext>
                </a:extLst>
              </p:cNvPr>
              <p:cNvSpPr/>
              <p:nvPr/>
            </p:nvSpPr>
            <p:spPr>
              <a:xfrm>
                <a:off x="6697448" y="8804815"/>
                <a:ext cx="229780" cy="284669"/>
              </a:xfrm>
              <a:custGeom>
                <a:avLst/>
                <a:gdLst>
                  <a:gd name="connsiteX0" fmla="*/ 122241 w 229780"/>
                  <a:gd name="connsiteY0" fmla="*/ 284669 h 284669"/>
                  <a:gd name="connsiteX1" fmla="*/ 106426 w 229780"/>
                  <a:gd name="connsiteY1" fmla="*/ 270172 h 284669"/>
                  <a:gd name="connsiteX2" fmla="*/ 107744 w 229780"/>
                  <a:gd name="connsiteY2" fmla="*/ 258311 h 284669"/>
                  <a:gd name="connsiteX3" fmla="*/ 109062 w 229780"/>
                  <a:gd name="connsiteY3" fmla="*/ 254357 h 284669"/>
                  <a:gd name="connsiteX4" fmla="*/ 109062 w 229780"/>
                  <a:gd name="connsiteY4" fmla="*/ 250404 h 284669"/>
                  <a:gd name="connsiteX5" fmla="*/ 107744 w 229780"/>
                  <a:gd name="connsiteY5" fmla="*/ 246450 h 284669"/>
                  <a:gd name="connsiteX6" fmla="*/ 109062 w 229780"/>
                  <a:gd name="connsiteY6" fmla="*/ 246450 h 284669"/>
                  <a:gd name="connsiteX7" fmla="*/ 105108 w 229780"/>
                  <a:gd name="connsiteY7" fmla="*/ 229316 h 284669"/>
                  <a:gd name="connsiteX8" fmla="*/ 98519 w 229780"/>
                  <a:gd name="connsiteY8" fmla="*/ 220092 h 284669"/>
                  <a:gd name="connsiteX9" fmla="*/ 86657 w 229780"/>
                  <a:gd name="connsiteY9" fmla="*/ 202958 h 284669"/>
                  <a:gd name="connsiteX10" fmla="*/ 86657 w 229780"/>
                  <a:gd name="connsiteY10" fmla="*/ 202958 h 284669"/>
                  <a:gd name="connsiteX11" fmla="*/ 86657 w 229780"/>
                  <a:gd name="connsiteY11" fmla="*/ 206913 h 284669"/>
                  <a:gd name="connsiteX12" fmla="*/ 86657 w 229780"/>
                  <a:gd name="connsiteY12" fmla="*/ 210866 h 284669"/>
                  <a:gd name="connsiteX13" fmla="*/ 87975 w 229780"/>
                  <a:gd name="connsiteY13" fmla="*/ 225363 h 284669"/>
                  <a:gd name="connsiteX14" fmla="*/ 89293 w 229780"/>
                  <a:gd name="connsiteY14" fmla="*/ 233271 h 284669"/>
                  <a:gd name="connsiteX15" fmla="*/ 82703 w 229780"/>
                  <a:gd name="connsiteY15" fmla="*/ 235906 h 284669"/>
                  <a:gd name="connsiteX16" fmla="*/ 78750 w 229780"/>
                  <a:gd name="connsiteY16" fmla="*/ 235906 h 284669"/>
                  <a:gd name="connsiteX17" fmla="*/ 57664 w 229780"/>
                  <a:gd name="connsiteY17" fmla="*/ 206913 h 284669"/>
                  <a:gd name="connsiteX18" fmla="*/ 56345 w 229780"/>
                  <a:gd name="connsiteY18" fmla="*/ 201641 h 284669"/>
                  <a:gd name="connsiteX19" fmla="*/ 55028 w 229780"/>
                  <a:gd name="connsiteY19" fmla="*/ 197687 h 284669"/>
                  <a:gd name="connsiteX20" fmla="*/ 51074 w 229780"/>
                  <a:gd name="connsiteY20" fmla="*/ 189779 h 284669"/>
                  <a:gd name="connsiteX21" fmla="*/ 47120 w 229780"/>
                  <a:gd name="connsiteY21" fmla="*/ 185826 h 284669"/>
                  <a:gd name="connsiteX22" fmla="*/ 41848 w 229780"/>
                  <a:gd name="connsiteY22" fmla="*/ 181872 h 284669"/>
                  <a:gd name="connsiteX23" fmla="*/ 31305 w 229780"/>
                  <a:gd name="connsiteY23" fmla="*/ 164739 h 284669"/>
                  <a:gd name="connsiteX24" fmla="*/ 32623 w 229780"/>
                  <a:gd name="connsiteY24" fmla="*/ 146288 h 284669"/>
                  <a:gd name="connsiteX25" fmla="*/ 33940 w 229780"/>
                  <a:gd name="connsiteY25" fmla="*/ 143652 h 284669"/>
                  <a:gd name="connsiteX26" fmla="*/ 31305 w 229780"/>
                  <a:gd name="connsiteY26" fmla="*/ 121248 h 284669"/>
                  <a:gd name="connsiteX27" fmla="*/ 28669 w 229780"/>
                  <a:gd name="connsiteY27" fmla="*/ 112023 h 284669"/>
                  <a:gd name="connsiteX28" fmla="*/ 20761 w 229780"/>
                  <a:gd name="connsiteY28" fmla="*/ 98844 h 284669"/>
                  <a:gd name="connsiteX29" fmla="*/ 15490 w 229780"/>
                  <a:gd name="connsiteY29" fmla="*/ 93572 h 284669"/>
                  <a:gd name="connsiteX30" fmla="*/ 6265 w 229780"/>
                  <a:gd name="connsiteY30" fmla="*/ 84346 h 284669"/>
                  <a:gd name="connsiteX31" fmla="*/ 6265 w 229780"/>
                  <a:gd name="connsiteY31" fmla="*/ 35584 h 284669"/>
                  <a:gd name="connsiteX32" fmla="*/ 32623 w 229780"/>
                  <a:gd name="connsiteY32" fmla="*/ 14497 h 284669"/>
                  <a:gd name="connsiteX33" fmla="*/ 39212 w 229780"/>
                  <a:gd name="connsiteY33" fmla="*/ 11861 h 284669"/>
                  <a:gd name="connsiteX34" fmla="*/ 45802 w 229780"/>
                  <a:gd name="connsiteY34" fmla="*/ 9226 h 284669"/>
                  <a:gd name="connsiteX35" fmla="*/ 74796 w 229780"/>
                  <a:gd name="connsiteY35" fmla="*/ 0 h 284669"/>
                  <a:gd name="connsiteX36" fmla="*/ 86657 w 229780"/>
                  <a:gd name="connsiteY36" fmla="*/ 1318 h 284669"/>
                  <a:gd name="connsiteX37" fmla="*/ 98519 w 229780"/>
                  <a:gd name="connsiteY37" fmla="*/ 6590 h 284669"/>
                  <a:gd name="connsiteX38" fmla="*/ 107744 w 229780"/>
                  <a:gd name="connsiteY38" fmla="*/ 10543 h 284669"/>
                  <a:gd name="connsiteX39" fmla="*/ 118287 w 229780"/>
                  <a:gd name="connsiteY39" fmla="*/ 13179 h 284669"/>
                  <a:gd name="connsiteX40" fmla="*/ 131466 w 229780"/>
                  <a:gd name="connsiteY40" fmla="*/ 17133 h 284669"/>
                  <a:gd name="connsiteX41" fmla="*/ 151235 w 229780"/>
                  <a:gd name="connsiteY41" fmla="*/ 34265 h 284669"/>
                  <a:gd name="connsiteX42" fmla="*/ 163097 w 229780"/>
                  <a:gd name="connsiteY42" fmla="*/ 46127 h 284669"/>
                  <a:gd name="connsiteX43" fmla="*/ 167050 w 229780"/>
                  <a:gd name="connsiteY43" fmla="*/ 47445 h 284669"/>
                  <a:gd name="connsiteX44" fmla="*/ 184183 w 229780"/>
                  <a:gd name="connsiteY44" fmla="*/ 59306 h 284669"/>
                  <a:gd name="connsiteX45" fmla="*/ 189455 w 229780"/>
                  <a:gd name="connsiteY45" fmla="*/ 71167 h 284669"/>
                  <a:gd name="connsiteX46" fmla="*/ 192090 w 229780"/>
                  <a:gd name="connsiteY46" fmla="*/ 77756 h 284669"/>
                  <a:gd name="connsiteX47" fmla="*/ 197362 w 229780"/>
                  <a:gd name="connsiteY47" fmla="*/ 84346 h 284669"/>
                  <a:gd name="connsiteX48" fmla="*/ 203952 w 229780"/>
                  <a:gd name="connsiteY48" fmla="*/ 90936 h 284669"/>
                  <a:gd name="connsiteX49" fmla="*/ 210541 w 229780"/>
                  <a:gd name="connsiteY49" fmla="*/ 104115 h 284669"/>
                  <a:gd name="connsiteX50" fmla="*/ 213177 w 229780"/>
                  <a:gd name="connsiteY50" fmla="*/ 109387 h 284669"/>
                  <a:gd name="connsiteX51" fmla="*/ 218448 w 229780"/>
                  <a:gd name="connsiteY51" fmla="*/ 114659 h 284669"/>
                  <a:gd name="connsiteX52" fmla="*/ 226356 w 229780"/>
                  <a:gd name="connsiteY52" fmla="*/ 121248 h 284669"/>
                  <a:gd name="connsiteX53" fmla="*/ 228992 w 229780"/>
                  <a:gd name="connsiteY53" fmla="*/ 134427 h 284669"/>
                  <a:gd name="connsiteX54" fmla="*/ 215813 w 229780"/>
                  <a:gd name="connsiteY54" fmla="*/ 147606 h 284669"/>
                  <a:gd name="connsiteX55" fmla="*/ 201316 w 229780"/>
                  <a:gd name="connsiteY55" fmla="*/ 151560 h 284669"/>
                  <a:gd name="connsiteX56" fmla="*/ 182865 w 229780"/>
                  <a:gd name="connsiteY56" fmla="*/ 147606 h 284669"/>
                  <a:gd name="connsiteX57" fmla="*/ 184183 w 229780"/>
                  <a:gd name="connsiteY57" fmla="*/ 148924 h 284669"/>
                  <a:gd name="connsiteX58" fmla="*/ 192090 w 229780"/>
                  <a:gd name="connsiteY58" fmla="*/ 162103 h 284669"/>
                  <a:gd name="connsiteX59" fmla="*/ 190773 w 229780"/>
                  <a:gd name="connsiteY59" fmla="*/ 184508 h 284669"/>
                  <a:gd name="connsiteX60" fmla="*/ 189455 w 229780"/>
                  <a:gd name="connsiteY60" fmla="*/ 196369 h 284669"/>
                  <a:gd name="connsiteX61" fmla="*/ 192090 w 229780"/>
                  <a:gd name="connsiteY61" fmla="*/ 209548 h 284669"/>
                  <a:gd name="connsiteX62" fmla="*/ 197362 w 229780"/>
                  <a:gd name="connsiteY62" fmla="*/ 235906 h 284669"/>
                  <a:gd name="connsiteX63" fmla="*/ 198680 w 229780"/>
                  <a:gd name="connsiteY63" fmla="*/ 242496 h 284669"/>
                  <a:gd name="connsiteX64" fmla="*/ 197362 w 229780"/>
                  <a:gd name="connsiteY64" fmla="*/ 274126 h 284669"/>
                  <a:gd name="connsiteX65" fmla="*/ 186819 w 229780"/>
                  <a:gd name="connsiteY65" fmla="*/ 280715 h 284669"/>
                  <a:gd name="connsiteX66" fmla="*/ 165732 w 229780"/>
                  <a:gd name="connsiteY66" fmla="*/ 251721 h 284669"/>
                  <a:gd name="connsiteX67" fmla="*/ 148599 w 229780"/>
                  <a:gd name="connsiteY67" fmla="*/ 230635 h 284669"/>
                  <a:gd name="connsiteX68" fmla="*/ 144646 w 229780"/>
                  <a:gd name="connsiteY68" fmla="*/ 229316 h 284669"/>
                  <a:gd name="connsiteX69" fmla="*/ 145963 w 229780"/>
                  <a:gd name="connsiteY69" fmla="*/ 254357 h 284669"/>
                  <a:gd name="connsiteX70" fmla="*/ 147282 w 229780"/>
                  <a:gd name="connsiteY70" fmla="*/ 268854 h 284669"/>
                  <a:gd name="connsiteX71" fmla="*/ 122241 w 229780"/>
                  <a:gd name="connsiteY71" fmla="*/ 284669 h 284669"/>
                  <a:gd name="connsiteX72" fmla="*/ 116970 w 229780"/>
                  <a:gd name="connsiteY72" fmla="*/ 251721 h 284669"/>
                  <a:gd name="connsiteX73" fmla="*/ 116970 w 229780"/>
                  <a:gd name="connsiteY73" fmla="*/ 253040 h 284669"/>
                  <a:gd name="connsiteX74" fmla="*/ 115651 w 229780"/>
                  <a:gd name="connsiteY74" fmla="*/ 259629 h 284669"/>
                  <a:gd name="connsiteX75" fmla="*/ 114334 w 229780"/>
                  <a:gd name="connsiteY75" fmla="*/ 266219 h 284669"/>
                  <a:gd name="connsiteX76" fmla="*/ 120923 w 229780"/>
                  <a:gd name="connsiteY76" fmla="*/ 272808 h 284669"/>
                  <a:gd name="connsiteX77" fmla="*/ 132784 w 229780"/>
                  <a:gd name="connsiteY77" fmla="*/ 260947 h 284669"/>
                  <a:gd name="connsiteX78" fmla="*/ 131466 w 229780"/>
                  <a:gd name="connsiteY78" fmla="*/ 249085 h 284669"/>
                  <a:gd name="connsiteX79" fmla="*/ 132784 w 229780"/>
                  <a:gd name="connsiteY79" fmla="*/ 216137 h 284669"/>
                  <a:gd name="connsiteX80" fmla="*/ 147282 w 229780"/>
                  <a:gd name="connsiteY80" fmla="*/ 214820 h 284669"/>
                  <a:gd name="connsiteX81" fmla="*/ 169686 w 229780"/>
                  <a:gd name="connsiteY81" fmla="*/ 242496 h 284669"/>
                  <a:gd name="connsiteX82" fmla="*/ 181547 w 229780"/>
                  <a:gd name="connsiteY82" fmla="*/ 264900 h 284669"/>
                  <a:gd name="connsiteX83" fmla="*/ 184183 w 229780"/>
                  <a:gd name="connsiteY83" fmla="*/ 262264 h 284669"/>
                  <a:gd name="connsiteX84" fmla="*/ 184183 w 229780"/>
                  <a:gd name="connsiteY84" fmla="*/ 239860 h 284669"/>
                  <a:gd name="connsiteX85" fmla="*/ 182865 w 229780"/>
                  <a:gd name="connsiteY85" fmla="*/ 230635 h 284669"/>
                  <a:gd name="connsiteX86" fmla="*/ 178911 w 229780"/>
                  <a:gd name="connsiteY86" fmla="*/ 206913 h 284669"/>
                  <a:gd name="connsiteX87" fmla="*/ 174957 w 229780"/>
                  <a:gd name="connsiteY87" fmla="*/ 192415 h 284669"/>
                  <a:gd name="connsiteX88" fmla="*/ 176276 w 229780"/>
                  <a:gd name="connsiteY88" fmla="*/ 176600 h 284669"/>
                  <a:gd name="connsiteX89" fmla="*/ 177593 w 229780"/>
                  <a:gd name="connsiteY89" fmla="*/ 159467 h 284669"/>
                  <a:gd name="connsiteX90" fmla="*/ 171004 w 229780"/>
                  <a:gd name="connsiteY90" fmla="*/ 150242 h 284669"/>
                  <a:gd name="connsiteX91" fmla="*/ 167050 w 229780"/>
                  <a:gd name="connsiteY91" fmla="*/ 146288 h 284669"/>
                  <a:gd name="connsiteX92" fmla="*/ 161778 w 229780"/>
                  <a:gd name="connsiteY92" fmla="*/ 135745 h 284669"/>
                  <a:gd name="connsiteX93" fmla="*/ 157825 w 229780"/>
                  <a:gd name="connsiteY93" fmla="*/ 126519 h 284669"/>
                  <a:gd name="connsiteX94" fmla="*/ 167050 w 229780"/>
                  <a:gd name="connsiteY94" fmla="*/ 129155 h 284669"/>
                  <a:gd name="connsiteX95" fmla="*/ 176276 w 229780"/>
                  <a:gd name="connsiteY95" fmla="*/ 133109 h 284669"/>
                  <a:gd name="connsiteX96" fmla="*/ 205269 w 229780"/>
                  <a:gd name="connsiteY96" fmla="*/ 135745 h 284669"/>
                  <a:gd name="connsiteX97" fmla="*/ 213177 w 229780"/>
                  <a:gd name="connsiteY97" fmla="*/ 127838 h 284669"/>
                  <a:gd name="connsiteX98" fmla="*/ 211859 w 229780"/>
                  <a:gd name="connsiteY98" fmla="*/ 123883 h 284669"/>
                  <a:gd name="connsiteX99" fmla="*/ 206588 w 229780"/>
                  <a:gd name="connsiteY99" fmla="*/ 118612 h 284669"/>
                  <a:gd name="connsiteX100" fmla="*/ 198680 w 229780"/>
                  <a:gd name="connsiteY100" fmla="*/ 109387 h 284669"/>
                  <a:gd name="connsiteX101" fmla="*/ 196045 w 229780"/>
                  <a:gd name="connsiteY101" fmla="*/ 102797 h 284669"/>
                  <a:gd name="connsiteX102" fmla="*/ 190773 w 229780"/>
                  <a:gd name="connsiteY102" fmla="*/ 92254 h 284669"/>
                  <a:gd name="connsiteX103" fmla="*/ 185501 w 229780"/>
                  <a:gd name="connsiteY103" fmla="*/ 85664 h 284669"/>
                  <a:gd name="connsiteX104" fmla="*/ 177593 w 229780"/>
                  <a:gd name="connsiteY104" fmla="*/ 76439 h 284669"/>
                  <a:gd name="connsiteX105" fmla="*/ 174957 w 229780"/>
                  <a:gd name="connsiteY105" fmla="*/ 67213 h 284669"/>
                  <a:gd name="connsiteX106" fmla="*/ 171004 w 229780"/>
                  <a:gd name="connsiteY106" fmla="*/ 57988 h 284669"/>
                  <a:gd name="connsiteX107" fmla="*/ 157825 w 229780"/>
                  <a:gd name="connsiteY107" fmla="*/ 50081 h 284669"/>
                  <a:gd name="connsiteX108" fmla="*/ 153871 w 229780"/>
                  <a:gd name="connsiteY108" fmla="*/ 48763 h 284669"/>
                  <a:gd name="connsiteX109" fmla="*/ 138056 w 229780"/>
                  <a:gd name="connsiteY109" fmla="*/ 34265 h 284669"/>
                  <a:gd name="connsiteX110" fmla="*/ 122241 w 229780"/>
                  <a:gd name="connsiteY110" fmla="*/ 19769 h 284669"/>
                  <a:gd name="connsiteX111" fmla="*/ 110380 w 229780"/>
                  <a:gd name="connsiteY111" fmla="*/ 17133 h 284669"/>
                  <a:gd name="connsiteX112" fmla="*/ 98519 w 229780"/>
                  <a:gd name="connsiteY112" fmla="*/ 14497 h 284669"/>
                  <a:gd name="connsiteX113" fmla="*/ 89293 w 229780"/>
                  <a:gd name="connsiteY113" fmla="*/ 10543 h 284669"/>
                  <a:gd name="connsiteX114" fmla="*/ 77432 w 229780"/>
                  <a:gd name="connsiteY114" fmla="*/ 5271 h 284669"/>
                  <a:gd name="connsiteX115" fmla="*/ 68207 w 229780"/>
                  <a:gd name="connsiteY115" fmla="*/ 3954 h 284669"/>
                  <a:gd name="connsiteX116" fmla="*/ 44484 w 229780"/>
                  <a:gd name="connsiteY116" fmla="*/ 11861 h 284669"/>
                  <a:gd name="connsiteX117" fmla="*/ 37895 w 229780"/>
                  <a:gd name="connsiteY117" fmla="*/ 14497 h 284669"/>
                  <a:gd name="connsiteX118" fmla="*/ 29987 w 229780"/>
                  <a:gd name="connsiteY118" fmla="*/ 17133 h 284669"/>
                  <a:gd name="connsiteX119" fmla="*/ 8901 w 229780"/>
                  <a:gd name="connsiteY119" fmla="*/ 32948 h 284669"/>
                  <a:gd name="connsiteX120" fmla="*/ 7582 w 229780"/>
                  <a:gd name="connsiteY120" fmla="*/ 72485 h 284669"/>
                  <a:gd name="connsiteX121" fmla="*/ 15490 w 229780"/>
                  <a:gd name="connsiteY121" fmla="*/ 80392 h 284669"/>
                  <a:gd name="connsiteX122" fmla="*/ 22080 w 229780"/>
                  <a:gd name="connsiteY122" fmla="*/ 85664 h 284669"/>
                  <a:gd name="connsiteX123" fmla="*/ 32623 w 229780"/>
                  <a:gd name="connsiteY123" fmla="*/ 101480 h 284669"/>
                  <a:gd name="connsiteX124" fmla="*/ 32623 w 229780"/>
                  <a:gd name="connsiteY124" fmla="*/ 102797 h 284669"/>
                  <a:gd name="connsiteX125" fmla="*/ 35259 w 229780"/>
                  <a:gd name="connsiteY125" fmla="*/ 112023 h 284669"/>
                  <a:gd name="connsiteX126" fmla="*/ 36576 w 229780"/>
                  <a:gd name="connsiteY126" fmla="*/ 141017 h 284669"/>
                  <a:gd name="connsiteX127" fmla="*/ 35259 w 229780"/>
                  <a:gd name="connsiteY127" fmla="*/ 143652 h 284669"/>
                  <a:gd name="connsiteX128" fmla="*/ 33940 w 229780"/>
                  <a:gd name="connsiteY128" fmla="*/ 156831 h 284669"/>
                  <a:gd name="connsiteX129" fmla="*/ 40530 w 229780"/>
                  <a:gd name="connsiteY129" fmla="*/ 168693 h 284669"/>
                  <a:gd name="connsiteX130" fmla="*/ 44484 w 229780"/>
                  <a:gd name="connsiteY130" fmla="*/ 171329 h 284669"/>
                  <a:gd name="connsiteX131" fmla="*/ 51074 w 229780"/>
                  <a:gd name="connsiteY131" fmla="*/ 177918 h 284669"/>
                  <a:gd name="connsiteX132" fmla="*/ 56345 w 229780"/>
                  <a:gd name="connsiteY132" fmla="*/ 189779 h 284669"/>
                  <a:gd name="connsiteX133" fmla="*/ 57664 w 229780"/>
                  <a:gd name="connsiteY133" fmla="*/ 193733 h 284669"/>
                  <a:gd name="connsiteX134" fmla="*/ 58981 w 229780"/>
                  <a:gd name="connsiteY134" fmla="*/ 199005 h 284669"/>
                  <a:gd name="connsiteX135" fmla="*/ 70843 w 229780"/>
                  <a:gd name="connsiteY135" fmla="*/ 220092 h 284669"/>
                  <a:gd name="connsiteX136" fmla="*/ 70843 w 229780"/>
                  <a:gd name="connsiteY136" fmla="*/ 220092 h 284669"/>
                  <a:gd name="connsiteX137" fmla="*/ 69524 w 229780"/>
                  <a:gd name="connsiteY137" fmla="*/ 205594 h 284669"/>
                  <a:gd name="connsiteX138" fmla="*/ 69524 w 229780"/>
                  <a:gd name="connsiteY138" fmla="*/ 201641 h 284669"/>
                  <a:gd name="connsiteX139" fmla="*/ 68207 w 229780"/>
                  <a:gd name="connsiteY139" fmla="*/ 193733 h 284669"/>
                  <a:gd name="connsiteX140" fmla="*/ 68207 w 229780"/>
                  <a:gd name="connsiteY140" fmla="*/ 180554 h 284669"/>
                  <a:gd name="connsiteX141" fmla="*/ 81386 w 229780"/>
                  <a:gd name="connsiteY141" fmla="*/ 175282 h 284669"/>
                  <a:gd name="connsiteX142" fmla="*/ 86657 w 229780"/>
                  <a:gd name="connsiteY142" fmla="*/ 189779 h 284669"/>
                  <a:gd name="connsiteX143" fmla="*/ 87975 w 229780"/>
                  <a:gd name="connsiteY143" fmla="*/ 196369 h 284669"/>
                  <a:gd name="connsiteX144" fmla="*/ 97201 w 229780"/>
                  <a:gd name="connsiteY144" fmla="*/ 209548 h 284669"/>
                  <a:gd name="connsiteX145" fmla="*/ 106426 w 229780"/>
                  <a:gd name="connsiteY145" fmla="*/ 222727 h 284669"/>
                  <a:gd name="connsiteX146" fmla="*/ 111698 w 229780"/>
                  <a:gd name="connsiteY146" fmla="*/ 245132 h 284669"/>
                  <a:gd name="connsiteX147" fmla="*/ 111698 w 229780"/>
                  <a:gd name="connsiteY147" fmla="*/ 246450 h 284669"/>
                  <a:gd name="connsiteX148" fmla="*/ 116970 w 229780"/>
                  <a:gd name="connsiteY148" fmla="*/ 251721 h 284669"/>
                  <a:gd name="connsiteX149" fmla="*/ 116970 w 229780"/>
                  <a:gd name="connsiteY149" fmla="*/ 251721 h 28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29780" h="284669">
                    <a:moveTo>
                      <a:pt x="122241" y="284669"/>
                    </a:moveTo>
                    <a:cubicBezTo>
                      <a:pt x="114334" y="284669"/>
                      <a:pt x="107744" y="279398"/>
                      <a:pt x="106426" y="270172"/>
                    </a:cubicBezTo>
                    <a:cubicBezTo>
                      <a:pt x="105108" y="266219"/>
                      <a:pt x="106426" y="260947"/>
                      <a:pt x="107744" y="258311"/>
                    </a:cubicBezTo>
                    <a:cubicBezTo>
                      <a:pt x="107744" y="256993"/>
                      <a:pt x="109062" y="255675"/>
                      <a:pt x="109062" y="254357"/>
                    </a:cubicBezTo>
                    <a:cubicBezTo>
                      <a:pt x="109062" y="253040"/>
                      <a:pt x="109062" y="251721"/>
                      <a:pt x="109062" y="250404"/>
                    </a:cubicBezTo>
                    <a:lnTo>
                      <a:pt x="107744" y="246450"/>
                    </a:lnTo>
                    <a:lnTo>
                      <a:pt x="109062" y="246450"/>
                    </a:lnTo>
                    <a:cubicBezTo>
                      <a:pt x="107744" y="241178"/>
                      <a:pt x="106426" y="234588"/>
                      <a:pt x="105108" y="229316"/>
                    </a:cubicBezTo>
                    <a:cubicBezTo>
                      <a:pt x="103791" y="226681"/>
                      <a:pt x="101155" y="222727"/>
                      <a:pt x="98519" y="220092"/>
                    </a:cubicBezTo>
                    <a:cubicBezTo>
                      <a:pt x="94565" y="216137"/>
                      <a:pt x="89293" y="210866"/>
                      <a:pt x="86657" y="202958"/>
                    </a:cubicBezTo>
                    <a:cubicBezTo>
                      <a:pt x="86657" y="202958"/>
                      <a:pt x="86657" y="202958"/>
                      <a:pt x="86657" y="202958"/>
                    </a:cubicBezTo>
                    <a:cubicBezTo>
                      <a:pt x="86657" y="204277"/>
                      <a:pt x="86657" y="205594"/>
                      <a:pt x="86657" y="206913"/>
                    </a:cubicBezTo>
                    <a:lnTo>
                      <a:pt x="86657" y="210866"/>
                    </a:lnTo>
                    <a:cubicBezTo>
                      <a:pt x="86657" y="216137"/>
                      <a:pt x="86657" y="220092"/>
                      <a:pt x="87975" y="225363"/>
                    </a:cubicBezTo>
                    <a:lnTo>
                      <a:pt x="89293" y="233271"/>
                    </a:lnTo>
                    <a:lnTo>
                      <a:pt x="82703" y="235906"/>
                    </a:lnTo>
                    <a:cubicBezTo>
                      <a:pt x="81386" y="235906"/>
                      <a:pt x="80067" y="235906"/>
                      <a:pt x="78750" y="235906"/>
                    </a:cubicBezTo>
                    <a:cubicBezTo>
                      <a:pt x="64253" y="235906"/>
                      <a:pt x="60299" y="217456"/>
                      <a:pt x="57664" y="206913"/>
                    </a:cubicBezTo>
                    <a:cubicBezTo>
                      <a:pt x="57664" y="204277"/>
                      <a:pt x="56345" y="202958"/>
                      <a:pt x="56345" y="201641"/>
                    </a:cubicBezTo>
                    <a:lnTo>
                      <a:pt x="55028" y="197687"/>
                    </a:lnTo>
                    <a:cubicBezTo>
                      <a:pt x="53709" y="193733"/>
                      <a:pt x="53709" y="191097"/>
                      <a:pt x="51074" y="189779"/>
                    </a:cubicBezTo>
                    <a:cubicBezTo>
                      <a:pt x="49756" y="188461"/>
                      <a:pt x="48438" y="187144"/>
                      <a:pt x="47120" y="185826"/>
                    </a:cubicBezTo>
                    <a:cubicBezTo>
                      <a:pt x="44484" y="184508"/>
                      <a:pt x="43166" y="183190"/>
                      <a:pt x="41848" y="181872"/>
                    </a:cubicBezTo>
                    <a:cubicBezTo>
                      <a:pt x="36576" y="176600"/>
                      <a:pt x="33940" y="171329"/>
                      <a:pt x="31305" y="164739"/>
                    </a:cubicBezTo>
                    <a:cubicBezTo>
                      <a:pt x="29987" y="155514"/>
                      <a:pt x="31305" y="151560"/>
                      <a:pt x="32623" y="146288"/>
                    </a:cubicBezTo>
                    <a:lnTo>
                      <a:pt x="33940" y="143652"/>
                    </a:lnTo>
                    <a:cubicBezTo>
                      <a:pt x="36576" y="137063"/>
                      <a:pt x="33940" y="129155"/>
                      <a:pt x="31305" y="121248"/>
                    </a:cubicBezTo>
                    <a:cubicBezTo>
                      <a:pt x="29987" y="118612"/>
                      <a:pt x="29987" y="114659"/>
                      <a:pt x="28669" y="112023"/>
                    </a:cubicBezTo>
                    <a:cubicBezTo>
                      <a:pt x="26033" y="106751"/>
                      <a:pt x="24716" y="102797"/>
                      <a:pt x="20761" y="98844"/>
                    </a:cubicBezTo>
                    <a:cubicBezTo>
                      <a:pt x="19444" y="97525"/>
                      <a:pt x="16808" y="96208"/>
                      <a:pt x="15490" y="93572"/>
                    </a:cubicBezTo>
                    <a:cubicBezTo>
                      <a:pt x="12854" y="90936"/>
                      <a:pt x="8901" y="88300"/>
                      <a:pt x="6265" y="84346"/>
                    </a:cubicBezTo>
                    <a:cubicBezTo>
                      <a:pt x="-5597" y="68532"/>
                      <a:pt x="2311" y="44809"/>
                      <a:pt x="6265" y="35584"/>
                    </a:cubicBezTo>
                    <a:cubicBezTo>
                      <a:pt x="11537" y="22405"/>
                      <a:pt x="23397" y="18450"/>
                      <a:pt x="32623" y="14497"/>
                    </a:cubicBezTo>
                    <a:cubicBezTo>
                      <a:pt x="35259" y="13179"/>
                      <a:pt x="37895" y="13179"/>
                      <a:pt x="39212" y="11861"/>
                    </a:cubicBezTo>
                    <a:cubicBezTo>
                      <a:pt x="41848" y="10543"/>
                      <a:pt x="43166" y="10543"/>
                      <a:pt x="45802" y="9226"/>
                    </a:cubicBezTo>
                    <a:cubicBezTo>
                      <a:pt x="55028" y="5271"/>
                      <a:pt x="64253" y="0"/>
                      <a:pt x="74796" y="0"/>
                    </a:cubicBezTo>
                    <a:cubicBezTo>
                      <a:pt x="78750" y="0"/>
                      <a:pt x="82703" y="0"/>
                      <a:pt x="86657" y="1318"/>
                    </a:cubicBezTo>
                    <a:cubicBezTo>
                      <a:pt x="90611" y="2636"/>
                      <a:pt x="94565" y="3954"/>
                      <a:pt x="98519" y="6590"/>
                    </a:cubicBezTo>
                    <a:cubicBezTo>
                      <a:pt x="102472" y="7907"/>
                      <a:pt x="105108" y="9226"/>
                      <a:pt x="107744" y="10543"/>
                    </a:cubicBezTo>
                    <a:cubicBezTo>
                      <a:pt x="110380" y="11861"/>
                      <a:pt x="114334" y="11861"/>
                      <a:pt x="118287" y="13179"/>
                    </a:cubicBezTo>
                    <a:cubicBezTo>
                      <a:pt x="123559" y="14497"/>
                      <a:pt x="127513" y="15815"/>
                      <a:pt x="131466" y="17133"/>
                    </a:cubicBezTo>
                    <a:cubicBezTo>
                      <a:pt x="140692" y="21086"/>
                      <a:pt x="147282" y="27676"/>
                      <a:pt x="151235" y="34265"/>
                    </a:cubicBezTo>
                    <a:cubicBezTo>
                      <a:pt x="155189" y="39537"/>
                      <a:pt x="159142" y="43491"/>
                      <a:pt x="163097" y="46127"/>
                    </a:cubicBezTo>
                    <a:cubicBezTo>
                      <a:pt x="164414" y="46127"/>
                      <a:pt x="165732" y="47445"/>
                      <a:pt x="167050" y="47445"/>
                    </a:cubicBezTo>
                    <a:cubicBezTo>
                      <a:pt x="172321" y="50081"/>
                      <a:pt x="178911" y="52717"/>
                      <a:pt x="184183" y="59306"/>
                    </a:cubicBezTo>
                    <a:cubicBezTo>
                      <a:pt x="186819" y="63260"/>
                      <a:pt x="188137" y="67213"/>
                      <a:pt x="189455" y="71167"/>
                    </a:cubicBezTo>
                    <a:cubicBezTo>
                      <a:pt x="190773" y="73803"/>
                      <a:pt x="190773" y="76439"/>
                      <a:pt x="192090" y="77756"/>
                    </a:cubicBezTo>
                    <a:cubicBezTo>
                      <a:pt x="193409" y="80392"/>
                      <a:pt x="196045" y="81711"/>
                      <a:pt x="197362" y="84346"/>
                    </a:cubicBezTo>
                    <a:cubicBezTo>
                      <a:pt x="199998" y="86982"/>
                      <a:pt x="201316" y="88300"/>
                      <a:pt x="203952" y="90936"/>
                    </a:cubicBezTo>
                    <a:cubicBezTo>
                      <a:pt x="206588" y="94890"/>
                      <a:pt x="209224" y="100161"/>
                      <a:pt x="210541" y="104115"/>
                    </a:cubicBezTo>
                    <a:cubicBezTo>
                      <a:pt x="211859" y="106751"/>
                      <a:pt x="211859" y="108069"/>
                      <a:pt x="213177" y="109387"/>
                    </a:cubicBezTo>
                    <a:cubicBezTo>
                      <a:pt x="214495" y="112023"/>
                      <a:pt x="215813" y="112023"/>
                      <a:pt x="218448" y="114659"/>
                    </a:cubicBezTo>
                    <a:cubicBezTo>
                      <a:pt x="221084" y="115976"/>
                      <a:pt x="223720" y="118612"/>
                      <a:pt x="226356" y="121248"/>
                    </a:cubicBezTo>
                    <a:cubicBezTo>
                      <a:pt x="230310" y="126519"/>
                      <a:pt x="230310" y="131791"/>
                      <a:pt x="228992" y="134427"/>
                    </a:cubicBezTo>
                    <a:cubicBezTo>
                      <a:pt x="227674" y="139699"/>
                      <a:pt x="222403" y="144971"/>
                      <a:pt x="215813" y="147606"/>
                    </a:cubicBezTo>
                    <a:cubicBezTo>
                      <a:pt x="211859" y="150242"/>
                      <a:pt x="206588" y="151560"/>
                      <a:pt x="201316" y="151560"/>
                    </a:cubicBezTo>
                    <a:cubicBezTo>
                      <a:pt x="194726" y="151560"/>
                      <a:pt x="188137" y="148924"/>
                      <a:pt x="182865" y="147606"/>
                    </a:cubicBezTo>
                    <a:cubicBezTo>
                      <a:pt x="182865" y="147606"/>
                      <a:pt x="184183" y="148924"/>
                      <a:pt x="184183" y="148924"/>
                    </a:cubicBezTo>
                    <a:cubicBezTo>
                      <a:pt x="186819" y="152878"/>
                      <a:pt x="190773" y="156831"/>
                      <a:pt x="192090" y="162103"/>
                    </a:cubicBezTo>
                    <a:cubicBezTo>
                      <a:pt x="194726" y="170010"/>
                      <a:pt x="193409" y="177918"/>
                      <a:pt x="190773" y="184508"/>
                    </a:cubicBezTo>
                    <a:cubicBezTo>
                      <a:pt x="189455" y="189779"/>
                      <a:pt x="188137" y="193733"/>
                      <a:pt x="189455" y="196369"/>
                    </a:cubicBezTo>
                    <a:cubicBezTo>
                      <a:pt x="190773" y="201641"/>
                      <a:pt x="190773" y="205594"/>
                      <a:pt x="192090" y="209548"/>
                    </a:cubicBezTo>
                    <a:cubicBezTo>
                      <a:pt x="193409" y="217456"/>
                      <a:pt x="196045" y="225363"/>
                      <a:pt x="197362" y="235906"/>
                    </a:cubicBezTo>
                    <a:cubicBezTo>
                      <a:pt x="197362" y="237224"/>
                      <a:pt x="197362" y="239860"/>
                      <a:pt x="198680" y="242496"/>
                    </a:cubicBezTo>
                    <a:cubicBezTo>
                      <a:pt x="199998" y="254357"/>
                      <a:pt x="202634" y="264900"/>
                      <a:pt x="197362" y="274126"/>
                    </a:cubicBezTo>
                    <a:cubicBezTo>
                      <a:pt x="193409" y="279398"/>
                      <a:pt x="189455" y="280715"/>
                      <a:pt x="186819" y="280715"/>
                    </a:cubicBezTo>
                    <a:cubicBezTo>
                      <a:pt x="177593" y="280715"/>
                      <a:pt x="171004" y="271490"/>
                      <a:pt x="165732" y="251721"/>
                    </a:cubicBezTo>
                    <a:cubicBezTo>
                      <a:pt x="161778" y="239860"/>
                      <a:pt x="157825" y="234588"/>
                      <a:pt x="148599" y="230635"/>
                    </a:cubicBezTo>
                    <a:cubicBezTo>
                      <a:pt x="145963" y="229316"/>
                      <a:pt x="144646" y="229316"/>
                      <a:pt x="144646" y="229316"/>
                    </a:cubicBezTo>
                    <a:cubicBezTo>
                      <a:pt x="142010" y="231952"/>
                      <a:pt x="144646" y="249085"/>
                      <a:pt x="145963" y="254357"/>
                    </a:cubicBezTo>
                    <a:cubicBezTo>
                      <a:pt x="147282" y="260947"/>
                      <a:pt x="147282" y="264900"/>
                      <a:pt x="147282" y="268854"/>
                    </a:cubicBezTo>
                    <a:cubicBezTo>
                      <a:pt x="142010" y="276762"/>
                      <a:pt x="131466" y="284669"/>
                      <a:pt x="122241" y="284669"/>
                    </a:cubicBezTo>
                    <a:close/>
                    <a:moveTo>
                      <a:pt x="116970" y="251721"/>
                    </a:moveTo>
                    <a:cubicBezTo>
                      <a:pt x="116970" y="251721"/>
                      <a:pt x="116970" y="253040"/>
                      <a:pt x="116970" y="253040"/>
                    </a:cubicBezTo>
                    <a:cubicBezTo>
                      <a:pt x="116970" y="255675"/>
                      <a:pt x="116970" y="256993"/>
                      <a:pt x="115651" y="259629"/>
                    </a:cubicBezTo>
                    <a:cubicBezTo>
                      <a:pt x="114334" y="262264"/>
                      <a:pt x="114334" y="264900"/>
                      <a:pt x="114334" y="266219"/>
                    </a:cubicBezTo>
                    <a:cubicBezTo>
                      <a:pt x="114334" y="268854"/>
                      <a:pt x="116970" y="272808"/>
                      <a:pt x="120923" y="272808"/>
                    </a:cubicBezTo>
                    <a:cubicBezTo>
                      <a:pt x="124877" y="272808"/>
                      <a:pt x="131466" y="268854"/>
                      <a:pt x="132784" y="260947"/>
                    </a:cubicBezTo>
                    <a:cubicBezTo>
                      <a:pt x="132784" y="258311"/>
                      <a:pt x="132784" y="253040"/>
                      <a:pt x="131466" y="249085"/>
                    </a:cubicBezTo>
                    <a:cubicBezTo>
                      <a:pt x="128830" y="234588"/>
                      <a:pt x="128830" y="221409"/>
                      <a:pt x="132784" y="216137"/>
                    </a:cubicBezTo>
                    <a:cubicBezTo>
                      <a:pt x="135420" y="212184"/>
                      <a:pt x="140692" y="212184"/>
                      <a:pt x="147282" y="214820"/>
                    </a:cubicBezTo>
                    <a:cubicBezTo>
                      <a:pt x="159142" y="220092"/>
                      <a:pt x="165732" y="227999"/>
                      <a:pt x="169686" y="242496"/>
                    </a:cubicBezTo>
                    <a:cubicBezTo>
                      <a:pt x="174957" y="259629"/>
                      <a:pt x="178911" y="264900"/>
                      <a:pt x="181547" y="264900"/>
                    </a:cubicBezTo>
                    <a:cubicBezTo>
                      <a:pt x="182865" y="264900"/>
                      <a:pt x="184183" y="263583"/>
                      <a:pt x="184183" y="262264"/>
                    </a:cubicBezTo>
                    <a:cubicBezTo>
                      <a:pt x="188137" y="256993"/>
                      <a:pt x="185501" y="247768"/>
                      <a:pt x="184183" y="239860"/>
                    </a:cubicBezTo>
                    <a:cubicBezTo>
                      <a:pt x="182865" y="235906"/>
                      <a:pt x="182865" y="233271"/>
                      <a:pt x="182865" y="230635"/>
                    </a:cubicBezTo>
                    <a:cubicBezTo>
                      <a:pt x="182865" y="222727"/>
                      <a:pt x="180229" y="214820"/>
                      <a:pt x="178911" y="206913"/>
                    </a:cubicBezTo>
                    <a:cubicBezTo>
                      <a:pt x="177593" y="201641"/>
                      <a:pt x="176276" y="196369"/>
                      <a:pt x="174957" y="192415"/>
                    </a:cubicBezTo>
                    <a:cubicBezTo>
                      <a:pt x="173640" y="187144"/>
                      <a:pt x="174957" y="181872"/>
                      <a:pt x="176276" y="176600"/>
                    </a:cubicBezTo>
                    <a:cubicBezTo>
                      <a:pt x="177593" y="170010"/>
                      <a:pt x="178911" y="164739"/>
                      <a:pt x="177593" y="159467"/>
                    </a:cubicBezTo>
                    <a:cubicBezTo>
                      <a:pt x="176276" y="155514"/>
                      <a:pt x="173640" y="152878"/>
                      <a:pt x="171004" y="150242"/>
                    </a:cubicBezTo>
                    <a:cubicBezTo>
                      <a:pt x="169686" y="148924"/>
                      <a:pt x="168368" y="147606"/>
                      <a:pt x="167050" y="146288"/>
                    </a:cubicBezTo>
                    <a:cubicBezTo>
                      <a:pt x="164414" y="142335"/>
                      <a:pt x="163097" y="139699"/>
                      <a:pt x="161778" y="135745"/>
                    </a:cubicBezTo>
                    <a:lnTo>
                      <a:pt x="157825" y="126519"/>
                    </a:lnTo>
                    <a:lnTo>
                      <a:pt x="167050" y="129155"/>
                    </a:lnTo>
                    <a:cubicBezTo>
                      <a:pt x="169686" y="130473"/>
                      <a:pt x="173640" y="131791"/>
                      <a:pt x="176276" y="133109"/>
                    </a:cubicBezTo>
                    <a:cubicBezTo>
                      <a:pt x="186819" y="137063"/>
                      <a:pt x="196045" y="141017"/>
                      <a:pt x="205269" y="135745"/>
                    </a:cubicBezTo>
                    <a:cubicBezTo>
                      <a:pt x="210541" y="133109"/>
                      <a:pt x="213177" y="130473"/>
                      <a:pt x="213177" y="127838"/>
                    </a:cubicBezTo>
                    <a:cubicBezTo>
                      <a:pt x="213177" y="126519"/>
                      <a:pt x="213177" y="125202"/>
                      <a:pt x="211859" y="123883"/>
                    </a:cubicBezTo>
                    <a:cubicBezTo>
                      <a:pt x="210541" y="121248"/>
                      <a:pt x="207905" y="119930"/>
                      <a:pt x="206588" y="118612"/>
                    </a:cubicBezTo>
                    <a:cubicBezTo>
                      <a:pt x="203952" y="115976"/>
                      <a:pt x="199998" y="114659"/>
                      <a:pt x="198680" y="109387"/>
                    </a:cubicBezTo>
                    <a:cubicBezTo>
                      <a:pt x="197362" y="106751"/>
                      <a:pt x="197362" y="105433"/>
                      <a:pt x="196045" y="102797"/>
                    </a:cubicBezTo>
                    <a:cubicBezTo>
                      <a:pt x="194726" y="98844"/>
                      <a:pt x="193409" y="94890"/>
                      <a:pt x="190773" y="92254"/>
                    </a:cubicBezTo>
                    <a:cubicBezTo>
                      <a:pt x="189455" y="89618"/>
                      <a:pt x="186819" y="88300"/>
                      <a:pt x="185501" y="85664"/>
                    </a:cubicBezTo>
                    <a:cubicBezTo>
                      <a:pt x="182865" y="83028"/>
                      <a:pt x="180229" y="80392"/>
                      <a:pt x="177593" y="76439"/>
                    </a:cubicBezTo>
                    <a:cubicBezTo>
                      <a:pt x="176276" y="73803"/>
                      <a:pt x="174957" y="69849"/>
                      <a:pt x="174957" y="67213"/>
                    </a:cubicBezTo>
                    <a:cubicBezTo>
                      <a:pt x="173640" y="63260"/>
                      <a:pt x="173640" y="60624"/>
                      <a:pt x="171004" y="57988"/>
                    </a:cubicBezTo>
                    <a:cubicBezTo>
                      <a:pt x="168368" y="54034"/>
                      <a:pt x="163097" y="51398"/>
                      <a:pt x="157825" y="50081"/>
                    </a:cubicBezTo>
                    <a:cubicBezTo>
                      <a:pt x="156507" y="50081"/>
                      <a:pt x="155189" y="48763"/>
                      <a:pt x="153871" y="48763"/>
                    </a:cubicBezTo>
                    <a:cubicBezTo>
                      <a:pt x="147282" y="44809"/>
                      <a:pt x="142010" y="39537"/>
                      <a:pt x="138056" y="34265"/>
                    </a:cubicBezTo>
                    <a:cubicBezTo>
                      <a:pt x="132784" y="27676"/>
                      <a:pt x="128830" y="22405"/>
                      <a:pt x="122241" y="19769"/>
                    </a:cubicBezTo>
                    <a:cubicBezTo>
                      <a:pt x="118287" y="18450"/>
                      <a:pt x="114334" y="17133"/>
                      <a:pt x="110380" y="17133"/>
                    </a:cubicBezTo>
                    <a:cubicBezTo>
                      <a:pt x="106426" y="15815"/>
                      <a:pt x="102472" y="15815"/>
                      <a:pt x="98519" y="14497"/>
                    </a:cubicBezTo>
                    <a:cubicBezTo>
                      <a:pt x="95883" y="13179"/>
                      <a:pt x="91929" y="11861"/>
                      <a:pt x="89293" y="10543"/>
                    </a:cubicBezTo>
                    <a:cubicBezTo>
                      <a:pt x="85339" y="9226"/>
                      <a:pt x="81386" y="6590"/>
                      <a:pt x="77432" y="5271"/>
                    </a:cubicBezTo>
                    <a:cubicBezTo>
                      <a:pt x="74796" y="3954"/>
                      <a:pt x="72160" y="3954"/>
                      <a:pt x="68207" y="3954"/>
                    </a:cubicBezTo>
                    <a:cubicBezTo>
                      <a:pt x="60299" y="3954"/>
                      <a:pt x="52392" y="7907"/>
                      <a:pt x="44484" y="11861"/>
                    </a:cubicBezTo>
                    <a:cubicBezTo>
                      <a:pt x="41848" y="13179"/>
                      <a:pt x="39212" y="14497"/>
                      <a:pt x="37895" y="14497"/>
                    </a:cubicBezTo>
                    <a:cubicBezTo>
                      <a:pt x="35259" y="15815"/>
                      <a:pt x="32623" y="15815"/>
                      <a:pt x="29987" y="17133"/>
                    </a:cubicBezTo>
                    <a:cubicBezTo>
                      <a:pt x="20761" y="21086"/>
                      <a:pt x="12854" y="23722"/>
                      <a:pt x="8901" y="32948"/>
                    </a:cubicBezTo>
                    <a:cubicBezTo>
                      <a:pt x="6265" y="39537"/>
                      <a:pt x="-1643" y="60624"/>
                      <a:pt x="7582" y="72485"/>
                    </a:cubicBezTo>
                    <a:cubicBezTo>
                      <a:pt x="10218" y="75121"/>
                      <a:pt x="11537" y="77756"/>
                      <a:pt x="15490" y="80392"/>
                    </a:cubicBezTo>
                    <a:cubicBezTo>
                      <a:pt x="18126" y="81711"/>
                      <a:pt x="19444" y="84346"/>
                      <a:pt x="22080" y="85664"/>
                    </a:cubicBezTo>
                    <a:cubicBezTo>
                      <a:pt x="27351" y="90936"/>
                      <a:pt x="29987" y="96208"/>
                      <a:pt x="32623" y="101480"/>
                    </a:cubicBezTo>
                    <a:lnTo>
                      <a:pt x="32623" y="102797"/>
                    </a:lnTo>
                    <a:cubicBezTo>
                      <a:pt x="32623" y="105433"/>
                      <a:pt x="33940" y="109387"/>
                      <a:pt x="35259" y="112023"/>
                    </a:cubicBezTo>
                    <a:cubicBezTo>
                      <a:pt x="37895" y="121248"/>
                      <a:pt x="40530" y="131791"/>
                      <a:pt x="36576" y="141017"/>
                    </a:cubicBezTo>
                    <a:lnTo>
                      <a:pt x="35259" y="143652"/>
                    </a:lnTo>
                    <a:cubicBezTo>
                      <a:pt x="33940" y="148924"/>
                      <a:pt x="32623" y="151560"/>
                      <a:pt x="33940" y="156831"/>
                    </a:cubicBezTo>
                    <a:cubicBezTo>
                      <a:pt x="35259" y="162103"/>
                      <a:pt x="36576" y="166057"/>
                      <a:pt x="40530" y="168693"/>
                    </a:cubicBezTo>
                    <a:cubicBezTo>
                      <a:pt x="41848" y="170010"/>
                      <a:pt x="43166" y="171329"/>
                      <a:pt x="44484" y="171329"/>
                    </a:cubicBezTo>
                    <a:cubicBezTo>
                      <a:pt x="47120" y="173965"/>
                      <a:pt x="49756" y="175282"/>
                      <a:pt x="51074" y="177918"/>
                    </a:cubicBezTo>
                    <a:cubicBezTo>
                      <a:pt x="53709" y="181872"/>
                      <a:pt x="55028" y="185826"/>
                      <a:pt x="56345" y="189779"/>
                    </a:cubicBezTo>
                    <a:lnTo>
                      <a:pt x="57664" y="193733"/>
                    </a:lnTo>
                    <a:cubicBezTo>
                      <a:pt x="57664" y="195051"/>
                      <a:pt x="58981" y="196369"/>
                      <a:pt x="58981" y="199005"/>
                    </a:cubicBezTo>
                    <a:cubicBezTo>
                      <a:pt x="61617" y="209548"/>
                      <a:pt x="64253" y="220092"/>
                      <a:pt x="70843" y="220092"/>
                    </a:cubicBezTo>
                    <a:cubicBezTo>
                      <a:pt x="70843" y="220092"/>
                      <a:pt x="70843" y="220092"/>
                      <a:pt x="70843" y="220092"/>
                    </a:cubicBezTo>
                    <a:cubicBezTo>
                      <a:pt x="69524" y="214820"/>
                      <a:pt x="69524" y="210866"/>
                      <a:pt x="69524" y="205594"/>
                    </a:cubicBezTo>
                    <a:lnTo>
                      <a:pt x="69524" y="201641"/>
                    </a:lnTo>
                    <a:cubicBezTo>
                      <a:pt x="69524" y="199005"/>
                      <a:pt x="69524" y="196369"/>
                      <a:pt x="68207" y="193733"/>
                    </a:cubicBezTo>
                    <a:cubicBezTo>
                      <a:pt x="68207" y="188461"/>
                      <a:pt x="66888" y="184508"/>
                      <a:pt x="68207" y="180554"/>
                    </a:cubicBezTo>
                    <a:cubicBezTo>
                      <a:pt x="69524" y="172646"/>
                      <a:pt x="76114" y="170010"/>
                      <a:pt x="81386" y="175282"/>
                    </a:cubicBezTo>
                    <a:cubicBezTo>
                      <a:pt x="85339" y="179236"/>
                      <a:pt x="86657" y="184508"/>
                      <a:pt x="86657" y="189779"/>
                    </a:cubicBezTo>
                    <a:cubicBezTo>
                      <a:pt x="86657" y="192415"/>
                      <a:pt x="87975" y="193733"/>
                      <a:pt x="87975" y="196369"/>
                    </a:cubicBezTo>
                    <a:cubicBezTo>
                      <a:pt x="89293" y="201641"/>
                      <a:pt x="93247" y="205594"/>
                      <a:pt x="97201" y="209548"/>
                    </a:cubicBezTo>
                    <a:cubicBezTo>
                      <a:pt x="101155" y="213502"/>
                      <a:pt x="105108" y="217456"/>
                      <a:pt x="106426" y="222727"/>
                    </a:cubicBezTo>
                    <a:cubicBezTo>
                      <a:pt x="109062" y="230635"/>
                      <a:pt x="110380" y="238542"/>
                      <a:pt x="111698" y="245132"/>
                    </a:cubicBezTo>
                    <a:lnTo>
                      <a:pt x="111698" y="246450"/>
                    </a:lnTo>
                    <a:lnTo>
                      <a:pt x="116970" y="251721"/>
                    </a:lnTo>
                    <a:lnTo>
                      <a:pt x="116970" y="251721"/>
                    </a:lnTo>
                    <a:close/>
                  </a:path>
                </a:pathLst>
              </a:custGeom>
              <a:grpFill/>
              <a:ln w="6350" cap="flat">
                <a:solidFill>
                  <a:srgbClr val="94C33D"/>
                </a:solidFill>
                <a:prstDash val="solid"/>
                <a:miter/>
              </a:ln>
            </p:spPr>
            <p:txBody>
              <a:bodyPr rtlCol="0" anchor="ctr"/>
              <a:lstStyle/>
              <a:p>
                <a:endParaRPr lang="en-US"/>
              </a:p>
            </p:txBody>
          </p:sp>
        </p:grpSp>
        <p:grpSp>
          <p:nvGrpSpPr>
            <p:cNvPr id="138" name="Graphic 5">
              <a:extLst>
                <a:ext uri="{FF2B5EF4-FFF2-40B4-BE49-F238E27FC236}">
                  <a16:creationId xmlns:a16="http://schemas.microsoft.com/office/drawing/2014/main" id="{E25C7544-9B75-DC3A-2F2D-6B4AFE7FB5C7}"/>
                </a:ext>
              </a:extLst>
            </p:cNvPr>
            <p:cNvGrpSpPr/>
            <p:nvPr/>
          </p:nvGrpSpPr>
          <p:grpSpPr>
            <a:xfrm>
              <a:off x="6612776" y="8310598"/>
              <a:ext cx="683296" cy="604921"/>
              <a:chOff x="6612776" y="8310598"/>
              <a:chExt cx="683296" cy="604921"/>
            </a:xfrm>
            <a:grpFill/>
          </p:grpSpPr>
          <p:sp>
            <p:nvSpPr>
              <p:cNvPr id="139" name="Freeform 138">
                <a:extLst>
                  <a:ext uri="{FF2B5EF4-FFF2-40B4-BE49-F238E27FC236}">
                    <a16:creationId xmlns:a16="http://schemas.microsoft.com/office/drawing/2014/main" id="{72A779A4-1688-7ED9-064B-139B3A09F15C}"/>
                  </a:ext>
                </a:extLst>
              </p:cNvPr>
              <p:cNvSpPr/>
              <p:nvPr/>
            </p:nvSpPr>
            <p:spPr>
              <a:xfrm>
                <a:off x="6615412" y="8310598"/>
                <a:ext cx="669120" cy="602286"/>
              </a:xfrm>
              <a:custGeom>
                <a:avLst/>
                <a:gdLst>
                  <a:gd name="connsiteX0" fmla="*/ 376924 w 669120"/>
                  <a:gd name="connsiteY0" fmla="*/ 599651 h 602286"/>
                  <a:gd name="connsiteX1" fmla="*/ 371652 w 669120"/>
                  <a:gd name="connsiteY1" fmla="*/ 597015 h 602286"/>
                  <a:gd name="connsiteX2" fmla="*/ 366380 w 669120"/>
                  <a:gd name="connsiteY2" fmla="*/ 590425 h 602286"/>
                  <a:gd name="connsiteX3" fmla="*/ 326842 w 669120"/>
                  <a:gd name="connsiteY3" fmla="*/ 558795 h 602286"/>
                  <a:gd name="connsiteX4" fmla="*/ 320253 w 669120"/>
                  <a:gd name="connsiteY4" fmla="*/ 557477 h 602286"/>
                  <a:gd name="connsiteX5" fmla="*/ 305756 w 669120"/>
                  <a:gd name="connsiteY5" fmla="*/ 554841 h 602286"/>
                  <a:gd name="connsiteX6" fmla="*/ 300484 w 669120"/>
                  <a:gd name="connsiteY6" fmla="*/ 554841 h 602286"/>
                  <a:gd name="connsiteX7" fmla="*/ 293895 w 669120"/>
                  <a:gd name="connsiteY7" fmla="*/ 556160 h 602286"/>
                  <a:gd name="connsiteX8" fmla="*/ 283351 w 669120"/>
                  <a:gd name="connsiteY8" fmla="*/ 557477 h 602286"/>
                  <a:gd name="connsiteX9" fmla="*/ 272808 w 669120"/>
                  <a:gd name="connsiteY9" fmla="*/ 553524 h 602286"/>
                  <a:gd name="connsiteX10" fmla="*/ 271491 w 669120"/>
                  <a:gd name="connsiteY10" fmla="*/ 542981 h 602286"/>
                  <a:gd name="connsiteX11" fmla="*/ 266219 w 669120"/>
                  <a:gd name="connsiteY11" fmla="*/ 516622 h 602286"/>
                  <a:gd name="connsiteX12" fmla="*/ 239860 w 669120"/>
                  <a:gd name="connsiteY12" fmla="*/ 503443 h 602286"/>
                  <a:gd name="connsiteX13" fmla="*/ 217456 w 669120"/>
                  <a:gd name="connsiteY13" fmla="*/ 491582 h 602286"/>
                  <a:gd name="connsiteX14" fmla="*/ 199005 w 669120"/>
                  <a:gd name="connsiteY14" fmla="*/ 483674 h 602286"/>
                  <a:gd name="connsiteX15" fmla="*/ 193733 w 669120"/>
                  <a:gd name="connsiteY15" fmla="*/ 483674 h 602286"/>
                  <a:gd name="connsiteX16" fmla="*/ 184508 w 669120"/>
                  <a:gd name="connsiteY16" fmla="*/ 483674 h 602286"/>
                  <a:gd name="connsiteX17" fmla="*/ 164739 w 669120"/>
                  <a:gd name="connsiteY17" fmla="*/ 475766 h 602286"/>
                  <a:gd name="connsiteX18" fmla="*/ 148924 w 669120"/>
                  <a:gd name="connsiteY18" fmla="*/ 465223 h 602286"/>
                  <a:gd name="connsiteX19" fmla="*/ 142335 w 669120"/>
                  <a:gd name="connsiteY19" fmla="*/ 466541 h 602286"/>
                  <a:gd name="connsiteX20" fmla="*/ 133110 w 669120"/>
                  <a:gd name="connsiteY20" fmla="*/ 471813 h 602286"/>
                  <a:gd name="connsiteX21" fmla="*/ 119931 w 669120"/>
                  <a:gd name="connsiteY21" fmla="*/ 478402 h 602286"/>
                  <a:gd name="connsiteX22" fmla="*/ 109387 w 669120"/>
                  <a:gd name="connsiteY22" fmla="*/ 474449 h 602286"/>
                  <a:gd name="connsiteX23" fmla="*/ 102797 w 669120"/>
                  <a:gd name="connsiteY23" fmla="*/ 473131 h 602286"/>
                  <a:gd name="connsiteX24" fmla="*/ 96208 w 669120"/>
                  <a:gd name="connsiteY24" fmla="*/ 475766 h 602286"/>
                  <a:gd name="connsiteX25" fmla="*/ 89618 w 669120"/>
                  <a:gd name="connsiteY25" fmla="*/ 478402 h 602286"/>
                  <a:gd name="connsiteX26" fmla="*/ 80393 w 669120"/>
                  <a:gd name="connsiteY26" fmla="*/ 471813 h 602286"/>
                  <a:gd name="connsiteX27" fmla="*/ 72485 w 669120"/>
                  <a:gd name="connsiteY27" fmla="*/ 446772 h 602286"/>
                  <a:gd name="connsiteX28" fmla="*/ 61942 w 669120"/>
                  <a:gd name="connsiteY28" fmla="*/ 416460 h 602286"/>
                  <a:gd name="connsiteX29" fmla="*/ 55353 w 669120"/>
                  <a:gd name="connsiteY29" fmla="*/ 396692 h 602286"/>
                  <a:gd name="connsiteX30" fmla="*/ 64578 w 669120"/>
                  <a:gd name="connsiteY30" fmla="*/ 391421 h 602286"/>
                  <a:gd name="connsiteX31" fmla="*/ 84347 w 669120"/>
                  <a:gd name="connsiteY31" fmla="*/ 386149 h 602286"/>
                  <a:gd name="connsiteX32" fmla="*/ 79075 w 669120"/>
                  <a:gd name="connsiteY32" fmla="*/ 384831 h 602286"/>
                  <a:gd name="connsiteX33" fmla="*/ 72485 w 669120"/>
                  <a:gd name="connsiteY33" fmla="*/ 383513 h 602286"/>
                  <a:gd name="connsiteX34" fmla="*/ 48763 w 669120"/>
                  <a:gd name="connsiteY34" fmla="*/ 392738 h 602286"/>
                  <a:gd name="connsiteX35" fmla="*/ 39537 w 669120"/>
                  <a:gd name="connsiteY35" fmla="*/ 396692 h 602286"/>
                  <a:gd name="connsiteX36" fmla="*/ 34266 w 669120"/>
                  <a:gd name="connsiteY36" fmla="*/ 390102 h 602286"/>
                  <a:gd name="connsiteX37" fmla="*/ 34266 w 669120"/>
                  <a:gd name="connsiteY37" fmla="*/ 383513 h 602286"/>
                  <a:gd name="connsiteX38" fmla="*/ 25041 w 669120"/>
                  <a:gd name="connsiteY38" fmla="*/ 329478 h 602286"/>
                  <a:gd name="connsiteX39" fmla="*/ 1318 w 669120"/>
                  <a:gd name="connsiteY39" fmla="*/ 295212 h 602286"/>
                  <a:gd name="connsiteX40" fmla="*/ 0 w 669120"/>
                  <a:gd name="connsiteY40" fmla="*/ 292577 h 602286"/>
                  <a:gd name="connsiteX41" fmla="*/ 1318 w 669120"/>
                  <a:gd name="connsiteY41" fmla="*/ 289941 h 602286"/>
                  <a:gd name="connsiteX42" fmla="*/ 5272 w 669120"/>
                  <a:gd name="connsiteY42" fmla="*/ 285987 h 602286"/>
                  <a:gd name="connsiteX43" fmla="*/ 7908 w 669120"/>
                  <a:gd name="connsiteY43" fmla="*/ 283351 h 602286"/>
                  <a:gd name="connsiteX44" fmla="*/ 10543 w 669120"/>
                  <a:gd name="connsiteY44" fmla="*/ 280715 h 602286"/>
                  <a:gd name="connsiteX45" fmla="*/ 13179 w 669120"/>
                  <a:gd name="connsiteY45" fmla="*/ 276762 h 602286"/>
                  <a:gd name="connsiteX46" fmla="*/ 14498 w 669120"/>
                  <a:gd name="connsiteY46" fmla="*/ 275443 h 602286"/>
                  <a:gd name="connsiteX47" fmla="*/ 18451 w 669120"/>
                  <a:gd name="connsiteY47" fmla="*/ 270172 h 602286"/>
                  <a:gd name="connsiteX48" fmla="*/ 18451 w 669120"/>
                  <a:gd name="connsiteY48" fmla="*/ 258311 h 602286"/>
                  <a:gd name="connsiteX49" fmla="*/ 18451 w 669120"/>
                  <a:gd name="connsiteY49" fmla="*/ 253040 h 602286"/>
                  <a:gd name="connsiteX50" fmla="*/ 18451 w 669120"/>
                  <a:gd name="connsiteY50" fmla="*/ 249085 h 602286"/>
                  <a:gd name="connsiteX51" fmla="*/ 18451 w 669120"/>
                  <a:gd name="connsiteY51" fmla="*/ 245132 h 602286"/>
                  <a:gd name="connsiteX52" fmla="*/ 18451 w 669120"/>
                  <a:gd name="connsiteY52" fmla="*/ 241178 h 602286"/>
                  <a:gd name="connsiteX53" fmla="*/ 22405 w 669120"/>
                  <a:gd name="connsiteY53" fmla="*/ 222727 h 602286"/>
                  <a:gd name="connsiteX54" fmla="*/ 38220 w 669120"/>
                  <a:gd name="connsiteY54" fmla="*/ 216137 h 602286"/>
                  <a:gd name="connsiteX55" fmla="*/ 47445 w 669120"/>
                  <a:gd name="connsiteY55" fmla="*/ 213502 h 602286"/>
                  <a:gd name="connsiteX56" fmla="*/ 59306 w 669120"/>
                  <a:gd name="connsiteY56" fmla="*/ 192415 h 602286"/>
                  <a:gd name="connsiteX57" fmla="*/ 60625 w 669120"/>
                  <a:gd name="connsiteY57" fmla="*/ 185826 h 602286"/>
                  <a:gd name="connsiteX58" fmla="*/ 75121 w 669120"/>
                  <a:gd name="connsiteY58" fmla="*/ 159467 h 602286"/>
                  <a:gd name="connsiteX59" fmla="*/ 79075 w 669120"/>
                  <a:gd name="connsiteY59" fmla="*/ 155514 h 602286"/>
                  <a:gd name="connsiteX60" fmla="*/ 89618 w 669120"/>
                  <a:gd name="connsiteY60" fmla="*/ 142335 h 602286"/>
                  <a:gd name="connsiteX61" fmla="*/ 94890 w 669120"/>
                  <a:gd name="connsiteY61" fmla="*/ 129155 h 602286"/>
                  <a:gd name="connsiteX62" fmla="*/ 98844 w 669120"/>
                  <a:gd name="connsiteY62" fmla="*/ 117294 h 602286"/>
                  <a:gd name="connsiteX63" fmla="*/ 121248 w 669120"/>
                  <a:gd name="connsiteY63" fmla="*/ 101480 h 602286"/>
                  <a:gd name="connsiteX64" fmla="*/ 123884 w 669120"/>
                  <a:gd name="connsiteY64" fmla="*/ 101480 h 602286"/>
                  <a:gd name="connsiteX65" fmla="*/ 137063 w 669120"/>
                  <a:gd name="connsiteY65" fmla="*/ 102797 h 602286"/>
                  <a:gd name="connsiteX66" fmla="*/ 150242 w 669120"/>
                  <a:gd name="connsiteY66" fmla="*/ 104115 h 602286"/>
                  <a:gd name="connsiteX67" fmla="*/ 154196 w 669120"/>
                  <a:gd name="connsiteY67" fmla="*/ 104115 h 602286"/>
                  <a:gd name="connsiteX68" fmla="*/ 171329 w 669120"/>
                  <a:gd name="connsiteY68" fmla="*/ 94890 h 602286"/>
                  <a:gd name="connsiteX69" fmla="*/ 173965 w 669120"/>
                  <a:gd name="connsiteY69" fmla="*/ 92254 h 602286"/>
                  <a:gd name="connsiteX70" fmla="*/ 195051 w 669120"/>
                  <a:gd name="connsiteY70" fmla="*/ 85664 h 602286"/>
                  <a:gd name="connsiteX71" fmla="*/ 199005 w 669120"/>
                  <a:gd name="connsiteY71" fmla="*/ 85664 h 602286"/>
                  <a:gd name="connsiteX72" fmla="*/ 217456 w 669120"/>
                  <a:gd name="connsiteY72" fmla="*/ 77756 h 602286"/>
                  <a:gd name="connsiteX73" fmla="*/ 220092 w 669120"/>
                  <a:gd name="connsiteY73" fmla="*/ 75121 h 602286"/>
                  <a:gd name="connsiteX74" fmla="*/ 234588 w 669120"/>
                  <a:gd name="connsiteY74" fmla="*/ 71167 h 602286"/>
                  <a:gd name="connsiteX75" fmla="*/ 241178 w 669120"/>
                  <a:gd name="connsiteY75" fmla="*/ 71167 h 602286"/>
                  <a:gd name="connsiteX76" fmla="*/ 247768 w 669120"/>
                  <a:gd name="connsiteY76" fmla="*/ 71167 h 602286"/>
                  <a:gd name="connsiteX77" fmla="*/ 247768 w 669120"/>
                  <a:gd name="connsiteY77" fmla="*/ 71167 h 602286"/>
                  <a:gd name="connsiteX78" fmla="*/ 266219 w 669120"/>
                  <a:gd name="connsiteY78" fmla="*/ 56670 h 602286"/>
                  <a:gd name="connsiteX79" fmla="*/ 267536 w 669120"/>
                  <a:gd name="connsiteY79" fmla="*/ 55353 h 602286"/>
                  <a:gd name="connsiteX80" fmla="*/ 287305 w 669120"/>
                  <a:gd name="connsiteY80" fmla="*/ 34265 h 602286"/>
                  <a:gd name="connsiteX81" fmla="*/ 296531 w 669120"/>
                  <a:gd name="connsiteY81" fmla="*/ 32948 h 602286"/>
                  <a:gd name="connsiteX82" fmla="*/ 305756 w 669120"/>
                  <a:gd name="connsiteY82" fmla="*/ 34265 h 602286"/>
                  <a:gd name="connsiteX83" fmla="*/ 317618 w 669120"/>
                  <a:gd name="connsiteY83" fmla="*/ 36901 h 602286"/>
                  <a:gd name="connsiteX84" fmla="*/ 320253 w 669120"/>
                  <a:gd name="connsiteY84" fmla="*/ 36901 h 602286"/>
                  <a:gd name="connsiteX85" fmla="*/ 330797 w 669120"/>
                  <a:gd name="connsiteY85" fmla="*/ 38219 h 602286"/>
                  <a:gd name="connsiteX86" fmla="*/ 342658 w 669120"/>
                  <a:gd name="connsiteY86" fmla="*/ 35584 h 602286"/>
                  <a:gd name="connsiteX87" fmla="*/ 366380 w 669120"/>
                  <a:gd name="connsiteY87" fmla="*/ 30312 h 602286"/>
                  <a:gd name="connsiteX88" fmla="*/ 370334 w 669120"/>
                  <a:gd name="connsiteY88" fmla="*/ 30312 h 602286"/>
                  <a:gd name="connsiteX89" fmla="*/ 376924 w 669120"/>
                  <a:gd name="connsiteY89" fmla="*/ 30312 h 602286"/>
                  <a:gd name="connsiteX90" fmla="*/ 394056 w 669120"/>
                  <a:gd name="connsiteY90" fmla="*/ 26358 h 602286"/>
                  <a:gd name="connsiteX91" fmla="*/ 413825 w 669120"/>
                  <a:gd name="connsiteY91" fmla="*/ 18450 h 602286"/>
                  <a:gd name="connsiteX92" fmla="*/ 417779 w 669120"/>
                  <a:gd name="connsiteY92" fmla="*/ 18450 h 602286"/>
                  <a:gd name="connsiteX93" fmla="*/ 427004 w 669120"/>
                  <a:gd name="connsiteY93" fmla="*/ 15815 h 602286"/>
                  <a:gd name="connsiteX94" fmla="*/ 428322 w 669120"/>
                  <a:gd name="connsiteY94" fmla="*/ 14497 h 602286"/>
                  <a:gd name="connsiteX95" fmla="*/ 432276 w 669120"/>
                  <a:gd name="connsiteY95" fmla="*/ 9226 h 602286"/>
                  <a:gd name="connsiteX96" fmla="*/ 442819 w 669120"/>
                  <a:gd name="connsiteY96" fmla="*/ 6590 h 602286"/>
                  <a:gd name="connsiteX97" fmla="*/ 444137 w 669120"/>
                  <a:gd name="connsiteY97" fmla="*/ 6590 h 602286"/>
                  <a:gd name="connsiteX98" fmla="*/ 458634 w 669120"/>
                  <a:gd name="connsiteY98" fmla="*/ 10543 h 602286"/>
                  <a:gd name="connsiteX99" fmla="*/ 461270 w 669120"/>
                  <a:gd name="connsiteY99" fmla="*/ 11861 h 602286"/>
                  <a:gd name="connsiteX100" fmla="*/ 474449 w 669120"/>
                  <a:gd name="connsiteY100" fmla="*/ 19769 h 602286"/>
                  <a:gd name="connsiteX101" fmla="*/ 479721 w 669120"/>
                  <a:gd name="connsiteY101" fmla="*/ 28994 h 602286"/>
                  <a:gd name="connsiteX102" fmla="*/ 483674 w 669120"/>
                  <a:gd name="connsiteY102" fmla="*/ 35584 h 602286"/>
                  <a:gd name="connsiteX103" fmla="*/ 487628 w 669120"/>
                  <a:gd name="connsiteY103" fmla="*/ 36901 h 602286"/>
                  <a:gd name="connsiteX104" fmla="*/ 492900 w 669120"/>
                  <a:gd name="connsiteY104" fmla="*/ 36901 h 602286"/>
                  <a:gd name="connsiteX105" fmla="*/ 498171 w 669120"/>
                  <a:gd name="connsiteY105" fmla="*/ 36901 h 602286"/>
                  <a:gd name="connsiteX106" fmla="*/ 498171 w 669120"/>
                  <a:gd name="connsiteY106" fmla="*/ 36901 h 602286"/>
                  <a:gd name="connsiteX107" fmla="*/ 506079 w 669120"/>
                  <a:gd name="connsiteY107" fmla="*/ 38219 h 602286"/>
                  <a:gd name="connsiteX108" fmla="*/ 512669 w 669120"/>
                  <a:gd name="connsiteY108" fmla="*/ 39537 h 602286"/>
                  <a:gd name="connsiteX109" fmla="*/ 513986 w 669120"/>
                  <a:gd name="connsiteY109" fmla="*/ 39537 h 602286"/>
                  <a:gd name="connsiteX110" fmla="*/ 519258 w 669120"/>
                  <a:gd name="connsiteY110" fmla="*/ 39537 h 602286"/>
                  <a:gd name="connsiteX111" fmla="*/ 533755 w 669120"/>
                  <a:gd name="connsiteY111" fmla="*/ 40855 h 602286"/>
                  <a:gd name="connsiteX112" fmla="*/ 535073 w 669120"/>
                  <a:gd name="connsiteY112" fmla="*/ 40855 h 602286"/>
                  <a:gd name="connsiteX113" fmla="*/ 540345 w 669120"/>
                  <a:gd name="connsiteY113" fmla="*/ 40855 h 602286"/>
                  <a:gd name="connsiteX114" fmla="*/ 553524 w 669120"/>
                  <a:gd name="connsiteY114" fmla="*/ 43491 h 602286"/>
                  <a:gd name="connsiteX115" fmla="*/ 558796 w 669120"/>
                  <a:gd name="connsiteY115" fmla="*/ 44809 h 602286"/>
                  <a:gd name="connsiteX116" fmla="*/ 565385 w 669120"/>
                  <a:gd name="connsiteY116" fmla="*/ 43491 h 602286"/>
                  <a:gd name="connsiteX117" fmla="*/ 575928 w 669120"/>
                  <a:gd name="connsiteY117" fmla="*/ 42173 h 602286"/>
                  <a:gd name="connsiteX118" fmla="*/ 581200 w 669120"/>
                  <a:gd name="connsiteY118" fmla="*/ 42173 h 602286"/>
                  <a:gd name="connsiteX119" fmla="*/ 581200 w 669120"/>
                  <a:gd name="connsiteY119" fmla="*/ 42173 h 602286"/>
                  <a:gd name="connsiteX120" fmla="*/ 585154 w 669120"/>
                  <a:gd name="connsiteY120" fmla="*/ 40855 h 602286"/>
                  <a:gd name="connsiteX121" fmla="*/ 590425 w 669120"/>
                  <a:gd name="connsiteY121" fmla="*/ 39537 h 602286"/>
                  <a:gd name="connsiteX122" fmla="*/ 595697 w 669120"/>
                  <a:gd name="connsiteY122" fmla="*/ 39537 h 602286"/>
                  <a:gd name="connsiteX123" fmla="*/ 598333 w 669120"/>
                  <a:gd name="connsiteY123" fmla="*/ 39537 h 602286"/>
                  <a:gd name="connsiteX124" fmla="*/ 610194 w 669120"/>
                  <a:gd name="connsiteY124" fmla="*/ 34265 h 602286"/>
                  <a:gd name="connsiteX125" fmla="*/ 615466 w 669120"/>
                  <a:gd name="connsiteY125" fmla="*/ 23722 h 602286"/>
                  <a:gd name="connsiteX126" fmla="*/ 616783 w 669120"/>
                  <a:gd name="connsiteY126" fmla="*/ 21086 h 602286"/>
                  <a:gd name="connsiteX127" fmla="*/ 624691 w 669120"/>
                  <a:gd name="connsiteY127" fmla="*/ 2636 h 602286"/>
                  <a:gd name="connsiteX128" fmla="*/ 626009 w 669120"/>
                  <a:gd name="connsiteY128" fmla="*/ 0 h 602286"/>
                  <a:gd name="connsiteX129" fmla="*/ 628645 w 669120"/>
                  <a:gd name="connsiteY129" fmla="*/ 0 h 602286"/>
                  <a:gd name="connsiteX130" fmla="*/ 648414 w 669120"/>
                  <a:gd name="connsiteY130" fmla="*/ 5271 h 602286"/>
                  <a:gd name="connsiteX131" fmla="*/ 649731 w 669120"/>
                  <a:gd name="connsiteY131" fmla="*/ 5271 h 602286"/>
                  <a:gd name="connsiteX132" fmla="*/ 666865 w 669120"/>
                  <a:gd name="connsiteY132" fmla="*/ 14497 h 602286"/>
                  <a:gd name="connsiteX133" fmla="*/ 664229 w 669120"/>
                  <a:gd name="connsiteY133" fmla="*/ 34265 h 602286"/>
                  <a:gd name="connsiteX134" fmla="*/ 658957 w 669120"/>
                  <a:gd name="connsiteY134" fmla="*/ 42173 h 602286"/>
                  <a:gd name="connsiteX135" fmla="*/ 652367 w 669120"/>
                  <a:gd name="connsiteY135" fmla="*/ 51398 h 602286"/>
                  <a:gd name="connsiteX136" fmla="*/ 647096 w 669120"/>
                  <a:gd name="connsiteY136" fmla="*/ 61942 h 602286"/>
                  <a:gd name="connsiteX137" fmla="*/ 644460 w 669120"/>
                  <a:gd name="connsiteY137" fmla="*/ 68532 h 602286"/>
                  <a:gd name="connsiteX138" fmla="*/ 623373 w 669120"/>
                  <a:gd name="connsiteY138" fmla="*/ 102797 h 602286"/>
                  <a:gd name="connsiteX139" fmla="*/ 593061 w 669120"/>
                  <a:gd name="connsiteY139" fmla="*/ 126519 h 602286"/>
                  <a:gd name="connsiteX140" fmla="*/ 590425 w 669120"/>
                  <a:gd name="connsiteY140" fmla="*/ 127838 h 602286"/>
                  <a:gd name="connsiteX141" fmla="*/ 589108 w 669120"/>
                  <a:gd name="connsiteY141" fmla="*/ 125202 h 602286"/>
                  <a:gd name="connsiteX142" fmla="*/ 571975 w 669120"/>
                  <a:gd name="connsiteY142" fmla="*/ 113340 h 602286"/>
                  <a:gd name="connsiteX143" fmla="*/ 568021 w 669120"/>
                  <a:gd name="connsiteY143" fmla="*/ 113340 h 602286"/>
                  <a:gd name="connsiteX144" fmla="*/ 554842 w 669120"/>
                  <a:gd name="connsiteY144" fmla="*/ 113340 h 602286"/>
                  <a:gd name="connsiteX145" fmla="*/ 544298 w 669120"/>
                  <a:gd name="connsiteY145" fmla="*/ 113340 h 602286"/>
                  <a:gd name="connsiteX146" fmla="*/ 527165 w 669120"/>
                  <a:gd name="connsiteY146" fmla="*/ 108069 h 602286"/>
                  <a:gd name="connsiteX147" fmla="*/ 521894 w 669120"/>
                  <a:gd name="connsiteY147" fmla="*/ 100161 h 602286"/>
                  <a:gd name="connsiteX148" fmla="*/ 516622 w 669120"/>
                  <a:gd name="connsiteY148" fmla="*/ 94890 h 602286"/>
                  <a:gd name="connsiteX149" fmla="*/ 513986 w 669120"/>
                  <a:gd name="connsiteY149" fmla="*/ 96208 h 602286"/>
                  <a:gd name="connsiteX150" fmla="*/ 503443 w 669120"/>
                  <a:gd name="connsiteY150" fmla="*/ 105433 h 602286"/>
                  <a:gd name="connsiteX151" fmla="*/ 470495 w 669120"/>
                  <a:gd name="connsiteY151" fmla="*/ 125202 h 602286"/>
                  <a:gd name="connsiteX152" fmla="*/ 463906 w 669120"/>
                  <a:gd name="connsiteY152" fmla="*/ 123883 h 602286"/>
                  <a:gd name="connsiteX153" fmla="*/ 450727 w 669120"/>
                  <a:gd name="connsiteY153" fmla="*/ 121248 h 602286"/>
                  <a:gd name="connsiteX154" fmla="*/ 438865 w 669120"/>
                  <a:gd name="connsiteY154" fmla="*/ 123883 h 602286"/>
                  <a:gd name="connsiteX155" fmla="*/ 436230 w 669120"/>
                  <a:gd name="connsiteY155" fmla="*/ 125202 h 602286"/>
                  <a:gd name="connsiteX156" fmla="*/ 432276 w 669120"/>
                  <a:gd name="connsiteY156" fmla="*/ 126519 h 602286"/>
                  <a:gd name="connsiteX157" fmla="*/ 424368 w 669120"/>
                  <a:gd name="connsiteY157" fmla="*/ 129155 h 602286"/>
                  <a:gd name="connsiteX158" fmla="*/ 416461 w 669120"/>
                  <a:gd name="connsiteY158" fmla="*/ 127838 h 602286"/>
                  <a:gd name="connsiteX159" fmla="*/ 412507 w 669120"/>
                  <a:gd name="connsiteY159" fmla="*/ 126519 h 602286"/>
                  <a:gd name="connsiteX160" fmla="*/ 398010 w 669120"/>
                  <a:gd name="connsiteY160" fmla="*/ 122566 h 602286"/>
                  <a:gd name="connsiteX161" fmla="*/ 387467 w 669120"/>
                  <a:gd name="connsiteY161" fmla="*/ 131791 h 602286"/>
                  <a:gd name="connsiteX162" fmla="*/ 388785 w 669120"/>
                  <a:gd name="connsiteY162" fmla="*/ 162103 h 602286"/>
                  <a:gd name="connsiteX163" fmla="*/ 396692 w 669120"/>
                  <a:gd name="connsiteY163" fmla="*/ 172646 h 602286"/>
                  <a:gd name="connsiteX164" fmla="*/ 396692 w 669120"/>
                  <a:gd name="connsiteY164" fmla="*/ 175282 h 602286"/>
                  <a:gd name="connsiteX165" fmla="*/ 405917 w 669120"/>
                  <a:gd name="connsiteY165" fmla="*/ 187144 h 602286"/>
                  <a:gd name="connsiteX166" fmla="*/ 429640 w 669120"/>
                  <a:gd name="connsiteY166" fmla="*/ 218773 h 602286"/>
                  <a:gd name="connsiteX167" fmla="*/ 425686 w 669120"/>
                  <a:gd name="connsiteY167" fmla="*/ 221409 h 602286"/>
                  <a:gd name="connsiteX168" fmla="*/ 421732 w 669120"/>
                  <a:gd name="connsiteY168" fmla="*/ 220092 h 602286"/>
                  <a:gd name="connsiteX169" fmla="*/ 408553 w 669120"/>
                  <a:gd name="connsiteY169" fmla="*/ 210866 h 602286"/>
                  <a:gd name="connsiteX170" fmla="*/ 395374 w 669120"/>
                  <a:gd name="connsiteY170" fmla="*/ 202958 h 602286"/>
                  <a:gd name="connsiteX171" fmla="*/ 395374 w 669120"/>
                  <a:gd name="connsiteY171" fmla="*/ 202958 h 602286"/>
                  <a:gd name="connsiteX172" fmla="*/ 394056 w 669120"/>
                  <a:gd name="connsiteY172" fmla="*/ 208230 h 602286"/>
                  <a:gd name="connsiteX173" fmla="*/ 394056 w 669120"/>
                  <a:gd name="connsiteY173" fmla="*/ 218773 h 602286"/>
                  <a:gd name="connsiteX174" fmla="*/ 390103 w 669120"/>
                  <a:gd name="connsiteY174" fmla="*/ 251721 h 602286"/>
                  <a:gd name="connsiteX175" fmla="*/ 386149 w 669120"/>
                  <a:gd name="connsiteY175" fmla="*/ 253040 h 602286"/>
                  <a:gd name="connsiteX176" fmla="*/ 380877 w 669120"/>
                  <a:gd name="connsiteY176" fmla="*/ 251721 h 602286"/>
                  <a:gd name="connsiteX177" fmla="*/ 375605 w 669120"/>
                  <a:gd name="connsiteY177" fmla="*/ 246450 h 602286"/>
                  <a:gd name="connsiteX178" fmla="*/ 359790 w 669120"/>
                  <a:gd name="connsiteY178" fmla="*/ 235906 h 602286"/>
                  <a:gd name="connsiteX179" fmla="*/ 355837 w 669120"/>
                  <a:gd name="connsiteY179" fmla="*/ 238542 h 602286"/>
                  <a:gd name="connsiteX180" fmla="*/ 355837 w 669120"/>
                  <a:gd name="connsiteY180" fmla="*/ 250404 h 602286"/>
                  <a:gd name="connsiteX181" fmla="*/ 354519 w 669120"/>
                  <a:gd name="connsiteY181" fmla="*/ 264900 h 602286"/>
                  <a:gd name="connsiteX182" fmla="*/ 349247 w 669120"/>
                  <a:gd name="connsiteY182" fmla="*/ 266219 h 602286"/>
                  <a:gd name="connsiteX183" fmla="*/ 318935 w 669120"/>
                  <a:gd name="connsiteY183" fmla="*/ 246450 h 602286"/>
                  <a:gd name="connsiteX184" fmla="*/ 320253 w 669120"/>
                  <a:gd name="connsiteY184" fmla="*/ 237224 h 602286"/>
                  <a:gd name="connsiteX185" fmla="*/ 333432 w 669120"/>
                  <a:gd name="connsiteY185" fmla="*/ 227999 h 602286"/>
                  <a:gd name="connsiteX186" fmla="*/ 343976 w 669120"/>
                  <a:gd name="connsiteY186" fmla="*/ 221409 h 602286"/>
                  <a:gd name="connsiteX187" fmla="*/ 333432 w 669120"/>
                  <a:gd name="connsiteY187" fmla="*/ 217456 h 602286"/>
                  <a:gd name="connsiteX188" fmla="*/ 313663 w 669120"/>
                  <a:gd name="connsiteY188" fmla="*/ 209548 h 602286"/>
                  <a:gd name="connsiteX189" fmla="*/ 293895 w 669120"/>
                  <a:gd name="connsiteY189" fmla="*/ 187144 h 602286"/>
                  <a:gd name="connsiteX190" fmla="*/ 289941 w 669120"/>
                  <a:gd name="connsiteY190" fmla="*/ 180554 h 602286"/>
                  <a:gd name="connsiteX191" fmla="*/ 285987 w 669120"/>
                  <a:gd name="connsiteY191" fmla="*/ 181872 h 602286"/>
                  <a:gd name="connsiteX192" fmla="*/ 276762 w 669120"/>
                  <a:gd name="connsiteY192" fmla="*/ 172646 h 602286"/>
                  <a:gd name="connsiteX193" fmla="*/ 267536 w 669120"/>
                  <a:gd name="connsiteY193" fmla="*/ 181872 h 602286"/>
                  <a:gd name="connsiteX194" fmla="*/ 260947 w 669120"/>
                  <a:gd name="connsiteY194" fmla="*/ 193733 h 602286"/>
                  <a:gd name="connsiteX195" fmla="*/ 256993 w 669120"/>
                  <a:gd name="connsiteY195" fmla="*/ 208230 h 602286"/>
                  <a:gd name="connsiteX196" fmla="*/ 256993 w 669120"/>
                  <a:gd name="connsiteY196" fmla="*/ 210866 h 602286"/>
                  <a:gd name="connsiteX197" fmla="*/ 260947 w 669120"/>
                  <a:gd name="connsiteY197" fmla="*/ 250404 h 602286"/>
                  <a:gd name="connsiteX198" fmla="*/ 267536 w 669120"/>
                  <a:gd name="connsiteY198" fmla="*/ 263583 h 602286"/>
                  <a:gd name="connsiteX199" fmla="*/ 293895 w 669120"/>
                  <a:gd name="connsiteY199" fmla="*/ 301802 h 602286"/>
                  <a:gd name="connsiteX200" fmla="*/ 296531 w 669120"/>
                  <a:gd name="connsiteY200" fmla="*/ 328160 h 602286"/>
                  <a:gd name="connsiteX201" fmla="*/ 301803 w 669120"/>
                  <a:gd name="connsiteY201" fmla="*/ 365062 h 602286"/>
                  <a:gd name="connsiteX202" fmla="*/ 307074 w 669120"/>
                  <a:gd name="connsiteY202" fmla="*/ 383513 h 602286"/>
                  <a:gd name="connsiteX203" fmla="*/ 303120 w 669120"/>
                  <a:gd name="connsiteY203" fmla="*/ 386149 h 602286"/>
                  <a:gd name="connsiteX204" fmla="*/ 296531 w 669120"/>
                  <a:gd name="connsiteY204" fmla="*/ 382195 h 602286"/>
                  <a:gd name="connsiteX205" fmla="*/ 288623 w 669120"/>
                  <a:gd name="connsiteY205" fmla="*/ 372969 h 602286"/>
                  <a:gd name="connsiteX206" fmla="*/ 279398 w 669120"/>
                  <a:gd name="connsiteY206" fmla="*/ 361108 h 602286"/>
                  <a:gd name="connsiteX207" fmla="*/ 279398 w 669120"/>
                  <a:gd name="connsiteY207" fmla="*/ 371652 h 602286"/>
                  <a:gd name="connsiteX208" fmla="*/ 280715 w 669120"/>
                  <a:gd name="connsiteY208" fmla="*/ 390102 h 602286"/>
                  <a:gd name="connsiteX209" fmla="*/ 267536 w 669120"/>
                  <a:gd name="connsiteY209" fmla="*/ 415143 h 602286"/>
                  <a:gd name="connsiteX210" fmla="*/ 243814 w 669120"/>
                  <a:gd name="connsiteY210" fmla="*/ 424368 h 602286"/>
                  <a:gd name="connsiteX211" fmla="*/ 249086 w 669120"/>
                  <a:gd name="connsiteY211" fmla="*/ 429640 h 602286"/>
                  <a:gd name="connsiteX212" fmla="*/ 317618 w 669120"/>
                  <a:gd name="connsiteY212" fmla="*/ 487628 h 602286"/>
                  <a:gd name="connsiteX213" fmla="*/ 351883 w 669120"/>
                  <a:gd name="connsiteY213" fmla="*/ 517940 h 602286"/>
                  <a:gd name="connsiteX214" fmla="*/ 375605 w 669120"/>
                  <a:gd name="connsiteY214" fmla="*/ 548252 h 602286"/>
                  <a:gd name="connsiteX215" fmla="*/ 375605 w 669120"/>
                  <a:gd name="connsiteY215" fmla="*/ 554841 h 602286"/>
                  <a:gd name="connsiteX216" fmla="*/ 376924 w 669120"/>
                  <a:gd name="connsiteY216" fmla="*/ 569339 h 602286"/>
                  <a:gd name="connsiteX217" fmla="*/ 382195 w 669120"/>
                  <a:gd name="connsiteY217" fmla="*/ 602287 h 602286"/>
                  <a:gd name="connsiteX218" fmla="*/ 376924 w 669120"/>
                  <a:gd name="connsiteY218" fmla="*/ 599651 h 60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69120" h="602286">
                    <a:moveTo>
                      <a:pt x="376924" y="599651"/>
                    </a:moveTo>
                    <a:cubicBezTo>
                      <a:pt x="374288" y="599651"/>
                      <a:pt x="372969" y="598332"/>
                      <a:pt x="371652" y="597015"/>
                    </a:cubicBezTo>
                    <a:cubicBezTo>
                      <a:pt x="370334" y="595697"/>
                      <a:pt x="369016" y="593061"/>
                      <a:pt x="366380" y="590425"/>
                    </a:cubicBezTo>
                    <a:cubicBezTo>
                      <a:pt x="358473" y="578564"/>
                      <a:pt x="346611" y="562749"/>
                      <a:pt x="326842" y="558795"/>
                    </a:cubicBezTo>
                    <a:lnTo>
                      <a:pt x="320253" y="557477"/>
                    </a:lnTo>
                    <a:cubicBezTo>
                      <a:pt x="311028" y="556160"/>
                      <a:pt x="308392" y="554841"/>
                      <a:pt x="305756" y="554841"/>
                    </a:cubicBezTo>
                    <a:cubicBezTo>
                      <a:pt x="304439" y="554841"/>
                      <a:pt x="303120" y="554841"/>
                      <a:pt x="300484" y="554841"/>
                    </a:cubicBezTo>
                    <a:cubicBezTo>
                      <a:pt x="299167" y="554841"/>
                      <a:pt x="296531" y="554841"/>
                      <a:pt x="293895" y="556160"/>
                    </a:cubicBezTo>
                    <a:cubicBezTo>
                      <a:pt x="289941" y="556160"/>
                      <a:pt x="285987" y="557477"/>
                      <a:pt x="283351" y="557477"/>
                    </a:cubicBezTo>
                    <a:cubicBezTo>
                      <a:pt x="279398" y="557477"/>
                      <a:pt x="275444" y="557477"/>
                      <a:pt x="272808" y="553524"/>
                    </a:cubicBezTo>
                    <a:cubicBezTo>
                      <a:pt x="271491" y="550888"/>
                      <a:pt x="270172" y="546934"/>
                      <a:pt x="271491" y="542981"/>
                    </a:cubicBezTo>
                    <a:cubicBezTo>
                      <a:pt x="274126" y="532437"/>
                      <a:pt x="276762" y="524529"/>
                      <a:pt x="266219" y="516622"/>
                    </a:cubicBezTo>
                    <a:cubicBezTo>
                      <a:pt x="259629" y="512668"/>
                      <a:pt x="250404" y="507397"/>
                      <a:pt x="239860" y="503443"/>
                    </a:cubicBezTo>
                    <a:cubicBezTo>
                      <a:pt x="230635" y="499489"/>
                      <a:pt x="221409" y="495535"/>
                      <a:pt x="217456" y="491582"/>
                    </a:cubicBezTo>
                    <a:cubicBezTo>
                      <a:pt x="209549" y="484992"/>
                      <a:pt x="205595" y="483674"/>
                      <a:pt x="199005" y="483674"/>
                    </a:cubicBezTo>
                    <a:cubicBezTo>
                      <a:pt x="197687" y="483674"/>
                      <a:pt x="196369" y="483674"/>
                      <a:pt x="193733" y="483674"/>
                    </a:cubicBezTo>
                    <a:cubicBezTo>
                      <a:pt x="191097" y="483674"/>
                      <a:pt x="188461" y="483674"/>
                      <a:pt x="184508" y="483674"/>
                    </a:cubicBezTo>
                    <a:cubicBezTo>
                      <a:pt x="176601" y="483674"/>
                      <a:pt x="166058" y="482356"/>
                      <a:pt x="164739" y="475766"/>
                    </a:cubicBezTo>
                    <a:cubicBezTo>
                      <a:pt x="163422" y="471813"/>
                      <a:pt x="156832" y="465223"/>
                      <a:pt x="148924" y="465223"/>
                    </a:cubicBezTo>
                    <a:cubicBezTo>
                      <a:pt x="146289" y="465223"/>
                      <a:pt x="144971" y="465223"/>
                      <a:pt x="142335" y="466541"/>
                    </a:cubicBezTo>
                    <a:cubicBezTo>
                      <a:pt x="138381" y="467859"/>
                      <a:pt x="135745" y="470495"/>
                      <a:pt x="133110" y="471813"/>
                    </a:cubicBezTo>
                    <a:cubicBezTo>
                      <a:pt x="129155" y="474449"/>
                      <a:pt x="125202" y="478402"/>
                      <a:pt x="119931" y="478402"/>
                    </a:cubicBezTo>
                    <a:cubicBezTo>
                      <a:pt x="117295" y="478402"/>
                      <a:pt x="113341" y="477085"/>
                      <a:pt x="109387" y="474449"/>
                    </a:cubicBezTo>
                    <a:cubicBezTo>
                      <a:pt x="106751" y="473131"/>
                      <a:pt x="105433" y="473131"/>
                      <a:pt x="102797" y="473131"/>
                    </a:cubicBezTo>
                    <a:cubicBezTo>
                      <a:pt x="100162" y="473131"/>
                      <a:pt x="98844" y="474449"/>
                      <a:pt x="96208" y="475766"/>
                    </a:cubicBezTo>
                    <a:cubicBezTo>
                      <a:pt x="93572" y="477085"/>
                      <a:pt x="92254" y="478402"/>
                      <a:pt x="89618" y="478402"/>
                    </a:cubicBezTo>
                    <a:cubicBezTo>
                      <a:pt x="84347" y="478402"/>
                      <a:pt x="81711" y="474449"/>
                      <a:pt x="80393" y="471813"/>
                    </a:cubicBezTo>
                    <a:cubicBezTo>
                      <a:pt x="76439" y="465223"/>
                      <a:pt x="73804" y="455998"/>
                      <a:pt x="72485" y="446772"/>
                    </a:cubicBezTo>
                    <a:cubicBezTo>
                      <a:pt x="71168" y="436229"/>
                      <a:pt x="68532" y="424368"/>
                      <a:pt x="61942" y="416460"/>
                    </a:cubicBezTo>
                    <a:cubicBezTo>
                      <a:pt x="55353" y="407235"/>
                      <a:pt x="52717" y="401964"/>
                      <a:pt x="55353" y="396692"/>
                    </a:cubicBezTo>
                    <a:cubicBezTo>
                      <a:pt x="57989" y="392738"/>
                      <a:pt x="63260" y="391421"/>
                      <a:pt x="64578" y="391421"/>
                    </a:cubicBezTo>
                    <a:cubicBezTo>
                      <a:pt x="69849" y="391421"/>
                      <a:pt x="80393" y="388785"/>
                      <a:pt x="84347" y="386149"/>
                    </a:cubicBezTo>
                    <a:cubicBezTo>
                      <a:pt x="83028" y="386149"/>
                      <a:pt x="81711" y="384831"/>
                      <a:pt x="79075" y="384831"/>
                    </a:cubicBezTo>
                    <a:cubicBezTo>
                      <a:pt x="76439" y="384831"/>
                      <a:pt x="75121" y="383513"/>
                      <a:pt x="72485" y="383513"/>
                    </a:cubicBezTo>
                    <a:cubicBezTo>
                      <a:pt x="63260" y="383513"/>
                      <a:pt x="55353" y="388785"/>
                      <a:pt x="48763" y="392738"/>
                    </a:cubicBezTo>
                    <a:cubicBezTo>
                      <a:pt x="44809" y="395374"/>
                      <a:pt x="42173" y="396692"/>
                      <a:pt x="39537" y="396692"/>
                    </a:cubicBezTo>
                    <a:cubicBezTo>
                      <a:pt x="38220" y="396692"/>
                      <a:pt x="34266" y="396692"/>
                      <a:pt x="34266" y="390102"/>
                    </a:cubicBezTo>
                    <a:cubicBezTo>
                      <a:pt x="34266" y="388785"/>
                      <a:pt x="34266" y="386149"/>
                      <a:pt x="34266" y="383513"/>
                    </a:cubicBezTo>
                    <a:cubicBezTo>
                      <a:pt x="34266" y="369016"/>
                      <a:pt x="32948" y="340022"/>
                      <a:pt x="25041" y="329478"/>
                    </a:cubicBezTo>
                    <a:cubicBezTo>
                      <a:pt x="15815" y="317617"/>
                      <a:pt x="6590" y="301802"/>
                      <a:pt x="1318" y="295212"/>
                    </a:cubicBezTo>
                    <a:lnTo>
                      <a:pt x="0" y="292577"/>
                    </a:lnTo>
                    <a:lnTo>
                      <a:pt x="1318" y="289941"/>
                    </a:lnTo>
                    <a:cubicBezTo>
                      <a:pt x="2636" y="288623"/>
                      <a:pt x="3954" y="287305"/>
                      <a:pt x="5272" y="285987"/>
                    </a:cubicBezTo>
                    <a:cubicBezTo>
                      <a:pt x="6590" y="284669"/>
                      <a:pt x="6590" y="284669"/>
                      <a:pt x="7908" y="283351"/>
                    </a:cubicBezTo>
                    <a:cubicBezTo>
                      <a:pt x="9226" y="283351"/>
                      <a:pt x="9226" y="282033"/>
                      <a:pt x="10543" y="280715"/>
                    </a:cubicBezTo>
                    <a:cubicBezTo>
                      <a:pt x="11862" y="279398"/>
                      <a:pt x="13179" y="278079"/>
                      <a:pt x="13179" y="276762"/>
                    </a:cubicBezTo>
                    <a:lnTo>
                      <a:pt x="14498" y="275443"/>
                    </a:lnTo>
                    <a:cubicBezTo>
                      <a:pt x="15815" y="274126"/>
                      <a:pt x="18451" y="272808"/>
                      <a:pt x="18451" y="270172"/>
                    </a:cubicBezTo>
                    <a:cubicBezTo>
                      <a:pt x="19769" y="267536"/>
                      <a:pt x="19769" y="262264"/>
                      <a:pt x="18451" y="258311"/>
                    </a:cubicBezTo>
                    <a:cubicBezTo>
                      <a:pt x="18451" y="256993"/>
                      <a:pt x="18451" y="254357"/>
                      <a:pt x="18451" y="253040"/>
                    </a:cubicBezTo>
                    <a:cubicBezTo>
                      <a:pt x="18451" y="251721"/>
                      <a:pt x="18451" y="250404"/>
                      <a:pt x="18451" y="249085"/>
                    </a:cubicBezTo>
                    <a:cubicBezTo>
                      <a:pt x="18451" y="247768"/>
                      <a:pt x="18451" y="246450"/>
                      <a:pt x="18451" y="245132"/>
                    </a:cubicBezTo>
                    <a:cubicBezTo>
                      <a:pt x="18451" y="243814"/>
                      <a:pt x="18451" y="242496"/>
                      <a:pt x="18451" y="241178"/>
                    </a:cubicBezTo>
                    <a:cubicBezTo>
                      <a:pt x="18451" y="235906"/>
                      <a:pt x="17133" y="229316"/>
                      <a:pt x="22405" y="222727"/>
                    </a:cubicBezTo>
                    <a:cubicBezTo>
                      <a:pt x="26358" y="217456"/>
                      <a:pt x="32948" y="217456"/>
                      <a:pt x="38220" y="216137"/>
                    </a:cubicBezTo>
                    <a:cubicBezTo>
                      <a:pt x="42173" y="216137"/>
                      <a:pt x="44809" y="214820"/>
                      <a:pt x="47445" y="213502"/>
                    </a:cubicBezTo>
                    <a:cubicBezTo>
                      <a:pt x="54035" y="209548"/>
                      <a:pt x="56670" y="200323"/>
                      <a:pt x="59306" y="192415"/>
                    </a:cubicBezTo>
                    <a:cubicBezTo>
                      <a:pt x="59306" y="189779"/>
                      <a:pt x="60625" y="188461"/>
                      <a:pt x="60625" y="185826"/>
                    </a:cubicBezTo>
                    <a:cubicBezTo>
                      <a:pt x="63260" y="177918"/>
                      <a:pt x="67214" y="168693"/>
                      <a:pt x="75121" y="159467"/>
                    </a:cubicBezTo>
                    <a:cubicBezTo>
                      <a:pt x="76439" y="158150"/>
                      <a:pt x="77757" y="156831"/>
                      <a:pt x="79075" y="155514"/>
                    </a:cubicBezTo>
                    <a:cubicBezTo>
                      <a:pt x="83028" y="151560"/>
                      <a:pt x="86983" y="147606"/>
                      <a:pt x="89618" y="142335"/>
                    </a:cubicBezTo>
                    <a:cubicBezTo>
                      <a:pt x="92254" y="138381"/>
                      <a:pt x="93572" y="133109"/>
                      <a:pt x="94890" y="129155"/>
                    </a:cubicBezTo>
                    <a:cubicBezTo>
                      <a:pt x="96208" y="125202"/>
                      <a:pt x="97526" y="121248"/>
                      <a:pt x="98844" y="117294"/>
                    </a:cubicBezTo>
                    <a:cubicBezTo>
                      <a:pt x="101480" y="110704"/>
                      <a:pt x="106751" y="102797"/>
                      <a:pt x="121248" y="101480"/>
                    </a:cubicBezTo>
                    <a:cubicBezTo>
                      <a:pt x="122566" y="101480"/>
                      <a:pt x="123884" y="101480"/>
                      <a:pt x="123884" y="101480"/>
                    </a:cubicBezTo>
                    <a:cubicBezTo>
                      <a:pt x="129155" y="101480"/>
                      <a:pt x="133110" y="101480"/>
                      <a:pt x="137063" y="102797"/>
                    </a:cubicBezTo>
                    <a:cubicBezTo>
                      <a:pt x="141017" y="102797"/>
                      <a:pt x="146289" y="104115"/>
                      <a:pt x="150242" y="104115"/>
                    </a:cubicBezTo>
                    <a:cubicBezTo>
                      <a:pt x="151560" y="104115"/>
                      <a:pt x="152878" y="104115"/>
                      <a:pt x="154196" y="104115"/>
                    </a:cubicBezTo>
                    <a:cubicBezTo>
                      <a:pt x="162103" y="104115"/>
                      <a:pt x="166058" y="100161"/>
                      <a:pt x="171329" y="94890"/>
                    </a:cubicBezTo>
                    <a:lnTo>
                      <a:pt x="173965" y="92254"/>
                    </a:lnTo>
                    <a:cubicBezTo>
                      <a:pt x="180554" y="86982"/>
                      <a:pt x="188461" y="85664"/>
                      <a:pt x="195051" y="85664"/>
                    </a:cubicBezTo>
                    <a:cubicBezTo>
                      <a:pt x="196369" y="85664"/>
                      <a:pt x="197687" y="85664"/>
                      <a:pt x="199005" y="85664"/>
                    </a:cubicBezTo>
                    <a:cubicBezTo>
                      <a:pt x="206913" y="85664"/>
                      <a:pt x="210866" y="81711"/>
                      <a:pt x="217456" y="77756"/>
                    </a:cubicBezTo>
                    <a:lnTo>
                      <a:pt x="220092" y="75121"/>
                    </a:lnTo>
                    <a:cubicBezTo>
                      <a:pt x="224045" y="72485"/>
                      <a:pt x="227999" y="71167"/>
                      <a:pt x="234588" y="71167"/>
                    </a:cubicBezTo>
                    <a:cubicBezTo>
                      <a:pt x="237224" y="71167"/>
                      <a:pt x="238543" y="71167"/>
                      <a:pt x="241178" y="71167"/>
                    </a:cubicBezTo>
                    <a:cubicBezTo>
                      <a:pt x="243814" y="71167"/>
                      <a:pt x="245132" y="71167"/>
                      <a:pt x="247768" y="71167"/>
                    </a:cubicBezTo>
                    <a:lnTo>
                      <a:pt x="247768" y="71167"/>
                    </a:lnTo>
                    <a:cubicBezTo>
                      <a:pt x="256993" y="71167"/>
                      <a:pt x="260947" y="67213"/>
                      <a:pt x="266219" y="56670"/>
                    </a:cubicBezTo>
                    <a:lnTo>
                      <a:pt x="267536" y="55353"/>
                    </a:lnTo>
                    <a:cubicBezTo>
                      <a:pt x="271491" y="47445"/>
                      <a:pt x="275444" y="36901"/>
                      <a:pt x="287305" y="34265"/>
                    </a:cubicBezTo>
                    <a:cubicBezTo>
                      <a:pt x="289941" y="32948"/>
                      <a:pt x="293895" y="32948"/>
                      <a:pt x="296531" y="32948"/>
                    </a:cubicBezTo>
                    <a:cubicBezTo>
                      <a:pt x="299167" y="32948"/>
                      <a:pt x="301803" y="32948"/>
                      <a:pt x="305756" y="34265"/>
                    </a:cubicBezTo>
                    <a:cubicBezTo>
                      <a:pt x="309710" y="34265"/>
                      <a:pt x="313663" y="35584"/>
                      <a:pt x="317618" y="36901"/>
                    </a:cubicBezTo>
                    <a:lnTo>
                      <a:pt x="320253" y="36901"/>
                    </a:lnTo>
                    <a:cubicBezTo>
                      <a:pt x="324207" y="38219"/>
                      <a:pt x="328161" y="38219"/>
                      <a:pt x="330797" y="38219"/>
                    </a:cubicBezTo>
                    <a:cubicBezTo>
                      <a:pt x="334750" y="38219"/>
                      <a:pt x="338704" y="36901"/>
                      <a:pt x="342658" y="35584"/>
                    </a:cubicBezTo>
                    <a:cubicBezTo>
                      <a:pt x="349247" y="32948"/>
                      <a:pt x="357155" y="30312"/>
                      <a:pt x="366380" y="30312"/>
                    </a:cubicBezTo>
                    <a:cubicBezTo>
                      <a:pt x="367698" y="30312"/>
                      <a:pt x="369016" y="30312"/>
                      <a:pt x="370334" y="30312"/>
                    </a:cubicBezTo>
                    <a:cubicBezTo>
                      <a:pt x="372969" y="30312"/>
                      <a:pt x="374288" y="30312"/>
                      <a:pt x="376924" y="30312"/>
                    </a:cubicBezTo>
                    <a:cubicBezTo>
                      <a:pt x="383513" y="30312"/>
                      <a:pt x="388785" y="28994"/>
                      <a:pt x="394056" y="26358"/>
                    </a:cubicBezTo>
                    <a:cubicBezTo>
                      <a:pt x="401964" y="22405"/>
                      <a:pt x="408553" y="19769"/>
                      <a:pt x="413825" y="18450"/>
                    </a:cubicBezTo>
                    <a:cubicBezTo>
                      <a:pt x="415143" y="18450"/>
                      <a:pt x="416461" y="18450"/>
                      <a:pt x="417779" y="18450"/>
                    </a:cubicBezTo>
                    <a:cubicBezTo>
                      <a:pt x="421732" y="18450"/>
                      <a:pt x="425686" y="18450"/>
                      <a:pt x="427004" y="15815"/>
                    </a:cubicBezTo>
                    <a:cubicBezTo>
                      <a:pt x="427004" y="15815"/>
                      <a:pt x="427004" y="14497"/>
                      <a:pt x="428322" y="14497"/>
                    </a:cubicBezTo>
                    <a:cubicBezTo>
                      <a:pt x="429640" y="13179"/>
                      <a:pt x="429640" y="11861"/>
                      <a:pt x="432276" y="9226"/>
                    </a:cubicBezTo>
                    <a:cubicBezTo>
                      <a:pt x="434911" y="6590"/>
                      <a:pt x="438865" y="6590"/>
                      <a:pt x="442819" y="6590"/>
                    </a:cubicBezTo>
                    <a:lnTo>
                      <a:pt x="444137" y="6590"/>
                    </a:lnTo>
                    <a:cubicBezTo>
                      <a:pt x="448091" y="6590"/>
                      <a:pt x="453363" y="7907"/>
                      <a:pt x="458634" y="10543"/>
                    </a:cubicBezTo>
                    <a:lnTo>
                      <a:pt x="461270" y="11861"/>
                    </a:lnTo>
                    <a:cubicBezTo>
                      <a:pt x="465223" y="14497"/>
                      <a:pt x="470495" y="17133"/>
                      <a:pt x="474449" y="19769"/>
                    </a:cubicBezTo>
                    <a:cubicBezTo>
                      <a:pt x="477085" y="22405"/>
                      <a:pt x="478402" y="25040"/>
                      <a:pt x="479721" y="28994"/>
                    </a:cubicBezTo>
                    <a:cubicBezTo>
                      <a:pt x="481038" y="31629"/>
                      <a:pt x="482357" y="34265"/>
                      <a:pt x="483674" y="35584"/>
                    </a:cubicBezTo>
                    <a:cubicBezTo>
                      <a:pt x="484992" y="35584"/>
                      <a:pt x="486310" y="36901"/>
                      <a:pt x="487628" y="36901"/>
                    </a:cubicBezTo>
                    <a:cubicBezTo>
                      <a:pt x="488946" y="36901"/>
                      <a:pt x="490264" y="36901"/>
                      <a:pt x="492900" y="36901"/>
                    </a:cubicBezTo>
                    <a:cubicBezTo>
                      <a:pt x="494218" y="36901"/>
                      <a:pt x="496854" y="36901"/>
                      <a:pt x="498171" y="36901"/>
                    </a:cubicBezTo>
                    <a:lnTo>
                      <a:pt x="498171" y="36901"/>
                    </a:lnTo>
                    <a:cubicBezTo>
                      <a:pt x="502126" y="36901"/>
                      <a:pt x="504761" y="38219"/>
                      <a:pt x="506079" y="38219"/>
                    </a:cubicBezTo>
                    <a:cubicBezTo>
                      <a:pt x="508715" y="38219"/>
                      <a:pt x="510033" y="39537"/>
                      <a:pt x="512669" y="39537"/>
                    </a:cubicBezTo>
                    <a:lnTo>
                      <a:pt x="513986" y="39537"/>
                    </a:lnTo>
                    <a:cubicBezTo>
                      <a:pt x="515305" y="39537"/>
                      <a:pt x="517940" y="39537"/>
                      <a:pt x="519258" y="39537"/>
                    </a:cubicBezTo>
                    <a:cubicBezTo>
                      <a:pt x="524529" y="39537"/>
                      <a:pt x="528484" y="39537"/>
                      <a:pt x="533755" y="40855"/>
                    </a:cubicBezTo>
                    <a:lnTo>
                      <a:pt x="535073" y="40855"/>
                    </a:lnTo>
                    <a:cubicBezTo>
                      <a:pt x="536391" y="40855"/>
                      <a:pt x="539027" y="40855"/>
                      <a:pt x="540345" y="40855"/>
                    </a:cubicBezTo>
                    <a:cubicBezTo>
                      <a:pt x="544298" y="40855"/>
                      <a:pt x="548253" y="40855"/>
                      <a:pt x="553524" y="43491"/>
                    </a:cubicBezTo>
                    <a:cubicBezTo>
                      <a:pt x="554842" y="43491"/>
                      <a:pt x="557477" y="44809"/>
                      <a:pt x="558796" y="44809"/>
                    </a:cubicBezTo>
                    <a:cubicBezTo>
                      <a:pt x="561432" y="44809"/>
                      <a:pt x="562749" y="44809"/>
                      <a:pt x="565385" y="43491"/>
                    </a:cubicBezTo>
                    <a:cubicBezTo>
                      <a:pt x="568021" y="42173"/>
                      <a:pt x="571975" y="42173"/>
                      <a:pt x="575928" y="42173"/>
                    </a:cubicBezTo>
                    <a:cubicBezTo>
                      <a:pt x="577246" y="42173"/>
                      <a:pt x="578564" y="42173"/>
                      <a:pt x="581200" y="42173"/>
                    </a:cubicBezTo>
                    <a:cubicBezTo>
                      <a:pt x="581200" y="42173"/>
                      <a:pt x="581200" y="42173"/>
                      <a:pt x="581200" y="42173"/>
                    </a:cubicBezTo>
                    <a:cubicBezTo>
                      <a:pt x="582518" y="42173"/>
                      <a:pt x="583836" y="42173"/>
                      <a:pt x="585154" y="40855"/>
                    </a:cubicBezTo>
                    <a:cubicBezTo>
                      <a:pt x="586472" y="40855"/>
                      <a:pt x="587790" y="39537"/>
                      <a:pt x="590425" y="39537"/>
                    </a:cubicBezTo>
                    <a:cubicBezTo>
                      <a:pt x="591744" y="39537"/>
                      <a:pt x="594380" y="39537"/>
                      <a:pt x="595697" y="39537"/>
                    </a:cubicBezTo>
                    <a:cubicBezTo>
                      <a:pt x="597015" y="39537"/>
                      <a:pt x="597015" y="39537"/>
                      <a:pt x="598333" y="39537"/>
                    </a:cubicBezTo>
                    <a:cubicBezTo>
                      <a:pt x="603604" y="38219"/>
                      <a:pt x="607559" y="38219"/>
                      <a:pt x="610194" y="34265"/>
                    </a:cubicBezTo>
                    <a:cubicBezTo>
                      <a:pt x="612830" y="31629"/>
                      <a:pt x="614148" y="27676"/>
                      <a:pt x="615466" y="23722"/>
                    </a:cubicBezTo>
                    <a:lnTo>
                      <a:pt x="616783" y="21086"/>
                    </a:lnTo>
                    <a:cubicBezTo>
                      <a:pt x="619419" y="14497"/>
                      <a:pt x="622055" y="7907"/>
                      <a:pt x="624691" y="2636"/>
                    </a:cubicBezTo>
                    <a:lnTo>
                      <a:pt x="626009" y="0"/>
                    </a:lnTo>
                    <a:lnTo>
                      <a:pt x="628645" y="0"/>
                    </a:lnTo>
                    <a:cubicBezTo>
                      <a:pt x="636552" y="2636"/>
                      <a:pt x="643142" y="3954"/>
                      <a:pt x="648414" y="5271"/>
                    </a:cubicBezTo>
                    <a:lnTo>
                      <a:pt x="649731" y="5271"/>
                    </a:lnTo>
                    <a:cubicBezTo>
                      <a:pt x="655003" y="6590"/>
                      <a:pt x="662910" y="7907"/>
                      <a:pt x="666865" y="14497"/>
                    </a:cubicBezTo>
                    <a:cubicBezTo>
                      <a:pt x="672136" y="22405"/>
                      <a:pt x="666865" y="31629"/>
                      <a:pt x="664229" y="34265"/>
                    </a:cubicBezTo>
                    <a:cubicBezTo>
                      <a:pt x="662910" y="36901"/>
                      <a:pt x="660275" y="39537"/>
                      <a:pt x="658957" y="42173"/>
                    </a:cubicBezTo>
                    <a:cubicBezTo>
                      <a:pt x="656321" y="44809"/>
                      <a:pt x="655003" y="48763"/>
                      <a:pt x="652367" y="51398"/>
                    </a:cubicBezTo>
                    <a:cubicBezTo>
                      <a:pt x="651050" y="55353"/>
                      <a:pt x="649731" y="57988"/>
                      <a:pt x="647096" y="61942"/>
                    </a:cubicBezTo>
                    <a:cubicBezTo>
                      <a:pt x="645778" y="64577"/>
                      <a:pt x="645778" y="65896"/>
                      <a:pt x="644460" y="68532"/>
                    </a:cubicBezTo>
                    <a:cubicBezTo>
                      <a:pt x="640507" y="77756"/>
                      <a:pt x="633917" y="90936"/>
                      <a:pt x="623373" y="102797"/>
                    </a:cubicBezTo>
                    <a:cubicBezTo>
                      <a:pt x="615466" y="112023"/>
                      <a:pt x="606240" y="119930"/>
                      <a:pt x="593061" y="126519"/>
                    </a:cubicBezTo>
                    <a:lnTo>
                      <a:pt x="590425" y="127838"/>
                    </a:lnTo>
                    <a:lnTo>
                      <a:pt x="589108" y="125202"/>
                    </a:lnTo>
                    <a:cubicBezTo>
                      <a:pt x="582518" y="118612"/>
                      <a:pt x="577246" y="114659"/>
                      <a:pt x="571975" y="113340"/>
                    </a:cubicBezTo>
                    <a:cubicBezTo>
                      <a:pt x="570656" y="113340"/>
                      <a:pt x="569339" y="113340"/>
                      <a:pt x="568021" y="113340"/>
                    </a:cubicBezTo>
                    <a:cubicBezTo>
                      <a:pt x="564067" y="113340"/>
                      <a:pt x="558796" y="113340"/>
                      <a:pt x="554842" y="113340"/>
                    </a:cubicBezTo>
                    <a:cubicBezTo>
                      <a:pt x="550888" y="113340"/>
                      <a:pt x="548253" y="113340"/>
                      <a:pt x="544298" y="113340"/>
                    </a:cubicBezTo>
                    <a:cubicBezTo>
                      <a:pt x="539027" y="113340"/>
                      <a:pt x="532437" y="113340"/>
                      <a:pt x="527165" y="108069"/>
                    </a:cubicBezTo>
                    <a:cubicBezTo>
                      <a:pt x="524529" y="105433"/>
                      <a:pt x="523212" y="102797"/>
                      <a:pt x="521894" y="100161"/>
                    </a:cubicBezTo>
                    <a:cubicBezTo>
                      <a:pt x="519258" y="96208"/>
                      <a:pt x="517940" y="94890"/>
                      <a:pt x="516622" y="94890"/>
                    </a:cubicBezTo>
                    <a:cubicBezTo>
                      <a:pt x="515305" y="94890"/>
                      <a:pt x="515305" y="94890"/>
                      <a:pt x="513986" y="96208"/>
                    </a:cubicBezTo>
                    <a:cubicBezTo>
                      <a:pt x="511350" y="97525"/>
                      <a:pt x="507397" y="101480"/>
                      <a:pt x="503443" y="105433"/>
                    </a:cubicBezTo>
                    <a:cubicBezTo>
                      <a:pt x="494218" y="114659"/>
                      <a:pt x="482357" y="125202"/>
                      <a:pt x="470495" y="125202"/>
                    </a:cubicBezTo>
                    <a:cubicBezTo>
                      <a:pt x="467859" y="125202"/>
                      <a:pt x="466542" y="125202"/>
                      <a:pt x="463906" y="123883"/>
                    </a:cubicBezTo>
                    <a:cubicBezTo>
                      <a:pt x="458634" y="121248"/>
                      <a:pt x="454680" y="121248"/>
                      <a:pt x="450727" y="121248"/>
                    </a:cubicBezTo>
                    <a:cubicBezTo>
                      <a:pt x="445455" y="121248"/>
                      <a:pt x="442819" y="122566"/>
                      <a:pt x="438865" y="123883"/>
                    </a:cubicBezTo>
                    <a:cubicBezTo>
                      <a:pt x="437547" y="123883"/>
                      <a:pt x="436230" y="125202"/>
                      <a:pt x="436230" y="125202"/>
                    </a:cubicBezTo>
                    <a:cubicBezTo>
                      <a:pt x="434911" y="125202"/>
                      <a:pt x="433594" y="126519"/>
                      <a:pt x="432276" y="126519"/>
                    </a:cubicBezTo>
                    <a:cubicBezTo>
                      <a:pt x="429640" y="127838"/>
                      <a:pt x="427004" y="129155"/>
                      <a:pt x="424368" y="129155"/>
                    </a:cubicBezTo>
                    <a:cubicBezTo>
                      <a:pt x="421732" y="129155"/>
                      <a:pt x="420415" y="129155"/>
                      <a:pt x="416461" y="127838"/>
                    </a:cubicBezTo>
                    <a:cubicBezTo>
                      <a:pt x="415143" y="127838"/>
                      <a:pt x="413825" y="126519"/>
                      <a:pt x="412507" y="126519"/>
                    </a:cubicBezTo>
                    <a:cubicBezTo>
                      <a:pt x="408553" y="125202"/>
                      <a:pt x="401964" y="122566"/>
                      <a:pt x="398010" y="122566"/>
                    </a:cubicBezTo>
                    <a:cubicBezTo>
                      <a:pt x="394056" y="122566"/>
                      <a:pt x="388785" y="123883"/>
                      <a:pt x="387467" y="131791"/>
                    </a:cubicBezTo>
                    <a:cubicBezTo>
                      <a:pt x="383513" y="154196"/>
                      <a:pt x="386149" y="160786"/>
                      <a:pt x="388785" y="162103"/>
                    </a:cubicBezTo>
                    <a:cubicBezTo>
                      <a:pt x="395374" y="164739"/>
                      <a:pt x="396692" y="167375"/>
                      <a:pt x="396692" y="172646"/>
                    </a:cubicBezTo>
                    <a:cubicBezTo>
                      <a:pt x="396692" y="173965"/>
                      <a:pt x="396692" y="173965"/>
                      <a:pt x="396692" y="175282"/>
                    </a:cubicBezTo>
                    <a:cubicBezTo>
                      <a:pt x="396692" y="179236"/>
                      <a:pt x="400646" y="183190"/>
                      <a:pt x="405917" y="187144"/>
                    </a:cubicBezTo>
                    <a:cubicBezTo>
                      <a:pt x="408553" y="189779"/>
                      <a:pt x="430958" y="212184"/>
                      <a:pt x="429640" y="218773"/>
                    </a:cubicBezTo>
                    <a:cubicBezTo>
                      <a:pt x="429640" y="220092"/>
                      <a:pt x="427004" y="221409"/>
                      <a:pt x="425686" y="221409"/>
                    </a:cubicBezTo>
                    <a:cubicBezTo>
                      <a:pt x="424368" y="221409"/>
                      <a:pt x="423051" y="221409"/>
                      <a:pt x="421732" y="220092"/>
                    </a:cubicBezTo>
                    <a:cubicBezTo>
                      <a:pt x="417779" y="218773"/>
                      <a:pt x="412507" y="214820"/>
                      <a:pt x="408553" y="210866"/>
                    </a:cubicBezTo>
                    <a:cubicBezTo>
                      <a:pt x="404600" y="206913"/>
                      <a:pt x="398010" y="202958"/>
                      <a:pt x="395374" y="202958"/>
                    </a:cubicBezTo>
                    <a:lnTo>
                      <a:pt x="395374" y="202958"/>
                    </a:lnTo>
                    <a:cubicBezTo>
                      <a:pt x="395374" y="202958"/>
                      <a:pt x="394056" y="204277"/>
                      <a:pt x="394056" y="208230"/>
                    </a:cubicBezTo>
                    <a:cubicBezTo>
                      <a:pt x="394056" y="212184"/>
                      <a:pt x="394056" y="216137"/>
                      <a:pt x="394056" y="218773"/>
                    </a:cubicBezTo>
                    <a:cubicBezTo>
                      <a:pt x="394056" y="235906"/>
                      <a:pt x="394056" y="247768"/>
                      <a:pt x="390103" y="251721"/>
                    </a:cubicBezTo>
                    <a:cubicBezTo>
                      <a:pt x="388785" y="253040"/>
                      <a:pt x="387467" y="253040"/>
                      <a:pt x="386149" y="253040"/>
                    </a:cubicBezTo>
                    <a:cubicBezTo>
                      <a:pt x="384831" y="253040"/>
                      <a:pt x="383513" y="253040"/>
                      <a:pt x="380877" y="251721"/>
                    </a:cubicBezTo>
                    <a:cubicBezTo>
                      <a:pt x="379559" y="250404"/>
                      <a:pt x="376924" y="249085"/>
                      <a:pt x="375605" y="246450"/>
                    </a:cubicBezTo>
                    <a:cubicBezTo>
                      <a:pt x="370334" y="241178"/>
                      <a:pt x="363745" y="235906"/>
                      <a:pt x="359790" y="235906"/>
                    </a:cubicBezTo>
                    <a:cubicBezTo>
                      <a:pt x="358473" y="235906"/>
                      <a:pt x="357155" y="235906"/>
                      <a:pt x="355837" y="238542"/>
                    </a:cubicBezTo>
                    <a:cubicBezTo>
                      <a:pt x="353201" y="242496"/>
                      <a:pt x="354519" y="245132"/>
                      <a:pt x="355837" y="250404"/>
                    </a:cubicBezTo>
                    <a:cubicBezTo>
                      <a:pt x="357155" y="254357"/>
                      <a:pt x="361109" y="260947"/>
                      <a:pt x="354519" y="264900"/>
                    </a:cubicBezTo>
                    <a:cubicBezTo>
                      <a:pt x="353201" y="266219"/>
                      <a:pt x="350566" y="266219"/>
                      <a:pt x="349247" y="266219"/>
                    </a:cubicBezTo>
                    <a:cubicBezTo>
                      <a:pt x="340022" y="266219"/>
                      <a:pt x="322889" y="255675"/>
                      <a:pt x="318935" y="246450"/>
                    </a:cubicBezTo>
                    <a:cubicBezTo>
                      <a:pt x="316299" y="242496"/>
                      <a:pt x="318935" y="238542"/>
                      <a:pt x="320253" y="237224"/>
                    </a:cubicBezTo>
                    <a:cubicBezTo>
                      <a:pt x="322889" y="234588"/>
                      <a:pt x="328161" y="230635"/>
                      <a:pt x="333432" y="227999"/>
                    </a:cubicBezTo>
                    <a:cubicBezTo>
                      <a:pt x="337386" y="226681"/>
                      <a:pt x="342658" y="222727"/>
                      <a:pt x="343976" y="221409"/>
                    </a:cubicBezTo>
                    <a:cubicBezTo>
                      <a:pt x="340022" y="218773"/>
                      <a:pt x="337386" y="218773"/>
                      <a:pt x="333432" y="217456"/>
                    </a:cubicBezTo>
                    <a:cubicBezTo>
                      <a:pt x="328161" y="216137"/>
                      <a:pt x="321571" y="213502"/>
                      <a:pt x="313663" y="209548"/>
                    </a:cubicBezTo>
                    <a:cubicBezTo>
                      <a:pt x="301803" y="202958"/>
                      <a:pt x="297849" y="193733"/>
                      <a:pt x="293895" y="187144"/>
                    </a:cubicBezTo>
                    <a:cubicBezTo>
                      <a:pt x="292577" y="184508"/>
                      <a:pt x="291259" y="183190"/>
                      <a:pt x="289941" y="180554"/>
                    </a:cubicBezTo>
                    <a:lnTo>
                      <a:pt x="285987" y="181872"/>
                    </a:lnTo>
                    <a:cubicBezTo>
                      <a:pt x="283351" y="177918"/>
                      <a:pt x="279398" y="172646"/>
                      <a:pt x="276762" y="172646"/>
                    </a:cubicBezTo>
                    <a:cubicBezTo>
                      <a:pt x="275444" y="172646"/>
                      <a:pt x="271491" y="173965"/>
                      <a:pt x="267536" y="181872"/>
                    </a:cubicBezTo>
                    <a:cubicBezTo>
                      <a:pt x="264901" y="187144"/>
                      <a:pt x="262265" y="191097"/>
                      <a:pt x="260947" y="193733"/>
                    </a:cubicBezTo>
                    <a:cubicBezTo>
                      <a:pt x="255676" y="201641"/>
                      <a:pt x="255676" y="201641"/>
                      <a:pt x="256993" y="208230"/>
                    </a:cubicBezTo>
                    <a:lnTo>
                      <a:pt x="256993" y="210866"/>
                    </a:lnTo>
                    <a:cubicBezTo>
                      <a:pt x="258312" y="224045"/>
                      <a:pt x="262265" y="243814"/>
                      <a:pt x="260947" y="250404"/>
                    </a:cubicBezTo>
                    <a:cubicBezTo>
                      <a:pt x="260947" y="255675"/>
                      <a:pt x="262265" y="259629"/>
                      <a:pt x="267536" y="263583"/>
                    </a:cubicBezTo>
                    <a:cubicBezTo>
                      <a:pt x="274126" y="267536"/>
                      <a:pt x="289941" y="288623"/>
                      <a:pt x="293895" y="301802"/>
                    </a:cubicBezTo>
                    <a:cubicBezTo>
                      <a:pt x="295213" y="307074"/>
                      <a:pt x="296531" y="317617"/>
                      <a:pt x="296531" y="328160"/>
                    </a:cubicBezTo>
                    <a:cubicBezTo>
                      <a:pt x="296531" y="341339"/>
                      <a:pt x="297849" y="358473"/>
                      <a:pt x="301803" y="365062"/>
                    </a:cubicBezTo>
                    <a:cubicBezTo>
                      <a:pt x="305756" y="371652"/>
                      <a:pt x="309710" y="379559"/>
                      <a:pt x="307074" y="383513"/>
                    </a:cubicBezTo>
                    <a:cubicBezTo>
                      <a:pt x="305756" y="384831"/>
                      <a:pt x="304439" y="386149"/>
                      <a:pt x="303120" y="386149"/>
                    </a:cubicBezTo>
                    <a:cubicBezTo>
                      <a:pt x="300484" y="386149"/>
                      <a:pt x="299167" y="384831"/>
                      <a:pt x="296531" y="382195"/>
                    </a:cubicBezTo>
                    <a:cubicBezTo>
                      <a:pt x="293895" y="379559"/>
                      <a:pt x="291259" y="376923"/>
                      <a:pt x="288623" y="372969"/>
                    </a:cubicBezTo>
                    <a:cubicBezTo>
                      <a:pt x="285987" y="369016"/>
                      <a:pt x="282034" y="363744"/>
                      <a:pt x="279398" y="361108"/>
                    </a:cubicBezTo>
                    <a:cubicBezTo>
                      <a:pt x="279398" y="362426"/>
                      <a:pt x="278080" y="365062"/>
                      <a:pt x="279398" y="371652"/>
                    </a:cubicBezTo>
                    <a:cubicBezTo>
                      <a:pt x="279398" y="379559"/>
                      <a:pt x="280715" y="384831"/>
                      <a:pt x="280715" y="390102"/>
                    </a:cubicBezTo>
                    <a:cubicBezTo>
                      <a:pt x="282034" y="405917"/>
                      <a:pt x="282034" y="411189"/>
                      <a:pt x="267536" y="415143"/>
                    </a:cubicBezTo>
                    <a:cubicBezTo>
                      <a:pt x="260947" y="416460"/>
                      <a:pt x="243814" y="420414"/>
                      <a:pt x="243814" y="424368"/>
                    </a:cubicBezTo>
                    <a:cubicBezTo>
                      <a:pt x="243814" y="424368"/>
                      <a:pt x="243814" y="425686"/>
                      <a:pt x="249086" y="429640"/>
                    </a:cubicBezTo>
                    <a:cubicBezTo>
                      <a:pt x="266219" y="440183"/>
                      <a:pt x="313663" y="479720"/>
                      <a:pt x="317618" y="487628"/>
                    </a:cubicBezTo>
                    <a:cubicBezTo>
                      <a:pt x="320253" y="491582"/>
                      <a:pt x="341340" y="513986"/>
                      <a:pt x="351883" y="517940"/>
                    </a:cubicBezTo>
                    <a:cubicBezTo>
                      <a:pt x="357155" y="520576"/>
                      <a:pt x="375605" y="529801"/>
                      <a:pt x="375605" y="548252"/>
                    </a:cubicBezTo>
                    <a:cubicBezTo>
                      <a:pt x="375605" y="550888"/>
                      <a:pt x="375605" y="553524"/>
                      <a:pt x="375605" y="554841"/>
                    </a:cubicBezTo>
                    <a:cubicBezTo>
                      <a:pt x="375605" y="562749"/>
                      <a:pt x="375605" y="564067"/>
                      <a:pt x="376924" y="569339"/>
                    </a:cubicBezTo>
                    <a:cubicBezTo>
                      <a:pt x="379559" y="573292"/>
                      <a:pt x="386149" y="595697"/>
                      <a:pt x="382195" y="602287"/>
                    </a:cubicBezTo>
                    <a:cubicBezTo>
                      <a:pt x="379559" y="599651"/>
                      <a:pt x="378241" y="599651"/>
                      <a:pt x="376924" y="599651"/>
                    </a:cubicBezTo>
                    <a:close/>
                  </a:path>
                </a:pathLst>
              </a:custGeom>
              <a:grpFill/>
              <a:ln w="6350" cap="flat">
                <a:solidFill>
                  <a:srgbClr val="94C33D"/>
                </a:solid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E95D9AB-2C70-B1B5-25BD-F094E8544878}"/>
                  </a:ext>
                </a:extLst>
              </p:cNvPr>
              <p:cNvSpPr/>
              <p:nvPr/>
            </p:nvSpPr>
            <p:spPr>
              <a:xfrm>
                <a:off x="6612776" y="8310598"/>
                <a:ext cx="683296" cy="604921"/>
              </a:xfrm>
              <a:custGeom>
                <a:avLst/>
                <a:gdLst>
                  <a:gd name="connsiteX0" fmla="*/ 379560 w 683296"/>
                  <a:gd name="connsiteY0" fmla="*/ 604922 h 604921"/>
                  <a:gd name="connsiteX1" fmla="*/ 370334 w 683296"/>
                  <a:gd name="connsiteY1" fmla="*/ 599651 h 604921"/>
                  <a:gd name="connsiteX2" fmla="*/ 366381 w 683296"/>
                  <a:gd name="connsiteY2" fmla="*/ 594379 h 604921"/>
                  <a:gd name="connsiteX3" fmla="*/ 365062 w 683296"/>
                  <a:gd name="connsiteY3" fmla="*/ 593061 h 604921"/>
                  <a:gd name="connsiteX4" fmla="*/ 328161 w 683296"/>
                  <a:gd name="connsiteY4" fmla="*/ 564067 h 604921"/>
                  <a:gd name="connsiteX5" fmla="*/ 320254 w 683296"/>
                  <a:gd name="connsiteY5" fmla="*/ 562749 h 604921"/>
                  <a:gd name="connsiteX6" fmla="*/ 308392 w 683296"/>
                  <a:gd name="connsiteY6" fmla="*/ 561431 h 604921"/>
                  <a:gd name="connsiteX7" fmla="*/ 304439 w 683296"/>
                  <a:gd name="connsiteY7" fmla="*/ 561431 h 604921"/>
                  <a:gd name="connsiteX8" fmla="*/ 301803 w 683296"/>
                  <a:gd name="connsiteY8" fmla="*/ 557477 h 604921"/>
                  <a:gd name="connsiteX9" fmla="*/ 303120 w 683296"/>
                  <a:gd name="connsiteY9" fmla="*/ 562749 h 604921"/>
                  <a:gd name="connsiteX10" fmla="*/ 296531 w 683296"/>
                  <a:gd name="connsiteY10" fmla="*/ 564067 h 604921"/>
                  <a:gd name="connsiteX11" fmla="*/ 285987 w 683296"/>
                  <a:gd name="connsiteY11" fmla="*/ 565384 h 604921"/>
                  <a:gd name="connsiteX12" fmla="*/ 271491 w 683296"/>
                  <a:gd name="connsiteY12" fmla="*/ 558795 h 604921"/>
                  <a:gd name="connsiteX13" fmla="*/ 270172 w 683296"/>
                  <a:gd name="connsiteY13" fmla="*/ 544298 h 604921"/>
                  <a:gd name="connsiteX14" fmla="*/ 267537 w 683296"/>
                  <a:gd name="connsiteY14" fmla="*/ 523212 h 604921"/>
                  <a:gd name="connsiteX15" fmla="*/ 242496 w 683296"/>
                  <a:gd name="connsiteY15" fmla="*/ 510033 h 604921"/>
                  <a:gd name="connsiteX16" fmla="*/ 218774 w 683296"/>
                  <a:gd name="connsiteY16" fmla="*/ 498171 h 604921"/>
                  <a:gd name="connsiteX17" fmla="*/ 204277 w 683296"/>
                  <a:gd name="connsiteY17" fmla="*/ 491582 h 604921"/>
                  <a:gd name="connsiteX18" fmla="*/ 200323 w 683296"/>
                  <a:gd name="connsiteY18" fmla="*/ 491582 h 604921"/>
                  <a:gd name="connsiteX19" fmla="*/ 191097 w 683296"/>
                  <a:gd name="connsiteY19" fmla="*/ 491582 h 604921"/>
                  <a:gd name="connsiteX20" fmla="*/ 166058 w 683296"/>
                  <a:gd name="connsiteY20" fmla="*/ 479720 h 604921"/>
                  <a:gd name="connsiteX21" fmla="*/ 150242 w 683296"/>
                  <a:gd name="connsiteY21" fmla="*/ 474449 h 604921"/>
                  <a:gd name="connsiteX22" fmla="*/ 142335 w 683296"/>
                  <a:gd name="connsiteY22" fmla="*/ 479720 h 604921"/>
                  <a:gd name="connsiteX23" fmla="*/ 125202 w 683296"/>
                  <a:gd name="connsiteY23" fmla="*/ 487628 h 604921"/>
                  <a:gd name="connsiteX24" fmla="*/ 112023 w 683296"/>
                  <a:gd name="connsiteY24" fmla="*/ 483674 h 604921"/>
                  <a:gd name="connsiteX25" fmla="*/ 104115 w 683296"/>
                  <a:gd name="connsiteY25" fmla="*/ 483674 h 604921"/>
                  <a:gd name="connsiteX26" fmla="*/ 94890 w 683296"/>
                  <a:gd name="connsiteY26" fmla="*/ 486310 h 604921"/>
                  <a:gd name="connsiteX27" fmla="*/ 81711 w 683296"/>
                  <a:gd name="connsiteY27" fmla="*/ 477085 h 604921"/>
                  <a:gd name="connsiteX28" fmla="*/ 72485 w 683296"/>
                  <a:gd name="connsiteY28" fmla="*/ 450727 h 604921"/>
                  <a:gd name="connsiteX29" fmla="*/ 63260 w 683296"/>
                  <a:gd name="connsiteY29" fmla="*/ 421732 h 604921"/>
                  <a:gd name="connsiteX30" fmla="*/ 54035 w 683296"/>
                  <a:gd name="connsiteY30" fmla="*/ 400645 h 604921"/>
                  <a:gd name="connsiteX31" fmla="*/ 44809 w 683296"/>
                  <a:gd name="connsiteY31" fmla="*/ 404600 h 604921"/>
                  <a:gd name="connsiteX32" fmla="*/ 34266 w 683296"/>
                  <a:gd name="connsiteY32" fmla="*/ 394056 h 604921"/>
                  <a:gd name="connsiteX33" fmla="*/ 34266 w 683296"/>
                  <a:gd name="connsiteY33" fmla="*/ 387466 h 604921"/>
                  <a:gd name="connsiteX34" fmla="*/ 26358 w 683296"/>
                  <a:gd name="connsiteY34" fmla="*/ 336068 h 604921"/>
                  <a:gd name="connsiteX35" fmla="*/ 3954 w 683296"/>
                  <a:gd name="connsiteY35" fmla="*/ 301802 h 604921"/>
                  <a:gd name="connsiteX36" fmla="*/ 0 w 683296"/>
                  <a:gd name="connsiteY36" fmla="*/ 296531 h 604921"/>
                  <a:gd name="connsiteX37" fmla="*/ 3954 w 683296"/>
                  <a:gd name="connsiteY37" fmla="*/ 291259 h 604921"/>
                  <a:gd name="connsiteX38" fmla="*/ 9226 w 683296"/>
                  <a:gd name="connsiteY38" fmla="*/ 287305 h 604921"/>
                  <a:gd name="connsiteX39" fmla="*/ 11862 w 683296"/>
                  <a:gd name="connsiteY39" fmla="*/ 284669 h 604921"/>
                  <a:gd name="connsiteX40" fmla="*/ 13179 w 683296"/>
                  <a:gd name="connsiteY40" fmla="*/ 283351 h 604921"/>
                  <a:gd name="connsiteX41" fmla="*/ 17134 w 683296"/>
                  <a:gd name="connsiteY41" fmla="*/ 279398 h 604921"/>
                  <a:gd name="connsiteX42" fmla="*/ 18451 w 683296"/>
                  <a:gd name="connsiteY42" fmla="*/ 278079 h 604921"/>
                  <a:gd name="connsiteX43" fmla="*/ 21087 w 683296"/>
                  <a:gd name="connsiteY43" fmla="*/ 275443 h 604921"/>
                  <a:gd name="connsiteX44" fmla="*/ 21087 w 683296"/>
                  <a:gd name="connsiteY44" fmla="*/ 266219 h 604921"/>
                  <a:gd name="connsiteX45" fmla="*/ 21087 w 683296"/>
                  <a:gd name="connsiteY45" fmla="*/ 260947 h 604921"/>
                  <a:gd name="connsiteX46" fmla="*/ 21087 w 683296"/>
                  <a:gd name="connsiteY46" fmla="*/ 256993 h 604921"/>
                  <a:gd name="connsiteX47" fmla="*/ 21087 w 683296"/>
                  <a:gd name="connsiteY47" fmla="*/ 251721 h 604921"/>
                  <a:gd name="connsiteX48" fmla="*/ 21087 w 683296"/>
                  <a:gd name="connsiteY48" fmla="*/ 249085 h 604921"/>
                  <a:gd name="connsiteX49" fmla="*/ 26358 w 683296"/>
                  <a:gd name="connsiteY49" fmla="*/ 226681 h 604921"/>
                  <a:gd name="connsiteX50" fmla="*/ 44809 w 683296"/>
                  <a:gd name="connsiteY50" fmla="*/ 218773 h 604921"/>
                  <a:gd name="connsiteX51" fmla="*/ 52717 w 683296"/>
                  <a:gd name="connsiteY51" fmla="*/ 217456 h 604921"/>
                  <a:gd name="connsiteX52" fmla="*/ 61942 w 683296"/>
                  <a:gd name="connsiteY52" fmla="*/ 199005 h 604921"/>
                  <a:gd name="connsiteX53" fmla="*/ 63260 w 683296"/>
                  <a:gd name="connsiteY53" fmla="*/ 192415 h 604921"/>
                  <a:gd name="connsiteX54" fmla="*/ 79075 w 683296"/>
                  <a:gd name="connsiteY54" fmla="*/ 164739 h 604921"/>
                  <a:gd name="connsiteX55" fmla="*/ 83029 w 683296"/>
                  <a:gd name="connsiteY55" fmla="*/ 160786 h 604921"/>
                  <a:gd name="connsiteX56" fmla="*/ 84347 w 683296"/>
                  <a:gd name="connsiteY56" fmla="*/ 159467 h 604921"/>
                  <a:gd name="connsiteX57" fmla="*/ 94890 w 683296"/>
                  <a:gd name="connsiteY57" fmla="*/ 147606 h 604921"/>
                  <a:gd name="connsiteX58" fmla="*/ 100162 w 683296"/>
                  <a:gd name="connsiteY58" fmla="*/ 134427 h 604921"/>
                  <a:gd name="connsiteX59" fmla="*/ 104115 w 683296"/>
                  <a:gd name="connsiteY59" fmla="*/ 122566 h 604921"/>
                  <a:gd name="connsiteX60" fmla="*/ 130474 w 683296"/>
                  <a:gd name="connsiteY60" fmla="*/ 104115 h 604921"/>
                  <a:gd name="connsiteX61" fmla="*/ 147606 w 683296"/>
                  <a:gd name="connsiteY61" fmla="*/ 105433 h 604921"/>
                  <a:gd name="connsiteX62" fmla="*/ 163422 w 683296"/>
                  <a:gd name="connsiteY62" fmla="*/ 106751 h 604921"/>
                  <a:gd name="connsiteX63" fmla="*/ 177918 w 683296"/>
                  <a:gd name="connsiteY63" fmla="*/ 98844 h 604921"/>
                  <a:gd name="connsiteX64" fmla="*/ 180554 w 683296"/>
                  <a:gd name="connsiteY64" fmla="*/ 96208 h 604921"/>
                  <a:gd name="connsiteX65" fmla="*/ 205595 w 683296"/>
                  <a:gd name="connsiteY65" fmla="*/ 88300 h 604921"/>
                  <a:gd name="connsiteX66" fmla="*/ 209549 w 683296"/>
                  <a:gd name="connsiteY66" fmla="*/ 88300 h 604921"/>
                  <a:gd name="connsiteX67" fmla="*/ 225364 w 683296"/>
                  <a:gd name="connsiteY67" fmla="*/ 81711 h 604921"/>
                  <a:gd name="connsiteX68" fmla="*/ 228000 w 683296"/>
                  <a:gd name="connsiteY68" fmla="*/ 79075 h 604921"/>
                  <a:gd name="connsiteX69" fmla="*/ 251722 w 683296"/>
                  <a:gd name="connsiteY69" fmla="*/ 75121 h 604921"/>
                  <a:gd name="connsiteX70" fmla="*/ 254358 w 683296"/>
                  <a:gd name="connsiteY70" fmla="*/ 75121 h 604921"/>
                  <a:gd name="connsiteX71" fmla="*/ 258312 w 683296"/>
                  <a:gd name="connsiteY71" fmla="*/ 75121 h 604921"/>
                  <a:gd name="connsiteX72" fmla="*/ 272808 w 683296"/>
                  <a:gd name="connsiteY72" fmla="*/ 63260 h 604921"/>
                  <a:gd name="connsiteX73" fmla="*/ 274127 w 683296"/>
                  <a:gd name="connsiteY73" fmla="*/ 61942 h 604921"/>
                  <a:gd name="connsiteX74" fmla="*/ 296531 w 683296"/>
                  <a:gd name="connsiteY74" fmla="*/ 38219 h 604921"/>
                  <a:gd name="connsiteX75" fmla="*/ 316299 w 683296"/>
                  <a:gd name="connsiteY75" fmla="*/ 38219 h 604921"/>
                  <a:gd name="connsiteX76" fmla="*/ 328161 w 683296"/>
                  <a:gd name="connsiteY76" fmla="*/ 40855 h 604921"/>
                  <a:gd name="connsiteX77" fmla="*/ 332114 w 683296"/>
                  <a:gd name="connsiteY77" fmla="*/ 42173 h 604921"/>
                  <a:gd name="connsiteX78" fmla="*/ 353201 w 683296"/>
                  <a:gd name="connsiteY78" fmla="*/ 40855 h 604921"/>
                  <a:gd name="connsiteX79" fmla="*/ 383513 w 683296"/>
                  <a:gd name="connsiteY79" fmla="*/ 35584 h 604921"/>
                  <a:gd name="connsiteX80" fmla="*/ 404600 w 683296"/>
                  <a:gd name="connsiteY80" fmla="*/ 31629 h 604921"/>
                  <a:gd name="connsiteX81" fmla="*/ 427004 w 683296"/>
                  <a:gd name="connsiteY81" fmla="*/ 23722 h 604921"/>
                  <a:gd name="connsiteX82" fmla="*/ 432276 w 683296"/>
                  <a:gd name="connsiteY82" fmla="*/ 23722 h 604921"/>
                  <a:gd name="connsiteX83" fmla="*/ 438866 w 683296"/>
                  <a:gd name="connsiteY83" fmla="*/ 22405 h 604921"/>
                  <a:gd name="connsiteX84" fmla="*/ 438866 w 683296"/>
                  <a:gd name="connsiteY84" fmla="*/ 21086 h 604921"/>
                  <a:gd name="connsiteX85" fmla="*/ 444137 w 683296"/>
                  <a:gd name="connsiteY85" fmla="*/ 14497 h 604921"/>
                  <a:gd name="connsiteX86" fmla="*/ 457316 w 683296"/>
                  <a:gd name="connsiteY86" fmla="*/ 10543 h 604921"/>
                  <a:gd name="connsiteX87" fmla="*/ 458635 w 683296"/>
                  <a:gd name="connsiteY87" fmla="*/ 10543 h 604921"/>
                  <a:gd name="connsiteX88" fmla="*/ 458635 w 683296"/>
                  <a:gd name="connsiteY88" fmla="*/ 10543 h 604921"/>
                  <a:gd name="connsiteX89" fmla="*/ 475767 w 683296"/>
                  <a:gd name="connsiteY89" fmla="*/ 14497 h 604921"/>
                  <a:gd name="connsiteX90" fmla="*/ 478403 w 683296"/>
                  <a:gd name="connsiteY90" fmla="*/ 15815 h 604921"/>
                  <a:gd name="connsiteX91" fmla="*/ 492900 w 683296"/>
                  <a:gd name="connsiteY91" fmla="*/ 25040 h 604921"/>
                  <a:gd name="connsiteX92" fmla="*/ 498172 w 683296"/>
                  <a:gd name="connsiteY92" fmla="*/ 34265 h 604921"/>
                  <a:gd name="connsiteX93" fmla="*/ 500807 w 683296"/>
                  <a:gd name="connsiteY93" fmla="*/ 39537 h 604921"/>
                  <a:gd name="connsiteX94" fmla="*/ 502126 w 683296"/>
                  <a:gd name="connsiteY94" fmla="*/ 39537 h 604921"/>
                  <a:gd name="connsiteX95" fmla="*/ 506079 w 683296"/>
                  <a:gd name="connsiteY95" fmla="*/ 39537 h 604921"/>
                  <a:gd name="connsiteX96" fmla="*/ 521894 w 683296"/>
                  <a:gd name="connsiteY96" fmla="*/ 40855 h 604921"/>
                  <a:gd name="connsiteX97" fmla="*/ 527165 w 683296"/>
                  <a:gd name="connsiteY97" fmla="*/ 42173 h 604921"/>
                  <a:gd name="connsiteX98" fmla="*/ 532437 w 683296"/>
                  <a:gd name="connsiteY98" fmla="*/ 42173 h 604921"/>
                  <a:gd name="connsiteX99" fmla="*/ 545617 w 683296"/>
                  <a:gd name="connsiteY99" fmla="*/ 43491 h 604921"/>
                  <a:gd name="connsiteX100" fmla="*/ 546934 w 683296"/>
                  <a:gd name="connsiteY100" fmla="*/ 43491 h 604921"/>
                  <a:gd name="connsiteX101" fmla="*/ 550889 w 683296"/>
                  <a:gd name="connsiteY101" fmla="*/ 43491 h 604921"/>
                  <a:gd name="connsiteX102" fmla="*/ 552206 w 683296"/>
                  <a:gd name="connsiteY102" fmla="*/ 43491 h 604921"/>
                  <a:gd name="connsiteX103" fmla="*/ 566703 w 683296"/>
                  <a:gd name="connsiteY103" fmla="*/ 46127 h 604921"/>
                  <a:gd name="connsiteX104" fmla="*/ 574611 w 683296"/>
                  <a:gd name="connsiteY104" fmla="*/ 46127 h 604921"/>
                  <a:gd name="connsiteX105" fmla="*/ 591744 w 683296"/>
                  <a:gd name="connsiteY105" fmla="*/ 43491 h 604921"/>
                  <a:gd name="connsiteX106" fmla="*/ 593061 w 683296"/>
                  <a:gd name="connsiteY106" fmla="*/ 42173 h 604921"/>
                  <a:gd name="connsiteX107" fmla="*/ 598333 w 683296"/>
                  <a:gd name="connsiteY107" fmla="*/ 39537 h 604921"/>
                  <a:gd name="connsiteX108" fmla="*/ 604923 w 683296"/>
                  <a:gd name="connsiteY108" fmla="*/ 38219 h 604921"/>
                  <a:gd name="connsiteX109" fmla="*/ 607559 w 683296"/>
                  <a:gd name="connsiteY109" fmla="*/ 38219 h 604921"/>
                  <a:gd name="connsiteX110" fmla="*/ 616784 w 683296"/>
                  <a:gd name="connsiteY110" fmla="*/ 34265 h 604921"/>
                  <a:gd name="connsiteX111" fmla="*/ 620738 w 683296"/>
                  <a:gd name="connsiteY111" fmla="*/ 26358 h 604921"/>
                  <a:gd name="connsiteX112" fmla="*/ 622055 w 683296"/>
                  <a:gd name="connsiteY112" fmla="*/ 23722 h 604921"/>
                  <a:gd name="connsiteX113" fmla="*/ 629963 w 683296"/>
                  <a:gd name="connsiteY113" fmla="*/ 5271 h 604921"/>
                  <a:gd name="connsiteX114" fmla="*/ 632599 w 683296"/>
                  <a:gd name="connsiteY114" fmla="*/ 0 h 604921"/>
                  <a:gd name="connsiteX115" fmla="*/ 639188 w 683296"/>
                  <a:gd name="connsiteY115" fmla="*/ 1318 h 604921"/>
                  <a:gd name="connsiteX116" fmla="*/ 658957 w 683296"/>
                  <a:gd name="connsiteY116" fmla="*/ 6590 h 604921"/>
                  <a:gd name="connsiteX117" fmla="*/ 660275 w 683296"/>
                  <a:gd name="connsiteY117" fmla="*/ 6590 h 604921"/>
                  <a:gd name="connsiteX118" fmla="*/ 680044 w 683296"/>
                  <a:gd name="connsiteY118" fmla="*/ 17133 h 604921"/>
                  <a:gd name="connsiteX119" fmla="*/ 677408 w 683296"/>
                  <a:gd name="connsiteY119" fmla="*/ 42173 h 604921"/>
                  <a:gd name="connsiteX120" fmla="*/ 672136 w 683296"/>
                  <a:gd name="connsiteY120" fmla="*/ 50081 h 604921"/>
                  <a:gd name="connsiteX121" fmla="*/ 666865 w 683296"/>
                  <a:gd name="connsiteY121" fmla="*/ 59306 h 604921"/>
                  <a:gd name="connsiteX122" fmla="*/ 662911 w 683296"/>
                  <a:gd name="connsiteY122" fmla="*/ 69849 h 604921"/>
                  <a:gd name="connsiteX123" fmla="*/ 661593 w 683296"/>
                  <a:gd name="connsiteY123" fmla="*/ 72485 h 604921"/>
                  <a:gd name="connsiteX124" fmla="*/ 660275 w 683296"/>
                  <a:gd name="connsiteY124" fmla="*/ 76439 h 604921"/>
                  <a:gd name="connsiteX125" fmla="*/ 639188 w 683296"/>
                  <a:gd name="connsiteY125" fmla="*/ 112023 h 604921"/>
                  <a:gd name="connsiteX126" fmla="*/ 607559 w 683296"/>
                  <a:gd name="connsiteY126" fmla="*/ 137063 h 604921"/>
                  <a:gd name="connsiteX127" fmla="*/ 602287 w 683296"/>
                  <a:gd name="connsiteY127" fmla="*/ 139699 h 604921"/>
                  <a:gd name="connsiteX128" fmla="*/ 598333 w 683296"/>
                  <a:gd name="connsiteY128" fmla="*/ 134427 h 604921"/>
                  <a:gd name="connsiteX129" fmla="*/ 583836 w 683296"/>
                  <a:gd name="connsiteY129" fmla="*/ 125202 h 604921"/>
                  <a:gd name="connsiteX130" fmla="*/ 569339 w 683296"/>
                  <a:gd name="connsiteY130" fmla="*/ 125202 h 604921"/>
                  <a:gd name="connsiteX131" fmla="*/ 568021 w 683296"/>
                  <a:gd name="connsiteY131" fmla="*/ 125202 h 604921"/>
                  <a:gd name="connsiteX132" fmla="*/ 557478 w 683296"/>
                  <a:gd name="connsiteY132" fmla="*/ 125202 h 604921"/>
                  <a:gd name="connsiteX133" fmla="*/ 537709 w 683296"/>
                  <a:gd name="connsiteY133" fmla="*/ 117294 h 604921"/>
                  <a:gd name="connsiteX134" fmla="*/ 531120 w 683296"/>
                  <a:gd name="connsiteY134" fmla="*/ 108069 h 604921"/>
                  <a:gd name="connsiteX135" fmla="*/ 529801 w 683296"/>
                  <a:gd name="connsiteY135" fmla="*/ 105433 h 604921"/>
                  <a:gd name="connsiteX136" fmla="*/ 520576 w 683296"/>
                  <a:gd name="connsiteY136" fmla="*/ 113340 h 604921"/>
                  <a:gd name="connsiteX137" fmla="*/ 484993 w 683296"/>
                  <a:gd name="connsiteY137" fmla="*/ 134427 h 604921"/>
                  <a:gd name="connsiteX138" fmla="*/ 477085 w 683296"/>
                  <a:gd name="connsiteY138" fmla="*/ 133109 h 604921"/>
                  <a:gd name="connsiteX139" fmla="*/ 454680 w 683296"/>
                  <a:gd name="connsiteY139" fmla="*/ 133109 h 604921"/>
                  <a:gd name="connsiteX140" fmla="*/ 450727 w 683296"/>
                  <a:gd name="connsiteY140" fmla="*/ 134427 h 604921"/>
                  <a:gd name="connsiteX141" fmla="*/ 446773 w 683296"/>
                  <a:gd name="connsiteY141" fmla="*/ 135745 h 604921"/>
                  <a:gd name="connsiteX142" fmla="*/ 427004 w 683296"/>
                  <a:gd name="connsiteY142" fmla="*/ 137063 h 604921"/>
                  <a:gd name="connsiteX143" fmla="*/ 423051 w 683296"/>
                  <a:gd name="connsiteY143" fmla="*/ 135745 h 604921"/>
                  <a:gd name="connsiteX144" fmla="*/ 408553 w 683296"/>
                  <a:gd name="connsiteY144" fmla="*/ 131791 h 604921"/>
                  <a:gd name="connsiteX145" fmla="*/ 403282 w 683296"/>
                  <a:gd name="connsiteY145" fmla="*/ 137063 h 604921"/>
                  <a:gd name="connsiteX146" fmla="*/ 401964 w 683296"/>
                  <a:gd name="connsiteY146" fmla="*/ 162103 h 604921"/>
                  <a:gd name="connsiteX147" fmla="*/ 412508 w 683296"/>
                  <a:gd name="connsiteY147" fmla="*/ 176600 h 604921"/>
                  <a:gd name="connsiteX148" fmla="*/ 412508 w 683296"/>
                  <a:gd name="connsiteY148" fmla="*/ 179236 h 604921"/>
                  <a:gd name="connsiteX149" fmla="*/ 419097 w 683296"/>
                  <a:gd name="connsiteY149" fmla="*/ 187144 h 604921"/>
                  <a:gd name="connsiteX150" fmla="*/ 444137 w 683296"/>
                  <a:gd name="connsiteY150" fmla="*/ 225363 h 604921"/>
                  <a:gd name="connsiteX151" fmla="*/ 429640 w 683296"/>
                  <a:gd name="connsiteY151" fmla="*/ 230635 h 604921"/>
                  <a:gd name="connsiteX152" fmla="*/ 415143 w 683296"/>
                  <a:gd name="connsiteY152" fmla="*/ 221409 h 604921"/>
                  <a:gd name="connsiteX153" fmla="*/ 408553 w 683296"/>
                  <a:gd name="connsiteY153" fmla="*/ 217456 h 604921"/>
                  <a:gd name="connsiteX154" fmla="*/ 408553 w 683296"/>
                  <a:gd name="connsiteY154" fmla="*/ 224045 h 604921"/>
                  <a:gd name="connsiteX155" fmla="*/ 408553 w 683296"/>
                  <a:gd name="connsiteY155" fmla="*/ 226681 h 604921"/>
                  <a:gd name="connsiteX156" fmla="*/ 403282 w 683296"/>
                  <a:gd name="connsiteY156" fmla="*/ 262264 h 604921"/>
                  <a:gd name="connsiteX157" fmla="*/ 388785 w 683296"/>
                  <a:gd name="connsiteY157" fmla="*/ 262264 h 604921"/>
                  <a:gd name="connsiteX158" fmla="*/ 383513 w 683296"/>
                  <a:gd name="connsiteY158" fmla="*/ 256993 h 604921"/>
                  <a:gd name="connsiteX159" fmla="*/ 371652 w 683296"/>
                  <a:gd name="connsiteY159" fmla="*/ 247768 h 604921"/>
                  <a:gd name="connsiteX160" fmla="*/ 372970 w 683296"/>
                  <a:gd name="connsiteY160" fmla="*/ 254357 h 604921"/>
                  <a:gd name="connsiteX161" fmla="*/ 370334 w 683296"/>
                  <a:gd name="connsiteY161" fmla="*/ 274126 h 604921"/>
                  <a:gd name="connsiteX162" fmla="*/ 362426 w 683296"/>
                  <a:gd name="connsiteY162" fmla="*/ 276762 h 604921"/>
                  <a:gd name="connsiteX163" fmla="*/ 328161 w 683296"/>
                  <a:gd name="connsiteY163" fmla="*/ 254357 h 604921"/>
                  <a:gd name="connsiteX164" fmla="*/ 329478 w 683296"/>
                  <a:gd name="connsiteY164" fmla="*/ 241178 h 604921"/>
                  <a:gd name="connsiteX165" fmla="*/ 343976 w 683296"/>
                  <a:gd name="connsiteY165" fmla="*/ 231952 h 604921"/>
                  <a:gd name="connsiteX166" fmla="*/ 347930 w 683296"/>
                  <a:gd name="connsiteY166" fmla="*/ 230635 h 604921"/>
                  <a:gd name="connsiteX167" fmla="*/ 345294 w 683296"/>
                  <a:gd name="connsiteY167" fmla="*/ 230635 h 604921"/>
                  <a:gd name="connsiteX168" fmla="*/ 324207 w 683296"/>
                  <a:gd name="connsiteY168" fmla="*/ 221409 h 604921"/>
                  <a:gd name="connsiteX169" fmla="*/ 303120 w 683296"/>
                  <a:gd name="connsiteY169" fmla="*/ 196369 h 604921"/>
                  <a:gd name="connsiteX170" fmla="*/ 300485 w 683296"/>
                  <a:gd name="connsiteY170" fmla="*/ 191097 h 604921"/>
                  <a:gd name="connsiteX171" fmla="*/ 299167 w 683296"/>
                  <a:gd name="connsiteY171" fmla="*/ 189779 h 604921"/>
                  <a:gd name="connsiteX172" fmla="*/ 293895 w 683296"/>
                  <a:gd name="connsiteY172" fmla="*/ 181872 h 604921"/>
                  <a:gd name="connsiteX173" fmla="*/ 288623 w 683296"/>
                  <a:gd name="connsiteY173" fmla="*/ 188461 h 604921"/>
                  <a:gd name="connsiteX174" fmla="*/ 283351 w 683296"/>
                  <a:gd name="connsiteY174" fmla="*/ 197687 h 604921"/>
                  <a:gd name="connsiteX175" fmla="*/ 282034 w 683296"/>
                  <a:gd name="connsiteY175" fmla="*/ 200323 h 604921"/>
                  <a:gd name="connsiteX176" fmla="*/ 278080 w 683296"/>
                  <a:gd name="connsiteY176" fmla="*/ 212184 h 604921"/>
                  <a:gd name="connsiteX177" fmla="*/ 278080 w 683296"/>
                  <a:gd name="connsiteY177" fmla="*/ 214820 h 604921"/>
                  <a:gd name="connsiteX178" fmla="*/ 282034 w 683296"/>
                  <a:gd name="connsiteY178" fmla="*/ 255675 h 604921"/>
                  <a:gd name="connsiteX179" fmla="*/ 285987 w 683296"/>
                  <a:gd name="connsiteY179" fmla="*/ 263583 h 604921"/>
                  <a:gd name="connsiteX180" fmla="*/ 313664 w 683296"/>
                  <a:gd name="connsiteY180" fmla="*/ 304438 h 604921"/>
                  <a:gd name="connsiteX181" fmla="*/ 316299 w 683296"/>
                  <a:gd name="connsiteY181" fmla="*/ 330796 h 604921"/>
                  <a:gd name="connsiteX182" fmla="*/ 316299 w 683296"/>
                  <a:gd name="connsiteY182" fmla="*/ 332114 h 604921"/>
                  <a:gd name="connsiteX183" fmla="*/ 320254 w 683296"/>
                  <a:gd name="connsiteY183" fmla="*/ 365062 h 604921"/>
                  <a:gd name="connsiteX184" fmla="*/ 325525 w 683296"/>
                  <a:gd name="connsiteY184" fmla="*/ 388785 h 604921"/>
                  <a:gd name="connsiteX185" fmla="*/ 316299 w 683296"/>
                  <a:gd name="connsiteY185" fmla="*/ 394056 h 604921"/>
                  <a:gd name="connsiteX186" fmla="*/ 305756 w 683296"/>
                  <a:gd name="connsiteY186" fmla="*/ 388785 h 604921"/>
                  <a:gd name="connsiteX187" fmla="*/ 297849 w 683296"/>
                  <a:gd name="connsiteY187" fmla="*/ 378241 h 604921"/>
                  <a:gd name="connsiteX188" fmla="*/ 296531 w 683296"/>
                  <a:gd name="connsiteY188" fmla="*/ 376923 h 604921"/>
                  <a:gd name="connsiteX189" fmla="*/ 297849 w 683296"/>
                  <a:gd name="connsiteY189" fmla="*/ 390102 h 604921"/>
                  <a:gd name="connsiteX190" fmla="*/ 297849 w 683296"/>
                  <a:gd name="connsiteY190" fmla="*/ 391421 h 604921"/>
                  <a:gd name="connsiteX191" fmla="*/ 280716 w 683296"/>
                  <a:gd name="connsiteY191" fmla="*/ 421732 h 604921"/>
                  <a:gd name="connsiteX192" fmla="*/ 263583 w 683296"/>
                  <a:gd name="connsiteY192" fmla="*/ 427004 h 604921"/>
                  <a:gd name="connsiteX193" fmla="*/ 263583 w 683296"/>
                  <a:gd name="connsiteY193" fmla="*/ 427004 h 604921"/>
                  <a:gd name="connsiteX194" fmla="*/ 333433 w 683296"/>
                  <a:gd name="connsiteY194" fmla="*/ 486310 h 604921"/>
                  <a:gd name="connsiteX195" fmla="*/ 365062 w 683296"/>
                  <a:gd name="connsiteY195" fmla="*/ 513986 h 604921"/>
                  <a:gd name="connsiteX196" fmla="*/ 391421 w 683296"/>
                  <a:gd name="connsiteY196" fmla="*/ 549570 h 604921"/>
                  <a:gd name="connsiteX197" fmla="*/ 391421 w 683296"/>
                  <a:gd name="connsiteY197" fmla="*/ 556160 h 604921"/>
                  <a:gd name="connsiteX198" fmla="*/ 392739 w 683296"/>
                  <a:gd name="connsiteY198" fmla="*/ 568020 h 604921"/>
                  <a:gd name="connsiteX199" fmla="*/ 398010 w 683296"/>
                  <a:gd name="connsiteY199" fmla="*/ 604922 h 604921"/>
                  <a:gd name="connsiteX200" fmla="*/ 379560 w 683296"/>
                  <a:gd name="connsiteY200" fmla="*/ 604922 h 604921"/>
                  <a:gd name="connsiteX201" fmla="*/ 309710 w 683296"/>
                  <a:gd name="connsiteY201" fmla="*/ 550888 h 604921"/>
                  <a:gd name="connsiteX202" fmla="*/ 324207 w 683296"/>
                  <a:gd name="connsiteY202" fmla="*/ 552205 h 604921"/>
                  <a:gd name="connsiteX203" fmla="*/ 332114 w 683296"/>
                  <a:gd name="connsiteY203" fmla="*/ 553524 h 604921"/>
                  <a:gd name="connsiteX204" fmla="*/ 374288 w 683296"/>
                  <a:gd name="connsiteY204" fmla="*/ 586472 h 604921"/>
                  <a:gd name="connsiteX205" fmla="*/ 375605 w 683296"/>
                  <a:gd name="connsiteY205" fmla="*/ 587789 h 604921"/>
                  <a:gd name="connsiteX206" fmla="*/ 379560 w 683296"/>
                  <a:gd name="connsiteY206" fmla="*/ 593061 h 604921"/>
                  <a:gd name="connsiteX207" fmla="*/ 380877 w 683296"/>
                  <a:gd name="connsiteY207" fmla="*/ 594379 h 604921"/>
                  <a:gd name="connsiteX208" fmla="*/ 375605 w 683296"/>
                  <a:gd name="connsiteY208" fmla="*/ 566703 h 604921"/>
                  <a:gd name="connsiteX209" fmla="*/ 372970 w 683296"/>
                  <a:gd name="connsiteY209" fmla="*/ 550888 h 604921"/>
                  <a:gd name="connsiteX210" fmla="*/ 372970 w 683296"/>
                  <a:gd name="connsiteY210" fmla="*/ 544298 h 604921"/>
                  <a:gd name="connsiteX211" fmla="*/ 351883 w 683296"/>
                  <a:gd name="connsiteY211" fmla="*/ 517940 h 604921"/>
                  <a:gd name="connsiteX212" fmla="*/ 314982 w 683296"/>
                  <a:gd name="connsiteY212" fmla="*/ 484992 h 604921"/>
                  <a:gd name="connsiteX213" fmla="*/ 247768 w 683296"/>
                  <a:gd name="connsiteY213" fmla="*/ 429640 h 604921"/>
                  <a:gd name="connsiteX214" fmla="*/ 239860 w 683296"/>
                  <a:gd name="connsiteY214" fmla="*/ 420414 h 604921"/>
                  <a:gd name="connsiteX215" fmla="*/ 266219 w 683296"/>
                  <a:gd name="connsiteY215" fmla="*/ 407235 h 604921"/>
                  <a:gd name="connsiteX216" fmla="*/ 275444 w 683296"/>
                  <a:gd name="connsiteY216" fmla="*/ 387466 h 604921"/>
                  <a:gd name="connsiteX217" fmla="*/ 275444 w 683296"/>
                  <a:gd name="connsiteY217" fmla="*/ 386149 h 604921"/>
                  <a:gd name="connsiteX218" fmla="*/ 274127 w 683296"/>
                  <a:gd name="connsiteY218" fmla="*/ 369016 h 604921"/>
                  <a:gd name="connsiteX219" fmla="*/ 275444 w 683296"/>
                  <a:gd name="connsiteY219" fmla="*/ 357154 h 604921"/>
                  <a:gd name="connsiteX220" fmla="*/ 276762 w 683296"/>
                  <a:gd name="connsiteY220" fmla="*/ 350565 h 604921"/>
                  <a:gd name="connsiteX221" fmla="*/ 282034 w 683296"/>
                  <a:gd name="connsiteY221" fmla="*/ 354518 h 604921"/>
                  <a:gd name="connsiteX222" fmla="*/ 292577 w 683296"/>
                  <a:gd name="connsiteY222" fmla="*/ 366380 h 604921"/>
                  <a:gd name="connsiteX223" fmla="*/ 299167 w 683296"/>
                  <a:gd name="connsiteY223" fmla="*/ 375605 h 604921"/>
                  <a:gd name="connsiteX224" fmla="*/ 303120 w 683296"/>
                  <a:gd name="connsiteY224" fmla="*/ 378241 h 604921"/>
                  <a:gd name="connsiteX225" fmla="*/ 299167 w 683296"/>
                  <a:gd name="connsiteY225" fmla="*/ 363744 h 604921"/>
                  <a:gd name="connsiteX226" fmla="*/ 292577 w 683296"/>
                  <a:gd name="connsiteY226" fmla="*/ 325525 h 604921"/>
                  <a:gd name="connsiteX227" fmla="*/ 297849 w 683296"/>
                  <a:gd name="connsiteY227" fmla="*/ 324206 h 604921"/>
                  <a:gd name="connsiteX228" fmla="*/ 292577 w 683296"/>
                  <a:gd name="connsiteY228" fmla="*/ 324206 h 604921"/>
                  <a:gd name="connsiteX229" fmla="*/ 289941 w 683296"/>
                  <a:gd name="connsiteY229" fmla="*/ 300484 h 604921"/>
                  <a:gd name="connsiteX230" fmla="*/ 266219 w 683296"/>
                  <a:gd name="connsiteY230" fmla="*/ 264900 h 604921"/>
                  <a:gd name="connsiteX231" fmla="*/ 256993 w 683296"/>
                  <a:gd name="connsiteY231" fmla="*/ 247768 h 604921"/>
                  <a:gd name="connsiteX232" fmla="*/ 253040 w 683296"/>
                  <a:gd name="connsiteY232" fmla="*/ 208230 h 604921"/>
                  <a:gd name="connsiteX233" fmla="*/ 253040 w 683296"/>
                  <a:gd name="connsiteY233" fmla="*/ 205594 h 604921"/>
                  <a:gd name="connsiteX234" fmla="*/ 258312 w 683296"/>
                  <a:gd name="connsiteY234" fmla="*/ 187144 h 604921"/>
                  <a:gd name="connsiteX235" fmla="*/ 259629 w 683296"/>
                  <a:gd name="connsiteY235" fmla="*/ 184508 h 604921"/>
                  <a:gd name="connsiteX236" fmla="*/ 264901 w 683296"/>
                  <a:gd name="connsiteY236" fmla="*/ 175282 h 604921"/>
                  <a:gd name="connsiteX237" fmla="*/ 278080 w 683296"/>
                  <a:gd name="connsiteY237" fmla="*/ 163421 h 604921"/>
                  <a:gd name="connsiteX238" fmla="*/ 291259 w 683296"/>
                  <a:gd name="connsiteY238" fmla="*/ 175282 h 604921"/>
                  <a:gd name="connsiteX239" fmla="*/ 292577 w 683296"/>
                  <a:gd name="connsiteY239" fmla="*/ 177918 h 604921"/>
                  <a:gd name="connsiteX240" fmla="*/ 296531 w 683296"/>
                  <a:gd name="connsiteY240" fmla="*/ 184508 h 604921"/>
                  <a:gd name="connsiteX241" fmla="*/ 314982 w 683296"/>
                  <a:gd name="connsiteY241" fmla="*/ 205594 h 604921"/>
                  <a:gd name="connsiteX242" fmla="*/ 334750 w 683296"/>
                  <a:gd name="connsiteY242" fmla="*/ 213502 h 604921"/>
                  <a:gd name="connsiteX243" fmla="*/ 346612 w 683296"/>
                  <a:gd name="connsiteY243" fmla="*/ 218773 h 604921"/>
                  <a:gd name="connsiteX244" fmla="*/ 350566 w 683296"/>
                  <a:gd name="connsiteY244" fmla="*/ 221409 h 604921"/>
                  <a:gd name="connsiteX245" fmla="*/ 346612 w 683296"/>
                  <a:gd name="connsiteY245" fmla="*/ 225363 h 604921"/>
                  <a:gd name="connsiteX246" fmla="*/ 334750 w 683296"/>
                  <a:gd name="connsiteY246" fmla="*/ 233271 h 604921"/>
                  <a:gd name="connsiteX247" fmla="*/ 322889 w 683296"/>
                  <a:gd name="connsiteY247" fmla="*/ 241178 h 604921"/>
                  <a:gd name="connsiteX248" fmla="*/ 322889 w 683296"/>
                  <a:gd name="connsiteY248" fmla="*/ 245132 h 604921"/>
                  <a:gd name="connsiteX249" fmla="*/ 347930 w 683296"/>
                  <a:gd name="connsiteY249" fmla="*/ 262264 h 604921"/>
                  <a:gd name="connsiteX250" fmla="*/ 350566 w 683296"/>
                  <a:gd name="connsiteY250" fmla="*/ 262264 h 604921"/>
                  <a:gd name="connsiteX251" fmla="*/ 350566 w 683296"/>
                  <a:gd name="connsiteY251" fmla="*/ 254357 h 604921"/>
                  <a:gd name="connsiteX252" fmla="*/ 350566 w 683296"/>
                  <a:gd name="connsiteY252" fmla="*/ 237224 h 604921"/>
                  <a:gd name="connsiteX253" fmla="*/ 358473 w 683296"/>
                  <a:gd name="connsiteY253" fmla="*/ 233271 h 604921"/>
                  <a:gd name="connsiteX254" fmla="*/ 376924 w 683296"/>
                  <a:gd name="connsiteY254" fmla="*/ 245132 h 604921"/>
                  <a:gd name="connsiteX255" fmla="*/ 382195 w 683296"/>
                  <a:gd name="connsiteY255" fmla="*/ 250404 h 604921"/>
                  <a:gd name="connsiteX256" fmla="*/ 383513 w 683296"/>
                  <a:gd name="connsiteY256" fmla="*/ 251721 h 604921"/>
                  <a:gd name="connsiteX257" fmla="*/ 386149 w 683296"/>
                  <a:gd name="connsiteY257" fmla="*/ 222727 h 604921"/>
                  <a:gd name="connsiteX258" fmla="*/ 386149 w 683296"/>
                  <a:gd name="connsiteY258" fmla="*/ 221409 h 604921"/>
                  <a:gd name="connsiteX259" fmla="*/ 386149 w 683296"/>
                  <a:gd name="connsiteY259" fmla="*/ 212184 h 604921"/>
                  <a:gd name="connsiteX260" fmla="*/ 391421 w 683296"/>
                  <a:gd name="connsiteY260" fmla="*/ 202958 h 604921"/>
                  <a:gd name="connsiteX261" fmla="*/ 407236 w 683296"/>
                  <a:gd name="connsiteY261" fmla="*/ 212184 h 604921"/>
                  <a:gd name="connsiteX262" fmla="*/ 420415 w 683296"/>
                  <a:gd name="connsiteY262" fmla="*/ 220092 h 604921"/>
                  <a:gd name="connsiteX263" fmla="*/ 421732 w 683296"/>
                  <a:gd name="connsiteY263" fmla="*/ 220092 h 604921"/>
                  <a:gd name="connsiteX264" fmla="*/ 400646 w 683296"/>
                  <a:gd name="connsiteY264" fmla="*/ 193733 h 604921"/>
                  <a:gd name="connsiteX265" fmla="*/ 390103 w 683296"/>
                  <a:gd name="connsiteY265" fmla="*/ 179236 h 604921"/>
                  <a:gd name="connsiteX266" fmla="*/ 390103 w 683296"/>
                  <a:gd name="connsiteY266" fmla="*/ 176600 h 604921"/>
                  <a:gd name="connsiteX267" fmla="*/ 384831 w 683296"/>
                  <a:gd name="connsiteY267" fmla="*/ 170010 h 604921"/>
                  <a:gd name="connsiteX268" fmla="*/ 380877 w 683296"/>
                  <a:gd name="connsiteY268" fmla="*/ 134427 h 604921"/>
                  <a:gd name="connsiteX269" fmla="*/ 396692 w 683296"/>
                  <a:gd name="connsiteY269" fmla="*/ 121248 h 604921"/>
                  <a:gd name="connsiteX270" fmla="*/ 413825 w 683296"/>
                  <a:gd name="connsiteY270" fmla="*/ 125202 h 604921"/>
                  <a:gd name="connsiteX271" fmla="*/ 417779 w 683296"/>
                  <a:gd name="connsiteY271" fmla="*/ 126519 h 604921"/>
                  <a:gd name="connsiteX272" fmla="*/ 430958 w 683296"/>
                  <a:gd name="connsiteY272" fmla="*/ 126519 h 604921"/>
                  <a:gd name="connsiteX273" fmla="*/ 434911 w 683296"/>
                  <a:gd name="connsiteY273" fmla="*/ 125202 h 604921"/>
                  <a:gd name="connsiteX274" fmla="*/ 437547 w 683296"/>
                  <a:gd name="connsiteY274" fmla="*/ 123883 h 604921"/>
                  <a:gd name="connsiteX275" fmla="*/ 452045 w 683296"/>
                  <a:gd name="connsiteY275" fmla="*/ 119930 h 604921"/>
                  <a:gd name="connsiteX276" fmla="*/ 467859 w 683296"/>
                  <a:gd name="connsiteY276" fmla="*/ 123883 h 604921"/>
                  <a:gd name="connsiteX277" fmla="*/ 502126 w 683296"/>
                  <a:gd name="connsiteY277" fmla="*/ 106751 h 604921"/>
                  <a:gd name="connsiteX278" fmla="*/ 513986 w 683296"/>
                  <a:gd name="connsiteY278" fmla="*/ 97525 h 604921"/>
                  <a:gd name="connsiteX279" fmla="*/ 519258 w 683296"/>
                  <a:gd name="connsiteY279" fmla="*/ 96208 h 604921"/>
                  <a:gd name="connsiteX280" fmla="*/ 528484 w 683296"/>
                  <a:gd name="connsiteY280" fmla="*/ 104115 h 604921"/>
                  <a:gd name="connsiteX281" fmla="*/ 533755 w 683296"/>
                  <a:gd name="connsiteY281" fmla="*/ 112023 h 604921"/>
                  <a:gd name="connsiteX282" fmla="*/ 546934 w 683296"/>
                  <a:gd name="connsiteY282" fmla="*/ 115976 h 604921"/>
                  <a:gd name="connsiteX283" fmla="*/ 556160 w 683296"/>
                  <a:gd name="connsiteY283" fmla="*/ 115976 h 604921"/>
                  <a:gd name="connsiteX284" fmla="*/ 557478 w 683296"/>
                  <a:gd name="connsiteY284" fmla="*/ 115976 h 604921"/>
                  <a:gd name="connsiteX285" fmla="*/ 573292 w 683296"/>
                  <a:gd name="connsiteY285" fmla="*/ 115976 h 604921"/>
                  <a:gd name="connsiteX286" fmla="*/ 593061 w 683296"/>
                  <a:gd name="connsiteY286" fmla="*/ 127838 h 604921"/>
                  <a:gd name="connsiteX287" fmla="*/ 620738 w 683296"/>
                  <a:gd name="connsiteY287" fmla="*/ 105433 h 604921"/>
                  <a:gd name="connsiteX288" fmla="*/ 640507 w 683296"/>
                  <a:gd name="connsiteY288" fmla="*/ 72485 h 604921"/>
                  <a:gd name="connsiteX289" fmla="*/ 641824 w 683296"/>
                  <a:gd name="connsiteY289" fmla="*/ 68532 h 604921"/>
                  <a:gd name="connsiteX290" fmla="*/ 643143 w 683296"/>
                  <a:gd name="connsiteY290" fmla="*/ 65896 h 604921"/>
                  <a:gd name="connsiteX291" fmla="*/ 648414 w 683296"/>
                  <a:gd name="connsiteY291" fmla="*/ 55353 h 604921"/>
                  <a:gd name="connsiteX292" fmla="*/ 655003 w 683296"/>
                  <a:gd name="connsiteY292" fmla="*/ 46127 h 604921"/>
                  <a:gd name="connsiteX293" fmla="*/ 660275 w 683296"/>
                  <a:gd name="connsiteY293" fmla="*/ 38219 h 604921"/>
                  <a:gd name="connsiteX294" fmla="*/ 662911 w 683296"/>
                  <a:gd name="connsiteY294" fmla="*/ 23722 h 604921"/>
                  <a:gd name="connsiteX295" fmla="*/ 648414 w 683296"/>
                  <a:gd name="connsiteY295" fmla="*/ 17133 h 604921"/>
                  <a:gd name="connsiteX296" fmla="*/ 647096 w 683296"/>
                  <a:gd name="connsiteY296" fmla="*/ 17133 h 604921"/>
                  <a:gd name="connsiteX297" fmla="*/ 628645 w 683296"/>
                  <a:gd name="connsiteY297" fmla="*/ 11861 h 604921"/>
                  <a:gd name="connsiteX298" fmla="*/ 620738 w 683296"/>
                  <a:gd name="connsiteY298" fmla="*/ 28994 h 604921"/>
                  <a:gd name="connsiteX299" fmla="*/ 619419 w 683296"/>
                  <a:gd name="connsiteY299" fmla="*/ 31629 h 604921"/>
                  <a:gd name="connsiteX300" fmla="*/ 614148 w 683296"/>
                  <a:gd name="connsiteY300" fmla="*/ 43491 h 604921"/>
                  <a:gd name="connsiteX301" fmla="*/ 599651 w 683296"/>
                  <a:gd name="connsiteY301" fmla="*/ 50081 h 604921"/>
                  <a:gd name="connsiteX302" fmla="*/ 597016 w 683296"/>
                  <a:gd name="connsiteY302" fmla="*/ 50081 h 604921"/>
                  <a:gd name="connsiteX303" fmla="*/ 593061 w 683296"/>
                  <a:gd name="connsiteY303" fmla="*/ 50081 h 604921"/>
                  <a:gd name="connsiteX304" fmla="*/ 589108 w 683296"/>
                  <a:gd name="connsiteY304" fmla="*/ 51398 h 604921"/>
                  <a:gd name="connsiteX305" fmla="*/ 582518 w 683296"/>
                  <a:gd name="connsiteY305" fmla="*/ 52717 h 604921"/>
                  <a:gd name="connsiteX306" fmla="*/ 569339 w 683296"/>
                  <a:gd name="connsiteY306" fmla="*/ 54034 h 604921"/>
                  <a:gd name="connsiteX307" fmla="*/ 554842 w 683296"/>
                  <a:gd name="connsiteY307" fmla="*/ 54034 h 604921"/>
                  <a:gd name="connsiteX308" fmla="*/ 542981 w 683296"/>
                  <a:gd name="connsiteY308" fmla="*/ 52717 h 604921"/>
                  <a:gd name="connsiteX309" fmla="*/ 541663 w 683296"/>
                  <a:gd name="connsiteY309" fmla="*/ 52717 h 604921"/>
                  <a:gd name="connsiteX310" fmla="*/ 537709 w 683296"/>
                  <a:gd name="connsiteY310" fmla="*/ 52717 h 604921"/>
                  <a:gd name="connsiteX311" fmla="*/ 536391 w 683296"/>
                  <a:gd name="connsiteY311" fmla="*/ 52717 h 604921"/>
                  <a:gd name="connsiteX312" fmla="*/ 519258 w 683296"/>
                  <a:gd name="connsiteY312" fmla="*/ 51398 h 604921"/>
                  <a:gd name="connsiteX313" fmla="*/ 517941 w 683296"/>
                  <a:gd name="connsiteY313" fmla="*/ 51398 h 604921"/>
                  <a:gd name="connsiteX314" fmla="*/ 511351 w 683296"/>
                  <a:gd name="connsiteY314" fmla="*/ 50081 h 604921"/>
                  <a:gd name="connsiteX315" fmla="*/ 499490 w 683296"/>
                  <a:gd name="connsiteY315" fmla="*/ 48763 h 604921"/>
                  <a:gd name="connsiteX316" fmla="*/ 487628 w 683296"/>
                  <a:gd name="connsiteY316" fmla="*/ 47445 h 604921"/>
                  <a:gd name="connsiteX317" fmla="*/ 482357 w 683296"/>
                  <a:gd name="connsiteY317" fmla="*/ 38219 h 604921"/>
                  <a:gd name="connsiteX318" fmla="*/ 478403 w 683296"/>
                  <a:gd name="connsiteY318" fmla="*/ 31629 h 604921"/>
                  <a:gd name="connsiteX319" fmla="*/ 466542 w 683296"/>
                  <a:gd name="connsiteY319" fmla="*/ 23722 h 604921"/>
                  <a:gd name="connsiteX320" fmla="*/ 463906 w 683296"/>
                  <a:gd name="connsiteY320" fmla="*/ 22405 h 604921"/>
                  <a:gd name="connsiteX321" fmla="*/ 452045 w 683296"/>
                  <a:gd name="connsiteY321" fmla="*/ 18450 h 604921"/>
                  <a:gd name="connsiteX322" fmla="*/ 450727 w 683296"/>
                  <a:gd name="connsiteY322" fmla="*/ 18450 h 604921"/>
                  <a:gd name="connsiteX323" fmla="*/ 442819 w 683296"/>
                  <a:gd name="connsiteY323" fmla="*/ 19769 h 604921"/>
                  <a:gd name="connsiteX324" fmla="*/ 440183 w 683296"/>
                  <a:gd name="connsiteY324" fmla="*/ 22405 h 604921"/>
                  <a:gd name="connsiteX325" fmla="*/ 438866 w 683296"/>
                  <a:gd name="connsiteY325" fmla="*/ 25040 h 604921"/>
                  <a:gd name="connsiteX326" fmla="*/ 425687 w 683296"/>
                  <a:gd name="connsiteY326" fmla="*/ 30312 h 604921"/>
                  <a:gd name="connsiteX327" fmla="*/ 421732 w 683296"/>
                  <a:gd name="connsiteY327" fmla="*/ 30312 h 604921"/>
                  <a:gd name="connsiteX328" fmla="*/ 403282 w 683296"/>
                  <a:gd name="connsiteY328" fmla="*/ 36901 h 604921"/>
                  <a:gd name="connsiteX329" fmla="*/ 376924 w 683296"/>
                  <a:gd name="connsiteY329" fmla="*/ 40855 h 604921"/>
                  <a:gd name="connsiteX330" fmla="*/ 351883 w 683296"/>
                  <a:gd name="connsiteY330" fmla="*/ 46127 h 604921"/>
                  <a:gd name="connsiteX331" fmla="*/ 325525 w 683296"/>
                  <a:gd name="connsiteY331" fmla="*/ 47445 h 604921"/>
                  <a:gd name="connsiteX332" fmla="*/ 322889 w 683296"/>
                  <a:gd name="connsiteY332" fmla="*/ 47445 h 604921"/>
                  <a:gd name="connsiteX333" fmla="*/ 311028 w 683296"/>
                  <a:gd name="connsiteY333" fmla="*/ 44809 h 604921"/>
                  <a:gd name="connsiteX334" fmla="*/ 295213 w 683296"/>
                  <a:gd name="connsiteY334" fmla="*/ 44809 h 604921"/>
                  <a:gd name="connsiteX335" fmla="*/ 279398 w 683296"/>
                  <a:gd name="connsiteY335" fmla="*/ 63260 h 604921"/>
                  <a:gd name="connsiteX336" fmla="*/ 278080 w 683296"/>
                  <a:gd name="connsiteY336" fmla="*/ 65896 h 604921"/>
                  <a:gd name="connsiteX337" fmla="*/ 255676 w 683296"/>
                  <a:gd name="connsiteY337" fmla="*/ 83028 h 604921"/>
                  <a:gd name="connsiteX338" fmla="*/ 250404 w 683296"/>
                  <a:gd name="connsiteY338" fmla="*/ 83028 h 604921"/>
                  <a:gd name="connsiteX339" fmla="*/ 247768 w 683296"/>
                  <a:gd name="connsiteY339" fmla="*/ 83028 h 604921"/>
                  <a:gd name="connsiteX340" fmla="*/ 242496 w 683296"/>
                  <a:gd name="connsiteY340" fmla="*/ 83028 h 604921"/>
                  <a:gd name="connsiteX341" fmla="*/ 230635 w 683296"/>
                  <a:gd name="connsiteY341" fmla="*/ 85664 h 604921"/>
                  <a:gd name="connsiteX342" fmla="*/ 228000 w 683296"/>
                  <a:gd name="connsiteY342" fmla="*/ 88300 h 604921"/>
                  <a:gd name="connsiteX343" fmla="*/ 206913 w 683296"/>
                  <a:gd name="connsiteY343" fmla="*/ 96208 h 604921"/>
                  <a:gd name="connsiteX344" fmla="*/ 202959 w 683296"/>
                  <a:gd name="connsiteY344" fmla="*/ 96208 h 604921"/>
                  <a:gd name="connsiteX345" fmla="*/ 184508 w 683296"/>
                  <a:gd name="connsiteY345" fmla="*/ 101480 h 604921"/>
                  <a:gd name="connsiteX346" fmla="*/ 181873 w 683296"/>
                  <a:gd name="connsiteY346" fmla="*/ 104115 h 604921"/>
                  <a:gd name="connsiteX347" fmla="*/ 162104 w 683296"/>
                  <a:gd name="connsiteY347" fmla="*/ 114659 h 604921"/>
                  <a:gd name="connsiteX348" fmla="*/ 144971 w 683296"/>
                  <a:gd name="connsiteY348" fmla="*/ 113340 h 604921"/>
                  <a:gd name="connsiteX349" fmla="*/ 129156 w 683296"/>
                  <a:gd name="connsiteY349" fmla="*/ 112023 h 604921"/>
                  <a:gd name="connsiteX350" fmla="*/ 112023 w 683296"/>
                  <a:gd name="connsiteY350" fmla="*/ 125202 h 604921"/>
                  <a:gd name="connsiteX351" fmla="*/ 108069 w 683296"/>
                  <a:gd name="connsiteY351" fmla="*/ 135745 h 604921"/>
                  <a:gd name="connsiteX352" fmla="*/ 102798 w 683296"/>
                  <a:gd name="connsiteY352" fmla="*/ 150242 h 604921"/>
                  <a:gd name="connsiteX353" fmla="*/ 90936 w 683296"/>
                  <a:gd name="connsiteY353" fmla="*/ 164739 h 604921"/>
                  <a:gd name="connsiteX354" fmla="*/ 89619 w 683296"/>
                  <a:gd name="connsiteY354" fmla="*/ 166057 h 604921"/>
                  <a:gd name="connsiteX355" fmla="*/ 86983 w 683296"/>
                  <a:gd name="connsiteY355" fmla="*/ 168693 h 604921"/>
                  <a:gd name="connsiteX356" fmla="*/ 73804 w 683296"/>
                  <a:gd name="connsiteY356" fmla="*/ 192415 h 604921"/>
                  <a:gd name="connsiteX357" fmla="*/ 72485 w 683296"/>
                  <a:gd name="connsiteY357" fmla="*/ 197687 h 604921"/>
                  <a:gd name="connsiteX358" fmla="*/ 59306 w 683296"/>
                  <a:gd name="connsiteY358" fmla="*/ 222727 h 604921"/>
                  <a:gd name="connsiteX359" fmla="*/ 48763 w 683296"/>
                  <a:gd name="connsiteY359" fmla="*/ 225363 h 604921"/>
                  <a:gd name="connsiteX360" fmla="*/ 36902 w 683296"/>
                  <a:gd name="connsiteY360" fmla="*/ 229316 h 604921"/>
                  <a:gd name="connsiteX361" fmla="*/ 34266 w 683296"/>
                  <a:gd name="connsiteY361" fmla="*/ 243814 h 604921"/>
                  <a:gd name="connsiteX362" fmla="*/ 34266 w 683296"/>
                  <a:gd name="connsiteY362" fmla="*/ 249085 h 604921"/>
                  <a:gd name="connsiteX363" fmla="*/ 34266 w 683296"/>
                  <a:gd name="connsiteY363" fmla="*/ 251721 h 604921"/>
                  <a:gd name="connsiteX364" fmla="*/ 34266 w 683296"/>
                  <a:gd name="connsiteY364" fmla="*/ 258311 h 604921"/>
                  <a:gd name="connsiteX365" fmla="*/ 34266 w 683296"/>
                  <a:gd name="connsiteY365" fmla="*/ 263583 h 604921"/>
                  <a:gd name="connsiteX366" fmla="*/ 32948 w 683296"/>
                  <a:gd name="connsiteY366" fmla="*/ 276762 h 604921"/>
                  <a:gd name="connsiteX367" fmla="*/ 27677 w 683296"/>
                  <a:gd name="connsiteY367" fmla="*/ 283351 h 604921"/>
                  <a:gd name="connsiteX368" fmla="*/ 26358 w 683296"/>
                  <a:gd name="connsiteY368" fmla="*/ 284669 h 604921"/>
                  <a:gd name="connsiteX369" fmla="*/ 23723 w 683296"/>
                  <a:gd name="connsiteY369" fmla="*/ 287305 h 604921"/>
                  <a:gd name="connsiteX370" fmla="*/ 21087 w 683296"/>
                  <a:gd name="connsiteY370" fmla="*/ 289941 h 604921"/>
                  <a:gd name="connsiteX371" fmla="*/ 18451 w 683296"/>
                  <a:gd name="connsiteY371" fmla="*/ 292577 h 604921"/>
                  <a:gd name="connsiteX372" fmla="*/ 15815 w 683296"/>
                  <a:gd name="connsiteY372" fmla="*/ 295212 h 604921"/>
                  <a:gd name="connsiteX373" fmla="*/ 38220 w 683296"/>
                  <a:gd name="connsiteY373" fmla="*/ 328160 h 604921"/>
                  <a:gd name="connsiteX374" fmla="*/ 47445 w 683296"/>
                  <a:gd name="connsiteY374" fmla="*/ 384831 h 604921"/>
                  <a:gd name="connsiteX375" fmla="*/ 47445 w 683296"/>
                  <a:gd name="connsiteY375" fmla="*/ 390102 h 604921"/>
                  <a:gd name="connsiteX376" fmla="*/ 47445 w 683296"/>
                  <a:gd name="connsiteY376" fmla="*/ 392738 h 604921"/>
                  <a:gd name="connsiteX377" fmla="*/ 54035 w 683296"/>
                  <a:gd name="connsiteY377" fmla="*/ 388785 h 604921"/>
                  <a:gd name="connsiteX378" fmla="*/ 88300 w 683296"/>
                  <a:gd name="connsiteY378" fmla="*/ 379559 h 604921"/>
                  <a:gd name="connsiteX379" fmla="*/ 94890 w 683296"/>
                  <a:gd name="connsiteY379" fmla="*/ 382195 h 604921"/>
                  <a:gd name="connsiteX380" fmla="*/ 102798 w 683296"/>
                  <a:gd name="connsiteY380" fmla="*/ 386149 h 604921"/>
                  <a:gd name="connsiteX381" fmla="*/ 94890 w 683296"/>
                  <a:gd name="connsiteY381" fmla="*/ 390102 h 604921"/>
                  <a:gd name="connsiteX382" fmla="*/ 72485 w 683296"/>
                  <a:gd name="connsiteY382" fmla="*/ 396692 h 604921"/>
                  <a:gd name="connsiteX383" fmla="*/ 67214 w 683296"/>
                  <a:gd name="connsiteY383" fmla="*/ 399328 h 604921"/>
                  <a:gd name="connsiteX384" fmla="*/ 73804 w 683296"/>
                  <a:gd name="connsiteY384" fmla="*/ 413824 h 604921"/>
                  <a:gd name="connsiteX385" fmla="*/ 85664 w 683296"/>
                  <a:gd name="connsiteY385" fmla="*/ 446772 h 604921"/>
                  <a:gd name="connsiteX386" fmla="*/ 93572 w 683296"/>
                  <a:gd name="connsiteY386" fmla="*/ 470495 h 604921"/>
                  <a:gd name="connsiteX387" fmla="*/ 104115 w 683296"/>
                  <a:gd name="connsiteY387" fmla="*/ 473131 h 604921"/>
                  <a:gd name="connsiteX388" fmla="*/ 121248 w 683296"/>
                  <a:gd name="connsiteY388" fmla="*/ 473131 h 604921"/>
                  <a:gd name="connsiteX389" fmla="*/ 139699 w 683296"/>
                  <a:gd name="connsiteY389" fmla="*/ 470495 h 604921"/>
                  <a:gd name="connsiteX390" fmla="*/ 150242 w 683296"/>
                  <a:gd name="connsiteY390" fmla="*/ 463906 h 604921"/>
                  <a:gd name="connsiteX391" fmla="*/ 177918 w 683296"/>
                  <a:gd name="connsiteY391" fmla="*/ 475766 h 604921"/>
                  <a:gd name="connsiteX392" fmla="*/ 193733 w 683296"/>
                  <a:gd name="connsiteY392" fmla="*/ 479720 h 604921"/>
                  <a:gd name="connsiteX393" fmla="*/ 202959 w 683296"/>
                  <a:gd name="connsiteY393" fmla="*/ 479720 h 604921"/>
                  <a:gd name="connsiteX394" fmla="*/ 208231 w 683296"/>
                  <a:gd name="connsiteY394" fmla="*/ 479720 h 604921"/>
                  <a:gd name="connsiteX395" fmla="*/ 229317 w 683296"/>
                  <a:gd name="connsiteY395" fmla="*/ 488946 h 604921"/>
                  <a:gd name="connsiteX396" fmla="*/ 250404 w 683296"/>
                  <a:gd name="connsiteY396" fmla="*/ 500807 h 604921"/>
                  <a:gd name="connsiteX397" fmla="*/ 276762 w 683296"/>
                  <a:gd name="connsiteY397" fmla="*/ 515304 h 604921"/>
                  <a:gd name="connsiteX398" fmla="*/ 283351 w 683296"/>
                  <a:gd name="connsiteY398" fmla="*/ 546934 h 604921"/>
                  <a:gd name="connsiteX399" fmla="*/ 283351 w 683296"/>
                  <a:gd name="connsiteY399" fmla="*/ 553524 h 604921"/>
                  <a:gd name="connsiteX400" fmla="*/ 291259 w 683296"/>
                  <a:gd name="connsiteY400" fmla="*/ 556160 h 604921"/>
                  <a:gd name="connsiteX401" fmla="*/ 301803 w 683296"/>
                  <a:gd name="connsiteY401" fmla="*/ 554841 h 604921"/>
                  <a:gd name="connsiteX402" fmla="*/ 307075 w 683296"/>
                  <a:gd name="connsiteY402" fmla="*/ 553524 h 604921"/>
                  <a:gd name="connsiteX403" fmla="*/ 308392 w 683296"/>
                  <a:gd name="connsiteY403" fmla="*/ 553524 h 604921"/>
                  <a:gd name="connsiteX404" fmla="*/ 309710 w 683296"/>
                  <a:gd name="connsiteY404" fmla="*/ 550888 h 60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683296" h="604921">
                    <a:moveTo>
                      <a:pt x="379560" y="604922"/>
                    </a:moveTo>
                    <a:cubicBezTo>
                      <a:pt x="374288" y="604922"/>
                      <a:pt x="371652" y="600968"/>
                      <a:pt x="370334" y="599651"/>
                    </a:cubicBezTo>
                    <a:cubicBezTo>
                      <a:pt x="369016" y="598332"/>
                      <a:pt x="367698" y="595697"/>
                      <a:pt x="366381" y="594379"/>
                    </a:cubicBezTo>
                    <a:lnTo>
                      <a:pt x="365062" y="593061"/>
                    </a:lnTo>
                    <a:cubicBezTo>
                      <a:pt x="357155" y="582518"/>
                      <a:pt x="346612" y="566703"/>
                      <a:pt x="328161" y="564067"/>
                    </a:cubicBezTo>
                    <a:lnTo>
                      <a:pt x="320254" y="562749"/>
                    </a:lnTo>
                    <a:cubicBezTo>
                      <a:pt x="313664" y="561431"/>
                      <a:pt x="309710" y="561431"/>
                      <a:pt x="308392" y="561431"/>
                    </a:cubicBezTo>
                    <a:cubicBezTo>
                      <a:pt x="307075" y="561431"/>
                      <a:pt x="305756" y="561431"/>
                      <a:pt x="304439" y="561431"/>
                    </a:cubicBezTo>
                    <a:lnTo>
                      <a:pt x="301803" y="557477"/>
                    </a:lnTo>
                    <a:lnTo>
                      <a:pt x="303120" y="562749"/>
                    </a:lnTo>
                    <a:cubicBezTo>
                      <a:pt x="301803" y="562749"/>
                      <a:pt x="299167" y="562749"/>
                      <a:pt x="296531" y="564067"/>
                    </a:cubicBezTo>
                    <a:cubicBezTo>
                      <a:pt x="291259" y="564067"/>
                      <a:pt x="288623" y="565384"/>
                      <a:pt x="285987" y="565384"/>
                    </a:cubicBezTo>
                    <a:cubicBezTo>
                      <a:pt x="283351" y="565384"/>
                      <a:pt x="275444" y="565384"/>
                      <a:pt x="271491" y="558795"/>
                    </a:cubicBezTo>
                    <a:cubicBezTo>
                      <a:pt x="268855" y="554841"/>
                      <a:pt x="267537" y="549570"/>
                      <a:pt x="270172" y="544298"/>
                    </a:cubicBezTo>
                    <a:cubicBezTo>
                      <a:pt x="274127" y="532437"/>
                      <a:pt x="274127" y="528483"/>
                      <a:pt x="267537" y="523212"/>
                    </a:cubicBezTo>
                    <a:cubicBezTo>
                      <a:pt x="260948" y="519257"/>
                      <a:pt x="251722" y="513986"/>
                      <a:pt x="242496" y="510033"/>
                    </a:cubicBezTo>
                    <a:cubicBezTo>
                      <a:pt x="233271" y="506078"/>
                      <a:pt x="224045" y="502125"/>
                      <a:pt x="218774" y="498171"/>
                    </a:cubicBezTo>
                    <a:cubicBezTo>
                      <a:pt x="210866" y="491582"/>
                      <a:pt x="208231" y="491582"/>
                      <a:pt x="204277" y="491582"/>
                    </a:cubicBezTo>
                    <a:cubicBezTo>
                      <a:pt x="202959" y="491582"/>
                      <a:pt x="201641" y="491582"/>
                      <a:pt x="200323" y="491582"/>
                    </a:cubicBezTo>
                    <a:cubicBezTo>
                      <a:pt x="197687" y="491582"/>
                      <a:pt x="193733" y="491582"/>
                      <a:pt x="191097" y="491582"/>
                    </a:cubicBezTo>
                    <a:cubicBezTo>
                      <a:pt x="184508" y="491582"/>
                      <a:pt x="170011" y="491582"/>
                      <a:pt x="166058" y="479720"/>
                    </a:cubicBezTo>
                    <a:cubicBezTo>
                      <a:pt x="164739" y="477085"/>
                      <a:pt x="159468" y="470495"/>
                      <a:pt x="150242" y="474449"/>
                    </a:cubicBezTo>
                    <a:cubicBezTo>
                      <a:pt x="147606" y="475766"/>
                      <a:pt x="144971" y="477085"/>
                      <a:pt x="142335" y="479720"/>
                    </a:cubicBezTo>
                    <a:cubicBezTo>
                      <a:pt x="138381" y="483674"/>
                      <a:pt x="133110" y="487628"/>
                      <a:pt x="125202" y="487628"/>
                    </a:cubicBezTo>
                    <a:cubicBezTo>
                      <a:pt x="121248" y="487628"/>
                      <a:pt x="117295" y="486310"/>
                      <a:pt x="112023" y="483674"/>
                    </a:cubicBezTo>
                    <a:cubicBezTo>
                      <a:pt x="109387" y="482356"/>
                      <a:pt x="106751" y="482356"/>
                      <a:pt x="104115" y="483674"/>
                    </a:cubicBezTo>
                    <a:cubicBezTo>
                      <a:pt x="101480" y="484992"/>
                      <a:pt x="98844" y="486310"/>
                      <a:pt x="94890" y="486310"/>
                    </a:cubicBezTo>
                    <a:cubicBezTo>
                      <a:pt x="86983" y="486310"/>
                      <a:pt x="83029" y="479720"/>
                      <a:pt x="81711" y="477085"/>
                    </a:cubicBezTo>
                    <a:cubicBezTo>
                      <a:pt x="76440" y="469177"/>
                      <a:pt x="75121" y="459951"/>
                      <a:pt x="72485" y="450727"/>
                    </a:cubicBezTo>
                    <a:cubicBezTo>
                      <a:pt x="71168" y="440183"/>
                      <a:pt x="68532" y="429640"/>
                      <a:pt x="63260" y="421732"/>
                    </a:cubicBezTo>
                    <a:cubicBezTo>
                      <a:pt x="57989" y="415143"/>
                      <a:pt x="52717" y="407235"/>
                      <a:pt x="54035" y="400645"/>
                    </a:cubicBezTo>
                    <a:cubicBezTo>
                      <a:pt x="50081" y="403281"/>
                      <a:pt x="47445" y="404600"/>
                      <a:pt x="44809" y="404600"/>
                    </a:cubicBezTo>
                    <a:cubicBezTo>
                      <a:pt x="39537" y="404600"/>
                      <a:pt x="34266" y="400645"/>
                      <a:pt x="34266" y="394056"/>
                    </a:cubicBezTo>
                    <a:cubicBezTo>
                      <a:pt x="34266" y="391421"/>
                      <a:pt x="34266" y="390102"/>
                      <a:pt x="34266" y="387466"/>
                    </a:cubicBezTo>
                    <a:cubicBezTo>
                      <a:pt x="34266" y="374287"/>
                      <a:pt x="32948" y="345294"/>
                      <a:pt x="26358" y="336068"/>
                    </a:cubicBezTo>
                    <a:cubicBezTo>
                      <a:pt x="18451" y="325525"/>
                      <a:pt x="7908" y="309710"/>
                      <a:pt x="3954" y="301802"/>
                    </a:cubicBezTo>
                    <a:lnTo>
                      <a:pt x="0" y="296531"/>
                    </a:lnTo>
                    <a:lnTo>
                      <a:pt x="3954" y="291259"/>
                    </a:lnTo>
                    <a:cubicBezTo>
                      <a:pt x="5272" y="289941"/>
                      <a:pt x="6590" y="288623"/>
                      <a:pt x="9226" y="287305"/>
                    </a:cubicBezTo>
                    <a:lnTo>
                      <a:pt x="11862" y="284669"/>
                    </a:lnTo>
                    <a:cubicBezTo>
                      <a:pt x="11862" y="284669"/>
                      <a:pt x="13179" y="283351"/>
                      <a:pt x="13179" y="283351"/>
                    </a:cubicBezTo>
                    <a:cubicBezTo>
                      <a:pt x="14498" y="282033"/>
                      <a:pt x="15815" y="280715"/>
                      <a:pt x="17134" y="279398"/>
                    </a:cubicBezTo>
                    <a:lnTo>
                      <a:pt x="18451" y="278079"/>
                    </a:lnTo>
                    <a:cubicBezTo>
                      <a:pt x="19769" y="276762"/>
                      <a:pt x="21087" y="275443"/>
                      <a:pt x="21087" y="275443"/>
                    </a:cubicBezTo>
                    <a:cubicBezTo>
                      <a:pt x="22405" y="274126"/>
                      <a:pt x="21087" y="270172"/>
                      <a:pt x="21087" y="266219"/>
                    </a:cubicBezTo>
                    <a:cubicBezTo>
                      <a:pt x="21087" y="263583"/>
                      <a:pt x="21087" y="262264"/>
                      <a:pt x="21087" y="260947"/>
                    </a:cubicBezTo>
                    <a:cubicBezTo>
                      <a:pt x="21087" y="259629"/>
                      <a:pt x="21087" y="258311"/>
                      <a:pt x="21087" y="256993"/>
                    </a:cubicBezTo>
                    <a:cubicBezTo>
                      <a:pt x="21087" y="254357"/>
                      <a:pt x="21087" y="253040"/>
                      <a:pt x="21087" y="251721"/>
                    </a:cubicBezTo>
                    <a:cubicBezTo>
                      <a:pt x="21087" y="250404"/>
                      <a:pt x="21087" y="249085"/>
                      <a:pt x="21087" y="249085"/>
                    </a:cubicBezTo>
                    <a:cubicBezTo>
                      <a:pt x="21087" y="242496"/>
                      <a:pt x="19769" y="234588"/>
                      <a:pt x="26358" y="226681"/>
                    </a:cubicBezTo>
                    <a:cubicBezTo>
                      <a:pt x="31630" y="220092"/>
                      <a:pt x="39537" y="220092"/>
                      <a:pt x="44809" y="218773"/>
                    </a:cubicBezTo>
                    <a:cubicBezTo>
                      <a:pt x="47445" y="218773"/>
                      <a:pt x="50081" y="217456"/>
                      <a:pt x="52717" y="217456"/>
                    </a:cubicBezTo>
                    <a:cubicBezTo>
                      <a:pt x="57989" y="214820"/>
                      <a:pt x="59306" y="205594"/>
                      <a:pt x="61942" y="199005"/>
                    </a:cubicBezTo>
                    <a:cubicBezTo>
                      <a:pt x="61942" y="196369"/>
                      <a:pt x="63260" y="193733"/>
                      <a:pt x="63260" y="192415"/>
                    </a:cubicBezTo>
                    <a:cubicBezTo>
                      <a:pt x="65896" y="184508"/>
                      <a:pt x="69850" y="173965"/>
                      <a:pt x="79075" y="164739"/>
                    </a:cubicBezTo>
                    <a:cubicBezTo>
                      <a:pt x="80393" y="163421"/>
                      <a:pt x="81711" y="162103"/>
                      <a:pt x="83029" y="160786"/>
                    </a:cubicBezTo>
                    <a:lnTo>
                      <a:pt x="84347" y="159467"/>
                    </a:lnTo>
                    <a:cubicBezTo>
                      <a:pt x="88300" y="155514"/>
                      <a:pt x="92254" y="151560"/>
                      <a:pt x="94890" y="147606"/>
                    </a:cubicBezTo>
                    <a:cubicBezTo>
                      <a:pt x="97526" y="143652"/>
                      <a:pt x="98844" y="139699"/>
                      <a:pt x="100162" y="134427"/>
                    </a:cubicBezTo>
                    <a:cubicBezTo>
                      <a:pt x="101480" y="130473"/>
                      <a:pt x="102798" y="126519"/>
                      <a:pt x="104115" y="122566"/>
                    </a:cubicBezTo>
                    <a:cubicBezTo>
                      <a:pt x="105433" y="118612"/>
                      <a:pt x="112023" y="105433"/>
                      <a:pt x="130474" y="104115"/>
                    </a:cubicBezTo>
                    <a:cubicBezTo>
                      <a:pt x="137063" y="104115"/>
                      <a:pt x="142335" y="104115"/>
                      <a:pt x="147606" y="105433"/>
                    </a:cubicBezTo>
                    <a:cubicBezTo>
                      <a:pt x="154196" y="106751"/>
                      <a:pt x="158150" y="106751"/>
                      <a:pt x="163422" y="106751"/>
                    </a:cubicBezTo>
                    <a:cubicBezTo>
                      <a:pt x="168694" y="106751"/>
                      <a:pt x="172647" y="104115"/>
                      <a:pt x="177918" y="98844"/>
                    </a:cubicBezTo>
                    <a:lnTo>
                      <a:pt x="180554" y="96208"/>
                    </a:lnTo>
                    <a:cubicBezTo>
                      <a:pt x="188462" y="89618"/>
                      <a:pt x="197687" y="88300"/>
                      <a:pt x="205595" y="88300"/>
                    </a:cubicBezTo>
                    <a:lnTo>
                      <a:pt x="209549" y="88300"/>
                    </a:lnTo>
                    <a:cubicBezTo>
                      <a:pt x="216138" y="88300"/>
                      <a:pt x="220092" y="85664"/>
                      <a:pt x="225364" y="81711"/>
                    </a:cubicBezTo>
                    <a:lnTo>
                      <a:pt x="228000" y="79075"/>
                    </a:lnTo>
                    <a:cubicBezTo>
                      <a:pt x="234589" y="75121"/>
                      <a:pt x="242496" y="73803"/>
                      <a:pt x="251722" y="75121"/>
                    </a:cubicBezTo>
                    <a:lnTo>
                      <a:pt x="254358" y="75121"/>
                    </a:lnTo>
                    <a:cubicBezTo>
                      <a:pt x="255676" y="75121"/>
                      <a:pt x="256993" y="75121"/>
                      <a:pt x="258312" y="75121"/>
                    </a:cubicBezTo>
                    <a:cubicBezTo>
                      <a:pt x="263583" y="75121"/>
                      <a:pt x="267537" y="73803"/>
                      <a:pt x="272808" y="63260"/>
                    </a:cubicBezTo>
                    <a:lnTo>
                      <a:pt x="274127" y="61942"/>
                    </a:lnTo>
                    <a:cubicBezTo>
                      <a:pt x="278080" y="52717"/>
                      <a:pt x="283351" y="42173"/>
                      <a:pt x="296531" y="38219"/>
                    </a:cubicBezTo>
                    <a:cubicBezTo>
                      <a:pt x="303120" y="36901"/>
                      <a:pt x="309710" y="36901"/>
                      <a:pt x="316299" y="38219"/>
                    </a:cubicBezTo>
                    <a:cubicBezTo>
                      <a:pt x="320254" y="38219"/>
                      <a:pt x="324207" y="39537"/>
                      <a:pt x="328161" y="40855"/>
                    </a:cubicBezTo>
                    <a:lnTo>
                      <a:pt x="332114" y="42173"/>
                    </a:lnTo>
                    <a:cubicBezTo>
                      <a:pt x="341340" y="44809"/>
                      <a:pt x="345294" y="43491"/>
                      <a:pt x="353201" y="40855"/>
                    </a:cubicBezTo>
                    <a:cubicBezTo>
                      <a:pt x="361109" y="36901"/>
                      <a:pt x="371652" y="34265"/>
                      <a:pt x="383513" y="35584"/>
                    </a:cubicBezTo>
                    <a:cubicBezTo>
                      <a:pt x="391421" y="36901"/>
                      <a:pt x="398010" y="35584"/>
                      <a:pt x="404600" y="31629"/>
                    </a:cubicBezTo>
                    <a:cubicBezTo>
                      <a:pt x="412508" y="27676"/>
                      <a:pt x="419097" y="25040"/>
                      <a:pt x="427004" y="23722"/>
                    </a:cubicBezTo>
                    <a:cubicBezTo>
                      <a:pt x="428322" y="23722"/>
                      <a:pt x="429640" y="23722"/>
                      <a:pt x="432276" y="23722"/>
                    </a:cubicBezTo>
                    <a:cubicBezTo>
                      <a:pt x="434911" y="23722"/>
                      <a:pt x="437547" y="23722"/>
                      <a:pt x="438866" y="22405"/>
                    </a:cubicBezTo>
                    <a:cubicBezTo>
                      <a:pt x="438866" y="22405"/>
                      <a:pt x="438866" y="22405"/>
                      <a:pt x="438866" y="21086"/>
                    </a:cubicBezTo>
                    <a:cubicBezTo>
                      <a:pt x="440183" y="19769"/>
                      <a:pt x="441501" y="17133"/>
                      <a:pt x="444137" y="14497"/>
                    </a:cubicBezTo>
                    <a:cubicBezTo>
                      <a:pt x="448091" y="10543"/>
                      <a:pt x="453363" y="10543"/>
                      <a:pt x="457316" y="10543"/>
                    </a:cubicBezTo>
                    <a:lnTo>
                      <a:pt x="458635" y="10543"/>
                    </a:lnTo>
                    <a:lnTo>
                      <a:pt x="458635" y="10543"/>
                    </a:lnTo>
                    <a:cubicBezTo>
                      <a:pt x="463906" y="10543"/>
                      <a:pt x="469178" y="11861"/>
                      <a:pt x="475767" y="14497"/>
                    </a:cubicBezTo>
                    <a:lnTo>
                      <a:pt x="478403" y="15815"/>
                    </a:lnTo>
                    <a:cubicBezTo>
                      <a:pt x="482357" y="18450"/>
                      <a:pt x="488946" y="21086"/>
                      <a:pt x="492900" y="25040"/>
                    </a:cubicBezTo>
                    <a:cubicBezTo>
                      <a:pt x="495536" y="27676"/>
                      <a:pt x="496854" y="31629"/>
                      <a:pt x="498172" y="34265"/>
                    </a:cubicBezTo>
                    <a:cubicBezTo>
                      <a:pt x="499490" y="36901"/>
                      <a:pt x="499490" y="38219"/>
                      <a:pt x="500807" y="39537"/>
                    </a:cubicBezTo>
                    <a:cubicBezTo>
                      <a:pt x="500807" y="39537"/>
                      <a:pt x="500807" y="39537"/>
                      <a:pt x="502126" y="39537"/>
                    </a:cubicBezTo>
                    <a:cubicBezTo>
                      <a:pt x="503443" y="39537"/>
                      <a:pt x="504762" y="39537"/>
                      <a:pt x="506079" y="39537"/>
                    </a:cubicBezTo>
                    <a:cubicBezTo>
                      <a:pt x="512669" y="38219"/>
                      <a:pt x="517941" y="39537"/>
                      <a:pt x="521894" y="40855"/>
                    </a:cubicBezTo>
                    <a:cubicBezTo>
                      <a:pt x="524530" y="40855"/>
                      <a:pt x="525848" y="42173"/>
                      <a:pt x="527165" y="42173"/>
                    </a:cubicBezTo>
                    <a:cubicBezTo>
                      <a:pt x="529801" y="42173"/>
                      <a:pt x="531120" y="42173"/>
                      <a:pt x="532437" y="42173"/>
                    </a:cubicBezTo>
                    <a:cubicBezTo>
                      <a:pt x="537709" y="42173"/>
                      <a:pt x="541663" y="42173"/>
                      <a:pt x="545617" y="43491"/>
                    </a:cubicBezTo>
                    <a:lnTo>
                      <a:pt x="546934" y="43491"/>
                    </a:lnTo>
                    <a:cubicBezTo>
                      <a:pt x="548253" y="43491"/>
                      <a:pt x="549570" y="43491"/>
                      <a:pt x="550889" y="43491"/>
                    </a:cubicBezTo>
                    <a:lnTo>
                      <a:pt x="552206" y="43491"/>
                    </a:lnTo>
                    <a:cubicBezTo>
                      <a:pt x="556160" y="43491"/>
                      <a:pt x="561432" y="43491"/>
                      <a:pt x="566703" y="46127"/>
                    </a:cubicBezTo>
                    <a:cubicBezTo>
                      <a:pt x="569339" y="47445"/>
                      <a:pt x="571975" y="47445"/>
                      <a:pt x="574611" y="46127"/>
                    </a:cubicBezTo>
                    <a:cubicBezTo>
                      <a:pt x="579882" y="43491"/>
                      <a:pt x="585154" y="43491"/>
                      <a:pt x="591744" y="43491"/>
                    </a:cubicBezTo>
                    <a:cubicBezTo>
                      <a:pt x="591744" y="43491"/>
                      <a:pt x="591744" y="43491"/>
                      <a:pt x="593061" y="42173"/>
                    </a:cubicBezTo>
                    <a:cubicBezTo>
                      <a:pt x="594380" y="40855"/>
                      <a:pt x="597016" y="40855"/>
                      <a:pt x="598333" y="39537"/>
                    </a:cubicBezTo>
                    <a:cubicBezTo>
                      <a:pt x="600969" y="39537"/>
                      <a:pt x="603605" y="38219"/>
                      <a:pt x="604923" y="38219"/>
                    </a:cubicBezTo>
                    <a:cubicBezTo>
                      <a:pt x="606240" y="38219"/>
                      <a:pt x="606240" y="38219"/>
                      <a:pt x="607559" y="38219"/>
                    </a:cubicBezTo>
                    <a:cubicBezTo>
                      <a:pt x="612830" y="36901"/>
                      <a:pt x="615466" y="36901"/>
                      <a:pt x="616784" y="34265"/>
                    </a:cubicBezTo>
                    <a:cubicBezTo>
                      <a:pt x="618102" y="32948"/>
                      <a:pt x="619419" y="28994"/>
                      <a:pt x="620738" y="26358"/>
                    </a:cubicBezTo>
                    <a:lnTo>
                      <a:pt x="622055" y="23722"/>
                    </a:lnTo>
                    <a:cubicBezTo>
                      <a:pt x="624691" y="17133"/>
                      <a:pt x="627327" y="10543"/>
                      <a:pt x="629963" y="5271"/>
                    </a:cubicBezTo>
                    <a:lnTo>
                      <a:pt x="632599" y="0"/>
                    </a:lnTo>
                    <a:lnTo>
                      <a:pt x="639188" y="1318"/>
                    </a:lnTo>
                    <a:cubicBezTo>
                      <a:pt x="648414" y="3954"/>
                      <a:pt x="653686" y="5271"/>
                      <a:pt x="658957" y="6590"/>
                    </a:cubicBezTo>
                    <a:lnTo>
                      <a:pt x="660275" y="6590"/>
                    </a:lnTo>
                    <a:cubicBezTo>
                      <a:pt x="665546" y="7907"/>
                      <a:pt x="674772" y="10543"/>
                      <a:pt x="680044" y="17133"/>
                    </a:cubicBezTo>
                    <a:cubicBezTo>
                      <a:pt x="685315" y="23722"/>
                      <a:pt x="683998" y="32948"/>
                      <a:pt x="677408" y="42173"/>
                    </a:cubicBezTo>
                    <a:cubicBezTo>
                      <a:pt x="676090" y="44809"/>
                      <a:pt x="673454" y="47445"/>
                      <a:pt x="672136" y="50081"/>
                    </a:cubicBezTo>
                    <a:cubicBezTo>
                      <a:pt x="669501" y="52717"/>
                      <a:pt x="668182" y="56670"/>
                      <a:pt x="666865" y="59306"/>
                    </a:cubicBezTo>
                    <a:cubicBezTo>
                      <a:pt x="665546" y="61942"/>
                      <a:pt x="664229" y="65896"/>
                      <a:pt x="662911" y="69849"/>
                    </a:cubicBezTo>
                    <a:lnTo>
                      <a:pt x="661593" y="72485"/>
                    </a:lnTo>
                    <a:cubicBezTo>
                      <a:pt x="661593" y="73803"/>
                      <a:pt x="660275" y="75121"/>
                      <a:pt x="660275" y="76439"/>
                    </a:cubicBezTo>
                    <a:cubicBezTo>
                      <a:pt x="656322" y="85664"/>
                      <a:pt x="649732" y="100161"/>
                      <a:pt x="639188" y="112023"/>
                    </a:cubicBezTo>
                    <a:cubicBezTo>
                      <a:pt x="631281" y="121248"/>
                      <a:pt x="620738" y="129155"/>
                      <a:pt x="607559" y="137063"/>
                    </a:cubicBezTo>
                    <a:lnTo>
                      <a:pt x="602287" y="139699"/>
                    </a:lnTo>
                    <a:lnTo>
                      <a:pt x="598333" y="134427"/>
                    </a:lnTo>
                    <a:cubicBezTo>
                      <a:pt x="590426" y="126519"/>
                      <a:pt x="586472" y="125202"/>
                      <a:pt x="583836" y="125202"/>
                    </a:cubicBezTo>
                    <a:cubicBezTo>
                      <a:pt x="578564" y="125202"/>
                      <a:pt x="573292" y="125202"/>
                      <a:pt x="569339" y="125202"/>
                    </a:cubicBezTo>
                    <a:lnTo>
                      <a:pt x="568021" y="125202"/>
                    </a:lnTo>
                    <a:cubicBezTo>
                      <a:pt x="564068" y="125202"/>
                      <a:pt x="561432" y="125202"/>
                      <a:pt x="557478" y="125202"/>
                    </a:cubicBezTo>
                    <a:cubicBezTo>
                      <a:pt x="552206" y="125202"/>
                      <a:pt x="542981" y="123883"/>
                      <a:pt x="537709" y="117294"/>
                    </a:cubicBezTo>
                    <a:cubicBezTo>
                      <a:pt x="535073" y="114659"/>
                      <a:pt x="532437" y="110704"/>
                      <a:pt x="531120" y="108069"/>
                    </a:cubicBezTo>
                    <a:cubicBezTo>
                      <a:pt x="531120" y="106751"/>
                      <a:pt x="529801" y="105433"/>
                      <a:pt x="529801" y="105433"/>
                    </a:cubicBezTo>
                    <a:cubicBezTo>
                      <a:pt x="527165" y="106751"/>
                      <a:pt x="523212" y="110704"/>
                      <a:pt x="520576" y="113340"/>
                    </a:cubicBezTo>
                    <a:cubicBezTo>
                      <a:pt x="510033" y="122566"/>
                      <a:pt x="498172" y="134427"/>
                      <a:pt x="484993" y="134427"/>
                    </a:cubicBezTo>
                    <a:cubicBezTo>
                      <a:pt x="482357" y="134427"/>
                      <a:pt x="479721" y="134427"/>
                      <a:pt x="477085" y="133109"/>
                    </a:cubicBezTo>
                    <a:cubicBezTo>
                      <a:pt x="467859" y="129155"/>
                      <a:pt x="462588" y="130473"/>
                      <a:pt x="454680" y="133109"/>
                    </a:cubicBezTo>
                    <a:lnTo>
                      <a:pt x="450727" y="134427"/>
                    </a:lnTo>
                    <a:cubicBezTo>
                      <a:pt x="449409" y="134427"/>
                      <a:pt x="448091" y="135745"/>
                      <a:pt x="446773" y="135745"/>
                    </a:cubicBezTo>
                    <a:cubicBezTo>
                      <a:pt x="441501" y="138381"/>
                      <a:pt x="437547" y="139699"/>
                      <a:pt x="427004" y="137063"/>
                    </a:cubicBezTo>
                    <a:cubicBezTo>
                      <a:pt x="425687" y="137063"/>
                      <a:pt x="424368" y="135745"/>
                      <a:pt x="423051" y="135745"/>
                    </a:cubicBezTo>
                    <a:cubicBezTo>
                      <a:pt x="417779" y="134427"/>
                      <a:pt x="412508" y="131791"/>
                      <a:pt x="408553" y="131791"/>
                    </a:cubicBezTo>
                    <a:cubicBezTo>
                      <a:pt x="405918" y="131791"/>
                      <a:pt x="403282" y="131791"/>
                      <a:pt x="403282" y="137063"/>
                    </a:cubicBezTo>
                    <a:cubicBezTo>
                      <a:pt x="399328" y="158150"/>
                      <a:pt x="401964" y="162103"/>
                      <a:pt x="401964" y="162103"/>
                    </a:cubicBezTo>
                    <a:cubicBezTo>
                      <a:pt x="411189" y="166057"/>
                      <a:pt x="411189" y="171329"/>
                      <a:pt x="412508" y="176600"/>
                    </a:cubicBezTo>
                    <a:cubicBezTo>
                      <a:pt x="412508" y="177918"/>
                      <a:pt x="412508" y="177918"/>
                      <a:pt x="412508" y="179236"/>
                    </a:cubicBezTo>
                    <a:cubicBezTo>
                      <a:pt x="412508" y="180554"/>
                      <a:pt x="413825" y="183190"/>
                      <a:pt x="419097" y="187144"/>
                    </a:cubicBezTo>
                    <a:cubicBezTo>
                      <a:pt x="420415" y="188461"/>
                      <a:pt x="448091" y="213502"/>
                      <a:pt x="444137" y="225363"/>
                    </a:cubicBezTo>
                    <a:cubicBezTo>
                      <a:pt x="442819" y="230635"/>
                      <a:pt x="436230" y="233271"/>
                      <a:pt x="429640" y="230635"/>
                    </a:cubicBezTo>
                    <a:cubicBezTo>
                      <a:pt x="424368" y="227999"/>
                      <a:pt x="420415" y="225363"/>
                      <a:pt x="415143" y="221409"/>
                    </a:cubicBezTo>
                    <a:cubicBezTo>
                      <a:pt x="413825" y="220092"/>
                      <a:pt x="411189" y="218773"/>
                      <a:pt x="408553" y="217456"/>
                    </a:cubicBezTo>
                    <a:cubicBezTo>
                      <a:pt x="408553" y="220092"/>
                      <a:pt x="408553" y="221409"/>
                      <a:pt x="408553" y="224045"/>
                    </a:cubicBezTo>
                    <a:lnTo>
                      <a:pt x="408553" y="226681"/>
                    </a:lnTo>
                    <a:cubicBezTo>
                      <a:pt x="408553" y="247768"/>
                      <a:pt x="408553" y="256993"/>
                      <a:pt x="403282" y="262264"/>
                    </a:cubicBezTo>
                    <a:cubicBezTo>
                      <a:pt x="399328" y="266219"/>
                      <a:pt x="394056" y="266219"/>
                      <a:pt x="388785" y="262264"/>
                    </a:cubicBezTo>
                    <a:cubicBezTo>
                      <a:pt x="387467" y="260947"/>
                      <a:pt x="384831" y="259629"/>
                      <a:pt x="383513" y="256993"/>
                    </a:cubicBezTo>
                    <a:cubicBezTo>
                      <a:pt x="380877" y="254357"/>
                      <a:pt x="372970" y="247768"/>
                      <a:pt x="371652" y="247768"/>
                    </a:cubicBezTo>
                    <a:cubicBezTo>
                      <a:pt x="371652" y="249085"/>
                      <a:pt x="370334" y="250404"/>
                      <a:pt x="372970" y="254357"/>
                    </a:cubicBezTo>
                    <a:cubicBezTo>
                      <a:pt x="374288" y="258311"/>
                      <a:pt x="379560" y="268854"/>
                      <a:pt x="370334" y="274126"/>
                    </a:cubicBezTo>
                    <a:cubicBezTo>
                      <a:pt x="367698" y="275443"/>
                      <a:pt x="365062" y="276762"/>
                      <a:pt x="362426" y="276762"/>
                    </a:cubicBezTo>
                    <a:cubicBezTo>
                      <a:pt x="350566" y="276762"/>
                      <a:pt x="332114" y="264900"/>
                      <a:pt x="328161" y="254357"/>
                    </a:cubicBezTo>
                    <a:cubicBezTo>
                      <a:pt x="325525" y="249085"/>
                      <a:pt x="326843" y="243814"/>
                      <a:pt x="329478" y="241178"/>
                    </a:cubicBezTo>
                    <a:cubicBezTo>
                      <a:pt x="332114" y="237224"/>
                      <a:pt x="337386" y="234588"/>
                      <a:pt x="343976" y="231952"/>
                    </a:cubicBezTo>
                    <a:cubicBezTo>
                      <a:pt x="345294" y="230635"/>
                      <a:pt x="346612" y="230635"/>
                      <a:pt x="347930" y="230635"/>
                    </a:cubicBezTo>
                    <a:cubicBezTo>
                      <a:pt x="347930" y="230635"/>
                      <a:pt x="346612" y="230635"/>
                      <a:pt x="345294" y="230635"/>
                    </a:cubicBezTo>
                    <a:cubicBezTo>
                      <a:pt x="340022" y="229316"/>
                      <a:pt x="333433" y="226681"/>
                      <a:pt x="324207" y="221409"/>
                    </a:cubicBezTo>
                    <a:cubicBezTo>
                      <a:pt x="311028" y="213502"/>
                      <a:pt x="305756" y="202958"/>
                      <a:pt x="303120" y="196369"/>
                    </a:cubicBezTo>
                    <a:cubicBezTo>
                      <a:pt x="301803" y="193733"/>
                      <a:pt x="301803" y="192415"/>
                      <a:pt x="300485" y="191097"/>
                    </a:cubicBezTo>
                    <a:lnTo>
                      <a:pt x="299167" y="189779"/>
                    </a:lnTo>
                    <a:cubicBezTo>
                      <a:pt x="297849" y="187144"/>
                      <a:pt x="295213" y="183190"/>
                      <a:pt x="293895" y="181872"/>
                    </a:cubicBezTo>
                    <a:cubicBezTo>
                      <a:pt x="293895" y="181872"/>
                      <a:pt x="291259" y="183190"/>
                      <a:pt x="288623" y="188461"/>
                    </a:cubicBezTo>
                    <a:cubicBezTo>
                      <a:pt x="285987" y="192415"/>
                      <a:pt x="284670" y="195051"/>
                      <a:pt x="283351" y="197687"/>
                    </a:cubicBezTo>
                    <a:lnTo>
                      <a:pt x="282034" y="200323"/>
                    </a:lnTo>
                    <a:cubicBezTo>
                      <a:pt x="278080" y="206913"/>
                      <a:pt x="278080" y="206913"/>
                      <a:pt x="278080" y="212184"/>
                    </a:cubicBezTo>
                    <a:lnTo>
                      <a:pt x="278080" y="214820"/>
                    </a:lnTo>
                    <a:cubicBezTo>
                      <a:pt x="280716" y="231952"/>
                      <a:pt x="283351" y="247768"/>
                      <a:pt x="282034" y="255675"/>
                    </a:cubicBezTo>
                    <a:cubicBezTo>
                      <a:pt x="282034" y="259629"/>
                      <a:pt x="283351" y="262264"/>
                      <a:pt x="285987" y="263583"/>
                    </a:cubicBezTo>
                    <a:cubicBezTo>
                      <a:pt x="292577" y="268854"/>
                      <a:pt x="309710" y="289941"/>
                      <a:pt x="313664" y="304438"/>
                    </a:cubicBezTo>
                    <a:cubicBezTo>
                      <a:pt x="314982" y="311027"/>
                      <a:pt x="316299" y="320253"/>
                      <a:pt x="316299" y="330796"/>
                    </a:cubicBezTo>
                    <a:lnTo>
                      <a:pt x="316299" y="332114"/>
                    </a:lnTo>
                    <a:cubicBezTo>
                      <a:pt x="316299" y="342658"/>
                      <a:pt x="317618" y="361108"/>
                      <a:pt x="320254" y="365062"/>
                    </a:cubicBezTo>
                    <a:cubicBezTo>
                      <a:pt x="321571" y="367697"/>
                      <a:pt x="329478" y="380877"/>
                      <a:pt x="325525" y="388785"/>
                    </a:cubicBezTo>
                    <a:cubicBezTo>
                      <a:pt x="324207" y="391421"/>
                      <a:pt x="320254" y="394056"/>
                      <a:pt x="316299" y="394056"/>
                    </a:cubicBezTo>
                    <a:cubicBezTo>
                      <a:pt x="311028" y="394056"/>
                      <a:pt x="308392" y="391421"/>
                      <a:pt x="305756" y="388785"/>
                    </a:cubicBezTo>
                    <a:cubicBezTo>
                      <a:pt x="303120" y="386149"/>
                      <a:pt x="300485" y="382195"/>
                      <a:pt x="297849" y="378241"/>
                    </a:cubicBezTo>
                    <a:cubicBezTo>
                      <a:pt x="297849" y="378241"/>
                      <a:pt x="296531" y="376923"/>
                      <a:pt x="296531" y="376923"/>
                    </a:cubicBezTo>
                    <a:cubicBezTo>
                      <a:pt x="296531" y="382195"/>
                      <a:pt x="297849" y="386149"/>
                      <a:pt x="297849" y="390102"/>
                    </a:cubicBezTo>
                    <a:lnTo>
                      <a:pt x="297849" y="391421"/>
                    </a:lnTo>
                    <a:cubicBezTo>
                      <a:pt x="299167" y="407235"/>
                      <a:pt x="300485" y="416460"/>
                      <a:pt x="280716" y="421732"/>
                    </a:cubicBezTo>
                    <a:cubicBezTo>
                      <a:pt x="271491" y="424368"/>
                      <a:pt x="266219" y="425686"/>
                      <a:pt x="263583" y="427004"/>
                    </a:cubicBezTo>
                    <a:cubicBezTo>
                      <a:pt x="263583" y="427004"/>
                      <a:pt x="263583" y="427004"/>
                      <a:pt x="263583" y="427004"/>
                    </a:cubicBezTo>
                    <a:cubicBezTo>
                      <a:pt x="279398" y="436229"/>
                      <a:pt x="329478" y="477085"/>
                      <a:pt x="333433" y="486310"/>
                    </a:cubicBezTo>
                    <a:cubicBezTo>
                      <a:pt x="334750" y="490264"/>
                      <a:pt x="355837" y="510033"/>
                      <a:pt x="365062" y="513986"/>
                    </a:cubicBezTo>
                    <a:cubicBezTo>
                      <a:pt x="371652" y="516622"/>
                      <a:pt x="392739" y="528483"/>
                      <a:pt x="391421" y="549570"/>
                    </a:cubicBezTo>
                    <a:cubicBezTo>
                      <a:pt x="391421" y="552205"/>
                      <a:pt x="391421" y="554841"/>
                      <a:pt x="391421" y="556160"/>
                    </a:cubicBezTo>
                    <a:cubicBezTo>
                      <a:pt x="391421" y="562749"/>
                      <a:pt x="391421" y="564067"/>
                      <a:pt x="392739" y="568020"/>
                    </a:cubicBezTo>
                    <a:cubicBezTo>
                      <a:pt x="394056" y="570656"/>
                      <a:pt x="403282" y="597015"/>
                      <a:pt x="398010" y="604922"/>
                    </a:cubicBezTo>
                    <a:cubicBezTo>
                      <a:pt x="386149" y="603604"/>
                      <a:pt x="383513" y="604922"/>
                      <a:pt x="379560" y="604922"/>
                    </a:cubicBezTo>
                    <a:close/>
                    <a:moveTo>
                      <a:pt x="309710" y="550888"/>
                    </a:moveTo>
                    <a:cubicBezTo>
                      <a:pt x="312346" y="550888"/>
                      <a:pt x="316299" y="550888"/>
                      <a:pt x="324207" y="552205"/>
                    </a:cubicBezTo>
                    <a:lnTo>
                      <a:pt x="332114" y="553524"/>
                    </a:lnTo>
                    <a:cubicBezTo>
                      <a:pt x="353201" y="557477"/>
                      <a:pt x="366381" y="575928"/>
                      <a:pt x="374288" y="586472"/>
                    </a:cubicBezTo>
                    <a:lnTo>
                      <a:pt x="375605" y="587789"/>
                    </a:lnTo>
                    <a:cubicBezTo>
                      <a:pt x="376924" y="589108"/>
                      <a:pt x="378241" y="591743"/>
                      <a:pt x="379560" y="593061"/>
                    </a:cubicBezTo>
                    <a:cubicBezTo>
                      <a:pt x="379560" y="593061"/>
                      <a:pt x="380877" y="594379"/>
                      <a:pt x="380877" y="594379"/>
                    </a:cubicBezTo>
                    <a:cubicBezTo>
                      <a:pt x="382195" y="589108"/>
                      <a:pt x="376924" y="571974"/>
                      <a:pt x="375605" y="566703"/>
                    </a:cubicBezTo>
                    <a:cubicBezTo>
                      <a:pt x="372970" y="561431"/>
                      <a:pt x="372970" y="557477"/>
                      <a:pt x="372970" y="550888"/>
                    </a:cubicBezTo>
                    <a:cubicBezTo>
                      <a:pt x="372970" y="548252"/>
                      <a:pt x="372970" y="546934"/>
                      <a:pt x="372970" y="544298"/>
                    </a:cubicBezTo>
                    <a:cubicBezTo>
                      <a:pt x="372970" y="529801"/>
                      <a:pt x="357155" y="520576"/>
                      <a:pt x="351883" y="517940"/>
                    </a:cubicBezTo>
                    <a:cubicBezTo>
                      <a:pt x="341340" y="512668"/>
                      <a:pt x="317618" y="491582"/>
                      <a:pt x="314982" y="484992"/>
                    </a:cubicBezTo>
                    <a:cubicBezTo>
                      <a:pt x="312346" y="478402"/>
                      <a:pt x="266219" y="441501"/>
                      <a:pt x="247768" y="429640"/>
                    </a:cubicBezTo>
                    <a:cubicBezTo>
                      <a:pt x="245132" y="428322"/>
                      <a:pt x="239860" y="424368"/>
                      <a:pt x="239860" y="420414"/>
                    </a:cubicBezTo>
                    <a:cubicBezTo>
                      <a:pt x="241179" y="415143"/>
                      <a:pt x="246450" y="412507"/>
                      <a:pt x="266219" y="407235"/>
                    </a:cubicBezTo>
                    <a:cubicBezTo>
                      <a:pt x="278080" y="404600"/>
                      <a:pt x="276762" y="403281"/>
                      <a:pt x="275444" y="387466"/>
                    </a:cubicBezTo>
                    <a:lnTo>
                      <a:pt x="275444" y="386149"/>
                    </a:lnTo>
                    <a:cubicBezTo>
                      <a:pt x="275444" y="380877"/>
                      <a:pt x="274127" y="375605"/>
                      <a:pt x="274127" y="369016"/>
                    </a:cubicBezTo>
                    <a:cubicBezTo>
                      <a:pt x="274127" y="363744"/>
                      <a:pt x="274127" y="359790"/>
                      <a:pt x="275444" y="357154"/>
                    </a:cubicBezTo>
                    <a:lnTo>
                      <a:pt x="276762" y="350565"/>
                    </a:lnTo>
                    <a:lnTo>
                      <a:pt x="282034" y="354518"/>
                    </a:lnTo>
                    <a:cubicBezTo>
                      <a:pt x="284670" y="355837"/>
                      <a:pt x="287306" y="359790"/>
                      <a:pt x="292577" y="366380"/>
                    </a:cubicBezTo>
                    <a:cubicBezTo>
                      <a:pt x="295213" y="370333"/>
                      <a:pt x="297849" y="374287"/>
                      <a:pt x="299167" y="375605"/>
                    </a:cubicBezTo>
                    <a:cubicBezTo>
                      <a:pt x="301803" y="378241"/>
                      <a:pt x="303120" y="378241"/>
                      <a:pt x="303120" y="378241"/>
                    </a:cubicBezTo>
                    <a:cubicBezTo>
                      <a:pt x="304439" y="376923"/>
                      <a:pt x="303120" y="370333"/>
                      <a:pt x="299167" y="363744"/>
                    </a:cubicBezTo>
                    <a:cubicBezTo>
                      <a:pt x="295213" y="357154"/>
                      <a:pt x="293895" y="343975"/>
                      <a:pt x="292577" y="325525"/>
                    </a:cubicBezTo>
                    <a:lnTo>
                      <a:pt x="297849" y="324206"/>
                    </a:lnTo>
                    <a:lnTo>
                      <a:pt x="292577" y="324206"/>
                    </a:lnTo>
                    <a:cubicBezTo>
                      <a:pt x="292577" y="314981"/>
                      <a:pt x="291259" y="305756"/>
                      <a:pt x="289941" y="300484"/>
                    </a:cubicBezTo>
                    <a:cubicBezTo>
                      <a:pt x="285987" y="288623"/>
                      <a:pt x="271491" y="268854"/>
                      <a:pt x="266219" y="264900"/>
                    </a:cubicBezTo>
                    <a:cubicBezTo>
                      <a:pt x="259629" y="260947"/>
                      <a:pt x="256993" y="255675"/>
                      <a:pt x="256993" y="247768"/>
                    </a:cubicBezTo>
                    <a:cubicBezTo>
                      <a:pt x="256993" y="241178"/>
                      <a:pt x="254358" y="220092"/>
                      <a:pt x="253040" y="208230"/>
                    </a:cubicBezTo>
                    <a:lnTo>
                      <a:pt x="253040" y="205594"/>
                    </a:lnTo>
                    <a:cubicBezTo>
                      <a:pt x="251722" y="197687"/>
                      <a:pt x="253040" y="196369"/>
                      <a:pt x="258312" y="187144"/>
                    </a:cubicBezTo>
                    <a:lnTo>
                      <a:pt x="259629" y="184508"/>
                    </a:lnTo>
                    <a:cubicBezTo>
                      <a:pt x="260948" y="181872"/>
                      <a:pt x="262265" y="179236"/>
                      <a:pt x="264901" y="175282"/>
                    </a:cubicBezTo>
                    <a:cubicBezTo>
                      <a:pt x="270172" y="167375"/>
                      <a:pt x="274127" y="163421"/>
                      <a:pt x="278080" y="163421"/>
                    </a:cubicBezTo>
                    <a:cubicBezTo>
                      <a:pt x="284670" y="163421"/>
                      <a:pt x="288623" y="170010"/>
                      <a:pt x="291259" y="175282"/>
                    </a:cubicBezTo>
                    <a:lnTo>
                      <a:pt x="292577" y="177918"/>
                    </a:lnTo>
                    <a:cubicBezTo>
                      <a:pt x="293895" y="179236"/>
                      <a:pt x="295213" y="181872"/>
                      <a:pt x="296531" y="184508"/>
                    </a:cubicBezTo>
                    <a:cubicBezTo>
                      <a:pt x="299167" y="191097"/>
                      <a:pt x="303120" y="199005"/>
                      <a:pt x="314982" y="205594"/>
                    </a:cubicBezTo>
                    <a:cubicBezTo>
                      <a:pt x="322889" y="210866"/>
                      <a:pt x="329478" y="212184"/>
                      <a:pt x="334750" y="213502"/>
                    </a:cubicBezTo>
                    <a:cubicBezTo>
                      <a:pt x="338704" y="214820"/>
                      <a:pt x="342658" y="216137"/>
                      <a:pt x="346612" y="218773"/>
                    </a:cubicBezTo>
                    <a:lnTo>
                      <a:pt x="350566" y="221409"/>
                    </a:lnTo>
                    <a:lnTo>
                      <a:pt x="346612" y="225363"/>
                    </a:lnTo>
                    <a:cubicBezTo>
                      <a:pt x="345294" y="227999"/>
                      <a:pt x="341340" y="229316"/>
                      <a:pt x="334750" y="233271"/>
                    </a:cubicBezTo>
                    <a:cubicBezTo>
                      <a:pt x="329478" y="235906"/>
                      <a:pt x="325525" y="238542"/>
                      <a:pt x="322889" y="241178"/>
                    </a:cubicBezTo>
                    <a:cubicBezTo>
                      <a:pt x="321571" y="242496"/>
                      <a:pt x="322889" y="242496"/>
                      <a:pt x="322889" y="245132"/>
                    </a:cubicBezTo>
                    <a:cubicBezTo>
                      <a:pt x="325525" y="251721"/>
                      <a:pt x="341340" y="262264"/>
                      <a:pt x="347930" y="262264"/>
                    </a:cubicBezTo>
                    <a:cubicBezTo>
                      <a:pt x="349247" y="262264"/>
                      <a:pt x="350566" y="262264"/>
                      <a:pt x="350566" y="262264"/>
                    </a:cubicBezTo>
                    <a:cubicBezTo>
                      <a:pt x="353201" y="260947"/>
                      <a:pt x="353201" y="259629"/>
                      <a:pt x="350566" y="254357"/>
                    </a:cubicBezTo>
                    <a:cubicBezTo>
                      <a:pt x="347930" y="250404"/>
                      <a:pt x="345294" y="243814"/>
                      <a:pt x="350566" y="237224"/>
                    </a:cubicBezTo>
                    <a:cubicBezTo>
                      <a:pt x="351883" y="234588"/>
                      <a:pt x="354519" y="233271"/>
                      <a:pt x="358473" y="233271"/>
                    </a:cubicBezTo>
                    <a:cubicBezTo>
                      <a:pt x="365062" y="233271"/>
                      <a:pt x="370334" y="238542"/>
                      <a:pt x="376924" y="245132"/>
                    </a:cubicBezTo>
                    <a:cubicBezTo>
                      <a:pt x="379560" y="247768"/>
                      <a:pt x="380877" y="249085"/>
                      <a:pt x="382195" y="250404"/>
                    </a:cubicBezTo>
                    <a:cubicBezTo>
                      <a:pt x="382195" y="250404"/>
                      <a:pt x="383513" y="251721"/>
                      <a:pt x="383513" y="251721"/>
                    </a:cubicBezTo>
                    <a:cubicBezTo>
                      <a:pt x="386149" y="249085"/>
                      <a:pt x="386149" y="234588"/>
                      <a:pt x="386149" y="222727"/>
                    </a:cubicBezTo>
                    <a:lnTo>
                      <a:pt x="386149" y="221409"/>
                    </a:lnTo>
                    <a:cubicBezTo>
                      <a:pt x="386149" y="218773"/>
                      <a:pt x="386149" y="214820"/>
                      <a:pt x="386149" y="212184"/>
                    </a:cubicBezTo>
                    <a:cubicBezTo>
                      <a:pt x="386149" y="204277"/>
                      <a:pt x="388785" y="202958"/>
                      <a:pt x="391421" y="202958"/>
                    </a:cubicBezTo>
                    <a:cubicBezTo>
                      <a:pt x="395374" y="202958"/>
                      <a:pt x="399328" y="205594"/>
                      <a:pt x="407236" y="212184"/>
                    </a:cubicBezTo>
                    <a:cubicBezTo>
                      <a:pt x="411189" y="216137"/>
                      <a:pt x="416461" y="218773"/>
                      <a:pt x="420415" y="220092"/>
                    </a:cubicBezTo>
                    <a:cubicBezTo>
                      <a:pt x="421732" y="220092"/>
                      <a:pt x="421732" y="220092"/>
                      <a:pt x="421732" y="220092"/>
                    </a:cubicBezTo>
                    <a:cubicBezTo>
                      <a:pt x="421732" y="216137"/>
                      <a:pt x="404600" y="196369"/>
                      <a:pt x="400646" y="193733"/>
                    </a:cubicBezTo>
                    <a:cubicBezTo>
                      <a:pt x="394056" y="189779"/>
                      <a:pt x="390103" y="184508"/>
                      <a:pt x="390103" y="179236"/>
                    </a:cubicBezTo>
                    <a:cubicBezTo>
                      <a:pt x="390103" y="177918"/>
                      <a:pt x="390103" y="176600"/>
                      <a:pt x="390103" y="176600"/>
                    </a:cubicBezTo>
                    <a:cubicBezTo>
                      <a:pt x="390103" y="172646"/>
                      <a:pt x="390103" y="172646"/>
                      <a:pt x="384831" y="170010"/>
                    </a:cubicBezTo>
                    <a:cubicBezTo>
                      <a:pt x="378241" y="167375"/>
                      <a:pt x="376924" y="155514"/>
                      <a:pt x="380877" y="134427"/>
                    </a:cubicBezTo>
                    <a:cubicBezTo>
                      <a:pt x="382195" y="125202"/>
                      <a:pt x="387467" y="121248"/>
                      <a:pt x="396692" y="121248"/>
                    </a:cubicBezTo>
                    <a:cubicBezTo>
                      <a:pt x="401964" y="121248"/>
                      <a:pt x="408553" y="123883"/>
                      <a:pt x="413825" y="125202"/>
                    </a:cubicBezTo>
                    <a:cubicBezTo>
                      <a:pt x="415143" y="125202"/>
                      <a:pt x="416461" y="126519"/>
                      <a:pt x="417779" y="126519"/>
                    </a:cubicBezTo>
                    <a:cubicBezTo>
                      <a:pt x="424368" y="129155"/>
                      <a:pt x="425687" y="127838"/>
                      <a:pt x="430958" y="126519"/>
                    </a:cubicBezTo>
                    <a:cubicBezTo>
                      <a:pt x="432276" y="126519"/>
                      <a:pt x="433594" y="125202"/>
                      <a:pt x="434911" y="125202"/>
                    </a:cubicBezTo>
                    <a:lnTo>
                      <a:pt x="437547" y="123883"/>
                    </a:lnTo>
                    <a:cubicBezTo>
                      <a:pt x="441501" y="122566"/>
                      <a:pt x="446773" y="119930"/>
                      <a:pt x="452045" y="119930"/>
                    </a:cubicBezTo>
                    <a:cubicBezTo>
                      <a:pt x="455999" y="119930"/>
                      <a:pt x="461270" y="121248"/>
                      <a:pt x="467859" y="123883"/>
                    </a:cubicBezTo>
                    <a:cubicBezTo>
                      <a:pt x="478403" y="127838"/>
                      <a:pt x="491582" y="115976"/>
                      <a:pt x="502126" y="106751"/>
                    </a:cubicBezTo>
                    <a:cubicBezTo>
                      <a:pt x="507397" y="101480"/>
                      <a:pt x="511351" y="98844"/>
                      <a:pt x="513986" y="97525"/>
                    </a:cubicBezTo>
                    <a:cubicBezTo>
                      <a:pt x="515305" y="97525"/>
                      <a:pt x="516622" y="96208"/>
                      <a:pt x="519258" y="96208"/>
                    </a:cubicBezTo>
                    <a:cubicBezTo>
                      <a:pt x="523212" y="96208"/>
                      <a:pt x="525848" y="100161"/>
                      <a:pt x="528484" y="104115"/>
                    </a:cubicBezTo>
                    <a:cubicBezTo>
                      <a:pt x="529801" y="106751"/>
                      <a:pt x="531120" y="109387"/>
                      <a:pt x="533755" y="112023"/>
                    </a:cubicBezTo>
                    <a:cubicBezTo>
                      <a:pt x="536391" y="115976"/>
                      <a:pt x="541663" y="115976"/>
                      <a:pt x="546934" y="115976"/>
                    </a:cubicBezTo>
                    <a:cubicBezTo>
                      <a:pt x="549570" y="115976"/>
                      <a:pt x="553524" y="115976"/>
                      <a:pt x="556160" y="115976"/>
                    </a:cubicBezTo>
                    <a:lnTo>
                      <a:pt x="557478" y="115976"/>
                    </a:lnTo>
                    <a:cubicBezTo>
                      <a:pt x="562749" y="115976"/>
                      <a:pt x="568021" y="114659"/>
                      <a:pt x="573292" y="115976"/>
                    </a:cubicBezTo>
                    <a:cubicBezTo>
                      <a:pt x="579882" y="115976"/>
                      <a:pt x="585154" y="119930"/>
                      <a:pt x="593061" y="127838"/>
                    </a:cubicBezTo>
                    <a:cubicBezTo>
                      <a:pt x="604923" y="121248"/>
                      <a:pt x="614148" y="114659"/>
                      <a:pt x="620738" y="105433"/>
                    </a:cubicBezTo>
                    <a:cubicBezTo>
                      <a:pt x="629963" y="93572"/>
                      <a:pt x="636553" y="81711"/>
                      <a:pt x="640507" y="72485"/>
                    </a:cubicBezTo>
                    <a:cubicBezTo>
                      <a:pt x="640507" y="71167"/>
                      <a:pt x="641824" y="69849"/>
                      <a:pt x="641824" y="68532"/>
                    </a:cubicBezTo>
                    <a:lnTo>
                      <a:pt x="643143" y="65896"/>
                    </a:lnTo>
                    <a:cubicBezTo>
                      <a:pt x="644460" y="61942"/>
                      <a:pt x="645778" y="57988"/>
                      <a:pt x="648414" y="55353"/>
                    </a:cubicBezTo>
                    <a:cubicBezTo>
                      <a:pt x="649732" y="52717"/>
                      <a:pt x="652367" y="48763"/>
                      <a:pt x="655003" y="46127"/>
                    </a:cubicBezTo>
                    <a:cubicBezTo>
                      <a:pt x="657639" y="43491"/>
                      <a:pt x="658957" y="40855"/>
                      <a:pt x="660275" y="38219"/>
                    </a:cubicBezTo>
                    <a:cubicBezTo>
                      <a:pt x="662911" y="34265"/>
                      <a:pt x="665546" y="27676"/>
                      <a:pt x="662911" y="23722"/>
                    </a:cubicBezTo>
                    <a:cubicBezTo>
                      <a:pt x="660275" y="19769"/>
                      <a:pt x="653686" y="18450"/>
                      <a:pt x="648414" y="17133"/>
                    </a:cubicBezTo>
                    <a:lnTo>
                      <a:pt x="647096" y="17133"/>
                    </a:lnTo>
                    <a:cubicBezTo>
                      <a:pt x="641824" y="15815"/>
                      <a:pt x="635235" y="14497"/>
                      <a:pt x="628645" y="11861"/>
                    </a:cubicBezTo>
                    <a:cubicBezTo>
                      <a:pt x="626009" y="17133"/>
                      <a:pt x="623374" y="22405"/>
                      <a:pt x="620738" y="28994"/>
                    </a:cubicBezTo>
                    <a:lnTo>
                      <a:pt x="619419" y="31629"/>
                    </a:lnTo>
                    <a:cubicBezTo>
                      <a:pt x="618102" y="35584"/>
                      <a:pt x="616784" y="39537"/>
                      <a:pt x="614148" y="43491"/>
                    </a:cubicBezTo>
                    <a:cubicBezTo>
                      <a:pt x="610195" y="48763"/>
                      <a:pt x="604923" y="50081"/>
                      <a:pt x="599651" y="50081"/>
                    </a:cubicBezTo>
                    <a:cubicBezTo>
                      <a:pt x="598333" y="50081"/>
                      <a:pt x="597016" y="50081"/>
                      <a:pt x="597016" y="50081"/>
                    </a:cubicBezTo>
                    <a:cubicBezTo>
                      <a:pt x="595697" y="50081"/>
                      <a:pt x="593061" y="50081"/>
                      <a:pt x="593061" y="50081"/>
                    </a:cubicBezTo>
                    <a:cubicBezTo>
                      <a:pt x="591744" y="50081"/>
                      <a:pt x="590426" y="51398"/>
                      <a:pt x="589108" y="51398"/>
                    </a:cubicBezTo>
                    <a:cubicBezTo>
                      <a:pt x="587790" y="52717"/>
                      <a:pt x="585154" y="52717"/>
                      <a:pt x="582518" y="52717"/>
                    </a:cubicBezTo>
                    <a:cubicBezTo>
                      <a:pt x="575928" y="52717"/>
                      <a:pt x="571975" y="52717"/>
                      <a:pt x="569339" y="54034"/>
                    </a:cubicBezTo>
                    <a:cubicBezTo>
                      <a:pt x="565385" y="55353"/>
                      <a:pt x="560113" y="56670"/>
                      <a:pt x="554842" y="54034"/>
                    </a:cubicBezTo>
                    <a:cubicBezTo>
                      <a:pt x="550889" y="52717"/>
                      <a:pt x="546934" y="52717"/>
                      <a:pt x="542981" y="52717"/>
                    </a:cubicBezTo>
                    <a:lnTo>
                      <a:pt x="541663" y="52717"/>
                    </a:lnTo>
                    <a:cubicBezTo>
                      <a:pt x="540345" y="52717"/>
                      <a:pt x="539027" y="52717"/>
                      <a:pt x="537709" y="52717"/>
                    </a:cubicBezTo>
                    <a:lnTo>
                      <a:pt x="536391" y="52717"/>
                    </a:lnTo>
                    <a:cubicBezTo>
                      <a:pt x="529801" y="52717"/>
                      <a:pt x="525848" y="51398"/>
                      <a:pt x="519258" y="51398"/>
                    </a:cubicBezTo>
                    <a:lnTo>
                      <a:pt x="517941" y="51398"/>
                    </a:lnTo>
                    <a:cubicBezTo>
                      <a:pt x="515305" y="51398"/>
                      <a:pt x="512669" y="50081"/>
                      <a:pt x="511351" y="50081"/>
                    </a:cubicBezTo>
                    <a:cubicBezTo>
                      <a:pt x="507397" y="48763"/>
                      <a:pt x="503443" y="48763"/>
                      <a:pt x="499490" y="48763"/>
                    </a:cubicBezTo>
                    <a:cubicBezTo>
                      <a:pt x="494218" y="50081"/>
                      <a:pt x="490264" y="48763"/>
                      <a:pt x="487628" y="47445"/>
                    </a:cubicBezTo>
                    <a:cubicBezTo>
                      <a:pt x="484993" y="44809"/>
                      <a:pt x="483674" y="40855"/>
                      <a:pt x="482357" y="38219"/>
                    </a:cubicBezTo>
                    <a:cubicBezTo>
                      <a:pt x="481038" y="35584"/>
                      <a:pt x="479721" y="32948"/>
                      <a:pt x="478403" y="31629"/>
                    </a:cubicBezTo>
                    <a:cubicBezTo>
                      <a:pt x="475767" y="28994"/>
                      <a:pt x="470495" y="26358"/>
                      <a:pt x="466542" y="23722"/>
                    </a:cubicBezTo>
                    <a:lnTo>
                      <a:pt x="463906" y="22405"/>
                    </a:lnTo>
                    <a:cubicBezTo>
                      <a:pt x="458635" y="19769"/>
                      <a:pt x="455999" y="18450"/>
                      <a:pt x="452045" y="18450"/>
                    </a:cubicBezTo>
                    <a:lnTo>
                      <a:pt x="450727" y="18450"/>
                    </a:lnTo>
                    <a:cubicBezTo>
                      <a:pt x="446773" y="18450"/>
                      <a:pt x="445455" y="18450"/>
                      <a:pt x="442819" y="19769"/>
                    </a:cubicBezTo>
                    <a:cubicBezTo>
                      <a:pt x="441501" y="21086"/>
                      <a:pt x="441501" y="21086"/>
                      <a:pt x="440183" y="22405"/>
                    </a:cubicBezTo>
                    <a:cubicBezTo>
                      <a:pt x="440183" y="23722"/>
                      <a:pt x="438866" y="23722"/>
                      <a:pt x="438866" y="25040"/>
                    </a:cubicBezTo>
                    <a:cubicBezTo>
                      <a:pt x="436230" y="28994"/>
                      <a:pt x="430958" y="28994"/>
                      <a:pt x="425687" y="30312"/>
                    </a:cubicBezTo>
                    <a:cubicBezTo>
                      <a:pt x="424368" y="30312"/>
                      <a:pt x="423051" y="30312"/>
                      <a:pt x="421732" y="30312"/>
                    </a:cubicBezTo>
                    <a:cubicBezTo>
                      <a:pt x="416461" y="31629"/>
                      <a:pt x="409872" y="32948"/>
                      <a:pt x="403282" y="36901"/>
                    </a:cubicBezTo>
                    <a:cubicBezTo>
                      <a:pt x="395374" y="40855"/>
                      <a:pt x="387467" y="42173"/>
                      <a:pt x="376924" y="40855"/>
                    </a:cubicBezTo>
                    <a:cubicBezTo>
                      <a:pt x="367698" y="39537"/>
                      <a:pt x="359791" y="42173"/>
                      <a:pt x="351883" y="46127"/>
                    </a:cubicBezTo>
                    <a:cubicBezTo>
                      <a:pt x="343976" y="50081"/>
                      <a:pt x="337386" y="50081"/>
                      <a:pt x="325525" y="47445"/>
                    </a:cubicBezTo>
                    <a:lnTo>
                      <a:pt x="322889" y="47445"/>
                    </a:lnTo>
                    <a:cubicBezTo>
                      <a:pt x="318935" y="46127"/>
                      <a:pt x="314982" y="46127"/>
                      <a:pt x="311028" y="44809"/>
                    </a:cubicBezTo>
                    <a:cubicBezTo>
                      <a:pt x="304439" y="43491"/>
                      <a:pt x="299167" y="43491"/>
                      <a:pt x="295213" y="44809"/>
                    </a:cubicBezTo>
                    <a:cubicBezTo>
                      <a:pt x="285987" y="47445"/>
                      <a:pt x="283351" y="55353"/>
                      <a:pt x="279398" y="63260"/>
                    </a:cubicBezTo>
                    <a:lnTo>
                      <a:pt x="278080" y="65896"/>
                    </a:lnTo>
                    <a:cubicBezTo>
                      <a:pt x="272808" y="77756"/>
                      <a:pt x="266219" y="83028"/>
                      <a:pt x="255676" y="83028"/>
                    </a:cubicBezTo>
                    <a:cubicBezTo>
                      <a:pt x="254358" y="83028"/>
                      <a:pt x="251722" y="83028"/>
                      <a:pt x="250404" y="83028"/>
                    </a:cubicBezTo>
                    <a:lnTo>
                      <a:pt x="247768" y="83028"/>
                    </a:lnTo>
                    <a:cubicBezTo>
                      <a:pt x="246450" y="83028"/>
                      <a:pt x="243814" y="83028"/>
                      <a:pt x="242496" y="83028"/>
                    </a:cubicBezTo>
                    <a:cubicBezTo>
                      <a:pt x="237224" y="83028"/>
                      <a:pt x="234589" y="84346"/>
                      <a:pt x="230635" y="85664"/>
                    </a:cubicBezTo>
                    <a:lnTo>
                      <a:pt x="228000" y="88300"/>
                    </a:lnTo>
                    <a:cubicBezTo>
                      <a:pt x="221410" y="92254"/>
                      <a:pt x="216138" y="96208"/>
                      <a:pt x="206913" y="96208"/>
                    </a:cubicBezTo>
                    <a:lnTo>
                      <a:pt x="202959" y="96208"/>
                    </a:lnTo>
                    <a:cubicBezTo>
                      <a:pt x="196369" y="96208"/>
                      <a:pt x="189780" y="97525"/>
                      <a:pt x="184508" y="101480"/>
                    </a:cubicBezTo>
                    <a:lnTo>
                      <a:pt x="181873" y="104115"/>
                    </a:lnTo>
                    <a:cubicBezTo>
                      <a:pt x="176601" y="109387"/>
                      <a:pt x="171329" y="113340"/>
                      <a:pt x="162104" y="114659"/>
                    </a:cubicBezTo>
                    <a:cubicBezTo>
                      <a:pt x="156832" y="114659"/>
                      <a:pt x="150242" y="114659"/>
                      <a:pt x="144971" y="113340"/>
                    </a:cubicBezTo>
                    <a:cubicBezTo>
                      <a:pt x="139699" y="112023"/>
                      <a:pt x="134427" y="112023"/>
                      <a:pt x="129156" y="112023"/>
                    </a:cubicBezTo>
                    <a:cubicBezTo>
                      <a:pt x="118612" y="113340"/>
                      <a:pt x="113341" y="118612"/>
                      <a:pt x="112023" y="125202"/>
                    </a:cubicBezTo>
                    <a:cubicBezTo>
                      <a:pt x="110705" y="129155"/>
                      <a:pt x="109387" y="131791"/>
                      <a:pt x="108069" y="135745"/>
                    </a:cubicBezTo>
                    <a:cubicBezTo>
                      <a:pt x="106751" y="141017"/>
                      <a:pt x="105433" y="146288"/>
                      <a:pt x="102798" y="150242"/>
                    </a:cubicBezTo>
                    <a:cubicBezTo>
                      <a:pt x="100162" y="155514"/>
                      <a:pt x="94890" y="160786"/>
                      <a:pt x="90936" y="164739"/>
                    </a:cubicBezTo>
                    <a:lnTo>
                      <a:pt x="89619" y="166057"/>
                    </a:lnTo>
                    <a:cubicBezTo>
                      <a:pt x="88300" y="167375"/>
                      <a:pt x="86983" y="168693"/>
                      <a:pt x="86983" y="168693"/>
                    </a:cubicBezTo>
                    <a:cubicBezTo>
                      <a:pt x="79075" y="176600"/>
                      <a:pt x="76440" y="185826"/>
                      <a:pt x="73804" y="192415"/>
                    </a:cubicBezTo>
                    <a:cubicBezTo>
                      <a:pt x="73804" y="193733"/>
                      <a:pt x="72485" y="196369"/>
                      <a:pt x="72485" y="197687"/>
                    </a:cubicBezTo>
                    <a:cubicBezTo>
                      <a:pt x="69850" y="206913"/>
                      <a:pt x="67214" y="217456"/>
                      <a:pt x="59306" y="222727"/>
                    </a:cubicBezTo>
                    <a:cubicBezTo>
                      <a:pt x="55353" y="225363"/>
                      <a:pt x="51399" y="225363"/>
                      <a:pt x="48763" y="225363"/>
                    </a:cubicBezTo>
                    <a:cubicBezTo>
                      <a:pt x="43492" y="225363"/>
                      <a:pt x="39537" y="226681"/>
                      <a:pt x="36902" y="229316"/>
                    </a:cubicBezTo>
                    <a:cubicBezTo>
                      <a:pt x="32948" y="233271"/>
                      <a:pt x="32948" y="238542"/>
                      <a:pt x="34266" y="243814"/>
                    </a:cubicBezTo>
                    <a:cubicBezTo>
                      <a:pt x="34266" y="246450"/>
                      <a:pt x="34266" y="247768"/>
                      <a:pt x="34266" y="249085"/>
                    </a:cubicBezTo>
                    <a:cubicBezTo>
                      <a:pt x="34266" y="250404"/>
                      <a:pt x="34266" y="251721"/>
                      <a:pt x="34266" y="251721"/>
                    </a:cubicBezTo>
                    <a:cubicBezTo>
                      <a:pt x="34266" y="254357"/>
                      <a:pt x="34266" y="255675"/>
                      <a:pt x="34266" y="258311"/>
                    </a:cubicBezTo>
                    <a:cubicBezTo>
                      <a:pt x="34266" y="259629"/>
                      <a:pt x="34266" y="260947"/>
                      <a:pt x="34266" y="263583"/>
                    </a:cubicBezTo>
                    <a:cubicBezTo>
                      <a:pt x="34266" y="268854"/>
                      <a:pt x="34266" y="272808"/>
                      <a:pt x="32948" y="276762"/>
                    </a:cubicBezTo>
                    <a:cubicBezTo>
                      <a:pt x="31630" y="279398"/>
                      <a:pt x="30313" y="282033"/>
                      <a:pt x="27677" y="283351"/>
                    </a:cubicBezTo>
                    <a:lnTo>
                      <a:pt x="26358" y="284669"/>
                    </a:lnTo>
                    <a:cubicBezTo>
                      <a:pt x="25041" y="285987"/>
                      <a:pt x="25041" y="285987"/>
                      <a:pt x="23723" y="287305"/>
                    </a:cubicBezTo>
                    <a:cubicBezTo>
                      <a:pt x="22405" y="288623"/>
                      <a:pt x="22405" y="289941"/>
                      <a:pt x="21087" y="289941"/>
                    </a:cubicBezTo>
                    <a:lnTo>
                      <a:pt x="18451" y="292577"/>
                    </a:lnTo>
                    <a:cubicBezTo>
                      <a:pt x="17134" y="293895"/>
                      <a:pt x="15815" y="293895"/>
                      <a:pt x="15815" y="295212"/>
                    </a:cubicBezTo>
                    <a:cubicBezTo>
                      <a:pt x="21087" y="303120"/>
                      <a:pt x="30313" y="317617"/>
                      <a:pt x="38220" y="328160"/>
                    </a:cubicBezTo>
                    <a:cubicBezTo>
                      <a:pt x="46127" y="338704"/>
                      <a:pt x="47445" y="361108"/>
                      <a:pt x="47445" y="384831"/>
                    </a:cubicBezTo>
                    <a:cubicBezTo>
                      <a:pt x="47445" y="387466"/>
                      <a:pt x="47445" y="388785"/>
                      <a:pt x="47445" y="390102"/>
                    </a:cubicBezTo>
                    <a:cubicBezTo>
                      <a:pt x="47445" y="391421"/>
                      <a:pt x="47445" y="392738"/>
                      <a:pt x="47445" y="392738"/>
                    </a:cubicBezTo>
                    <a:cubicBezTo>
                      <a:pt x="48763" y="392738"/>
                      <a:pt x="51399" y="391421"/>
                      <a:pt x="54035" y="388785"/>
                    </a:cubicBezTo>
                    <a:cubicBezTo>
                      <a:pt x="61942" y="383513"/>
                      <a:pt x="73804" y="376923"/>
                      <a:pt x="88300" y="379559"/>
                    </a:cubicBezTo>
                    <a:cubicBezTo>
                      <a:pt x="90936" y="380877"/>
                      <a:pt x="93572" y="380877"/>
                      <a:pt x="94890" y="382195"/>
                    </a:cubicBezTo>
                    <a:lnTo>
                      <a:pt x="102798" y="386149"/>
                    </a:lnTo>
                    <a:lnTo>
                      <a:pt x="94890" y="390102"/>
                    </a:lnTo>
                    <a:cubicBezTo>
                      <a:pt x="89619" y="392738"/>
                      <a:pt x="77757" y="395374"/>
                      <a:pt x="72485" y="396692"/>
                    </a:cubicBezTo>
                    <a:cubicBezTo>
                      <a:pt x="69850" y="396692"/>
                      <a:pt x="67214" y="396692"/>
                      <a:pt x="67214" y="399328"/>
                    </a:cubicBezTo>
                    <a:cubicBezTo>
                      <a:pt x="65896" y="400645"/>
                      <a:pt x="67214" y="404600"/>
                      <a:pt x="73804" y="413824"/>
                    </a:cubicBezTo>
                    <a:cubicBezTo>
                      <a:pt x="81711" y="423050"/>
                      <a:pt x="83029" y="434911"/>
                      <a:pt x="85664" y="446772"/>
                    </a:cubicBezTo>
                    <a:cubicBezTo>
                      <a:pt x="86983" y="455998"/>
                      <a:pt x="89619" y="463906"/>
                      <a:pt x="93572" y="470495"/>
                    </a:cubicBezTo>
                    <a:cubicBezTo>
                      <a:pt x="97526" y="475766"/>
                      <a:pt x="98844" y="475766"/>
                      <a:pt x="104115" y="473131"/>
                    </a:cubicBezTo>
                    <a:cubicBezTo>
                      <a:pt x="108069" y="470495"/>
                      <a:pt x="114659" y="469177"/>
                      <a:pt x="121248" y="473131"/>
                    </a:cubicBezTo>
                    <a:cubicBezTo>
                      <a:pt x="129156" y="478402"/>
                      <a:pt x="133110" y="475766"/>
                      <a:pt x="139699" y="470495"/>
                    </a:cubicBezTo>
                    <a:cubicBezTo>
                      <a:pt x="142335" y="467859"/>
                      <a:pt x="144971" y="465223"/>
                      <a:pt x="150242" y="463906"/>
                    </a:cubicBezTo>
                    <a:cubicBezTo>
                      <a:pt x="163422" y="458634"/>
                      <a:pt x="175283" y="467859"/>
                      <a:pt x="177918" y="475766"/>
                    </a:cubicBezTo>
                    <a:cubicBezTo>
                      <a:pt x="179237" y="478402"/>
                      <a:pt x="184508" y="479720"/>
                      <a:pt x="193733" y="479720"/>
                    </a:cubicBezTo>
                    <a:cubicBezTo>
                      <a:pt x="196369" y="479720"/>
                      <a:pt x="200323" y="479720"/>
                      <a:pt x="202959" y="479720"/>
                    </a:cubicBezTo>
                    <a:cubicBezTo>
                      <a:pt x="205595" y="479720"/>
                      <a:pt x="206913" y="479720"/>
                      <a:pt x="208231" y="479720"/>
                    </a:cubicBezTo>
                    <a:cubicBezTo>
                      <a:pt x="216138" y="479720"/>
                      <a:pt x="221410" y="482356"/>
                      <a:pt x="229317" y="488946"/>
                    </a:cubicBezTo>
                    <a:cubicBezTo>
                      <a:pt x="233271" y="491582"/>
                      <a:pt x="242496" y="496854"/>
                      <a:pt x="250404" y="500807"/>
                    </a:cubicBezTo>
                    <a:cubicBezTo>
                      <a:pt x="259629" y="504761"/>
                      <a:pt x="270172" y="510033"/>
                      <a:pt x="276762" y="515304"/>
                    </a:cubicBezTo>
                    <a:cubicBezTo>
                      <a:pt x="289941" y="524529"/>
                      <a:pt x="287306" y="535073"/>
                      <a:pt x="283351" y="546934"/>
                    </a:cubicBezTo>
                    <a:cubicBezTo>
                      <a:pt x="282034" y="549570"/>
                      <a:pt x="282034" y="552205"/>
                      <a:pt x="283351" y="553524"/>
                    </a:cubicBezTo>
                    <a:cubicBezTo>
                      <a:pt x="284670" y="554841"/>
                      <a:pt x="287306" y="556160"/>
                      <a:pt x="291259" y="556160"/>
                    </a:cubicBezTo>
                    <a:cubicBezTo>
                      <a:pt x="293895" y="556160"/>
                      <a:pt x="296531" y="556160"/>
                      <a:pt x="301803" y="554841"/>
                    </a:cubicBezTo>
                    <a:cubicBezTo>
                      <a:pt x="304439" y="554841"/>
                      <a:pt x="305756" y="554841"/>
                      <a:pt x="307075" y="553524"/>
                    </a:cubicBezTo>
                    <a:lnTo>
                      <a:pt x="308392" y="553524"/>
                    </a:lnTo>
                    <a:cubicBezTo>
                      <a:pt x="305756" y="550888"/>
                      <a:pt x="308392" y="550888"/>
                      <a:pt x="309710" y="550888"/>
                    </a:cubicBezTo>
                    <a:close/>
                  </a:path>
                </a:pathLst>
              </a:custGeom>
              <a:grpFill/>
              <a:ln w="6350" cap="flat">
                <a:solidFill>
                  <a:srgbClr val="94C33D"/>
                </a:solidFill>
                <a:prstDash val="solid"/>
                <a:miter/>
              </a:ln>
            </p:spPr>
            <p:txBody>
              <a:bodyPr rtlCol="0" anchor="ctr"/>
              <a:lstStyle/>
              <a:p>
                <a:endParaRPr lang="en-US"/>
              </a:p>
            </p:txBody>
          </p:sp>
        </p:grpSp>
        <p:grpSp>
          <p:nvGrpSpPr>
            <p:cNvPr id="141" name="Graphic 5">
              <a:extLst>
                <a:ext uri="{FF2B5EF4-FFF2-40B4-BE49-F238E27FC236}">
                  <a16:creationId xmlns:a16="http://schemas.microsoft.com/office/drawing/2014/main" id="{E0F5B505-3D6E-EF72-2B2A-E4632B831622}"/>
                </a:ext>
              </a:extLst>
            </p:cNvPr>
            <p:cNvGrpSpPr/>
            <p:nvPr/>
          </p:nvGrpSpPr>
          <p:grpSpPr>
            <a:xfrm>
              <a:off x="6921309" y="9167242"/>
              <a:ext cx="274335" cy="150241"/>
              <a:chOff x="6921309" y="9167242"/>
              <a:chExt cx="274335" cy="150241"/>
            </a:xfrm>
            <a:grpFill/>
          </p:grpSpPr>
          <p:sp>
            <p:nvSpPr>
              <p:cNvPr id="142" name="Freeform 141">
                <a:extLst>
                  <a:ext uri="{FF2B5EF4-FFF2-40B4-BE49-F238E27FC236}">
                    <a16:creationId xmlns:a16="http://schemas.microsoft.com/office/drawing/2014/main" id="{844AD948-BC43-BFBC-A963-7983012FC5C1}"/>
                  </a:ext>
                </a:extLst>
              </p:cNvPr>
              <p:cNvSpPr/>
              <p:nvPr/>
            </p:nvSpPr>
            <p:spPr>
              <a:xfrm>
                <a:off x="6926988" y="9175149"/>
                <a:ext cx="266021" cy="138380"/>
              </a:xfrm>
              <a:custGeom>
                <a:avLst/>
                <a:gdLst>
                  <a:gd name="connsiteX0" fmla="*/ 129926 w 266021"/>
                  <a:gd name="connsiteY0" fmla="*/ 138381 h 138380"/>
                  <a:gd name="connsiteX1" fmla="*/ 122019 w 266021"/>
                  <a:gd name="connsiteY1" fmla="*/ 135745 h 138380"/>
                  <a:gd name="connsiteX2" fmla="*/ 106204 w 266021"/>
                  <a:gd name="connsiteY2" fmla="*/ 117295 h 138380"/>
                  <a:gd name="connsiteX3" fmla="*/ 98296 w 266021"/>
                  <a:gd name="connsiteY3" fmla="*/ 105433 h 138380"/>
                  <a:gd name="connsiteX4" fmla="*/ 73256 w 266021"/>
                  <a:gd name="connsiteY4" fmla="*/ 93572 h 138380"/>
                  <a:gd name="connsiteX5" fmla="*/ 58759 w 266021"/>
                  <a:gd name="connsiteY5" fmla="*/ 88300 h 138380"/>
                  <a:gd name="connsiteX6" fmla="*/ 45580 w 266021"/>
                  <a:gd name="connsiteY6" fmla="*/ 85664 h 138380"/>
                  <a:gd name="connsiteX7" fmla="*/ 40308 w 266021"/>
                  <a:gd name="connsiteY7" fmla="*/ 85664 h 138380"/>
                  <a:gd name="connsiteX8" fmla="*/ 35036 w 266021"/>
                  <a:gd name="connsiteY8" fmla="*/ 85664 h 138380"/>
                  <a:gd name="connsiteX9" fmla="*/ 21857 w 266021"/>
                  <a:gd name="connsiteY9" fmla="*/ 84347 h 138380"/>
                  <a:gd name="connsiteX10" fmla="*/ 4724 w 266021"/>
                  <a:gd name="connsiteY10" fmla="*/ 63260 h 138380"/>
                  <a:gd name="connsiteX11" fmla="*/ 2088 w 266021"/>
                  <a:gd name="connsiteY11" fmla="*/ 56670 h 138380"/>
                  <a:gd name="connsiteX12" fmla="*/ 2088 w 266021"/>
                  <a:gd name="connsiteY12" fmla="*/ 30312 h 138380"/>
                  <a:gd name="connsiteX13" fmla="*/ 4724 w 266021"/>
                  <a:gd name="connsiteY13" fmla="*/ 15815 h 138380"/>
                  <a:gd name="connsiteX14" fmla="*/ 4724 w 266021"/>
                  <a:gd name="connsiteY14" fmla="*/ 13179 h 138380"/>
                  <a:gd name="connsiteX15" fmla="*/ 7360 w 266021"/>
                  <a:gd name="connsiteY15" fmla="*/ 11862 h 138380"/>
                  <a:gd name="connsiteX16" fmla="*/ 9996 w 266021"/>
                  <a:gd name="connsiteY16" fmla="*/ 11862 h 138380"/>
                  <a:gd name="connsiteX17" fmla="*/ 17903 w 266021"/>
                  <a:gd name="connsiteY17" fmla="*/ 15815 h 138380"/>
                  <a:gd name="connsiteX18" fmla="*/ 19222 w 266021"/>
                  <a:gd name="connsiteY18" fmla="*/ 15815 h 138380"/>
                  <a:gd name="connsiteX19" fmla="*/ 19222 w 266021"/>
                  <a:gd name="connsiteY19" fmla="*/ 14498 h 138380"/>
                  <a:gd name="connsiteX20" fmla="*/ 20539 w 266021"/>
                  <a:gd name="connsiteY20" fmla="*/ 9226 h 138380"/>
                  <a:gd name="connsiteX21" fmla="*/ 27129 w 266021"/>
                  <a:gd name="connsiteY21" fmla="*/ 0 h 138380"/>
                  <a:gd name="connsiteX22" fmla="*/ 32401 w 266021"/>
                  <a:gd name="connsiteY22" fmla="*/ 2636 h 138380"/>
                  <a:gd name="connsiteX23" fmla="*/ 40308 w 266021"/>
                  <a:gd name="connsiteY23" fmla="*/ 10543 h 138380"/>
                  <a:gd name="connsiteX24" fmla="*/ 44261 w 266021"/>
                  <a:gd name="connsiteY24" fmla="*/ 15815 h 138380"/>
                  <a:gd name="connsiteX25" fmla="*/ 53487 w 266021"/>
                  <a:gd name="connsiteY25" fmla="*/ 18451 h 138380"/>
                  <a:gd name="connsiteX26" fmla="*/ 56123 w 266021"/>
                  <a:gd name="connsiteY26" fmla="*/ 18451 h 138380"/>
                  <a:gd name="connsiteX27" fmla="*/ 61394 w 266021"/>
                  <a:gd name="connsiteY27" fmla="*/ 18451 h 138380"/>
                  <a:gd name="connsiteX28" fmla="*/ 64030 w 266021"/>
                  <a:gd name="connsiteY28" fmla="*/ 18451 h 138380"/>
                  <a:gd name="connsiteX29" fmla="*/ 64030 w 266021"/>
                  <a:gd name="connsiteY29" fmla="*/ 21087 h 138380"/>
                  <a:gd name="connsiteX30" fmla="*/ 64030 w 266021"/>
                  <a:gd name="connsiteY30" fmla="*/ 26358 h 138380"/>
                  <a:gd name="connsiteX31" fmla="*/ 67984 w 266021"/>
                  <a:gd name="connsiteY31" fmla="*/ 43491 h 138380"/>
                  <a:gd name="connsiteX32" fmla="*/ 86435 w 266021"/>
                  <a:gd name="connsiteY32" fmla="*/ 59306 h 138380"/>
                  <a:gd name="connsiteX33" fmla="*/ 94342 w 266021"/>
                  <a:gd name="connsiteY33" fmla="*/ 61942 h 138380"/>
                  <a:gd name="connsiteX34" fmla="*/ 110157 w 266021"/>
                  <a:gd name="connsiteY34" fmla="*/ 52717 h 138380"/>
                  <a:gd name="connsiteX35" fmla="*/ 127290 w 266021"/>
                  <a:gd name="connsiteY35" fmla="*/ 42173 h 138380"/>
                  <a:gd name="connsiteX36" fmla="*/ 135198 w 266021"/>
                  <a:gd name="connsiteY36" fmla="*/ 40856 h 138380"/>
                  <a:gd name="connsiteX37" fmla="*/ 158920 w 266021"/>
                  <a:gd name="connsiteY37" fmla="*/ 50081 h 138380"/>
                  <a:gd name="connsiteX38" fmla="*/ 176053 w 266021"/>
                  <a:gd name="connsiteY38" fmla="*/ 57989 h 138380"/>
                  <a:gd name="connsiteX39" fmla="*/ 180006 w 266021"/>
                  <a:gd name="connsiteY39" fmla="*/ 57989 h 138380"/>
                  <a:gd name="connsiteX40" fmla="*/ 183961 w 266021"/>
                  <a:gd name="connsiteY40" fmla="*/ 57989 h 138380"/>
                  <a:gd name="connsiteX41" fmla="*/ 187914 w 266021"/>
                  <a:gd name="connsiteY41" fmla="*/ 57989 h 138380"/>
                  <a:gd name="connsiteX42" fmla="*/ 203729 w 266021"/>
                  <a:gd name="connsiteY42" fmla="*/ 64578 h 138380"/>
                  <a:gd name="connsiteX43" fmla="*/ 207683 w 266021"/>
                  <a:gd name="connsiteY43" fmla="*/ 73804 h 138380"/>
                  <a:gd name="connsiteX44" fmla="*/ 212954 w 266021"/>
                  <a:gd name="connsiteY44" fmla="*/ 81711 h 138380"/>
                  <a:gd name="connsiteX45" fmla="*/ 216909 w 266021"/>
                  <a:gd name="connsiteY45" fmla="*/ 81711 h 138380"/>
                  <a:gd name="connsiteX46" fmla="*/ 232723 w 266021"/>
                  <a:gd name="connsiteY46" fmla="*/ 72485 h 138380"/>
                  <a:gd name="connsiteX47" fmla="*/ 249856 w 266021"/>
                  <a:gd name="connsiteY47" fmla="*/ 63260 h 138380"/>
                  <a:gd name="connsiteX48" fmla="*/ 263036 w 266021"/>
                  <a:gd name="connsiteY48" fmla="*/ 65896 h 138380"/>
                  <a:gd name="connsiteX49" fmla="*/ 265671 w 266021"/>
                  <a:gd name="connsiteY49" fmla="*/ 67214 h 138380"/>
                  <a:gd name="connsiteX50" fmla="*/ 265671 w 266021"/>
                  <a:gd name="connsiteY50" fmla="*/ 69849 h 138380"/>
                  <a:gd name="connsiteX51" fmla="*/ 261717 w 266021"/>
                  <a:gd name="connsiteY51" fmla="*/ 85664 h 138380"/>
                  <a:gd name="connsiteX52" fmla="*/ 259081 w 266021"/>
                  <a:gd name="connsiteY52" fmla="*/ 89618 h 138380"/>
                  <a:gd name="connsiteX53" fmla="*/ 257764 w 266021"/>
                  <a:gd name="connsiteY53" fmla="*/ 94890 h 138380"/>
                  <a:gd name="connsiteX54" fmla="*/ 249856 w 266021"/>
                  <a:gd name="connsiteY54" fmla="*/ 108069 h 138380"/>
                  <a:gd name="connsiteX55" fmla="*/ 244584 w 266021"/>
                  <a:gd name="connsiteY55" fmla="*/ 109387 h 138380"/>
                  <a:gd name="connsiteX56" fmla="*/ 235359 w 266021"/>
                  <a:gd name="connsiteY56" fmla="*/ 108069 h 138380"/>
                  <a:gd name="connsiteX57" fmla="*/ 227452 w 266021"/>
                  <a:gd name="connsiteY57" fmla="*/ 106751 h 138380"/>
                  <a:gd name="connsiteX58" fmla="*/ 224816 w 266021"/>
                  <a:gd name="connsiteY58" fmla="*/ 106751 h 138380"/>
                  <a:gd name="connsiteX59" fmla="*/ 215590 w 266021"/>
                  <a:gd name="connsiteY59" fmla="*/ 110705 h 138380"/>
                  <a:gd name="connsiteX60" fmla="*/ 206365 w 266021"/>
                  <a:gd name="connsiteY60" fmla="*/ 114659 h 138380"/>
                  <a:gd name="connsiteX61" fmla="*/ 191868 w 266021"/>
                  <a:gd name="connsiteY61" fmla="*/ 119931 h 138380"/>
                  <a:gd name="connsiteX62" fmla="*/ 170782 w 266021"/>
                  <a:gd name="connsiteY62" fmla="*/ 126520 h 138380"/>
                  <a:gd name="connsiteX63" fmla="*/ 165510 w 266021"/>
                  <a:gd name="connsiteY63" fmla="*/ 126520 h 138380"/>
                  <a:gd name="connsiteX64" fmla="*/ 153648 w 266021"/>
                  <a:gd name="connsiteY64" fmla="*/ 130474 h 138380"/>
                  <a:gd name="connsiteX65" fmla="*/ 129926 w 266021"/>
                  <a:gd name="connsiteY65" fmla="*/ 138381 h 13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6021" h="138380">
                    <a:moveTo>
                      <a:pt x="129926" y="138381"/>
                    </a:moveTo>
                    <a:cubicBezTo>
                      <a:pt x="127290" y="138381"/>
                      <a:pt x="123336" y="137063"/>
                      <a:pt x="122019" y="135745"/>
                    </a:cubicBezTo>
                    <a:cubicBezTo>
                      <a:pt x="114111" y="131791"/>
                      <a:pt x="110157" y="123884"/>
                      <a:pt x="106204" y="117295"/>
                    </a:cubicBezTo>
                    <a:cubicBezTo>
                      <a:pt x="103568" y="113341"/>
                      <a:pt x="100932" y="108069"/>
                      <a:pt x="98296" y="105433"/>
                    </a:cubicBezTo>
                    <a:cubicBezTo>
                      <a:pt x="93024" y="98844"/>
                      <a:pt x="82481" y="96208"/>
                      <a:pt x="73256" y="93572"/>
                    </a:cubicBezTo>
                    <a:cubicBezTo>
                      <a:pt x="67984" y="92254"/>
                      <a:pt x="62713" y="89618"/>
                      <a:pt x="58759" y="88300"/>
                    </a:cubicBezTo>
                    <a:cubicBezTo>
                      <a:pt x="54805" y="85664"/>
                      <a:pt x="49533" y="85664"/>
                      <a:pt x="45580" y="85664"/>
                    </a:cubicBezTo>
                    <a:cubicBezTo>
                      <a:pt x="44261" y="85664"/>
                      <a:pt x="42944" y="85664"/>
                      <a:pt x="40308" y="85664"/>
                    </a:cubicBezTo>
                    <a:cubicBezTo>
                      <a:pt x="38990" y="85664"/>
                      <a:pt x="36354" y="85664"/>
                      <a:pt x="35036" y="85664"/>
                    </a:cubicBezTo>
                    <a:cubicBezTo>
                      <a:pt x="31082" y="85664"/>
                      <a:pt x="25811" y="85664"/>
                      <a:pt x="21857" y="84347"/>
                    </a:cubicBezTo>
                    <a:cubicBezTo>
                      <a:pt x="9996" y="80393"/>
                      <a:pt x="7360" y="71168"/>
                      <a:pt x="4724" y="63260"/>
                    </a:cubicBezTo>
                    <a:cubicBezTo>
                      <a:pt x="3406" y="60625"/>
                      <a:pt x="3406" y="59306"/>
                      <a:pt x="2088" y="56670"/>
                    </a:cubicBezTo>
                    <a:cubicBezTo>
                      <a:pt x="-1866" y="47445"/>
                      <a:pt x="770" y="38220"/>
                      <a:pt x="2088" y="30312"/>
                    </a:cubicBezTo>
                    <a:cubicBezTo>
                      <a:pt x="3406" y="25041"/>
                      <a:pt x="4724" y="21087"/>
                      <a:pt x="4724" y="15815"/>
                    </a:cubicBezTo>
                    <a:lnTo>
                      <a:pt x="4724" y="13179"/>
                    </a:lnTo>
                    <a:lnTo>
                      <a:pt x="7360" y="11862"/>
                    </a:lnTo>
                    <a:cubicBezTo>
                      <a:pt x="8678" y="11862"/>
                      <a:pt x="9996" y="11862"/>
                      <a:pt x="9996" y="11862"/>
                    </a:cubicBezTo>
                    <a:cubicBezTo>
                      <a:pt x="13950" y="11862"/>
                      <a:pt x="16586" y="14498"/>
                      <a:pt x="17903" y="15815"/>
                    </a:cubicBezTo>
                    <a:cubicBezTo>
                      <a:pt x="17903" y="15815"/>
                      <a:pt x="17903" y="15815"/>
                      <a:pt x="19222" y="15815"/>
                    </a:cubicBezTo>
                    <a:cubicBezTo>
                      <a:pt x="19222" y="15815"/>
                      <a:pt x="19222" y="15815"/>
                      <a:pt x="19222" y="14498"/>
                    </a:cubicBezTo>
                    <a:cubicBezTo>
                      <a:pt x="19222" y="13179"/>
                      <a:pt x="19222" y="11862"/>
                      <a:pt x="20539" y="9226"/>
                    </a:cubicBezTo>
                    <a:cubicBezTo>
                      <a:pt x="20539" y="5272"/>
                      <a:pt x="20539" y="0"/>
                      <a:pt x="27129" y="0"/>
                    </a:cubicBezTo>
                    <a:cubicBezTo>
                      <a:pt x="28446" y="0"/>
                      <a:pt x="31082" y="0"/>
                      <a:pt x="32401" y="2636"/>
                    </a:cubicBezTo>
                    <a:cubicBezTo>
                      <a:pt x="35036" y="5272"/>
                      <a:pt x="37672" y="7908"/>
                      <a:pt x="40308" y="10543"/>
                    </a:cubicBezTo>
                    <a:cubicBezTo>
                      <a:pt x="41625" y="11862"/>
                      <a:pt x="42944" y="14498"/>
                      <a:pt x="44261" y="15815"/>
                    </a:cubicBezTo>
                    <a:cubicBezTo>
                      <a:pt x="46897" y="18451"/>
                      <a:pt x="49533" y="18451"/>
                      <a:pt x="53487" y="18451"/>
                    </a:cubicBezTo>
                    <a:lnTo>
                      <a:pt x="56123" y="18451"/>
                    </a:lnTo>
                    <a:cubicBezTo>
                      <a:pt x="57441" y="18451"/>
                      <a:pt x="60077" y="18451"/>
                      <a:pt x="61394" y="18451"/>
                    </a:cubicBezTo>
                    <a:lnTo>
                      <a:pt x="64030" y="18451"/>
                    </a:lnTo>
                    <a:lnTo>
                      <a:pt x="64030" y="21087"/>
                    </a:lnTo>
                    <a:cubicBezTo>
                      <a:pt x="64030" y="22405"/>
                      <a:pt x="64030" y="25041"/>
                      <a:pt x="64030" y="26358"/>
                    </a:cubicBezTo>
                    <a:cubicBezTo>
                      <a:pt x="64030" y="32948"/>
                      <a:pt x="64030" y="36901"/>
                      <a:pt x="67984" y="43491"/>
                    </a:cubicBezTo>
                    <a:cubicBezTo>
                      <a:pt x="70620" y="48763"/>
                      <a:pt x="77209" y="54035"/>
                      <a:pt x="86435" y="59306"/>
                    </a:cubicBezTo>
                    <a:cubicBezTo>
                      <a:pt x="89071" y="60625"/>
                      <a:pt x="91707" y="61942"/>
                      <a:pt x="94342" y="61942"/>
                    </a:cubicBezTo>
                    <a:cubicBezTo>
                      <a:pt x="99614" y="61942"/>
                      <a:pt x="104886" y="57989"/>
                      <a:pt x="110157" y="52717"/>
                    </a:cubicBezTo>
                    <a:cubicBezTo>
                      <a:pt x="115429" y="48763"/>
                      <a:pt x="120700" y="43491"/>
                      <a:pt x="127290" y="42173"/>
                    </a:cubicBezTo>
                    <a:cubicBezTo>
                      <a:pt x="129926" y="40856"/>
                      <a:pt x="132562" y="40856"/>
                      <a:pt x="135198" y="40856"/>
                    </a:cubicBezTo>
                    <a:cubicBezTo>
                      <a:pt x="144423" y="40856"/>
                      <a:pt x="152330" y="46127"/>
                      <a:pt x="158920" y="50081"/>
                    </a:cubicBezTo>
                    <a:cubicBezTo>
                      <a:pt x="164192" y="54035"/>
                      <a:pt x="169463" y="56670"/>
                      <a:pt x="176053" y="57989"/>
                    </a:cubicBezTo>
                    <a:cubicBezTo>
                      <a:pt x="177371" y="57989"/>
                      <a:pt x="178689" y="57989"/>
                      <a:pt x="180006" y="57989"/>
                    </a:cubicBezTo>
                    <a:cubicBezTo>
                      <a:pt x="181325" y="57989"/>
                      <a:pt x="182642" y="57989"/>
                      <a:pt x="183961" y="57989"/>
                    </a:cubicBezTo>
                    <a:cubicBezTo>
                      <a:pt x="185278" y="57989"/>
                      <a:pt x="186596" y="57989"/>
                      <a:pt x="187914" y="57989"/>
                    </a:cubicBezTo>
                    <a:cubicBezTo>
                      <a:pt x="193185" y="57989"/>
                      <a:pt x="198457" y="59306"/>
                      <a:pt x="203729" y="64578"/>
                    </a:cubicBezTo>
                    <a:cubicBezTo>
                      <a:pt x="206365" y="67214"/>
                      <a:pt x="207683" y="71168"/>
                      <a:pt x="207683" y="73804"/>
                    </a:cubicBezTo>
                    <a:cubicBezTo>
                      <a:pt x="209001" y="77757"/>
                      <a:pt x="209001" y="80393"/>
                      <a:pt x="212954" y="81711"/>
                    </a:cubicBezTo>
                    <a:cubicBezTo>
                      <a:pt x="214273" y="81711"/>
                      <a:pt x="215590" y="81711"/>
                      <a:pt x="216909" y="81711"/>
                    </a:cubicBezTo>
                    <a:cubicBezTo>
                      <a:pt x="223498" y="81711"/>
                      <a:pt x="228769" y="76439"/>
                      <a:pt x="232723" y="72485"/>
                    </a:cubicBezTo>
                    <a:cubicBezTo>
                      <a:pt x="237995" y="65896"/>
                      <a:pt x="243267" y="63260"/>
                      <a:pt x="249856" y="63260"/>
                    </a:cubicBezTo>
                    <a:cubicBezTo>
                      <a:pt x="253810" y="63260"/>
                      <a:pt x="256446" y="64578"/>
                      <a:pt x="263036" y="65896"/>
                    </a:cubicBezTo>
                    <a:lnTo>
                      <a:pt x="265671" y="67214"/>
                    </a:lnTo>
                    <a:lnTo>
                      <a:pt x="265671" y="69849"/>
                    </a:lnTo>
                    <a:cubicBezTo>
                      <a:pt x="266989" y="77757"/>
                      <a:pt x="264353" y="81711"/>
                      <a:pt x="261717" y="85664"/>
                    </a:cubicBezTo>
                    <a:cubicBezTo>
                      <a:pt x="260400" y="86983"/>
                      <a:pt x="260400" y="88300"/>
                      <a:pt x="259081" y="89618"/>
                    </a:cubicBezTo>
                    <a:cubicBezTo>
                      <a:pt x="259081" y="90936"/>
                      <a:pt x="257764" y="93572"/>
                      <a:pt x="257764" y="94890"/>
                    </a:cubicBezTo>
                    <a:cubicBezTo>
                      <a:pt x="257764" y="98844"/>
                      <a:pt x="256446" y="105433"/>
                      <a:pt x="249856" y="108069"/>
                    </a:cubicBezTo>
                    <a:cubicBezTo>
                      <a:pt x="248538" y="108069"/>
                      <a:pt x="247220" y="109387"/>
                      <a:pt x="244584" y="109387"/>
                    </a:cubicBezTo>
                    <a:cubicBezTo>
                      <a:pt x="241948" y="109387"/>
                      <a:pt x="237995" y="108069"/>
                      <a:pt x="235359" y="108069"/>
                    </a:cubicBezTo>
                    <a:cubicBezTo>
                      <a:pt x="232723" y="106751"/>
                      <a:pt x="230088" y="106751"/>
                      <a:pt x="227452" y="106751"/>
                    </a:cubicBezTo>
                    <a:cubicBezTo>
                      <a:pt x="226133" y="106751"/>
                      <a:pt x="226133" y="106751"/>
                      <a:pt x="224816" y="106751"/>
                    </a:cubicBezTo>
                    <a:cubicBezTo>
                      <a:pt x="222180" y="108069"/>
                      <a:pt x="218226" y="108069"/>
                      <a:pt x="215590" y="110705"/>
                    </a:cubicBezTo>
                    <a:cubicBezTo>
                      <a:pt x="212954" y="112023"/>
                      <a:pt x="209001" y="113341"/>
                      <a:pt x="206365" y="114659"/>
                    </a:cubicBezTo>
                    <a:cubicBezTo>
                      <a:pt x="201093" y="115976"/>
                      <a:pt x="195821" y="117295"/>
                      <a:pt x="191868" y="119931"/>
                    </a:cubicBezTo>
                    <a:cubicBezTo>
                      <a:pt x="185278" y="122566"/>
                      <a:pt x="177371" y="125202"/>
                      <a:pt x="170782" y="126520"/>
                    </a:cubicBezTo>
                    <a:cubicBezTo>
                      <a:pt x="169463" y="126520"/>
                      <a:pt x="168146" y="126520"/>
                      <a:pt x="165510" y="126520"/>
                    </a:cubicBezTo>
                    <a:cubicBezTo>
                      <a:pt x="161556" y="126520"/>
                      <a:pt x="157602" y="127838"/>
                      <a:pt x="153648" y="130474"/>
                    </a:cubicBezTo>
                    <a:cubicBezTo>
                      <a:pt x="148377" y="133110"/>
                      <a:pt x="139151" y="138381"/>
                      <a:pt x="129926" y="138381"/>
                    </a:cubicBezTo>
                    <a:close/>
                  </a:path>
                </a:pathLst>
              </a:custGeom>
              <a:grpFill/>
              <a:ln w="6350" cap="flat">
                <a:solidFill>
                  <a:srgbClr val="94C33D"/>
                </a:solid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997814E6-89CA-8D2C-D389-2A5B7F4FFE88}"/>
                  </a:ext>
                </a:extLst>
              </p:cNvPr>
              <p:cNvSpPr/>
              <p:nvPr/>
            </p:nvSpPr>
            <p:spPr>
              <a:xfrm>
                <a:off x="6921309" y="9167242"/>
                <a:ext cx="274335" cy="150241"/>
              </a:xfrm>
              <a:custGeom>
                <a:avLst/>
                <a:gdLst>
                  <a:gd name="connsiteX0" fmla="*/ 135604 w 274335"/>
                  <a:gd name="connsiteY0" fmla="*/ 150242 h 150241"/>
                  <a:gd name="connsiteX1" fmla="*/ 125061 w 274335"/>
                  <a:gd name="connsiteY1" fmla="*/ 147606 h 150241"/>
                  <a:gd name="connsiteX2" fmla="*/ 107928 w 274335"/>
                  <a:gd name="connsiteY2" fmla="*/ 126519 h 150241"/>
                  <a:gd name="connsiteX3" fmla="*/ 101339 w 274335"/>
                  <a:gd name="connsiteY3" fmla="*/ 115976 h 150241"/>
                  <a:gd name="connsiteX4" fmla="*/ 78934 w 274335"/>
                  <a:gd name="connsiteY4" fmla="*/ 105433 h 150241"/>
                  <a:gd name="connsiteX5" fmla="*/ 63119 w 274335"/>
                  <a:gd name="connsiteY5" fmla="*/ 98844 h 150241"/>
                  <a:gd name="connsiteX6" fmla="*/ 52576 w 274335"/>
                  <a:gd name="connsiteY6" fmla="*/ 97525 h 150241"/>
                  <a:gd name="connsiteX7" fmla="*/ 47304 w 274335"/>
                  <a:gd name="connsiteY7" fmla="*/ 97525 h 150241"/>
                  <a:gd name="connsiteX8" fmla="*/ 42033 w 274335"/>
                  <a:gd name="connsiteY8" fmla="*/ 97525 h 150241"/>
                  <a:gd name="connsiteX9" fmla="*/ 26218 w 274335"/>
                  <a:gd name="connsiteY9" fmla="*/ 94890 h 150241"/>
                  <a:gd name="connsiteX10" fmla="*/ 5131 w 274335"/>
                  <a:gd name="connsiteY10" fmla="*/ 69849 h 150241"/>
                  <a:gd name="connsiteX11" fmla="*/ 2495 w 274335"/>
                  <a:gd name="connsiteY11" fmla="*/ 63260 h 150241"/>
                  <a:gd name="connsiteX12" fmla="*/ 2495 w 274335"/>
                  <a:gd name="connsiteY12" fmla="*/ 32948 h 150241"/>
                  <a:gd name="connsiteX13" fmla="*/ 5131 w 274335"/>
                  <a:gd name="connsiteY13" fmla="*/ 19769 h 150241"/>
                  <a:gd name="connsiteX14" fmla="*/ 5131 w 274335"/>
                  <a:gd name="connsiteY14" fmla="*/ 13179 h 150241"/>
                  <a:gd name="connsiteX15" fmla="*/ 10402 w 274335"/>
                  <a:gd name="connsiteY15" fmla="*/ 11861 h 150241"/>
                  <a:gd name="connsiteX16" fmla="*/ 20946 w 274335"/>
                  <a:gd name="connsiteY16" fmla="*/ 11861 h 150241"/>
                  <a:gd name="connsiteX17" fmla="*/ 31490 w 274335"/>
                  <a:gd name="connsiteY17" fmla="*/ 0 h 150241"/>
                  <a:gd name="connsiteX18" fmla="*/ 39397 w 274335"/>
                  <a:gd name="connsiteY18" fmla="*/ 2636 h 150241"/>
                  <a:gd name="connsiteX19" fmla="*/ 48622 w 274335"/>
                  <a:gd name="connsiteY19" fmla="*/ 11861 h 150241"/>
                  <a:gd name="connsiteX20" fmla="*/ 52576 w 274335"/>
                  <a:gd name="connsiteY20" fmla="*/ 15815 h 150241"/>
                  <a:gd name="connsiteX21" fmla="*/ 59165 w 274335"/>
                  <a:gd name="connsiteY21" fmla="*/ 17133 h 150241"/>
                  <a:gd name="connsiteX22" fmla="*/ 61801 w 274335"/>
                  <a:gd name="connsiteY22" fmla="*/ 17133 h 150241"/>
                  <a:gd name="connsiteX23" fmla="*/ 68391 w 274335"/>
                  <a:gd name="connsiteY23" fmla="*/ 17133 h 150241"/>
                  <a:gd name="connsiteX24" fmla="*/ 74981 w 274335"/>
                  <a:gd name="connsiteY24" fmla="*/ 18450 h 150241"/>
                  <a:gd name="connsiteX25" fmla="*/ 74981 w 274335"/>
                  <a:gd name="connsiteY25" fmla="*/ 25040 h 150241"/>
                  <a:gd name="connsiteX26" fmla="*/ 74981 w 274335"/>
                  <a:gd name="connsiteY26" fmla="*/ 28994 h 150241"/>
                  <a:gd name="connsiteX27" fmla="*/ 74981 w 274335"/>
                  <a:gd name="connsiteY27" fmla="*/ 30312 h 150241"/>
                  <a:gd name="connsiteX28" fmla="*/ 77617 w 274335"/>
                  <a:gd name="connsiteY28" fmla="*/ 44809 h 150241"/>
                  <a:gd name="connsiteX29" fmla="*/ 93431 w 274335"/>
                  <a:gd name="connsiteY29" fmla="*/ 59306 h 150241"/>
                  <a:gd name="connsiteX30" fmla="*/ 100020 w 274335"/>
                  <a:gd name="connsiteY30" fmla="*/ 61942 h 150241"/>
                  <a:gd name="connsiteX31" fmla="*/ 111882 w 274335"/>
                  <a:gd name="connsiteY31" fmla="*/ 54034 h 150241"/>
                  <a:gd name="connsiteX32" fmla="*/ 130333 w 274335"/>
                  <a:gd name="connsiteY32" fmla="*/ 42173 h 150241"/>
                  <a:gd name="connsiteX33" fmla="*/ 139558 w 274335"/>
                  <a:gd name="connsiteY33" fmla="*/ 40855 h 150241"/>
                  <a:gd name="connsiteX34" fmla="*/ 165916 w 274335"/>
                  <a:gd name="connsiteY34" fmla="*/ 50081 h 150241"/>
                  <a:gd name="connsiteX35" fmla="*/ 181731 w 274335"/>
                  <a:gd name="connsiteY35" fmla="*/ 57988 h 150241"/>
                  <a:gd name="connsiteX36" fmla="*/ 188321 w 274335"/>
                  <a:gd name="connsiteY36" fmla="*/ 57988 h 150241"/>
                  <a:gd name="connsiteX37" fmla="*/ 192274 w 274335"/>
                  <a:gd name="connsiteY37" fmla="*/ 57988 h 150241"/>
                  <a:gd name="connsiteX38" fmla="*/ 212043 w 274335"/>
                  <a:gd name="connsiteY38" fmla="*/ 65896 h 150241"/>
                  <a:gd name="connsiteX39" fmla="*/ 217315 w 274335"/>
                  <a:gd name="connsiteY39" fmla="*/ 77756 h 150241"/>
                  <a:gd name="connsiteX40" fmla="*/ 219951 w 274335"/>
                  <a:gd name="connsiteY40" fmla="*/ 81711 h 150241"/>
                  <a:gd name="connsiteX41" fmla="*/ 221269 w 274335"/>
                  <a:gd name="connsiteY41" fmla="*/ 81711 h 150241"/>
                  <a:gd name="connsiteX42" fmla="*/ 233130 w 274335"/>
                  <a:gd name="connsiteY42" fmla="*/ 73803 h 150241"/>
                  <a:gd name="connsiteX43" fmla="*/ 254216 w 274335"/>
                  <a:gd name="connsiteY43" fmla="*/ 61942 h 150241"/>
                  <a:gd name="connsiteX44" fmla="*/ 268714 w 274335"/>
                  <a:gd name="connsiteY44" fmla="*/ 64577 h 150241"/>
                  <a:gd name="connsiteX45" fmla="*/ 273985 w 274335"/>
                  <a:gd name="connsiteY45" fmla="*/ 65896 h 150241"/>
                  <a:gd name="connsiteX46" fmla="*/ 273985 w 274335"/>
                  <a:gd name="connsiteY46" fmla="*/ 71167 h 150241"/>
                  <a:gd name="connsiteX47" fmla="*/ 270032 w 274335"/>
                  <a:gd name="connsiteY47" fmla="*/ 89618 h 150241"/>
                  <a:gd name="connsiteX48" fmla="*/ 267396 w 274335"/>
                  <a:gd name="connsiteY48" fmla="*/ 93572 h 150241"/>
                  <a:gd name="connsiteX49" fmla="*/ 267396 w 274335"/>
                  <a:gd name="connsiteY49" fmla="*/ 97525 h 150241"/>
                  <a:gd name="connsiteX50" fmla="*/ 256852 w 274335"/>
                  <a:gd name="connsiteY50" fmla="*/ 114659 h 150241"/>
                  <a:gd name="connsiteX51" fmla="*/ 239720 w 274335"/>
                  <a:gd name="connsiteY51" fmla="*/ 113340 h 150241"/>
                  <a:gd name="connsiteX52" fmla="*/ 231812 w 274335"/>
                  <a:gd name="connsiteY52" fmla="*/ 112023 h 150241"/>
                  <a:gd name="connsiteX53" fmla="*/ 222587 w 274335"/>
                  <a:gd name="connsiteY53" fmla="*/ 114659 h 150241"/>
                  <a:gd name="connsiteX54" fmla="*/ 212043 w 274335"/>
                  <a:gd name="connsiteY54" fmla="*/ 118612 h 150241"/>
                  <a:gd name="connsiteX55" fmla="*/ 197546 w 274335"/>
                  <a:gd name="connsiteY55" fmla="*/ 123883 h 150241"/>
                  <a:gd name="connsiteX56" fmla="*/ 175142 w 274335"/>
                  <a:gd name="connsiteY56" fmla="*/ 130473 h 150241"/>
                  <a:gd name="connsiteX57" fmla="*/ 169871 w 274335"/>
                  <a:gd name="connsiteY57" fmla="*/ 130473 h 150241"/>
                  <a:gd name="connsiteX58" fmla="*/ 160645 w 274335"/>
                  <a:gd name="connsiteY58" fmla="*/ 133109 h 150241"/>
                  <a:gd name="connsiteX59" fmla="*/ 135604 w 274335"/>
                  <a:gd name="connsiteY59" fmla="*/ 150242 h 150241"/>
                  <a:gd name="connsiteX60" fmla="*/ 51258 w 274335"/>
                  <a:gd name="connsiteY60" fmla="*/ 88300 h 150241"/>
                  <a:gd name="connsiteX61" fmla="*/ 65755 w 274335"/>
                  <a:gd name="connsiteY61" fmla="*/ 90936 h 150241"/>
                  <a:gd name="connsiteX62" fmla="*/ 80252 w 274335"/>
                  <a:gd name="connsiteY62" fmla="*/ 96208 h 150241"/>
                  <a:gd name="connsiteX63" fmla="*/ 106610 w 274335"/>
                  <a:gd name="connsiteY63" fmla="*/ 109387 h 150241"/>
                  <a:gd name="connsiteX64" fmla="*/ 114518 w 274335"/>
                  <a:gd name="connsiteY64" fmla="*/ 122566 h 150241"/>
                  <a:gd name="connsiteX65" fmla="*/ 127697 w 274335"/>
                  <a:gd name="connsiteY65" fmla="*/ 139699 h 150241"/>
                  <a:gd name="connsiteX66" fmla="*/ 154055 w 274335"/>
                  <a:gd name="connsiteY66" fmla="*/ 131791 h 150241"/>
                  <a:gd name="connsiteX67" fmla="*/ 168552 w 274335"/>
                  <a:gd name="connsiteY67" fmla="*/ 127838 h 150241"/>
                  <a:gd name="connsiteX68" fmla="*/ 172506 w 274335"/>
                  <a:gd name="connsiteY68" fmla="*/ 127838 h 150241"/>
                  <a:gd name="connsiteX69" fmla="*/ 193593 w 274335"/>
                  <a:gd name="connsiteY69" fmla="*/ 121248 h 150241"/>
                  <a:gd name="connsiteX70" fmla="*/ 209408 w 274335"/>
                  <a:gd name="connsiteY70" fmla="*/ 115976 h 150241"/>
                  <a:gd name="connsiteX71" fmla="*/ 218633 w 274335"/>
                  <a:gd name="connsiteY71" fmla="*/ 112023 h 150241"/>
                  <a:gd name="connsiteX72" fmla="*/ 229177 w 274335"/>
                  <a:gd name="connsiteY72" fmla="*/ 108069 h 150241"/>
                  <a:gd name="connsiteX73" fmla="*/ 241037 w 274335"/>
                  <a:gd name="connsiteY73" fmla="*/ 109387 h 150241"/>
                  <a:gd name="connsiteX74" fmla="*/ 252899 w 274335"/>
                  <a:gd name="connsiteY74" fmla="*/ 110704 h 150241"/>
                  <a:gd name="connsiteX75" fmla="*/ 256852 w 274335"/>
                  <a:gd name="connsiteY75" fmla="*/ 101480 h 150241"/>
                  <a:gd name="connsiteX76" fmla="*/ 258170 w 274335"/>
                  <a:gd name="connsiteY76" fmla="*/ 94890 h 150241"/>
                  <a:gd name="connsiteX77" fmla="*/ 260806 w 274335"/>
                  <a:gd name="connsiteY77" fmla="*/ 90936 h 150241"/>
                  <a:gd name="connsiteX78" fmla="*/ 263442 w 274335"/>
                  <a:gd name="connsiteY78" fmla="*/ 77756 h 150241"/>
                  <a:gd name="connsiteX79" fmla="*/ 252899 w 274335"/>
                  <a:gd name="connsiteY79" fmla="*/ 75121 h 150241"/>
                  <a:gd name="connsiteX80" fmla="*/ 239720 w 274335"/>
                  <a:gd name="connsiteY80" fmla="*/ 83028 h 150241"/>
                  <a:gd name="connsiteX81" fmla="*/ 219951 w 274335"/>
                  <a:gd name="connsiteY81" fmla="*/ 93572 h 150241"/>
                  <a:gd name="connsiteX82" fmla="*/ 214679 w 274335"/>
                  <a:gd name="connsiteY82" fmla="*/ 92254 h 150241"/>
                  <a:gd name="connsiteX83" fmla="*/ 205454 w 274335"/>
                  <a:gd name="connsiteY83" fmla="*/ 80392 h 150241"/>
                  <a:gd name="connsiteX84" fmla="*/ 202818 w 274335"/>
                  <a:gd name="connsiteY84" fmla="*/ 72485 h 150241"/>
                  <a:gd name="connsiteX85" fmla="*/ 190957 w 274335"/>
                  <a:gd name="connsiteY85" fmla="*/ 68532 h 150241"/>
                  <a:gd name="connsiteX86" fmla="*/ 187003 w 274335"/>
                  <a:gd name="connsiteY86" fmla="*/ 68532 h 150241"/>
                  <a:gd name="connsiteX87" fmla="*/ 177778 w 274335"/>
                  <a:gd name="connsiteY87" fmla="*/ 68532 h 150241"/>
                  <a:gd name="connsiteX88" fmla="*/ 159327 w 274335"/>
                  <a:gd name="connsiteY88" fmla="*/ 59306 h 150241"/>
                  <a:gd name="connsiteX89" fmla="*/ 138240 w 274335"/>
                  <a:gd name="connsiteY89" fmla="*/ 51398 h 150241"/>
                  <a:gd name="connsiteX90" fmla="*/ 131651 w 274335"/>
                  <a:gd name="connsiteY90" fmla="*/ 52717 h 150241"/>
                  <a:gd name="connsiteX91" fmla="*/ 117154 w 274335"/>
                  <a:gd name="connsiteY91" fmla="*/ 61942 h 150241"/>
                  <a:gd name="connsiteX92" fmla="*/ 98703 w 274335"/>
                  <a:gd name="connsiteY92" fmla="*/ 72485 h 150241"/>
                  <a:gd name="connsiteX93" fmla="*/ 88160 w 274335"/>
                  <a:gd name="connsiteY93" fmla="*/ 68532 h 150241"/>
                  <a:gd name="connsiteX94" fmla="*/ 68391 w 274335"/>
                  <a:gd name="connsiteY94" fmla="*/ 51398 h 150241"/>
                  <a:gd name="connsiteX95" fmla="*/ 64437 w 274335"/>
                  <a:gd name="connsiteY95" fmla="*/ 32948 h 150241"/>
                  <a:gd name="connsiteX96" fmla="*/ 64437 w 274335"/>
                  <a:gd name="connsiteY96" fmla="*/ 31629 h 150241"/>
                  <a:gd name="connsiteX97" fmla="*/ 64437 w 274335"/>
                  <a:gd name="connsiteY97" fmla="*/ 28994 h 150241"/>
                  <a:gd name="connsiteX98" fmla="*/ 60483 w 274335"/>
                  <a:gd name="connsiteY98" fmla="*/ 28994 h 150241"/>
                  <a:gd name="connsiteX99" fmla="*/ 57848 w 274335"/>
                  <a:gd name="connsiteY99" fmla="*/ 28994 h 150241"/>
                  <a:gd name="connsiteX100" fmla="*/ 44669 w 274335"/>
                  <a:gd name="connsiteY100" fmla="*/ 25040 h 150241"/>
                  <a:gd name="connsiteX101" fmla="*/ 40714 w 274335"/>
                  <a:gd name="connsiteY101" fmla="*/ 19769 h 150241"/>
                  <a:gd name="connsiteX102" fmla="*/ 34125 w 274335"/>
                  <a:gd name="connsiteY102" fmla="*/ 13179 h 150241"/>
                  <a:gd name="connsiteX103" fmla="*/ 31490 w 274335"/>
                  <a:gd name="connsiteY103" fmla="*/ 11861 h 150241"/>
                  <a:gd name="connsiteX104" fmla="*/ 30171 w 274335"/>
                  <a:gd name="connsiteY104" fmla="*/ 17133 h 150241"/>
                  <a:gd name="connsiteX105" fmla="*/ 28854 w 274335"/>
                  <a:gd name="connsiteY105" fmla="*/ 23722 h 150241"/>
                  <a:gd name="connsiteX106" fmla="*/ 26218 w 274335"/>
                  <a:gd name="connsiteY106" fmla="*/ 28994 h 150241"/>
                  <a:gd name="connsiteX107" fmla="*/ 20946 w 274335"/>
                  <a:gd name="connsiteY107" fmla="*/ 26358 h 150241"/>
                  <a:gd name="connsiteX108" fmla="*/ 19628 w 274335"/>
                  <a:gd name="connsiteY108" fmla="*/ 25040 h 150241"/>
                  <a:gd name="connsiteX109" fmla="*/ 13038 w 274335"/>
                  <a:gd name="connsiteY109" fmla="*/ 22405 h 150241"/>
                  <a:gd name="connsiteX110" fmla="*/ 10402 w 274335"/>
                  <a:gd name="connsiteY110" fmla="*/ 35584 h 150241"/>
                  <a:gd name="connsiteX111" fmla="*/ 10402 w 274335"/>
                  <a:gd name="connsiteY111" fmla="*/ 60624 h 150241"/>
                  <a:gd name="connsiteX112" fmla="*/ 13038 w 274335"/>
                  <a:gd name="connsiteY112" fmla="*/ 67213 h 150241"/>
                  <a:gd name="connsiteX113" fmla="*/ 27535 w 274335"/>
                  <a:gd name="connsiteY113" fmla="*/ 85664 h 150241"/>
                  <a:gd name="connsiteX114" fmla="*/ 39397 w 274335"/>
                  <a:gd name="connsiteY114" fmla="*/ 86982 h 150241"/>
                  <a:gd name="connsiteX115" fmla="*/ 44669 w 274335"/>
                  <a:gd name="connsiteY115" fmla="*/ 86982 h 150241"/>
                  <a:gd name="connsiteX116" fmla="*/ 51258 w 274335"/>
                  <a:gd name="connsiteY116" fmla="*/ 88300 h 15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4335" h="150241">
                    <a:moveTo>
                      <a:pt x="135604" y="150242"/>
                    </a:moveTo>
                    <a:cubicBezTo>
                      <a:pt x="131651" y="150242"/>
                      <a:pt x="127697" y="148924"/>
                      <a:pt x="125061" y="147606"/>
                    </a:cubicBezTo>
                    <a:cubicBezTo>
                      <a:pt x="115836" y="142335"/>
                      <a:pt x="111882" y="134427"/>
                      <a:pt x="107928" y="126519"/>
                    </a:cubicBezTo>
                    <a:cubicBezTo>
                      <a:pt x="105292" y="122566"/>
                      <a:pt x="102656" y="118612"/>
                      <a:pt x="101339" y="115976"/>
                    </a:cubicBezTo>
                    <a:cubicBezTo>
                      <a:pt x="96067" y="110704"/>
                      <a:pt x="88160" y="108069"/>
                      <a:pt x="78934" y="105433"/>
                    </a:cubicBezTo>
                    <a:cubicBezTo>
                      <a:pt x="73662" y="104115"/>
                      <a:pt x="68391" y="101480"/>
                      <a:pt x="63119" y="98844"/>
                    </a:cubicBezTo>
                    <a:cubicBezTo>
                      <a:pt x="60483" y="97525"/>
                      <a:pt x="56529" y="97525"/>
                      <a:pt x="52576" y="97525"/>
                    </a:cubicBezTo>
                    <a:lnTo>
                      <a:pt x="47304" y="97525"/>
                    </a:lnTo>
                    <a:cubicBezTo>
                      <a:pt x="45986" y="97525"/>
                      <a:pt x="43350" y="97525"/>
                      <a:pt x="42033" y="97525"/>
                    </a:cubicBezTo>
                    <a:cubicBezTo>
                      <a:pt x="38079" y="97525"/>
                      <a:pt x="32807" y="97525"/>
                      <a:pt x="26218" y="94890"/>
                    </a:cubicBezTo>
                    <a:cubicBezTo>
                      <a:pt x="11721" y="89618"/>
                      <a:pt x="7766" y="79075"/>
                      <a:pt x="5131" y="69849"/>
                    </a:cubicBezTo>
                    <a:cubicBezTo>
                      <a:pt x="3813" y="67213"/>
                      <a:pt x="3813" y="65896"/>
                      <a:pt x="2495" y="63260"/>
                    </a:cubicBezTo>
                    <a:cubicBezTo>
                      <a:pt x="-1458" y="52717"/>
                      <a:pt x="-141" y="42173"/>
                      <a:pt x="2495" y="32948"/>
                    </a:cubicBezTo>
                    <a:cubicBezTo>
                      <a:pt x="3813" y="27676"/>
                      <a:pt x="5131" y="23722"/>
                      <a:pt x="5131" y="19769"/>
                    </a:cubicBezTo>
                    <a:lnTo>
                      <a:pt x="5131" y="13179"/>
                    </a:lnTo>
                    <a:lnTo>
                      <a:pt x="10402" y="11861"/>
                    </a:lnTo>
                    <a:cubicBezTo>
                      <a:pt x="14356" y="10543"/>
                      <a:pt x="16992" y="10543"/>
                      <a:pt x="20946" y="11861"/>
                    </a:cubicBezTo>
                    <a:cubicBezTo>
                      <a:pt x="20946" y="7907"/>
                      <a:pt x="23582" y="0"/>
                      <a:pt x="31490" y="0"/>
                    </a:cubicBezTo>
                    <a:cubicBezTo>
                      <a:pt x="34125" y="0"/>
                      <a:pt x="36761" y="1318"/>
                      <a:pt x="39397" y="2636"/>
                    </a:cubicBezTo>
                    <a:cubicBezTo>
                      <a:pt x="43350" y="5271"/>
                      <a:pt x="45986" y="9226"/>
                      <a:pt x="48622" y="11861"/>
                    </a:cubicBezTo>
                    <a:cubicBezTo>
                      <a:pt x="49940" y="13179"/>
                      <a:pt x="51258" y="15815"/>
                      <a:pt x="52576" y="15815"/>
                    </a:cubicBezTo>
                    <a:cubicBezTo>
                      <a:pt x="53893" y="17133"/>
                      <a:pt x="55212" y="17133"/>
                      <a:pt x="59165" y="17133"/>
                    </a:cubicBezTo>
                    <a:lnTo>
                      <a:pt x="61801" y="17133"/>
                    </a:lnTo>
                    <a:cubicBezTo>
                      <a:pt x="64437" y="17133"/>
                      <a:pt x="65755" y="17133"/>
                      <a:pt x="68391" y="17133"/>
                    </a:cubicBezTo>
                    <a:lnTo>
                      <a:pt x="74981" y="18450"/>
                    </a:lnTo>
                    <a:lnTo>
                      <a:pt x="74981" y="25040"/>
                    </a:lnTo>
                    <a:cubicBezTo>
                      <a:pt x="74981" y="26358"/>
                      <a:pt x="74981" y="27676"/>
                      <a:pt x="74981" y="28994"/>
                    </a:cubicBezTo>
                    <a:lnTo>
                      <a:pt x="74981" y="30312"/>
                    </a:lnTo>
                    <a:cubicBezTo>
                      <a:pt x="74981" y="36901"/>
                      <a:pt x="74981" y="39537"/>
                      <a:pt x="77617" y="44809"/>
                    </a:cubicBezTo>
                    <a:cubicBezTo>
                      <a:pt x="80252" y="50081"/>
                      <a:pt x="85524" y="54034"/>
                      <a:pt x="93431" y="59306"/>
                    </a:cubicBezTo>
                    <a:cubicBezTo>
                      <a:pt x="96067" y="60624"/>
                      <a:pt x="97385" y="61942"/>
                      <a:pt x="100020" y="61942"/>
                    </a:cubicBezTo>
                    <a:cubicBezTo>
                      <a:pt x="103975" y="61942"/>
                      <a:pt x="107928" y="57988"/>
                      <a:pt x="111882" y="54034"/>
                    </a:cubicBezTo>
                    <a:cubicBezTo>
                      <a:pt x="117154" y="50081"/>
                      <a:pt x="122425" y="44809"/>
                      <a:pt x="130333" y="42173"/>
                    </a:cubicBezTo>
                    <a:cubicBezTo>
                      <a:pt x="132968" y="40855"/>
                      <a:pt x="136923" y="40855"/>
                      <a:pt x="139558" y="40855"/>
                    </a:cubicBezTo>
                    <a:cubicBezTo>
                      <a:pt x="150102" y="40855"/>
                      <a:pt x="159327" y="46127"/>
                      <a:pt x="165916" y="50081"/>
                    </a:cubicBezTo>
                    <a:cubicBezTo>
                      <a:pt x="171188" y="54034"/>
                      <a:pt x="176460" y="56670"/>
                      <a:pt x="181731" y="57988"/>
                    </a:cubicBezTo>
                    <a:cubicBezTo>
                      <a:pt x="183050" y="57988"/>
                      <a:pt x="185685" y="57988"/>
                      <a:pt x="188321" y="57988"/>
                    </a:cubicBezTo>
                    <a:cubicBezTo>
                      <a:pt x="189639" y="57988"/>
                      <a:pt x="190957" y="57988"/>
                      <a:pt x="192274" y="57988"/>
                    </a:cubicBezTo>
                    <a:cubicBezTo>
                      <a:pt x="197546" y="57988"/>
                      <a:pt x="205454" y="59306"/>
                      <a:pt x="212043" y="65896"/>
                    </a:cubicBezTo>
                    <a:cubicBezTo>
                      <a:pt x="215997" y="69849"/>
                      <a:pt x="215997" y="75121"/>
                      <a:pt x="217315" y="77756"/>
                    </a:cubicBezTo>
                    <a:cubicBezTo>
                      <a:pt x="218633" y="81711"/>
                      <a:pt x="218633" y="81711"/>
                      <a:pt x="219951" y="81711"/>
                    </a:cubicBezTo>
                    <a:cubicBezTo>
                      <a:pt x="219951" y="81711"/>
                      <a:pt x="221269" y="81711"/>
                      <a:pt x="221269" y="81711"/>
                    </a:cubicBezTo>
                    <a:cubicBezTo>
                      <a:pt x="225222" y="81711"/>
                      <a:pt x="230494" y="77756"/>
                      <a:pt x="233130" y="73803"/>
                    </a:cubicBezTo>
                    <a:cubicBezTo>
                      <a:pt x="239720" y="65896"/>
                      <a:pt x="246309" y="61942"/>
                      <a:pt x="254216" y="61942"/>
                    </a:cubicBezTo>
                    <a:cubicBezTo>
                      <a:pt x="258170" y="61942"/>
                      <a:pt x="262124" y="63260"/>
                      <a:pt x="268714" y="64577"/>
                    </a:cubicBezTo>
                    <a:lnTo>
                      <a:pt x="273985" y="65896"/>
                    </a:lnTo>
                    <a:lnTo>
                      <a:pt x="273985" y="71167"/>
                    </a:lnTo>
                    <a:cubicBezTo>
                      <a:pt x="275304" y="80392"/>
                      <a:pt x="272668" y="85664"/>
                      <a:pt x="270032" y="89618"/>
                    </a:cubicBezTo>
                    <a:cubicBezTo>
                      <a:pt x="268714" y="90936"/>
                      <a:pt x="268714" y="92254"/>
                      <a:pt x="267396" y="93572"/>
                    </a:cubicBezTo>
                    <a:cubicBezTo>
                      <a:pt x="267396" y="93572"/>
                      <a:pt x="267396" y="96208"/>
                      <a:pt x="267396" y="97525"/>
                    </a:cubicBezTo>
                    <a:cubicBezTo>
                      <a:pt x="267396" y="102797"/>
                      <a:pt x="266078" y="112023"/>
                      <a:pt x="256852" y="114659"/>
                    </a:cubicBezTo>
                    <a:cubicBezTo>
                      <a:pt x="251581" y="115976"/>
                      <a:pt x="244991" y="114659"/>
                      <a:pt x="239720" y="113340"/>
                    </a:cubicBezTo>
                    <a:cubicBezTo>
                      <a:pt x="235766" y="112023"/>
                      <a:pt x="233130" y="112023"/>
                      <a:pt x="231812" y="112023"/>
                    </a:cubicBezTo>
                    <a:cubicBezTo>
                      <a:pt x="229177" y="112023"/>
                      <a:pt x="226541" y="113340"/>
                      <a:pt x="222587" y="114659"/>
                    </a:cubicBezTo>
                    <a:cubicBezTo>
                      <a:pt x="219951" y="115976"/>
                      <a:pt x="215997" y="117294"/>
                      <a:pt x="212043" y="118612"/>
                    </a:cubicBezTo>
                    <a:cubicBezTo>
                      <a:pt x="206772" y="119930"/>
                      <a:pt x="202818" y="121248"/>
                      <a:pt x="197546" y="123883"/>
                    </a:cubicBezTo>
                    <a:cubicBezTo>
                      <a:pt x="190957" y="126519"/>
                      <a:pt x="183050" y="129155"/>
                      <a:pt x="175142" y="130473"/>
                    </a:cubicBezTo>
                    <a:cubicBezTo>
                      <a:pt x="173824" y="130473"/>
                      <a:pt x="171188" y="130473"/>
                      <a:pt x="169871" y="130473"/>
                    </a:cubicBezTo>
                    <a:cubicBezTo>
                      <a:pt x="165916" y="130473"/>
                      <a:pt x="163281" y="131791"/>
                      <a:pt x="160645" y="133109"/>
                    </a:cubicBezTo>
                    <a:cubicBezTo>
                      <a:pt x="156691" y="144971"/>
                      <a:pt x="146147" y="150242"/>
                      <a:pt x="135604" y="150242"/>
                    </a:cubicBezTo>
                    <a:close/>
                    <a:moveTo>
                      <a:pt x="51258" y="88300"/>
                    </a:moveTo>
                    <a:cubicBezTo>
                      <a:pt x="56529" y="88300"/>
                      <a:pt x="61801" y="88300"/>
                      <a:pt x="65755" y="90936"/>
                    </a:cubicBezTo>
                    <a:cubicBezTo>
                      <a:pt x="69709" y="93572"/>
                      <a:pt x="74981" y="94890"/>
                      <a:pt x="80252" y="96208"/>
                    </a:cubicBezTo>
                    <a:cubicBezTo>
                      <a:pt x="90796" y="100161"/>
                      <a:pt x="100020" y="102797"/>
                      <a:pt x="106610" y="109387"/>
                    </a:cubicBezTo>
                    <a:cubicBezTo>
                      <a:pt x="110564" y="113340"/>
                      <a:pt x="111882" y="117294"/>
                      <a:pt x="114518" y="122566"/>
                    </a:cubicBezTo>
                    <a:cubicBezTo>
                      <a:pt x="118472" y="129155"/>
                      <a:pt x="122425" y="135745"/>
                      <a:pt x="127697" y="139699"/>
                    </a:cubicBezTo>
                    <a:cubicBezTo>
                      <a:pt x="134287" y="143652"/>
                      <a:pt x="147466" y="137063"/>
                      <a:pt x="154055" y="131791"/>
                    </a:cubicBezTo>
                    <a:cubicBezTo>
                      <a:pt x="158009" y="127838"/>
                      <a:pt x="163281" y="127838"/>
                      <a:pt x="168552" y="127838"/>
                    </a:cubicBezTo>
                    <a:cubicBezTo>
                      <a:pt x="169871" y="127838"/>
                      <a:pt x="171188" y="127838"/>
                      <a:pt x="172506" y="127838"/>
                    </a:cubicBezTo>
                    <a:cubicBezTo>
                      <a:pt x="179095" y="126519"/>
                      <a:pt x="185685" y="123883"/>
                      <a:pt x="193593" y="121248"/>
                    </a:cubicBezTo>
                    <a:cubicBezTo>
                      <a:pt x="198864" y="118612"/>
                      <a:pt x="204136" y="117294"/>
                      <a:pt x="209408" y="115976"/>
                    </a:cubicBezTo>
                    <a:cubicBezTo>
                      <a:pt x="212043" y="114659"/>
                      <a:pt x="215997" y="113340"/>
                      <a:pt x="218633" y="112023"/>
                    </a:cubicBezTo>
                    <a:cubicBezTo>
                      <a:pt x="222587" y="110704"/>
                      <a:pt x="225222" y="109387"/>
                      <a:pt x="229177" y="108069"/>
                    </a:cubicBezTo>
                    <a:cubicBezTo>
                      <a:pt x="233130" y="106751"/>
                      <a:pt x="237084" y="108069"/>
                      <a:pt x="241037" y="109387"/>
                    </a:cubicBezTo>
                    <a:cubicBezTo>
                      <a:pt x="246309" y="110704"/>
                      <a:pt x="248945" y="112023"/>
                      <a:pt x="252899" y="110704"/>
                    </a:cubicBezTo>
                    <a:cubicBezTo>
                      <a:pt x="255535" y="109387"/>
                      <a:pt x="256852" y="106751"/>
                      <a:pt x="256852" y="101480"/>
                    </a:cubicBezTo>
                    <a:cubicBezTo>
                      <a:pt x="256852" y="98844"/>
                      <a:pt x="256852" y="96208"/>
                      <a:pt x="258170" y="94890"/>
                    </a:cubicBezTo>
                    <a:cubicBezTo>
                      <a:pt x="259488" y="93572"/>
                      <a:pt x="259488" y="92254"/>
                      <a:pt x="260806" y="90936"/>
                    </a:cubicBezTo>
                    <a:cubicBezTo>
                      <a:pt x="263442" y="86982"/>
                      <a:pt x="264760" y="84346"/>
                      <a:pt x="263442" y="77756"/>
                    </a:cubicBezTo>
                    <a:cubicBezTo>
                      <a:pt x="259488" y="76439"/>
                      <a:pt x="255535" y="75121"/>
                      <a:pt x="252899" y="75121"/>
                    </a:cubicBezTo>
                    <a:cubicBezTo>
                      <a:pt x="247627" y="75121"/>
                      <a:pt x="243673" y="77756"/>
                      <a:pt x="239720" y="83028"/>
                    </a:cubicBezTo>
                    <a:cubicBezTo>
                      <a:pt x="235766" y="88300"/>
                      <a:pt x="227858" y="93572"/>
                      <a:pt x="219951" y="93572"/>
                    </a:cubicBezTo>
                    <a:cubicBezTo>
                      <a:pt x="218633" y="93572"/>
                      <a:pt x="215997" y="93572"/>
                      <a:pt x="214679" y="92254"/>
                    </a:cubicBezTo>
                    <a:cubicBezTo>
                      <a:pt x="208090" y="89618"/>
                      <a:pt x="206772" y="85664"/>
                      <a:pt x="205454" y="80392"/>
                    </a:cubicBezTo>
                    <a:cubicBezTo>
                      <a:pt x="205454" y="77756"/>
                      <a:pt x="204136" y="75121"/>
                      <a:pt x="202818" y="72485"/>
                    </a:cubicBezTo>
                    <a:cubicBezTo>
                      <a:pt x="200182" y="68532"/>
                      <a:pt x="196229" y="68532"/>
                      <a:pt x="190957" y="68532"/>
                    </a:cubicBezTo>
                    <a:lnTo>
                      <a:pt x="187003" y="68532"/>
                    </a:lnTo>
                    <a:cubicBezTo>
                      <a:pt x="184367" y="68532"/>
                      <a:pt x="180414" y="68532"/>
                      <a:pt x="177778" y="68532"/>
                    </a:cubicBezTo>
                    <a:cubicBezTo>
                      <a:pt x="171188" y="67213"/>
                      <a:pt x="164599" y="63260"/>
                      <a:pt x="159327" y="59306"/>
                    </a:cubicBezTo>
                    <a:cubicBezTo>
                      <a:pt x="152737" y="55353"/>
                      <a:pt x="146147" y="51398"/>
                      <a:pt x="138240" y="51398"/>
                    </a:cubicBezTo>
                    <a:cubicBezTo>
                      <a:pt x="135604" y="51398"/>
                      <a:pt x="132968" y="51398"/>
                      <a:pt x="131651" y="52717"/>
                    </a:cubicBezTo>
                    <a:cubicBezTo>
                      <a:pt x="126379" y="54034"/>
                      <a:pt x="121108" y="57988"/>
                      <a:pt x="117154" y="61942"/>
                    </a:cubicBezTo>
                    <a:cubicBezTo>
                      <a:pt x="111882" y="67213"/>
                      <a:pt x="105292" y="72485"/>
                      <a:pt x="98703" y="72485"/>
                    </a:cubicBezTo>
                    <a:cubicBezTo>
                      <a:pt x="94749" y="72485"/>
                      <a:pt x="92113" y="71167"/>
                      <a:pt x="88160" y="68532"/>
                    </a:cubicBezTo>
                    <a:cubicBezTo>
                      <a:pt x="78934" y="63260"/>
                      <a:pt x="72345" y="56670"/>
                      <a:pt x="68391" y="51398"/>
                    </a:cubicBezTo>
                    <a:cubicBezTo>
                      <a:pt x="64437" y="44809"/>
                      <a:pt x="64437" y="39537"/>
                      <a:pt x="64437" y="32948"/>
                    </a:cubicBezTo>
                    <a:lnTo>
                      <a:pt x="64437" y="31629"/>
                    </a:lnTo>
                    <a:cubicBezTo>
                      <a:pt x="64437" y="30312"/>
                      <a:pt x="64437" y="30312"/>
                      <a:pt x="64437" y="28994"/>
                    </a:cubicBezTo>
                    <a:cubicBezTo>
                      <a:pt x="63119" y="28994"/>
                      <a:pt x="61801" y="28994"/>
                      <a:pt x="60483" y="28994"/>
                    </a:cubicBezTo>
                    <a:lnTo>
                      <a:pt x="57848" y="28994"/>
                    </a:lnTo>
                    <a:cubicBezTo>
                      <a:pt x="53893" y="28994"/>
                      <a:pt x="49940" y="28994"/>
                      <a:pt x="44669" y="25040"/>
                    </a:cubicBezTo>
                    <a:cubicBezTo>
                      <a:pt x="43350" y="23722"/>
                      <a:pt x="42033" y="21086"/>
                      <a:pt x="40714" y="19769"/>
                    </a:cubicBezTo>
                    <a:cubicBezTo>
                      <a:pt x="38079" y="17133"/>
                      <a:pt x="36761" y="14497"/>
                      <a:pt x="34125" y="13179"/>
                    </a:cubicBezTo>
                    <a:cubicBezTo>
                      <a:pt x="32807" y="11861"/>
                      <a:pt x="31490" y="11861"/>
                      <a:pt x="31490" y="11861"/>
                    </a:cubicBezTo>
                    <a:cubicBezTo>
                      <a:pt x="30171" y="13179"/>
                      <a:pt x="30171" y="15815"/>
                      <a:pt x="30171" y="17133"/>
                    </a:cubicBezTo>
                    <a:cubicBezTo>
                      <a:pt x="30171" y="19769"/>
                      <a:pt x="30171" y="22405"/>
                      <a:pt x="28854" y="23722"/>
                    </a:cubicBezTo>
                    <a:lnTo>
                      <a:pt x="26218" y="28994"/>
                    </a:lnTo>
                    <a:lnTo>
                      <a:pt x="20946" y="26358"/>
                    </a:lnTo>
                    <a:cubicBezTo>
                      <a:pt x="20946" y="26358"/>
                      <a:pt x="19628" y="26358"/>
                      <a:pt x="19628" y="25040"/>
                    </a:cubicBezTo>
                    <a:cubicBezTo>
                      <a:pt x="16992" y="23722"/>
                      <a:pt x="15674" y="22405"/>
                      <a:pt x="13038" y="22405"/>
                    </a:cubicBezTo>
                    <a:cubicBezTo>
                      <a:pt x="13038" y="27676"/>
                      <a:pt x="11721" y="31629"/>
                      <a:pt x="10402" y="35584"/>
                    </a:cubicBezTo>
                    <a:cubicBezTo>
                      <a:pt x="7766" y="44809"/>
                      <a:pt x="6449" y="52717"/>
                      <a:pt x="10402" y="60624"/>
                    </a:cubicBezTo>
                    <a:cubicBezTo>
                      <a:pt x="11721" y="63260"/>
                      <a:pt x="11721" y="65896"/>
                      <a:pt x="13038" y="67213"/>
                    </a:cubicBezTo>
                    <a:cubicBezTo>
                      <a:pt x="15674" y="75121"/>
                      <a:pt x="18310" y="81711"/>
                      <a:pt x="27535" y="85664"/>
                    </a:cubicBezTo>
                    <a:cubicBezTo>
                      <a:pt x="31490" y="86982"/>
                      <a:pt x="36761" y="86982"/>
                      <a:pt x="39397" y="86982"/>
                    </a:cubicBezTo>
                    <a:cubicBezTo>
                      <a:pt x="40714" y="86982"/>
                      <a:pt x="43350" y="86982"/>
                      <a:pt x="44669" y="86982"/>
                    </a:cubicBezTo>
                    <a:lnTo>
                      <a:pt x="51258" y="88300"/>
                    </a:lnTo>
                    <a:close/>
                  </a:path>
                </a:pathLst>
              </a:custGeom>
              <a:grpFill/>
              <a:ln w="6350" cap="flat">
                <a:solidFill>
                  <a:srgbClr val="94C33D"/>
                </a:solidFill>
                <a:prstDash val="solid"/>
                <a:miter/>
              </a:ln>
            </p:spPr>
            <p:txBody>
              <a:bodyPr rtlCol="0" anchor="ctr"/>
              <a:lstStyle/>
              <a:p>
                <a:endParaRPr lang="en-US"/>
              </a:p>
            </p:txBody>
          </p:sp>
        </p:grpSp>
        <p:grpSp>
          <p:nvGrpSpPr>
            <p:cNvPr id="144" name="Graphic 5">
              <a:extLst>
                <a:ext uri="{FF2B5EF4-FFF2-40B4-BE49-F238E27FC236}">
                  <a16:creationId xmlns:a16="http://schemas.microsoft.com/office/drawing/2014/main" id="{8B63D81A-6BC8-2F2C-ABA7-5BA35DB59A95}"/>
                </a:ext>
              </a:extLst>
            </p:cNvPr>
            <p:cNvGrpSpPr/>
            <p:nvPr/>
          </p:nvGrpSpPr>
          <p:grpSpPr>
            <a:xfrm>
              <a:off x="6888221" y="8713879"/>
              <a:ext cx="164739" cy="152878"/>
              <a:chOff x="6888221" y="8713879"/>
              <a:chExt cx="164739" cy="152878"/>
            </a:xfrm>
            <a:grpFill/>
          </p:grpSpPr>
          <p:sp>
            <p:nvSpPr>
              <p:cNvPr id="145" name="Freeform 144">
                <a:extLst>
                  <a:ext uri="{FF2B5EF4-FFF2-40B4-BE49-F238E27FC236}">
                    <a16:creationId xmlns:a16="http://schemas.microsoft.com/office/drawing/2014/main" id="{5FFBDB34-DC41-BB10-0969-09210ED3C830}"/>
                  </a:ext>
                </a:extLst>
              </p:cNvPr>
              <p:cNvSpPr/>
              <p:nvPr/>
            </p:nvSpPr>
            <p:spPr>
              <a:xfrm>
                <a:off x="6893365" y="8715197"/>
                <a:ext cx="150369" cy="144970"/>
              </a:xfrm>
              <a:custGeom>
                <a:avLst/>
                <a:gdLst>
                  <a:gd name="connsiteX0" fmla="*/ 143780 w 150369"/>
                  <a:gd name="connsiteY0" fmla="*/ 137063 h 144970"/>
                  <a:gd name="connsiteX1" fmla="*/ 139826 w 150369"/>
                  <a:gd name="connsiteY1" fmla="*/ 133109 h 144970"/>
                  <a:gd name="connsiteX2" fmla="*/ 138509 w 150369"/>
                  <a:gd name="connsiteY2" fmla="*/ 130473 h 144970"/>
                  <a:gd name="connsiteX3" fmla="*/ 134554 w 150369"/>
                  <a:gd name="connsiteY3" fmla="*/ 129155 h 144970"/>
                  <a:gd name="connsiteX4" fmla="*/ 131919 w 150369"/>
                  <a:gd name="connsiteY4" fmla="*/ 127837 h 144970"/>
                  <a:gd name="connsiteX5" fmla="*/ 127965 w 150369"/>
                  <a:gd name="connsiteY5" fmla="*/ 126519 h 144970"/>
                  <a:gd name="connsiteX6" fmla="*/ 113468 w 150369"/>
                  <a:gd name="connsiteY6" fmla="*/ 118612 h 144970"/>
                  <a:gd name="connsiteX7" fmla="*/ 108196 w 150369"/>
                  <a:gd name="connsiteY7" fmla="*/ 106751 h 144970"/>
                  <a:gd name="connsiteX8" fmla="*/ 106878 w 150369"/>
                  <a:gd name="connsiteY8" fmla="*/ 102797 h 144970"/>
                  <a:gd name="connsiteX9" fmla="*/ 96335 w 150369"/>
                  <a:gd name="connsiteY9" fmla="*/ 88300 h 144970"/>
                  <a:gd name="connsiteX10" fmla="*/ 79203 w 150369"/>
                  <a:gd name="connsiteY10" fmla="*/ 81710 h 144970"/>
                  <a:gd name="connsiteX11" fmla="*/ 75248 w 150369"/>
                  <a:gd name="connsiteY11" fmla="*/ 81710 h 144970"/>
                  <a:gd name="connsiteX12" fmla="*/ 62069 w 150369"/>
                  <a:gd name="connsiteY12" fmla="*/ 75120 h 144970"/>
                  <a:gd name="connsiteX13" fmla="*/ 56798 w 150369"/>
                  <a:gd name="connsiteY13" fmla="*/ 67213 h 144970"/>
                  <a:gd name="connsiteX14" fmla="*/ 52844 w 150369"/>
                  <a:gd name="connsiteY14" fmla="*/ 60624 h 144970"/>
                  <a:gd name="connsiteX15" fmla="*/ 47572 w 150369"/>
                  <a:gd name="connsiteY15" fmla="*/ 56670 h 144970"/>
                  <a:gd name="connsiteX16" fmla="*/ 42300 w 150369"/>
                  <a:gd name="connsiteY16" fmla="*/ 52717 h 144970"/>
                  <a:gd name="connsiteX17" fmla="*/ 37029 w 150369"/>
                  <a:gd name="connsiteY17" fmla="*/ 43491 h 144970"/>
                  <a:gd name="connsiteX18" fmla="*/ 27804 w 150369"/>
                  <a:gd name="connsiteY18" fmla="*/ 31629 h 144970"/>
                  <a:gd name="connsiteX19" fmla="*/ 18578 w 150369"/>
                  <a:gd name="connsiteY19" fmla="*/ 28993 h 144970"/>
                  <a:gd name="connsiteX20" fmla="*/ 11989 w 150369"/>
                  <a:gd name="connsiteY20" fmla="*/ 27676 h 144970"/>
                  <a:gd name="connsiteX21" fmla="*/ 128 w 150369"/>
                  <a:gd name="connsiteY21" fmla="*/ 14497 h 144970"/>
                  <a:gd name="connsiteX22" fmla="*/ 13307 w 150369"/>
                  <a:gd name="connsiteY22" fmla="*/ 3954 h 144970"/>
                  <a:gd name="connsiteX23" fmla="*/ 15942 w 150369"/>
                  <a:gd name="connsiteY23" fmla="*/ 2635 h 144970"/>
                  <a:gd name="connsiteX24" fmla="*/ 25168 w 150369"/>
                  <a:gd name="connsiteY24" fmla="*/ 0 h 144970"/>
                  <a:gd name="connsiteX25" fmla="*/ 43619 w 150369"/>
                  <a:gd name="connsiteY25" fmla="*/ 15814 h 144970"/>
                  <a:gd name="connsiteX26" fmla="*/ 44936 w 150369"/>
                  <a:gd name="connsiteY26" fmla="*/ 19769 h 144970"/>
                  <a:gd name="connsiteX27" fmla="*/ 62069 w 150369"/>
                  <a:gd name="connsiteY27" fmla="*/ 36901 h 144970"/>
                  <a:gd name="connsiteX28" fmla="*/ 67341 w 150369"/>
                  <a:gd name="connsiteY28" fmla="*/ 38219 h 144970"/>
                  <a:gd name="connsiteX29" fmla="*/ 76567 w 150369"/>
                  <a:gd name="connsiteY29" fmla="*/ 40855 h 144970"/>
                  <a:gd name="connsiteX30" fmla="*/ 80520 w 150369"/>
                  <a:gd name="connsiteY30" fmla="*/ 43491 h 144970"/>
                  <a:gd name="connsiteX31" fmla="*/ 83156 w 150369"/>
                  <a:gd name="connsiteY31" fmla="*/ 44809 h 144970"/>
                  <a:gd name="connsiteX32" fmla="*/ 89746 w 150369"/>
                  <a:gd name="connsiteY32" fmla="*/ 46127 h 144970"/>
                  <a:gd name="connsiteX33" fmla="*/ 97653 w 150369"/>
                  <a:gd name="connsiteY33" fmla="*/ 46127 h 144970"/>
                  <a:gd name="connsiteX34" fmla="*/ 106878 w 150369"/>
                  <a:gd name="connsiteY34" fmla="*/ 46127 h 144970"/>
                  <a:gd name="connsiteX35" fmla="*/ 126647 w 150369"/>
                  <a:gd name="connsiteY35" fmla="*/ 61941 h 144970"/>
                  <a:gd name="connsiteX36" fmla="*/ 126647 w 150369"/>
                  <a:gd name="connsiteY36" fmla="*/ 72485 h 144970"/>
                  <a:gd name="connsiteX37" fmla="*/ 126647 w 150369"/>
                  <a:gd name="connsiteY37" fmla="*/ 81710 h 144970"/>
                  <a:gd name="connsiteX38" fmla="*/ 134554 w 150369"/>
                  <a:gd name="connsiteY38" fmla="*/ 101479 h 144970"/>
                  <a:gd name="connsiteX39" fmla="*/ 137190 w 150369"/>
                  <a:gd name="connsiteY39" fmla="*/ 106751 h 144970"/>
                  <a:gd name="connsiteX40" fmla="*/ 147733 w 150369"/>
                  <a:gd name="connsiteY40" fmla="*/ 137063 h 144970"/>
                  <a:gd name="connsiteX41" fmla="*/ 150369 w 150369"/>
                  <a:gd name="connsiteY41" fmla="*/ 144971 h 144970"/>
                  <a:gd name="connsiteX42" fmla="*/ 143780 w 150369"/>
                  <a:gd name="connsiteY42" fmla="*/ 137063 h 14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0369" h="144970">
                    <a:moveTo>
                      <a:pt x="143780" y="137063"/>
                    </a:moveTo>
                    <a:cubicBezTo>
                      <a:pt x="142462" y="135745"/>
                      <a:pt x="141144" y="134427"/>
                      <a:pt x="139826" y="133109"/>
                    </a:cubicBezTo>
                    <a:cubicBezTo>
                      <a:pt x="139826" y="131791"/>
                      <a:pt x="138509" y="131791"/>
                      <a:pt x="138509" y="130473"/>
                    </a:cubicBezTo>
                    <a:cubicBezTo>
                      <a:pt x="138509" y="130473"/>
                      <a:pt x="135873" y="129155"/>
                      <a:pt x="134554" y="129155"/>
                    </a:cubicBezTo>
                    <a:cubicBezTo>
                      <a:pt x="133237" y="129155"/>
                      <a:pt x="131919" y="129155"/>
                      <a:pt x="131919" y="127837"/>
                    </a:cubicBezTo>
                    <a:cubicBezTo>
                      <a:pt x="130601" y="127837"/>
                      <a:pt x="129283" y="126519"/>
                      <a:pt x="127965" y="126519"/>
                    </a:cubicBezTo>
                    <a:cubicBezTo>
                      <a:pt x="122694" y="125202"/>
                      <a:pt x="117422" y="123883"/>
                      <a:pt x="113468" y="118612"/>
                    </a:cubicBezTo>
                    <a:cubicBezTo>
                      <a:pt x="110832" y="114658"/>
                      <a:pt x="109514" y="110704"/>
                      <a:pt x="108196" y="106751"/>
                    </a:cubicBezTo>
                    <a:cubicBezTo>
                      <a:pt x="108196" y="105433"/>
                      <a:pt x="106878" y="104115"/>
                      <a:pt x="106878" y="102797"/>
                    </a:cubicBezTo>
                    <a:cubicBezTo>
                      <a:pt x="104242" y="94889"/>
                      <a:pt x="101607" y="92254"/>
                      <a:pt x="96335" y="88300"/>
                    </a:cubicBezTo>
                    <a:cubicBezTo>
                      <a:pt x="92382" y="84346"/>
                      <a:pt x="87110" y="83028"/>
                      <a:pt x="79203" y="81710"/>
                    </a:cubicBezTo>
                    <a:cubicBezTo>
                      <a:pt x="77884" y="81710"/>
                      <a:pt x="76567" y="81710"/>
                      <a:pt x="75248" y="81710"/>
                    </a:cubicBezTo>
                    <a:cubicBezTo>
                      <a:pt x="71295" y="81710"/>
                      <a:pt x="66023" y="81710"/>
                      <a:pt x="62069" y="75120"/>
                    </a:cubicBezTo>
                    <a:cubicBezTo>
                      <a:pt x="59434" y="72485"/>
                      <a:pt x="58116" y="69849"/>
                      <a:pt x="56798" y="67213"/>
                    </a:cubicBezTo>
                    <a:cubicBezTo>
                      <a:pt x="55480" y="64577"/>
                      <a:pt x="54162" y="63260"/>
                      <a:pt x="52844" y="60624"/>
                    </a:cubicBezTo>
                    <a:cubicBezTo>
                      <a:pt x="51526" y="59306"/>
                      <a:pt x="50208" y="57988"/>
                      <a:pt x="47572" y="56670"/>
                    </a:cubicBezTo>
                    <a:cubicBezTo>
                      <a:pt x="46255" y="55352"/>
                      <a:pt x="43619" y="54034"/>
                      <a:pt x="42300" y="52717"/>
                    </a:cubicBezTo>
                    <a:cubicBezTo>
                      <a:pt x="39665" y="50081"/>
                      <a:pt x="38347" y="46127"/>
                      <a:pt x="37029" y="43491"/>
                    </a:cubicBezTo>
                    <a:cubicBezTo>
                      <a:pt x="34393" y="38219"/>
                      <a:pt x="31757" y="34265"/>
                      <a:pt x="27804" y="31629"/>
                    </a:cubicBezTo>
                    <a:cubicBezTo>
                      <a:pt x="25168" y="30312"/>
                      <a:pt x="21214" y="28993"/>
                      <a:pt x="18578" y="28993"/>
                    </a:cubicBezTo>
                    <a:cubicBezTo>
                      <a:pt x="15942" y="28993"/>
                      <a:pt x="14625" y="27676"/>
                      <a:pt x="11989" y="27676"/>
                    </a:cubicBezTo>
                    <a:cubicBezTo>
                      <a:pt x="8035" y="26358"/>
                      <a:pt x="-1191" y="21086"/>
                      <a:pt x="128" y="14497"/>
                    </a:cubicBezTo>
                    <a:cubicBezTo>
                      <a:pt x="1445" y="7907"/>
                      <a:pt x="8035" y="5271"/>
                      <a:pt x="13307" y="3954"/>
                    </a:cubicBezTo>
                    <a:cubicBezTo>
                      <a:pt x="14625" y="3954"/>
                      <a:pt x="15942" y="2635"/>
                      <a:pt x="15942" y="2635"/>
                    </a:cubicBezTo>
                    <a:cubicBezTo>
                      <a:pt x="18578" y="1318"/>
                      <a:pt x="22532" y="0"/>
                      <a:pt x="25168" y="0"/>
                    </a:cubicBezTo>
                    <a:cubicBezTo>
                      <a:pt x="33076" y="0"/>
                      <a:pt x="39665" y="5271"/>
                      <a:pt x="43619" y="15814"/>
                    </a:cubicBezTo>
                    <a:cubicBezTo>
                      <a:pt x="43619" y="17133"/>
                      <a:pt x="44936" y="18450"/>
                      <a:pt x="44936" y="19769"/>
                    </a:cubicBezTo>
                    <a:cubicBezTo>
                      <a:pt x="48890" y="30312"/>
                      <a:pt x="51526" y="34265"/>
                      <a:pt x="62069" y="36901"/>
                    </a:cubicBezTo>
                    <a:cubicBezTo>
                      <a:pt x="63387" y="36901"/>
                      <a:pt x="66023" y="38219"/>
                      <a:pt x="67341" y="38219"/>
                    </a:cubicBezTo>
                    <a:cubicBezTo>
                      <a:pt x="69977" y="38219"/>
                      <a:pt x="73931" y="39537"/>
                      <a:pt x="76567" y="40855"/>
                    </a:cubicBezTo>
                    <a:cubicBezTo>
                      <a:pt x="77884" y="40855"/>
                      <a:pt x="79203" y="42173"/>
                      <a:pt x="80520" y="43491"/>
                    </a:cubicBezTo>
                    <a:cubicBezTo>
                      <a:pt x="81838" y="44809"/>
                      <a:pt x="81838" y="44809"/>
                      <a:pt x="83156" y="44809"/>
                    </a:cubicBezTo>
                    <a:cubicBezTo>
                      <a:pt x="84474" y="44809"/>
                      <a:pt x="87110" y="46127"/>
                      <a:pt x="89746" y="46127"/>
                    </a:cubicBezTo>
                    <a:cubicBezTo>
                      <a:pt x="92382" y="46127"/>
                      <a:pt x="95017" y="46127"/>
                      <a:pt x="97653" y="46127"/>
                    </a:cubicBezTo>
                    <a:cubicBezTo>
                      <a:pt x="100289" y="46127"/>
                      <a:pt x="104242" y="46127"/>
                      <a:pt x="106878" y="46127"/>
                    </a:cubicBezTo>
                    <a:cubicBezTo>
                      <a:pt x="113468" y="46127"/>
                      <a:pt x="124011" y="47445"/>
                      <a:pt x="126647" y="61941"/>
                    </a:cubicBezTo>
                    <a:cubicBezTo>
                      <a:pt x="126647" y="65896"/>
                      <a:pt x="126647" y="68531"/>
                      <a:pt x="126647" y="72485"/>
                    </a:cubicBezTo>
                    <a:cubicBezTo>
                      <a:pt x="126647" y="75120"/>
                      <a:pt x="126647" y="79075"/>
                      <a:pt x="126647" y="81710"/>
                    </a:cubicBezTo>
                    <a:cubicBezTo>
                      <a:pt x="127965" y="88300"/>
                      <a:pt x="130601" y="94889"/>
                      <a:pt x="134554" y="101479"/>
                    </a:cubicBezTo>
                    <a:cubicBezTo>
                      <a:pt x="135873" y="102797"/>
                      <a:pt x="135873" y="104115"/>
                      <a:pt x="137190" y="106751"/>
                    </a:cubicBezTo>
                    <a:cubicBezTo>
                      <a:pt x="142462" y="117294"/>
                      <a:pt x="146416" y="127837"/>
                      <a:pt x="147733" y="137063"/>
                    </a:cubicBezTo>
                    <a:lnTo>
                      <a:pt x="150369" y="144971"/>
                    </a:lnTo>
                    <a:lnTo>
                      <a:pt x="143780" y="137063"/>
                    </a:lnTo>
                    <a:close/>
                  </a:path>
                </a:pathLst>
              </a:custGeom>
              <a:grpFill/>
              <a:ln w="6350" cap="flat">
                <a:solidFill>
                  <a:srgbClr val="94C33D"/>
                </a:solid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E114C13-B52F-BE84-D4E8-53B6257C829D}"/>
                  </a:ext>
                </a:extLst>
              </p:cNvPr>
              <p:cNvSpPr/>
              <p:nvPr/>
            </p:nvSpPr>
            <p:spPr>
              <a:xfrm>
                <a:off x="6888221" y="8713879"/>
                <a:ext cx="164739" cy="152878"/>
              </a:xfrm>
              <a:custGeom>
                <a:avLst/>
                <a:gdLst>
                  <a:gd name="connsiteX0" fmla="*/ 164739 w 164739"/>
                  <a:gd name="connsiteY0" fmla="*/ 152878 h 152878"/>
                  <a:gd name="connsiteX1" fmla="*/ 147606 w 164739"/>
                  <a:gd name="connsiteY1" fmla="*/ 142335 h 152878"/>
                  <a:gd name="connsiteX2" fmla="*/ 142335 w 164739"/>
                  <a:gd name="connsiteY2" fmla="*/ 137063 h 152878"/>
                  <a:gd name="connsiteX3" fmla="*/ 142335 w 164739"/>
                  <a:gd name="connsiteY3" fmla="*/ 137063 h 152878"/>
                  <a:gd name="connsiteX4" fmla="*/ 141017 w 164739"/>
                  <a:gd name="connsiteY4" fmla="*/ 137063 h 152878"/>
                  <a:gd name="connsiteX5" fmla="*/ 137063 w 164739"/>
                  <a:gd name="connsiteY5" fmla="*/ 135745 h 152878"/>
                  <a:gd name="connsiteX6" fmla="*/ 133109 w 164739"/>
                  <a:gd name="connsiteY6" fmla="*/ 134427 h 152878"/>
                  <a:gd name="connsiteX7" fmla="*/ 115976 w 164739"/>
                  <a:gd name="connsiteY7" fmla="*/ 123884 h 152878"/>
                  <a:gd name="connsiteX8" fmla="*/ 109387 w 164739"/>
                  <a:gd name="connsiteY8" fmla="*/ 110705 h 152878"/>
                  <a:gd name="connsiteX9" fmla="*/ 108069 w 164739"/>
                  <a:gd name="connsiteY9" fmla="*/ 108069 h 152878"/>
                  <a:gd name="connsiteX10" fmla="*/ 98844 w 164739"/>
                  <a:gd name="connsiteY10" fmla="*/ 94890 h 152878"/>
                  <a:gd name="connsiteX11" fmla="*/ 84347 w 164739"/>
                  <a:gd name="connsiteY11" fmla="*/ 89618 h 152878"/>
                  <a:gd name="connsiteX12" fmla="*/ 81711 w 164739"/>
                  <a:gd name="connsiteY12" fmla="*/ 89618 h 152878"/>
                  <a:gd name="connsiteX13" fmla="*/ 80392 w 164739"/>
                  <a:gd name="connsiteY13" fmla="*/ 89618 h 152878"/>
                  <a:gd name="connsiteX14" fmla="*/ 63260 w 164739"/>
                  <a:gd name="connsiteY14" fmla="*/ 81711 h 152878"/>
                  <a:gd name="connsiteX15" fmla="*/ 57989 w 164739"/>
                  <a:gd name="connsiteY15" fmla="*/ 72485 h 152878"/>
                  <a:gd name="connsiteX16" fmla="*/ 55353 w 164739"/>
                  <a:gd name="connsiteY16" fmla="*/ 67214 h 152878"/>
                  <a:gd name="connsiteX17" fmla="*/ 51399 w 164739"/>
                  <a:gd name="connsiteY17" fmla="*/ 64578 h 152878"/>
                  <a:gd name="connsiteX18" fmla="*/ 46127 w 164739"/>
                  <a:gd name="connsiteY18" fmla="*/ 59306 h 152878"/>
                  <a:gd name="connsiteX19" fmla="*/ 39537 w 164739"/>
                  <a:gd name="connsiteY19" fmla="*/ 50081 h 152878"/>
                  <a:gd name="connsiteX20" fmla="*/ 31630 w 164739"/>
                  <a:gd name="connsiteY20" fmla="*/ 40856 h 152878"/>
                  <a:gd name="connsiteX21" fmla="*/ 22405 w 164739"/>
                  <a:gd name="connsiteY21" fmla="*/ 38220 h 152878"/>
                  <a:gd name="connsiteX22" fmla="*/ 15815 w 164739"/>
                  <a:gd name="connsiteY22" fmla="*/ 36901 h 152878"/>
                  <a:gd name="connsiteX23" fmla="*/ 0 w 164739"/>
                  <a:gd name="connsiteY23" fmla="*/ 18451 h 152878"/>
                  <a:gd name="connsiteX24" fmla="*/ 17133 w 164739"/>
                  <a:gd name="connsiteY24" fmla="*/ 3954 h 152878"/>
                  <a:gd name="connsiteX25" fmla="*/ 19769 w 164739"/>
                  <a:gd name="connsiteY25" fmla="*/ 2636 h 152878"/>
                  <a:gd name="connsiteX26" fmla="*/ 30312 w 164739"/>
                  <a:gd name="connsiteY26" fmla="*/ 0 h 152878"/>
                  <a:gd name="connsiteX27" fmla="*/ 54034 w 164739"/>
                  <a:gd name="connsiteY27" fmla="*/ 18451 h 152878"/>
                  <a:gd name="connsiteX28" fmla="*/ 55353 w 164739"/>
                  <a:gd name="connsiteY28" fmla="*/ 22405 h 152878"/>
                  <a:gd name="connsiteX29" fmla="*/ 68532 w 164739"/>
                  <a:gd name="connsiteY29" fmla="*/ 36901 h 152878"/>
                  <a:gd name="connsiteX30" fmla="*/ 73803 w 164739"/>
                  <a:gd name="connsiteY30" fmla="*/ 38220 h 152878"/>
                  <a:gd name="connsiteX31" fmla="*/ 84347 w 164739"/>
                  <a:gd name="connsiteY31" fmla="*/ 40856 h 152878"/>
                  <a:gd name="connsiteX32" fmla="*/ 89618 w 164739"/>
                  <a:gd name="connsiteY32" fmla="*/ 43491 h 152878"/>
                  <a:gd name="connsiteX33" fmla="*/ 90936 w 164739"/>
                  <a:gd name="connsiteY33" fmla="*/ 44809 h 152878"/>
                  <a:gd name="connsiteX34" fmla="*/ 102797 w 164739"/>
                  <a:gd name="connsiteY34" fmla="*/ 44809 h 152878"/>
                  <a:gd name="connsiteX35" fmla="*/ 112023 w 164739"/>
                  <a:gd name="connsiteY35" fmla="*/ 43491 h 152878"/>
                  <a:gd name="connsiteX36" fmla="*/ 135745 w 164739"/>
                  <a:gd name="connsiteY36" fmla="*/ 63260 h 152878"/>
                  <a:gd name="connsiteX37" fmla="*/ 135745 w 164739"/>
                  <a:gd name="connsiteY37" fmla="*/ 73804 h 152878"/>
                  <a:gd name="connsiteX38" fmla="*/ 135745 w 164739"/>
                  <a:gd name="connsiteY38" fmla="*/ 83028 h 152878"/>
                  <a:gd name="connsiteX39" fmla="*/ 143653 w 164739"/>
                  <a:gd name="connsiteY39" fmla="*/ 101480 h 152878"/>
                  <a:gd name="connsiteX40" fmla="*/ 146288 w 164739"/>
                  <a:gd name="connsiteY40" fmla="*/ 106751 h 152878"/>
                  <a:gd name="connsiteX41" fmla="*/ 158150 w 164739"/>
                  <a:gd name="connsiteY41" fmla="*/ 137063 h 152878"/>
                  <a:gd name="connsiteX42" fmla="*/ 164739 w 164739"/>
                  <a:gd name="connsiteY42" fmla="*/ 152878 h 152878"/>
                  <a:gd name="connsiteX43" fmla="*/ 31630 w 164739"/>
                  <a:gd name="connsiteY43" fmla="*/ 5272 h 152878"/>
                  <a:gd name="connsiteX44" fmla="*/ 25041 w 164739"/>
                  <a:gd name="connsiteY44" fmla="*/ 6590 h 152878"/>
                  <a:gd name="connsiteX45" fmla="*/ 21086 w 164739"/>
                  <a:gd name="connsiteY45" fmla="*/ 7908 h 152878"/>
                  <a:gd name="connsiteX46" fmla="*/ 10543 w 164739"/>
                  <a:gd name="connsiteY46" fmla="*/ 14498 h 152878"/>
                  <a:gd name="connsiteX47" fmla="*/ 18451 w 164739"/>
                  <a:gd name="connsiteY47" fmla="*/ 22405 h 152878"/>
                  <a:gd name="connsiteX48" fmla="*/ 23722 w 164739"/>
                  <a:gd name="connsiteY48" fmla="*/ 23722 h 152878"/>
                  <a:gd name="connsiteX49" fmla="*/ 34265 w 164739"/>
                  <a:gd name="connsiteY49" fmla="*/ 27677 h 152878"/>
                  <a:gd name="connsiteX50" fmla="*/ 46127 w 164739"/>
                  <a:gd name="connsiteY50" fmla="*/ 42173 h 152878"/>
                  <a:gd name="connsiteX51" fmla="*/ 51399 w 164739"/>
                  <a:gd name="connsiteY51" fmla="*/ 50081 h 152878"/>
                  <a:gd name="connsiteX52" fmla="*/ 55353 w 164739"/>
                  <a:gd name="connsiteY52" fmla="*/ 54035 h 152878"/>
                  <a:gd name="connsiteX53" fmla="*/ 60624 w 164739"/>
                  <a:gd name="connsiteY53" fmla="*/ 59306 h 152878"/>
                  <a:gd name="connsiteX54" fmla="*/ 64578 w 164739"/>
                  <a:gd name="connsiteY54" fmla="*/ 65896 h 152878"/>
                  <a:gd name="connsiteX55" fmla="*/ 68532 w 164739"/>
                  <a:gd name="connsiteY55" fmla="*/ 72485 h 152878"/>
                  <a:gd name="connsiteX56" fmla="*/ 79075 w 164739"/>
                  <a:gd name="connsiteY56" fmla="*/ 76439 h 152878"/>
                  <a:gd name="connsiteX57" fmla="*/ 80392 w 164739"/>
                  <a:gd name="connsiteY57" fmla="*/ 76439 h 152878"/>
                  <a:gd name="connsiteX58" fmla="*/ 83028 w 164739"/>
                  <a:gd name="connsiteY58" fmla="*/ 76439 h 152878"/>
                  <a:gd name="connsiteX59" fmla="*/ 101480 w 164739"/>
                  <a:gd name="connsiteY59" fmla="*/ 83028 h 152878"/>
                  <a:gd name="connsiteX60" fmla="*/ 113340 w 164739"/>
                  <a:gd name="connsiteY60" fmla="*/ 100162 h 152878"/>
                  <a:gd name="connsiteX61" fmla="*/ 114659 w 164739"/>
                  <a:gd name="connsiteY61" fmla="*/ 104115 h 152878"/>
                  <a:gd name="connsiteX62" fmla="*/ 119930 w 164739"/>
                  <a:gd name="connsiteY62" fmla="*/ 114659 h 152878"/>
                  <a:gd name="connsiteX63" fmla="*/ 131791 w 164739"/>
                  <a:gd name="connsiteY63" fmla="*/ 121248 h 152878"/>
                  <a:gd name="connsiteX64" fmla="*/ 137063 w 164739"/>
                  <a:gd name="connsiteY64" fmla="*/ 122566 h 152878"/>
                  <a:gd name="connsiteX65" fmla="*/ 139699 w 164739"/>
                  <a:gd name="connsiteY65" fmla="*/ 123884 h 152878"/>
                  <a:gd name="connsiteX66" fmla="*/ 144971 w 164739"/>
                  <a:gd name="connsiteY66" fmla="*/ 125202 h 152878"/>
                  <a:gd name="connsiteX67" fmla="*/ 146288 w 164739"/>
                  <a:gd name="connsiteY67" fmla="*/ 126520 h 152878"/>
                  <a:gd name="connsiteX68" fmla="*/ 137063 w 164739"/>
                  <a:gd name="connsiteY68" fmla="*/ 104115 h 152878"/>
                  <a:gd name="connsiteX69" fmla="*/ 134427 w 164739"/>
                  <a:gd name="connsiteY69" fmla="*/ 98844 h 152878"/>
                  <a:gd name="connsiteX70" fmla="*/ 126519 w 164739"/>
                  <a:gd name="connsiteY70" fmla="*/ 77757 h 152878"/>
                  <a:gd name="connsiteX71" fmla="*/ 126519 w 164739"/>
                  <a:gd name="connsiteY71" fmla="*/ 67214 h 152878"/>
                  <a:gd name="connsiteX72" fmla="*/ 126519 w 164739"/>
                  <a:gd name="connsiteY72" fmla="*/ 57989 h 152878"/>
                  <a:gd name="connsiteX73" fmla="*/ 112023 w 164739"/>
                  <a:gd name="connsiteY73" fmla="*/ 46127 h 152878"/>
                  <a:gd name="connsiteX74" fmla="*/ 104115 w 164739"/>
                  <a:gd name="connsiteY74" fmla="*/ 46127 h 152878"/>
                  <a:gd name="connsiteX75" fmla="*/ 86982 w 164739"/>
                  <a:gd name="connsiteY75" fmla="*/ 46127 h 152878"/>
                  <a:gd name="connsiteX76" fmla="*/ 83028 w 164739"/>
                  <a:gd name="connsiteY76" fmla="*/ 43491 h 152878"/>
                  <a:gd name="connsiteX77" fmla="*/ 81711 w 164739"/>
                  <a:gd name="connsiteY77" fmla="*/ 42173 h 152878"/>
                  <a:gd name="connsiteX78" fmla="*/ 73803 w 164739"/>
                  <a:gd name="connsiteY78" fmla="*/ 40856 h 152878"/>
                  <a:gd name="connsiteX79" fmla="*/ 67213 w 164739"/>
                  <a:gd name="connsiteY79" fmla="*/ 39537 h 152878"/>
                  <a:gd name="connsiteX80" fmla="*/ 46127 w 164739"/>
                  <a:gd name="connsiteY80" fmla="*/ 19769 h 152878"/>
                  <a:gd name="connsiteX81" fmla="*/ 44809 w 164739"/>
                  <a:gd name="connsiteY81" fmla="*/ 15815 h 152878"/>
                  <a:gd name="connsiteX82" fmla="*/ 31630 w 164739"/>
                  <a:gd name="connsiteY82" fmla="*/ 5272 h 15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4739" h="152878">
                    <a:moveTo>
                      <a:pt x="164739" y="152878"/>
                    </a:moveTo>
                    <a:lnTo>
                      <a:pt x="147606" y="142335"/>
                    </a:lnTo>
                    <a:cubicBezTo>
                      <a:pt x="144971" y="141017"/>
                      <a:pt x="143653" y="138381"/>
                      <a:pt x="142335" y="137063"/>
                    </a:cubicBezTo>
                    <a:cubicBezTo>
                      <a:pt x="142335" y="137063"/>
                      <a:pt x="142335" y="137063"/>
                      <a:pt x="142335" y="137063"/>
                    </a:cubicBezTo>
                    <a:cubicBezTo>
                      <a:pt x="142335" y="137063"/>
                      <a:pt x="141017" y="137063"/>
                      <a:pt x="141017" y="137063"/>
                    </a:cubicBezTo>
                    <a:cubicBezTo>
                      <a:pt x="138381" y="137063"/>
                      <a:pt x="138381" y="135745"/>
                      <a:pt x="137063" y="135745"/>
                    </a:cubicBezTo>
                    <a:cubicBezTo>
                      <a:pt x="135745" y="135745"/>
                      <a:pt x="134427" y="134427"/>
                      <a:pt x="133109" y="134427"/>
                    </a:cubicBezTo>
                    <a:cubicBezTo>
                      <a:pt x="127838" y="133110"/>
                      <a:pt x="121248" y="130474"/>
                      <a:pt x="115976" y="123884"/>
                    </a:cubicBezTo>
                    <a:cubicBezTo>
                      <a:pt x="112023" y="119931"/>
                      <a:pt x="110705" y="114659"/>
                      <a:pt x="109387" y="110705"/>
                    </a:cubicBezTo>
                    <a:lnTo>
                      <a:pt x="108069" y="108069"/>
                    </a:lnTo>
                    <a:cubicBezTo>
                      <a:pt x="105433" y="101480"/>
                      <a:pt x="104115" y="98844"/>
                      <a:pt x="98844" y="94890"/>
                    </a:cubicBezTo>
                    <a:cubicBezTo>
                      <a:pt x="94890" y="92254"/>
                      <a:pt x="90936" y="90936"/>
                      <a:pt x="84347" y="89618"/>
                    </a:cubicBezTo>
                    <a:cubicBezTo>
                      <a:pt x="83028" y="89618"/>
                      <a:pt x="83028" y="89618"/>
                      <a:pt x="81711" y="89618"/>
                    </a:cubicBezTo>
                    <a:lnTo>
                      <a:pt x="80392" y="89618"/>
                    </a:lnTo>
                    <a:cubicBezTo>
                      <a:pt x="75121" y="89618"/>
                      <a:pt x="68532" y="89618"/>
                      <a:pt x="63260" y="81711"/>
                    </a:cubicBezTo>
                    <a:cubicBezTo>
                      <a:pt x="60624" y="79075"/>
                      <a:pt x="59306" y="75121"/>
                      <a:pt x="57989" y="72485"/>
                    </a:cubicBezTo>
                    <a:cubicBezTo>
                      <a:pt x="56670" y="71168"/>
                      <a:pt x="56670" y="68532"/>
                      <a:pt x="55353" y="67214"/>
                    </a:cubicBezTo>
                    <a:cubicBezTo>
                      <a:pt x="54034" y="65896"/>
                      <a:pt x="54034" y="65896"/>
                      <a:pt x="51399" y="64578"/>
                    </a:cubicBezTo>
                    <a:cubicBezTo>
                      <a:pt x="50081" y="63260"/>
                      <a:pt x="47445" y="61942"/>
                      <a:pt x="46127" y="59306"/>
                    </a:cubicBezTo>
                    <a:cubicBezTo>
                      <a:pt x="43491" y="56670"/>
                      <a:pt x="42173" y="52717"/>
                      <a:pt x="39537" y="50081"/>
                    </a:cubicBezTo>
                    <a:cubicBezTo>
                      <a:pt x="36901" y="44809"/>
                      <a:pt x="35584" y="42173"/>
                      <a:pt x="31630" y="40856"/>
                    </a:cubicBezTo>
                    <a:cubicBezTo>
                      <a:pt x="28994" y="39537"/>
                      <a:pt x="26358" y="39537"/>
                      <a:pt x="22405" y="38220"/>
                    </a:cubicBezTo>
                    <a:cubicBezTo>
                      <a:pt x="19769" y="36901"/>
                      <a:pt x="18451" y="36901"/>
                      <a:pt x="15815" y="36901"/>
                    </a:cubicBezTo>
                    <a:cubicBezTo>
                      <a:pt x="10543" y="35584"/>
                      <a:pt x="0" y="27677"/>
                      <a:pt x="0" y="18451"/>
                    </a:cubicBezTo>
                    <a:cubicBezTo>
                      <a:pt x="1318" y="9226"/>
                      <a:pt x="10543" y="5272"/>
                      <a:pt x="17133" y="3954"/>
                    </a:cubicBezTo>
                    <a:cubicBezTo>
                      <a:pt x="18451" y="3954"/>
                      <a:pt x="19769" y="2636"/>
                      <a:pt x="19769" y="2636"/>
                    </a:cubicBezTo>
                    <a:cubicBezTo>
                      <a:pt x="23722" y="1318"/>
                      <a:pt x="27676" y="0"/>
                      <a:pt x="30312" y="0"/>
                    </a:cubicBezTo>
                    <a:cubicBezTo>
                      <a:pt x="36901" y="0"/>
                      <a:pt x="47445" y="2636"/>
                      <a:pt x="54034" y="18451"/>
                    </a:cubicBezTo>
                    <a:cubicBezTo>
                      <a:pt x="55353" y="19769"/>
                      <a:pt x="55353" y="21087"/>
                      <a:pt x="55353" y="22405"/>
                    </a:cubicBezTo>
                    <a:cubicBezTo>
                      <a:pt x="59306" y="31630"/>
                      <a:pt x="60624" y="34266"/>
                      <a:pt x="68532" y="36901"/>
                    </a:cubicBezTo>
                    <a:cubicBezTo>
                      <a:pt x="69849" y="36901"/>
                      <a:pt x="72485" y="38220"/>
                      <a:pt x="73803" y="38220"/>
                    </a:cubicBezTo>
                    <a:cubicBezTo>
                      <a:pt x="76439" y="38220"/>
                      <a:pt x="80392" y="39537"/>
                      <a:pt x="84347" y="40856"/>
                    </a:cubicBezTo>
                    <a:cubicBezTo>
                      <a:pt x="86982" y="42173"/>
                      <a:pt x="88300" y="43491"/>
                      <a:pt x="89618" y="43491"/>
                    </a:cubicBezTo>
                    <a:cubicBezTo>
                      <a:pt x="89618" y="43491"/>
                      <a:pt x="90936" y="44809"/>
                      <a:pt x="90936" y="44809"/>
                    </a:cubicBezTo>
                    <a:cubicBezTo>
                      <a:pt x="92254" y="44809"/>
                      <a:pt x="98844" y="44809"/>
                      <a:pt x="102797" y="44809"/>
                    </a:cubicBezTo>
                    <a:cubicBezTo>
                      <a:pt x="106751" y="44809"/>
                      <a:pt x="109387" y="43491"/>
                      <a:pt x="112023" y="43491"/>
                    </a:cubicBezTo>
                    <a:cubicBezTo>
                      <a:pt x="126519" y="43491"/>
                      <a:pt x="134427" y="50081"/>
                      <a:pt x="135745" y="63260"/>
                    </a:cubicBezTo>
                    <a:cubicBezTo>
                      <a:pt x="135745" y="67214"/>
                      <a:pt x="135745" y="71168"/>
                      <a:pt x="135745" y="73804"/>
                    </a:cubicBezTo>
                    <a:cubicBezTo>
                      <a:pt x="135745" y="77757"/>
                      <a:pt x="135745" y="80393"/>
                      <a:pt x="135745" y="83028"/>
                    </a:cubicBezTo>
                    <a:cubicBezTo>
                      <a:pt x="137063" y="89618"/>
                      <a:pt x="139699" y="94890"/>
                      <a:pt x="143653" y="101480"/>
                    </a:cubicBezTo>
                    <a:cubicBezTo>
                      <a:pt x="144971" y="102797"/>
                      <a:pt x="144971" y="104115"/>
                      <a:pt x="146288" y="106751"/>
                    </a:cubicBezTo>
                    <a:cubicBezTo>
                      <a:pt x="151560" y="117295"/>
                      <a:pt x="155514" y="129155"/>
                      <a:pt x="158150" y="137063"/>
                    </a:cubicBezTo>
                    <a:lnTo>
                      <a:pt x="164739" y="152878"/>
                    </a:lnTo>
                    <a:close/>
                    <a:moveTo>
                      <a:pt x="31630" y="5272"/>
                    </a:moveTo>
                    <a:cubicBezTo>
                      <a:pt x="28994" y="5272"/>
                      <a:pt x="27676" y="5272"/>
                      <a:pt x="25041" y="6590"/>
                    </a:cubicBezTo>
                    <a:cubicBezTo>
                      <a:pt x="23722" y="6590"/>
                      <a:pt x="22405" y="7908"/>
                      <a:pt x="21086" y="7908"/>
                    </a:cubicBezTo>
                    <a:cubicBezTo>
                      <a:pt x="17133" y="9226"/>
                      <a:pt x="10543" y="11862"/>
                      <a:pt x="10543" y="14498"/>
                    </a:cubicBezTo>
                    <a:cubicBezTo>
                      <a:pt x="10543" y="17133"/>
                      <a:pt x="15815" y="21087"/>
                      <a:pt x="18451" y="22405"/>
                    </a:cubicBezTo>
                    <a:cubicBezTo>
                      <a:pt x="19769" y="22405"/>
                      <a:pt x="22405" y="23722"/>
                      <a:pt x="23722" y="23722"/>
                    </a:cubicBezTo>
                    <a:cubicBezTo>
                      <a:pt x="27676" y="25041"/>
                      <a:pt x="31630" y="26358"/>
                      <a:pt x="34265" y="27677"/>
                    </a:cubicBezTo>
                    <a:cubicBezTo>
                      <a:pt x="40855" y="30312"/>
                      <a:pt x="43491" y="36901"/>
                      <a:pt x="46127" y="42173"/>
                    </a:cubicBezTo>
                    <a:cubicBezTo>
                      <a:pt x="47445" y="44809"/>
                      <a:pt x="48763" y="47445"/>
                      <a:pt x="51399" y="50081"/>
                    </a:cubicBezTo>
                    <a:cubicBezTo>
                      <a:pt x="52717" y="51399"/>
                      <a:pt x="54034" y="52717"/>
                      <a:pt x="55353" y="54035"/>
                    </a:cubicBezTo>
                    <a:cubicBezTo>
                      <a:pt x="57989" y="55353"/>
                      <a:pt x="59306" y="56670"/>
                      <a:pt x="60624" y="59306"/>
                    </a:cubicBezTo>
                    <a:cubicBezTo>
                      <a:pt x="61942" y="61942"/>
                      <a:pt x="63260" y="63260"/>
                      <a:pt x="64578" y="65896"/>
                    </a:cubicBezTo>
                    <a:cubicBezTo>
                      <a:pt x="65896" y="68532"/>
                      <a:pt x="67213" y="71168"/>
                      <a:pt x="68532" y="72485"/>
                    </a:cubicBezTo>
                    <a:cubicBezTo>
                      <a:pt x="71168" y="76439"/>
                      <a:pt x="75121" y="76439"/>
                      <a:pt x="79075" y="76439"/>
                    </a:cubicBezTo>
                    <a:lnTo>
                      <a:pt x="80392" y="76439"/>
                    </a:lnTo>
                    <a:cubicBezTo>
                      <a:pt x="81711" y="76439"/>
                      <a:pt x="81711" y="76439"/>
                      <a:pt x="83028" y="76439"/>
                    </a:cubicBezTo>
                    <a:cubicBezTo>
                      <a:pt x="90936" y="77757"/>
                      <a:pt x="96208" y="79075"/>
                      <a:pt x="101480" y="83028"/>
                    </a:cubicBezTo>
                    <a:cubicBezTo>
                      <a:pt x="108069" y="88300"/>
                      <a:pt x="110705" y="92254"/>
                      <a:pt x="113340" y="100162"/>
                    </a:cubicBezTo>
                    <a:lnTo>
                      <a:pt x="114659" y="104115"/>
                    </a:lnTo>
                    <a:cubicBezTo>
                      <a:pt x="115976" y="108069"/>
                      <a:pt x="117295" y="112023"/>
                      <a:pt x="119930" y="114659"/>
                    </a:cubicBezTo>
                    <a:cubicBezTo>
                      <a:pt x="122566" y="118612"/>
                      <a:pt x="127838" y="119931"/>
                      <a:pt x="131791" y="121248"/>
                    </a:cubicBezTo>
                    <a:cubicBezTo>
                      <a:pt x="133109" y="121248"/>
                      <a:pt x="135745" y="122566"/>
                      <a:pt x="137063" y="122566"/>
                    </a:cubicBezTo>
                    <a:cubicBezTo>
                      <a:pt x="137063" y="122566"/>
                      <a:pt x="138381" y="122566"/>
                      <a:pt x="139699" y="123884"/>
                    </a:cubicBezTo>
                    <a:cubicBezTo>
                      <a:pt x="143653" y="125202"/>
                      <a:pt x="144971" y="125202"/>
                      <a:pt x="144971" y="125202"/>
                    </a:cubicBezTo>
                    <a:cubicBezTo>
                      <a:pt x="144971" y="125202"/>
                      <a:pt x="146288" y="126520"/>
                      <a:pt x="146288" y="126520"/>
                    </a:cubicBezTo>
                    <a:cubicBezTo>
                      <a:pt x="143653" y="119931"/>
                      <a:pt x="141017" y="112023"/>
                      <a:pt x="137063" y="104115"/>
                    </a:cubicBezTo>
                    <a:cubicBezTo>
                      <a:pt x="135745" y="102797"/>
                      <a:pt x="135745" y="101480"/>
                      <a:pt x="134427" y="98844"/>
                    </a:cubicBezTo>
                    <a:cubicBezTo>
                      <a:pt x="130474" y="92254"/>
                      <a:pt x="127838" y="85664"/>
                      <a:pt x="126519" y="77757"/>
                    </a:cubicBezTo>
                    <a:cubicBezTo>
                      <a:pt x="126519" y="73804"/>
                      <a:pt x="126519" y="69849"/>
                      <a:pt x="126519" y="67214"/>
                    </a:cubicBezTo>
                    <a:cubicBezTo>
                      <a:pt x="126519" y="63260"/>
                      <a:pt x="126519" y="60625"/>
                      <a:pt x="126519" y="57989"/>
                    </a:cubicBezTo>
                    <a:cubicBezTo>
                      <a:pt x="125202" y="47445"/>
                      <a:pt x="119930" y="46127"/>
                      <a:pt x="112023" y="46127"/>
                    </a:cubicBezTo>
                    <a:cubicBezTo>
                      <a:pt x="109387" y="46127"/>
                      <a:pt x="106751" y="46127"/>
                      <a:pt x="104115" y="46127"/>
                    </a:cubicBezTo>
                    <a:cubicBezTo>
                      <a:pt x="96208" y="47445"/>
                      <a:pt x="90936" y="47445"/>
                      <a:pt x="86982" y="46127"/>
                    </a:cubicBezTo>
                    <a:cubicBezTo>
                      <a:pt x="85664" y="44809"/>
                      <a:pt x="84347" y="44809"/>
                      <a:pt x="83028" y="43491"/>
                    </a:cubicBezTo>
                    <a:cubicBezTo>
                      <a:pt x="81711" y="42173"/>
                      <a:pt x="81711" y="42173"/>
                      <a:pt x="81711" y="42173"/>
                    </a:cubicBezTo>
                    <a:cubicBezTo>
                      <a:pt x="79075" y="40856"/>
                      <a:pt x="76439" y="40856"/>
                      <a:pt x="73803" y="40856"/>
                    </a:cubicBezTo>
                    <a:cubicBezTo>
                      <a:pt x="71168" y="40856"/>
                      <a:pt x="69849" y="39537"/>
                      <a:pt x="67213" y="39537"/>
                    </a:cubicBezTo>
                    <a:cubicBezTo>
                      <a:pt x="55353" y="36901"/>
                      <a:pt x="51399" y="30312"/>
                      <a:pt x="46127" y="19769"/>
                    </a:cubicBezTo>
                    <a:cubicBezTo>
                      <a:pt x="46127" y="18451"/>
                      <a:pt x="44809" y="17133"/>
                      <a:pt x="44809" y="15815"/>
                    </a:cubicBezTo>
                    <a:cubicBezTo>
                      <a:pt x="39537" y="5272"/>
                      <a:pt x="32948" y="5272"/>
                      <a:pt x="31630" y="5272"/>
                    </a:cubicBezTo>
                    <a:close/>
                  </a:path>
                </a:pathLst>
              </a:custGeom>
              <a:grpFill/>
              <a:ln w="6350" cap="flat">
                <a:solidFill>
                  <a:srgbClr val="94C33D"/>
                </a:solidFill>
                <a:prstDash val="solid"/>
                <a:miter/>
              </a:ln>
            </p:spPr>
            <p:txBody>
              <a:bodyPr rtlCol="0" anchor="ctr"/>
              <a:lstStyle/>
              <a:p>
                <a:endParaRPr lang="en-US"/>
              </a:p>
            </p:txBody>
          </p:sp>
        </p:grpSp>
        <p:grpSp>
          <p:nvGrpSpPr>
            <p:cNvPr id="147" name="Graphic 5">
              <a:extLst>
                <a:ext uri="{FF2B5EF4-FFF2-40B4-BE49-F238E27FC236}">
                  <a16:creationId xmlns:a16="http://schemas.microsoft.com/office/drawing/2014/main" id="{B7C2821D-FA27-D3C0-3F84-ACC4D194C29F}"/>
                </a:ext>
              </a:extLst>
            </p:cNvPr>
            <p:cNvGrpSpPr/>
            <p:nvPr/>
          </p:nvGrpSpPr>
          <p:grpSpPr>
            <a:xfrm>
              <a:off x="7185991" y="8642712"/>
              <a:ext cx="73922" cy="75120"/>
              <a:chOff x="7185991" y="8642712"/>
              <a:chExt cx="73922" cy="75120"/>
            </a:xfrm>
            <a:grpFill/>
          </p:grpSpPr>
          <p:sp>
            <p:nvSpPr>
              <p:cNvPr id="148" name="Freeform 147">
                <a:extLst>
                  <a:ext uri="{FF2B5EF4-FFF2-40B4-BE49-F238E27FC236}">
                    <a16:creationId xmlns:a16="http://schemas.microsoft.com/office/drawing/2014/main" id="{312E07CC-4E6C-49A6-2F22-8EC7BDF44714}"/>
                  </a:ext>
                </a:extLst>
              </p:cNvPr>
              <p:cNvSpPr/>
              <p:nvPr/>
            </p:nvSpPr>
            <p:spPr>
              <a:xfrm>
                <a:off x="7194072" y="8646666"/>
                <a:ext cx="63013" cy="64577"/>
              </a:xfrm>
              <a:custGeom>
                <a:avLst/>
                <a:gdLst>
                  <a:gd name="connsiteX0" fmla="*/ 35489 w 63013"/>
                  <a:gd name="connsiteY0" fmla="*/ 64577 h 64577"/>
                  <a:gd name="connsiteX1" fmla="*/ 26263 w 63013"/>
                  <a:gd name="connsiteY1" fmla="*/ 61942 h 64577"/>
                  <a:gd name="connsiteX2" fmla="*/ 24945 w 63013"/>
                  <a:gd name="connsiteY2" fmla="*/ 47445 h 64577"/>
                  <a:gd name="connsiteX3" fmla="*/ 27581 w 63013"/>
                  <a:gd name="connsiteY3" fmla="*/ 43491 h 64577"/>
                  <a:gd name="connsiteX4" fmla="*/ 22310 w 63013"/>
                  <a:gd name="connsiteY4" fmla="*/ 39537 h 64577"/>
                  <a:gd name="connsiteX5" fmla="*/ 18355 w 63013"/>
                  <a:gd name="connsiteY5" fmla="*/ 40855 h 64577"/>
                  <a:gd name="connsiteX6" fmla="*/ 15720 w 63013"/>
                  <a:gd name="connsiteY6" fmla="*/ 42173 h 64577"/>
                  <a:gd name="connsiteX7" fmla="*/ 7812 w 63013"/>
                  <a:gd name="connsiteY7" fmla="*/ 46127 h 64577"/>
                  <a:gd name="connsiteX8" fmla="*/ 2541 w 63013"/>
                  <a:gd name="connsiteY8" fmla="*/ 43491 h 64577"/>
                  <a:gd name="connsiteX9" fmla="*/ 5176 w 63013"/>
                  <a:gd name="connsiteY9" fmla="*/ 22405 h 64577"/>
                  <a:gd name="connsiteX10" fmla="*/ 36807 w 63013"/>
                  <a:gd name="connsiteY10" fmla="*/ 0 h 64577"/>
                  <a:gd name="connsiteX11" fmla="*/ 39443 w 63013"/>
                  <a:gd name="connsiteY11" fmla="*/ 0 h 64577"/>
                  <a:gd name="connsiteX12" fmla="*/ 59211 w 63013"/>
                  <a:gd name="connsiteY12" fmla="*/ 11861 h 64577"/>
                  <a:gd name="connsiteX13" fmla="*/ 57893 w 63013"/>
                  <a:gd name="connsiteY13" fmla="*/ 32948 h 64577"/>
                  <a:gd name="connsiteX14" fmla="*/ 53939 w 63013"/>
                  <a:gd name="connsiteY14" fmla="*/ 36901 h 64577"/>
                  <a:gd name="connsiteX15" fmla="*/ 49986 w 63013"/>
                  <a:gd name="connsiteY15" fmla="*/ 40855 h 64577"/>
                  <a:gd name="connsiteX16" fmla="*/ 49986 w 63013"/>
                  <a:gd name="connsiteY16" fmla="*/ 47445 h 64577"/>
                  <a:gd name="connsiteX17" fmla="*/ 49986 w 63013"/>
                  <a:gd name="connsiteY17" fmla="*/ 51398 h 64577"/>
                  <a:gd name="connsiteX18" fmla="*/ 42079 w 63013"/>
                  <a:gd name="connsiteY18" fmla="*/ 63260 h 64577"/>
                  <a:gd name="connsiteX19" fmla="*/ 35489 w 63013"/>
                  <a:gd name="connsiteY19" fmla="*/ 64577 h 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13" h="64577">
                    <a:moveTo>
                      <a:pt x="35489" y="64577"/>
                    </a:moveTo>
                    <a:cubicBezTo>
                      <a:pt x="31535" y="64577"/>
                      <a:pt x="28899" y="63260"/>
                      <a:pt x="26263" y="61942"/>
                    </a:cubicBezTo>
                    <a:cubicBezTo>
                      <a:pt x="19674" y="56670"/>
                      <a:pt x="23627" y="51398"/>
                      <a:pt x="24945" y="47445"/>
                    </a:cubicBezTo>
                    <a:cubicBezTo>
                      <a:pt x="26263" y="46127"/>
                      <a:pt x="27581" y="44809"/>
                      <a:pt x="27581" y="43491"/>
                    </a:cubicBezTo>
                    <a:cubicBezTo>
                      <a:pt x="27581" y="40855"/>
                      <a:pt x="24945" y="39537"/>
                      <a:pt x="22310" y="39537"/>
                    </a:cubicBezTo>
                    <a:cubicBezTo>
                      <a:pt x="20991" y="39537"/>
                      <a:pt x="19674" y="39537"/>
                      <a:pt x="18355" y="40855"/>
                    </a:cubicBezTo>
                    <a:cubicBezTo>
                      <a:pt x="17038" y="40855"/>
                      <a:pt x="17038" y="42173"/>
                      <a:pt x="15720" y="42173"/>
                    </a:cubicBezTo>
                    <a:cubicBezTo>
                      <a:pt x="13084" y="43491"/>
                      <a:pt x="10448" y="46127"/>
                      <a:pt x="7812" y="46127"/>
                    </a:cubicBezTo>
                    <a:cubicBezTo>
                      <a:pt x="5176" y="46127"/>
                      <a:pt x="3859" y="44809"/>
                      <a:pt x="2541" y="43491"/>
                    </a:cubicBezTo>
                    <a:cubicBezTo>
                      <a:pt x="-2731" y="38219"/>
                      <a:pt x="1223" y="26358"/>
                      <a:pt x="5176" y="22405"/>
                    </a:cubicBezTo>
                    <a:cubicBezTo>
                      <a:pt x="11766" y="14497"/>
                      <a:pt x="26263" y="1318"/>
                      <a:pt x="36807" y="0"/>
                    </a:cubicBezTo>
                    <a:cubicBezTo>
                      <a:pt x="38124" y="0"/>
                      <a:pt x="38124" y="0"/>
                      <a:pt x="39443" y="0"/>
                    </a:cubicBezTo>
                    <a:cubicBezTo>
                      <a:pt x="47350" y="0"/>
                      <a:pt x="53939" y="5271"/>
                      <a:pt x="59211" y="11861"/>
                    </a:cubicBezTo>
                    <a:cubicBezTo>
                      <a:pt x="64482" y="17133"/>
                      <a:pt x="64482" y="25040"/>
                      <a:pt x="57893" y="32948"/>
                    </a:cubicBezTo>
                    <a:cubicBezTo>
                      <a:pt x="56575" y="34265"/>
                      <a:pt x="55258" y="35584"/>
                      <a:pt x="53939" y="36901"/>
                    </a:cubicBezTo>
                    <a:cubicBezTo>
                      <a:pt x="51303" y="38219"/>
                      <a:pt x="51303" y="39537"/>
                      <a:pt x="49986" y="40855"/>
                    </a:cubicBezTo>
                    <a:cubicBezTo>
                      <a:pt x="49986" y="42173"/>
                      <a:pt x="49986" y="44809"/>
                      <a:pt x="49986" y="47445"/>
                    </a:cubicBezTo>
                    <a:cubicBezTo>
                      <a:pt x="49986" y="48763"/>
                      <a:pt x="49986" y="50081"/>
                      <a:pt x="49986" y="51398"/>
                    </a:cubicBezTo>
                    <a:cubicBezTo>
                      <a:pt x="49986" y="57988"/>
                      <a:pt x="49986" y="61942"/>
                      <a:pt x="42079" y="63260"/>
                    </a:cubicBezTo>
                    <a:cubicBezTo>
                      <a:pt x="39443" y="64577"/>
                      <a:pt x="36807" y="64577"/>
                      <a:pt x="35489" y="64577"/>
                    </a:cubicBezTo>
                    <a:close/>
                  </a:path>
                </a:pathLst>
              </a:custGeom>
              <a:grpFill/>
              <a:ln w="6350" cap="flat">
                <a:solidFill>
                  <a:srgbClr val="94C33D"/>
                </a:solid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13293AB0-463F-F19E-7785-AC412FBCE2EA}"/>
                  </a:ext>
                </a:extLst>
              </p:cNvPr>
              <p:cNvSpPr/>
              <p:nvPr/>
            </p:nvSpPr>
            <p:spPr>
              <a:xfrm>
                <a:off x="7185991" y="8642712"/>
                <a:ext cx="73922" cy="75120"/>
              </a:xfrm>
              <a:custGeom>
                <a:avLst/>
                <a:gdLst>
                  <a:gd name="connsiteX0" fmla="*/ 43570 w 73922"/>
                  <a:gd name="connsiteY0" fmla="*/ 73803 h 75120"/>
                  <a:gd name="connsiteX1" fmla="*/ 31708 w 73922"/>
                  <a:gd name="connsiteY1" fmla="*/ 69849 h 75120"/>
                  <a:gd name="connsiteX2" fmla="*/ 29073 w 73922"/>
                  <a:gd name="connsiteY2" fmla="*/ 48762 h 75120"/>
                  <a:gd name="connsiteX3" fmla="*/ 29073 w 73922"/>
                  <a:gd name="connsiteY3" fmla="*/ 48762 h 75120"/>
                  <a:gd name="connsiteX4" fmla="*/ 26437 w 73922"/>
                  <a:gd name="connsiteY4" fmla="*/ 48762 h 75120"/>
                  <a:gd name="connsiteX5" fmla="*/ 25119 w 73922"/>
                  <a:gd name="connsiteY5" fmla="*/ 50081 h 75120"/>
                  <a:gd name="connsiteX6" fmla="*/ 13257 w 73922"/>
                  <a:gd name="connsiteY6" fmla="*/ 55352 h 75120"/>
                  <a:gd name="connsiteX7" fmla="*/ 4033 w 73922"/>
                  <a:gd name="connsiteY7" fmla="*/ 51398 h 75120"/>
                  <a:gd name="connsiteX8" fmla="*/ 6668 w 73922"/>
                  <a:gd name="connsiteY8" fmla="*/ 23722 h 75120"/>
                  <a:gd name="connsiteX9" fmla="*/ 42252 w 73922"/>
                  <a:gd name="connsiteY9" fmla="*/ 0 h 75120"/>
                  <a:gd name="connsiteX10" fmla="*/ 44888 w 73922"/>
                  <a:gd name="connsiteY10" fmla="*/ 0 h 75120"/>
                  <a:gd name="connsiteX11" fmla="*/ 68610 w 73922"/>
                  <a:gd name="connsiteY11" fmla="*/ 13179 h 75120"/>
                  <a:gd name="connsiteX12" fmla="*/ 67292 w 73922"/>
                  <a:gd name="connsiteY12" fmla="*/ 40855 h 75120"/>
                  <a:gd name="connsiteX13" fmla="*/ 62020 w 73922"/>
                  <a:gd name="connsiteY13" fmla="*/ 46127 h 75120"/>
                  <a:gd name="connsiteX14" fmla="*/ 59384 w 73922"/>
                  <a:gd name="connsiteY14" fmla="*/ 48762 h 75120"/>
                  <a:gd name="connsiteX15" fmla="*/ 59384 w 73922"/>
                  <a:gd name="connsiteY15" fmla="*/ 52717 h 75120"/>
                  <a:gd name="connsiteX16" fmla="*/ 59384 w 73922"/>
                  <a:gd name="connsiteY16" fmla="*/ 54034 h 75120"/>
                  <a:gd name="connsiteX17" fmla="*/ 59384 w 73922"/>
                  <a:gd name="connsiteY17" fmla="*/ 56670 h 75120"/>
                  <a:gd name="connsiteX18" fmla="*/ 47524 w 73922"/>
                  <a:gd name="connsiteY18" fmla="*/ 75120 h 75120"/>
                  <a:gd name="connsiteX19" fmla="*/ 43570 w 73922"/>
                  <a:gd name="connsiteY19" fmla="*/ 73803 h 75120"/>
                  <a:gd name="connsiteX20" fmla="*/ 29073 w 73922"/>
                  <a:gd name="connsiteY20" fmla="*/ 39537 h 75120"/>
                  <a:gd name="connsiteX21" fmla="*/ 39616 w 73922"/>
                  <a:gd name="connsiteY21" fmla="*/ 47445 h 75120"/>
                  <a:gd name="connsiteX22" fmla="*/ 36980 w 73922"/>
                  <a:gd name="connsiteY22" fmla="*/ 55352 h 75120"/>
                  <a:gd name="connsiteX23" fmla="*/ 36980 w 73922"/>
                  <a:gd name="connsiteY23" fmla="*/ 63260 h 75120"/>
                  <a:gd name="connsiteX24" fmla="*/ 48841 w 73922"/>
                  <a:gd name="connsiteY24" fmla="*/ 64577 h 75120"/>
                  <a:gd name="connsiteX25" fmla="*/ 52795 w 73922"/>
                  <a:gd name="connsiteY25" fmla="*/ 57988 h 75120"/>
                  <a:gd name="connsiteX26" fmla="*/ 52795 w 73922"/>
                  <a:gd name="connsiteY26" fmla="*/ 56670 h 75120"/>
                  <a:gd name="connsiteX27" fmla="*/ 52795 w 73922"/>
                  <a:gd name="connsiteY27" fmla="*/ 55352 h 75120"/>
                  <a:gd name="connsiteX28" fmla="*/ 52795 w 73922"/>
                  <a:gd name="connsiteY28" fmla="*/ 47445 h 75120"/>
                  <a:gd name="connsiteX29" fmla="*/ 58067 w 73922"/>
                  <a:gd name="connsiteY29" fmla="*/ 40855 h 75120"/>
                  <a:gd name="connsiteX30" fmla="*/ 62020 w 73922"/>
                  <a:gd name="connsiteY30" fmla="*/ 38219 h 75120"/>
                  <a:gd name="connsiteX31" fmla="*/ 63339 w 73922"/>
                  <a:gd name="connsiteY31" fmla="*/ 23722 h 75120"/>
                  <a:gd name="connsiteX32" fmla="*/ 44888 w 73922"/>
                  <a:gd name="connsiteY32" fmla="*/ 14497 h 75120"/>
                  <a:gd name="connsiteX33" fmla="*/ 15893 w 73922"/>
                  <a:gd name="connsiteY33" fmla="*/ 35583 h 75120"/>
                  <a:gd name="connsiteX34" fmla="*/ 13257 w 73922"/>
                  <a:gd name="connsiteY34" fmla="*/ 50081 h 75120"/>
                  <a:gd name="connsiteX35" fmla="*/ 14576 w 73922"/>
                  <a:gd name="connsiteY35" fmla="*/ 51398 h 75120"/>
                  <a:gd name="connsiteX36" fmla="*/ 19847 w 73922"/>
                  <a:gd name="connsiteY36" fmla="*/ 48762 h 75120"/>
                  <a:gd name="connsiteX37" fmla="*/ 23801 w 73922"/>
                  <a:gd name="connsiteY37" fmla="*/ 46127 h 75120"/>
                  <a:gd name="connsiteX38" fmla="*/ 29073 w 73922"/>
                  <a:gd name="connsiteY38" fmla="*/ 39537 h 7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922" h="75120">
                    <a:moveTo>
                      <a:pt x="43570" y="73803"/>
                    </a:moveTo>
                    <a:cubicBezTo>
                      <a:pt x="38298" y="73803"/>
                      <a:pt x="34344" y="72485"/>
                      <a:pt x="31708" y="69849"/>
                    </a:cubicBezTo>
                    <a:cubicBezTo>
                      <a:pt x="25119" y="64577"/>
                      <a:pt x="23801" y="57988"/>
                      <a:pt x="29073" y="48762"/>
                    </a:cubicBezTo>
                    <a:cubicBezTo>
                      <a:pt x="29073" y="48762"/>
                      <a:pt x="29073" y="48762"/>
                      <a:pt x="29073" y="48762"/>
                    </a:cubicBezTo>
                    <a:cubicBezTo>
                      <a:pt x="27755" y="48762"/>
                      <a:pt x="27755" y="48762"/>
                      <a:pt x="26437" y="48762"/>
                    </a:cubicBezTo>
                    <a:cubicBezTo>
                      <a:pt x="26437" y="48762"/>
                      <a:pt x="25119" y="48762"/>
                      <a:pt x="25119" y="50081"/>
                    </a:cubicBezTo>
                    <a:cubicBezTo>
                      <a:pt x="21165" y="52717"/>
                      <a:pt x="18529" y="55352"/>
                      <a:pt x="13257" y="55352"/>
                    </a:cubicBezTo>
                    <a:cubicBezTo>
                      <a:pt x="9304" y="55352"/>
                      <a:pt x="6668" y="54034"/>
                      <a:pt x="4033" y="51398"/>
                    </a:cubicBezTo>
                    <a:cubicBezTo>
                      <a:pt x="-3875" y="43491"/>
                      <a:pt x="1397" y="28993"/>
                      <a:pt x="6668" y="23722"/>
                    </a:cubicBezTo>
                    <a:cubicBezTo>
                      <a:pt x="13257" y="15814"/>
                      <a:pt x="29073" y="1318"/>
                      <a:pt x="42252" y="0"/>
                    </a:cubicBezTo>
                    <a:cubicBezTo>
                      <a:pt x="43570" y="0"/>
                      <a:pt x="43570" y="0"/>
                      <a:pt x="44888" y="0"/>
                    </a:cubicBezTo>
                    <a:cubicBezTo>
                      <a:pt x="54113" y="0"/>
                      <a:pt x="62020" y="6590"/>
                      <a:pt x="68610" y="13179"/>
                    </a:cubicBezTo>
                    <a:cubicBezTo>
                      <a:pt x="76518" y="19769"/>
                      <a:pt x="75199" y="30312"/>
                      <a:pt x="67292" y="40855"/>
                    </a:cubicBezTo>
                    <a:cubicBezTo>
                      <a:pt x="65974" y="43491"/>
                      <a:pt x="63339" y="44809"/>
                      <a:pt x="62020" y="46127"/>
                    </a:cubicBezTo>
                    <a:cubicBezTo>
                      <a:pt x="60703" y="47445"/>
                      <a:pt x="60703" y="47445"/>
                      <a:pt x="59384" y="48762"/>
                    </a:cubicBezTo>
                    <a:cubicBezTo>
                      <a:pt x="59384" y="50081"/>
                      <a:pt x="59384" y="51398"/>
                      <a:pt x="59384" y="52717"/>
                    </a:cubicBezTo>
                    <a:lnTo>
                      <a:pt x="59384" y="54034"/>
                    </a:lnTo>
                    <a:cubicBezTo>
                      <a:pt x="59384" y="55352"/>
                      <a:pt x="59384" y="55352"/>
                      <a:pt x="59384" y="56670"/>
                    </a:cubicBezTo>
                    <a:cubicBezTo>
                      <a:pt x="59384" y="61941"/>
                      <a:pt x="60703" y="72485"/>
                      <a:pt x="47524" y="75120"/>
                    </a:cubicBezTo>
                    <a:cubicBezTo>
                      <a:pt x="47524" y="73803"/>
                      <a:pt x="44888" y="73803"/>
                      <a:pt x="43570" y="73803"/>
                    </a:cubicBezTo>
                    <a:close/>
                    <a:moveTo>
                      <a:pt x="29073" y="39537"/>
                    </a:moveTo>
                    <a:cubicBezTo>
                      <a:pt x="35662" y="39537"/>
                      <a:pt x="39616" y="43491"/>
                      <a:pt x="39616" y="47445"/>
                    </a:cubicBezTo>
                    <a:cubicBezTo>
                      <a:pt x="39616" y="50081"/>
                      <a:pt x="38298" y="52717"/>
                      <a:pt x="36980" y="55352"/>
                    </a:cubicBezTo>
                    <a:cubicBezTo>
                      <a:pt x="34344" y="59306"/>
                      <a:pt x="34344" y="60624"/>
                      <a:pt x="36980" y="63260"/>
                    </a:cubicBezTo>
                    <a:cubicBezTo>
                      <a:pt x="39616" y="65896"/>
                      <a:pt x="44888" y="65896"/>
                      <a:pt x="48841" y="64577"/>
                    </a:cubicBezTo>
                    <a:cubicBezTo>
                      <a:pt x="54113" y="63260"/>
                      <a:pt x="54113" y="63260"/>
                      <a:pt x="52795" y="57988"/>
                    </a:cubicBezTo>
                    <a:cubicBezTo>
                      <a:pt x="52795" y="57988"/>
                      <a:pt x="52795" y="56670"/>
                      <a:pt x="52795" y="56670"/>
                    </a:cubicBezTo>
                    <a:lnTo>
                      <a:pt x="52795" y="55352"/>
                    </a:lnTo>
                    <a:cubicBezTo>
                      <a:pt x="52795" y="52717"/>
                      <a:pt x="51477" y="50081"/>
                      <a:pt x="52795" y="47445"/>
                    </a:cubicBezTo>
                    <a:cubicBezTo>
                      <a:pt x="54113" y="43491"/>
                      <a:pt x="56749" y="42173"/>
                      <a:pt x="58067" y="40855"/>
                    </a:cubicBezTo>
                    <a:cubicBezTo>
                      <a:pt x="59384" y="39537"/>
                      <a:pt x="60703" y="39537"/>
                      <a:pt x="62020" y="38219"/>
                    </a:cubicBezTo>
                    <a:cubicBezTo>
                      <a:pt x="64656" y="35583"/>
                      <a:pt x="68610" y="27676"/>
                      <a:pt x="63339" y="23722"/>
                    </a:cubicBezTo>
                    <a:cubicBezTo>
                      <a:pt x="58067" y="18450"/>
                      <a:pt x="51477" y="13179"/>
                      <a:pt x="44888" y="14497"/>
                    </a:cubicBezTo>
                    <a:cubicBezTo>
                      <a:pt x="35662" y="15814"/>
                      <a:pt x="22483" y="27676"/>
                      <a:pt x="15893" y="35583"/>
                    </a:cubicBezTo>
                    <a:cubicBezTo>
                      <a:pt x="13257" y="38219"/>
                      <a:pt x="10622" y="47445"/>
                      <a:pt x="13257" y="50081"/>
                    </a:cubicBezTo>
                    <a:cubicBezTo>
                      <a:pt x="14576" y="51398"/>
                      <a:pt x="14576" y="51398"/>
                      <a:pt x="14576" y="51398"/>
                    </a:cubicBezTo>
                    <a:cubicBezTo>
                      <a:pt x="15893" y="51398"/>
                      <a:pt x="18529" y="50081"/>
                      <a:pt x="19847" y="48762"/>
                    </a:cubicBezTo>
                    <a:cubicBezTo>
                      <a:pt x="21165" y="47445"/>
                      <a:pt x="22483" y="47445"/>
                      <a:pt x="23801" y="46127"/>
                    </a:cubicBezTo>
                    <a:cubicBezTo>
                      <a:pt x="25119" y="39537"/>
                      <a:pt x="26437" y="39537"/>
                      <a:pt x="29073" y="39537"/>
                    </a:cubicBezTo>
                    <a:close/>
                  </a:path>
                </a:pathLst>
              </a:custGeom>
              <a:grpFill/>
              <a:ln w="6350" cap="flat">
                <a:solidFill>
                  <a:srgbClr val="94C33D"/>
                </a:solidFill>
                <a:prstDash val="solid"/>
                <a:miter/>
              </a:ln>
            </p:spPr>
            <p:txBody>
              <a:bodyPr rtlCol="0" anchor="ctr"/>
              <a:lstStyle/>
              <a:p>
                <a:endParaRPr lang="en-US"/>
              </a:p>
            </p:txBody>
          </p:sp>
        </p:grpSp>
        <p:grpSp>
          <p:nvGrpSpPr>
            <p:cNvPr id="150" name="Graphic 5">
              <a:extLst>
                <a:ext uri="{FF2B5EF4-FFF2-40B4-BE49-F238E27FC236}">
                  <a16:creationId xmlns:a16="http://schemas.microsoft.com/office/drawing/2014/main" id="{34E17805-4DB1-0883-1625-5C045E0C9AF5}"/>
                </a:ext>
              </a:extLst>
            </p:cNvPr>
            <p:cNvGrpSpPr/>
            <p:nvPr/>
          </p:nvGrpSpPr>
          <p:grpSpPr>
            <a:xfrm>
              <a:off x="5978243" y="6284965"/>
              <a:ext cx="32589" cy="34265"/>
              <a:chOff x="5978243" y="6284965"/>
              <a:chExt cx="32589" cy="34265"/>
            </a:xfrm>
            <a:grpFill/>
          </p:grpSpPr>
          <p:sp>
            <p:nvSpPr>
              <p:cNvPr id="151" name="Freeform 150">
                <a:extLst>
                  <a:ext uri="{FF2B5EF4-FFF2-40B4-BE49-F238E27FC236}">
                    <a16:creationId xmlns:a16="http://schemas.microsoft.com/office/drawing/2014/main" id="{937CA82C-ADB4-9230-0FE2-275C07481A40}"/>
                  </a:ext>
                </a:extLst>
              </p:cNvPr>
              <p:cNvSpPr/>
              <p:nvPr/>
            </p:nvSpPr>
            <p:spPr>
              <a:xfrm>
                <a:off x="5982710" y="6288918"/>
                <a:ext cx="22508" cy="25040"/>
              </a:xfrm>
              <a:custGeom>
                <a:avLst/>
                <a:gdLst>
                  <a:gd name="connsiteX0" fmla="*/ 15919 w 22508"/>
                  <a:gd name="connsiteY0" fmla="*/ 25041 h 25040"/>
                  <a:gd name="connsiteX1" fmla="*/ 5376 w 22508"/>
                  <a:gd name="connsiteY1" fmla="*/ 18451 h 25040"/>
                  <a:gd name="connsiteX2" fmla="*/ 1422 w 22508"/>
                  <a:gd name="connsiteY2" fmla="*/ 2636 h 25040"/>
                  <a:gd name="connsiteX3" fmla="*/ 8012 w 22508"/>
                  <a:gd name="connsiteY3" fmla="*/ 0 h 25040"/>
                  <a:gd name="connsiteX4" fmla="*/ 17236 w 22508"/>
                  <a:gd name="connsiteY4" fmla="*/ 5272 h 25040"/>
                  <a:gd name="connsiteX5" fmla="*/ 22508 w 22508"/>
                  <a:gd name="connsiteY5" fmla="*/ 19769 h 25040"/>
                  <a:gd name="connsiteX6" fmla="*/ 15919 w 22508"/>
                  <a:gd name="connsiteY6" fmla="*/ 25041 h 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8" h="25040">
                    <a:moveTo>
                      <a:pt x="15919" y="25041"/>
                    </a:moveTo>
                    <a:cubicBezTo>
                      <a:pt x="11965" y="25041"/>
                      <a:pt x="6693" y="21087"/>
                      <a:pt x="5376" y="18451"/>
                    </a:cubicBezTo>
                    <a:cubicBezTo>
                      <a:pt x="2740" y="15815"/>
                      <a:pt x="-2532" y="7908"/>
                      <a:pt x="1422" y="2636"/>
                    </a:cubicBezTo>
                    <a:cubicBezTo>
                      <a:pt x="4057" y="0"/>
                      <a:pt x="6693" y="0"/>
                      <a:pt x="8012" y="0"/>
                    </a:cubicBezTo>
                    <a:cubicBezTo>
                      <a:pt x="10647" y="0"/>
                      <a:pt x="14601" y="1318"/>
                      <a:pt x="17236" y="5272"/>
                    </a:cubicBezTo>
                    <a:cubicBezTo>
                      <a:pt x="19872" y="9226"/>
                      <a:pt x="22508" y="15815"/>
                      <a:pt x="22508" y="19769"/>
                    </a:cubicBezTo>
                    <a:cubicBezTo>
                      <a:pt x="21191" y="23722"/>
                      <a:pt x="18555" y="25041"/>
                      <a:pt x="15919" y="25041"/>
                    </a:cubicBezTo>
                    <a:close/>
                  </a:path>
                </a:pathLst>
              </a:custGeom>
              <a:grpFill/>
              <a:ln w="6350" cap="flat">
                <a:solidFill>
                  <a:srgbClr val="94C33D"/>
                </a:solid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4613F7FB-5DD0-569A-6A15-A2EE4277B409}"/>
                  </a:ext>
                </a:extLst>
              </p:cNvPr>
              <p:cNvSpPr/>
              <p:nvPr/>
            </p:nvSpPr>
            <p:spPr>
              <a:xfrm>
                <a:off x="5978243" y="6284965"/>
                <a:ext cx="32589" cy="34265"/>
              </a:xfrm>
              <a:custGeom>
                <a:avLst/>
                <a:gdLst>
                  <a:gd name="connsiteX0" fmla="*/ 20386 w 32589"/>
                  <a:gd name="connsiteY0" fmla="*/ 34265 h 34265"/>
                  <a:gd name="connsiteX1" fmla="*/ 5889 w 32589"/>
                  <a:gd name="connsiteY1" fmla="*/ 26358 h 34265"/>
                  <a:gd name="connsiteX2" fmla="*/ 3253 w 32589"/>
                  <a:gd name="connsiteY2" fmla="*/ 5272 h 34265"/>
                  <a:gd name="connsiteX3" fmla="*/ 13796 w 32589"/>
                  <a:gd name="connsiteY3" fmla="*/ 0 h 34265"/>
                  <a:gd name="connsiteX4" fmla="*/ 26975 w 32589"/>
                  <a:gd name="connsiteY4" fmla="*/ 7907 h 34265"/>
                  <a:gd name="connsiteX5" fmla="*/ 32247 w 32589"/>
                  <a:gd name="connsiteY5" fmla="*/ 26358 h 34265"/>
                  <a:gd name="connsiteX6" fmla="*/ 20386 w 32589"/>
                  <a:gd name="connsiteY6" fmla="*/ 34265 h 34265"/>
                  <a:gd name="connsiteX7" fmla="*/ 12478 w 32589"/>
                  <a:gd name="connsiteY7" fmla="*/ 9226 h 34265"/>
                  <a:gd name="connsiteX8" fmla="*/ 9842 w 32589"/>
                  <a:gd name="connsiteY8" fmla="*/ 10543 h 34265"/>
                  <a:gd name="connsiteX9" fmla="*/ 13796 w 32589"/>
                  <a:gd name="connsiteY9" fmla="*/ 19769 h 34265"/>
                  <a:gd name="connsiteX10" fmla="*/ 20386 w 32589"/>
                  <a:gd name="connsiteY10" fmla="*/ 23722 h 34265"/>
                  <a:gd name="connsiteX11" fmla="*/ 21703 w 32589"/>
                  <a:gd name="connsiteY11" fmla="*/ 22405 h 34265"/>
                  <a:gd name="connsiteX12" fmla="*/ 17750 w 32589"/>
                  <a:gd name="connsiteY12" fmla="*/ 11862 h 34265"/>
                  <a:gd name="connsiteX13" fmla="*/ 12478 w 32589"/>
                  <a:gd name="connsiteY13" fmla="*/ 9226 h 3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89" h="34265">
                    <a:moveTo>
                      <a:pt x="20386" y="34265"/>
                    </a:moveTo>
                    <a:cubicBezTo>
                      <a:pt x="13796" y="34265"/>
                      <a:pt x="8524" y="28994"/>
                      <a:pt x="5889" y="26358"/>
                    </a:cubicBezTo>
                    <a:cubicBezTo>
                      <a:pt x="-701" y="17133"/>
                      <a:pt x="-2019" y="10543"/>
                      <a:pt x="3253" y="5272"/>
                    </a:cubicBezTo>
                    <a:cubicBezTo>
                      <a:pt x="7207" y="1318"/>
                      <a:pt x="11160" y="0"/>
                      <a:pt x="13796" y="0"/>
                    </a:cubicBezTo>
                    <a:cubicBezTo>
                      <a:pt x="17750" y="0"/>
                      <a:pt x="21703" y="1318"/>
                      <a:pt x="26975" y="7907"/>
                    </a:cubicBezTo>
                    <a:cubicBezTo>
                      <a:pt x="30929" y="13179"/>
                      <a:pt x="33565" y="21086"/>
                      <a:pt x="32247" y="26358"/>
                    </a:cubicBezTo>
                    <a:cubicBezTo>
                      <a:pt x="29611" y="30312"/>
                      <a:pt x="25658" y="34265"/>
                      <a:pt x="20386" y="34265"/>
                    </a:cubicBezTo>
                    <a:close/>
                    <a:moveTo>
                      <a:pt x="12478" y="9226"/>
                    </a:moveTo>
                    <a:cubicBezTo>
                      <a:pt x="12478" y="9226"/>
                      <a:pt x="11160" y="9226"/>
                      <a:pt x="9842" y="10543"/>
                    </a:cubicBezTo>
                    <a:cubicBezTo>
                      <a:pt x="9842" y="11862"/>
                      <a:pt x="8524" y="13179"/>
                      <a:pt x="13796" y="19769"/>
                    </a:cubicBezTo>
                    <a:cubicBezTo>
                      <a:pt x="15114" y="21086"/>
                      <a:pt x="19068" y="23722"/>
                      <a:pt x="20386" y="23722"/>
                    </a:cubicBezTo>
                    <a:cubicBezTo>
                      <a:pt x="20386" y="23722"/>
                      <a:pt x="21703" y="23722"/>
                      <a:pt x="21703" y="22405"/>
                    </a:cubicBezTo>
                    <a:cubicBezTo>
                      <a:pt x="21703" y="19769"/>
                      <a:pt x="20386" y="15815"/>
                      <a:pt x="17750" y="11862"/>
                    </a:cubicBezTo>
                    <a:cubicBezTo>
                      <a:pt x="16432" y="10543"/>
                      <a:pt x="13796" y="9226"/>
                      <a:pt x="12478" y="9226"/>
                    </a:cubicBezTo>
                    <a:close/>
                  </a:path>
                </a:pathLst>
              </a:custGeom>
              <a:grpFill/>
              <a:ln w="6350" cap="flat">
                <a:solidFill>
                  <a:srgbClr val="94C33D"/>
                </a:solidFill>
                <a:prstDash val="solid"/>
                <a:miter/>
              </a:ln>
            </p:spPr>
            <p:txBody>
              <a:bodyPr rtlCol="0" anchor="ctr"/>
              <a:lstStyle/>
              <a:p>
                <a:endParaRPr lang="en-US"/>
              </a:p>
            </p:txBody>
          </p:sp>
        </p:grpSp>
        <p:grpSp>
          <p:nvGrpSpPr>
            <p:cNvPr id="153" name="Graphic 5">
              <a:extLst>
                <a:ext uri="{FF2B5EF4-FFF2-40B4-BE49-F238E27FC236}">
                  <a16:creationId xmlns:a16="http://schemas.microsoft.com/office/drawing/2014/main" id="{2854DCE2-1A12-7BF5-43B5-B4FE4FC80760}"/>
                </a:ext>
              </a:extLst>
            </p:cNvPr>
            <p:cNvGrpSpPr/>
            <p:nvPr/>
          </p:nvGrpSpPr>
          <p:grpSpPr>
            <a:xfrm>
              <a:off x="6037396" y="6289858"/>
              <a:ext cx="85242" cy="71545"/>
              <a:chOff x="6037396" y="6289858"/>
              <a:chExt cx="85242" cy="71545"/>
            </a:xfrm>
            <a:grpFill/>
          </p:grpSpPr>
          <p:sp>
            <p:nvSpPr>
              <p:cNvPr id="154" name="Freeform 153">
                <a:extLst>
                  <a:ext uri="{FF2B5EF4-FFF2-40B4-BE49-F238E27FC236}">
                    <a16:creationId xmlns:a16="http://schemas.microsoft.com/office/drawing/2014/main" id="{8F390711-5FAA-79D5-8A15-E3DACAC759FD}"/>
                  </a:ext>
                </a:extLst>
              </p:cNvPr>
              <p:cNvSpPr/>
              <p:nvPr/>
            </p:nvSpPr>
            <p:spPr>
              <a:xfrm>
                <a:off x="6040948" y="6296826"/>
                <a:ext cx="79072" cy="59306"/>
              </a:xfrm>
              <a:custGeom>
                <a:avLst/>
                <a:gdLst>
                  <a:gd name="connsiteX0" fmla="*/ 57842 w 79072"/>
                  <a:gd name="connsiteY0" fmla="*/ 59306 h 59306"/>
                  <a:gd name="connsiteX1" fmla="*/ 36755 w 79072"/>
                  <a:gd name="connsiteY1" fmla="*/ 51398 h 59306"/>
                  <a:gd name="connsiteX2" fmla="*/ 30166 w 79072"/>
                  <a:gd name="connsiteY2" fmla="*/ 47445 h 59306"/>
                  <a:gd name="connsiteX3" fmla="*/ 18304 w 79072"/>
                  <a:gd name="connsiteY3" fmla="*/ 39537 h 59306"/>
                  <a:gd name="connsiteX4" fmla="*/ 13033 w 79072"/>
                  <a:gd name="connsiteY4" fmla="*/ 36901 h 59306"/>
                  <a:gd name="connsiteX5" fmla="*/ 1172 w 79072"/>
                  <a:gd name="connsiteY5" fmla="*/ 27676 h 59306"/>
                  <a:gd name="connsiteX6" fmla="*/ 1172 w 79072"/>
                  <a:gd name="connsiteY6" fmla="*/ 18450 h 59306"/>
                  <a:gd name="connsiteX7" fmla="*/ 9080 w 79072"/>
                  <a:gd name="connsiteY7" fmla="*/ 14497 h 59306"/>
                  <a:gd name="connsiteX8" fmla="*/ 16987 w 79072"/>
                  <a:gd name="connsiteY8" fmla="*/ 15814 h 59306"/>
                  <a:gd name="connsiteX9" fmla="*/ 19623 w 79072"/>
                  <a:gd name="connsiteY9" fmla="*/ 15814 h 59306"/>
                  <a:gd name="connsiteX10" fmla="*/ 20940 w 79072"/>
                  <a:gd name="connsiteY10" fmla="*/ 15814 h 59306"/>
                  <a:gd name="connsiteX11" fmla="*/ 22259 w 79072"/>
                  <a:gd name="connsiteY11" fmla="*/ 15814 h 59306"/>
                  <a:gd name="connsiteX12" fmla="*/ 22259 w 79072"/>
                  <a:gd name="connsiteY12" fmla="*/ 15814 h 59306"/>
                  <a:gd name="connsiteX13" fmla="*/ 22259 w 79072"/>
                  <a:gd name="connsiteY13" fmla="*/ 13179 h 59306"/>
                  <a:gd name="connsiteX14" fmla="*/ 26212 w 79072"/>
                  <a:gd name="connsiteY14" fmla="*/ 2635 h 59306"/>
                  <a:gd name="connsiteX15" fmla="*/ 32802 w 79072"/>
                  <a:gd name="connsiteY15" fmla="*/ 0 h 59306"/>
                  <a:gd name="connsiteX16" fmla="*/ 40709 w 79072"/>
                  <a:gd name="connsiteY16" fmla="*/ 3954 h 59306"/>
                  <a:gd name="connsiteX17" fmla="*/ 43345 w 79072"/>
                  <a:gd name="connsiteY17" fmla="*/ 7907 h 59306"/>
                  <a:gd name="connsiteX18" fmla="*/ 47299 w 79072"/>
                  <a:gd name="connsiteY18" fmla="*/ 11861 h 59306"/>
                  <a:gd name="connsiteX19" fmla="*/ 48617 w 79072"/>
                  <a:gd name="connsiteY19" fmla="*/ 11861 h 59306"/>
                  <a:gd name="connsiteX20" fmla="*/ 51252 w 79072"/>
                  <a:gd name="connsiteY20" fmla="*/ 10543 h 59306"/>
                  <a:gd name="connsiteX21" fmla="*/ 52571 w 79072"/>
                  <a:gd name="connsiteY21" fmla="*/ 10543 h 59306"/>
                  <a:gd name="connsiteX22" fmla="*/ 61796 w 79072"/>
                  <a:gd name="connsiteY22" fmla="*/ 7907 h 59306"/>
                  <a:gd name="connsiteX23" fmla="*/ 73657 w 79072"/>
                  <a:gd name="connsiteY23" fmla="*/ 18450 h 59306"/>
                  <a:gd name="connsiteX24" fmla="*/ 78929 w 79072"/>
                  <a:gd name="connsiteY24" fmla="*/ 39537 h 59306"/>
                  <a:gd name="connsiteX25" fmla="*/ 61796 w 79072"/>
                  <a:gd name="connsiteY25" fmla="*/ 59306 h 59306"/>
                  <a:gd name="connsiteX26" fmla="*/ 57842 w 79072"/>
                  <a:gd name="connsiteY26" fmla="*/ 59306 h 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072" h="59306">
                    <a:moveTo>
                      <a:pt x="57842" y="59306"/>
                    </a:moveTo>
                    <a:cubicBezTo>
                      <a:pt x="49935" y="59306"/>
                      <a:pt x="43345" y="55352"/>
                      <a:pt x="36755" y="51398"/>
                    </a:cubicBezTo>
                    <a:cubicBezTo>
                      <a:pt x="34119" y="50081"/>
                      <a:pt x="32802" y="48762"/>
                      <a:pt x="30166" y="47445"/>
                    </a:cubicBezTo>
                    <a:cubicBezTo>
                      <a:pt x="26212" y="44809"/>
                      <a:pt x="22259" y="42173"/>
                      <a:pt x="18304" y="39537"/>
                    </a:cubicBezTo>
                    <a:cubicBezTo>
                      <a:pt x="16987" y="38219"/>
                      <a:pt x="15669" y="38219"/>
                      <a:pt x="13033" y="36901"/>
                    </a:cubicBezTo>
                    <a:cubicBezTo>
                      <a:pt x="9080" y="35583"/>
                      <a:pt x="3808" y="32948"/>
                      <a:pt x="1172" y="27676"/>
                    </a:cubicBezTo>
                    <a:cubicBezTo>
                      <a:pt x="1172" y="26358"/>
                      <a:pt x="-1464" y="22404"/>
                      <a:pt x="1172" y="18450"/>
                    </a:cubicBezTo>
                    <a:cubicBezTo>
                      <a:pt x="3808" y="14497"/>
                      <a:pt x="7761" y="14497"/>
                      <a:pt x="9080" y="14497"/>
                    </a:cubicBezTo>
                    <a:cubicBezTo>
                      <a:pt x="11715" y="14497"/>
                      <a:pt x="14351" y="14497"/>
                      <a:pt x="16987" y="15814"/>
                    </a:cubicBezTo>
                    <a:cubicBezTo>
                      <a:pt x="18304" y="15814"/>
                      <a:pt x="18304" y="15814"/>
                      <a:pt x="19623" y="15814"/>
                    </a:cubicBezTo>
                    <a:cubicBezTo>
                      <a:pt x="19623" y="15814"/>
                      <a:pt x="19623" y="15814"/>
                      <a:pt x="20940" y="15814"/>
                    </a:cubicBezTo>
                    <a:cubicBezTo>
                      <a:pt x="20940" y="15814"/>
                      <a:pt x="22259" y="15814"/>
                      <a:pt x="22259" y="15814"/>
                    </a:cubicBezTo>
                    <a:cubicBezTo>
                      <a:pt x="22259" y="15814"/>
                      <a:pt x="22259" y="15814"/>
                      <a:pt x="22259" y="15814"/>
                    </a:cubicBezTo>
                    <a:cubicBezTo>
                      <a:pt x="22259" y="14497"/>
                      <a:pt x="22259" y="13179"/>
                      <a:pt x="22259" y="13179"/>
                    </a:cubicBezTo>
                    <a:cubicBezTo>
                      <a:pt x="22259" y="9225"/>
                      <a:pt x="23576" y="5271"/>
                      <a:pt x="26212" y="2635"/>
                    </a:cubicBezTo>
                    <a:cubicBezTo>
                      <a:pt x="27530" y="1318"/>
                      <a:pt x="30166" y="0"/>
                      <a:pt x="32802" y="0"/>
                    </a:cubicBezTo>
                    <a:cubicBezTo>
                      <a:pt x="35438" y="0"/>
                      <a:pt x="38073" y="0"/>
                      <a:pt x="40709" y="3954"/>
                    </a:cubicBezTo>
                    <a:cubicBezTo>
                      <a:pt x="42027" y="5271"/>
                      <a:pt x="43345" y="6590"/>
                      <a:pt x="43345" y="7907"/>
                    </a:cubicBezTo>
                    <a:cubicBezTo>
                      <a:pt x="44663" y="9225"/>
                      <a:pt x="45981" y="11861"/>
                      <a:pt x="47299" y="11861"/>
                    </a:cubicBezTo>
                    <a:cubicBezTo>
                      <a:pt x="47299" y="11861"/>
                      <a:pt x="48617" y="11861"/>
                      <a:pt x="48617" y="11861"/>
                    </a:cubicBezTo>
                    <a:cubicBezTo>
                      <a:pt x="48617" y="11861"/>
                      <a:pt x="49935" y="11861"/>
                      <a:pt x="51252" y="10543"/>
                    </a:cubicBezTo>
                    <a:lnTo>
                      <a:pt x="52571" y="10543"/>
                    </a:lnTo>
                    <a:cubicBezTo>
                      <a:pt x="55206" y="9225"/>
                      <a:pt x="57842" y="7907"/>
                      <a:pt x="61796" y="7907"/>
                    </a:cubicBezTo>
                    <a:cubicBezTo>
                      <a:pt x="65750" y="7907"/>
                      <a:pt x="71021" y="9225"/>
                      <a:pt x="73657" y="18450"/>
                    </a:cubicBezTo>
                    <a:cubicBezTo>
                      <a:pt x="76293" y="25040"/>
                      <a:pt x="77610" y="32948"/>
                      <a:pt x="78929" y="39537"/>
                    </a:cubicBezTo>
                    <a:cubicBezTo>
                      <a:pt x="80246" y="50081"/>
                      <a:pt x="72339" y="57988"/>
                      <a:pt x="61796" y="59306"/>
                    </a:cubicBezTo>
                    <a:cubicBezTo>
                      <a:pt x="59160" y="59306"/>
                      <a:pt x="57842" y="59306"/>
                      <a:pt x="57842" y="59306"/>
                    </a:cubicBezTo>
                    <a:close/>
                  </a:path>
                </a:pathLst>
              </a:custGeom>
              <a:grpFill/>
              <a:ln w="6350" cap="flat">
                <a:solidFill>
                  <a:srgbClr val="94C33D"/>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8C5B55B-D2B0-D989-2654-5D3889735CEF}"/>
                  </a:ext>
                </a:extLst>
              </p:cNvPr>
              <p:cNvSpPr/>
              <p:nvPr/>
            </p:nvSpPr>
            <p:spPr>
              <a:xfrm>
                <a:off x="6037396" y="6289858"/>
                <a:ext cx="85242" cy="71545"/>
              </a:xfrm>
              <a:custGeom>
                <a:avLst/>
                <a:gdLst>
                  <a:gd name="connsiteX0" fmla="*/ 61394 w 85242"/>
                  <a:gd name="connsiteY0" fmla="*/ 71546 h 71545"/>
                  <a:gd name="connsiteX1" fmla="*/ 37672 w 85242"/>
                  <a:gd name="connsiteY1" fmla="*/ 62320 h 71545"/>
                  <a:gd name="connsiteX2" fmla="*/ 31082 w 85242"/>
                  <a:gd name="connsiteY2" fmla="*/ 57049 h 71545"/>
                  <a:gd name="connsiteX3" fmla="*/ 20539 w 85242"/>
                  <a:gd name="connsiteY3" fmla="*/ 49141 h 71545"/>
                  <a:gd name="connsiteX4" fmla="*/ 16586 w 85242"/>
                  <a:gd name="connsiteY4" fmla="*/ 47823 h 71545"/>
                  <a:gd name="connsiteX5" fmla="*/ 2088 w 85242"/>
                  <a:gd name="connsiteY5" fmla="*/ 35962 h 71545"/>
                  <a:gd name="connsiteX6" fmla="*/ 2088 w 85242"/>
                  <a:gd name="connsiteY6" fmla="*/ 21465 h 71545"/>
                  <a:gd name="connsiteX7" fmla="*/ 13950 w 85242"/>
                  <a:gd name="connsiteY7" fmla="*/ 16193 h 71545"/>
                  <a:gd name="connsiteX8" fmla="*/ 20539 w 85242"/>
                  <a:gd name="connsiteY8" fmla="*/ 16193 h 71545"/>
                  <a:gd name="connsiteX9" fmla="*/ 25811 w 85242"/>
                  <a:gd name="connsiteY9" fmla="*/ 4332 h 71545"/>
                  <a:gd name="connsiteX10" fmla="*/ 48215 w 85242"/>
                  <a:gd name="connsiteY10" fmla="*/ 5650 h 71545"/>
                  <a:gd name="connsiteX11" fmla="*/ 50851 w 85242"/>
                  <a:gd name="connsiteY11" fmla="*/ 9604 h 71545"/>
                  <a:gd name="connsiteX12" fmla="*/ 52169 w 85242"/>
                  <a:gd name="connsiteY12" fmla="*/ 12240 h 71545"/>
                  <a:gd name="connsiteX13" fmla="*/ 52169 w 85242"/>
                  <a:gd name="connsiteY13" fmla="*/ 12240 h 71545"/>
                  <a:gd name="connsiteX14" fmla="*/ 62713 w 85242"/>
                  <a:gd name="connsiteY14" fmla="*/ 9604 h 71545"/>
                  <a:gd name="connsiteX15" fmla="*/ 79845 w 85242"/>
                  <a:gd name="connsiteY15" fmla="*/ 24101 h 71545"/>
                  <a:gd name="connsiteX16" fmla="*/ 85117 w 85242"/>
                  <a:gd name="connsiteY16" fmla="*/ 46506 h 71545"/>
                  <a:gd name="connsiteX17" fmla="*/ 64030 w 85242"/>
                  <a:gd name="connsiteY17" fmla="*/ 71546 h 71545"/>
                  <a:gd name="connsiteX18" fmla="*/ 61394 w 85242"/>
                  <a:gd name="connsiteY18" fmla="*/ 71546 h 71545"/>
                  <a:gd name="connsiteX19" fmla="*/ 13950 w 85242"/>
                  <a:gd name="connsiteY19" fmla="*/ 26737 h 71545"/>
                  <a:gd name="connsiteX20" fmla="*/ 9996 w 85242"/>
                  <a:gd name="connsiteY20" fmla="*/ 28055 h 71545"/>
                  <a:gd name="connsiteX21" fmla="*/ 11314 w 85242"/>
                  <a:gd name="connsiteY21" fmla="*/ 32008 h 71545"/>
                  <a:gd name="connsiteX22" fmla="*/ 20539 w 85242"/>
                  <a:gd name="connsiteY22" fmla="*/ 38598 h 71545"/>
                  <a:gd name="connsiteX23" fmla="*/ 25811 w 85242"/>
                  <a:gd name="connsiteY23" fmla="*/ 41234 h 71545"/>
                  <a:gd name="connsiteX24" fmla="*/ 37672 w 85242"/>
                  <a:gd name="connsiteY24" fmla="*/ 49141 h 71545"/>
                  <a:gd name="connsiteX25" fmla="*/ 44261 w 85242"/>
                  <a:gd name="connsiteY25" fmla="*/ 53095 h 71545"/>
                  <a:gd name="connsiteX26" fmla="*/ 64030 w 85242"/>
                  <a:gd name="connsiteY26" fmla="*/ 61003 h 71545"/>
                  <a:gd name="connsiteX27" fmla="*/ 77209 w 85242"/>
                  <a:gd name="connsiteY27" fmla="*/ 46506 h 71545"/>
                  <a:gd name="connsiteX28" fmla="*/ 71938 w 85242"/>
                  <a:gd name="connsiteY28" fmla="*/ 26737 h 71545"/>
                  <a:gd name="connsiteX29" fmla="*/ 57441 w 85242"/>
                  <a:gd name="connsiteY29" fmla="*/ 21465 h 71545"/>
                  <a:gd name="connsiteX30" fmla="*/ 52169 w 85242"/>
                  <a:gd name="connsiteY30" fmla="*/ 24101 h 71545"/>
                  <a:gd name="connsiteX31" fmla="*/ 50851 w 85242"/>
                  <a:gd name="connsiteY31" fmla="*/ 24101 h 71545"/>
                  <a:gd name="connsiteX32" fmla="*/ 49533 w 85242"/>
                  <a:gd name="connsiteY32" fmla="*/ 22783 h 71545"/>
                  <a:gd name="connsiteX33" fmla="*/ 44261 w 85242"/>
                  <a:gd name="connsiteY33" fmla="*/ 17512 h 71545"/>
                  <a:gd name="connsiteX34" fmla="*/ 41625 w 85242"/>
                  <a:gd name="connsiteY34" fmla="*/ 13558 h 71545"/>
                  <a:gd name="connsiteX35" fmla="*/ 33718 w 85242"/>
                  <a:gd name="connsiteY35" fmla="*/ 12240 h 71545"/>
                  <a:gd name="connsiteX36" fmla="*/ 31082 w 85242"/>
                  <a:gd name="connsiteY36" fmla="*/ 18829 h 71545"/>
                  <a:gd name="connsiteX37" fmla="*/ 31082 w 85242"/>
                  <a:gd name="connsiteY37" fmla="*/ 20148 h 71545"/>
                  <a:gd name="connsiteX38" fmla="*/ 32401 w 85242"/>
                  <a:gd name="connsiteY38" fmla="*/ 25419 h 71545"/>
                  <a:gd name="connsiteX39" fmla="*/ 27129 w 85242"/>
                  <a:gd name="connsiteY39" fmla="*/ 26737 h 71545"/>
                  <a:gd name="connsiteX40" fmla="*/ 25811 w 85242"/>
                  <a:gd name="connsiteY40" fmla="*/ 26737 h 71545"/>
                  <a:gd name="connsiteX41" fmla="*/ 20539 w 85242"/>
                  <a:gd name="connsiteY41" fmla="*/ 26737 h 71545"/>
                  <a:gd name="connsiteX42" fmla="*/ 13950 w 85242"/>
                  <a:gd name="connsiteY42" fmla="*/ 26737 h 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242" h="71545">
                    <a:moveTo>
                      <a:pt x="61394" y="71546"/>
                    </a:moveTo>
                    <a:cubicBezTo>
                      <a:pt x="52169" y="71546"/>
                      <a:pt x="44261" y="67592"/>
                      <a:pt x="37672" y="62320"/>
                    </a:cubicBezTo>
                    <a:cubicBezTo>
                      <a:pt x="35036" y="61003"/>
                      <a:pt x="33718" y="59685"/>
                      <a:pt x="31082" y="57049"/>
                    </a:cubicBezTo>
                    <a:cubicBezTo>
                      <a:pt x="28446" y="54413"/>
                      <a:pt x="24493" y="51777"/>
                      <a:pt x="20539" y="49141"/>
                    </a:cubicBezTo>
                    <a:cubicBezTo>
                      <a:pt x="19222" y="47823"/>
                      <a:pt x="17903" y="47823"/>
                      <a:pt x="16586" y="47823"/>
                    </a:cubicBezTo>
                    <a:cubicBezTo>
                      <a:pt x="11314" y="45187"/>
                      <a:pt x="4724" y="42551"/>
                      <a:pt x="2088" y="35962"/>
                    </a:cubicBezTo>
                    <a:cubicBezTo>
                      <a:pt x="770" y="33327"/>
                      <a:pt x="-1866" y="28055"/>
                      <a:pt x="2088" y="21465"/>
                    </a:cubicBezTo>
                    <a:cubicBezTo>
                      <a:pt x="4724" y="17512"/>
                      <a:pt x="8678" y="16193"/>
                      <a:pt x="13950" y="16193"/>
                    </a:cubicBezTo>
                    <a:cubicBezTo>
                      <a:pt x="15267" y="16193"/>
                      <a:pt x="17903" y="16193"/>
                      <a:pt x="20539" y="16193"/>
                    </a:cubicBezTo>
                    <a:cubicBezTo>
                      <a:pt x="20539" y="12240"/>
                      <a:pt x="23175" y="6968"/>
                      <a:pt x="25811" y="4332"/>
                    </a:cubicBezTo>
                    <a:cubicBezTo>
                      <a:pt x="32401" y="-2257"/>
                      <a:pt x="41625" y="-940"/>
                      <a:pt x="48215" y="5650"/>
                    </a:cubicBezTo>
                    <a:cubicBezTo>
                      <a:pt x="49533" y="6968"/>
                      <a:pt x="50851" y="8286"/>
                      <a:pt x="50851" y="9604"/>
                    </a:cubicBezTo>
                    <a:cubicBezTo>
                      <a:pt x="50851" y="10922"/>
                      <a:pt x="52169" y="10922"/>
                      <a:pt x="52169" y="12240"/>
                    </a:cubicBezTo>
                    <a:lnTo>
                      <a:pt x="52169" y="12240"/>
                    </a:lnTo>
                    <a:cubicBezTo>
                      <a:pt x="56123" y="9604"/>
                      <a:pt x="60077" y="9604"/>
                      <a:pt x="62713" y="9604"/>
                    </a:cubicBezTo>
                    <a:cubicBezTo>
                      <a:pt x="66666" y="9604"/>
                      <a:pt x="75892" y="10922"/>
                      <a:pt x="79845" y="24101"/>
                    </a:cubicBezTo>
                    <a:cubicBezTo>
                      <a:pt x="82481" y="32008"/>
                      <a:pt x="83799" y="38598"/>
                      <a:pt x="85117" y="46506"/>
                    </a:cubicBezTo>
                    <a:cubicBezTo>
                      <a:pt x="86435" y="59685"/>
                      <a:pt x="77209" y="70228"/>
                      <a:pt x="64030" y="71546"/>
                    </a:cubicBezTo>
                    <a:cubicBezTo>
                      <a:pt x="64030" y="70228"/>
                      <a:pt x="62713" y="71546"/>
                      <a:pt x="61394" y="71546"/>
                    </a:cubicBezTo>
                    <a:close/>
                    <a:moveTo>
                      <a:pt x="13950" y="26737"/>
                    </a:moveTo>
                    <a:cubicBezTo>
                      <a:pt x="11314" y="26737"/>
                      <a:pt x="9996" y="26737"/>
                      <a:pt x="9996" y="28055"/>
                    </a:cubicBezTo>
                    <a:cubicBezTo>
                      <a:pt x="8678" y="29372"/>
                      <a:pt x="9996" y="32008"/>
                      <a:pt x="11314" y="32008"/>
                    </a:cubicBezTo>
                    <a:cubicBezTo>
                      <a:pt x="12632" y="35962"/>
                      <a:pt x="16586" y="37280"/>
                      <a:pt x="20539" y="38598"/>
                    </a:cubicBezTo>
                    <a:cubicBezTo>
                      <a:pt x="23175" y="39916"/>
                      <a:pt x="24493" y="39916"/>
                      <a:pt x="25811" y="41234"/>
                    </a:cubicBezTo>
                    <a:cubicBezTo>
                      <a:pt x="29765" y="43870"/>
                      <a:pt x="33718" y="46506"/>
                      <a:pt x="37672" y="49141"/>
                    </a:cubicBezTo>
                    <a:cubicBezTo>
                      <a:pt x="40308" y="50459"/>
                      <a:pt x="41625" y="51777"/>
                      <a:pt x="44261" y="53095"/>
                    </a:cubicBezTo>
                    <a:cubicBezTo>
                      <a:pt x="49533" y="57049"/>
                      <a:pt x="56123" y="61003"/>
                      <a:pt x="64030" y="61003"/>
                    </a:cubicBezTo>
                    <a:cubicBezTo>
                      <a:pt x="71938" y="59685"/>
                      <a:pt x="77209" y="54413"/>
                      <a:pt x="77209" y="46506"/>
                    </a:cubicBezTo>
                    <a:cubicBezTo>
                      <a:pt x="77209" y="39916"/>
                      <a:pt x="74573" y="33327"/>
                      <a:pt x="71938" y="26737"/>
                    </a:cubicBezTo>
                    <a:cubicBezTo>
                      <a:pt x="69302" y="18829"/>
                      <a:pt x="64030" y="17512"/>
                      <a:pt x="57441" y="21465"/>
                    </a:cubicBezTo>
                    <a:cubicBezTo>
                      <a:pt x="54805" y="22783"/>
                      <a:pt x="53487" y="24101"/>
                      <a:pt x="52169" y="24101"/>
                    </a:cubicBezTo>
                    <a:lnTo>
                      <a:pt x="50851" y="24101"/>
                    </a:lnTo>
                    <a:lnTo>
                      <a:pt x="49533" y="22783"/>
                    </a:lnTo>
                    <a:cubicBezTo>
                      <a:pt x="46897" y="21465"/>
                      <a:pt x="45580" y="18829"/>
                      <a:pt x="44261" y="17512"/>
                    </a:cubicBezTo>
                    <a:cubicBezTo>
                      <a:pt x="42944" y="16193"/>
                      <a:pt x="42944" y="14876"/>
                      <a:pt x="41625" y="13558"/>
                    </a:cubicBezTo>
                    <a:cubicBezTo>
                      <a:pt x="36354" y="8286"/>
                      <a:pt x="35036" y="10922"/>
                      <a:pt x="33718" y="12240"/>
                    </a:cubicBezTo>
                    <a:cubicBezTo>
                      <a:pt x="32401" y="13558"/>
                      <a:pt x="31082" y="16193"/>
                      <a:pt x="31082" y="18829"/>
                    </a:cubicBezTo>
                    <a:cubicBezTo>
                      <a:pt x="31082" y="18829"/>
                      <a:pt x="31082" y="20148"/>
                      <a:pt x="31082" y="20148"/>
                    </a:cubicBezTo>
                    <a:lnTo>
                      <a:pt x="32401" y="25419"/>
                    </a:lnTo>
                    <a:lnTo>
                      <a:pt x="27129" y="26737"/>
                    </a:lnTo>
                    <a:cubicBezTo>
                      <a:pt x="27129" y="26737"/>
                      <a:pt x="25811" y="26737"/>
                      <a:pt x="25811" y="26737"/>
                    </a:cubicBezTo>
                    <a:lnTo>
                      <a:pt x="20539" y="26737"/>
                    </a:lnTo>
                    <a:cubicBezTo>
                      <a:pt x="17903" y="26737"/>
                      <a:pt x="15267" y="26737"/>
                      <a:pt x="13950" y="26737"/>
                    </a:cubicBezTo>
                    <a:close/>
                  </a:path>
                </a:pathLst>
              </a:custGeom>
              <a:grpFill/>
              <a:ln w="6350" cap="flat">
                <a:solidFill>
                  <a:srgbClr val="94C33D"/>
                </a:solidFill>
                <a:prstDash val="solid"/>
                <a:miter/>
              </a:ln>
            </p:spPr>
            <p:txBody>
              <a:bodyPr rtlCol="0" anchor="ctr"/>
              <a:lstStyle/>
              <a:p>
                <a:endParaRPr lang="en-US"/>
              </a:p>
            </p:txBody>
          </p:sp>
        </p:grpSp>
        <p:grpSp>
          <p:nvGrpSpPr>
            <p:cNvPr id="156" name="Graphic 5">
              <a:extLst>
                <a:ext uri="{FF2B5EF4-FFF2-40B4-BE49-F238E27FC236}">
                  <a16:creationId xmlns:a16="http://schemas.microsoft.com/office/drawing/2014/main" id="{CCAAE3DE-177F-FD08-DF74-787D9626360F}"/>
                </a:ext>
              </a:extLst>
            </p:cNvPr>
            <p:cNvGrpSpPr/>
            <p:nvPr/>
          </p:nvGrpSpPr>
          <p:grpSpPr>
            <a:xfrm>
              <a:off x="6137010" y="6313959"/>
              <a:ext cx="17132" cy="17132"/>
              <a:chOff x="6137010" y="6313959"/>
              <a:chExt cx="17132" cy="17132"/>
            </a:xfrm>
            <a:grpFill/>
          </p:grpSpPr>
          <p:sp>
            <p:nvSpPr>
              <p:cNvPr id="157" name="Freeform 156">
                <a:extLst>
                  <a:ext uri="{FF2B5EF4-FFF2-40B4-BE49-F238E27FC236}">
                    <a16:creationId xmlns:a16="http://schemas.microsoft.com/office/drawing/2014/main" id="{BCF90544-9944-31E5-82D4-626E12ED1CA9}"/>
                  </a:ext>
                </a:extLst>
              </p:cNvPr>
              <p:cNvSpPr/>
              <p:nvPr/>
            </p:nvSpPr>
            <p:spPr>
              <a:xfrm>
                <a:off x="6142282" y="6319230"/>
                <a:ext cx="6589" cy="6589"/>
              </a:xfrm>
              <a:custGeom>
                <a:avLst/>
                <a:gdLst>
                  <a:gd name="connsiteX0" fmla="*/ 0 w 6589"/>
                  <a:gd name="connsiteY0" fmla="*/ 5272 h 6589"/>
                  <a:gd name="connsiteX1" fmla="*/ 0 w 6589"/>
                  <a:gd name="connsiteY1" fmla="*/ 1318 h 6589"/>
                  <a:gd name="connsiteX2" fmla="*/ 0 w 6589"/>
                  <a:gd name="connsiteY2" fmla="*/ 0 h 6589"/>
                  <a:gd name="connsiteX3" fmla="*/ 6590 w 6589"/>
                  <a:gd name="connsiteY3" fmla="*/ 1318 h 6589"/>
                  <a:gd name="connsiteX4" fmla="*/ 5271 w 6589"/>
                  <a:gd name="connsiteY4" fmla="*/ 6590 h 6589"/>
                  <a:gd name="connsiteX5" fmla="*/ 0 w 6589"/>
                  <a:gd name="connsiteY5" fmla="*/ 5272 h 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9" h="6589">
                    <a:moveTo>
                      <a:pt x="0" y="5272"/>
                    </a:moveTo>
                    <a:cubicBezTo>
                      <a:pt x="0" y="3954"/>
                      <a:pt x="0" y="2636"/>
                      <a:pt x="0" y="1318"/>
                    </a:cubicBezTo>
                    <a:lnTo>
                      <a:pt x="0" y="0"/>
                    </a:lnTo>
                    <a:lnTo>
                      <a:pt x="6590" y="1318"/>
                    </a:lnTo>
                    <a:lnTo>
                      <a:pt x="5271" y="6590"/>
                    </a:lnTo>
                    <a:lnTo>
                      <a:pt x="0" y="5272"/>
                    </a:lnTo>
                    <a:close/>
                  </a:path>
                </a:pathLst>
              </a:custGeom>
              <a:grpFill/>
              <a:ln w="6350" cap="flat">
                <a:solidFill>
                  <a:srgbClr val="94C33D"/>
                </a:solid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E350E57-1A97-4CF4-D8EC-71768DC20FFE}"/>
                  </a:ext>
                </a:extLst>
              </p:cNvPr>
              <p:cNvSpPr/>
              <p:nvPr/>
            </p:nvSpPr>
            <p:spPr>
              <a:xfrm>
                <a:off x="6137010" y="6313959"/>
                <a:ext cx="17132" cy="17132"/>
              </a:xfrm>
              <a:custGeom>
                <a:avLst/>
                <a:gdLst>
                  <a:gd name="connsiteX0" fmla="*/ 15815 w 17132"/>
                  <a:gd name="connsiteY0" fmla="*/ 17133 h 17132"/>
                  <a:gd name="connsiteX1" fmla="*/ 0 w 17132"/>
                  <a:gd name="connsiteY1" fmla="*/ 15815 h 17132"/>
                  <a:gd name="connsiteX2" fmla="*/ 0 w 17132"/>
                  <a:gd name="connsiteY2" fmla="*/ 11861 h 17132"/>
                  <a:gd name="connsiteX3" fmla="*/ 0 w 17132"/>
                  <a:gd name="connsiteY3" fmla="*/ 6590 h 17132"/>
                  <a:gd name="connsiteX4" fmla="*/ 1318 w 17132"/>
                  <a:gd name="connsiteY4" fmla="*/ 0 h 17132"/>
                  <a:gd name="connsiteX5" fmla="*/ 17133 w 17132"/>
                  <a:gd name="connsiteY5" fmla="*/ 3954 h 17132"/>
                  <a:gd name="connsiteX6" fmla="*/ 15815 w 17132"/>
                  <a:gd name="connsiteY6" fmla="*/ 17133 h 1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32" h="17132">
                    <a:moveTo>
                      <a:pt x="15815" y="17133"/>
                    </a:moveTo>
                    <a:lnTo>
                      <a:pt x="0" y="15815"/>
                    </a:lnTo>
                    <a:lnTo>
                      <a:pt x="0" y="11861"/>
                    </a:lnTo>
                    <a:cubicBezTo>
                      <a:pt x="0" y="10543"/>
                      <a:pt x="0" y="9226"/>
                      <a:pt x="0" y="6590"/>
                    </a:cubicBezTo>
                    <a:lnTo>
                      <a:pt x="1318" y="0"/>
                    </a:lnTo>
                    <a:lnTo>
                      <a:pt x="17133" y="3954"/>
                    </a:lnTo>
                    <a:lnTo>
                      <a:pt x="15815" y="17133"/>
                    </a:lnTo>
                    <a:close/>
                  </a:path>
                </a:pathLst>
              </a:custGeom>
              <a:grpFill/>
              <a:ln w="6350" cap="flat">
                <a:solidFill>
                  <a:srgbClr val="94C33D"/>
                </a:solidFill>
                <a:prstDash val="solid"/>
                <a:miter/>
              </a:ln>
            </p:spPr>
            <p:txBody>
              <a:bodyPr rtlCol="0" anchor="ctr"/>
              <a:lstStyle/>
              <a:p>
                <a:endParaRPr lang="en-US"/>
              </a:p>
            </p:txBody>
          </p:sp>
        </p:grpSp>
        <p:grpSp>
          <p:nvGrpSpPr>
            <p:cNvPr id="159" name="Graphic 5">
              <a:extLst>
                <a:ext uri="{FF2B5EF4-FFF2-40B4-BE49-F238E27FC236}">
                  <a16:creationId xmlns:a16="http://schemas.microsoft.com/office/drawing/2014/main" id="{56F6CF28-00F8-6872-8579-CBAEEF3552E2}"/>
                </a:ext>
              </a:extLst>
            </p:cNvPr>
            <p:cNvGrpSpPr/>
            <p:nvPr/>
          </p:nvGrpSpPr>
          <p:grpSpPr>
            <a:xfrm>
              <a:off x="6017080" y="6274421"/>
              <a:ext cx="40854" cy="52716"/>
              <a:chOff x="6017080" y="6274421"/>
              <a:chExt cx="40854" cy="52716"/>
            </a:xfrm>
            <a:grpFill/>
          </p:grpSpPr>
          <p:sp>
            <p:nvSpPr>
              <p:cNvPr id="160" name="Freeform 159">
                <a:extLst>
                  <a:ext uri="{FF2B5EF4-FFF2-40B4-BE49-F238E27FC236}">
                    <a16:creationId xmlns:a16="http://schemas.microsoft.com/office/drawing/2014/main" id="{43F6E7FE-0A44-F2D8-9FF8-5212F3031A4D}"/>
                  </a:ext>
                </a:extLst>
              </p:cNvPr>
              <p:cNvSpPr/>
              <p:nvPr/>
            </p:nvSpPr>
            <p:spPr>
              <a:xfrm>
                <a:off x="6022351" y="6281011"/>
                <a:ext cx="30311" cy="42173"/>
              </a:xfrm>
              <a:custGeom>
                <a:avLst/>
                <a:gdLst>
                  <a:gd name="connsiteX0" fmla="*/ 5272 w 30311"/>
                  <a:gd name="connsiteY0" fmla="*/ 42173 h 42173"/>
                  <a:gd name="connsiteX1" fmla="*/ 0 w 30311"/>
                  <a:gd name="connsiteY1" fmla="*/ 32948 h 42173"/>
                  <a:gd name="connsiteX2" fmla="*/ 1318 w 30311"/>
                  <a:gd name="connsiteY2" fmla="*/ 15815 h 42173"/>
                  <a:gd name="connsiteX3" fmla="*/ 19769 w 30311"/>
                  <a:gd name="connsiteY3" fmla="*/ 0 h 42173"/>
                  <a:gd name="connsiteX4" fmla="*/ 22405 w 30311"/>
                  <a:gd name="connsiteY4" fmla="*/ 0 h 42173"/>
                  <a:gd name="connsiteX5" fmla="*/ 30312 w 30311"/>
                  <a:gd name="connsiteY5" fmla="*/ 6590 h 42173"/>
                  <a:gd name="connsiteX6" fmla="*/ 25041 w 30311"/>
                  <a:gd name="connsiteY6" fmla="*/ 14497 h 42173"/>
                  <a:gd name="connsiteX7" fmla="*/ 21087 w 30311"/>
                  <a:gd name="connsiteY7" fmla="*/ 19769 h 42173"/>
                  <a:gd name="connsiteX8" fmla="*/ 17133 w 30311"/>
                  <a:gd name="connsiteY8" fmla="*/ 27676 h 42173"/>
                  <a:gd name="connsiteX9" fmla="*/ 9226 w 30311"/>
                  <a:gd name="connsiteY9" fmla="*/ 40855 h 42173"/>
                  <a:gd name="connsiteX10" fmla="*/ 5272 w 30311"/>
                  <a:gd name="connsiteY10" fmla="*/ 42173 h 4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11" h="42173">
                    <a:moveTo>
                      <a:pt x="5272" y="42173"/>
                    </a:moveTo>
                    <a:cubicBezTo>
                      <a:pt x="0" y="42173"/>
                      <a:pt x="0" y="35584"/>
                      <a:pt x="0" y="32948"/>
                    </a:cubicBezTo>
                    <a:cubicBezTo>
                      <a:pt x="0" y="27676"/>
                      <a:pt x="0" y="21086"/>
                      <a:pt x="1318" y="15815"/>
                    </a:cubicBezTo>
                    <a:cubicBezTo>
                      <a:pt x="2636" y="5271"/>
                      <a:pt x="9226" y="0"/>
                      <a:pt x="19769" y="0"/>
                    </a:cubicBezTo>
                    <a:cubicBezTo>
                      <a:pt x="21087" y="0"/>
                      <a:pt x="22405" y="0"/>
                      <a:pt x="22405" y="0"/>
                    </a:cubicBezTo>
                    <a:cubicBezTo>
                      <a:pt x="28994" y="0"/>
                      <a:pt x="30312" y="3954"/>
                      <a:pt x="30312" y="6590"/>
                    </a:cubicBezTo>
                    <a:cubicBezTo>
                      <a:pt x="30312" y="11861"/>
                      <a:pt x="27677" y="13179"/>
                      <a:pt x="25041" y="14497"/>
                    </a:cubicBezTo>
                    <a:cubicBezTo>
                      <a:pt x="23722" y="15815"/>
                      <a:pt x="22405" y="17133"/>
                      <a:pt x="21087" y="19769"/>
                    </a:cubicBezTo>
                    <a:cubicBezTo>
                      <a:pt x="19769" y="22405"/>
                      <a:pt x="18451" y="25040"/>
                      <a:pt x="17133" y="27676"/>
                    </a:cubicBezTo>
                    <a:cubicBezTo>
                      <a:pt x="15815" y="31629"/>
                      <a:pt x="13179" y="36901"/>
                      <a:pt x="9226" y="40855"/>
                    </a:cubicBezTo>
                    <a:cubicBezTo>
                      <a:pt x="9226" y="40855"/>
                      <a:pt x="7908" y="42173"/>
                      <a:pt x="5272" y="42173"/>
                    </a:cubicBezTo>
                    <a:close/>
                  </a:path>
                </a:pathLst>
              </a:custGeom>
              <a:grpFill/>
              <a:ln w="6350" cap="flat">
                <a:solidFill>
                  <a:srgbClr val="94C33D"/>
                </a:solid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72B22DF3-6A63-BCF9-7DC8-29234A273D4A}"/>
                  </a:ext>
                </a:extLst>
              </p:cNvPr>
              <p:cNvSpPr/>
              <p:nvPr/>
            </p:nvSpPr>
            <p:spPr>
              <a:xfrm>
                <a:off x="6017080" y="6274421"/>
                <a:ext cx="40854" cy="52716"/>
              </a:xfrm>
              <a:custGeom>
                <a:avLst/>
                <a:gdLst>
                  <a:gd name="connsiteX0" fmla="*/ 10543 w 40854"/>
                  <a:gd name="connsiteY0" fmla="*/ 52717 h 52716"/>
                  <a:gd name="connsiteX1" fmla="*/ 0 w 40854"/>
                  <a:gd name="connsiteY1" fmla="*/ 38219 h 52716"/>
                  <a:gd name="connsiteX2" fmla="*/ 1318 w 40854"/>
                  <a:gd name="connsiteY2" fmla="*/ 19769 h 52716"/>
                  <a:gd name="connsiteX3" fmla="*/ 25040 w 40854"/>
                  <a:gd name="connsiteY3" fmla="*/ 0 h 52716"/>
                  <a:gd name="connsiteX4" fmla="*/ 28993 w 40854"/>
                  <a:gd name="connsiteY4" fmla="*/ 0 h 52716"/>
                  <a:gd name="connsiteX5" fmla="*/ 40855 w 40854"/>
                  <a:gd name="connsiteY5" fmla="*/ 10543 h 52716"/>
                  <a:gd name="connsiteX6" fmla="*/ 34265 w 40854"/>
                  <a:gd name="connsiteY6" fmla="*/ 23722 h 52716"/>
                  <a:gd name="connsiteX7" fmla="*/ 31629 w 40854"/>
                  <a:gd name="connsiteY7" fmla="*/ 27676 h 52716"/>
                  <a:gd name="connsiteX8" fmla="*/ 27676 w 40854"/>
                  <a:gd name="connsiteY8" fmla="*/ 34265 h 52716"/>
                  <a:gd name="connsiteX9" fmla="*/ 18450 w 40854"/>
                  <a:gd name="connsiteY9" fmla="*/ 48763 h 52716"/>
                  <a:gd name="connsiteX10" fmla="*/ 10543 w 40854"/>
                  <a:gd name="connsiteY10" fmla="*/ 52717 h 52716"/>
                  <a:gd name="connsiteX11" fmla="*/ 27676 w 40854"/>
                  <a:gd name="connsiteY11" fmla="*/ 9226 h 52716"/>
                  <a:gd name="connsiteX12" fmla="*/ 25040 w 40854"/>
                  <a:gd name="connsiteY12" fmla="*/ 9226 h 52716"/>
                  <a:gd name="connsiteX13" fmla="*/ 9225 w 40854"/>
                  <a:gd name="connsiteY13" fmla="*/ 21086 h 52716"/>
                  <a:gd name="connsiteX14" fmla="*/ 9225 w 40854"/>
                  <a:gd name="connsiteY14" fmla="*/ 36901 h 52716"/>
                  <a:gd name="connsiteX15" fmla="*/ 9225 w 40854"/>
                  <a:gd name="connsiteY15" fmla="*/ 42173 h 52716"/>
                  <a:gd name="connsiteX16" fmla="*/ 10543 w 40854"/>
                  <a:gd name="connsiteY16" fmla="*/ 40855 h 52716"/>
                  <a:gd name="connsiteX17" fmla="*/ 17133 w 40854"/>
                  <a:gd name="connsiteY17" fmla="*/ 28994 h 52716"/>
                  <a:gd name="connsiteX18" fmla="*/ 21086 w 40854"/>
                  <a:gd name="connsiteY18" fmla="*/ 19769 h 52716"/>
                  <a:gd name="connsiteX19" fmla="*/ 26358 w 40854"/>
                  <a:gd name="connsiteY19" fmla="*/ 13179 h 52716"/>
                  <a:gd name="connsiteX20" fmla="*/ 28993 w 40854"/>
                  <a:gd name="connsiteY20" fmla="*/ 9226 h 52716"/>
                  <a:gd name="connsiteX21" fmla="*/ 27676 w 40854"/>
                  <a:gd name="connsiteY21" fmla="*/ 9226 h 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54" h="52716">
                    <a:moveTo>
                      <a:pt x="10543" y="52717"/>
                    </a:moveTo>
                    <a:cubicBezTo>
                      <a:pt x="3954" y="52717"/>
                      <a:pt x="1318" y="47445"/>
                      <a:pt x="0" y="38219"/>
                    </a:cubicBezTo>
                    <a:cubicBezTo>
                      <a:pt x="0" y="32948"/>
                      <a:pt x="0" y="26358"/>
                      <a:pt x="1318" y="19769"/>
                    </a:cubicBezTo>
                    <a:cubicBezTo>
                      <a:pt x="3954" y="7907"/>
                      <a:pt x="11861" y="0"/>
                      <a:pt x="25040" y="0"/>
                    </a:cubicBezTo>
                    <a:cubicBezTo>
                      <a:pt x="26358" y="0"/>
                      <a:pt x="27676" y="0"/>
                      <a:pt x="28993" y="0"/>
                    </a:cubicBezTo>
                    <a:cubicBezTo>
                      <a:pt x="36901" y="0"/>
                      <a:pt x="40855" y="5271"/>
                      <a:pt x="40855" y="10543"/>
                    </a:cubicBezTo>
                    <a:cubicBezTo>
                      <a:pt x="40855" y="18450"/>
                      <a:pt x="36901" y="21086"/>
                      <a:pt x="34265" y="23722"/>
                    </a:cubicBezTo>
                    <a:cubicBezTo>
                      <a:pt x="32948" y="25040"/>
                      <a:pt x="32948" y="25040"/>
                      <a:pt x="31629" y="27676"/>
                    </a:cubicBezTo>
                    <a:cubicBezTo>
                      <a:pt x="30312" y="30312"/>
                      <a:pt x="28993" y="31629"/>
                      <a:pt x="27676" y="34265"/>
                    </a:cubicBezTo>
                    <a:cubicBezTo>
                      <a:pt x="25040" y="39537"/>
                      <a:pt x="23722" y="44809"/>
                      <a:pt x="18450" y="48763"/>
                    </a:cubicBezTo>
                    <a:cubicBezTo>
                      <a:pt x="18450" y="50081"/>
                      <a:pt x="14497" y="52717"/>
                      <a:pt x="10543" y="52717"/>
                    </a:cubicBezTo>
                    <a:close/>
                    <a:moveTo>
                      <a:pt x="27676" y="9226"/>
                    </a:moveTo>
                    <a:cubicBezTo>
                      <a:pt x="27676" y="9226"/>
                      <a:pt x="26358" y="9226"/>
                      <a:pt x="25040" y="9226"/>
                    </a:cubicBezTo>
                    <a:cubicBezTo>
                      <a:pt x="15814" y="9226"/>
                      <a:pt x="11861" y="14497"/>
                      <a:pt x="9225" y="21086"/>
                    </a:cubicBezTo>
                    <a:cubicBezTo>
                      <a:pt x="7907" y="26358"/>
                      <a:pt x="7907" y="32948"/>
                      <a:pt x="9225" y="36901"/>
                    </a:cubicBezTo>
                    <a:cubicBezTo>
                      <a:pt x="9225" y="38219"/>
                      <a:pt x="9225" y="40855"/>
                      <a:pt x="9225" y="42173"/>
                    </a:cubicBezTo>
                    <a:cubicBezTo>
                      <a:pt x="9225" y="42173"/>
                      <a:pt x="9225" y="42173"/>
                      <a:pt x="10543" y="40855"/>
                    </a:cubicBezTo>
                    <a:cubicBezTo>
                      <a:pt x="13179" y="36901"/>
                      <a:pt x="15814" y="32948"/>
                      <a:pt x="17133" y="28994"/>
                    </a:cubicBezTo>
                    <a:cubicBezTo>
                      <a:pt x="18450" y="25040"/>
                      <a:pt x="19769" y="22405"/>
                      <a:pt x="21086" y="19769"/>
                    </a:cubicBezTo>
                    <a:cubicBezTo>
                      <a:pt x="22404" y="17133"/>
                      <a:pt x="23722" y="15815"/>
                      <a:pt x="26358" y="13179"/>
                    </a:cubicBezTo>
                    <a:cubicBezTo>
                      <a:pt x="28993" y="11861"/>
                      <a:pt x="28993" y="10543"/>
                      <a:pt x="28993" y="9226"/>
                    </a:cubicBezTo>
                    <a:cubicBezTo>
                      <a:pt x="30312" y="10543"/>
                      <a:pt x="30312" y="9226"/>
                      <a:pt x="27676" y="9226"/>
                    </a:cubicBezTo>
                    <a:close/>
                  </a:path>
                </a:pathLst>
              </a:custGeom>
              <a:grpFill/>
              <a:ln w="6350" cap="flat">
                <a:solidFill>
                  <a:srgbClr val="94C33D"/>
                </a:solidFill>
                <a:prstDash val="solid"/>
                <a:miter/>
              </a:ln>
            </p:spPr>
            <p:txBody>
              <a:bodyPr rtlCol="0" anchor="ctr"/>
              <a:lstStyle/>
              <a:p>
                <a:endParaRPr lang="en-US"/>
              </a:p>
            </p:txBody>
          </p:sp>
        </p:grpSp>
        <p:grpSp>
          <p:nvGrpSpPr>
            <p:cNvPr id="162" name="Graphic 5">
              <a:extLst>
                <a:ext uri="{FF2B5EF4-FFF2-40B4-BE49-F238E27FC236}">
                  <a16:creationId xmlns:a16="http://schemas.microsoft.com/office/drawing/2014/main" id="{B0EFDD3D-53DE-4611-3CBB-76DCEDC37ADE}"/>
                </a:ext>
              </a:extLst>
            </p:cNvPr>
            <p:cNvGrpSpPr/>
            <p:nvPr/>
          </p:nvGrpSpPr>
          <p:grpSpPr>
            <a:xfrm>
              <a:off x="6137010" y="6307369"/>
              <a:ext cx="18451" cy="19768"/>
              <a:chOff x="6137010" y="6307369"/>
              <a:chExt cx="18451" cy="19768"/>
            </a:xfrm>
            <a:grpFill/>
          </p:grpSpPr>
          <p:sp>
            <p:nvSpPr>
              <p:cNvPr id="163" name="Freeform 162">
                <a:extLst>
                  <a:ext uri="{FF2B5EF4-FFF2-40B4-BE49-F238E27FC236}">
                    <a16:creationId xmlns:a16="http://schemas.microsoft.com/office/drawing/2014/main" id="{DCC9245E-A292-2097-C2B0-9E632483ACBB}"/>
                  </a:ext>
                </a:extLst>
              </p:cNvPr>
              <p:cNvSpPr/>
              <p:nvPr/>
            </p:nvSpPr>
            <p:spPr>
              <a:xfrm>
                <a:off x="6143600" y="6312640"/>
                <a:ext cx="7907" cy="7907"/>
              </a:xfrm>
              <a:custGeom>
                <a:avLst/>
                <a:gdLst>
                  <a:gd name="connsiteX0" fmla="*/ 0 w 7907"/>
                  <a:gd name="connsiteY0" fmla="*/ 6590 h 7907"/>
                  <a:gd name="connsiteX1" fmla="*/ 1318 w 7907"/>
                  <a:gd name="connsiteY1" fmla="*/ 0 h 7907"/>
                  <a:gd name="connsiteX2" fmla="*/ 7907 w 7907"/>
                  <a:gd name="connsiteY2" fmla="*/ 0 h 7907"/>
                  <a:gd name="connsiteX3" fmla="*/ 6590 w 7907"/>
                  <a:gd name="connsiteY3" fmla="*/ 7908 h 7907"/>
                  <a:gd name="connsiteX4" fmla="*/ 0 w 7907"/>
                  <a:gd name="connsiteY4" fmla="*/ 6590 h 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 h="7907">
                    <a:moveTo>
                      <a:pt x="0" y="6590"/>
                    </a:moveTo>
                    <a:lnTo>
                      <a:pt x="1318" y="0"/>
                    </a:lnTo>
                    <a:lnTo>
                      <a:pt x="7907" y="0"/>
                    </a:lnTo>
                    <a:cubicBezTo>
                      <a:pt x="7907" y="2636"/>
                      <a:pt x="7907" y="5272"/>
                      <a:pt x="6590" y="7908"/>
                    </a:cubicBezTo>
                    <a:lnTo>
                      <a:pt x="0" y="6590"/>
                    </a:lnTo>
                    <a:close/>
                  </a:path>
                </a:pathLst>
              </a:custGeom>
              <a:grpFill/>
              <a:ln w="6350" cap="flat">
                <a:solidFill>
                  <a:srgbClr val="94C33D"/>
                </a:solid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454AACE9-774B-D7E9-61B7-ABBBC74AEA39}"/>
                  </a:ext>
                </a:extLst>
              </p:cNvPr>
              <p:cNvSpPr/>
              <p:nvPr/>
            </p:nvSpPr>
            <p:spPr>
              <a:xfrm>
                <a:off x="6137010" y="6307369"/>
                <a:ext cx="18451" cy="19768"/>
              </a:xfrm>
              <a:custGeom>
                <a:avLst/>
                <a:gdLst>
                  <a:gd name="connsiteX0" fmla="*/ 15815 w 18451"/>
                  <a:gd name="connsiteY0" fmla="*/ 19769 h 19768"/>
                  <a:gd name="connsiteX1" fmla="*/ 0 w 18451"/>
                  <a:gd name="connsiteY1" fmla="*/ 15815 h 19768"/>
                  <a:gd name="connsiteX2" fmla="*/ 2636 w 18451"/>
                  <a:gd name="connsiteY2" fmla="*/ 0 h 19768"/>
                  <a:gd name="connsiteX3" fmla="*/ 18451 w 18451"/>
                  <a:gd name="connsiteY3" fmla="*/ 1318 h 19768"/>
                  <a:gd name="connsiteX4" fmla="*/ 18451 w 18451"/>
                  <a:gd name="connsiteY4" fmla="*/ 5271 h 19768"/>
                  <a:gd name="connsiteX5" fmla="*/ 17133 w 18451"/>
                  <a:gd name="connsiteY5" fmla="*/ 14497 h 19768"/>
                  <a:gd name="connsiteX6" fmla="*/ 15815 w 18451"/>
                  <a:gd name="connsiteY6" fmla="*/ 19769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1" h="19768">
                    <a:moveTo>
                      <a:pt x="15815" y="19769"/>
                    </a:moveTo>
                    <a:lnTo>
                      <a:pt x="0" y="15815"/>
                    </a:lnTo>
                    <a:lnTo>
                      <a:pt x="2636" y="0"/>
                    </a:lnTo>
                    <a:lnTo>
                      <a:pt x="18451" y="1318"/>
                    </a:lnTo>
                    <a:lnTo>
                      <a:pt x="18451" y="5271"/>
                    </a:lnTo>
                    <a:cubicBezTo>
                      <a:pt x="18451" y="7907"/>
                      <a:pt x="18451" y="11861"/>
                      <a:pt x="17133" y="14497"/>
                    </a:cubicBezTo>
                    <a:lnTo>
                      <a:pt x="15815" y="19769"/>
                    </a:lnTo>
                    <a:close/>
                  </a:path>
                </a:pathLst>
              </a:custGeom>
              <a:grpFill/>
              <a:ln w="6350" cap="flat">
                <a:solidFill>
                  <a:srgbClr val="94C33D"/>
                </a:solidFill>
                <a:prstDash val="solid"/>
                <a:miter/>
              </a:ln>
            </p:spPr>
            <p:txBody>
              <a:bodyPr rtlCol="0" anchor="ctr"/>
              <a:lstStyle/>
              <a:p>
                <a:endParaRPr lang="en-US"/>
              </a:p>
            </p:txBody>
          </p:sp>
        </p:grpSp>
        <p:grpSp>
          <p:nvGrpSpPr>
            <p:cNvPr id="165" name="Graphic 5">
              <a:extLst>
                <a:ext uri="{FF2B5EF4-FFF2-40B4-BE49-F238E27FC236}">
                  <a16:creationId xmlns:a16="http://schemas.microsoft.com/office/drawing/2014/main" id="{BC31C434-9FF2-7C60-AE6A-2B237415E254}"/>
                </a:ext>
              </a:extLst>
            </p:cNvPr>
            <p:cNvGrpSpPr/>
            <p:nvPr/>
          </p:nvGrpSpPr>
          <p:grpSpPr>
            <a:xfrm>
              <a:off x="6115573" y="6288710"/>
              <a:ext cx="40180" cy="67422"/>
              <a:chOff x="6115573" y="6288710"/>
              <a:chExt cx="40180" cy="67422"/>
            </a:xfrm>
            <a:grpFill/>
          </p:grpSpPr>
          <p:sp>
            <p:nvSpPr>
              <p:cNvPr id="166" name="Freeform 165">
                <a:extLst>
                  <a:ext uri="{FF2B5EF4-FFF2-40B4-BE49-F238E27FC236}">
                    <a16:creationId xmlns:a16="http://schemas.microsoft.com/office/drawing/2014/main" id="{C05D875C-CBFB-3EF9-432E-C8F3D2FC766D}"/>
                  </a:ext>
                </a:extLst>
              </p:cNvPr>
              <p:cNvSpPr/>
              <p:nvPr/>
            </p:nvSpPr>
            <p:spPr>
              <a:xfrm>
                <a:off x="6119877" y="6295508"/>
                <a:ext cx="31307" cy="55352"/>
              </a:xfrm>
              <a:custGeom>
                <a:avLst/>
                <a:gdLst>
                  <a:gd name="connsiteX0" fmla="*/ 13179 w 31307"/>
                  <a:gd name="connsiteY0" fmla="*/ 55353 h 55352"/>
                  <a:gd name="connsiteX1" fmla="*/ 11861 w 31307"/>
                  <a:gd name="connsiteY1" fmla="*/ 55353 h 55352"/>
                  <a:gd name="connsiteX2" fmla="*/ 7907 w 31307"/>
                  <a:gd name="connsiteY2" fmla="*/ 40856 h 55352"/>
                  <a:gd name="connsiteX3" fmla="*/ 7907 w 31307"/>
                  <a:gd name="connsiteY3" fmla="*/ 39537 h 55352"/>
                  <a:gd name="connsiteX4" fmla="*/ 5271 w 31307"/>
                  <a:gd name="connsiteY4" fmla="*/ 22405 h 55352"/>
                  <a:gd name="connsiteX5" fmla="*/ 3954 w 31307"/>
                  <a:gd name="connsiteY5" fmla="*/ 19769 h 55352"/>
                  <a:gd name="connsiteX6" fmla="*/ 0 w 31307"/>
                  <a:gd name="connsiteY6" fmla="*/ 6590 h 55352"/>
                  <a:gd name="connsiteX7" fmla="*/ 7907 w 31307"/>
                  <a:gd name="connsiteY7" fmla="*/ 0 h 55352"/>
                  <a:gd name="connsiteX8" fmla="*/ 13179 w 31307"/>
                  <a:gd name="connsiteY8" fmla="*/ 1318 h 55352"/>
                  <a:gd name="connsiteX9" fmla="*/ 15815 w 31307"/>
                  <a:gd name="connsiteY9" fmla="*/ 2636 h 55352"/>
                  <a:gd name="connsiteX10" fmla="*/ 25040 w 31307"/>
                  <a:gd name="connsiteY10" fmla="*/ 6590 h 55352"/>
                  <a:gd name="connsiteX11" fmla="*/ 30312 w 31307"/>
                  <a:gd name="connsiteY11" fmla="*/ 28994 h 55352"/>
                  <a:gd name="connsiteX12" fmla="*/ 30312 w 31307"/>
                  <a:gd name="connsiteY12" fmla="*/ 30312 h 55352"/>
                  <a:gd name="connsiteX13" fmla="*/ 27676 w 31307"/>
                  <a:gd name="connsiteY13" fmla="*/ 35584 h 55352"/>
                  <a:gd name="connsiteX14" fmla="*/ 27676 w 31307"/>
                  <a:gd name="connsiteY14" fmla="*/ 36901 h 55352"/>
                  <a:gd name="connsiteX15" fmla="*/ 25040 w 31307"/>
                  <a:gd name="connsiteY15" fmla="*/ 43491 h 55352"/>
                  <a:gd name="connsiteX16" fmla="*/ 23722 w 31307"/>
                  <a:gd name="connsiteY16" fmla="*/ 50081 h 55352"/>
                  <a:gd name="connsiteX17" fmla="*/ 13179 w 31307"/>
                  <a:gd name="connsiteY17" fmla="*/ 55353 h 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307" h="55352">
                    <a:moveTo>
                      <a:pt x="13179" y="55353"/>
                    </a:moveTo>
                    <a:cubicBezTo>
                      <a:pt x="13179" y="55353"/>
                      <a:pt x="11861" y="55353"/>
                      <a:pt x="11861" y="55353"/>
                    </a:cubicBezTo>
                    <a:cubicBezTo>
                      <a:pt x="5271" y="54035"/>
                      <a:pt x="6590" y="46127"/>
                      <a:pt x="7907" y="40856"/>
                    </a:cubicBezTo>
                    <a:cubicBezTo>
                      <a:pt x="7907" y="40856"/>
                      <a:pt x="7907" y="39537"/>
                      <a:pt x="7907" y="39537"/>
                    </a:cubicBezTo>
                    <a:cubicBezTo>
                      <a:pt x="7907" y="34266"/>
                      <a:pt x="7907" y="27677"/>
                      <a:pt x="5271" y="22405"/>
                    </a:cubicBezTo>
                    <a:cubicBezTo>
                      <a:pt x="5271" y="21087"/>
                      <a:pt x="3954" y="21087"/>
                      <a:pt x="3954" y="19769"/>
                    </a:cubicBezTo>
                    <a:cubicBezTo>
                      <a:pt x="1318" y="15815"/>
                      <a:pt x="0" y="11862"/>
                      <a:pt x="0" y="6590"/>
                    </a:cubicBezTo>
                    <a:cubicBezTo>
                      <a:pt x="1318" y="2636"/>
                      <a:pt x="3954" y="0"/>
                      <a:pt x="7907" y="0"/>
                    </a:cubicBezTo>
                    <a:cubicBezTo>
                      <a:pt x="9226" y="0"/>
                      <a:pt x="10543" y="0"/>
                      <a:pt x="13179" y="1318"/>
                    </a:cubicBezTo>
                    <a:cubicBezTo>
                      <a:pt x="14497" y="1318"/>
                      <a:pt x="14497" y="1318"/>
                      <a:pt x="15815" y="2636"/>
                    </a:cubicBezTo>
                    <a:cubicBezTo>
                      <a:pt x="18450" y="3954"/>
                      <a:pt x="22405" y="3954"/>
                      <a:pt x="25040" y="6590"/>
                    </a:cubicBezTo>
                    <a:cubicBezTo>
                      <a:pt x="32948" y="10543"/>
                      <a:pt x="31629" y="21087"/>
                      <a:pt x="30312" y="28994"/>
                    </a:cubicBezTo>
                    <a:lnTo>
                      <a:pt x="30312" y="30312"/>
                    </a:lnTo>
                    <a:cubicBezTo>
                      <a:pt x="28994" y="32948"/>
                      <a:pt x="28994" y="34266"/>
                      <a:pt x="27676" y="35584"/>
                    </a:cubicBezTo>
                    <a:lnTo>
                      <a:pt x="27676" y="36901"/>
                    </a:lnTo>
                    <a:cubicBezTo>
                      <a:pt x="26358" y="39537"/>
                      <a:pt x="26358" y="42173"/>
                      <a:pt x="25040" y="43491"/>
                    </a:cubicBezTo>
                    <a:cubicBezTo>
                      <a:pt x="25040" y="46127"/>
                      <a:pt x="23722" y="47445"/>
                      <a:pt x="23722" y="50081"/>
                    </a:cubicBezTo>
                    <a:cubicBezTo>
                      <a:pt x="22405" y="50081"/>
                      <a:pt x="18450" y="55353"/>
                      <a:pt x="13179" y="55353"/>
                    </a:cubicBezTo>
                    <a:close/>
                  </a:path>
                </a:pathLst>
              </a:custGeom>
              <a:grpFill/>
              <a:ln w="6350" cap="flat">
                <a:solidFill>
                  <a:srgbClr val="94C33D"/>
                </a:solid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034A2B1-689D-BD0B-AFAA-95D4018D8DEF}"/>
                  </a:ext>
                </a:extLst>
              </p:cNvPr>
              <p:cNvSpPr/>
              <p:nvPr/>
            </p:nvSpPr>
            <p:spPr>
              <a:xfrm>
                <a:off x="6115573" y="6288710"/>
                <a:ext cx="40180" cy="67422"/>
              </a:xfrm>
              <a:custGeom>
                <a:avLst/>
                <a:gdLst>
                  <a:gd name="connsiteX0" fmla="*/ 17483 w 40180"/>
                  <a:gd name="connsiteY0" fmla="*/ 67423 h 67422"/>
                  <a:gd name="connsiteX1" fmla="*/ 14847 w 40180"/>
                  <a:gd name="connsiteY1" fmla="*/ 67423 h 67422"/>
                  <a:gd name="connsiteX2" fmla="*/ 6940 w 40180"/>
                  <a:gd name="connsiteY2" fmla="*/ 47654 h 67422"/>
                  <a:gd name="connsiteX3" fmla="*/ 12211 w 40180"/>
                  <a:gd name="connsiteY3" fmla="*/ 46336 h 67422"/>
                  <a:gd name="connsiteX4" fmla="*/ 6940 w 40180"/>
                  <a:gd name="connsiteY4" fmla="*/ 46336 h 67422"/>
                  <a:gd name="connsiteX5" fmla="*/ 5622 w 40180"/>
                  <a:gd name="connsiteY5" fmla="*/ 30520 h 67422"/>
                  <a:gd name="connsiteX6" fmla="*/ 4304 w 40180"/>
                  <a:gd name="connsiteY6" fmla="*/ 29203 h 67422"/>
                  <a:gd name="connsiteX7" fmla="*/ 4304 w 40180"/>
                  <a:gd name="connsiteY7" fmla="*/ 27885 h 67422"/>
                  <a:gd name="connsiteX8" fmla="*/ 351 w 40180"/>
                  <a:gd name="connsiteY8" fmla="*/ 10752 h 67422"/>
                  <a:gd name="connsiteX9" fmla="*/ 20119 w 40180"/>
                  <a:gd name="connsiteY9" fmla="*/ 1527 h 67422"/>
                  <a:gd name="connsiteX10" fmla="*/ 22755 w 40180"/>
                  <a:gd name="connsiteY10" fmla="*/ 2845 h 67422"/>
                  <a:gd name="connsiteX11" fmla="*/ 31980 w 40180"/>
                  <a:gd name="connsiteY11" fmla="*/ 6798 h 67422"/>
                  <a:gd name="connsiteX12" fmla="*/ 39888 w 40180"/>
                  <a:gd name="connsiteY12" fmla="*/ 33156 h 67422"/>
                  <a:gd name="connsiteX13" fmla="*/ 39888 w 40180"/>
                  <a:gd name="connsiteY13" fmla="*/ 34475 h 67422"/>
                  <a:gd name="connsiteX14" fmla="*/ 37252 w 40180"/>
                  <a:gd name="connsiteY14" fmla="*/ 41064 h 67422"/>
                  <a:gd name="connsiteX15" fmla="*/ 35934 w 40180"/>
                  <a:gd name="connsiteY15" fmla="*/ 42382 h 67422"/>
                  <a:gd name="connsiteX16" fmla="*/ 34616 w 40180"/>
                  <a:gd name="connsiteY16" fmla="*/ 48972 h 67422"/>
                  <a:gd name="connsiteX17" fmla="*/ 31980 w 40180"/>
                  <a:gd name="connsiteY17" fmla="*/ 56879 h 67422"/>
                  <a:gd name="connsiteX18" fmla="*/ 17483 w 40180"/>
                  <a:gd name="connsiteY18" fmla="*/ 67423 h 67422"/>
                  <a:gd name="connsiteX19" fmla="*/ 13530 w 40180"/>
                  <a:gd name="connsiteY19" fmla="*/ 10752 h 67422"/>
                  <a:gd name="connsiteX20" fmla="*/ 9576 w 40180"/>
                  <a:gd name="connsiteY20" fmla="*/ 13388 h 67422"/>
                  <a:gd name="connsiteX21" fmla="*/ 12211 w 40180"/>
                  <a:gd name="connsiteY21" fmla="*/ 23931 h 67422"/>
                  <a:gd name="connsiteX22" fmla="*/ 12211 w 40180"/>
                  <a:gd name="connsiteY22" fmla="*/ 25249 h 67422"/>
                  <a:gd name="connsiteX23" fmla="*/ 13530 w 40180"/>
                  <a:gd name="connsiteY23" fmla="*/ 27885 h 67422"/>
                  <a:gd name="connsiteX24" fmla="*/ 16165 w 40180"/>
                  <a:gd name="connsiteY24" fmla="*/ 47654 h 67422"/>
                  <a:gd name="connsiteX25" fmla="*/ 16165 w 40180"/>
                  <a:gd name="connsiteY25" fmla="*/ 48972 h 67422"/>
                  <a:gd name="connsiteX26" fmla="*/ 17483 w 40180"/>
                  <a:gd name="connsiteY26" fmla="*/ 58197 h 67422"/>
                  <a:gd name="connsiteX27" fmla="*/ 17483 w 40180"/>
                  <a:gd name="connsiteY27" fmla="*/ 58197 h 67422"/>
                  <a:gd name="connsiteX28" fmla="*/ 22755 w 40180"/>
                  <a:gd name="connsiteY28" fmla="*/ 52925 h 67422"/>
                  <a:gd name="connsiteX29" fmla="*/ 24073 w 40180"/>
                  <a:gd name="connsiteY29" fmla="*/ 46336 h 67422"/>
                  <a:gd name="connsiteX30" fmla="*/ 26709 w 40180"/>
                  <a:gd name="connsiteY30" fmla="*/ 38428 h 67422"/>
                  <a:gd name="connsiteX31" fmla="*/ 26709 w 40180"/>
                  <a:gd name="connsiteY31" fmla="*/ 37110 h 67422"/>
                  <a:gd name="connsiteX32" fmla="*/ 28027 w 40180"/>
                  <a:gd name="connsiteY32" fmla="*/ 31839 h 67422"/>
                  <a:gd name="connsiteX33" fmla="*/ 25391 w 40180"/>
                  <a:gd name="connsiteY33" fmla="*/ 14706 h 67422"/>
                  <a:gd name="connsiteX34" fmla="*/ 17483 w 40180"/>
                  <a:gd name="connsiteY34" fmla="*/ 12070 h 67422"/>
                  <a:gd name="connsiteX35" fmla="*/ 14847 w 40180"/>
                  <a:gd name="connsiteY35" fmla="*/ 10752 h 67422"/>
                  <a:gd name="connsiteX36" fmla="*/ 13530 w 40180"/>
                  <a:gd name="connsiteY36" fmla="*/ 10752 h 6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180" h="67422">
                    <a:moveTo>
                      <a:pt x="17483" y="67423"/>
                    </a:moveTo>
                    <a:cubicBezTo>
                      <a:pt x="16165" y="67423"/>
                      <a:pt x="14847" y="67423"/>
                      <a:pt x="14847" y="67423"/>
                    </a:cubicBezTo>
                    <a:cubicBezTo>
                      <a:pt x="4304" y="64787"/>
                      <a:pt x="5622" y="52925"/>
                      <a:pt x="6940" y="47654"/>
                    </a:cubicBezTo>
                    <a:lnTo>
                      <a:pt x="12211" y="46336"/>
                    </a:lnTo>
                    <a:lnTo>
                      <a:pt x="6940" y="46336"/>
                    </a:lnTo>
                    <a:cubicBezTo>
                      <a:pt x="6940" y="41064"/>
                      <a:pt x="6940" y="35792"/>
                      <a:pt x="5622" y="30520"/>
                    </a:cubicBezTo>
                    <a:cubicBezTo>
                      <a:pt x="5622" y="30520"/>
                      <a:pt x="5622" y="29203"/>
                      <a:pt x="4304" y="29203"/>
                    </a:cubicBezTo>
                    <a:lnTo>
                      <a:pt x="4304" y="27885"/>
                    </a:lnTo>
                    <a:cubicBezTo>
                      <a:pt x="1668" y="23931"/>
                      <a:pt x="-968" y="18660"/>
                      <a:pt x="351" y="10752"/>
                    </a:cubicBezTo>
                    <a:cubicBezTo>
                      <a:pt x="1668" y="1527"/>
                      <a:pt x="9576" y="-2427"/>
                      <a:pt x="20119" y="1527"/>
                    </a:cubicBezTo>
                    <a:lnTo>
                      <a:pt x="22755" y="2845"/>
                    </a:lnTo>
                    <a:cubicBezTo>
                      <a:pt x="26709" y="4162"/>
                      <a:pt x="29344" y="5481"/>
                      <a:pt x="31980" y="6798"/>
                    </a:cubicBezTo>
                    <a:cubicBezTo>
                      <a:pt x="42523" y="13388"/>
                      <a:pt x="39888" y="25249"/>
                      <a:pt x="39888" y="33156"/>
                    </a:cubicBezTo>
                    <a:lnTo>
                      <a:pt x="39888" y="34475"/>
                    </a:lnTo>
                    <a:cubicBezTo>
                      <a:pt x="38570" y="37110"/>
                      <a:pt x="38570" y="38428"/>
                      <a:pt x="37252" y="41064"/>
                    </a:cubicBezTo>
                    <a:lnTo>
                      <a:pt x="35934" y="42382"/>
                    </a:lnTo>
                    <a:cubicBezTo>
                      <a:pt x="35934" y="43700"/>
                      <a:pt x="34616" y="46336"/>
                      <a:pt x="34616" y="48972"/>
                    </a:cubicBezTo>
                    <a:cubicBezTo>
                      <a:pt x="34616" y="51607"/>
                      <a:pt x="33299" y="54243"/>
                      <a:pt x="31980" y="56879"/>
                    </a:cubicBezTo>
                    <a:cubicBezTo>
                      <a:pt x="30663" y="59515"/>
                      <a:pt x="25391" y="67423"/>
                      <a:pt x="17483" y="67423"/>
                    </a:cubicBezTo>
                    <a:close/>
                    <a:moveTo>
                      <a:pt x="13530" y="10752"/>
                    </a:moveTo>
                    <a:cubicBezTo>
                      <a:pt x="12211" y="10752"/>
                      <a:pt x="10894" y="10752"/>
                      <a:pt x="9576" y="13388"/>
                    </a:cubicBezTo>
                    <a:cubicBezTo>
                      <a:pt x="8258" y="17341"/>
                      <a:pt x="10894" y="19977"/>
                      <a:pt x="12211" y="23931"/>
                    </a:cubicBezTo>
                    <a:lnTo>
                      <a:pt x="12211" y="25249"/>
                    </a:lnTo>
                    <a:cubicBezTo>
                      <a:pt x="12211" y="26567"/>
                      <a:pt x="13530" y="26567"/>
                      <a:pt x="13530" y="27885"/>
                    </a:cubicBezTo>
                    <a:cubicBezTo>
                      <a:pt x="16165" y="34475"/>
                      <a:pt x="16165" y="42382"/>
                      <a:pt x="16165" y="47654"/>
                    </a:cubicBezTo>
                    <a:cubicBezTo>
                      <a:pt x="16165" y="47654"/>
                      <a:pt x="16165" y="48972"/>
                      <a:pt x="16165" y="48972"/>
                    </a:cubicBezTo>
                    <a:cubicBezTo>
                      <a:pt x="14847" y="55561"/>
                      <a:pt x="16165" y="58197"/>
                      <a:pt x="17483" y="58197"/>
                    </a:cubicBezTo>
                    <a:lnTo>
                      <a:pt x="17483" y="58197"/>
                    </a:lnTo>
                    <a:cubicBezTo>
                      <a:pt x="20119" y="58197"/>
                      <a:pt x="21437" y="55561"/>
                      <a:pt x="22755" y="52925"/>
                    </a:cubicBezTo>
                    <a:cubicBezTo>
                      <a:pt x="24073" y="50289"/>
                      <a:pt x="24073" y="48972"/>
                      <a:pt x="24073" y="46336"/>
                    </a:cubicBezTo>
                    <a:cubicBezTo>
                      <a:pt x="24073" y="43700"/>
                      <a:pt x="25391" y="41064"/>
                      <a:pt x="26709" y="38428"/>
                    </a:cubicBezTo>
                    <a:lnTo>
                      <a:pt x="26709" y="37110"/>
                    </a:lnTo>
                    <a:cubicBezTo>
                      <a:pt x="26709" y="35792"/>
                      <a:pt x="28027" y="34475"/>
                      <a:pt x="28027" y="31839"/>
                    </a:cubicBezTo>
                    <a:cubicBezTo>
                      <a:pt x="29344" y="23931"/>
                      <a:pt x="29344" y="17341"/>
                      <a:pt x="25391" y="14706"/>
                    </a:cubicBezTo>
                    <a:cubicBezTo>
                      <a:pt x="22755" y="13388"/>
                      <a:pt x="20119" y="12070"/>
                      <a:pt x="17483" y="12070"/>
                    </a:cubicBezTo>
                    <a:lnTo>
                      <a:pt x="14847" y="10752"/>
                    </a:lnTo>
                    <a:cubicBezTo>
                      <a:pt x="14847" y="10752"/>
                      <a:pt x="13530" y="10752"/>
                      <a:pt x="13530" y="10752"/>
                    </a:cubicBezTo>
                    <a:close/>
                  </a:path>
                </a:pathLst>
              </a:custGeom>
              <a:grpFill/>
              <a:ln w="6350" cap="flat">
                <a:solidFill>
                  <a:srgbClr val="94C33D"/>
                </a:solidFill>
                <a:prstDash val="solid"/>
                <a:miter/>
              </a:ln>
            </p:spPr>
            <p:txBody>
              <a:bodyPr rtlCol="0" anchor="ctr"/>
              <a:lstStyle/>
              <a:p>
                <a:endParaRPr lang="en-US"/>
              </a:p>
            </p:txBody>
          </p:sp>
        </p:grpSp>
        <p:grpSp>
          <p:nvGrpSpPr>
            <p:cNvPr id="168" name="Graphic 5">
              <a:extLst>
                <a:ext uri="{FF2B5EF4-FFF2-40B4-BE49-F238E27FC236}">
                  <a16:creationId xmlns:a16="http://schemas.microsoft.com/office/drawing/2014/main" id="{E40A90E8-7119-4507-DE4D-931A64E53A20}"/>
                </a:ext>
              </a:extLst>
            </p:cNvPr>
            <p:cNvGrpSpPr/>
            <p:nvPr/>
          </p:nvGrpSpPr>
          <p:grpSpPr>
            <a:xfrm>
              <a:off x="6060444" y="6109682"/>
              <a:ext cx="167913" cy="188461"/>
              <a:chOff x="6060444" y="6109682"/>
              <a:chExt cx="167913" cy="188461"/>
            </a:xfrm>
            <a:grpFill/>
          </p:grpSpPr>
          <p:sp>
            <p:nvSpPr>
              <p:cNvPr id="169" name="Freeform 168">
                <a:extLst>
                  <a:ext uri="{FF2B5EF4-FFF2-40B4-BE49-F238E27FC236}">
                    <a16:creationId xmlns:a16="http://schemas.microsoft.com/office/drawing/2014/main" id="{C910617F-C73A-BE3C-4382-99766DFBCEF2}"/>
                  </a:ext>
                </a:extLst>
              </p:cNvPr>
              <p:cNvSpPr/>
              <p:nvPr/>
            </p:nvSpPr>
            <p:spPr>
              <a:xfrm>
                <a:off x="6068478" y="6113636"/>
                <a:ext cx="153005" cy="179235"/>
              </a:xfrm>
              <a:custGeom>
                <a:avLst/>
                <a:gdLst>
                  <a:gd name="connsiteX0" fmla="*/ 76439 w 153005"/>
                  <a:gd name="connsiteY0" fmla="*/ 179236 h 179235"/>
                  <a:gd name="connsiteX1" fmla="*/ 73804 w 153005"/>
                  <a:gd name="connsiteY1" fmla="*/ 179236 h 179235"/>
                  <a:gd name="connsiteX2" fmla="*/ 47445 w 153005"/>
                  <a:gd name="connsiteY2" fmla="*/ 172646 h 179235"/>
                  <a:gd name="connsiteX3" fmla="*/ 32948 w 153005"/>
                  <a:gd name="connsiteY3" fmla="*/ 160786 h 179235"/>
                  <a:gd name="connsiteX4" fmla="*/ 27677 w 153005"/>
                  <a:gd name="connsiteY4" fmla="*/ 155514 h 179235"/>
                  <a:gd name="connsiteX5" fmla="*/ 15815 w 153005"/>
                  <a:gd name="connsiteY5" fmla="*/ 150242 h 179235"/>
                  <a:gd name="connsiteX6" fmla="*/ 3954 w 153005"/>
                  <a:gd name="connsiteY6" fmla="*/ 144971 h 179235"/>
                  <a:gd name="connsiteX7" fmla="*/ 0 w 153005"/>
                  <a:gd name="connsiteY7" fmla="*/ 138381 h 179235"/>
                  <a:gd name="connsiteX8" fmla="*/ 11862 w 153005"/>
                  <a:gd name="connsiteY8" fmla="*/ 119930 h 179235"/>
                  <a:gd name="connsiteX9" fmla="*/ 14498 w 153005"/>
                  <a:gd name="connsiteY9" fmla="*/ 117295 h 179235"/>
                  <a:gd name="connsiteX10" fmla="*/ 18451 w 153005"/>
                  <a:gd name="connsiteY10" fmla="*/ 97526 h 179235"/>
                  <a:gd name="connsiteX11" fmla="*/ 14498 w 153005"/>
                  <a:gd name="connsiteY11" fmla="*/ 92254 h 179235"/>
                  <a:gd name="connsiteX12" fmla="*/ 2636 w 153005"/>
                  <a:gd name="connsiteY12" fmla="*/ 72485 h 179235"/>
                  <a:gd name="connsiteX13" fmla="*/ 13179 w 153005"/>
                  <a:gd name="connsiteY13" fmla="*/ 55353 h 179235"/>
                  <a:gd name="connsiteX14" fmla="*/ 17133 w 153005"/>
                  <a:gd name="connsiteY14" fmla="*/ 54034 h 179235"/>
                  <a:gd name="connsiteX15" fmla="*/ 17133 w 153005"/>
                  <a:gd name="connsiteY15" fmla="*/ 57989 h 179235"/>
                  <a:gd name="connsiteX16" fmla="*/ 17133 w 153005"/>
                  <a:gd name="connsiteY16" fmla="*/ 61942 h 179235"/>
                  <a:gd name="connsiteX17" fmla="*/ 23722 w 153005"/>
                  <a:gd name="connsiteY17" fmla="*/ 79075 h 179235"/>
                  <a:gd name="connsiteX18" fmla="*/ 26358 w 153005"/>
                  <a:gd name="connsiteY18" fmla="*/ 79075 h 179235"/>
                  <a:gd name="connsiteX19" fmla="*/ 28994 w 153005"/>
                  <a:gd name="connsiteY19" fmla="*/ 77757 h 179235"/>
                  <a:gd name="connsiteX20" fmla="*/ 30312 w 153005"/>
                  <a:gd name="connsiteY20" fmla="*/ 68532 h 179235"/>
                  <a:gd name="connsiteX21" fmla="*/ 30312 w 153005"/>
                  <a:gd name="connsiteY21" fmla="*/ 67213 h 179235"/>
                  <a:gd name="connsiteX22" fmla="*/ 30312 w 153005"/>
                  <a:gd name="connsiteY22" fmla="*/ 56670 h 179235"/>
                  <a:gd name="connsiteX23" fmla="*/ 34266 w 153005"/>
                  <a:gd name="connsiteY23" fmla="*/ 48763 h 179235"/>
                  <a:gd name="connsiteX24" fmla="*/ 35584 w 153005"/>
                  <a:gd name="connsiteY24" fmla="*/ 46127 h 179235"/>
                  <a:gd name="connsiteX25" fmla="*/ 52717 w 153005"/>
                  <a:gd name="connsiteY25" fmla="*/ 31630 h 179235"/>
                  <a:gd name="connsiteX26" fmla="*/ 56670 w 153005"/>
                  <a:gd name="connsiteY26" fmla="*/ 31630 h 179235"/>
                  <a:gd name="connsiteX27" fmla="*/ 55353 w 153005"/>
                  <a:gd name="connsiteY27" fmla="*/ 36901 h 179235"/>
                  <a:gd name="connsiteX28" fmla="*/ 54035 w 153005"/>
                  <a:gd name="connsiteY28" fmla="*/ 46127 h 179235"/>
                  <a:gd name="connsiteX29" fmla="*/ 55353 w 153005"/>
                  <a:gd name="connsiteY29" fmla="*/ 43491 h 179235"/>
                  <a:gd name="connsiteX30" fmla="*/ 65896 w 153005"/>
                  <a:gd name="connsiteY30" fmla="*/ 35584 h 179235"/>
                  <a:gd name="connsiteX31" fmla="*/ 68532 w 153005"/>
                  <a:gd name="connsiteY31" fmla="*/ 36901 h 179235"/>
                  <a:gd name="connsiteX32" fmla="*/ 69849 w 153005"/>
                  <a:gd name="connsiteY32" fmla="*/ 57989 h 179235"/>
                  <a:gd name="connsiteX33" fmla="*/ 69849 w 153005"/>
                  <a:gd name="connsiteY33" fmla="*/ 60624 h 179235"/>
                  <a:gd name="connsiteX34" fmla="*/ 67214 w 153005"/>
                  <a:gd name="connsiteY34" fmla="*/ 81711 h 179235"/>
                  <a:gd name="connsiteX35" fmla="*/ 71168 w 153005"/>
                  <a:gd name="connsiteY35" fmla="*/ 96208 h 179235"/>
                  <a:gd name="connsiteX36" fmla="*/ 72485 w 153005"/>
                  <a:gd name="connsiteY36" fmla="*/ 96208 h 179235"/>
                  <a:gd name="connsiteX37" fmla="*/ 79075 w 153005"/>
                  <a:gd name="connsiteY37" fmla="*/ 90936 h 179235"/>
                  <a:gd name="connsiteX38" fmla="*/ 80393 w 153005"/>
                  <a:gd name="connsiteY38" fmla="*/ 89618 h 179235"/>
                  <a:gd name="connsiteX39" fmla="*/ 93572 w 153005"/>
                  <a:gd name="connsiteY39" fmla="*/ 73803 h 179235"/>
                  <a:gd name="connsiteX40" fmla="*/ 92254 w 153005"/>
                  <a:gd name="connsiteY40" fmla="*/ 60624 h 179235"/>
                  <a:gd name="connsiteX41" fmla="*/ 88300 w 153005"/>
                  <a:gd name="connsiteY41" fmla="*/ 38220 h 179235"/>
                  <a:gd name="connsiteX42" fmla="*/ 97526 w 153005"/>
                  <a:gd name="connsiteY42" fmla="*/ 22405 h 179235"/>
                  <a:gd name="connsiteX43" fmla="*/ 102797 w 153005"/>
                  <a:gd name="connsiteY43" fmla="*/ 15815 h 179235"/>
                  <a:gd name="connsiteX44" fmla="*/ 123884 w 153005"/>
                  <a:gd name="connsiteY44" fmla="*/ 0 h 179235"/>
                  <a:gd name="connsiteX45" fmla="*/ 126520 w 153005"/>
                  <a:gd name="connsiteY45" fmla="*/ 0 h 179235"/>
                  <a:gd name="connsiteX46" fmla="*/ 152878 w 153005"/>
                  <a:gd name="connsiteY46" fmla="*/ 19769 h 179235"/>
                  <a:gd name="connsiteX47" fmla="*/ 137063 w 153005"/>
                  <a:gd name="connsiteY47" fmla="*/ 59306 h 179235"/>
                  <a:gd name="connsiteX48" fmla="*/ 130474 w 153005"/>
                  <a:gd name="connsiteY48" fmla="*/ 65896 h 179235"/>
                  <a:gd name="connsiteX49" fmla="*/ 117295 w 153005"/>
                  <a:gd name="connsiteY49" fmla="*/ 81711 h 179235"/>
                  <a:gd name="connsiteX50" fmla="*/ 115976 w 153005"/>
                  <a:gd name="connsiteY50" fmla="*/ 113340 h 179235"/>
                  <a:gd name="connsiteX51" fmla="*/ 115976 w 153005"/>
                  <a:gd name="connsiteY51" fmla="*/ 114659 h 179235"/>
                  <a:gd name="connsiteX52" fmla="*/ 115976 w 153005"/>
                  <a:gd name="connsiteY52" fmla="*/ 115976 h 179235"/>
                  <a:gd name="connsiteX53" fmla="*/ 119931 w 153005"/>
                  <a:gd name="connsiteY53" fmla="*/ 122566 h 179235"/>
                  <a:gd name="connsiteX54" fmla="*/ 119931 w 153005"/>
                  <a:gd name="connsiteY54" fmla="*/ 123884 h 179235"/>
                  <a:gd name="connsiteX55" fmla="*/ 119931 w 153005"/>
                  <a:gd name="connsiteY55" fmla="*/ 123884 h 179235"/>
                  <a:gd name="connsiteX56" fmla="*/ 115976 w 153005"/>
                  <a:gd name="connsiteY56" fmla="*/ 138381 h 179235"/>
                  <a:gd name="connsiteX57" fmla="*/ 109387 w 153005"/>
                  <a:gd name="connsiteY57" fmla="*/ 139699 h 179235"/>
                  <a:gd name="connsiteX58" fmla="*/ 102797 w 153005"/>
                  <a:gd name="connsiteY58" fmla="*/ 138381 h 179235"/>
                  <a:gd name="connsiteX59" fmla="*/ 100162 w 153005"/>
                  <a:gd name="connsiteY59" fmla="*/ 138381 h 179235"/>
                  <a:gd name="connsiteX60" fmla="*/ 98844 w 153005"/>
                  <a:gd name="connsiteY60" fmla="*/ 138381 h 179235"/>
                  <a:gd name="connsiteX61" fmla="*/ 92254 w 153005"/>
                  <a:gd name="connsiteY61" fmla="*/ 152878 h 179235"/>
                  <a:gd name="connsiteX62" fmla="*/ 90936 w 153005"/>
                  <a:gd name="connsiteY62" fmla="*/ 159467 h 179235"/>
                  <a:gd name="connsiteX63" fmla="*/ 76439 w 153005"/>
                  <a:gd name="connsiteY63" fmla="*/ 179236 h 17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3005" h="179235">
                    <a:moveTo>
                      <a:pt x="76439" y="179236"/>
                    </a:moveTo>
                    <a:cubicBezTo>
                      <a:pt x="75121" y="179236"/>
                      <a:pt x="75121" y="179236"/>
                      <a:pt x="73804" y="179236"/>
                    </a:cubicBezTo>
                    <a:cubicBezTo>
                      <a:pt x="64578" y="177918"/>
                      <a:pt x="55353" y="176601"/>
                      <a:pt x="47445" y="172646"/>
                    </a:cubicBezTo>
                    <a:cubicBezTo>
                      <a:pt x="39537" y="170011"/>
                      <a:pt x="36901" y="164739"/>
                      <a:pt x="32948" y="160786"/>
                    </a:cubicBezTo>
                    <a:cubicBezTo>
                      <a:pt x="31630" y="159467"/>
                      <a:pt x="30312" y="156832"/>
                      <a:pt x="27677" y="155514"/>
                    </a:cubicBezTo>
                    <a:cubicBezTo>
                      <a:pt x="25041" y="151560"/>
                      <a:pt x="19769" y="151560"/>
                      <a:pt x="15815" y="150242"/>
                    </a:cubicBezTo>
                    <a:cubicBezTo>
                      <a:pt x="11862" y="148924"/>
                      <a:pt x="7908" y="147606"/>
                      <a:pt x="3954" y="144971"/>
                    </a:cubicBezTo>
                    <a:cubicBezTo>
                      <a:pt x="1318" y="142335"/>
                      <a:pt x="0" y="139699"/>
                      <a:pt x="0" y="138381"/>
                    </a:cubicBezTo>
                    <a:cubicBezTo>
                      <a:pt x="0" y="131791"/>
                      <a:pt x="6590" y="123884"/>
                      <a:pt x="11862" y="119930"/>
                    </a:cubicBezTo>
                    <a:cubicBezTo>
                      <a:pt x="13179" y="118612"/>
                      <a:pt x="13179" y="118612"/>
                      <a:pt x="14498" y="117295"/>
                    </a:cubicBezTo>
                    <a:cubicBezTo>
                      <a:pt x="21087" y="109387"/>
                      <a:pt x="23722" y="104115"/>
                      <a:pt x="18451" y="97526"/>
                    </a:cubicBezTo>
                    <a:cubicBezTo>
                      <a:pt x="17133" y="96208"/>
                      <a:pt x="15815" y="93572"/>
                      <a:pt x="14498" y="92254"/>
                    </a:cubicBezTo>
                    <a:cubicBezTo>
                      <a:pt x="9226" y="86982"/>
                      <a:pt x="5272" y="80392"/>
                      <a:pt x="2636" y="72485"/>
                    </a:cubicBezTo>
                    <a:cubicBezTo>
                      <a:pt x="-1318" y="60624"/>
                      <a:pt x="9226" y="56670"/>
                      <a:pt x="13179" y="55353"/>
                    </a:cubicBezTo>
                    <a:lnTo>
                      <a:pt x="17133" y="54034"/>
                    </a:lnTo>
                    <a:lnTo>
                      <a:pt x="17133" y="57989"/>
                    </a:lnTo>
                    <a:cubicBezTo>
                      <a:pt x="17133" y="59306"/>
                      <a:pt x="17133" y="60624"/>
                      <a:pt x="17133" y="61942"/>
                    </a:cubicBezTo>
                    <a:cubicBezTo>
                      <a:pt x="18451" y="69849"/>
                      <a:pt x="18451" y="76439"/>
                      <a:pt x="23722" y="79075"/>
                    </a:cubicBezTo>
                    <a:cubicBezTo>
                      <a:pt x="25041" y="79075"/>
                      <a:pt x="25041" y="79075"/>
                      <a:pt x="26358" y="79075"/>
                    </a:cubicBezTo>
                    <a:cubicBezTo>
                      <a:pt x="27677" y="79075"/>
                      <a:pt x="28994" y="79075"/>
                      <a:pt x="28994" y="77757"/>
                    </a:cubicBezTo>
                    <a:cubicBezTo>
                      <a:pt x="30312" y="75121"/>
                      <a:pt x="31630" y="71168"/>
                      <a:pt x="30312" y="68532"/>
                    </a:cubicBezTo>
                    <a:lnTo>
                      <a:pt x="30312" y="67213"/>
                    </a:lnTo>
                    <a:cubicBezTo>
                      <a:pt x="28994" y="64578"/>
                      <a:pt x="28994" y="60624"/>
                      <a:pt x="30312" y="56670"/>
                    </a:cubicBezTo>
                    <a:cubicBezTo>
                      <a:pt x="31630" y="54034"/>
                      <a:pt x="32948" y="51399"/>
                      <a:pt x="34266" y="48763"/>
                    </a:cubicBezTo>
                    <a:lnTo>
                      <a:pt x="35584" y="46127"/>
                    </a:lnTo>
                    <a:cubicBezTo>
                      <a:pt x="39537" y="39537"/>
                      <a:pt x="43491" y="32948"/>
                      <a:pt x="52717" y="31630"/>
                    </a:cubicBezTo>
                    <a:lnTo>
                      <a:pt x="56670" y="31630"/>
                    </a:lnTo>
                    <a:lnTo>
                      <a:pt x="55353" y="36901"/>
                    </a:lnTo>
                    <a:cubicBezTo>
                      <a:pt x="54035" y="40855"/>
                      <a:pt x="54035" y="43491"/>
                      <a:pt x="54035" y="46127"/>
                    </a:cubicBezTo>
                    <a:cubicBezTo>
                      <a:pt x="54035" y="46127"/>
                      <a:pt x="55353" y="44809"/>
                      <a:pt x="55353" y="43491"/>
                    </a:cubicBezTo>
                    <a:cubicBezTo>
                      <a:pt x="57989" y="39537"/>
                      <a:pt x="61942" y="35584"/>
                      <a:pt x="65896" y="35584"/>
                    </a:cubicBezTo>
                    <a:cubicBezTo>
                      <a:pt x="67214" y="35584"/>
                      <a:pt x="67214" y="35584"/>
                      <a:pt x="68532" y="36901"/>
                    </a:cubicBezTo>
                    <a:cubicBezTo>
                      <a:pt x="73804" y="39537"/>
                      <a:pt x="72485" y="48763"/>
                      <a:pt x="69849" y="57989"/>
                    </a:cubicBezTo>
                    <a:cubicBezTo>
                      <a:pt x="69849" y="59306"/>
                      <a:pt x="69849" y="59306"/>
                      <a:pt x="69849" y="60624"/>
                    </a:cubicBezTo>
                    <a:cubicBezTo>
                      <a:pt x="68532" y="67213"/>
                      <a:pt x="67214" y="73803"/>
                      <a:pt x="67214" y="81711"/>
                    </a:cubicBezTo>
                    <a:cubicBezTo>
                      <a:pt x="67214" y="85664"/>
                      <a:pt x="68532" y="93572"/>
                      <a:pt x="71168" y="96208"/>
                    </a:cubicBezTo>
                    <a:cubicBezTo>
                      <a:pt x="71168" y="96208"/>
                      <a:pt x="72485" y="96208"/>
                      <a:pt x="72485" y="96208"/>
                    </a:cubicBezTo>
                    <a:cubicBezTo>
                      <a:pt x="75121" y="96208"/>
                      <a:pt x="77757" y="93572"/>
                      <a:pt x="79075" y="90936"/>
                    </a:cubicBezTo>
                    <a:lnTo>
                      <a:pt x="80393" y="89618"/>
                    </a:lnTo>
                    <a:cubicBezTo>
                      <a:pt x="85664" y="85664"/>
                      <a:pt x="90936" y="79075"/>
                      <a:pt x="93572" y="73803"/>
                    </a:cubicBezTo>
                    <a:cubicBezTo>
                      <a:pt x="96208" y="69849"/>
                      <a:pt x="94890" y="65896"/>
                      <a:pt x="92254" y="60624"/>
                    </a:cubicBezTo>
                    <a:cubicBezTo>
                      <a:pt x="89618" y="54034"/>
                      <a:pt x="86983" y="46127"/>
                      <a:pt x="88300" y="38220"/>
                    </a:cubicBezTo>
                    <a:cubicBezTo>
                      <a:pt x="89618" y="31630"/>
                      <a:pt x="93572" y="27676"/>
                      <a:pt x="97526" y="22405"/>
                    </a:cubicBezTo>
                    <a:cubicBezTo>
                      <a:pt x="98844" y="21086"/>
                      <a:pt x="101480" y="18451"/>
                      <a:pt x="102797" y="15815"/>
                    </a:cubicBezTo>
                    <a:cubicBezTo>
                      <a:pt x="108069" y="9226"/>
                      <a:pt x="113341" y="1318"/>
                      <a:pt x="123884" y="0"/>
                    </a:cubicBezTo>
                    <a:cubicBezTo>
                      <a:pt x="125202" y="0"/>
                      <a:pt x="125202" y="0"/>
                      <a:pt x="126520" y="0"/>
                    </a:cubicBezTo>
                    <a:cubicBezTo>
                      <a:pt x="138381" y="0"/>
                      <a:pt x="151560" y="7907"/>
                      <a:pt x="152878" y="19769"/>
                    </a:cubicBezTo>
                    <a:cubicBezTo>
                      <a:pt x="154196" y="34265"/>
                      <a:pt x="144971" y="50081"/>
                      <a:pt x="137063" y="59306"/>
                    </a:cubicBezTo>
                    <a:cubicBezTo>
                      <a:pt x="134427" y="61942"/>
                      <a:pt x="131791" y="64578"/>
                      <a:pt x="130474" y="65896"/>
                    </a:cubicBezTo>
                    <a:cubicBezTo>
                      <a:pt x="125202" y="71168"/>
                      <a:pt x="119931" y="75121"/>
                      <a:pt x="117295" y="81711"/>
                    </a:cubicBezTo>
                    <a:cubicBezTo>
                      <a:pt x="113341" y="90936"/>
                      <a:pt x="112023" y="101480"/>
                      <a:pt x="115976" y="113340"/>
                    </a:cubicBezTo>
                    <a:lnTo>
                      <a:pt x="115976" y="114659"/>
                    </a:lnTo>
                    <a:lnTo>
                      <a:pt x="115976" y="115976"/>
                    </a:lnTo>
                    <a:lnTo>
                      <a:pt x="119931" y="122566"/>
                    </a:lnTo>
                    <a:lnTo>
                      <a:pt x="119931" y="123884"/>
                    </a:lnTo>
                    <a:lnTo>
                      <a:pt x="119931" y="123884"/>
                    </a:lnTo>
                    <a:cubicBezTo>
                      <a:pt x="119931" y="129155"/>
                      <a:pt x="119931" y="134427"/>
                      <a:pt x="115976" y="138381"/>
                    </a:cubicBezTo>
                    <a:cubicBezTo>
                      <a:pt x="114659" y="139699"/>
                      <a:pt x="112023" y="139699"/>
                      <a:pt x="109387" y="139699"/>
                    </a:cubicBezTo>
                    <a:cubicBezTo>
                      <a:pt x="106751" y="139699"/>
                      <a:pt x="105433" y="139699"/>
                      <a:pt x="102797" y="138381"/>
                    </a:cubicBezTo>
                    <a:cubicBezTo>
                      <a:pt x="101480" y="138381"/>
                      <a:pt x="101480" y="138381"/>
                      <a:pt x="100162" y="138381"/>
                    </a:cubicBezTo>
                    <a:cubicBezTo>
                      <a:pt x="100162" y="138381"/>
                      <a:pt x="98844" y="138381"/>
                      <a:pt x="98844" y="138381"/>
                    </a:cubicBezTo>
                    <a:cubicBezTo>
                      <a:pt x="94890" y="138381"/>
                      <a:pt x="93572" y="142335"/>
                      <a:pt x="92254" y="152878"/>
                    </a:cubicBezTo>
                    <a:cubicBezTo>
                      <a:pt x="92254" y="155514"/>
                      <a:pt x="92254" y="158150"/>
                      <a:pt x="90936" y="159467"/>
                    </a:cubicBezTo>
                    <a:cubicBezTo>
                      <a:pt x="92254" y="176601"/>
                      <a:pt x="84347" y="179236"/>
                      <a:pt x="76439" y="179236"/>
                    </a:cubicBezTo>
                    <a:close/>
                  </a:path>
                </a:pathLst>
              </a:custGeom>
              <a:grpFill/>
              <a:ln w="6350" cap="flat">
                <a:solidFill>
                  <a:srgbClr val="94C33D"/>
                </a:solid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F6C052EE-D4EC-6DF4-C0A5-A5A465CA81A9}"/>
                  </a:ext>
                </a:extLst>
              </p:cNvPr>
              <p:cNvSpPr/>
              <p:nvPr/>
            </p:nvSpPr>
            <p:spPr>
              <a:xfrm>
                <a:off x="6060444" y="6109682"/>
                <a:ext cx="167913" cy="188461"/>
              </a:xfrm>
              <a:custGeom>
                <a:avLst/>
                <a:gdLst>
                  <a:gd name="connsiteX0" fmla="*/ 84473 w 167913"/>
                  <a:gd name="connsiteY0" fmla="*/ 188461 h 188461"/>
                  <a:gd name="connsiteX1" fmla="*/ 81838 w 167913"/>
                  <a:gd name="connsiteY1" fmla="*/ 188461 h 188461"/>
                  <a:gd name="connsiteX2" fmla="*/ 52844 w 167913"/>
                  <a:gd name="connsiteY2" fmla="*/ 181872 h 188461"/>
                  <a:gd name="connsiteX3" fmla="*/ 35711 w 167913"/>
                  <a:gd name="connsiteY3" fmla="*/ 168693 h 188461"/>
                  <a:gd name="connsiteX4" fmla="*/ 31757 w 167913"/>
                  <a:gd name="connsiteY4" fmla="*/ 163421 h 188461"/>
                  <a:gd name="connsiteX5" fmla="*/ 21214 w 167913"/>
                  <a:gd name="connsiteY5" fmla="*/ 159467 h 188461"/>
                  <a:gd name="connsiteX6" fmla="*/ 6717 w 167913"/>
                  <a:gd name="connsiteY6" fmla="*/ 154196 h 188461"/>
                  <a:gd name="connsiteX7" fmla="*/ 127 w 167913"/>
                  <a:gd name="connsiteY7" fmla="*/ 143652 h 188461"/>
                  <a:gd name="connsiteX8" fmla="*/ 13307 w 167913"/>
                  <a:gd name="connsiteY8" fmla="*/ 121248 h 188461"/>
                  <a:gd name="connsiteX9" fmla="*/ 15943 w 167913"/>
                  <a:gd name="connsiteY9" fmla="*/ 118612 h 188461"/>
                  <a:gd name="connsiteX10" fmla="*/ 19896 w 167913"/>
                  <a:gd name="connsiteY10" fmla="*/ 105433 h 188461"/>
                  <a:gd name="connsiteX11" fmla="*/ 17260 w 167913"/>
                  <a:gd name="connsiteY11" fmla="*/ 101480 h 188461"/>
                  <a:gd name="connsiteX12" fmla="*/ 15943 w 167913"/>
                  <a:gd name="connsiteY12" fmla="*/ 100161 h 188461"/>
                  <a:gd name="connsiteX13" fmla="*/ 2763 w 167913"/>
                  <a:gd name="connsiteY13" fmla="*/ 79075 h 188461"/>
                  <a:gd name="connsiteX14" fmla="*/ 17260 w 167913"/>
                  <a:gd name="connsiteY14" fmla="*/ 55353 h 188461"/>
                  <a:gd name="connsiteX15" fmla="*/ 26486 w 167913"/>
                  <a:gd name="connsiteY15" fmla="*/ 52717 h 188461"/>
                  <a:gd name="connsiteX16" fmla="*/ 27803 w 167913"/>
                  <a:gd name="connsiteY16" fmla="*/ 63260 h 188461"/>
                  <a:gd name="connsiteX17" fmla="*/ 27803 w 167913"/>
                  <a:gd name="connsiteY17" fmla="*/ 67213 h 188461"/>
                  <a:gd name="connsiteX18" fmla="*/ 31757 w 167913"/>
                  <a:gd name="connsiteY18" fmla="*/ 80392 h 188461"/>
                  <a:gd name="connsiteX19" fmla="*/ 31757 w 167913"/>
                  <a:gd name="connsiteY19" fmla="*/ 75121 h 188461"/>
                  <a:gd name="connsiteX20" fmla="*/ 31757 w 167913"/>
                  <a:gd name="connsiteY20" fmla="*/ 73803 h 188461"/>
                  <a:gd name="connsiteX21" fmla="*/ 31757 w 167913"/>
                  <a:gd name="connsiteY21" fmla="*/ 60624 h 188461"/>
                  <a:gd name="connsiteX22" fmla="*/ 37029 w 167913"/>
                  <a:gd name="connsiteY22" fmla="*/ 51398 h 188461"/>
                  <a:gd name="connsiteX23" fmla="*/ 38346 w 167913"/>
                  <a:gd name="connsiteY23" fmla="*/ 48763 h 188461"/>
                  <a:gd name="connsiteX24" fmla="*/ 59434 w 167913"/>
                  <a:gd name="connsiteY24" fmla="*/ 32948 h 188461"/>
                  <a:gd name="connsiteX25" fmla="*/ 69977 w 167913"/>
                  <a:gd name="connsiteY25" fmla="*/ 32948 h 188461"/>
                  <a:gd name="connsiteX26" fmla="*/ 68659 w 167913"/>
                  <a:gd name="connsiteY26" fmla="*/ 39537 h 188461"/>
                  <a:gd name="connsiteX27" fmla="*/ 80520 w 167913"/>
                  <a:gd name="connsiteY27" fmla="*/ 38219 h 188461"/>
                  <a:gd name="connsiteX28" fmla="*/ 83156 w 167913"/>
                  <a:gd name="connsiteY28" fmla="*/ 64577 h 188461"/>
                  <a:gd name="connsiteX29" fmla="*/ 83156 w 167913"/>
                  <a:gd name="connsiteY29" fmla="*/ 65896 h 188461"/>
                  <a:gd name="connsiteX30" fmla="*/ 80520 w 167913"/>
                  <a:gd name="connsiteY30" fmla="*/ 85664 h 188461"/>
                  <a:gd name="connsiteX31" fmla="*/ 81838 w 167913"/>
                  <a:gd name="connsiteY31" fmla="*/ 94890 h 188461"/>
                  <a:gd name="connsiteX32" fmla="*/ 84473 w 167913"/>
                  <a:gd name="connsiteY32" fmla="*/ 92254 h 188461"/>
                  <a:gd name="connsiteX33" fmla="*/ 85792 w 167913"/>
                  <a:gd name="connsiteY33" fmla="*/ 90936 h 188461"/>
                  <a:gd name="connsiteX34" fmla="*/ 98971 w 167913"/>
                  <a:gd name="connsiteY34" fmla="*/ 76439 h 188461"/>
                  <a:gd name="connsiteX35" fmla="*/ 97653 w 167913"/>
                  <a:gd name="connsiteY35" fmla="*/ 67213 h 188461"/>
                  <a:gd name="connsiteX36" fmla="*/ 93699 w 167913"/>
                  <a:gd name="connsiteY36" fmla="*/ 42173 h 188461"/>
                  <a:gd name="connsiteX37" fmla="*/ 104242 w 167913"/>
                  <a:gd name="connsiteY37" fmla="*/ 23722 h 188461"/>
                  <a:gd name="connsiteX38" fmla="*/ 108197 w 167913"/>
                  <a:gd name="connsiteY38" fmla="*/ 18450 h 188461"/>
                  <a:gd name="connsiteX39" fmla="*/ 109514 w 167913"/>
                  <a:gd name="connsiteY39" fmla="*/ 17133 h 188461"/>
                  <a:gd name="connsiteX40" fmla="*/ 133236 w 167913"/>
                  <a:gd name="connsiteY40" fmla="*/ 0 h 188461"/>
                  <a:gd name="connsiteX41" fmla="*/ 135872 w 167913"/>
                  <a:gd name="connsiteY41" fmla="*/ 0 h 188461"/>
                  <a:gd name="connsiteX42" fmla="*/ 167503 w 167913"/>
                  <a:gd name="connsiteY42" fmla="*/ 23722 h 188461"/>
                  <a:gd name="connsiteX43" fmla="*/ 150369 w 167913"/>
                  <a:gd name="connsiteY43" fmla="*/ 67213 h 188461"/>
                  <a:gd name="connsiteX44" fmla="*/ 143780 w 167913"/>
                  <a:gd name="connsiteY44" fmla="*/ 73803 h 188461"/>
                  <a:gd name="connsiteX45" fmla="*/ 130600 w 167913"/>
                  <a:gd name="connsiteY45" fmla="*/ 89618 h 188461"/>
                  <a:gd name="connsiteX46" fmla="*/ 129283 w 167913"/>
                  <a:gd name="connsiteY46" fmla="*/ 117294 h 188461"/>
                  <a:gd name="connsiteX47" fmla="*/ 129283 w 167913"/>
                  <a:gd name="connsiteY47" fmla="*/ 118612 h 188461"/>
                  <a:gd name="connsiteX48" fmla="*/ 129283 w 167913"/>
                  <a:gd name="connsiteY48" fmla="*/ 119930 h 188461"/>
                  <a:gd name="connsiteX49" fmla="*/ 133236 w 167913"/>
                  <a:gd name="connsiteY49" fmla="*/ 126519 h 188461"/>
                  <a:gd name="connsiteX50" fmla="*/ 133236 w 167913"/>
                  <a:gd name="connsiteY50" fmla="*/ 130473 h 188461"/>
                  <a:gd name="connsiteX51" fmla="*/ 126647 w 167913"/>
                  <a:gd name="connsiteY51" fmla="*/ 147606 h 188461"/>
                  <a:gd name="connsiteX52" fmla="*/ 110832 w 167913"/>
                  <a:gd name="connsiteY52" fmla="*/ 148924 h 188461"/>
                  <a:gd name="connsiteX53" fmla="*/ 108197 w 167913"/>
                  <a:gd name="connsiteY53" fmla="*/ 148924 h 188461"/>
                  <a:gd name="connsiteX54" fmla="*/ 105561 w 167913"/>
                  <a:gd name="connsiteY54" fmla="*/ 158150 h 188461"/>
                  <a:gd name="connsiteX55" fmla="*/ 104242 w 167913"/>
                  <a:gd name="connsiteY55" fmla="*/ 166057 h 188461"/>
                  <a:gd name="connsiteX56" fmla="*/ 84473 w 167913"/>
                  <a:gd name="connsiteY56" fmla="*/ 188461 h 188461"/>
                  <a:gd name="connsiteX57" fmla="*/ 21214 w 167913"/>
                  <a:gd name="connsiteY57" fmla="*/ 63260 h 188461"/>
                  <a:gd name="connsiteX58" fmla="*/ 14624 w 167913"/>
                  <a:gd name="connsiteY58" fmla="*/ 73803 h 188461"/>
                  <a:gd name="connsiteX59" fmla="*/ 25167 w 167913"/>
                  <a:gd name="connsiteY59" fmla="*/ 90936 h 188461"/>
                  <a:gd name="connsiteX60" fmla="*/ 26486 w 167913"/>
                  <a:gd name="connsiteY60" fmla="*/ 92254 h 188461"/>
                  <a:gd name="connsiteX61" fmla="*/ 29122 w 167913"/>
                  <a:gd name="connsiteY61" fmla="*/ 96208 h 188461"/>
                  <a:gd name="connsiteX62" fmla="*/ 25167 w 167913"/>
                  <a:gd name="connsiteY62" fmla="*/ 122566 h 188461"/>
                  <a:gd name="connsiteX63" fmla="*/ 22532 w 167913"/>
                  <a:gd name="connsiteY63" fmla="*/ 125202 h 188461"/>
                  <a:gd name="connsiteX64" fmla="*/ 11988 w 167913"/>
                  <a:gd name="connsiteY64" fmla="*/ 139699 h 188461"/>
                  <a:gd name="connsiteX65" fmla="*/ 13307 w 167913"/>
                  <a:gd name="connsiteY65" fmla="*/ 142335 h 188461"/>
                  <a:gd name="connsiteX66" fmla="*/ 23850 w 167913"/>
                  <a:gd name="connsiteY66" fmla="*/ 146288 h 188461"/>
                  <a:gd name="connsiteX67" fmla="*/ 38346 w 167913"/>
                  <a:gd name="connsiteY67" fmla="*/ 152878 h 188461"/>
                  <a:gd name="connsiteX68" fmla="*/ 43618 w 167913"/>
                  <a:gd name="connsiteY68" fmla="*/ 159467 h 188461"/>
                  <a:gd name="connsiteX69" fmla="*/ 55480 w 167913"/>
                  <a:gd name="connsiteY69" fmla="*/ 170010 h 188461"/>
                  <a:gd name="connsiteX70" fmla="*/ 80520 w 167913"/>
                  <a:gd name="connsiteY70" fmla="*/ 175282 h 188461"/>
                  <a:gd name="connsiteX71" fmla="*/ 81838 w 167913"/>
                  <a:gd name="connsiteY71" fmla="*/ 175282 h 188461"/>
                  <a:gd name="connsiteX72" fmla="*/ 97653 w 167913"/>
                  <a:gd name="connsiteY72" fmla="*/ 158150 h 188461"/>
                  <a:gd name="connsiteX73" fmla="*/ 98971 w 167913"/>
                  <a:gd name="connsiteY73" fmla="*/ 151560 h 188461"/>
                  <a:gd name="connsiteX74" fmla="*/ 110832 w 167913"/>
                  <a:gd name="connsiteY74" fmla="*/ 133109 h 188461"/>
                  <a:gd name="connsiteX75" fmla="*/ 112150 w 167913"/>
                  <a:gd name="connsiteY75" fmla="*/ 133109 h 188461"/>
                  <a:gd name="connsiteX76" fmla="*/ 114786 w 167913"/>
                  <a:gd name="connsiteY76" fmla="*/ 133109 h 188461"/>
                  <a:gd name="connsiteX77" fmla="*/ 124011 w 167913"/>
                  <a:gd name="connsiteY77" fmla="*/ 133109 h 188461"/>
                  <a:gd name="connsiteX78" fmla="*/ 126647 w 167913"/>
                  <a:gd name="connsiteY78" fmla="*/ 123883 h 188461"/>
                  <a:gd name="connsiteX79" fmla="*/ 126647 w 167913"/>
                  <a:gd name="connsiteY79" fmla="*/ 122566 h 188461"/>
                  <a:gd name="connsiteX80" fmla="*/ 122693 w 167913"/>
                  <a:gd name="connsiteY80" fmla="*/ 114659 h 188461"/>
                  <a:gd name="connsiteX81" fmla="*/ 122693 w 167913"/>
                  <a:gd name="connsiteY81" fmla="*/ 113340 h 188461"/>
                  <a:gd name="connsiteX82" fmla="*/ 124011 w 167913"/>
                  <a:gd name="connsiteY82" fmla="*/ 79075 h 188461"/>
                  <a:gd name="connsiteX83" fmla="*/ 138508 w 167913"/>
                  <a:gd name="connsiteY83" fmla="*/ 60624 h 188461"/>
                  <a:gd name="connsiteX84" fmla="*/ 145098 w 167913"/>
                  <a:gd name="connsiteY84" fmla="*/ 54034 h 188461"/>
                  <a:gd name="connsiteX85" fmla="*/ 159595 w 167913"/>
                  <a:gd name="connsiteY85" fmla="*/ 18450 h 188461"/>
                  <a:gd name="connsiteX86" fmla="*/ 137190 w 167913"/>
                  <a:gd name="connsiteY86" fmla="*/ 2636 h 188461"/>
                  <a:gd name="connsiteX87" fmla="*/ 135872 w 167913"/>
                  <a:gd name="connsiteY87" fmla="*/ 2636 h 188461"/>
                  <a:gd name="connsiteX88" fmla="*/ 117421 w 167913"/>
                  <a:gd name="connsiteY88" fmla="*/ 15815 h 188461"/>
                  <a:gd name="connsiteX89" fmla="*/ 116104 w 167913"/>
                  <a:gd name="connsiteY89" fmla="*/ 17133 h 188461"/>
                  <a:gd name="connsiteX90" fmla="*/ 110832 w 167913"/>
                  <a:gd name="connsiteY90" fmla="*/ 22405 h 188461"/>
                  <a:gd name="connsiteX91" fmla="*/ 102925 w 167913"/>
                  <a:gd name="connsiteY91" fmla="*/ 35584 h 188461"/>
                  <a:gd name="connsiteX92" fmla="*/ 106878 w 167913"/>
                  <a:gd name="connsiteY92" fmla="*/ 55353 h 188461"/>
                  <a:gd name="connsiteX93" fmla="*/ 108197 w 167913"/>
                  <a:gd name="connsiteY93" fmla="*/ 72485 h 188461"/>
                  <a:gd name="connsiteX94" fmla="*/ 93699 w 167913"/>
                  <a:gd name="connsiteY94" fmla="*/ 89618 h 188461"/>
                  <a:gd name="connsiteX95" fmla="*/ 92381 w 167913"/>
                  <a:gd name="connsiteY95" fmla="*/ 90936 h 188461"/>
                  <a:gd name="connsiteX96" fmla="*/ 81838 w 167913"/>
                  <a:gd name="connsiteY96" fmla="*/ 97525 h 188461"/>
                  <a:gd name="connsiteX97" fmla="*/ 77884 w 167913"/>
                  <a:gd name="connsiteY97" fmla="*/ 96208 h 188461"/>
                  <a:gd name="connsiteX98" fmla="*/ 72613 w 167913"/>
                  <a:gd name="connsiteY98" fmla="*/ 79075 h 188461"/>
                  <a:gd name="connsiteX99" fmla="*/ 75249 w 167913"/>
                  <a:gd name="connsiteY99" fmla="*/ 56670 h 188461"/>
                  <a:gd name="connsiteX100" fmla="*/ 75249 w 167913"/>
                  <a:gd name="connsiteY100" fmla="*/ 54034 h 188461"/>
                  <a:gd name="connsiteX101" fmla="*/ 76566 w 167913"/>
                  <a:gd name="connsiteY101" fmla="*/ 38219 h 188461"/>
                  <a:gd name="connsiteX102" fmla="*/ 68659 w 167913"/>
                  <a:gd name="connsiteY102" fmla="*/ 44809 h 188461"/>
                  <a:gd name="connsiteX103" fmla="*/ 59434 w 167913"/>
                  <a:gd name="connsiteY103" fmla="*/ 55353 h 188461"/>
                  <a:gd name="connsiteX104" fmla="*/ 58115 w 167913"/>
                  <a:gd name="connsiteY104" fmla="*/ 44809 h 188461"/>
                  <a:gd name="connsiteX105" fmla="*/ 59434 w 167913"/>
                  <a:gd name="connsiteY105" fmla="*/ 35584 h 188461"/>
                  <a:gd name="connsiteX106" fmla="*/ 47572 w 167913"/>
                  <a:gd name="connsiteY106" fmla="*/ 47445 h 188461"/>
                  <a:gd name="connsiteX107" fmla="*/ 46254 w 167913"/>
                  <a:gd name="connsiteY107" fmla="*/ 50081 h 188461"/>
                  <a:gd name="connsiteX108" fmla="*/ 42301 w 167913"/>
                  <a:gd name="connsiteY108" fmla="*/ 57988 h 188461"/>
                  <a:gd name="connsiteX109" fmla="*/ 42301 w 167913"/>
                  <a:gd name="connsiteY109" fmla="*/ 64577 h 188461"/>
                  <a:gd name="connsiteX110" fmla="*/ 42301 w 167913"/>
                  <a:gd name="connsiteY110" fmla="*/ 65896 h 188461"/>
                  <a:gd name="connsiteX111" fmla="*/ 39665 w 167913"/>
                  <a:gd name="connsiteY111" fmla="*/ 79075 h 188461"/>
                  <a:gd name="connsiteX112" fmla="*/ 29122 w 167913"/>
                  <a:gd name="connsiteY112" fmla="*/ 81711 h 188461"/>
                  <a:gd name="connsiteX113" fmla="*/ 18578 w 167913"/>
                  <a:gd name="connsiteY113" fmla="*/ 60624 h 188461"/>
                  <a:gd name="connsiteX114" fmla="*/ 21214 w 167913"/>
                  <a:gd name="connsiteY114" fmla="*/ 63260 h 18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67913" h="188461">
                    <a:moveTo>
                      <a:pt x="84473" y="188461"/>
                    </a:moveTo>
                    <a:cubicBezTo>
                      <a:pt x="83156" y="188461"/>
                      <a:pt x="83156" y="188461"/>
                      <a:pt x="81838" y="188461"/>
                    </a:cubicBezTo>
                    <a:cubicBezTo>
                      <a:pt x="72613" y="187144"/>
                      <a:pt x="62070" y="184508"/>
                      <a:pt x="52844" y="181872"/>
                    </a:cubicBezTo>
                    <a:cubicBezTo>
                      <a:pt x="44936" y="179236"/>
                      <a:pt x="39665" y="172646"/>
                      <a:pt x="35711" y="168693"/>
                    </a:cubicBezTo>
                    <a:cubicBezTo>
                      <a:pt x="34393" y="166057"/>
                      <a:pt x="33075" y="164739"/>
                      <a:pt x="31757" y="163421"/>
                    </a:cubicBezTo>
                    <a:cubicBezTo>
                      <a:pt x="29122" y="160786"/>
                      <a:pt x="26486" y="159467"/>
                      <a:pt x="21214" y="159467"/>
                    </a:cubicBezTo>
                    <a:cubicBezTo>
                      <a:pt x="17260" y="158150"/>
                      <a:pt x="11988" y="156831"/>
                      <a:pt x="6717" y="154196"/>
                    </a:cubicBezTo>
                    <a:cubicBezTo>
                      <a:pt x="2763" y="151560"/>
                      <a:pt x="1445" y="147606"/>
                      <a:pt x="127" y="143652"/>
                    </a:cubicBezTo>
                    <a:cubicBezTo>
                      <a:pt x="-1191" y="134427"/>
                      <a:pt x="8035" y="126519"/>
                      <a:pt x="13307" y="121248"/>
                    </a:cubicBezTo>
                    <a:lnTo>
                      <a:pt x="15943" y="118612"/>
                    </a:lnTo>
                    <a:cubicBezTo>
                      <a:pt x="22532" y="110704"/>
                      <a:pt x="22532" y="109387"/>
                      <a:pt x="19896" y="105433"/>
                    </a:cubicBezTo>
                    <a:cubicBezTo>
                      <a:pt x="18578" y="104115"/>
                      <a:pt x="17260" y="102797"/>
                      <a:pt x="17260" y="101480"/>
                    </a:cubicBezTo>
                    <a:lnTo>
                      <a:pt x="15943" y="100161"/>
                    </a:lnTo>
                    <a:cubicBezTo>
                      <a:pt x="11988" y="94890"/>
                      <a:pt x="5399" y="88300"/>
                      <a:pt x="2763" y="79075"/>
                    </a:cubicBezTo>
                    <a:cubicBezTo>
                      <a:pt x="1445" y="72485"/>
                      <a:pt x="127" y="60624"/>
                      <a:pt x="17260" y="55353"/>
                    </a:cubicBezTo>
                    <a:lnTo>
                      <a:pt x="26486" y="52717"/>
                    </a:lnTo>
                    <a:lnTo>
                      <a:pt x="27803" y="63260"/>
                    </a:lnTo>
                    <a:cubicBezTo>
                      <a:pt x="27803" y="64577"/>
                      <a:pt x="27803" y="65896"/>
                      <a:pt x="27803" y="67213"/>
                    </a:cubicBezTo>
                    <a:cubicBezTo>
                      <a:pt x="27803" y="73803"/>
                      <a:pt x="29122" y="79075"/>
                      <a:pt x="31757" y="80392"/>
                    </a:cubicBezTo>
                    <a:cubicBezTo>
                      <a:pt x="31757" y="79075"/>
                      <a:pt x="33075" y="77756"/>
                      <a:pt x="31757" y="75121"/>
                    </a:cubicBezTo>
                    <a:lnTo>
                      <a:pt x="31757" y="73803"/>
                    </a:lnTo>
                    <a:cubicBezTo>
                      <a:pt x="30439" y="69849"/>
                      <a:pt x="30439" y="65896"/>
                      <a:pt x="31757" y="60624"/>
                    </a:cubicBezTo>
                    <a:cubicBezTo>
                      <a:pt x="33075" y="56670"/>
                      <a:pt x="34393" y="54034"/>
                      <a:pt x="37029" y="51398"/>
                    </a:cubicBezTo>
                    <a:lnTo>
                      <a:pt x="38346" y="48763"/>
                    </a:lnTo>
                    <a:cubicBezTo>
                      <a:pt x="40982" y="43491"/>
                      <a:pt x="47572" y="32948"/>
                      <a:pt x="59434" y="32948"/>
                    </a:cubicBezTo>
                    <a:lnTo>
                      <a:pt x="69977" y="32948"/>
                    </a:lnTo>
                    <a:lnTo>
                      <a:pt x="68659" y="39537"/>
                    </a:lnTo>
                    <a:cubicBezTo>
                      <a:pt x="72613" y="36901"/>
                      <a:pt x="76566" y="36901"/>
                      <a:pt x="80520" y="38219"/>
                    </a:cubicBezTo>
                    <a:cubicBezTo>
                      <a:pt x="89745" y="43491"/>
                      <a:pt x="85792" y="56670"/>
                      <a:pt x="83156" y="64577"/>
                    </a:cubicBezTo>
                    <a:lnTo>
                      <a:pt x="83156" y="65896"/>
                    </a:lnTo>
                    <a:cubicBezTo>
                      <a:pt x="81838" y="72485"/>
                      <a:pt x="80520" y="79075"/>
                      <a:pt x="80520" y="85664"/>
                    </a:cubicBezTo>
                    <a:cubicBezTo>
                      <a:pt x="80520" y="89618"/>
                      <a:pt x="81838" y="93572"/>
                      <a:pt x="81838" y="94890"/>
                    </a:cubicBezTo>
                    <a:cubicBezTo>
                      <a:pt x="83156" y="93572"/>
                      <a:pt x="83156" y="93572"/>
                      <a:pt x="84473" y="92254"/>
                    </a:cubicBezTo>
                    <a:lnTo>
                      <a:pt x="85792" y="90936"/>
                    </a:lnTo>
                    <a:cubicBezTo>
                      <a:pt x="89745" y="86982"/>
                      <a:pt x="96335" y="81711"/>
                      <a:pt x="98971" y="76439"/>
                    </a:cubicBezTo>
                    <a:cubicBezTo>
                      <a:pt x="100289" y="73803"/>
                      <a:pt x="98971" y="71167"/>
                      <a:pt x="97653" y="67213"/>
                    </a:cubicBezTo>
                    <a:cubicBezTo>
                      <a:pt x="95017" y="59306"/>
                      <a:pt x="92381" y="51398"/>
                      <a:pt x="93699" y="42173"/>
                    </a:cubicBezTo>
                    <a:cubicBezTo>
                      <a:pt x="95017" y="34265"/>
                      <a:pt x="100289" y="28994"/>
                      <a:pt x="104242" y="23722"/>
                    </a:cubicBezTo>
                    <a:cubicBezTo>
                      <a:pt x="105561" y="22405"/>
                      <a:pt x="106878" y="21086"/>
                      <a:pt x="108197" y="18450"/>
                    </a:cubicBezTo>
                    <a:lnTo>
                      <a:pt x="109514" y="17133"/>
                    </a:lnTo>
                    <a:cubicBezTo>
                      <a:pt x="114786" y="10543"/>
                      <a:pt x="121376" y="1318"/>
                      <a:pt x="133236" y="0"/>
                    </a:cubicBezTo>
                    <a:cubicBezTo>
                      <a:pt x="134555" y="0"/>
                      <a:pt x="135872" y="0"/>
                      <a:pt x="135872" y="0"/>
                    </a:cubicBezTo>
                    <a:cubicBezTo>
                      <a:pt x="150369" y="0"/>
                      <a:pt x="166184" y="9226"/>
                      <a:pt x="167503" y="23722"/>
                    </a:cubicBezTo>
                    <a:cubicBezTo>
                      <a:pt x="170138" y="39537"/>
                      <a:pt x="159595" y="56670"/>
                      <a:pt x="150369" y="67213"/>
                    </a:cubicBezTo>
                    <a:cubicBezTo>
                      <a:pt x="147734" y="69849"/>
                      <a:pt x="146416" y="71167"/>
                      <a:pt x="143780" y="73803"/>
                    </a:cubicBezTo>
                    <a:cubicBezTo>
                      <a:pt x="138508" y="79075"/>
                      <a:pt x="133236" y="83028"/>
                      <a:pt x="130600" y="89618"/>
                    </a:cubicBezTo>
                    <a:cubicBezTo>
                      <a:pt x="126647" y="97525"/>
                      <a:pt x="126647" y="106751"/>
                      <a:pt x="129283" y="117294"/>
                    </a:cubicBezTo>
                    <a:lnTo>
                      <a:pt x="129283" y="118612"/>
                    </a:lnTo>
                    <a:lnTo>
                      <a:pt x="129283" y="119930"/>
                    </a:lnTo>
                    <a:lnTo>
                      <a:pt x="133236" y="126519"/>
                    </a:lnTo>
                    <a:lnTo>
                      <a:pt x="133236" y="130473"/>
                    </a:lnTo>
                    <a:cubicBezTo>
                      <a:pt x="133236" y="135745"/>
                      <a:pt x="133236" y="142335"/>
                      <a:pt x="126647" y="147606"/>
                    </a:cubicBezTo>
                    <a:cubicBezTo>
                      <a:pt x="122693" y="150242"/>
                      <a:pt x="114786" y="150242"/>
                      <a:pt x="110832" y="148924"/>
                    </a:cubicBezTo>
                    <a:cubicBezTo>
                      <a:pt x="109514" y="148924"/>
                      <a:pt x="109514" y="148924"/>
                      <a:pt x="108197" y="148924"/>
                    </a:cubicBezTo>
                    <a:cubicBezTo>
                      <a:pt x="106878" y="148924"/>
                      <a:pt x="106878" y="152878"/>
                      <a:pt x="105561" y="158150"/>
                    </a:cubicBezTo>
                    <a:cubicBezTo>
                      <a:pt x="105561" y="160786"/>
                      <a:pt x="105561" y="163421"/>
                      <a:pt x="104242" y="166057"/>
                    </a:cubicBezTo>
                    <a:cubicBezTo>
                      <a:pt x="104242" y="185826"/>
                      <a:pt x="92381" y="188461"/>
                      <a:pt x="84473" y="188461"/>
                    </a:cubicBezTo>
                    <a:close/>
                    <a:moveTo>
                      <a:pt x="21214" y="63260"/>
                    </a:moveTo>
                    <a:cubicBezTo>
                      <a:pt x="14624" y="65896"/>
                      <a:pt x="13307" y="68532"/>
                      <a:pt x="14624" y="73803"/>
                    </a:cubicBezTo>
                    <a:cubicBezTo>
                      <a:pt x="17260" y="80392"/>
                      <a:pt x="21214" y="86982"/>
                      <a:pt x="25167" y="90936"/>
                    </a:cubicBezTo>
                    <a:lnTo>
                      <a:pt x="26486" y="92254"/>
                    </a:lnTo>
                    <a:cubicBezTo>
                      <a:pt x="27803" y="93572"/>
                      <a:pt x="29122" y="94890"/>
                      <a:pt x="29122" y="96208"/>
                    </a:cubicBezTo>
                    <a:cubicBezTo>
                      <a:pt x="37029" y="106751"/>
                      <a:pt x="31757" y="114659"/>
                      <a:pt x="25167" y="122566"/>
                    </a:cubicBezTo>
                    <a:lnTo>
                      <a:pt x="22532" y="125202"/>
                    </a:lnTo>
                    <a:cubicBezTo>
                      <a:pt x="18578" y="129155"/>
                      <a:pt x="11988" y="135745"/>
                      <a:pt x="11988" y="139699"/>
                    </a:cubicBezTo>
                    <a:cubicBezTo>
                      <a:pt x="11988" y="141017"/>
                      <a:pt x="13307" y="142335"/>
                      <a:pt x="13307" y="142335"/>
                    </a:cubicBezTo>
                    <a:cubicBezTo>
                      <a:pt x="15943" y="144971"/>
                      <a:pt x="19896" y="144971"/>
                      <a:pt x="23850" y="146288"/>
                    </a:cubicBezTo>
                    <a:cubicBezTo>
                      <a:pt x="29122" y="147606"/>
                      <a:pt x="34393" y="148924"/>
                      <a:pt x="38346" y="152878"/>
                    </a:cubicBezTo>
                    <a:cubicBezTo>
                      <a:pt x="39665" y="155514"/>
                      <a:pt x="42301" y="156831"/>
                      <a:pt x="43618" y="159467"/>
                    </a:cubicBezTo>
                    <a:cubicBezTo>
                      <a:pt x="47572" y="164739"/>
                      <a:pt x="50208" y="167375"/>
                      <a:pt x="55480" y="170010"/>
                    </a:cubicBezTo>
                    <a:cubicBezTo>
                      <a:pt x="63387" y="172646"/>
                      <a:pt x="72613" y="175282"/>
                      <a:pt x="80520" y="175282"/>
                    </a:cubicBezTo>
                    <a:lnTo>
                      <a:pt x="81838" y="175282"/>
                    </a:lnTo>
                    <a:cubicBezTo>
                      <a:pt x="89745" y="175282"/>
                      <a:pt x="95017" y="170010"/>
                      <a:pt x="97653" y="158150"/>
                    </a:cubicBezTo>
                    <a:cubicBezTo>
                      <a:pt x="97653" y="155514"/>
                      <a:pt x="98971" y="154196"/>
                      <a:pt x="98971" y="151560"/>
                    </a:cubicBezTo>
                    <a:cubicBezTo>
                      <a:pt x="100289" y="143652"/>
                      <a:pt x="101607" y="133109"/>
                      <a:pt x="110832" y="133109"/>
                    </a:cubicBezTo>
                    <a:cubicBezTo>
                      <a:pt x="110832" y="133109"/>
                      <a:pt x="112150" y="133109"/>
                      <a:pt x="112150" y="133109"/>
                    </a:cubicBezTo>
                    <a:cubicBezTo>
                      <a:pt x="113468" y="133109"/>
                      <a:pt x="113468" y="133109"/>
                      <a:pt x="114786" y="133109"/>
                    </a:cubicBezTo>
                    <a:cubicBezTo>
                      <a:pt x="118740" y="134427"/>
                      <a:pt x="121376" y="134427"/>
                      <a:pt x="124011" y="133109"/>
                    </a:cubicBezTo>
                    <a:cubicBezTo>
                      <a:pt x="126647" y="131791"/>
                      <a:pt x="126647" y="127838"/>
                      <a:pt x="126647" y="123883"/>
                    </a:cubicBezTo>
                    <a:lnTo>
                      <a:pt x="126647" y="122566"/>
                    </a:lnTo>
                    <a:lnTo>
                      <a:pt x="122693" y="114659"/>
                    </a:lnTo>
                    <a:lnTo>
                      <a:pt x="122693" y="113340"/>
                    </a:lnTo>
                    <a:cubicBezTo>
                      <a:pt x="120057" y="100161"/>
                      <a:pt x="120057" y="89618"/>
                      <a:pt x="124011" y="79075"/>
                    </a:cubicBezTo>
                    <a:cubicBezTo>
                      <a:pt x="127965" y="71167"/>
                      <a:pt x="133236" y="65896"/>
                      <a:pt x="138508" y="60624"/>
                    </a:cubicBezTo>
                    <a:cubicBezTo>
                      <a:pt x="141144" y="57988"/>
                      <a:pt x="143780" y="56670"/>
                      <a:pt x="145098" y="54034"/>
                    </a:cubicBezTo>
                    <a:cubicBezTo>
                      <a:pt x="153005" y="46127"/>
                      <a:pt x="160913" y="31629"/>
                      <a:pt x="159595" y="18450"/>
                    </a:cubicBezTo>
                    <a:cubicBezTo>
                      <a:pt x="158277" y="9226"/>
                      <a:pt x="147734" y="2636"/>
                      <a:pt x="137190" y="2636"/>
                    </a:cubicBezTo>
                    <a:lnTo>
                      <a:pt x="135872" y="2636"/>
                    </a:lnTo>
                    <a:cubicBezTo>
                      <a:pt x="127965" y="3954"/>
                      <a:pt x="122693" y="10543"/>
                      <a:pt x="117421" y="15815"/>
                    </a:cubicBezTo>
                    <a:lnTo>
                      <a:pt x="116104" y="17133"/>
                    </a:lnTo>
                    <a:cubicBezTo>
                      <a:pt x="114786" y="19769"/>
                      <a:pt x="113468" y="21086"/>
                      <a:pt x="110832" y="22405"/>
                    </a:cubicBezTo>
                    <a:cubicBezTo>
                      <a:pt x="106878" y="26358"/>
                      <a:pt x="104242" y="30312"/>
                      <a:pt x="102925" y="35584"/>
                    </a:cubicBezTo>
                    <a:cubicBezTo>
                      <a:pt x="101607" y="42173"/>
                      <a:pt x="104242" y="48763"/>
                      <a:pt x="106878" y="55353"/>
                    </a:cubicBezTo>
                    <a:cubicBezTo>
                      <a:pt x="108197" y="60624"/>
                      <a:pt x="110832" y="67213"/>
                      <a:pt x="108197" y="72485"/>
                    </a:cubicBezTo>
                    <a:cubicBezTo>
                      <a:pt x="104242" y="79075"/>
                      <a:pt x="98971" y="85664"/>
                      <a:pt x="93699" y="89618"/>
                    </a:cubicBezTo>
                    <a:lnTo>
                      <a:pt x="92381" y="90936"/>
                    </a:lnTo>
                    <a:cubicBezTo>
                      <a:pt x="88428" y="94890"/>
                      <a:pt x="85792" y="97525"/>
                      <a:pt x="81838" y="97525"/>
                    </a:cubicBezTo>
                    <a:cubicBezTo>
                      <a:pt x="80520" y="97525"/>
                      <a:pt x="79202" y="97525"/>
                      <a:pt x="77884" y="96208"/>
                    </a:cubicBezTo>
                    <a:cubicBezTo>
                      <a:pt x="73930" y="93572"/>
                      <a:pt x="72613" y="86982"/>
                      <a:pt x="72613" y="79075"/>
                    </a:cubicBezTo>
                    <a:cubicBezTo>
                      <a:pt x="71294" y="71167"/>
                      <a:pt x="72613" y="63260"/>
                      <a:pt x="75249" y="56670"/>
                    </a:cubicBezTo>
                    <a:lnTo>
                      <a:pt x="75249" y="54034"/>
                    </a:lnTo>
                    <a:cubicBezTo>
                      <a:pt x="76566" y="50081"/>
                      <a:pt x="79202" y="39537"/>
                      <a:pt x="76566" y="38219"/>
                    </a:cubicBezTo>
                    <a:cubicBezTo>
                      <a:pt x="73930" y="38219"/>
                      <a:pt x="71294" y="42173"/>
                      <a:pt x="68659" y="44809"/>
                    </a:cubicBezTo>
                    <a:lnTo>
                      <a:pt x="59434" y="55353"/>
                    </a:lnTo>
                    <a:lnTo>
                      <a:pt x="58115" y="44809"/>
                    </a:lnTo>
                    <a:cubicBezTo>
                      <a:pt x="58115" y="42173"/>
                      <a:pt x="58115" y="39537"/>
                      <a:pt x="59434" y="35584"/>
                    </a:cubicBezTo>
                    <a:cubicBezTo>
                      <a:pt x="54162" y="36901"/>
                      <a:pt x="51526" y="40855"/>
                      <a:pt x="47572" y="47445"/>
                    </a:cubicBezTo>
                    <a:lnTo>
                      <a:pt x="46254" y="50081"/>
                    </a:lnTo>
                    <a:cubicBezTo>
                      <a:pt x="44936" y="52717"/>
                      <a:pt x="43618" y="55353"/>
                      <a:pt x="42301" y="57988"/>
                    </a:cubicBezTo>
                    <a:cubicBezTo>
                      <a:pt x="40982" y="60624"/>
                      <a:pt x="42301" y="61942"/>
                      <a:pt x="42301" y="64577"/>
                    </a:cubicBezTo>
                    <a:lnTo>
                      <a:pt x="42301" y="65896"/>
                    </a:lnTo>
                    <a:cubicBezTo>
                      <a:pt x="43618" y="71167"/>
                      <a:pt x="42301" y="76439"/>
                      <a:pt x="39665" y="79075"/>
                    </a:cubicBezTo>
                    <a:cubicBezTo>
                      <a:pt x="37029" y="81711"/>
                      <a:pt x="33075" y="83028"/>
                      <a:pt x="29122" y="81711"/>
                    </a:cubicBezTo>
                    <a:cubicBezTo>
                      <a:pt x="19896" y="79075"/>
                      <a:pt x="19896" y="68532"/>
                      <a:pt x="18578" y="60624"/>
                    </a:cubicBezTo>
                    <a:cubicBezTo>
                      <a:pt x="21214" y="64577"/>
                      <a:pt x="21214" y="64577"/>
                      <a:pt x="21214" y="63260"/>
                    </a:cubicBezTo>
                    <a:close/>
                  </a:path>
                </a:pathLst>
              </a:custGeom>
              <a:grpFill/>
              <a:ln w="6350" cap="flat">
                <a:solidFill>
                  <a:srgbClr val="94C33D"/>
                </a:solidFill>
                <a:prstDash val="solid"/>
                <a:miter/>
              </a:ln>
            </p:spPr>
            <p:txBody>
              <a:bodyPr rtlCol="0" anchor="ctr"/>
              <a:lstStyle/>
              <a:p>
                <a:endParaRPr lang="en-US"/>
              </a:p>
            </p:txBody>
          </p:sp>
        </p:grpSp>
        <p:grpSp>
          <p:nvGrpSpPr>
            <p:cNvPr id="171" name="Graphic 5">
              <a:extLst>
                <a:ext uri="{FF2B5EF4-FFF2-40B4-BE49-F238E27FC236}">
                  <a16:creationId xmlns:a16="http://schemas.microsoft.com/office/drawing/2014/main" id="{49BE094C-8345-9FF4-FCFF-D40C198CFE65}"/>
                </a:ext>
              </a:extLst>
            </p:cNvPr>
            <p:cNvGrpSpPr/>
            <p:nvPr/>
          </p:nvGrpSpPr>
          <p:grpSpPr>
            <a:xfrm>
              <a:off x="6154143" y="6273103"/>
              <a:ext cx="44809" cy="43491"/>
              <a:chOff x="6154143" y="6273103"/>
              <a:chExt cx="44809" cy="43491"/>
            </a:xfrm>
            <a:grpFill/>
          </p:grpSpPr>
          <p:sp>
            <p:nvSpPr>
              <p:cNvPr id="172" name="Freeform 171">
                <a:extLst>
                  <a:ext uri="{FF2B5EF4-FFF2-40B4-BE49-F238E27FC236}">
                    <a16:creationId xmlns:a16="http://schemas.microsoft.com/office/drawing/2014/main" id="{57DA3376-28D7-7492-ACBA-2D7C790BF8F6}"/>
                  </a:ext>
                </a:extLst>
              </p:cNvPr>
              <p:cNvSpPr/>
              <p:nvPr/>
            </p:nvSpPr>
            <p:spPr>
              <a:xfrm>
                <a:off x="6159415" y="6277057"/>
                <a:ext cx="32618" cy="34265"/>
              </a:xfrm>
              <a:custGeom>
                <a:avLst/>
                <a:gdLst>
                  <a:gd name="connsiteX0" fmla="*/ 9226 w 32618"/>
                  <a:gd name="connsiteY0" fmla="*/ 34265 h 34265"/>
                  <a:gd name="connsiteX1" fmla="*/ 0 w 32618"/>
                  <a:gd name="connsiteY1" fmla="*/ 23722 h 34265"/>
                  <a:gd name="connsiteX2" fmla="*/ 7907 w 32618"/>
                  <a:gd name="connsiteY2" fmla="*/ 7907 h 34265"/>
                  <a:gd name="connsiteX3" fmla="*/ 22405 w 32618"/>
                  <a:gd name="connsiteY3" fmla="*/ 0 h 34265"/>
                  <a:gd name="connsiteX4" fmla="*/ 31629 w 32618"/>
                  <a:gd name="connsiteY4" fmla="*/ 6590 h 34265"/>
                  <a:gd name="connsiteX5" fmla="*/ 31629 w 32618"/>
                  <a:gd name="connsiteY5" fmla="*/ 15814 h 34265"/>
                  <a:gd name="connsiteX6" fmla="*/ 31629 w 32618"/>
                  <a:gd name="connsiteY6" fmla="*/ 15814 h 34265"/>
                  <a:gd name="connsiteX7" fmla="*/ 28994 w 32618"/>
                  <a:gd name="connsiteY7" fmla="*/ 19769 h 34265"/>
                  <a:gd name="connsiteX8" fmla="*/ 25040 w 32618"/>
                  <a:gd name="connsiteY8" fmla="*/ 26358 h 34265"/>
                  <a:gd name="connsiteX9" fmla="*/ 23722 w 32618"/>
                  <a:gd name="connsiteY9" fmla="*/ 25040 h 34265"/>
                  <a:gd name="connsiteX10" fmla="*/ 9226 w 32618"/>
                  <a:gd name="connsiteY10" fmla="*/ 34265 h 3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18" h="34265">
                    <a:moveTo>
                      <a:pt x="9226" y="34265"/>
                    </a:moveTo>
                    <a:cubicBezTo>
                      <a:pt x="7907" y="34265"/>
                      <a:pt x="0" y="32948"/>
                      <a:pt x="0" y="23722"/>
                    </a:cubicBezTo>
                    <a:cubicBezTo>
                      <a:pt x="0" y="17133"/>
                      <a:pt x="5271" y="10543"/>
                      <a:pt x="7907" y="7907"/>
                    </a:cubicBezTo>
                    <a:cubicBezTo>
                      <a:pt x="10543" y="5271"/>
                      <a:pt x="15815" y="0"/>
                      <a:pt x="22405" y="0"/>
                    </a:cubicBezTo>
                    <a:cubicBezTo>
                      <a:pt x="25040" y="0"/>
                      <a:pt x="28994" y="1318"/>
                      <a:pt x="31629" y="6590"/>
                    </a:cubicBezTo>
                    <a:cubicBezTo>
                      <a:pt x="32948" y="9225"/>
                      <a:pt x="32948" y="13179"/>
                      <a:pt x="31629" y="15814"/>
                    </a:cubicBezTo>
                    <a:lnTo>
                      <a:pt x="31629" y="15814"/>
                    </a:lnTo>
                    <a:cubicBezTo>
                      <a:pt x="31629" y="17133"/>
                      <a:pt x="30312" y="18450"/>
                      <a:pt x="28994" y="19769"/>
                    </a:cubicBezTo>
                    <a:cubicBezTo>
                      <a:pt x="27676" y="22404"/>
                      <a:pt x="26358" y="25040"/>
                      <a:pt x="25040" y="26358"/>
                    </a:cubicBezTo>
                    <a:lnTo>
                      <a:pt x="23722" y="25040"/>
                    </a:lnTo>
                    <a:cubicBezTo>
                      <a:pt x="21086" y="30312"/>
                      <a:pt x="14497" y="34265"/>
                      <a:pt x="9226" y="34265"/>
                    </a:cubicBezTo>
                    <a:close/>
                  </a:path>
                </a:pathLst>
              </a:custGeom>
              <a:grpFill/>
              <a:ln w="6350" cap="flat">
                <a:solidFill>
                  <a:srgbClr val="94C33D"/>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63130E87-BE6B-A0F3-09EE-533C080BED84}"/>
                  </a:ext>
                </a:extLst>
              </p:cNvPr>
              <p:cNvSpPr/>
              <p:nvPr/>
            </p:nvSpPr>
            <p:spPr>
              <a:xfrm>
                <a:off x="6154143" y="6273103"/>
                <a:ext cx="44809" cy="43491"/>
              </a:xfrm>
              <a:custGeom>
                <a:avLst/>
                <a:gdLst>
                  <a:gd name="connsiteX0" fmla="*/ 14498 w 44809"/>
                  <a:gd name="connsiteY0" fmla="*/ 43492 h 43491"/>
                  <a:gd name="connsiteX1" fmla="*/ 0 w 44809"/>
                  <a:gd name="connsiteY1" fmla="*/ 28994 h 43491"/>
                  <a:gd name="connsiteX2" fmla="*/ 9226 w 44809"/>
                  <a:gd name="connsiteY2" fmla="*/ 9226 h 43491"/>
                  <a:gd name="connsiteX3" fmla="*/ 27677 w 44809"/>
                  <a:gd name="connsiteY3" fmla="*/ 0 h 43491"/>
                  <a:gd name="connsiteX4" fmla="*/ 42173 w 44809"/>
                  <a:gd name="connsiteY4" fmla="*/ 10544 h 43491"/>
                  <a:gd name="connsiteX5" fmla="*/ 43491 w 44809"/>
                  <a:gd name="connsiteY5" fmla="*/ 18451 h 43491"/>
                  <a:gd name="connsiteX6" fmla="*/ 44809 w 44809"/>
                  <a:gd name="connsiteY6" fmla="*/ 18451 h 43491"/>
                  <a:gd name="connsiteX7" fmla="*/ 43491 w 44809"/>
                  <a:gd name="connsiteY7" fmla="*/ 22405 h 43491"/>
                  <a:gd name="connsiteX8" fmla="*/ 40856 w 44809"/>
                  <a:gd name="connsiteY8" fmla="*/ 26358 h 43491"/>
                  <a:gd name="connsiteX9" fmla="*/ 35584 w 44809"/>
                  <a:gd name="connsiteY9" fmla="*/ 32948 h 43491"/>
                  <a:gd name="connsiteX10" fmla="*/ 32948 w 44809"/>
                  <a:gd name="connsiteY10" fmla="*/ 36902 h 43491"/>
                  <a:gd name="connsiteX11" fmla="*/ 31630 w 44809"/>
                  <a:gd name="connsiteY11" fmla="*/ 35584 h 43491"/>
                  <a:gd name="connsiteX12" fmla="*/ 14498 w 44809"/>
                  <a:gd name="connsiteY12" fmla="*/ 43492 h 43491"/>
                  <a:gd name="connsiteX13" fmla="*/ 27677 w 44809"/>
                  <a:gd name="connsiteY13" fmla="*/ 9226 h 43491"/>
                  <a:gd name="connsiteX14" fmla="*/ 15815 w 44809"/>
                  <a:gd name="connsiteY14" fmla="*/ 15815 h 43491"/>
                  <a:gd name="connsiteX15" fmla="*/ 9226 w 44809"/>
                  <a:gd name="connsiteY15" fmla="*/ 27677 h 43491"/>
                  <a:gd name="connsiteX16" fmla="*/ 13179 w 44809"/>
                  <a:gd name="connsiteY16" fmla="*/ 32948 h 43491"/>
                  <a:gd name="connsiteX17" fmla="*/ 26358 w 44809"/>
                  <a:gd name="connsiteY17" fmla="*/ 26358 h 43491"/>
                  <a:gd name="connsiteX18" fmla="*/ 28994 w 44809"/>
                  <a:gd name="connsiteY18" fmla="*/ 23723 h 43491"/>
                  <a:gd name="connsiteX19" fmla="*/ 28994 w 44809"/>
                  <a:gd name="connsiteY19" fmla="*/ 23723 h 43491"/>
                  <a:gd name="connsiteX20" fmla="*/ 30312 w 44809"/>
                  <a:gd name="connsiteY20" fmla="*/ 21087 h 43491"/>
                  <a:gd name="connsiteX21" fmla="*/ 31630 w 44809"/>
                  <a:gd name="connsiteY21" fmla="*/ 19769 h 43491"/>
                  <a:gd name="connsiteX22" fmla="*/ 31630 w 44809"/>
                  <a:gd name="connsiteY22" fmla="*/ 18451 h 43491"/>
                  <a:gd name="connsiteX23" fmla="*/ 31630 w 44809"/>
                  <a:gd name="connsiteY23" fmla="*/ 11862 h 43491"/>
                  <a:gd name="connsiteX24" fmla="*/ 27677 w 44809"/>
                  <a:gd name="connsiteY24" fmla="*/ 9226 h 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809" h="43491">
                    <a:moveTo>
                      <a:pt x="14498" y="43492"/>
                    </a:moveTo>
                    <a:cubicBezTo>
                      <a:pt x="7908" y="43492"/>
                      <a:pt x="1318" y="39537"/>
                      <a:pt x="0" y="28994"/>
                    </a:cubicBezTo>
                    <a:cubicBezTo>
                      <a:pt x="0" y="21087"/>
                      <a:pt x="6590" y="13179"/>
                      <a:pt x="9226" y="9226"/>
                    </a:cubicBezTo>
                    <a:cubicBezTo>
                      <a:pt x="13179" y="5272"/>
                      <a:pt x="19769" y="0"/>
                      <a:pt x="27677" y="0"/>
                    </a:cubicBezTo>
                    <a:cubicBezTo>
                      <a:pt x="30312" y="0"/>
                      <a:pt x="38220" y="1318"/>
                      <a:pt x="42173" y="10544"/>
                    </a:cubicBezTo>
                    <a:cubicBezTo>
                      <a:pt x="43491" y="13179"/>
                      <a:pt x="43491" y="15815"/>
                      <a:pt x="43491" y="18451"/>
                    </a:cubicBezTo>
                    <a:lnTo>
                      <a:pt x="44809" y="18451"/>
                    </a:lnTo>
                    <a:lnTo>
                      <a:pt x="43491" y="22405"/>
                    </a:lnTo>
                    <a:cubicBezTo>
                      <a:pt x="42173" y="23723"/>
                      <a:pt x="42173" y="25041"/>
                      <a:pt x="40856" y="26358"/>
                    </a:cubicBezTo>
                    <a:cubicBezTo>
                      <a:pt x="39537" y="28994"/>
                      <a:pt x="38220" y="31630"/>
                      <a:pt x="35584" y="32948"/>
                    </a:cubicBezTo>
                    <a:lnTo>
                      <a:pt x="32948" y="36902"/>
                    </a:lnTo>
                    <a:lnTo>
                      <a:pt x="31630" y="35584"/>
                    </a:lnTo>
                    <a:cubicBezTo>
                      <a:pt x="27677" y="39537"/>
                      <a:pt x="21087" y="43492"/>
                      <a:pt x="14498" y="43492"/>
                    </a:cubicBezTo>
                    <a:close/>
                    <a:moveTo>
                      <a:pt x="27677" y="9226"/>
                    </a:moveTo>
                    <a:cubicBezTo>
                      <a:pt x="25041" y="9226"/>
                      <a:pt x="19769" y="11862"/>
                      <a:pt x="15815" y="15815"/>
                    </a:cubicBezTo>
                    <a:cubicBezTo>
                      <a:pt x="13179" y="18451"/>
                      <a:pt x="9226" y="23723"/>
                      <a:pt x="9226" y="27677"/>
                    </a:cubicBezTo>
                    <a:cubicBezTo>
                      <a:pt x="9226" y="31630"/>
                      <a:pt x="10543" y="32948"/>
                      <a:pt x="13179" y="32948"/>
                    </a:cubicBezTo>
                    <a:cubicBezTo>
                      <a:pt x="17133" y="32948"/>
                      <a:pt x="21087" y="30313"/>
                      <a:pt x="26358" y="26358"/>
                    </a:cubicBezTo>
                    <a:lnTo>
                      <a:pt x="28994" y="23723"/>
                    </a:lnTo>
                    <a:lnTo>
                      <a:pt x="28994" y="23723"/>
                    </a:lnTo>
                    <a:cubicBezTo>
                      <a:pt x="28994" y="22405"/>
                      <a:pt x="30312" y="22405"/>
                      <a:pt x="30312" y="21087"/>
                    </a:cubicBezTo>
                    <a:cubicBezTo>
                      <a:pt x="30312" y="21087"/>
                      <a:pt x="31630" y="19769"/>
                      <a:pt x="31630" y="19769"/>
                    </a:cubicBezTo>
                    <a:lnTo>
                      <a:pt x="31630" y="18451"/>
                    </a:lnTo>
                    <a:cubicBezTo>
                      <a:pt x="31630" y="15815"/>
                      <a:pt x="31630" y="14498"/>
                      <a:pt x="31630" y="11862"/>
                    </a:cubicBezTo>
                    <a:cubicBezTo>
                      <a:pt x="31630" y="10544"/>
                      <a:pt x="30312" y="9226"/>
                      <a:pt x="27677" y="9226"/>
                    </a:cubicBezTo>
                    <a:close/>
                  </a:path>
                </a:pathLst>
              </a:custGeom>
              <a:grpFill/>
              <a:ln w="6350" cap="flat">
                <a:solidFill>
                  <a:srgbClr val="94C33D"/>
                </a:solidFill>
                <a:prstDash val="solid"/>
                <a:miter/>
              </a:ln>
            </p:spPr>
            <p:txBody>
              <a:bodyPr rtlCol="0" anchor="ctr"/>
              <a:lstStyle/>
              <a:p>
                <a:endParaRPr lang="en-US"/>
              </a:p>
            </p:txBody>
          </p:sp>
        </p:grpSp>
        <p:grpSp>
          <p:nvGrpSpPr>
            <p:cNvPr id="174" name="Graphic 5">
              <a:extLst>
                <a:ext uri="{FF2B5EF4-FFF2-40B4-BE49-F238E27FC236}">
                  <a16:creationId xmlns:a16="http://schemas.microsoft.com/office/drawing/2014/main" id="{8FE6B6B9-17E9-BAB4-BDB8-B2214D30DF15}"/>
                </a:ext>
              </a:extLst>
            </p:cNvPr>
            <p:cNvGrpSpPr/>
            <p:nvPr/>
          </p:nvGrpSpPr>
          <p:grpSpPr>
            <a:xfrm>
              <a:off x="6010241" y="6194829"/>
              <a:ext cx="41763" cy="71684"/>
              <a:chOff x="6010241" y="6194829"/>
              <a:chExt cx="41763" cy="71684"/>
            </a:xfrm>
            <a:grpFill/>
          </p:grpSpPr>
          <p:sp>
            <p:nvSpPr>
              <p:cNvPr id="175" name="Freeform 174">
                <a:extLst>
                  <a:ext uri="{FF2B5EF4-FFF2-40B4-BE49-F238E27FC236}">
                    <a16:creationId xmlns:a16="http://schemas.microsoft.com/office/drawing/2014/main" id="{D1E18976-6949-15A0-F064-9EE161972B33}"/>
                  </a:ext>
                </a:extLst>
              </p:cNvPr>
              <p:cNvSpPr/>
              <p:nvPr/>
            </p:nvSpPr>
            <p:spPr>
              <a:xfrm>
                <a:off x="6014444" y="6203254"/>
                <a:ext cx="29982" cy="59306"/>
              </a:xfrm>
              <a:custGeom>
                <a:avLst/>
                <a:gdLst>
                  <a:gd name="connsiteX0" fmla="*/ 11861 w 29982"/>
                  <a:gd name="connsiteY0" fmla="*/ 59306 h 59306"/>
                  <a:gd name="connsiteX1" fmla="*/ 7907 w 29982"/>
                  <a:gd name="connsiteY1" fmla="*/ 59306 h 59306"/>
                  <a:gd name="connsiteX2" fmla="*/ 0 w 29982"/>
                  <a:gd name="connsiteY2" fmla="*/ 44809 h 59306"/>
                  <a:gd name="connsiteX3" fmla="*/ 1318 w 29982"/>
                  <a:gd name="connsiteY3" fmla="*/ 36901 h 59306"/>
                  <a:gd name="connsiteX4" fmla="*/ 2636 w 29982"/>
                  <a:gd name="connsiteY4" fmla="*/ 27677 h 59306"/>
                  <a:gd name="connsiteX5" fmla="*/ 1318 w 29982"/>
                  <a:gd name="connsiteY5" fmla="*/ 23722 h 59306"/>
                  <a:gd name="connsiteX6" fmla="*/ 0 w 29982"/>
                  <a:gd name="connsiteY6" fmla="*/ 17133 h 59306"/>
                  <a:gd name="connsiteX7" fmla="*/ 10543 w 29982"/>
                  <a:gd name="connsiteY7" fmla="*/ 3954 h 59306"/>
                  <a:gd name="connsiteX8" fmla="*/ 11861 w 29982"/>
                  <a:gd name="connsiteY8" fmla="*/ 2636 h 59306"/>
                  <a:gd name="connsiteX9" fmla="*/ 21086 w 29982"/>
                  <a:gd name="connsiteY9" fmla="*/ 0 h 59306"/>
                  <a:gd name="connsiteX10" fmla="*/ 22405 w 29982"/>
                  <a:gd name="connsiteY10" fmla="*/ 0 h 59306"/>
                  <a:gd name="connsiteX11" fmla="*/ 28994 w 29982"/>
                  <a:gd name="connsiteY11" fmla="*/ 5272 h 59306"/>
                  <a:gd name="connsiteX12" fmla="*/ 28994 w 29982"/>
                  <a:gd name="connsiteY12" fmla="*/ 15815 h 59306"/>
                  <a:gd name="connsiteX13" fmla="*/ 27676 w 29982"/>
                  <a:gd name="connsiteY13" fmla="*/ 18451 h 59306"/>
                  <a:gd name="connsiteX14" fmla="*/ 26358 w 29982"/>
                  <a:gd name="connsiteY14" fmla="*/ 22405 h 59306"/>
                  <a:gd name="connsiteX15" fmla="*/ 26358 w 29982"/>
                  <a:gd name="connsiteY15" fmla="*/ 31630 h 59306"/>
                  <a:gd name="connsiteX16" fmla="*/ 26358 w 29982"/>
                  <a:gd name="connsiteY16" fmla="*/ 32948 h 59306"/>
                  <a:gd name="connsiteX17" fmla="*/ 25040 w 29982"/>
                  <a:gd name="connsiteY17" fmla="*/ 51399 h 59306"/>
                  <a:gd name="connsiteX18" fmla="*/ 11861 w 29982"/>
                  <a:gd name="connsiteY18" fmla="*/ 59306 h 5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82" h="59306">
                    <a:moveTo>
                      <a:pt x="11861" y="59306"/>
                    </a:moveTo>
                    <a:cubicBezTo>
                      <a:pt x="10543" y="59306"/>
                      <a:pt x="9226" y="59306"/>
                      <a:pt x="7907" y="59306"/>
                    </a:cubicBezTo>
                    <a:cubicBezTo>
                      <a:pt x="0" y="56670"/>
                      <a:pt x="0" y="47445"/>
                      <a:pt x="0" y="44809"/>
                    </a:cubicBezTo>
                    <a:cubicBezTo>
                      <a:pt x="0" y="42173"/>
                      <a:pt x="0" y="39537"/>
                      <a:pt x="1318" y="36901"/>
                    </a:cubicBezTo>
                    <a:cubicBezTo>
                      <a:pt x="1318" y="32948"/>
                      <a:pt x="2636" y="30312"/>
                      <a:pt x="2636" y="27677"/>
                    </a:cubicBezTo>
                    <a:cubicBezTo>
                      <a:pt x="2636" y="26358"/>
                      <a:pt x="2636" y="25041"/>
                      <a:pt x="1318" y="23722"/>
                    </a:cubicBezTo>
                    <a:cubicBezTo>
                      <a:pt x="1318" y="22405"/>
                      <a:pt x="0" y="19769"/>
                      <a:pt x="0" y="17133"/>
                    </a:cubicBezTo>
                    <a:cubicBezTo>
                      <a:pt x="0" y="11862"/>
                      <a:pt x="3954" y="7908"/>
                      <a:pt x="10543" y="3954"/>
                    </a:cubicBezTo>
                    <a:cubicBezTo>
                      <a:pt x="10543" y="3954"/>
                      <a:pt x="11861" y="3954"/>
                      <a:pt x="11861" y="2636"/>
                    </a:cubicBezTo>
                    <a:cubicBezTo>
                      <a:pt x="14497" y="1318"/>
                      <a:pt x="18450" y="0"/>
                      <a:pt x="21086" y="0"/>
                    </a:cubicBezTo>
                    <a:cubicBezTo>
                      <a:pt x="22405" y="0"/>
                      <a:pt x="22405" y="0"/>
                      <a:pt x="22405" y="0"/>
                    </a:cubicBezTo>
                    <a:cubicBezTo>
                      <a:pt x="25040" y="0"/>
                      <a:pt x="27676" y="2636"/>
                      <a:pt x="28994" y="5272"/>
                    </a:cubicBezTo>
                    <a:cubicBezTo>
                      <a:pt x="30312" y="7908"/>
                      <a:pt x="30312" y="11862"/>
                      <a:pt x="28994" y="15815"/>
                    </a:cubicBezTo>
                    <a:cubicBezTo>
                      <a:pt x="28994" y="17133"/>
                      <a:pt x="27676" y="18451"/>
                      <a:pt x="27676" y="18451"/>
                    </a:cubicBezTo>
                    <a:cubicBezTo>
                      <a:pt x="26358" y="19769"/>
                      <a:pt x="26358" y="21087"/>
                      <a:pt x="26358" y="22405"/>
                    </a:cubicBezTo>
                    <a:cubicBezTo>
                      <a:pt x="26358" y="25041"/>
                      <a:pt x="26358" y="28994"/>
                      <a:pt x="26358" y="31630"/>
                    </a:cubicBezTo>
                    <a:lnTo>
                      <a:pt x="26358" y="32948"/>
                    </a:lnTo>
                    <a:cubicBezTo>
                      <a:pt x="26358" y="39537"/>
                      <a:pt x="27676" y="46127"/>
                      <a:pt x="25040" y="51399"/>
                    </a:cubicBezTo>
                    <a:cubicBezTo>
                      <a:pt x="22405" y="55353"/>
                      <a:pt x="17133" y="59306"/>
                      <a:pt x="11861" y="59306"/>
                    </a:cubicBezTo>
                    <a:close/>
                  </a:path>
                </a:pathLst>
              </a:custGeom>
              <a:grpFill/>
              <a:ln w="6350" cap="flat">
                <a:solidFill>
                  <a:srgbClr val="94C33D"/>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5B7EDB16-4276-EC2B-B7A6-15A98A4FB5D9}"/>
                  </a:ext>
                </a:extLst>
              </p:cNvPr>
              <p:cNvSpPr/>
              <p:nvPr/>
            </p:nvSpPr>
            <p:spPr>
              <a:xfrm>
                <a:off x="6010241" y="6194829"/>
                <a:ext cx="41763" cy="71684"/>
              </a:xfrm>
              <a:custGeom>
                <a:avLst/>
                <a:gdLst>
                  <a:gd name="connsiteX0" fmla="*/ 16064 w 41763"/>
                  <a:gd name="connsiteY0" fmla="*/ 71684 h 71684"/>
                  <a:gd name="connsiteX1" fmla="*/ 10793 w 41763"/>
                  <a:gd name="connsiteY1" fmla="*/ 70366 h 71684"/>
                  <a:gd name="connsiteX2" fmla="*/ 250 w 41763"/>
                  <a:gd name="connsiteY2" fmla="*/ 50598 h 71684"/>
                  <a:gd name="connsiteX3" fmla="*/ 1568 w 41763"/>
                  <a:gd name="connsiteY3" fmla="*/ 42691 h 71684"/>
                  <a:gd name="connsiteX4" fmla="*/ 1568 w 41763"/>
                  <a:gd name="connsiteY4" fmla="*/ 41372 h 71684"/>
                  <a:gd name="connsiteX5" fmla="*/ 2885 w 41763"/>
                  <a:gd name="connsiteY5" fmla="*/ 32147 h 71684"/>
                  <a:gd name="connsiteX6" fmla="*/ 2885 w 41763"/>
                  <a:gd name="connsiteY6" fmla="*/ 30829 h 71684"/>
                  <a:gd name="connsiteX7" fmla="*/ 1568 w 41763"/>
                  <a:gd name="connsiteY7" fmla="*/ 21604 h 71684"/>
                  <a:gd name="connsiteX8" fmla="*/ 14747 w 41763"/>
                  <a:gd name="connsiteY8" fmla="*/ 4471 h 71684"/>
                  <a:gd name="connsiteX9" fmla="*/ 16064 w 41763"/>
                  <a:gd name="connsiteY9" fmla="*/ 3153 h 71684"/>
                  <a:gd name="connsiteX10" fmla="*/ 30562 w 41763"/>
                  <a:gd name="connsiteY10" fmla="*/ 517 h 71684"/>
                  <a:gd name="connsiteX11" fmla="*/ 39787 w 41763"/>
                  <a:gd name="connsiteY11" fmla="*/ 8424 h 71684"/>
                  <a:gd name="connsiteX12" fmla="*/ 39787 w 41763"/>
                  <a:gd name="connsiteY12" fmla="*/ 22922 h 71684"/>
                  <a:gd name="connsiteX13" fmla="*/ 37151 w 41763"/>
                  <a:gd name="connsiteY13" fmla="*/ 26876 h 71684"/>
                  <a:gd name="connsiteX14" fmla="*/ 35833 w 41763"/>
                  <a:gd name="connsiteY14" fmla="*/ 28193 h 71684"/>
                  <a:gd name="connsiteX15" fmla="*/ 35833 w 41763"/>
                  <a:gd name="connsiteY15" fmla="*/ 34783 h 71684"/>
                  <a:gd name="connsiteX16" fmla="*/ 35833 w 41763"/>
                  <a:gd name="connsiteY16" fmla="*/ 37419 h 71684"/>
                  <a:gd name="connsiteX17" fmla="*/ 34515 w 41763"/>
                  <a:gd name="connsiteY17" fmla="*/ 58505 h 71684"/>
                  <a:gd name="connsiteX18" fmla="*/ 16064 w 41763"/>
                  <a:gd name="connsiteY18" fmla="*/ 71684 h 71684"/>
                  <a:gd name="connsiteX19" fmla="*/ 27926 w 41763"/>
                  <a:gd name="connsiteY19" fmla="*/ 11060 h 71684"/>
                  <a:gd name="connsiteX20" fmla="*/ 20019 w 41763"/>
                  <a:gd name="connsiteY20" fmla="*/ 13696 h 71684"/>
                  <a:gd name="connsiteX21" fmla="*/ 18700 w 41763"/>
                  <a:gd name="connsiteY21" fmla="*/ 15014 h 71684"/>
                  <a:gd name="connsiteX22" fmla="*/ 10793 w 41763"/>
                  <a:gd name="connsiteY22" fmla="*/ 22922 h 71684"/>
                  <a:gd name="connsiteX23" fmla="*/ 12111 w 41763"/>
                  <a:gd name="connsiteY23" fmla="*/ 28193 h 71684"/>
                  <a:gd name="connsiteX24" fmla="*/ 13429 w 41763"/>
                  <a:gd name="connsiteY24" fmla="*/ 33465 h 71684"/>
                  <a:gd name="connsiteX25" fmla="*/ 12111 w 41763"/>
                  <a:gd name="connsiteY25" fmla="*/ 44008 h 71684"/>
                  <a:gd name="connsiteX26" fmla="*/ 12111 w 41763"/>
                  <a:gd name="connsiteY26" fmla="*/ 45326 h 71684"/>
                  <a:gd name="connsiteX27" fmla="*/ 10793 w 41763"/>
                  <a:gd name="connsiteY27" fmla="*/ 51915 h 71684"/>
                  <a:gd name="connsiteX28" fmla="*/ 14747 w 41763"/>
                  <a:gd name="connsiteY28" fmla="*/ 62459 h 71684"/>
                  <a:gd name="connsiteX29" fmla="*/ 25290 w 41763"/>
                  <a:gd name="connsiteY29" fmla="*/ 57187 h 71684"/>
                  <a:gd name="connsiteX30" fmla="*/ 26608 w 41763"/>
                  <a:gd name="connsiteY30" fmla="*/ 41372 h 71684"/>
                  <a:gd name="connsiteX31" fmla="*/ 26608 w 41763"/>
                  <a:gd name="connsiteY31" fmla="*/ 40055 h 71684"/>
                  <a:gd name="connsiteX32" fmla="*/ 26608 w 41763"/>
                  <a:gd name="connsiteY32" fmla="*/ 29511 h 71684"/>
                  <a:gd name="connsiteX33" fmla="*/ 29243 w 41763"/>
                  <a:gd name="connsiteY33" fmla="*/ 24240 h 71684"/>
                  <a:gd name="connsiteX34" fmla="*/ 30562 w 41763"/>
                  <a:gd name="connsiteY34" fmla="*/ 21604 h 71684"/>
                  <a:gd name="connsiteX35" fmla="*/ 30562 w 41763"/>
                  <a:gd name="connsiteY35" fmla="*/ 15014 h 71684"/>
                  <a:gd name="connsiteX36" fmla="*/ 27926 w 41763"/>
                  <a:gd name="connsiteY36" fmla="*/ 11060 h 71684"/>
                  <a:gd name="connsiteX37" fmla="*/ 27926 w 41763"/>
                  <a:gd name="connsiteY37" fmla="*/ 11060 h 7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763" h="71684">
                    <a:moveTo>
                      <a:pt x="16064" y="71684"/>
                    </a:moveTo>
                    <a:cubicBezTo>
                      <a:pt x="14747" y="71684"/>
                      <a:pt x="12111" y="71684"/>
                      <a:pt x="10793" y="70366"/>
                    </a:cubicBezTo>
                    <a:cubicBezTo>
                      <a:pt x="2885" y="67731"/>
                      <a:pt x="-1068" y="61141"/>
                      <a:pt x="250" y="50598"/>
                    </a:cubicBezTo>
                    <a:cubicBezTo>
                      <a:pt x="250" y="47962"/>
                      <a:pt x="250" y="45326"/>
                      <a:pt x="1568" y="42691"/>
                    </a:cubicBezTo>
                    <a:lnTo>
                      <a:pt x="1568" y="41372"/>
                    </a:lnTo>
                    <a:cubicBezTo>
                      <a:pt x="1568" y="37419"/>
                      <a:pt x="2885" y="34783"/>
                      <a:pt x="2885" y="32147"/>
                    </a:cubicBezTo>
                    <a:cubicBezTo>
                      <a:pt x="2885" y="32147"/>
                      <a:pt x="2885" y="30829"/>
                      <a:pt x="2885" y="30829"/>
                    </a:cubicBezTo>
                    <a:cubicBezTo>
                      <a:pt x="1568" y="28193"/>
                      <a:pt x="1568" y="25557"/>
                      <a:pt x="1568" y="21604"/>
                    </a:cubicBezTo>
                    <a:cubicBezTo>
                      <a:pt x="1568" y="16332"/>
                      <a:pt x="4203" y="9743"/>
                      <a:pt x="14747" y="4471"/>
                    </a:cubicBezTo>
                    <a:cubicBezTo>
                      <a:pt x="14747" y="4471"/>
                      <a:pt x="16064" y="4471"/>
                      <a:pt x="16064" y="3153"/>
                    </a:cubicBezTo>
                    <a:cubicBezTo>
                      <a:pt x="20019" y="517"/>
                      <a:pt x="26608" y="-801"/>
                      <a:pt x="30562" y="517"/>
                    </a:cubicBezTo>
                    <a:cubicBezTo>
                      <a:pt x="34515" y="1835"/>
                      <a:pt x="37151" y="4471"/>
                      <a:pt x="39787" y="8424"/>
                    </a:cubicBezTo>
                    <a:cubicBezTo>
                      <a:pt x="42423" y="12378"/>
                      <a:pt x="42423" y="18968"/>
                      <a:pt x="39787" y="22922"/>
                    </a:cubicBezTo>
                    <a:cubicBezTo>
                      <a:pt x="38469" y="24240"/>
                      <a:pt x="38469" y="25557"/>
                      <a:pt x="37151" y="26876"/>
                    </a:cubicBezTo>
                    <a:cubicBezTo>
                      <a:pt x="35833" y="28193"/>
                      <a:pt x="35833" y="28193"/>
                      <a:pt x="35833" y="28193"/>
                    </a:cubicBezTo>
                    <a:cubicBezTo>
                      <a:pt x="35833" y="30829"/>
                      <a:pt x="35833" y="32147"/>
                      <a:pt x="35833" y="34783"/>
                    </a:cubicBezTo>
                    <a:lnTo>
                      <a:pt x="35833" y="37419"/>
                    </a:lnTo>
                    <a:cubicBezTo>
                      <a:pt x="35833" y="44008"/>
                      <a:pt x="37151" y="50598"/>
                      <a:pt x="34515" y="58505"/>
                    </a:cubicBezTo>
                    <a:cubicBezTo>
                      <a:pt x="30562" y="67731"/>
                      <a:pt x="23972" y="71684"/>
                      <a:pt x="16064" y="71684"/>
                    </a:cubicBezTo>
                    <a:close/>
                    <a:moveTo>
                      <a:pt x="27926" y="11060"/>
                    </a:moveTo>
                    <a:cubicBezTo>
                      <a:pt x="25290" y="11060"/>
                      <a:pt x="21336" y="12378"/>
                      <a:pt x="20019" y="13696"/>
                    </a:cubicBezTo>
                    <a:lnTo>
                      <a:pt x="18700" y="15014"/>
                    </a:lnTo>
                    <a:cubicBezTo>
                      <a:pt x="10793" y="17650"/>
                      <a:pt x="10793" y="21604"/>
                      <a:pt x="10793" y="22922"/>
                    </a:cubicBezTo>
                    <a:cubicBezTo>
                      <a:pt x="10793" y="24240"/>
                      <a:pt x="10793" y="25557"/>
                      <a:pt x="12111" y="28193"/>
                    </a:cubicBezTo>
                    <a:cubicBezTo>
                      <a:pt x="12111" y="29511"/>
                      <a:pt x="13429" y="32147"/>
                      <a:pt x="13429" y="33465"/>
                    </a:cubicBezTo>
                    <a:cubicBezTo>
                      <a:pt x="13429" y="37419"/>
                      <a:pt x="13429" y="40055"/>
                      <a:pt x="12111" y="44008"/>
                    </a:cubicBezTo>
                    <a:lnTo>
                      <a:pt x="12111" y="45326"/>
                    </a:lnTo>
                    <a:cubicBezTo>
                      <a:pt x="12111" y="47962"/>
                      <a:pt x="10793" y="49280"/>
                      <a:pt x="10793" y="51915"/>
                    </a:cubicBezTo>
                    <a:cubicBezTo>
                      <a:pt x="10793" y="58505"/>
                      <a:pt x="12111" y="61141"/>
                      <a:pt x="14747" y="62459"/>
                    </a:cubicBezTo>
                    <a:cubicBezTo>
                      <a:pt x="18700" y="63777"/>
                      <a:pt x="23972" y="61141"/>
                      <a:pt x="25290" y="57187"/>
                    </a:cubicBezTo>
                    <a:cubicBezTo>
                      <a:pt x="27926" y="51915"/>
                      <a:pt x="26608" y="46644"/>
                      <a:pt x="26608" y="41372"/>
                    </a:cubicBezTo>
                    <a:lnTo>
                      <a:pt x="26608" y="40055"/>
                    </a:lnTo>
                    <a:cubicBezTo>
                      <a:pt x="26608" y="36101"/>
                      <a:pt x="26608" y="33465"/>
                      <a:pt x="26608" y="29511"/>
                    </a:cubicBezTo>
                    <a:cubicBezTo>
                      <a:pt x="26608" y="26876"/>
                      <a:pt x="27926" y="25557"/>
                      <a:pt x="29243" y="24240"/>
                    </a:cubicBezTo>
                    <a:cubicBezTo>
                      <a:pt x="30562" y="22922"/>
                      <a:pt x="30562" y="22922"/>
                      <a:pt x="30562" y="21604"/>
                    </a:cubicBezTo>
                    <a:cubicBezTo>
                      <a:pt x="31879" y="20286"/>
                      <a:pt x="31879" y="17650"/>
                      <a:pt x="30562" y="15014"/>
                    </a:cubicBezTo>
                    <a:cubicBezTo>
                      <a:pt x="30562" y="12378"/>
                      <a:pt x="29243" y="12378"/>
                      <a:pt x="27926" y="11060"/>
                    </a:cubicBezTo>
                    <a:cubicBezTo>
                      <a:pt x="27926" y="11060"/>
                      <a:pt x="27926" y="11060"/>
                      <a:pt x="27926" y="11060"/>
                    </a:cubicBezTo>
                    <a:close/>
                  </a:path>
                </a:pathLst>
              </a:custGeom>
              <a:grpFill/>
              <a:ln w="6350" cap="flat">
                <a:solidFill>
                  <a:srgbClr val="94C33D"/>
                </a:solidFill>
                <a:prstDash val="solid"/>
                <a:miter/>
              </a:ln>
            </p:spPr>
            <p:txBody>
              <a:bodyPr rtlCol="0" anchor="ctr"/>
              <a:lstStyle/>
              <a:p>
                <a:endParaRPr lang="en-US"/>
              </a:p>
            </p:txBody>
          </p:sp>
        </p:grpSp>
        <p:grpSp>
          <p:nvGrpSpPr>
            <p:cNvPr id="177" name="Graphic 5">
              <a:extLst>
                <a:ext uri="{FF2B5EF4-FFF2-40B4-BE49-F238E27FC236}">
                  <a16:creationId xmlns:a16="http://schemas.microsoft.com/office/drawing/2014/main" id="{8A6C797F-E713-380C-34D2-AF1F9890B27D}"/>
                </a:ext>
              </a:extLst>
            </p:cNvPr>
            <p:cNvGrpSpPr/>
            <p:nvPr/>
          </p:nvGrpSpPr>
          <p:grpSpPr>
            <a:xfrm>
              <a:off x="6005219" y="6274421"/>
              <a:ext cx="22615" cy="25039"/>
              <a:chOff x="6005219" y="6274421"/>
              <a:chExt cx="22615" cy="25039"/>
            </a:xfrm>
            <a:grpFill/>
          </p:grpSpPr>
          <p:sp>
            <p:nvSpPr>
              <p:cNvPr id="178" name="Freeform 177">
                <a:extLst>
                  <a:ext uri="{FF2B5EF4-FFF2-40B4-BE49-F238E27FC236}">
                    <a16:creationId xmlns:a16="http://schemas.microsoft.com/office/drawing/2014/main" id="{49FB24C3-8E8B-DA59-97E4-01AD3E03CEC5}"/>
                  </a:ext>
                </a:extLst>
              </p:cNvPr>
              <p:cNvSpPr/>
              <p:nvPr/>
            </p:nvSpPr>
            <p:spPr>
              <a:xfrm>
                <a:off x="6009172" y="6279693"/>
                <a:ext cx="13508" cy="14497"/>
              </a:xfrm>
              <a:custGeom>
                <a:avLst/>
                <a:gdLst>
                  <a:gd name="connsiteX0" fmla="*/ 7908 w 13508"/>
                  <a:gd name="connsiteY0" fmla="*/ 14498 h 14497"/>
                  <a:gd name="connsiteX1" fmla="*/ 5272 w 13508"/>
                  <a:gd name="connsiteY1" fmla="*/ 14498 h 14497"/>
                  <a:gd name="connsiteX2" fmla="*/ 0 w 13508"/>
                  <a:gd name="connsiteY2" fmla="*/ 6590 h 14497"/>
                  <a:gd name="connsiteX3" fmla="*/ 5272 w 13508"/>
                  <a:gd name="connsiteY3" fmla="*/ 0 h 14497"/>
                  <a:gd name="connsiteX4" fmla="*/ 5272 w 13508"/>
                  <a:gd name="connsiteY4" fmla="*/ 0 h 14497"/>
                  <a:gd name="connsiteX5" fmla="*/ 7908 w 13508"/>
                  <a:gd name="connsiteY5" fmla="*/ 0 h 14497"/>
                  <a:gd name="connsiteX6" fmla="*/ 9226 w 13508"/>
                  <a:gd name="connsiteY6" fmla="*/ 0 h 14497"/>
                  <a:gd name="connsiteX7" fmla="*/ 11862 w 13508"/>
                  <a:gd name="connsiteY7" fmla="*/ 0 h 14497"/>
                  <a:gd name="connsiteX8" fmla="*/ 13179 w 13508"/>
                  <a:gd name="connsiteY8" fmla="*/ 1318 h 14497"/>
                  <a:gd name="connsiteX9" fmla="*/ 13179 w 13508"/>
                  <a:gd name="connsiteY9" fmla="*/ 3954 h 14497"/>
                  <a:gd name="connsiteX10" fmla="*/ 13179 w 13508"/>
                  <a:gd name="connsiteY10" fmla="*/ 5272 h 14497"/>
                  <a:gd name="connsiteX11" fmla="*/ 11862 w 13508"/>
                  <a:gd name="connsiteY11" fmla="*/ 13179 h 14497"/>
                  <a:gd name="connsiteX12" fmla="*/ 7908 w 13508"/>
                  <a:gd name="connsiteY12" fmla="*/ 14498 h 1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08" h="14497">
                    <a:moveTo>
                      <a:pt x="7908" y="14498"/>
                    </a:moveTo>
                    <a:cubicBezTo>
                      <a:pt x="6590" y="14498"/>
                      <a:pt x="6590" y="14498"/>
                      <a:pt x="5272" y="14498"/>
                    </a:cubicBezTo>
                    <a:cubicBezTo>
                      <a:pt x="1318" y="13179"/>
                      <a:pt x="0" y="10544"/>
                      <a:pt x="0" y="6590"/>
                    </a:cubicBezTo>
                    <a:cubicBezTo>
                      <a:pt x="0" y="3954"/>
                      <a:pt x="2636" y="1318"/>
                      <a:pt x="5272" y="0"/>
                    </a:cubicBezTo>
                    <a:lnTo>
                      <a:pt x="5272" y="0"/>
                    </a:lnTo>
                    <a:lnTo>
                      <a:pt x="7908" y="0"/>
                    </a:lnTo>
                    <a:lnTo>
                      <a:pt x="9226" y="0"/>
                    </a:lnTo>
                    <a:cubicBezTo>
                      <a:pt x="10543" y="0"/>
                      <a:pt x="10543" y="0"/>
                      <a:pt x="11862" y="0"/>
                    </a:cubicBezTo>
                    <a:lnTo>
                      <a:pt x="13179" y="1318"/>
                    </a:lnTo>
                    <a:lnTo>
                      <a:pt x="13179" y="3954"/>
                    </a:lnTo>
                    <a:cubicBezTo>
                      <a:pt x="13179" y="3954"/>
                      <a:pt x="13179" y="5272"/>
                      <a:pt x="13179" y="5272"/>
                    </a:cubicBezTo>
                    <a:cubicBezTo>
                      <a:pt x="13179" y="7908"/>
                      <a:pt x="14498" y="10544"/>
                      <a:pt x="11862" y="13179"/>
                    </a:cubicBezTo>
                    <a:cubicBezTo>
                      <a:pt x="11862" y="13179"/>
                      <a:pt x="10543" y="14498"/>
                      <a:pt x="7908" y="14498"/>
                    </a:cubicBezTo>
                    <a:close/>
                  </a:path>
                </a:pathLst>
              </a:custGeom>
              <a:grpFill/>
              <a:ln w="6350" cap="flat">
                <a:solidFill>
                  <a:srgbClr val="94C33D"/>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9BBC9B3D-3BD1-398E-B9E1-D9D26153C1BB}"/>
                  </a:ext>
                </a:extLst>
              </p:cNvPr>
              <p:cNvSpPr/>
              <p:nvPr/>
            </p:nvSpPr>
            <p:spPr>
              <a:xfrm>
                <a:off x="6005219" y="6274421"/>
                <a:ext cx="22615" cy="25039"/>
              </a:xfrm>
              <a:custGeom>
                <a:avLst/>
                <a:gdLst>
                  <a:gd name="connsiteX0" fmla="*/ 11862 w 22615"/>
                  <a:gd name="connsiteY0" fmla="*/ 25040 h 25039"/>
                  <a:gd name="connsiteX1" fmla="*/ 9226 w 22615"/>
                  <a:gd name="connsiteY1" fmla="*/ 25040 h 25039"/>
                  <a:gd name="connsiteX2" fmla="*/ 0 w 22615"/>
                  <a:gd name="connsiteY2" fmla="*/ 11861 h 25039"/>
                  <a:gd name="connsiteX3" fmla="*/ 5272 w 22615"/>
                  <a:gd name="connsiteY3" fmla="*/ 2636 h 25039"/>
                  <a:gd name="connsiteX4" fmla="*/ 5272 w 22615"/>
                  <a:gd name="connsiteY4" fmla="*/ 1318 h 25039"/>
                  <a:gd name="connsiteX5" fmla="*/ 13179 w 22615"/>
                  <a:gd name="connsiteY5" fmla="*/ 0 h 25039"/>
                  <a:gd name="connsiteX6" fmla="*/ 17133 w 22615"/>
                  <a:gd name="connsiteY6" fmla="*/ 1318 h 25039"/>
                  <a:gd name="connsiteX7" fmla="*/ 22405 w 22615"/>
                  <a:gd name="connsiteY7" fmla="*/ 2636 h 25039"/>
                  <a:gd name="connsiteX8" fmla="*/ 22405 w 22615"/>
                  <a:gd name="connsiteY8" fmla="*/ 7907 h 25039"/>
                  <a:gd name="connsiteX9" fmla="*/ 17133 w 22615"/>
                  <a:gd name="connsiteY9" fmla="*/ 9226 h 25039"/>
                  <a:gd name="connsiteX10" fmla="*/ 22405 w 22615"/>
                  <a:gd name="connsiteY10" fmla="*/ 7907 h 25039"/>
                  <a:gd name="connsiteX11" fmla="*/ 19769 w 22615"/>
                  <a:gd name="connsiteY11" fmla="*/ 19769 h 25039"/>
                  <a:gd name="connsiteX12" fmla="*/ 11862 w 22615"/>
                  <a:gd name="connsiteY12" fmla="*/ 25040 h 25039"/>
                  <a:gd name="connsiteX13" fmla="*/ 13179 w 22615"/>
                  <a:gd name="connsiteY13" fmla="*/ 10543 h 25039"/>
                  <a:gd name="connsiteX14" fmla="*/ 13179 w 22615"/>
                  <a:gd name="connsiteY14" fmla="*/ 10543 h 25039"/>
                  <a:gd name="connsiteX15" fmla="*/ 10543 w 22615"/>
                  <a:gd name="connsiteY15" fmla="*/ 13179 h 25039"/>
                  <a:gd name="connsiteX16" fmla="*/ 11862 w 22615"/>
                  <a:gd name="connsiteY16" fmla="*/ 15815 h 25039"/>
                  <a:gd name="connsiteX17" fmla="*/ 14497 w 22615"/>
                  <a:gd name="connsiteY17" fmla="*/ 15815 h 25039"/>
                  <a:gd name="connsiteX18" fmla="*/ 13179 w 22615"/>
                  <a:gd name="connsiteY18" fmla="*/ 10543 h 25039"/>
                  <a:gd name="connsiteX19" fmla="*/ 13179 w 22615"/>
                  <a:gd name="connsiteY19" fmla="*/ 10543 h 25039"/>
                  <a:gd name="connsiteX20" fmla="*/ 13179 w 22615"/>
                  <a:gd name="connsiteY20" fmla="*/ 10543 h 2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15" h="25039">
                    <a:moveTo>
                      <a:pt x="11862" y="25040"/>
                    </a:moveTo>
                    <a:cubicBezTo>
                      <a:pt x="10543" y="25040"/>
                      <a:pt x="10543" y="25040"/>
                      <a:pt x="9226" y="25040"/>
                    </a:cubicBezTo>
                    <a:cubicBezTo>
                      <a:pt x="3954" y="23722"/>
                      <a:pt x="0" y="18450"/>
                      <a:pt x="0" y="11861"/>
                    </a:cubicBezTo>
                    <a:cubicBezTo>
                      <a:pt x="0" y="7907"/>
                      <a:pt x="2636" y="5271"/>
                      <a:pt x="5272" y="2636"/>
                    </a:cubicBezTo>
                    <a:lnTo>
                      <a:pt x="5272" y="1318"/>
                    </a:lnTo>
                    <a:lnTo>
                      <a:pt x="13179" y="0"/>
                    </a:lnTo>
                    <a:cubicBezTo>
                      <a:pt x="14497" y="0"/>
                      <a:pt x="15815" y="0"/>
                      <a:pt x="17133" y="1318"/>
                    </a:cubicBezTo>
                    <a:lnTo>
                      <a:pt x="22405" y="2636"/>
                    </a:lnTo>
                    <a:lnTo>
                      <a:pt x="22405" y="7907"/>
                    </a:lnTo>
                    <a:lnTo>
                      <a:pt x="17133" y="9226"/>
                    </a:lnTo>
                    <a:lnTo>
                      <a:pt x="22405" y="7907"/>
                    </a:lnTo>
                    <a:cubicBezTo>
                      <a:pt x="22405" y="10543"/>
                      <a:pt x="23722" y="15815"/>
                      <a:pt x="19769" y="19769"/>
                    </a:cubicBezTo>
                    <a:cubicBezTo>
                      <a:pt x="18451" y="23722"/>
                      <a:pt x="15815" y="25040"/>
                      <a:pt x="11862" y="25040"/>
                    </a:cubicBezTo>
                    <a:close/>
                    <a:moveTo>
                      <a:pt x="13179" y="10543"/>
                    </a:moveTo>
                    <a:lnTo>
                      <a:pt x="13179" y="10543"/>
                    </a:lnTo>
                    <a:cubicBezTo>
                      <a:pt x="10543" y="11861"/>
                      <a:pt x="10543" y="11861"/>
                      <a:pt x="10543" y="13179"/>
                    </a:cubicBezTo>
                    <a:cubicBezTo>
                      <a:pt x="10543" y="13179"/>
                      <a:pt x="10543" y="14497"/>
                      <a:pt x="11862" y="15815"/>
                    </a:cubicBezTo>
                    <a:cubicBezTo>
                      <a:pt x="13179" y="15815"/>
                      <a:pt x="14497" y="15815"/>
                      <a:pt x="14497" y="15815"/>
                    </a:cubicBezTo>
                    <a:cubicBezTo>
                      <a:pt x="14497" y="14497"/>
                      <a:pt x="13179" y="11861"/>
                      <a:pt x="13179" y="10543"/>
                    </a:cubicBezTo>
                    <a:cubicBezTo>
                      <a:pt x="13179" y="10543"/>
                      <a:pt x="13179" y="10543"/>
                      <a:pt x="13179" y="10543"/>
                    </a:cubicBezTo>
                    <a:lnTo>
                      <a:pt x="13179" y="10543"/>
                    </a:lnTo>
                    <a:close/>
                  </a:path>
                </a:pathLst>
              </a:custGeom>
              <a:grpFill/>
              <a:ln w="6350" cap="flat">
                <a:solidFill>
                  <a:srgbClr val="94C33D"/>
                </a:solidFill>
                <a:prstDash val="solid"/>
                <a:miter/>
              </a:ln>
            </p:spPr>
            <p:txBody>
              <a:bodyPr rtlCol="0" anchor="ctr"/>
              <a:lstStyle/>
              <a:p>
                <a:endParaRPr lang="en-US"/>
              </a:p>
            </p:txBody>
          </p:sp>
        </p:grpSp>
        <p:grpSp>
          <p:nvGrpSpPr>
            <p:cNvPr id="180" name="Graphic 5">
              <a:extLst>
                <a:ext uri="{FF2B5EF4-FFF2-40B4-BE49-F238E27FC236}">
                  <a16:creationId xmlns:a16="http://schemas.microsoft.com/office/drawing/2014/main" id="{FA28AEA4-485A-5C2E-E5BF-A4507714CCA6}"/>
                </a:ext>
              </a:extLst>
            </p:cNvPr>
            <p:cNvGrpSpPr/>
            <p:nvPr/>
          </p:nvGrpSpPr>
          <p:grpSpPr>
            <a:xfrm>
              <a:off x="5971099" y="6141641"/>
              <a:ext cx="92107" cy="73474"/>
              <a:chOff x="5971099" y="6141641"/>
              <a:chExt cx="92107" cy="73474"/>
            </a:xfrm>
            <a:grpFill/>
          </p:grpSpPr>
          <p:sp>
            <p:nvSpPr>
              <p:cNvPr id="181" name="Freeform 180">
                <a:extLst>
                  <a:ext uri="{FF2B5EF4-FFF2-40B4-BE49-F238E27FC236}">
                    <a16:creationId xmlns:a16="http://schemas.microsoft.com/office/drawing/2014/main" id="{6F0E346D-CC05-0D2D-15C7-CF73126F6525}"/>
                  </a:ext>
                </a:extLst>
              </p:cNvPr>
              <p:cNvSpPr/>
              <p:nvPr/>
            </p:nvSpPr>
            <p:spPr>
              <a:xfrm>
                <a:off x="5975679" y="6146584"/>
                <a:ext cx="83574" cy="63259"/>
              </a:xfrm>
              <a:custGeom>
                <a:avLst/>
                <a:gdLst>
                  <a:gd name="connsiteX0" fmla="*/ 4499 w 83574"/>
                  <a:gd name="connsiteY0" fmla="*/ 63260 h 63259"/>
                  <a:gd name="connsiteX1" fmla="*/ 546 w 83574"/>
                  <a:gd name="connsiteY1" fmla="*/ 60624 h 63259"/>
                  <a:gd name="connsiteX2" fmla="*/ 1864 w 83574"/>
                  <a:gd name="connsiteY2" fmla="*/ 51399 h 63259"/>
                  <a:gd name="connsiteX3" fmla="*/ 17678 w 83574"/>
                  <a:gd name="connsiteY3" fmla="*/ 30312 h 63259"/>
                  <a:gd name="connsiteX4" fmla="*/ 26904 w 83574"/>
                  <a:gd name="connsiteY4" fmla="*/ 23722 h 63259"/>
                  <a:gd name="connsiteX5" fmla="*/ 36130 w 83574"/>
                  <a:gd name="connsiteY5" fmla="*/ 17133 h 63259"/>
                  <a:gd name="connsiteX6" fmla="*/ 40083 w 83574"/>
                  <a:gd name="connsiteY6" fmla="*/ 13179 h 63259"/>
                  <a:gd name="connsiteX7" fmla="*/ 54581 w 83574"/>
                  <a:gd name="connsiteY7" fmla="*/ 2636 h 63259"/>
                  <a:gd name="connsiteX8" fmla="*/ 58534 w 83574"/>
                  <a:gd name="connsiteY8" fmla="*/ 2636 h 63259"/>
                  <a:gd name="connsiteX9" fmla="*/ 65124 w 83574"/>
                  <a:gd name="connsiteY9" fmla="*/ 1318 h 63259"/>
                  <a:gd name="connsiteX10" fmla="*/ 66441 w 83574"/>
                  <a:gd name="connsiteY10" fmla="*/ 1318 h 63259"/>
                  <a:gd name="connsiteX11" fmla="*/ 71713 w 83574"/>
                  <a:gd name="connsiteY11" fmla="*/ 0 h 63259"/>
                  <a:gd name="connsiteX12" fmla="*/ 76985 w 83574"/>
                  <a:gd name="connsiteY12" fmla="*/ 1318 h 63259"/>
                  <a:gd name="connsiteX13" fmla="*/ 83574 w 83574"/>
                  <a:gd name="connsiteY13" fmla="*/ 11862 h 63259"/>
                  <a:gd name="connsiteX14" fmla="*/ 78303 w 83574"/>
                  <a:gd name="connsiteY14" fmla="*/ 25041 h 63259"/>
                  <a:gd name="connsiteX15" fmla="*/ 70395 w 83574"/>
                  <a:gd name="connsiteY15" fmla="*/ 28994 h 63259"/>
                  <a:gd name="connsiteX16" fmla="*/ 62488 w 83574"/>
                  <a:gd name="connsiteY16" fmla="*/ 34265 h 63259"/>
                  <a:gd name="connsiteX17" fmla="*/ 46673 w 83574"/>
                  <a:gd name="connsiteY17" fmla="*/ 44809 h 63259"/>
                  <a:gd name="connsiteX18" fmla="*/ 42719 w 83574"/>
                  <a:gd name="connsiteY18" fmla="*/ 44809 h 63259"/>
                  <a:gd name="connsiteX19" fmla="*/ 38766 w 83574"/>
                  <a:gd name="connsiteY19" fmla="*/ 43491 h 63259"/>
                  <a:gd name="connsiteX20" fmla="*/ 34812 w 83574"/>
                  <a:gd name="connsiteY20" fmla="*/ 42173 h 63259"/>
                  <a:gd name="connsiteX21" fmla="*/ 34812 w 83574"/>
                  <a:gd name="connsiteY21" fmla="*/ 42173 h 63259"/>
                  <a:gd name="connsiteX22" fmla="*/ 29540 w 83574"/>
                  <a:gd name="connsiteY22" fmla="*/ 47445 h 63259"/>
                  <a:gd name="connsiteX23" fmla="*/ 28222 w 83574"/>
                  <a:gd name="connsiteY23" fmla="*/ 46127 h 63259"/>
                  <a:gd name="connsiteX24" fmla="*/ 18997 w 83574"/>
                  <a:gd name="connsiteY24" fmla="*/ 55353 h 63259"/>
                  <a:gd name="connsiteX25" fmla="*/ 18997 w 83574"/>
                  <a:gd name="connsiteY25" fmla="*/ 55353 h 63259"/>
                  <a:gd name="connsiteX26" fmla="*/ 4499 w 83574"/>
                  <a:gd name="connsiteY26" fmla="*/ 63260 h 63259"/>
                  <a:gd name="connsiteX27" fmla="*/ 4499 w 83574"/>
                  <a:gd name="connsiteY27" fmla="*/ 63260 h 6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574" h="63259">
                    <a:moveTo>
                      <a:pt x="4499" y="63260"/>
                    </a:moveTo>
                    <a:cubicBezTo>
                      <a:pt x="3182" y="63260"/>
                      <a:pt x="1864" y="61942"/>
                      <a:pt x="546" y="60624"/>
                    </a:cubicBezTo>
                    <a:cubicBezTo>
                      <a:pt x="-772" y="57989"/>
                      <a:pt x="546" y="54034"/>
                      <a:pt x="1864" y="51399"/>
                    </a:cubicBezTo>
                    <a:cubicBezTo>
                      <a:pt x="4499" y="44809"/>
                      <a:pt x="11089" y="36901"/>
                      <a:pt x="17678" y="30312"/>
                    </a:cubicBezTo>
                    <a:cubicBezTo>
                      <a:pt x="20314" y="27676"/>
                      <a:pt x="24268" y="26358"/>
                      <a:pt x="26904" y="23722"/>
                    </a:cubicBezTo>
                    <a:cubicBezTo>
                      <a:pt x="30858" y="21086"/>
                      <a:pt x="33494" y="19769"/>
                      <a:pt x="36130" y="17133"/>
                    </a:cubicBezTo>
                    <a:cubicBezTo>
                      <a:pt x="37447" y="15815"/>
                      <a:pt x="38766" y="14497"/>
                      <a:pt x="40083" y="13179"/>
                    </a:cubicBezTo>
                    <a:cubicBezTo>
                      <a:pt x="44037" y="9226"/>
                      <a:pt x="46673" y="3954"/>
                      <a:pt x="54581" y="2636"/>
                    </a:cubicBezTo>
                    <a:lnTo>
                      <a:pt x="58534" y="2636"/>
                    </a:lnTo>
                    <a:cubicBezTo>
                      <a:pt x="61170" y="2636"/>
                      <a:pt x="62488" y="1318"/>
                      <a:pt x="65124" y="1318"/>
                    </a:cubicBezTo>
                    <a:lnTo>
                      <a:pt x="66441" y="1318"/>
                    </a:lnTo>
                    <a:cubicBezTo>
                      <a:pt x="67760" y="1318"/>
                      <a:pt x="70395" y="0"/>
                      <a:pt x="71713" y="0"/>
                    </a:cubicBezTo>
                    <a:cubicBezTo>
                      <a:pt x="73031" y="0"/>
                      <a:pt x="75667" y="0"/>
                      <a:pt x="76985" y="1318"/>
                    </a:cubicBezTo>
                    <a:cubicBezTo>
                      <a:pt x="80939" y="3954"/>
                      <a:pt x="83574" y="7907"/>
                      <a:pt x="83574" y="11862"/>
                    </a:cubicBezTo>
                    <a:cubicBezTo>
                      <a:pt x="83574" y="17133"/>
                      <a:pt x="82257" y="22405"/>
                      <a:pt x="78303" y="25041"/>
                    </a:cubicBezTo>
                    <a:cubicBezTo>
                      <a:pt x="75667" y="26358"/>
                      <a:pt x="73031" y="27676"/>
                      <a:pt x="70395" y="28994"/>
                    </a:cubicBezTo>
                    <a:cubicBezTo>
                      <a:pt x="66441" y="30312"/>
                      <a:pt x="63805" y="31630"/>
                      <a:pt x="62488" y="34265"/>
                    </a:cubicBezTo>
                    <a:cubicBezTo>
                      <a:pt x="58534" y="39537"/>
                      <a:pt x="54581" y="44809"/>
                      <a:pt x="46673" y="44809"/>
                    </a:cubicBezTo>
                    <a:cubicBezTo>
                      <a:pt x="45355" y="44809"/>
                      <a:pt x="44037" y="44809"/>
                      <a:pt x="42719" y="44809"/>
                    </a:cubicBezTo>
                    <a:cubicBezTo>
                      <a:pt x="41402" y="44809"/>
                      <a:pt x="40083" y="44809"/>
                      <a:pt x="38766" y="43491"/>
                    </a:cubicBezTo>
                    <a:cubicBezTo>
                      <a:pt x="37447" y="43491"/>
                      <a:pt x="36130" y="42173"/>
                      <a:pt x="34812" y="42173"/>
                    </a:cubicBezTo>
                    <a:lnTo>
                      <a:pt x="34812" y="42173"/>
                    </a:lnTo>
                    <a:lnTo>
                      <a:pt x="29540" y="47445"/>
                    </a:lnTo>
                    <a:lnTo>
                      <a:pt x="28222" y="46127"/>
                    </a:lnTo>
                    <a:cubicBezTo>
                      <a:pt x="25586" y="48763"/>
                      <a:pt x="22950" y="51399"/>
                      <a:pt x="18997" y="55353"/>
                    </a:cubicBezTo>
                    <a:lnTo>
                      <a:pt x="18997" y="55353"/>
                    </a:lnTo>
                    <a:cubicBezTo>
                      <a:pt x="12407" y="60624"/>
                      <a:pt x="9771" y="63260"/>
                      <a:pt x="4499" y="63260"/>
                    </a:cubicBezTo>
                    <a:lnTo>
                      <a:pt x="4499" y="63260"/>
                    </a:lnTo>
                    <a:close/>
                  </a:path>
                </a:pathLst>
              </a:custGeom>
              <a:grpFill/>
              <a:ln w="6350" cap="flat">
                <a:solidFill>
                  <a:srgbClr val="94C33D"/>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C7764332-6156-82DD-9D0B-30429200FFFA}"/>
                  </a:ext>
                </a:extLst>
              </p:cNvPr>
              <p:cNvSpPr/>
              <p:nvPr/>
            </p:nvSpPr>
            <p:spPr>
              <a:xfrm>
                <a:off x="5971099" y="6141641"/>
                <a:ext cx="92107" cy="73474"/>
              </a:xfrm>
              <a:custGeom>
                <a:avLst/>
                <a:gdLst>
                  <a:gd name="connsiteX0" fmla="*/ 10397 w 92107"/>
                  <a:gd name="connsiteY0" fmla="*/ 73474 h 73474"/>
                  <a:gd name="connsiteX1" fmla="*/ 10397 w 92107"/>
                  <a:gd name="connsiteY1" fmla="*/ 73474 h 73474"/>
                  <a:gd name="connsiteX2" fmla="*/ 1172 w 92107"/>
                  <a:gd name="connsiteY2" fmla="*/ 68202 h 73474"/>
                  <a:gd name="connsiteX3" fmla="*/ 1172 w 92107"/>
                  <a:gd name="connsiteY3" fmla="*/ 55023 h 73474"/>
                  <a:gd name="connsiteX4" fmla="*/ 18304 w 92107"/>
                  <a:gd name="connsiteY4" fmla="*/ 32618 h 73474"/>
                  <a:gd name="connsiteX5" fmla="*/ 27530 w 92107"/>
                  <a:gd name="connsiteY5" fmla="*/ 26029 h 73474"/>
                  <a:gd name="connsiteX6" fmla="*/ 36755 w 92107"/>
                  <a:gd name="connsiteY6" fmla="*/ 19439 h 73474"/>
                  <a:gd name="connsiteX7" fmla="*/ 39391 w 92107"/>
                  <a:gd name="connsiteY7" fmla="*/ 15486 h 73474"/>
                  <a:gd name="connsiteX8" fmla="*/ 57842 w 92107"/>
                  <a:gd name="connsiteY8" fmla="*/ 2306 h 73474"/>
                  <a:gd name="connsiteX9" fmla="*/ 61795 w 92107"/>
                  <a:gd name="connsiteY9" fmla="*/ 2306 h 73474"/>
                  <a:gd name="connsiteX10" fmla="*/ 68385 w 92107"/>
                  <a:gd name="connsiteY10" fmla="*/ 989 h 73474"/>
                  <a:gd name="connsiteX11" fmla="*/ 82882 w 92107"/>
                  <a:gd name="connsiteY11" fmla="*/ 989 h 73474"/>
                  <a:gd name="connsiteX12" fmla="*/ 92108 w 92107"/>
                  <a:gd name="connsiteY12" fmla="*/ 15486 h 73474"/>
                  <a:gd name="connsiteX13" fmla="*/ 84200 w 92107"/>
                  <a:gd name="connsiteY13" fmla="*/ 32618 h 73474"/>
                  <a:gd name="connsiteX14" fmla="*/ 74974 w 92107"/>
                  <a:gd name="connsiteY14" fmla="*/ 36573 h 73474"/>
                  <a:gd name="connsiteX15" fmla="*/ 68385 w 92107"/>
                  <a:gd name="connsiteY15" fmla="*/ 40526 h 73474"/>
                  <a:gd name="connsiteX16" fmla="*/ 43345 w 92107"/>
                  <a:gd name="connsiteY16" fmla="*/ 52387 h 73474"/>
                  <a:gd name="connsiteX17" fmla="*/ 39391 w 92107"/>
                  <a:gd name="connsiteY17" fmla="*/ 51069 h 73474"/>
                  <a:gd name="connsiteX18" fmla="*/ 38073 w 92107"/>
                  <a:gd name="connsiteY18" fmla="*/ 51069 h 73474"/>
                  <a:gd name="connsiteX19" fmla="*/ 32802 w 92107"/>
                  <a:gd name="connsiteY19" fmla="*/ 57659 h 73474"/>
                  <a:gd name="connsiteX20" fmla="*/ 31483 w 92107"/>
                  <a:gd name="connsiteY20" fmla="*/ 56341 h 73474"/>
                  <a:gd name="connsiteX21" fmla="*/ 26212 w 92107"/>
                  <a:gd name="connsiteY21" fmla="*/ 62931 h 73474"/>
                  <a:gd name="connsiteX22" fmla="*/ 10397 w 92107"/>
                  <a:gd name="connsiteY22" fmla="*/ 73474 h 73474"/>
                  <a:gd name="connsiteX23" fmla="*/ 68385 w 92107"/>
                  <a:gd name="connsiteY23" fmla="*/ 4942 h 73474"/>
                  <a:gd name="connsiteX24" fmla="*/ 69703 w 92107"/>
                  <a:gd name="connsiteY24" fmla="*/ 10214 h 73474"/>
                  <a:gd name="connsiteX25" fmla="*/ 63114 w 92107"/>
                  <a:gd name="connsiteY25" fmla="*/ 11532 h 73474"/>
                  <a:gd name="connsiteX26" fmla="*/ 59160 w 92107"/>
                  <a:gd name="connsiteY26" fmla="*/ 11532 h 73474"/>
                  <a:gd name="connsiteX27" fmla="*/ 47299 w 92107"/>
                  <a:gd name="connsiteY27" fmla="*/ 20758 h 73474"/>
                  <a:gd name="connsiteX28" fmla="*/ 43345 w 92107"/>
                  <a:gd name="connsiteY28" fmla="*/ 24711 h 73474"/>
                  <a:gd name="connsiteX29" fmla="*/ 32802 w 92107"/>
                  <a:gd name="connsiteY29" fmla="*/ 32618 h 73474"/>
                  <a:gd name="connsiteX30" fmla="*/ 24894 w 92107"/>
                  <a:gd name="connsiteY30" fmla="*/ 37890 h 73474"/>
                  <a:gd name="connsiteX31" fmla="*/ 10397 w 92107"/>
                  <a:gd name="connsiteY31" fmla="*/ 57659 h 73474"/>
                  <a:gd name="connsiteX32" fmla="*/ 9079 w 92107"/>
                  <a:gd name="connsiteY32" fmla="*/ 62931 h 73474"/>
                  <a:gd name="connsiteX33" fmla="*/ 10397 w 92107"/>
                  <a:gd name="connsiteY33" fmla="*/ 62931 h 73474"/>
                  <a:gd name="connsiteX34" fmla="*/ 16987 w 92107"/>
                  <a:gd name="connsiteY34" fmla="*/ 57659 h 73474"/>
                  <a:gd name="connsiteX35" fmla="*/ 26212 w 92107"/>
                  <a:gd name="connsiteY35" fmla="*/ 47116 h 73474"/>
                  <a:gd name="connsiteX36" fmla="*/ 28847 w 92107"/>
                  <a:gd name="connsiteY36" fmla="*/ 44480 h 73474"/>
                  <a:gd name="connsiteX37" fmla="*/ 28847 w 92107"/>
                  <a:gd name="connsiteY37" fmla="*/ 44480 h 73474"/>
                  <a:gd name="connsiteX38" fmla="*/ 36755 w 92107"/>
                  <a:gd name="connsiteY38" fmla="*/ 35254 h 73474"/>
                  <a:gd name="connsiteX39" fmla="*/ 38073 w 92107"/>
                  <a:gd name="connsiteY39" fmla="*/ 40526 h 73474"/>
                  <a:gd name="connsiteX40" fmla="*/ 39391 w 92107"/>
                  <a:gd name="connsiteY40" fmla="*/ 40526 h 73474"/>
                  <a:gd name="connsiteX41" fmla="*/ 43345 w 92107"/>
                  <a:gd name="connsiteY41" fmla="*/ 41844 h 73474"/>
                  <a:gd name="connsiteX42" fmla="*/ 59160 w 92107"/>
                  <a:gd name="connsiteY42" fmla="*/ 33937 h 73474"/>
                  <a:gd name="connsiteX43" fmla="*/ 69703 w 92107"/>
                  <a:gd name="connsiteY43" fmla="*/ 27347 h 73474"/>
                  <a:gd name="connsiteX44" fmla="*/ 76293 w 92107"/>
                  <a:gd name="connsiteY44" fmla="*/ 23393 h 73474"/>
                  <a:gd name="connsiteX45" fmla="*/ 80246 w 92107"/>
                  <a:gd name="connsiteY45" fmla="*/ 14168 h 73474"/>
                  <a:gd name="connsiteX46" fmla="*/ 76293 w 92107"/>
                  <a:gd name="connsiteY46" fmla="*/ 7578 h 73474"/>
                  <a:gd name="connsiteX47" fmla="*/ 69703 w 92107"/>
                  <a:gd name="connsiteY47" fmla="*/ 7578 h 73474"/>
                  <a:gd name="connsiteX48" fmla="*/ 68385 w 92107"/>
                  <a:gd name="connsiteY48" fmla="*/ 4942 h 7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2107" h="73474">
                    <a:moveTo>
                      <a:pt x="10397" y="73474"/>
                    </a:moveTo>
                    <a:lnTo>
                      <a:pt x="10397" y="73474"/>
                    </a:lnTo>
                    <a:cubicBezTo>
                      <a:pt x="6444" y="73474"/>
                      <a:pt x="2489" y="70838"/>
                      <a:pt x="1172" y="68202"/>
                    </a:cubicBezTo>
                    <a:cubicBezTo>
                      <a:pt x="-1464" y="62931"/>
                      <a:pt x="1172" y="57659"/>
                      <a:pt x="1172" y="55023"/>
                    </a:cubicBezTo>
                    <a:cubicBezTo>
                      <a:pt x="3808" y="47116"/>
                      <a:pt x="10397" y="39208"/>
                      <a:pt x="18304" y="32618"/>
                    </a:cubicBezTo>
                    <a:cubicBezTo>
                      <a:pt x="20940" y="29983"/>
                      <a:pt x="24894" y="27347"/>
                      <a:pt x="27530" y="26029"/>
                    </a:cubicBezTo>
                    <a:cubicBezTo>
                      <a:pt x="31483" y="23393"/>
                      <a:pt x="34119" y="22075"/>
                      <a:pt x="36755" y="19439"/>
                    </a:cubicBezTo>
                    <a:cubicBezTo>
                      <a:pt x="38073" y="18122"/>
                      <a:pt x="38073" y="16804"/>
                      <a:pt x="39391" y="15486"/>
                    </a:cubicBezTo>
                    <a:cubicBezTo>
                      <a:pt x="43345" y="10214"/>
                      <a:pt x="47299" y="4942"/>
                      <a:pt x="57842" y="2306"/>
                    </a:cubicBezTo>
                    <a:lnTo>
                      <a:pt x="61795" y="2306"/>
                    </a:lnTo>
                    <a:cubicBezTo>
                      <a:pt x="64431" y="2306"/>
                      <a:pt x="65750" y="989"/>
                      <a:pt x="68385" y="989"/>
                    </a:cubicBezTo>
                    <a:cubicBezTo>
                      <a:pt x="73657" y="-330"/>
                      <a:pt x="78929" y="-330"/>
                      <a:pt x="82882" y="989"/>
                    </a:cubicBezTo>
                    <a:cubicBezTo>
                      <a:pt x="88154" y="3625"/>
                      <a:pt x="90790" y="8896"/>
                      <a:pt x="92108" y="15486"/>
                    </a:cubicBezTo>
                    <a:cubicBezTo>
                      <a:pt x="92108" y="22075"/>
                      <a:pt x="89472" y="28665"/>
                      <a:pt x="84200" y="32618"/>
                    </a:cubicBezTo>
                    <a:cubicBezTo>
                      <a:pt x="81564" y="35254"/>
                      <a:pt x="77610" y="36573"/>
                      <a:pt x="74974" y="36573"/>
                    </a:cubicBezTo>
                    <a:cubicBezTo>
                      <a:pt x="72339" y="37890"/>
                      <a:pt x="69703" y="39208"/>
                      <a:pt x="68385" y="40526"/>
                    </a:cubicBezTo>
                    <a:cubicBezTo>
                      <a:pt x="64431" y="45797"/>
                      <a:pt x="57842" y="55023"/>
                      <a:pt x="43345" y="52387"/>
                    </a:cubicBezTo>
                    <a:cubicBezTo>
                      <a:pt x="42027" y="52387"/>
                      <a:pt x="40709" y="52387"/>
                      <a:pt x="39391" y="51069"/>
                    </a:cubicBezTo>
                    <a:cubicBezTo>
                      <a:pt x="39391" y="51069"/>
                      <a:pt x="38073" y="51069"/>
                      <a:pt x="38073" y="51069"/>
                    </a:cubicBezTo>
                    <a:lnTo>
                      <a:pt x="32802" y="57659"/>
                    </a:lnTo>
                    <a:lnTo>
                      <a:pt x="31483" y="56341"/>
                    </a:lnTo>
                    <a:cubicBezTo>
                      <a:pt x="30166" y="57659"/>
                      <a:pt x="27530" y="60295"/>
                      <a:pt x="26212" y="62931"/>
                    </a:cubicBezTo>
                    <a:cubicBezTo>
                      <a:pt x="20940" y="68202"/>
                      <a:pt x="16987" y="73474"/>
                      <a:pt x="10397" y="73474"/>
                    </a:cubicBezTo>
                    <a:close/>
                    <a:moveTo>
                      <a:pt x="68385" y="4942"/>
                    </a:moveTo>
                    <a:lnTo>
                      <a:pt x="69703" y="10214"/>
                    </a:lnTo>
                    <a:cubicBezTo>
                      <a:pt x="67067" y="10214"/>
                      <a:pt x="65750" y="11532"/>
                      <a:pt x="63114" y="11532"/>
                    </a:cubicBezTo>
                    <a:lnTo>
                      <a:pt x="59160" y="11532"/>
                    </a:lnTo>
                    <a:cubicBezTo>
                      <a:pt x="53888" y="12850"/>
                      <a:pt x="51252" y="16804"/>
                      <a:pt x="47299" y="20758"/>
                    </a:cubicBezTo>
                    <a:cubicBezTo>
                      <a:pt x="45981" y="22075"/>
                      <a:pt x="44663" y="23393"/>
                      <a:pt x="43345" y="24711"/>
                    </a:cubicBezTo>
                    <a:cubicBezTo>
                      <a:pt x="40709" y="28665"/>
                      <a:pt x="36755" y="29983"/>
                      <a:pt x="32802" y="32618"/>
                    </a:cubicBezTo>
                    <a:cubicBezTo>
                      <a:pt x="30166" y="33937"/>
                      <a:pt x="26212" y="36573"/>
                      <a:pt x="24894" y="37890"/>
                    </a:cubicBezTo>
                    <a:cubicBezTo>
                      <a:pt x="18304" y="43162"/>
                      <a:pt x="13033" y="51069"/>
                      <a:pt x="10397" y="57659"/>
                    </a:cubicBezTo>
                    <a:cubicBezTo>
                      <a:pt x="9079" y="61613"/>
                      <a:pt x="9079" y="61613"/>
                      <a:pt x="9079" y="62931"/>
                    </a:cubicBezTo>
                    <a:lnTo>
                      <a:pt x="10397" y="62931"/>
                    </a:lnTo>
                    <a:cubicBezTo>
                      <a:pt x="11715" y="62931"/>
                      <a:pt x="15668" y="58977"/>
                      <a:pt x="16987" y="57659"/>
                    </a:cubicBezTo>
                    <a:cubicBezTo>
                      <a:pt x="20940" y="53705"/>
                      <a:pt x="23576" y="51069"/>
                      <a:pt x="26212" y="47116"/>
                    </a:cubicBezTo>
                    <a:lnTo>
                      <a:pt x="28847" y="44480"/>
                    </a:lnTo>
                    <a:lnTo>
                      <a:pt x="28847" y="44480"/>
                    </a:lnTo>
                    <a:lnTo>
                      <a:pt x="36755" y="35254"/>
                    </a:lnTo>
                    <a:lnTo>
                      <a:pt x="38073" y="40526"/>
                    </a:lnTo>
                    <a:cubicBezTo>
                      <a:pt x="38073" y="40526"/>
                      <a:pt x="39391" y="40526"/>
                      <a:pt x="39391" y="40526"/>
                    </a:cubicBezTo>
                    <a:cubicBezTo>
                      <a:pt x="40709" y="40526"/>
                      <a:pt x="42027" y="41844"/>
                      <a:pt x="43345" y="41844"/>
                    </a:cubicBezTo>
                    <a:cubicBezTo>
                      <a:pt x="51252" y="43162"/>
                      <a:pt x="55206" y="40526"/>
                      <a:pt x="59160" y="33937"/>
                    </a:cubicBezTo>
                    <a:cubicBezTo>
                      <a:pt x="61795" y="29983"/>
                      <a:pt x="65750" y="28665"/>
                      <a:pt x="69703" y="27347"/>
                    </a:cubicBezTo>
                    <a:cubicBezTo>
                      <a:pt x="72339" y="26029"/>
                      <a:pt x="74974" y="26029"/>
                      <a:pt x="76293" y="23393"/>
                    </a:cubicBezTo>
                    <a:cubicBezTo>
                      <a:pt x="78929" y="22075"/>
                      <a:pt x="80246" y="18122"/>
                      <a:pt x="80246" y="14168"/>
                    </a:cubicBezTo>
                    <a:cubicBezTo>
                      <a:pt x="80246" y="11532"/>
                      <a:pt x="78929" y="7578"/>
                      <a:pt x="76293" y="7578"/>
                    </a:cubicBezTo>
                    <a:cubicBezTo>
                      <a:pt x="74974" y="6260"/>
                      <a:pt x="72339" y="7578"/>
                      <a:pt x="69703" y="7578"/>
                    </a:cubicBezTo>
                    <a:lnTo>
                      <a:pt x="68385" y="4942"/>
                    </a:lnTo>
                    <a:close/>
                  </a:path>
                </a:pathLst>
              </a:custGeom>
              <a:grpFill/>
              <a:ln w="6350" cap="flat">
                <a:solidFill>
                  <a:srgbClr val="94C33D"/>
                </a:solidFill>
                <a:prstDash val="solid"/>
                <a:miter/>
              </a:ln>
            </p:spPr>
            <p:txBody>
              <a:bodyPr rtlCol="0" anchor="ctr"/>
              <a:lstStyle/>
              <a:p>
                <a:endParaRPr lang="en-US"/>
              </a:p>
            </p:txBody>
          </p:sp>
        </p:grpSp>
        <p:grpSp>
          <p:nvGrpSpPr>
            <p:cNvPr id="183" name="Graphic 5">
              <a:extLst>
                <a:ext uri="{FF2B5EF4-FFF2-40B4-BE49-F238E27FC236}">
                  <a16:creationId xmlns:a16="http://schemas.microsoft.com/office/drawing/2014/main" id="{1206F9F9-B8FF-C294-0B23-E2D71E2D641E}"/>
                </a:ext>
              </a:extLst>
            </p:cNvPr>
            <p:cNvGrpSpPr/>
            <p:nvPr/>
          </p:nvGrpSpPr>
          <p:grpSpPr>
            <a:xfrm>
              <a:off x="5806214" y="5860596"/>
              <a:ext cx="298365" cy="463905"/>
              <a:chOff x="5806214" y="5860596"/>
              <a:chExt cx="298365" cy="463905"/>
            </a:xfrm>
            <a:grpFill/>
          </p:grpSpPr>
          <p:sp>
            <p:nvSpPr>
              <p:cNvPr id="184" name="Freeform 183">
                <a:extLst>
                  <a:ext uri="{FF2B5EF4-FFF2-40B4-BE49-F238E27FC236}">
                    <a16:creationId xmlns:a16="http://schemas.microsoft.com/office/drawing/2014/main" id="{5F7192DB-7ACB-A016-58A6-52F98C2ED270}"/>
                  </a:ext>
                </a:extLst>
              </p:cNvPr>
              <p:cNvSpPr/>
              <p:nvPr/>
            </p:nvSpPr>
            <p:spPr>
              <a:xfrm>
                <a:off x="5810620" y="5867186"/>
                <a:ext cx="286080" cy="452044"/>
              </a:xfrm>
              <a:custGeom>
                <a:avLst/>
                <a:gdLst>
                  <a:gd name="connsiteX0" fmla="*/ 75987 w 286080"/>
                  <a:gd name="connsiteY0" fmla="*/ 450727 h 452044"/>
                  <a:gd name="connsiteX1" fmla="*/ 72033 w 286080"/>
                  <a:gd name="connsiteY1" fmla="*/ 450727 h 452044"/>
                  <a:gd name="connsiteX2" fmla="*/ 62808 w 286080"/>
                  <a:gd name="connsiteY2" fmla="*/ 433594 h 452044"/>
                  <a:gd name="connsiteX3" fmla="*/ 62808 w 286080"/>
                  <a:gd name="connsiteY3" fmla="*/ 432276 h 452044"/>
                  <a:gd name="connsiteX4" fmla="*/ 60172 w 286080"/>
                  <a:gd name="connsiteY4" fmla="*/ 432276 h 452044"/>
                  <a:gd name="connsiteX5" fmla="*/ 57536 w 286080"/>
                  <a:gd name="connsiteY5" fmla="*/ 432276 h 452044"/>
                  <a:gd name="connsiteX6" fmla="*/ 52264 w 286080"/>
                  <a:gd name="connsiteY6" fmla="*/ 432276 h 452044"/>
                  <a:gd name="connsiteX7" fmla="*/ 46992 w 286080"/>
                  <a:gd name="connsiteY7" fmla="*/ 432276 h 452044"/>
                  <a:gd name="connsiteX8" fmla="*/ 46992 w 286080"/>
                  <a:gd name="connsiteY8" fmla="*/ 432276 h 452044"/>
                  <a:gd name="connsiteX9" fmla="*/ 44357 w 286080"/>
                  <a:gd name="connsiteY9" fmla="*/ 432276 h 452044"/>
                  <a:gd name="connsiteX10" fmla="*/ 41721 w 286080"/>
                  <a:gd name="connsiteY10" fmla="*/ 432276 h 452044"/>
                  <a:gd name="connsiteX11" fmla="*/ 39085 w 286080"/>
                  <a:gd name="connsiteY11" fmla="*/ 429640 h 452044"/>
                  <a:gd name="connsiteX12" fmla="*/ 33813 w 286080"/>
                  <a:gd name="connsiteY12" fmla="*/ 425686 h 452044"/>
                  <a:gd name="connsiteX13" fmla="*/ 31178 w 286080"/>
                  <a:gd name="connsiteY13" fmla="*/ 424368 h 452044"/>
                  <a:gd name="connsiteX14" fmla="*/ 31178 w 286080"/>
                  <a:gd name="connsiteY14" fmla="*/ 421732 h 452044"/>
                  <a:gd name="connsiteX15" fmla="*/ 31178 w 286080"/>
                  <a:gd name="connsiteY15" fmla="*/ 419096 h 452044"/>
                  <a:gd name="connsiteX16" fmla="*/ 31178 w 286080"/>
                  <a:gd name="connsiteY16" fmla="*/ 413825 h 452044"/>
                  <a:gd name="connsiteX17" fmla="*/ 36449 w 286080"/>
                  <a:gd name="connsiteY17" fmla="*/ 386149 h 452044"/>
                  <a:gd name="connsiteX18" fmla="*/ 39085 w 286080"/>
                  <a:gd name="connsiteY18" fmla="*/ 380877 h 452044"/>
                  <a:gd name="connsiteX19" fmla="*/ 39085 w 286080"/>
                  <a:gd name="connsiteY19" fmla="*/ 362426 h 452044"/>
                  <a:gd name="connsiteX20" fmla="*/ 17999 w 286080"/>
                  <a:gd name="connsiteY20" fmla="*/ 340022 h 452044"/>
                  <a:gd name="connsiteX21" fmla="*/ 14045 w 286080"/>
                  <a:gd name="connsiteY21" fmla="*/ 340022 h 452044"/>
                  <a:gd name="connsiteX22" fmla="*/ 8773 w 286080"/>
                  <a:gd name="connsiteY22" fmla="*/ 341340 h 452044"/>
                  <a:gd name="connsiteX23" fmla="*/ 2183 w 286080"/>
                  <a:gd name="connsiteY23" fmla="*/ 338704 h 452044"/>
                  <a:gd name="connsiteX24" fmla="*/ 865 w 286080"/>
                  <a:gd name="connsiteY24" fmla="*/ 324207 h 452044"/>
                  <a:gd name="connsiteX25" fmla="*/ 2183 w 286080"/>
                  <a:gd name="connsiteY25" fmla="*/ 300484 h 452044"/>
                  <a:gd name="connsiteX26" fmla="*/ 7455 w 286080"/>
                  <a:gd name="connsiteY26" fmla="*/ 280715 h 452044"/>
                  <a:gd name="connsiteX27" fmla="*/ 12727 w 286080"/>
                  <a:gd name="connsiteY27" fmla="*/ 279398 h 452044"/>
                  <a:gd name="connsiteX28" fmla="*/ 17999 w 286080"/>
                  <a:gd name="connsiteY28" fmla="*/ 274126 h 452044"/>
                  <a:gd name="connsiteX29" fmla="*/ 15363 w 286080"/>
                  <a:gd name="connsiteY29" fmla="*/ 263583 h 452044"/>
                  <a:gd name="connsiteX30" fmla="*/ 12727 w 286080"/>
                  <a:gd name="connsiteY30" fmla="*/ 237224 h 452044"/>
                  <a:gd name="connsiteX31" fmla="*/ 16681 w 286080"/>
                  <a:gd name="connsiteY31" fmla="*/ 230635 h 452044"/>
                  <a:gd name="connsiteX32" fmla="*/ 32496 w 286080"/>
                  <a:gd name="connsiteY32" fmla="*/ 193733 h 452044"/>
                  <a:gd name="connsiteX33" fmla="*/ 35131 w 286080"/>
                  <a:gd name="connsiteY33" fmla="*/ 173965 h 452044"/>
                  <a:gd name="connsiteX34" fmla="*/ 49628 w 286080"/>
                  <a:gd name="connsiteY34" fmla="*/ 164739 h 452044"/>
                  <a:gd name="connsiteX35" fmla="*/ 68079 w 286080"/>
                  <a:gd name="connsiteY35" fmla="*/ 179237 h 452044"/>
                  <a:gd name="connsiteX36" fmla="*/ 87848 w 286080"/>
                  <a:gd name="connsiteY36" fmla="*/ 195051 h 452044"/>
                  <a:gd name="connsiteX37" fmla="*/ 86530 w 286080"/>
                  <a:gd name="connsiteY37" fmla="*/ 177918 h 452044"/>
                  <a:gd name="connsiteX38" fmla="*/ 90484 w 286080"/>
                  <a:gd name="connsiteY38" fmla="*/ 162103 h 452044"/>
                  <a:gd name="connsiteX39" fmla="*/ 97073 w 286080"/>
                  <a:gd name="connsiteY39" fmla="*/ 160786 h 452044"/>
                  <a:gd name="connsiteX40" fmla="*/ 110253 w 286080"/>
                  <a:gd name="connsiteY40" fmla="*/ 155514 h 452044"/>
                  <a:gd name="connsiteX41" fmla="*/ 112888 w 286080"/>
                  <a:gd name="connsiteY41" fmla="*/ 150242 h 452044"/>
                  <a:gd name="connsiteX42" fmla="*/ 120796 w 286080"/>
                  <a:gd name="connsiteY42" fmla="*/ 142335 h 452044"/>
                  <a:gd name="connsiteX43" fmla="*/ 128703 w 286080"/>
                  <a:gd name="connsiteY43" fmla="*/ 152878 h 452044"/>
                  <a:gd name="connsiteX44" fmla="*/ 131339 w 286080"/>
                  <a:gd name="connsiteY44" fmla="*/ 163422 h 452044"/>
                  <a:gd name="connsiteX45" fmla="*/ 136611 w 286080"/>
                  <a:gd name="connsiteY45" fmla="*/ 177918 h 452044"/>
                  <a:gd name="connsiteX46" fmla="*/ 139246 w 286080"/>
                  <a:gd name="connsiteY46" fmla="*/ 176601 h 452044"/>
                  <a:gd name="connsiteX47" fmla="*/ 151108 w 286080"/>
                  <a:gd name="connsiteY47" fmla="*/ 172647 h 452044"/>
                  <a:gd name="connsiteX48" fmla="*/ 155061 w 286080"/>
                  <a:gd name="connsiteY48" fmla="*/ 171329 h 452044"/>
                  <a:gd name="connsiteX49" fmla="*/ 152426 w 286080"/>
                  <a:gd name="connsiteY49" fmla="*/ 167375 h 452044"/>
                  <a:gd name="connsiteX50" fmla="*/ 145836 w 286080"/>
                  <a:gd name="connsiteY50" fmla="*/ 159468 h 452044"/>
                  <a:gd name="connsiteX51" fmla="*/ 139246 w 286080"/>
                  <a:gd name="connsiteY51" fmla="*/ 148924 h 452044"/>
                  <a:gd name="connsiteX52" fmla="*/ 141882 w 286080"/>
                  <a:gd name="connsiteY52" fmla="*/ 126520 h 452044"/>
                  <a:gd name="connsiteX53" fmla="*/ 152426 w 286080"/>
                  <a:gd name="connsiteY53" fmla="*/ 119931 h 452044"/>
                  <a:gd name="connsiteX54" fmla="*/ 178784 w 286080"/>
                  <a:gd name="connsiteY54" fmla="*/ 113341 h 452044"/>
                  <a:gd name="connsiteX55" fmla="*/ 181420 w 286080"/>
                  <a:gd name="connsiteY55" fmla="*/ 109387 h 452044"/>
                  <a:gd name="connsiteX56" fmla="*/ 181420 w 286080"/>
                  <a:gd name="connsiteY56" fmla="*/ 109387 h 452044"/>
                  <a:gd name="connsiteX57" fmla="*/ 178784 w 286080"/>
                  <a:gd name="connsiteY57" fmla="*/ 109387 h 452044"/>
                  <a:gd name="connsiteX58" fmla="*/ 173513 w 286080"/>
                  <a:gd name="connsiteY58" fmla="*/ 109387 h 452044"/>
                  <a:gd name="connsiteX59" fmla="*/ 145836 w 286080"/>
                  <a:gd name="connsiteY59" fmla="*/ 115976 h 452044"/>
                  <a:gd name="connsiteX60" fmla="*/ 126067 w 286080"/>
                  <a:gd name="connsiteY60" fmla="*/ 119931 h 452044"/>
                  <a:gd name="connsiteX61" fmla="*/ 118160 w 286080"/>
                  <a:gd name="connsiteY61" fmla="*/ 118612 h 452044"/>
                  <a:gd name="connsiteX62" fmla="*/ 107617 w 286080"/>
                  <a:gd name="connsiteY62" fmla="*/ 115976 h 452044"/>
                  <a:gd name="connsiteX63" fmla="*/ 99709 w 286080"/>
                  <a:gd name="connsiteY63" fmla="*/ 121248 h 452044"/>
                  <a:gd name="connsiteX64" fmla="*/ 94437 w 286080"/>
                  <a:gd name="connsiteY64" fmla="*/ 126520 h 452044"/>
                  <a:gd name="connsiteX65" fmla="*/ 75987 w 286080"/>
                  <a:gd name="connsiteY65" fmla="*/ 150242 h 452044"/>
                  <a:gd name="connsiteX66" fmla="*/ 69397 w 286080"/>
                  <a:gd name="connsiteY66" fmla="*/ 164739 h 452044"/>
                  <a:gd name="connsiteX67" fmla="*/ 58854 w 286080"/>
                  <a:gd name="connsiteY67" fmla="*/ 156832 h 452044"/>
                  <a:gd name="connsiteX68" fmla="*/ 49628 w 286080"/>
                  <a:gd name="connsiteY68" fmla="*/ 137063 h 452044"/>
                  <a:gd name="connsiteX69" fmla="*/ 58854 w 286080"/>
                  <a:gd name="connsiteY69" fmla="*/ 123884 h 452044"/>
                  <a:gd name="connsiteX70" fmla="*/ 68079 w 286080"/>
                  <a:gd name="connsiteY70" fmla="*/ 114659 h 452044"/>
                  <a:gd name="connsiteX71" fmla="*/ 107617 w 286080"/>
                  <a:gd name="connsiteY71" fmla="*/ 92254 h 452044"/>
                  <a:gd name="connsiteX72" fmla="*/ 108935 w 286080"/>
                  <a:gd name="connsiteY72" fmla="*/ 92254 h 452044"/>
                  <a:gd name="connsiteX73" fmla="*/ 144518 w 286080"/>
                  <a:gd name="connsiteY73" fmla="*/ 80393 h 452044"/>
                  <a:gd name="connsiteX74" fmla="*/ 159015 w 286080"/>
                  <a:gd name="connsiteY74" fmla="*/ 72485 h 452044"/>
                  <a:gd name="connsiteX75" fmla="*/ 173513 w 286080"/>
                  <a:gd name="connsiteY75" fmla="*/ 69849 h 452044"/>
                  <a:gd name="connsiteX76" fmla="*/ 181420 w 286080"/>
                  <a:gd name="connsiteY76" fmla="*/ 65896 h 452044"/>
                  <a:gd name="connsiteX77" fmla="*/ 234136 w 286080"/>
                  <a:gd name="connsiteY77" fmla="*/ 25041 h 452044"/>
                  <a:gd name="connsiteX78" fmla="*/ 244679 w 286080"/>
                  <a:gd name="connsiteY78" fmla="*/ 21087 h 452044"/>
                  <a:gd name="connsiteX79" fmla="*/ 257859 w 286080"/>
                  <a:gd name="connsiteY79" fmla="*/ 13179 h 452044"/>
                  <a:gd name="connsiteX80" fmla="*/ 278946 w 286080"/>
                  <a:gd name="connsiteY80" fmla="*/ 0 h 452044"/>
                  <a:gd name="connsiteX81" fmla="*/ 284217 w 286080"/>
                  <a:gd name="connsiteY81" fmla="*/ 2636 h 452044"/>
                  <a:gd name="connsiteX82" fmla="*/ 285535 w 286080"/>
                  <a:gd name="connsiteY82" fmla="*/ 10543 h 452044"/>
                  <a:gd name="connsiteX83" fmla="*/ 280263 w 286080"/>
                  <a:gd name="connsiteY83" fmla="*/ 27677 h 452044"/>
                  <a:gd name="connsiteX84" fmla="*/ 274991 w 286080"/>
                  <a:gd name="connsiteY84" fmla="*/ 51399 h 452044"/>
                  <a:gd name="connsiteX85" fmla="*/ 261812 w 286080"/>
                  <a:gd name="connsiteY85" fmla="*/ 97526 h 452044"/>
                  <a:gd name="connsiteX86" fmla="*/ 253905 w 286080"/>
                  <a:gd name="connsiteY86" fmla="*/ 101480 h 452044"/>
                  <a:gd name="connsiteX87" fmla="*/ 227547 w 286080"/>
                  <a:gd name="connsiteY87" fmla="*/ 118612 h 452044"/>
                  <a:gd name="connsiteX88" fmla="*/ 228864 w 286080"/>
                  <a:gd name="connsiteY88" fmla="*/ 119931 h 452044"/>
                  <a:gd name="connsiteX89" fmla="*/ 242043 w 286080"/>
                  <a:gd name="connsiteY89" fmla="*/ 141017 h 452044"/>
                  <a:gd name="connsiteX90" fmla="*/ 230183 w 286080"/>
                  <a:gd name="connsiteY90" fmla="*/ 162103 h 452044"/>
                  <a:gd name="connsiteX91" fmla="*/ 217004 w 286080"/>
                  <a:gd name="connsiteY91" fmla="*/ 175282 h 452044"/>
                  <a:gd name="connsiteX92" fmla="*/ 219640 w 286080"/>
                  <a:gd name="connsiteY92" fmla="*/ 175282 h 452044"/>
                  <a:gd name="connsiteX93" fmla="*/ 228864 w 286080"/>
                  <a:gd name="connsiteY93" fmla="*/ 177918 h 452044"/>
                  <a:gd name="connsiteX94" fmla="*/ 231500 w 286080"/>
                  <a:gd name="connsiteY94" fmla="*/ 187144 h 452044"/>
                  <a:gd name="connsiteX95" fmla="*/ 231500 w 286080"/>
                  <a:gd name="connsiteY95" fmla="*/ 191097 h 452044"/>
                  <a:gd name="connsiteX96" fmla="*/ 231500 w 286080"/>
                  <a:gd name="connsiteY96" fmla="*/ 195051 h 452044"/>
                  <a:gd name="connsiteX97" fmla="*/ 234136 w 286080"/>
                  <a:gd name="connsiteY97" fmla="*/ 195051 h 452044"/>
                  <a:gd name="connsiteX98" fmla="*/ 240726 w 286080"/>
                  <a:gd name="connsiteY98" fmla="*/ 192416 h 452044"/>
                  <a:gd name="connsiteX99" fmla="*/ 263131 w 286080"/>
                  <a:gd name="connsiteY99" fmla="*/ 187144 h 452044"/>
                  <a:gd name="connsiteX100" fmla="*/ 272356 w 286080"/>
                  <a:gd name="connsiteY100" fmla="*/ 191097 h 452044"/>
                  <a:gd name="connsiteX101" fmla="*/ 273674 w 286080"/>
                  <a:gd name="connsiteY101" fmla="*/ 205595 h 452044"/>
                  <a:gd name="connsiteX102" fmla="*/ 248633 w 286080"/>
                  <a:gd name="connsiteY102" fmla="*/ 249086 h 452044"/>
                  <a:gd name="connsiteX103" fmla="*/ 245998 w 286080"/>
                  <a:gd name="connsiteY103" fmla="*/ 249086 h 452044"/>
                  <a:gd name="connsiteX104" fmla="*/ 238090 w 286080"/>
                  <a:gd name="connsiteY104" fmla="*/ 247768 h 452044"/>
                  <a:gd name="connsiteX105" fmla="*/ 232819 w 286080"/>
                  <a:gd name="connsiteY105" fmla="*/ 251722 h 452044"/>
                  <a:gd name="connsiteX106" fmla="*/ 230183 w 286080"/>
                  <a:gd name="connsiteY106" fmla="*/ 256993 h 452044"/>
                  <a:gd name="connsiteX107" fmla="*/ 223593 w 286080"/>
                  <a:gd name="connsiteY107" fmla="*/ 263583 h 452044"/>
                  <a:gd name="connsiteX108" fmla="*/ 223593 w 286080"/>
                  <a:gd name="connsiteY108" fmla="*/ 263583 h 452044"/>
                  <a:gd name="connsiteX109" fmla="*/ 217004 w 286080"/>
                  <a:gd name="connsiteY109" fmla="*/ 254357 h 452044"/>
                  <a:gd name="connsiteX110" fmla="*/ 214368 w 286080"/>
                  <a:gd name="connsiteY110" fmla="*/ 239860 h 452044"/>
                  <a:gd name="connsiteX111" fmla="*/ 211732 w 286080"/>
                  <a:gd name="connsiteY111" fmla="*/ 227999 h 452044"/>
                  <a:gd name="connsiteX112" fmla="*/ 210414 w 286080"/>
                  <a:gd name="connsiteY112" fmla="*/ 227999 h 452044"/>
                  <a:gd name="connsiteX113" fmla="*/ 199871 w 286080"/>
                  <a:gd name="connsiteY113" fmla="*/ 260947 h 452044"/>
                  <a:gd name="connsiteX114" fmla="*/ 201188 w 286080"/>
                  <a:gd name="connsiteY114" fmla="*/ 291259 h 452044"/>
                  <a:gd name="connsiteX115" fmla="*/ 184056 w 286080"/>
                  <a:gd name="connsiteY115" fmla="*/ 307074 h 452044"/>
                  <a:gd name="connsiteX116" fmla="*/ 172194 w 286080"/>
                  <a:gd name="connsiteY116" fmla="*/ 314982 h 452044"/>
                  <a:gd name="connsiteX117" fmla="*/ 159015 w 286080"/>
                  <a:gd name="connsiteY117" fmla="*/ 362426 h 452044"/>
                  <a:gd name="connsiteX118" fmla="*/ 155061 w 286080"/>
                  <a:gd name="connsiteY118" fmla="*/ 405917 h 452044"/>
                  <a:gd name="connsiteX119" fmla="*/ 152426 w 286080"/>
                  <a:gd name="connsiteY119" fmla="*/ 424368 h 452044"/>
                  <a:gd name="connsiteX120" fmla="*/ 149790 w 286080"/>
                  <a:gd name="connsiteY120" fmla="*/ 440183 h 452044"/>
                  <a:gd name="connsiteX121" fmla="*/ 148472 w 286080"/>
                  <a:gd name="connsiteY121" fmla="*/ 442819 h 452044"/>
                  <a:gd name="connsiteX122" fmla="*/ 141882 w 286080"/>
                  <a:gd name="connsiteY122" fmla="*/ 452044 h 452044"/>
                  <a:gd name="connsiteX123" fmla="*/ 141882 w 286080"/>
                  <a:gd name="connsiteY123" fmla="*/ 452044 h 452044"/>
                  <a:gd name="connsiteX124" fmla="*/ 135293 w 286080"/>
                  <a:gd name="connsiteY124" fmla="*/ 440183 h 452044"/>
                  <a:gd name="connsiteX125" fmla="*/ 130021 w 286080"/>
                  <a:gd name="connsiteY125" fmla="*/ 415143 h 452044"/>
                  <a:gd name="connsiteX126" fmla="*/ 128703 w 286080"/>
                  <a:gd name="connsiteY126" fmla="*/ 417779 h 452044"/>
                  <a:gd name="connsiteX127" fmla="*/ 128703 w 286080"/>
                  <a:gd name="connsiteY127" fmla="*/ 436230 h 452044"/>
                  <a:gd name="connsiteX128" fmla="*/ 130021 w 286080"/>
                  <a:gd name="connsiteY128" fmla="*/ 444137 h 452044"/>
                  <a:gd name="connsiteX129" fmla="*/ 130021 w 286080"/>
                  <a:gd name="connsiteY129" fmla="*/ 448091 h 452044"/>
                  <a:gd name="connsiteX130" fmla="*/ 126067 w 286080"/>
                  <a:gd name="connsiteY130" fmla="*/ 448091 h 452044"/>
                  <a:gd name="connsiteX131" fmla="*/ 122114 w 286080"/>
                  <a:gd name="connsiteY131" fmla="*/ 448091 h 452044"/>
                  <a:gd name="connsiteX132" fmla="*/ 119478 w 286080"/>
                  <a:gd name="connsiteY132" fmla="*/ 448091 h 452044"/>
                  <a:gd name="connsiteX133" fmla="*/ 110253 w 286080"/>
                  <a:gd name="connsiteY133" fmla="*/ 449409 h 452044"/>
                  <a:gd name="connsiteX134" fmla="*/ 104981 w 286080"/>
                  <a:gd name="connsiteY134" fmla="*/ 449409 h 452044"/>
                  <a:gd name="connsiteX135" fmla="*/ 99709 w 286080"/>
                  <a:gd name="connsiteY135" fmla="*/ 449409 h 452044"/>
                  <a:gd name="connsiteX136" fmla="*/ 97073 w 286080"/>
                  <a:gd name="connsiteY136" fmla="*/ 450727 h 452044"/>
                  <a:gd name="connsiteX137" fmla="*/ 90484 w 286080"/>
                  <a:gd name="connsiteY137" fmla="*/ 452044 h 452044"/>
                  <a:gd name="connsiteX138" fmla="*/ 87848 w 286080"/>
                  <a:gd name="connsiteY138" fmla="*/ 452044 h 452044"/>
                  <a:gd name="connsiteX139" fmla="*/ 81258 w 286080"/>
                  <a:gd name="connsiteY139" fmla="*/ 452044 h 452044"/>
                  <a:gd name="connsiteX140" fmla="*/ 79940 w 286080"/>
                  <a:gd name="connsiteY140" fmla="*/ 452044 h 452044"/>
                  <a:gd name="connsiteX141" fmla="*/ 75987 w 286080"/>
                  <a:gd name="connsiteY141" fmla="*/ 450727 h 4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86080" h="452044">
                    <a:moveTo>
                      <a:pt x="75987" y="450727"/>
                    </a:moveTo>
                    <a:cubicBezTo>
                      <a:pt x="74669" y="450727"/>
                      <a:pt x="73351" y="450727"/>
                      <a:pt x="72033" y="450727"/>
                    </a:cubicBezTo>
                    <a:cubicBezTo>
                      <a:pt x="62808" y="448091"/>
                      <a:pt x="62808" y="440183"/>
                      <a:pt x="62808" y="433594"/>
                    </a:cubicBezTo>
                    <a:cubicBezTo>
                      <a:pt x="62808" y="433594"/>
                      <a:pt x="62808" y="432276"/>
                      <a:pt x="62808" y="432276"/>
                    </a:cubicBezTo>
                    <a:cubicBezTo>
                      <a:pt x="62808" y="432276"/>
                      <a:pt x="61490" y="432276"/>
                      <a:pt x="60172" y="432276"/>
                    </a:cubicBezTo>
                    <a:lnTo>
                      <a:pt x="57536" y="432276"/>
                    </a:lnTo>
                    <a:cubicBezTo>
                      <a:pt x="56218" y="432276"/>
                      <a:pt x="54900" y="432276"/>
                      <a:pt x="52264" y="432276"/>
                    </a:cubicBezTo>
                    <a:cubicBezTo>
                      <a:pt x="50946" y="432276"/>
                      <a:pt x="49628" y="432276"/>
                      <a:pt x="46992" y="432276"/>
                    </a:cubicBezTo>
                    <a:lnTo>
                      <a:pt x="46992" y="432276"/>
                    </a:lnTo>
                    <a:cubicBezTo>
                      <a:pt x="45675" y="432276"/>
                      <a:pt x="45675" y="432276"/>
                      <a:pt x="44357" y="432276"/>
                    </a:cubicBezTo>
                    <a:cubicBezTo>
                      <a:pt x="43039" y="432276"/>
                      <a:pt x="43039" y="432276"/>
                      <a:pt x="41721" y="432276"/>
                    </a:cubicBezTo>
                    <a:cubicBezTo>
                      <a:pt x="40403" y="432276"/>
                      <a:pt x="39085" y="430958"/>
                      <a:pt x="39085" y="429640"/>
                    </a:cubicBezTo>
                    <a:cubicBezTo>
                      <a:pt x="37767" y="428322"/>
                      <a:pt x="36449" y="427004"/>
                      <a:pt x="33813" y="425686"/>
                    </a:cubicBezTo>
                    <a:lnTo>
                      <a:pt x="31178" y="424368"/>
                    </a:lnTo>
                    <a:lnTo>
                      <a:pt x="31178" y="421732"/>
                    </a:lnTo>
                    <a:cubicBezTo>
                      <a:pt x="31178" y="420415"/>
                      <a:pt x="31178" y="420415"/>
                      <a:pt x="31178" y="419096"/>
                    </a:cubicBezTo>
                    <a:cubicBezTo>
                      <a:pt x="31178" y="417779"/>
                      <a:pt x="31178" y="416461"/>
                      <a:pt x="31178" y="413825"/>
                    </a:cubicBezTo>
                    <a:cubicBezTo>
                      <a:pt x="29860" y="404600"/>
                      <a:pt x="29860" y="400646"/>
                      <a:pt x="36449" y="386149"/>
                    </a:cubicBezTo>
                    <a:cubicBezTo>
                      <a:pt x="37767" y="384831"/>
                      <a:pt x="37767" y="382195"/>
                      <a:pt x="39085" y="380877"/>
                    </a:cubicBezTo>
                    <a:cubicBezTo>
                      <a:pt x="44357" y="370334"/>
                      <a:pt x="44357" y="370334"/>
                      <a:pt x="39085" y="362426"/>
                    </a:cubicBezTo>
                    <a:cubicBezTo>
                      <a:pt x="35131" y="355837"/>
                      <a:pt x="24588" y="340022"/>
                      <a:pt x="17999" y="340022"/>
                    </a:cubicBezTo>
                    <a:cubicBezTo>
                      <a:pt x="16681" y="340022"/>
                      <a:pt x="15363" y="340022"/>
                      <a:pt x="14045" y="340022"/>
                    </a:cubicBezTo>
                    <a:cubicBezTo>
                      <a:pt x="12727" y="340022"/>
                      <a:pt x="10091" y="341340"/>
                      <a:pt x="8773" y="341340"/>
                    </a:cubicBezTo>
                    <a:cubicBezTo>
                      <a:pt x="6137" y="341340"/>
                      <a:pt x="3501" y="340022"/>
                      <a:pt x="2183" y="338704"/>
                    </a:cubicBezTo>
                    <a:cubicBezTo>
                      <a:pt x="-452" y="336068"/>
                      <a:pt x="-452" y="332114"/>
                      <a:pt x="865" y="324207"/>
                    </a:cubicBezTo>
                    <a:cubicBezTo>
                      <a:pt x="2183" y="316299"/>
                      <a:pt x="2183" y="308392"/>
                      <a:pt x="2183" y="300484"/>
                    </a:cubicBezTo>
                    <a:cubicBezTo>
                      <a:pt x="2183" y="289941"/>
                      <a:pt x="865" y="282034"/>
                      <a:pt x="7455" y="280715"/>
                    </a:cubicBezTo>
                    <a:cubicBezTo>
                      <a:pt x="8773" y="280715"/>
                      <a:pt x="11409" y="279398"/>
                      <a:pt x="12727" y="279398"/>
                    </a:cubicBezTo>
                    <a:cubicBezTo>
                      <a:pt x="17999" y="278080"/>
                      <a:pt x="19317" y="278080"/>
                      <a:pt x="17999" y="274126"/>
                    </a:cubicBezTo>
                    <a:cubicBezTo>
                      <a:pt x="17999" y="271491"/>
                      <a:pt x="16681" y="267536"/>
                      <a:pt x="15363" y="263583"/>
                    </a:cubicBezTo>
                    <a:cubicBezTo>
                      <a:pt x="12727" y="253040"/>
                      <a:pt x="8773" y="242496"/>
                      <a:pt x="12727" y="237224"/>
                    </a:cubicBezTo>
                    <a:cubicBezTo>
                      <a:pt x="14045" y="235907"/>
                      <a:pt x="15363" y="233271"/>
                      <a:pt x="16681" y="230635"/>
                    </a:cubicBezTo>
                    <a:cubicBezTo>
                      <a:pt x="21952" y="221409"/>
                      <a:pt x="35131" y="201641"/>
                      <a:pt x="32496" y="193733"/>
                    </a:cubicBezTo>
                    <a:cubicBezTo>
                      <a:pt x="29860" y="187144"/>
                      <a:pt x="31178" y="180554"/>
                      <a:pt x="35131" y="173965"/>
                    </a:cubicBezTo>
                    <a:cubicBezTo>
                      <a:pt x="39085" y="168693"/>
                      <a:pt x="44357" y="164739"/>
                      <a:pt x="49628" y="164739"/>
                    </a:cubicBezTo>
                    <a:cubicBezTo>
                      <a:pt x="53582" y="164739"/>
                      <a:pt x="58854" y="170011"/>
                      <a:pt x="68079" y="179237"/>
                    </a:cubicBezTo>
                    <a:cubicBezTo>
                      <a:pt x="74669" y="185826"/>
                      <a:pt x="83894" y="195051"/>
                      <a:pt x="87848" y="195051"/>
                    </a:cubicBezTo>
                    <a:cubicBezTo>
                      <a:pt x="89166" y="188461"/>
                      <a:pt x="87848" y="181872"/>
                      <a:pt x="86530" y="177918"/>
                    </a:cubicBezTo>
                    <a:cubicBezTo>
                      <a:pt x="85212" y="171329"/>
                      <a:pt x="83894" y="164739"/>
                      <a:pt x="90484" y="162103"/>
                    </a:cubicBezTo>
                    <a:cubicBezTo>
                      <a:pt x="93119" y="162103"/>
                      <a:pt x="94437" y="162103"/>
                      <a:pt x="97073" y="160786"/>
                    </a:cubicBezTo>
                    <a:cubicBezTo>
                      <a:pt x="102345" y="160786"/>
                      <a:pt x="107617" y="160786"/>
                      <a:pt x="110253" y="155514"/>
                    </a:cubicBezTo>
                    <a:cubicBezTo>
                      <a:pt x="111571" y="154196"/>
                      <a:pt x="112888" y="152878"/>
                      <a:pt x="112888" y="150242"/>
                    </a:cubicBezTo>
                    <a:cubicBezTo>
                      <a:pt x="115524" y="146289"/>
                      <a:pt x="116842" y="142335"/>
                      <a:pt x="120796" y="142335"/>
                    </a:cubicBezTo>
                    <a:cubicBezTo>
                      <a:pt x="124750" y="142335"/>
                      <a:pt x="127385" y="147606"/>
                      <a:pt x="128703" y="152878"/>
                    </a:cubicBezTo>
                    <a:cubicBezTo>
                      <a:pt x="130021" y="155514"/>
                      <a:pt x="130021" y="159468"/>
                      <a:pt x="131339" y="163422"/>
                    </a:cubicBezTo>
                    <a:cubicBezTo>
                      <a:pt x="132657" y="170011"/>
                      <a:pt x="133975" y="177918"/>
                      <a:pt x="136611" y="177918"/>
                    </a:cubicBezTo>
                    <a:cubicBezTo>
                      <a:pt x="136611" y="177918"/>
                      <a:pt x="137929" y="177918"/>
                      <a:pt x="139246" y="176601"/>
                    </a:cubicBezTo>
                    <a:cubicBezTo>
                      <a:pt x="143200" y="173965"/>
                      <a:pt x="147154" y="172647"/>
                      <a:pt x="151108" y="172647"/>
                    </a:cubicBezTo>
                    <a:cubicBezTo>
                      <a:pt x="152426" y="172647"/>
                      <a:pt x="155061" y="171329"/>
                      <a:pt x="155061" y="171329"/>
                    </a:cubicBezTo>
                    <a:cubicBezTo>
                      <a:pt x="155061" y="171329"/>
                      <a:pt x="153744" y="170011"/>
                      <a:pt x="152426" y="167375"/>
                    </a:cubicBezTo>
                    <a:cubicBezTo>
                      <a:pt x="149790" y="163422"/>
                      <a:pt x="148472" y="160786"/>
                      <a:pt x="145836" y="159468"/>
                    </a:cubicBezTo>
                    <a:cubicBezTo>
                      <a:pt x="141882" y="155514"/>
                      <a:pt x="140564" y="152878"/>
                      <a:pt x="139246" y="148924"/>
                    </a:cubicBezTo>
                    <a:cubicBezTo>
                      <a:pt x="137929" y="144971"/>
                      <a:pt x="136611" y="134427"/>
                      <a:pt x="141882" y="126520"/>
                    </a:cubicBezTo>
                    <a:cubicBezTo>
                      <a:pt x="144518" y="122566"/>
                      <a:pt x="147154" y="121248"/>
                      <a:pt x="152426" y="119931"/>
                    </a:cubicBezTo>
                    <a:cubicBezTo>
                      <a:pt x="164287" y="118612"/>
                      <a:pt x="176148" y="114659"/>
                      <a:pt x="178784" y="113341"/>
                    </a:cubicBezTo>
                    <a:cubicBezTo>
                      <a:pt x="178784" y="112023"/>
                      <a:pt x="180102" y="110705"/>
                      <a:pt x="181420" y="109387"/>
                    </a:cubicBezTo>
                    <a:cubicBezTo>
                      <a:pt x="181420" y="109387"/>
                      <a:pt x="181420" y="109387"/>
                      <a:pt x="181420" y="109387"/>
                    </a:cubicBezTo>
                    <a:cubicBezTo>
                      <a:pt x="180102" y="109387"/>
                      <a:pt x="180102" y="109387"/>
                      <a:pt x="178784" y="109387"/>
                    </a:cubicBezTo>
                    <a:cubicBezTo>
                      <a:pt x="177466" y="109387"/>
                      <a:pt x="176148" y="109387"/>
                      <a:pt x="173513" y="109387"/>
                    </a:cubicBezTo>
                    <a:cubicBezTo>
                      <a:pt x="162969" y="109387"/>
                      <a:pt x="153744" y="113341"/>
                      <a:pt x="145836" y="115976"/>
                    </a:cubicBezTo>
                    <a:cubicBezTo>
                      <a:pt x="137929" y="118612"/>
                      <a:pt x="131339" y="119931"/>
                      <a:pt x="126067" y="119931"/>
                    </a:cubicBezTo>
                    <a:cubicBezTo>
                      <a:pt x="123432" y="119931"/>
                      <a:pt x="120796" y="119931"/>
                      <a:pt x="118160" y="118612"/>
                    </a:cubicBezTo>
                    <a:cubicBezTo>
                      <a:pt x="112888" y="115976"/>
                      <a:pt x="110253" y="115976"/>
                      <a:pt x="107617" y="115976"/>
                    </a:cubicBezTo>
                    <a:cubicBezTo>
                      <a:pt x="104981" y="115976"/>
                      <a:pt x="103663" y="117295"/>
                      <a:pt x="99709" y="121248"/>
                    </a:cubicBezTo>
                    <a:cubicBezTo>
                      <a:pt x="98391" y="122566"/>
                      <a:pt x="95755" y="123884"/>
                      <a:pt x="94437" y="126520"/>
                    </a:cubicBezTo>
                    <a:cubicBezTo>
                      <a:pt x="87848" y="131791"/>
                      <a:pt x="75987" y="141017"/>
                      <a:pt x="75987" y="150242"/>
                    </a:cubicBezTo>
                    <a:cubicBezTo>
                      <a:pt x="75987" y="156832"/>
                      <a:pt x="75987" y="164739"/>
                      <a:pt x="69397" y="164739"/>
                    </a:cubicBezTo>
                    <a:cubicBezTo>
                      <a:pt x="66761" y="164739"/>
                      <a:pt x="64126" y="162103"/>
                      <a:pt x="58854" y="156832"/>
                    </a:cubicBezTo>
                    <a:cubicBezTo>
                      <a:pt x="53582" y="150242"/>
                      <a:pt x="48310" y="144971"/>
                      <a:pt x="49628" y="137063"/>
                    </a:cubicBezTo>
                    <a:cubicBezTo>
                      <a:pt x="49628" y="133110"/>
                      <a:pt x="52264" y="127838"/>
                      <a:pt x="58854" y="123884"/>
                    </a:cubicBezTo>
                    <a:cubicBezTo>
                      <a:pt x="61490" y="121248"/>
                      <a:pt x="64126" y="117295"/>
                      <a:pt x="68079" y="114659"/>
                    </a:cubicBezTo>
                    <a:cubicBezTo>
                      <a:pt x="75987" y="104115"/>
                      <a:pt x="85212" y="92254"/>
                      <a:pt x="107617" y="92254"/>
                    </a:cubicBezTo>
                    <a:lnTo>
                      <a:pt x="108935" y="92254"/>
                    </a:lnTo>
                    <a:cubicBezTo>
                      <a:pt x="127385" y="92254"/>
                      <a:pt x="135293" y="85664"/>
                      <a:pt x="144518" y="80393"/>
                    </a:cubicBezTo>
                    <a:cubicBezTo>
                      <a:pt x="149790" y="77757"/>
                      <a:pt x="153744" y="73804"/>
                      <a:pt x="159015" y="72485"/>
                    </a:cubicBezTo>
                    <a:cubicBezTo>
                      <a:pt x="165605" y="69849"/>
                      <a:pt x="169558" y="69849"/>
                      <a:pt x="173513" y="69849"/>
                    </a:cubicBezTo>
                    <a:cubicBezTo>
                      <a:pt x="178784" y="69849"/>
                      <a:pt x="180102" y="68532"/>
                      <a:pt x="181420" y="65896"/>
                    </a:cubicBezTo>
                    <a:cubicBezTo>
                      <a:pt x="186692" y="56670"/>
                      <a:pt x="213050" y="31630"/>
                      <a:pt x="234136" y="25041"/>
                    </a:cubicBezTo>
                    <a:cubicBezTo>
                      <a:pt x="238090" y="23722"/>
                      <a:pt x="242043" y="22405"/>
                      <a:pt x="244679" y="21087"/>
                    </a:cubicBezTo>
                    <a:cubicBezTo>
                      <a:pt x="255223" y="17133"/>
                      <a:pt x="256541" y="17133"/>
                      <a:pt x="257859" y="13179"/>
                    </a:cubicBezTo>
                    <a:cubicBezTo>
                      <a:pt x="260495" y="9226"/>
                      <a:pt x="271038" y="0"/>
                      <a:pt x="278946" y="0"/>
                    </a:cubicBezTo>
                    <a:cubicBezTo>
                      <a:pt x="281581" y="0"/>
                      <a:pt x="282899" y="1318"/>
                      <a:pt x="284217" y="2636"/>
                    </a:cubicBezTo>
                    <a:cubicBezTo>
                      <a:pt x="285535" y="3954"/>
                      <a:pt x="286853" y="6590"/>
                      <a:pt x="285535" y="10543"/>
                    </a:cubicBezTo>
                    <a:cubicBezTo>
                      <a:pt x="284217" y="15815"/>
                      <a:pt x="282899" y="22405"/>
                      <a:pt x="280263" y="27677"/>
                    </a:cubicBezTo>
                    <a:cubicBezTo>
                      <a:pt x="277627" y="35584"/>
                      <a:pt x="273674" y="42173"/>
                      <a:pt x="274991" y="51399"/>
                    </a:cubicBezTo>
                    <a:cubicBezTo>
                      <a:pt x="276310" y="67214"/>
                      <a:pt x="278946" y="88300"/>
                      <a:pt x="261812" y="97526"/>
                    </a:cubicBezTo>
                    <a:cubicBezTo>
                      <a:pt x="259177" y="98844"/>
                      <a:pt x="256541" y="100162"/>
                      <a:pt x="253905" y="101480"/>
                    </a:cubicBezTo>
                    <a:cubicBezTo>
                      <a:pt x="247315" y="105433"/>
                      <a:pt x="227547" y="114659"/>
                      <a:pt x="227547" y="118612"/>
                    </a:cubicBezTo>
                    <a:cubicBezTo>
                      <a:pt x="227547" y="118612"/>
                      <a:pt x="227547" y="118612"/>
                      <a:pt x="228864" y="119931"/>
                    </a:cubicBezTo>
                    <a:cubicBezTo>
                      <a:pt x="236772" y="123884"/>
                      <a:pt x="242043" y="131791"/>
                      <a:pt x="242043" y="141017"/>
                    </a:cubicBezTo>
                    <a:cubicBezTo>
                      <a:pt x="242043" y="150242"/>
                      <a:pt x="238090" y="158150"/>
                      <a:pt x="230183" y="162103"/>
                    </a:cubicBezTo>
                    <a:cubicBezTo>
                      <a:pt x="222275" y="167375"/>
                      <a:pt x="217004" y="172647"/>
                      <a:pt x="217004" y="175282"/>
                    </a:cubicBezTo>
                    <a:lnTo>
                      <a:pt x="219640" y="175282"/>
                    </a:lnTo>
                    <a:cubicBezTo>
                      <a:pt x="222275" y="175282"/>
                      <a:pt x="226229" y="175282"/>
                      <a:pt x="228864" y="177918"/>
                    </a:cubicBezTo>
                    <a:cubicBezTo>
                      <a:pt x="231500" y="180554"/>
                      <a:pt x="231500" y="184508"/>
                      <a:pt x="231500" y="187144"/>
                    </a:cubicBezTo>
                    <a:cubicBezTo>
                      <a:pt x="231500" y="188461"/>
                      <a:pt x="231500" y="189780"/>
                      <a:pt x="231500" y="191097"/>
                    </a:cubicBezTo>
                    <a:cubicBezTo>
                      <a:pt x="231500" y="192416"/>
                      <a:pt x="231500" y="193733"/>
                      <a:pt x="231500" y="195051"/>
                    </a:cubicBezTo>
                    <a:cubicBezTo>
                      <a:pt x="232819" y="195051"/>
                      <a:pt x="232819" y="195051"/>
                      <a:pt x="234136" y="195051"/>
                    </a:cubicBezTo>
                    <a:cubicBezTo>
                      <a:pt x="235454" y="195051"/>
                      <a:pt x="238090" y="193733"/>
                      <a:pt x="240726" y="192416"/>
                    </a:cubicBezTo>
                    <a:cubicBezTo>
                      <a:pt x="247315" y="189780"/>
                      <a:pt x="256541" y="187144"/>
                      <a:pt x="263131" y="187144"/>
                    </a:cubicBezTo>
                    <a:cubicBezTo>
                      <a:pt x="267084" y="187144"/>
                      <a:pt x="271038" y="188461"/>
                      <a:pt x="272356" y="191097"/>
                    </a:cubicBezTo>
                    <a:cubicBezTo>
                      <a:pt x="274991" y="193733"/>
                      <a:pt x="274991" y="199005"/>
                      <a:pt x="273674" y="205595"/>
                    </a:cubicBezTo>
                    <a:cubicBezTo>
                      <a:pt x="265767" y="234588"/>
                      <a:pt x="259177" y="249086"/>
                      <a:pt x="248633" y="249086"/>
                    </a:cubicBezTo>
                    <a:cubicBezTo>
                      <a:pt x="247315" y="249086"/>
                      <a:pt x="245998" y="249086"/>
                      <a:pt x="245998" y="249086"/>
                    </a:cubicBezTo>
                    <a:cubicBezTo>
                      <a:pt x="242043" y="247768"/>
                      <a:pt x="239408" y="247768"/>
                      <a:pt x="238090" y="247768"/>
                    </a:cubicBezTo>
                    <a:cubicBezTo>
                      <a:pt x="236772" y="247768"/>
                      <a:pt x="235454" y="247768"/>
                      <a:pt x="232819" y="251722"/>
                    </a:cubicBezTo>
                    <a:cubicBezTo>
                      <a:pt x="231500" y="253040"/>
                      <a:pt x="230183" y="255676"/>
                      <a:pt x="230183" y="256993"/>
                    </a:cubicBezTo>
                    <a:cubicBezTo>
                      <a:pt x="228864" y="259629"/>
                      <a:pt x="227547" y="263583"/>
                      <a:pt x="223593" y="263583"/>
                    </a:cubicBezTo>
                    <a:lnTo>
                      <a:pt x="223593" y="263583"/>
                    </a:lnTo>
                    <a:cubicBezTo>
                      <a:pt x="219640" y="263583"/>
                      <a:pt x="218321" y="259629"/>
                      <a:pt x="217004" y="254357"/>
                    </a:cubicBezTo>
                    <a:cubicBezTo>
                      <a:pt x="215685" y="249086"/>
                      <a:pt x="214368" y="243814"/>
                      <a:pt x="214368" y="239860"/>
                    </a:cubicBezTo>
                    <a:cubicBezTo>
                      <a:pt x="214368" y="235907"/>
                      <a:pt x="213050" y="227999"/>
                      <a:pt x="211732" y="227999"/>
                    </a:cubicBezTo>
                    <a:cubicBezTo>
                      <a:pt x="211732" y="227999"/>
                      <a:pt x="211732" y="227999"/>
                      <a:pt x="210414" y="227999"/>
                    </a:cubicBezTo>
                    <a:cubicBezTo>
                      <a:pt x="202506" y="230635"/>
                      <a:pt x="197235" y="250404"/>
                      <a:pt x="199871" y="260947"/>
                    </a:cubicBezTo>
                    <a:cubicBezTo>
                      <a:pt x="203824" y="274126"/>
                      <a:pt x="202506" y="285987"/>
                      <a:pt x="201188" y="291259"/>
                    </a:cubicBezTo>
                    <a:cubicBezTo>
                      <a:pt x="201188" y="296531"/>
                      <a:pt x="194599" y="300484"/>
                      <a:pt x="184056" y="307074"/>
                    </a:cubicBezTo>
                    <a:cubicBezTo>
                      <a:pt x="180102" y="309710"/>
                      <a:pt x="176148" y="312346"/>
                      <a:pt x="172194" y="314982"/>
                    </a:cubicBezTo>
                    <a:cubicBezTo>
                      <a:pt x="161651" y="322889"/>
                      <a:pt x="152426" y="350566"/>
                      <a:pt x="159015" y="362426"/>
                    </a:cubicBezTo>
                    <a:cubicBezTo>
                      <a:pt x="168241" y="380877"/>
                      <a:pt x="155061" y="404600"/>
                      <a:pt x="155061" y="405917"/>
                    </a:cubicBezTo>
                    <a:cubicBezTo>
                      <a:pt x="153744" y="408553"/>
                      <a:pt x="152426" y="416461"/>
                      <a:pt x="152426" y="424368"/>
                    </a:cubicBezTo>
                    <a:cubicBezTo>
                      <a:pt x="152426" y="430958"/>
                      <a:pt x="151108" y="437547"/>
                      <a:pt x="149790" y="440183"/>
                    </a:cubicBezTo>
                    <a:lnTo>
                      <a:pt x="148472" y="442819"/>
                    </a:lnTo>
                    <a:cubicBezTo>
                      <a:pt x="147154" y="448091"/>
                      <a:pt x="145836" y="452044"/>
                      <a:pt x="141882" y="452044"/>
                    </a:cubicBezTo>
                    <a:lnTo>
                      <a:pt x="141882" y="452044"/>
                    </a:lnTo>
                    <a:cubicBezTo>
                      <a:pt x="137929" y="452044"/>
                      <a:pt x="136611" y="446773"/>
                      <a:pt x="135293" y="440183"/>
                    </a:cubicBezTo>
                    <a:cubicBezTo>
                      <a:pt x="133975" y="430958"/>
                      <a:pt x="131339" y="421732"/>
                      <a:pt x="130021" y="415143"/>
                    </a:cubicBezTo>
                    <a:cubicBezTo>
                      <a:pt x="130021" y="416461"/>
                      <a:pt x="130021" y="417779"/>
                      <a:pt x="128703" y="417779"/>
                    </a:cubicBezTo>
                    <a:cubicBezTo>
                      <a:pt x="127385" y="425686"/>
                      <a:pt x="126067" y="427004"/>
                      <a:pt x="128703" y="436230"/>
                    </a:cubicBezTo>
                    <a:cubicBezTo>
                      <a:pt x="128703" y="438865"/>
                      <a:pt x="130021" y="441501"/>
                      <a:pt x="130021" y="444137"/>
                    </a:cubicBezTo>
                    <a:lnTo>
                      <a:pt x="130021" y="448091"/>
                    </a:lnTo>
                    <a:lnTo>
                      <a:pt x="126067" y="448091"/>
                    </a:lnTo>
                    <a:cubicBezTo>
                      <a:pt x="124750" y="448091"/>
                      <a:pt x="123432" y="448091"/>
                      <a:pt x="122114" y="448091"/>
                    </a:cubicBezTo>
                    <a:cubicBezTo>
                      <a:pt x="120796" y="448091"/>
                      <a:pt x="119478" y="448091"/>
                      <a:pt x="119478" y="448091"/>
                    </a:cubicBezTo>
                    <a:cubicBezTo>
                      <a:pt x="115524" y="448091"/>
                      <a:pt x="112888" y="449409"/>
                      <a:pt x="110253" y="449409"/>
                    </a:cubicBezTo>
                    <a:cubicBezTo>
                      <a:pt x="110253" y="449409"/>
                      <a:pt x="106299" y="449409"/>
                      <a:pt x="104981" y="449409"/>
                    </a:cubicBezTo>
                    <a:cubicBezTo>
                      <a:pt x="102345" y="449409"/>
                      <a:pt x="101027" y="449409"/>
                      <a:pt x="99709" y="449409"/>
                    </a:cubicBezTo>
                    <a:cubicBezTo>
                      <a:pt x="98391" y="449409"/>
                      <a:pt x="97073" y="449409"/>
                      <a:pt x="97073" y="450727"/>
                    </a:cubicBezTo>
                    <a:cubicBezTo>
                      <a:pt x="95755" y="450727"/>
                      <a:pt x="93119" y="452044"/>
                      <a:pt x="90484" y="452044"/>
                    </a:cubicBezTo>
                    <a:cubicBezTo>
                      <a:pt x="89166" y="452044"/>
                      <a:pt x="89166" y="452044"/>
                      <a:pt x="87848" y="452044"/>
                    </a:cubicBezTo>
                    <a:cubicBezTo>
                      <a:pt x="85212" y="452044"/>
                      <a:pt x="83894" y="452044"/>
                      <a:pt x="81258" y="452044"/>
                    </a:cubicBezTo>
                    <a:lnTo>
                      <a:pt x="79940" y="452044"/>
                    </a:lnTo>
                    <a:cubicBezTo>
                      <a:pt x="81258" y="450727"/>
                      <a:pt x="78623" y="450727"/>
                      <a:pt x="75987" y="450727"/>
                    </a:cubicBezTo>
                    <a:close/>
                  </a:path>
                </a:pathLst>
              </a:custGeom>
              <a:grpFill/>
              <a:ln w="6350" cap="flat">
                <a:solidFill>
                  <a:srgbClr val="94C33D"/>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A20C7FF-A43B-1A0A-0871-3EDC340677BB}"/>
                  </a:ext>
                </a:extLst>
              </p:cNvPr>
              <p:cNvSpPr/>
              <p:nvPr/>
            </p:nvSpPr>
            <p:spPr>
              <a:xfrm>
                <a:off x="5806214" y="5860596"/>
                <a:ext cx="298365" cy="463905"/>
              </a:xfrm>
              <a:custGeom>
                <a:avLst/>
                <a:gdLst>
                  <a:gd name="connsiteX0" fmla="*/ 80393 w 298365"/>
                  <a:gd name="connsiteY0" fmla="*/ 462588 h 463905"/>
                  <a:gd name="connsiteX1" fmla="*/ 75121 w 298365"/>
                  <a:gd name="connsiteY1" fmla="*/ 461270 h 463905"/>
                  <a:gd name="connsiteX2" fmla="*/ 63260 w 298365"/>
                  <a:gd name="connsiteY2" fmla="*/ 442819 h 463905"/>
                  <a:gd name="connsiteX3" fmla="*/ 63260 w 298365"/>
                  <a:gd name="connsiteY3" fmla="*/ 442819 h 463905"/>
                  <a:gd name="connsiteX4" fmla="*/ 57988 w 298365"/>
                  <a:gd name="connsiteY4" fmla="*/ 442819 h 463905"/>
                  <a:gd name="connsiteX5" fmla="*/ 54035 w 298365"/>
                  <a:gd name="connsiteY5" fmla="*/ 442819 h 463905"/>
                  <a:gd name="connsiteX6" fmla="*/ 46127 w 298365"/>
                  <a:gd name="connsiteY6" fmla="*/ 442819 h 463905"/>
                  <a:gd name="connsiteX7" fmla="*/ 40855 w 298365"/>
                  <a:gd name="connsiteY7" fmla="*/ 438865 h 463905"/>
                  <a:gd name="connsiteX8" fmla="*/ 36902 w 298365"/>
                  <a:gd name="connsiteY8" fmla="*/ 436230 h 463905"/>
                  <a:gd name="connsiteX9" fmla="*/ 31630 w 298365"/>
                  <a:gd name="connsiteY9" fmla="*/ 433594 h 463905"/>
                  <a:gd name="connsiteX10" fmla="*/ 31630 w 298365"/>
                  <a:gd name="connsiteY10" fmla="*/ 428322 h 463905"/>
                  <a:gd name="connsiteX11" fmla="*/ 31630 w 298365"/>
                  <a:gd name="connsiteY11" fmla="*/ 425686 h 463905"/>
                  <a:gd name="connsiteX12" fmla="*/ 31630 w 298365"/>
                  <a:gd name="connsiteY12" fmla="*/ 421732 h 463905"/>
                  <a:gd name="connsiteX13" fmla="*/ 36902 w 298365"/>
                  <a:gd name="connsiteY13" fmla="*/ 391421 h 463905"/>
                  <a:gd name="connsiteX14" fmla="*/ 39537 w 298365"/>
                  <a:gd name="connsiteY14" fmla="*/ 386149 h 463905"/>
                  <a:gd name="connsiteX15" fmla="*/ 39537 w 298365"/>
                  <a:gd name="connsiteY15" fmla="*/ 372969 h 463905"/>
                  <a:gd name="connsiteX16" fmla="*/ 22405 w 298365"/>
                  <a:gd name="connsiteY16" fmla="*/ 353201 h 463905"/>
                  <a:gd name="connsiteX17" fmla="*/ 19769 w 298365"/>
                  <a:gd name="connsiteY17" fmla="*/ 353201 h 463905"/>
                  <a:gd name="connsiteX18" fmla="*/ 18451 w 298365"/>
                  <a:gd name="connsiteY18" fmla="*/ 353201 h 463905"/>
                  <a:gd name="connsiteX19" fmla="*/ 13179 w 298365"/>
                  <a:gd name="connsiteY19" fmla="*/ 353201 h 463905"/>
                  <a:gd name="connsiteX20" fmla="*/ 2636 w 298365"/>
                  <a:gd name="connsiteY20" fmla="*/ 349247 h 463905"/>
                  <a:gd name="connsiteX21" fmla="*/ 1318 w 298365"/>
                  <a:gd name="connsiteY21" fmla="*/ 330797 h 463905"/>
                  <a:gd name="connsiteX22" fmla="*/ 2636 w 298365"/>
                  <a:gd name="connsiteY22" fmla="*/ 308392 h 463905"/>
                  <a:gd name="connsiteX23" fmla="*/ 10544 w 298365"/>
                  <a:gd name="connsiteY23" fmla="*/ 283351 h 463905"/>
                  <a:gd name="connsiteX24" fmla="*/ 15815 w 298365"/>
                  <a:gd name="connsiteY24" fmla="*/ 282034 h 463905"/>
                  <a:gd name="connsiteX25" fmla="*/ 17133 w 298365"/>
                  <a:gd name="connsiteY25" fmla="*/ 282034 h 463905"/>
                  <a:gd name="connsiteX26" fmla="*/ 14497 w 298365"/>
                  <a:gd name="connsiteY26" fmla="*/ 272808 h 463905"/>
                  <a:gd name="connsiteX27" fmla="*/ 11861 w 298365"/>
                  <a:gd name="connsiteY27" fmla="*/ 242496 h 463905"/>
                  <a:gd name="connsiteX28" fmla="*/ 15815 w 298365"/>
                  <a:gd name="connsiteY28" fmla="*/ 235907 h 463905"/>
                  <a:gd name="connsiteX29" fmla="*/ 30312 w 298365"/>
                  <a:gd name="connsiteY29" fmla="*/ 202959 h 463905"/>
                  <a:gd name="connsiteX30" fmla="*/ 32948 w 298365"/>
                  <a:gd name="connsiteY30" fmla="*/ 177918 h 463905"/>
                  <a:gd name="connsiteX31" fmla="*/ 51399 w 298365"/>
                  <a:gd name="connsiteY31" fmla="*/ 166058 h 463905"/>
                  <a:gd name="connsiteX32" fmla="*/ 73803 w 298365"/>
                  <a:gd name="connsiteY32" fmla="*/ 181872 h 463905"/>
                  <a:gd name="connsiteX33" fmla="*/ 85664 w 298365"/>
                  <a:gd name="connsiteY33" fmla="*/ 192416 h 463905"/>
                  <a:gd name="connsiteX34" fmla="*/ 84346 w 298365"/>
                  <a:gd name="connsiteY34" fmla="*/ 184508 h 463905"/>
                  <a:gd name="connsiteX35" fmla="*/ 84346 w 298365"/>
                  <a:gd name="connsiteY35" fmla="*/ 171329 h 463905"/>
                  <a:gd name="connsiteX36" fmla="*/ 76439 w 298365"/>
                  <a:gd name="connsiteY36" fmla="*/ 175282 h 463905"/>
                  <a:gd name="connsiteX37" fmla="*/ 61942 w 298365"/>
                  <a:gd name="connsiteY37" fmla="*/ 166058 h 463905"/>
                  <a:gd name="connsiteX38" fmla="*/ 51399 w 298365"/>
                  <a:gd name="connsiteY38" fmla="*/ 143653 h 463905"/>
                  <a:gd name="connsiteX39" fmla="*/ 61942 w 298365"/>
                  <a:gd name="connsiteY39" fmla="*/ 127838 h 463905"/>
                  <a:gd name="connsiteX40" fmla="*/ 69850 w 298365"/>
                  <a:gd name="connsiteY40" fmla="*/ 119931 h 463905"/>
                  <a:gd name="connsiteX41" fmla="*/ 114659 w 298365"/>
                  <a:gd name="connsiteY41" fmla="*/ 94890 h 463905"/>
                  <a:gd name="connsiteX42" fmla="*/ 115977 w 298365"/>
                  <a:gd name="connsiteY42" fmla="*/ 94890 h 463905"/>
                  <a:gd name="connsiteX43" fmla="*/ 148924 w 298365"/>
                  <a:gd name="connsiteY43" fmla="*/ 84347 h 463905"/>
                  <a:gd name="connsiteX44" fmla="*/ 164740 w 298365"/>
                  <a:gd name="connsiteY44" fmla="*/ 75121 h 463905"/>
                  <a:gd name="connsiteX45" fmla="*/ 179236 w 298365"/>
                  <a:gd name="connsiteY45" fmla="*/ 71168 h 463905"/>
                  <a:gd name="connsiteX46" fmla="*/ 184508 w 298365"/>
                  <a:gd name="connsiteY46" fmla="*/ 68532 h 463905"/>
                  <a:gd name="connsiteX47" fmla="*/ 239860 w 298365"/>
                  <a:gd name="connsiteY47" fmla="*/ 25041 h 463905"/>
                  <a:gd name="connsiteX48" fmla="*/ 250404 w 298365"/>
                  <a:gd name="connsiteY48" fmla="*/ 21087 h 463905"/>
                  <a:gd name="connsiteX49" fmla="*/ 262265 w 298365"/>
                  <a:gd name="connsiteY49" fmla="*/ 15815 h 463905"/>
                  <a:gd name="connsiteX50" fmla="*/ 287305 w 298365"/>
                  <a:gd name="connsiteY50" fmla="*/ 0 h 463905"/>
                  <a:gd name="connsiteX51" fmla="*/ 295213 w 298365"/>
                  <a:gd name="connsiteY51" fmla="*/ 3954 h 463905"/>
                  <a:gd name="connsiteX52" fmla="*/ 297849 w 298365"/>
                  <a:gd name="connsiteY52" fmla="*/ 15815 h 463905"/>
                  <a:gd name="connsiteX53" fmla="*/ 292577 w 298365"/>
                  <a:gd name="connsiteY53" fmla="*/ 32948 h 463905"/>
                  <a:gd name="connsiteX54" fmla="*/ 287305 w 298365"/>
                  <a:gd name="connsiteY54" fmla="*/ 54035 h 463905"/>
                  <a:gd name="connsiteX55" fmla="*/ 271490 w 298365"/>
                  <a:gd name="connsiteY55" fmla="*/ 105433 h 463905"/>
                  <a:gd name="connsiteX56" fmla="*/ 266218 w 298365"/>
                  <a:gd name="connsiteY56" fmla="*/ 108069 h 463905"/>
                  <a:gd name="connsiteX57" fmla="*/ 263583 w 298365"/>
                  <a:gd name="connsiteY57" fmla="*/ 109387 h 463905"/>
                  <a:gd name="connsiteX58" fmla="*/ 242496 w 298365"/>
                  <a:gd name="connsiteY58" fmla="*/ 121248 h 463905"/>
                  <a:gd name="connsiteX59" fmla="*/ 254358 w 298365"/>
                  <a:gd name="connsiteY59" fmla="*/ 144971 h 463905"/>
                  <a:gd name="connsiteX60" fmla="*/ 239860 w 298365"/>
                  <a:gd name="connsiteY60" fmla="*/ 170011 h 463905"/>
                  <a:gd name="connsiteX61" fmla="*/ 233270 w 298365"/>
                  <a:gd name="connsiteY61" fmla="*/ 175282 h 463905"/>
                  <a:gd name="connsiteX62" fmla="*/ 241178 w 298365"/>
                  <a:gd name="connsiteY62" fmla="*/ 179237 h 463905"/>
                  <a:gd name="connsiteX63" fmla="*/ 245132 w 298365"/>
                  <a:gd name="connsiteY63" fmla="*/ 192416 h 463905"/>
                  <a:gd name="connsiteX64" fmla="*/ 245132 w 298365"/>
                  <a:gd name="connsiteY64" fmla="*/ 193733 h 463905"/>
                  <a:gd name="connsiteX65" fmla="*/ 247768 w 298365"/>
                  <a:gd name="connsiteY65" fmla="*/ 192416 h 463905"/>
                  <a:gd name="connsiteX66" fmla="*/ 271490 w 298365"/>
                  <a:gd name="connsiteY66" fmla="*/ 185826 h 463905"/>
                  <a:gd name="connsiteX67" fmla="*/ 284669 w 298365"/>
                  <a:gd name="connsiteY67" fmla="*/ 192416 h 463905"/>
                  <a:gd name="connsiteX68" fmla="*/ 285987 w 298365"/>
                  <a:gd name="connsiteY68" fmla="*/ 210866 h 463905"/>
                  <a:gd name="connsiteX69" fmla="*/ 255675 w 298365"/>
                  <a:gd name="connsiteY69" fmla="*/ 258312 h 463905"/>
                  <a:gd name="connsiteX70" fmla="*/ 251722 w 298365"/>
                  <a:gd name="connsiteY70" fmla="*/ 258312 h 463905"/>
                  <a:gd name="connsiteX71" fmla="*/ 245132 w 298365"/>
                  <a:gd name="connsiteY71" fmla="*/ 256993 h 463905"/>
                  <a:gd name="connsiteX72" fmla="*/ 243814 w 298365"/>
                  <a:gd name="connsiteY72" fmla="*/ 259629 h 463905"/>
                  <a:gd name="connsiteX73" fmla="*/ 241178 w 298365"/>
                  <a:gd name="connsiteY73" fmla="*/ 264901 h 463905"/>
                  <a:gd name="connsiteX74" fmla="*/ 230635 w 298365"/>
                  <a:gd name="connsiteY74" fmla="*/ 274126 h 463905"/>
                  <a:gd name="connsiteX75" fmla="*/ 218774 w 298365"/>
                  <a:gd name="connsiteY75" fmla="*/ 262265 h 463905"/>
                  <a:gd name="connsiteX76" fmla="*/ 216138 w 298365"/>
                  <a:gd name="connsiteY76" fmla="*/ 246450 h 463905"/>
                  <a:gd name="connsiteX77" fmla="*/ 214820 w 298365"/>
                  <a:gd name="connsiteY77" fmla="*/ 241178 h 463905"/>
                  <a:gd name="connsiteX78" fmla="*/ 210867 w 298365"/>
                  <a:gd name="connsiteY78" fmla="*/ 264901 h 463905"/>
                  <a:gd name="connsiteX79" fmla="*/ 213502 w 298365"/>
                  <a:gd name="connsiteY79" fmla="*/ 297849 h 463905"/>
                  <a:gd name="connsiteX80" fmla="*/ 193733 w 298365"/>
                  <a:gd name="connsiteY80" fmla="*/ 317618 h 463905"/>
                  <a:gd name="connsiteX81" fmla="*/ 192415 w 298365"/>
                  <a:gd name="connsiteY81" fmla="*/ 317618 h 463905"/>
                  <a:gd name="connsiteX82" fmla="*/ 181872 w 298365"/>
                  <a:gd name="connsiteY82" fmla="*/ 325525 h 463905"/>
                  <a:gd name="connsiteX83" fmla="*/ 170011 w 298365"/>
                  <a:gd name="connsiteY83" fmla="*/ 366380 h 463905"/>
                  <a:gd name="connsiteX84" fmla="*/ 164740 w 298365"/>
                  <a:gd name="connsiteY84" fmla="*/ 413825 h 463905"/>
                  <a:gd name="connsiteX85" fmla="*/ 162104 w 298365"/>
                  <a:gd name="connsiteY85" fmla="*/ 429640 h 463905"/>
                  <a:gd name="connsiteX86" fmla="*/ 159468 w 298365"/>
                  <a:gd name="connsiteY86" fmla="*/ 446773 h 463905"/>
                  <a:gd name="connsiteX87" fmla="*/ 158150 w 298365"/>
                  <a:gd name="connsiteY87" fmla="*/ 449409 h 463905"/>
                  <a:gd name="connsiteX88" fmla="*/ 147606 w 298365"/>
                  <a:gd name="connsiteY88" fmla="*/ 462588 h 463905"/>
                  <a:gd name="connsiteX89" fmla="*/ 139699 w 298365"/>
                  <a:gd name="connsiteY89" fmla="*/ 458634 h 463905"/>
                  <a:gd name="connsiteX90" fmla="*/ 134427 w 298365"/>
                  <a:gd name="connsiteY90" fmla="*/ 459952 h 463905"/>
                  <a:gd name="connsiteX91" fmla="*/ 129156 w 298365"/>
                  <a:gd name="connsiteY91" fmla="*/ 459952 h 463905"/>
                  <a:gd name="connsiteX92" fmla="*/ 126520 w 298365"/>
                  <a:gd name="connsiteY92" fmla="*/ 459952 h 463905"/>
                  <a:gd name="connsiteX93" fmla="*/ 115977 w 298365"/>
                  <a:gd name="connsiteY93" fmla="*/ 461270 h 463905"/>
                  <a:gd name="connsiteX94" fmla="*/ 110705 w 298365"/>
                  <a:gd name="connsiteY94" fmla="*/ 461270 h 463905"/>
                  <a:gd name="connsiteX95" fmla="*/ 105433 w 298365"/>
                  <a:gd name="connsiteY95" fmla="*/ 461270 h 463905"/>
                  <a:gd name="connsiteX96" fmla="*/ 102798 w 298365"/>
                  <a:gd name="connsiteY96" fmla="*/ 462588 h 463905"/>
                  <a:gd name="connsiteX97" fmla="*/ 94890 w 298365"/>
                  <a:gd name="connsiteY97" fmla="*/ 463906 h 463905"/>
                  <a:gd name="connsiteX98" fmla="*/ 92254 w 298365"/>
                  <a:gd name="connsiteY98" fmla="*/ 463906 h 463905"/>
                  <a:gd name="connsiteX99" fmla="*/ 86982 w 298365"/>
                  <a:gd name="connsiteY99" fmla="*/ 463906 h 463905"/>
                  <a:gd name="connsiteX100" fmla="*/ 85664 w 298365"/>
                  <a:gd name="connsiteY100" fmla="*/ 463906 h 463905"/>
                  <a:gd name="connsiteX101" fmla="*/ 80393 w 298365"/>
                  <a:gd name="connsiteY101" fmla="*/ 462588 h 463905"/>
                  <a:gd name="connsiteX102" fmla="*/ 65896 w 298365"/>
                  <a:gd name="connsiteY102" fmla="*/ 433594 h 463905"/>
                  <a:gd name="connsiteX103" fmla="*/ 68532 w 298365"/>
                  <a:gd name="connsiteY103" fmla="*/ 433594 h 463905"/>
                  <a:gd name="connsiteX104" fmla="*/ 72485 w 298365"/>
                  <a:gd name="connsiteY104" fmla="*/ 433594 h 463905"/>
                  <a:gd name="connsiteX105" fmla="*/ 72485 w 298365"/>
                  <a:gd name="connsiteY105" fmla="*/ 440183 h 463905"/>
                  <a:gd name="connsiteX106" fmla="*/ 77757 w 298365"/>
                  <a:gd name="connsiteY106" fmla="*/ 452044 h 463905"/>
                  <a:gd name="connsiteX107" fmla="*/ 84346 w 298365"/>
                  <a:gd name="connsiteY107" fmla="*/ 452044 h 463905"/>
                  <a:gd name="connsiteX108" fmla="*/ 85664 w 298365"/>
                  <a:gd name="connsiteY108" fmla="*/ 452044 h 463905"/>
                  <a:gd name="connsiteX109" fmla="*/ 92254 w 298365"/>
                  <a:gd name="connsiteY109" fmla="*/ 450727 h 463905"/>
                  <a:gd name="connsiteX110" fmla="*/ 94890 w 298365"/>
                  <a:gd name="connsiteY110" fmla="*/ 450727 h 463905"/>
                  <a:gd name="connsiteX111" fmla="*/ 100162 w 298365"/>
                  <a:gd name="connsiteY111" fmla="*/ 449409 h 463905"/>
                  <a:gd name="connsiteX112" fmla="*/ 104115 w 298365"/>
                  <a:gd name="connsiteY112" fmla="*/ 448091 h 463905"/>
                  <a:gd name="connsiteX113" fmla="*/ 110705 w 298365"/>
                  <a:gd name="connsiteY113" fmla="*/ 448091 h 463905"/>
                  <a:gd name="connsiteX114" fmla="*/ 115977 w 298365"/>
                  <a:gd name="connsiteY114" fmla="*/ 448091 h 463905"/>
                  <a:gd name="connsiteX115" fmla="*/ 123884 w 298365"/>
                  <a:gd name="connsiteY115" fmla="*/ 448091 h 463905"/>
                  <a:gd name="connsiteX116" fmla="*/ 126520 w 298365"/>
                  <a:gd name="connsiteY116" fmla="*/ 448091 h 463905"/>
                  <a:gd name="connsiteX117" fmla="*/ 129156 w 298365"/>
                  <a:gd name="connsiteY117" fmla="*/ 448091 h 463905"/>
                  <a:gd name="connsiteX118" fmla="*/ 127838 w 298365"/>
                  <a:gd name="connsiteY118" fmla="*/ 441501 h 463905"/>
                  <a:gd name="connsiteX119" fmla="*/ 127838 w 298365"/>
                  <a:gd name="connsiteY119" fmla="*/ 421732 h 463905"/>
                  <a:gd name="connsiteX120" fmla="*/ 129156 w 298365"/>
                  <a:gd name="connsiteY120" fmla="*/ 419096 h 463905"/>
                  <a:gd name="connsiteX121" fmla="*/ 133109 w 298365"/>
                  <a:gd name="connsiteY121" fmla="*/ 403282 h 463905"/>
                  <a:gd name="connsiteX122" fmla="*/ 138381 w 298365"/>
                  <a:gd name="connsiteY122" fmla="*/ 419096 h 463905"/>
                  <a:gd name="connsiteX123" fmla="*/ 143653 w 298365"/>
                  <a:gd name="connsiteY123" fmla="*/ 444137 h 463905"/>
                  <a:gd name="connsiteX124" fmla="*/ 144971 w 298365"/>
                  <a:gd name="connsiteY124" fmla="*/ 450727 h 463905"/>
                  <a:gd name="connsiteX125" fmla="*/ 146288 w 298365"/>
                  <a:gd name="connsiteY125" fmla="*/ 445455 h 463905"/>
                  <a:gd name="connsiteX126" fmla="*/ 147606 w 298365"/>
                  <a:gd name="connsiteY126" fmla="*/ 442819 h 463905"/>
                  <a:gd name="connsiteX127" fmla="*/ 150242 w 298365"/>
                  <a:gd name="connsiteY127" fmla="*/ 428322 h 463905"/>
                  <a:gd name="connsiteX128" fmla="*/ 154196 w 298365"/>
                  <a:gd name="connsiteY128" fmla="*/ 408553 h 463905"/>
                  <a:gd name="connsiteX129" fmla="*/ 158150 w 298365"/>
                  <a:gd name="connsiteY129" fmla="*/ 370334 h 463905"/>
                  <a:gd name="connsiteX130" fmla="*/ 173964 w 298365"/>
                  <a:gd name="connsiteY130" fmla="*/ 317618 h 463905"/>
                  <a:gd name="connsiteX131" fmla="*/ 185826 w 298365"/>
                  <a:gd name="connsiteY131" fmla="*/ 309710 h 463905"/>
                  <a:gd name="connsiteX132" fmla="*/ 187143 w 298365"/>
                  <a:gd name="connsiteY132" fmla="*/ 309710 h 463905"/>
                  <a:gd name="connsiteX133" fmla="*/ 202959 w 298365"/>
                  <a:gd name="connsiteY133" fmla="*/ 296531 h 463905"/>
                  <a:gd name="connsiteX134" fmla="*/ 201641 w 298365"/>
                  <a:gd name="connsiteY134" fmla="*/ 267536 h 463905"/>
                  <a:gd name="connsiteX135" fmla="*/ 214820 w 298365"/>
                  <a:gd name="connsiteY135" fmla="*/ 229317 h 463905"/>
                  <a:gd name="connsiteX136" fmla="*/ 217456 w 298365"/>
                  <a:gd name="connsiteY136" fmla="*/ 229317 h 463905"/>
                  <a:gd name="connsiteX137" fmla="*/ 225363 w 298365"/>
                  <a:gd name="connsiteY137" fmla="*/ 245132 h 463905"/>
                  <a:gd name="connsiteX138" fmla="*/ 227999 w 298365"/>
                  <a:gd name="connsiteY138" fmla="*/ 259629 h 463905"/>
                  <a:gd name="connsiteX139" fmla="*/ 230635 w 298365"/>
                  <a:gd name="connsiteY139" fmla="*/ 264901 h 463905"/>
                  <a:gd name="connsiteX140" fmla="*/ 231953 w 298365"/>
                  <a:gd name="connsiteY140" fmla="*/ 260947 h 463905"/>
                  <a:gd name="connsiteX141" fmla="*/ 235906 w 298365"/>
                  <a:gd name="connsiteY141" fmla="*/ 254357 h 463905"/>
                  <a:gd name="connsiteX142" fmla="*/ 255675 w 298365"/>
                  <a:gd name="connsiteY142" fmla="*/ 250404 h 463905"/>
                  <a:gd name="connsiteX143" fmla="*/ 256994 w 298365"/>
                  <a:gd name="connsiteY143" fmla="*/ 250404 h 463905"/>
                  <a:gd name="connsiteX144" fmla="*/ 278080 w 298365"/>
                  <a:gd name="connsiteY144" fmla="*/ 209549 h 463905"/>
                  <a:gd name="connsiteX145" fmla="*/ 278080 w 298365"/>
                  <a:gd name="connsiteY145" fmla="*/ 199005 h 463905"/>
                  <a:gd name="connsiteX146" fmla="*/ 271490 w 298365"/>
                  <a:gd name="connsiteY146" fmla="*/ 196369 h 463905"/>
                  <a:gd name="connsiteX147" fmla="*/ 251722 w 298365"/>
                  <a:gd name="connsiteY147" fmla="*/ 201641 h 463905"/>
                  <a:gd name="connsiteX148" fmla="*/ 243814 w 298365"/>
                  <a:gd name="connsiteY148" fmla="*/ 204277 h 463905"/>
                  <a:gd name="connsiteX149" fmla="*/ 239860 w 298365"/>
                  <a:gd name="connsiteY149" fmla="*/ 204277 h 463905"/>
                  <a:gd name="connsiteX150" fmla="*/ 234589 w 298365"/>
                  <a:gd name="connsiteY150" fmla="*/ 204277 h 463905"/>
                  <a:gd name="connsiteX151" fmla="*/ 234589 w 298365"/>
                  <a:gd name="connsiteY151" fmla="*/ 199005 h 463905"/>
                  <a:gd name="connsiteX152" fmla="*/ 234589 w 298365"/>
                  <a:gd name="connsiteY152" fmla="*/ 196369 h 463905"/>
                  <a:gd name="connsiteX153" fmla="*/ 234589 w 298365"/>
                  <a:gd name="connsiteY153" fmla="*/ 195051 h 463905"/>
                  <a:gd name="connsiteX154" fmla="*/ 234589 w 298365"/>
                  <a:gd name="connsiteY154" fmla="*/ 191097 h 463905"/>
                  <a:gd name="connsiteX155" fmla="*/ 233270 w 298365"/>
                  <a:gd name="connsiteY155" fmla="*/ 185826 h 463905"/>
                  <a:gd name="connsiteX156" fmla="*/ 226681 w 298365"/>
                  <a:gd name="connsiteY156" fmla="*/ 184508 h 463905"/>
                  <a:gd name="connsiteX157" fmla="*/ 218774 w 298365"/>
                  <a:gd name="connsiteY157" fmla="*/ 184508 h 463905"/>
                  <a:gd name="connsiteX158" fmla="*/ 220091 w 298365"/>
                  <a:gd name="connsiteY158" fmla="*/ 179237 h 463905"/>
                  <a:gd name="connsiteX159" fmla="*/ 235906 w 298365"/>
                  <a:gd name="connsiteY159" fmla="*/ 162103 h 463905"/>
                  <a:gd name="connsiteX160" fmla="*/ 245132 w 298365"/>
                  <a:gd name="connsiteY160" fmla="*/ 144971 h 463905"/>
                  <a:gd name="connsiteX161" fmla="*/ 234589 w 298365"/>
                  <a:gd name="connsiteY161" fmla="*/ 127838 h 463905"/>
                  <a:gd name="connsiteX162" fmla="*/ 230635 w 298365"/>
                  <a:gd name="connsiteY162" fmla="*/ 123884 h 463905"/>
                  <a:gd name="connsiteX163" fmla="*/ 230635 w 298365"/>
                  <a:gd name="connsiteY163" fmla="*/ 122566 h 463905"/>
                  <a:gd name="connsiteX164" fmla="*/ 259629 w 298365"/>
                  <a:gd name="connsiteY164" fmla="*/ 101480 h 463905"/>
                  <a:gd name="connsiteX165" fmla="*/ 262265 w 298365"/>
                  <a:gd name="connsiteY165" fmla="*/ 100162 h 463905"/>
                  <a:gd name="connsiteX166" fmla="*/ 267537 w 298365"/>
                  <a:gd name="connsiteY166" fmla="*/ 97526 h 463905"/>
                  <a:gd name="connsiteX167" fmla="*/ 278080 w 298365"/>
                  <a:gd name="connsiteY167" fmla="*/ 55353 h 463905"/>
                  <a:gd name="connsiteX168" fmla="*/ 283352 w 298365"/>
                  <a:gd name="connsiteY168" fmla="*/ 28994 h 463905"/>
                  <a:gd name="connsiteX169" fmla="*/ 288623 w 298365"/>
                  <a:gd name="connsiteY169" fmla="*/ 13179 h 463905"/>
                  <a:gd name="connsiteX170" fmla="*/ 288623 w 298365"/>
                  <a:gd name="connsiteY170" fmla="*/ 9226 h 463905"/>
                  <a:gd name="connsiteX171" fmla="*/ 287305 w 298365"/>
                  <a:gd name="connsiteY171" fmla="*/ 9226 h 463905"/>
                  <a:gd name="connsiteX172" fmla="*/ 270173 w 298365"/>
                  <a:gd name="connsiteY172" fmla="*/ 21087 h 463905"/>
                  <a:gd name="connsiteX173" fmla="*/ 254358 w 298365"/>
                  <a:gd name="connsiteY173" fmla="*/ 30312 h 463905"/>
                  <a:gd name="connsiteX174" fmla="*/ 243814 w 298365"/>
                  <a:gd name="connsiteY174" fmla="*/ 34266 h 463905"/>
                  <a:gd name="connsiteX175" fmla="*/ 193733 w 298365"/>
                  <a:gd name="connsiteY175" fmla="*/ 72485 h 463905"/>
                  <a:gd name="connsiteX176" fmla="*/ 181872 w 298365"/>
                  <a:gd name="connsiteY176" fmla="*/ 79075 h 463905"/>
                  <a:gd name="connsiteX177" fmla="*/ 168693 w 298365"/>
                  <a:gd name="connsiteY177" fmla="*/ 81711 h 463905"/>
                  <a:gd name="connsiteX178" fmla="*/ 155514 w 298365"/>
                  <a:gd name="connsiteY178" fmla="*/ 89618 h 463905"/>
                  <a:gd name="connsiteX179" fmla="*/ 117294 w 298365"/>
                  <a:gd name="connsiteY179" fmla="*/ 102797 h 463905"/>
                  <a:gd name="connsiteX180" fmla="*/ 115977 w 298365"/>
                  <a:gd name="connsiteY180" fmla="*/ 102797 h 463905"/>
                  <a:gd name="connsiteX181" fmla="*/ 80393 w 298365"/>
                  <a:gd name="connsiteY181" fmla="*/ 123884 h 463905"/>
                  <a:gd name="connsiteX182" fmla="*/ 71167 w 298365"/>
                  <a:gd name="connsiteY182" fmla="*/ 134427 h 463905"/>
                  <a:gd name="connsiteX183" fmla="*/ 64578 w 298365"/>
                  <a:gd name="connsiteY183" fmla="*/ 143653 h 463905"/>
                  <a:gd name="connsiteX184" fmla="*/ 73803 w 298365"/>
                  <a:gd name="connsiteY184" fmla="*/ 159468 h 463905"/>
                  <a:gd name="connsiteX185" fmla="*/ 81711 w 298365"/>
                  <a:gd name="connsiteY185" fmla="*/ 166058 h 463905"/>
                  <a:gd name="connsiteX186" fmla="*/ 83029 w 298365"/>
                  <a:gd name="connsiteY186" fmla="*/ 155514 h 463905"/>
                  <a:gd name="connsiteX187" fmla="*/ 102798 w 298365"/>
                  <a:gd name="connsiteY187" fmla="*/ 127838 h 463905"/>
                  <a:gd name="connsiteX188" fmla="*/ 108069 w 298365"/>
                  <a:gd name="connsiteY188" fmla="*/ 123884 h 463905"/>
                  <a:gd name="connsiteX189" fmla="*/ 131791 w 298365"/>
                  <a:gd name="connsiteY189" fmla="*/ 121248 h 463905"/>
                  <a:gd name="connsiteX190" fmla="*/ 156832 w 298365"/>
                  <a:gd name="connsiteY190" fmla="*/ 118612 h 463905"/>
                  <a:gd name="connsiteX191" fmla="*/ 185826 w 298365"/>
                  <a:gd name="connsiteY191" fmla="*/ 112023 h 463905"/>
                  <a:gd name="connsiteX192" fmla="*/ 193733 w 298365"/>
                  <a:gd name="connsiteY192" fmla="*/ 112023 h 463905"/>
                  <a:gd name="connsiteX193" fmla="*/ 199005 w 298365"/>
                  <a:gd name="connsiteY193" fmla="*/ 112023 h 463905"/>
                  <a:gd name="connsiteX194" fmla="*/ 199005 w 298365"/>
                  <a:gd name="connsiteY194" fmla="*/ 118612 h 463905"/>
                  <a:gd name="connsiteX195" fmla="*/ 197687 w 298365"/>
                  <a:gd name="connsiteY195" fmla="*/ 119931 h 463905"/>
                  <a:gd name="connsiteX196" fmla="*/ 196369 w 298365"/>
                  <a:gd name="connsiteY196" fmla="*/ 121248 h 463905"/>
                  <a:gd name="connsiteX197" fmla="*/ 196369 w 298365"/>
                  <a:gd name="connsiteY197" fmla="*/ 122566 h 463905"/>
                  <a:gd name="connsiteX198" fmla="*/ 195051 w 298365"/>
                  <a:gd name="connsiteY198" fmla="*/ 123884 h 463905"/>
                  <a:gd name="connsiteX199" fmla="*/ 166057 w 298365"/>
                  <a:gd name="connsiteY199" fmla="*/ 131791 h 463905"/>
                  <a:gd name="connsiteX200" fmla="*/ 159468 w 298365"/>
                  <a:gd name="connsiteY200" fmla="*/ 135745 h 463905"/>
                  <a:gd name="connsiteX201" fmla="*/ 158150 w 298365"/>
                  <a:gd name="connsiteY201" fmla="*/ 154196 h 463905"/>
                  <a:gd name="connsiteX202" fmla="*/ 163421 w 298365"/>
                  <a:gd name="connsiteY202" fmla="*/ 163422 h 463905"/>
                  <a:gd name="connsiteX203" fmla="*/ 164740 w 298365"/>
                  <a:gd name="connsiteY203" fmla="*/ 164739 h 463905"/>
                  <a:gd name="connsiteX204" fmla="*/ 170011 w 298365"/>
                  <a:gd name="connsiteY204" fmla="*/ 171329 h 463905"/>
                  <a:gd name="connsiteX205" fmla="*/ 172647 w 298365"/>
                  <a:gd name="connsiteY205" fmla="*/ 176601 h 463905"/>
                  <a:gd name="connsiteX206" fmla="*/ 173964 w 298365"/>
                  <a:gd name="connsiteY206" fmla="*/ 180554 h 463905"/>
                  <a:gd name="connsiteX207" fmla="*/ 170011 w 298365"/>
                  <a:gd name="connsiteY207" fmla="*/ 181872 h 463905"/>
                  <a:gd name="connsiteX208" fmla="*/ 164740 w 298365"/>
                  <a:gd name="connsiteY208" fmla="*/ 183190 h 463905"/>
                  <a:gd name="connsiteX209" fmla="*/ 154196 w 298365"/>
                  <a:gd name="connsiteY209" fmla="*/ 187144 h 463905"/>
                  <a:gd name="connsiteX210" fmla="*/ 148924 w 298365"/>
                  <a:gd name="connsiteY210" fmla="*/ 188461 h 463905"/>
                  <a:gd name="connsiteX211" fmla="*/ 138381 w 298365"/>
                  <a:gd name="connsiteY211" fmla="*/ 170011 h 463905"/>
                  <a:gd name="connsiteX212" fmla="*/ 135745 w 298365"/>
                  <a:gd name="connsiteY212" fmla="*/ 159468 h 463905"/>
                  <a:gd name="connsiteX213" fmla="*/ 133109 w 298365"/>
                  <a:gd name="connsiteY213" fmla="*/ 152878 h 463905"/>
                  <a:gd name="connsiteX214" fmla="*/ 129156 w 298365"/>
                  <a:gd name="connsiteY214" fmla="*/ 158150 h 463905"/>
                  <a:gd name="connsiteX215" fmla="*/ 127838 w 298365"/>
                  <a:gd name="connsiteY215" fmla="*/ 159468 h 463905"/>
                  <a:gd name="connsiteX216" fmla="*/ 125202 w 298365"/>
                  <a:gd name="connsiteY216" fmla="*/ 163422 h 463905"/>
                  <a:gd name="connsiteX217" fmla="*/ 108069 w 298365"/>
                  <a:gd name="connsiteY217" fmla="*/ 171329 h 463905"/>
                  <a:gd name="connsiteX218" fmla="*/ 101480 w 298365"/>
                  <a:gd name="connsiteY218" fmla="*/ 172647 h 463905"/>
                  <a:gd name="connsiteX219" fmla="*/ 101480 w 298365"/>
                  <a:gd name="connsiteY219" fmla="*/ 181872 h 463905"/>
                  <a:gd name="connsiteX220" fmla="*/ 102798 w 298365"/>
                  <a:gd name="connsiteY220" fmla="*/ 201641 h 463905"/>
                  <a:gd name="connsiteX221" fmla="*/ 101480 w 298365"/>
                  <a:gd name="connsiteY221" fmla="*/ 205595 h 463905"/>
                  <a:gd name="connsiteX222" fmla="*/ 97526 w 298365"/>
                  <a:gd name="connsiteY222" fmla="*/ 205595 h 463905"/>
                  <a:gd name="connsiteX223" fmla="*/ 75121 w 298365"/>
                  <a:gd name="connsiteY223" fmla="*/ 188461 h 463905"/>
                  <a:gd name="connsiteX224" fmla="*/ 59306 w 298365"/>
                  <a:gd name="connsiteY224" fmla="*/ 175282 h 463905"/>
                  <a:gd name="connsiteX225" fmla="*/ 48763 w 298365"/>
                  <a:gd name="connsiteY225" fmla="*/ 183190 h 463905"/>
                  <a:gd name="connsiteX226" fmla="*/ 46127 w 298365"/>
                  <a:gd name="connsiteY226" fmla="*/ 199005 h 463905"/>
                  <a:gd name="connsiteX227" fmla="*/ 30312 w 298365"/>
                  <a:gd name="connsiteY227" fmla="*/ 241178 h 463905"/>
                  <a:gd name="connsiteX228" fmla="*/ 26358 w 298365"/>
                  <a:gd name="connsiteY228" fmla="*/ 246450 h 463905"/>
                  <a:gd name="connsiteX229" fmla="*/ 30312 w 298365"/>
                  <a:gd name="connsiteY229" fmla="*/ 268855 h 463905"/>
                  <a:gd name="connsiteX230" fmla="*/ 32948 w 298365"/>
                  <a:gd name="connsiteY230" fmla="*/ 280715 h 463905"/>
                  <a:gd name="connsiteX231" fmla="*/ 23723 w 298365"/>
                  <a:gd name="connsiteY231" fmla="*/ 291259 h 463905"/>
                  <a:gd name="connsiteX232" fmla="*/ 18451 w 298365"/>
                  <a:gd name="connsiteY232" fmla="*/ 292577 h 463905"/>
                  <a:gd name="connsiteX233" fmla="*/ 15815 w 298365"/>
                  <a:gd name="connsiteY233" fmla="*/ 308392 h 463905"/>
                  <a:gd name="connsiteX234" fmla="*/ 14497 w 298365"/>
                  <a:gd name="connsiteY234" fmla="*/ 333432 h 463905"/>
                  <a:gd name="connsiteX235" fmla="*/ 14497 w 298365"/>
                  <a:gd name="connsiteY235" fmla="*/ 343976 h 463905"/>
                  <a:gd name="connsiteX236" fmla="*/ 17133 w 298365"/>
                  <a:gd name="connsiteY236" fmla="*/ 345294 h 463905"/>
                  <a:gd name="connsiteX237" fmla="*/ 21087 w 298365"/>
                  <a:gd name="connsiteY237" fmla="*/ 345294 h 463905"/>
                  <a:gd name="connsiteX238" fmla="*/ 22405 w 298365"/>
                  <a:gd name="connsiteY238" fmla="*/ 349247 h 463905"/>
                  <a:gd name="connsiteX239" fmla="*/ 21087 w 298365"/>
                  <a:gd name="connsiteY239" fmla="*/ 343976 h 463905"/>
                  <a:gd name="connsiteX240" fmla="*/ 26358 w 298365"/>
                  <a:gd name="connsiteY240" fmla="*/ 343976 h 463905"/>
                  <a:gd name="connsiteX241" fmla="*/ 51399 w 298365"/>
                  <a:gd name="connsiteY241" fmla="*/ 369016 h 463905"/>
                  <a:gd name="connsiteX242" fmla="*/ 51399 w 298365"/>
                  <a:gd name="connsiteY242" fmla="*/ 391421 h 463905"/>
                  <a:gd name="connsiteX243" fmla="*/ 48763 w 298365"/>
                  <a:gd name="connsiteY243" fmla="*/ 395374 h 463905"/>
                  <a:gd name="connsiteX244" fmla="*/ 43491 w 298365"/>
                  <a:gd name="connsiteY244" fmla="*/ 421732 h 463905"/>
                  <a:gd name="connsiteX245" fmla="*/ 43491 w 298365"/>
                  <a:gd name="connsiteY245" fmla="*/ 428322 h 463905"/>
                  <a:gd name="connsiteX246" fmla="*/ 43491 w 298365"/>
                  <a:gd name="connsiteY246" fmla="*/ 430958 h 463905"/>
                  <a:gd name="connsiteX247" fmla="*/ 50081 w 298365"/>
                  <a:gd name="connsiteY247" fmla="*/ 434911 h 463905"/>
                  <a:gd name="connsiteX248" fmla="*/ 50081 w 298365"/>
                  <a:gd name="connsiteY248" fmla="*/ 434911 h 463905"/>
                  <a:gd name="connsiteX249" fmla="*/ 51399 w 298365"/>
                  <a:gd name="connsiteY249" fmla="*/ 436230 h 463905"/>
                  <a:gd name="connsiteX250" fmla="*/ 54035 w 298365"/>
                  <a:gd name="connsiteY250" fmla="*/ 436230 h 463905"/>
                  <a:gd name="connsiteX251" fmla="*/ 55353 w 298365"/>
                  <a:gd name="connsiteY251" fmla="*/ 436230 h 463905"/>
                  <a:gd name="connsiteX252" fmla="*/ 60624 w 298365"/>
                  <a:gd name="connsiteY252" fmla="*/ 436230 h 463905"/>
                  <a:gd name="connsiteX253" fmla="*/ 64578 w 298365"/>
                  <a:gd name="connsiteY253" fmla="*/ 436230 h 463905"/>
                  <a:gd name="connsiteX254" fmla="*/ 65896 w 298365"/>
                  <a:gd name="connsiteY254" fmla="*/ 433594 h 463905"/>
                  <a:gd name="connsiteX255" fmla="*/ 65896 w 298365"/>
                  <a:gd name="connsiteY255" fmla="*/ 433594 h 463905"/>
                  <a:gd name="connsiteX256" fmla="*/ 127838 w 298365"/>
                  <a:gd name="connsiteY256" fmla="*/ 143653 h 463905"/>
                  <a:gd name="connsiteX257" fmla="*/ 139699 w 298365"/>
                  <a:gd name="connsiteY257" fmla="*/ 156832 h 463905"/>
                  <a:gd name="connsiteX258" fmla="*/ 142335 w 298365"/>
                  <a:gd name="connsiteY258" fmla="*/ 167375 h 463905"/>
                  <a:gd name="connsiteX259" fmla="*/ 144971 w 298365"/>
                  <a:gd name="connsiteY259" fmla="*/ 176601 h 463905"/>
                  <a:gd name="connsiteX260" fmla="*/ 154196 w 298365"/>
                  <a:gd name="connsiteY260" fmla="*/ 172647 h 463905"/>
                  <a:gd name="connsiteX261" fmla="*/ 151560 w 298365"/>
                  <a:gd name="connsiteY261" fmla="*/ 168693 h 463905"/>
                  <a:gd name="connsiteX262" fmla="*/ 150242 w 298365"/>
                  <a:gd name="connsiteY262" fmla="*/ 167375 h 463905"/>
                  <a:gd name="connsiteX263" fmla="*/ 143653 w 298365"/>
                  <a:gd name="connsiteY263" fmla="*/ 155514 h 463905"/>
                  <a:gd name="connsiteX264" fmla="*/ 146288 w 298365"/>
                  <a:gd name="connsiteY264" fmla="*/ 129155 h 463905"/>
                  <a:gd name="connsiteX265" fmla="*/ 125202 w 298365"/>
                  <a:gd name="connsiteY265" fmla="*/ 129155 h 463905"/>
                  <a:gd name="connsiteX266" fmla="*/ 117294 w 298365"/>
                  <a:gd name="connsiteY266" fmla="*/ 126520 h 463905"/>
                  <a:gd name="connsiteX267" fmla="*/ 113341 w 298365"/>
                  <a:gd name="connsiteY267" fmla="*/ 130474 h 463905"/>
                  <a:gd name="connsiteX268" fmla="*/ 108069 w 298365"/>
                  <a:gd name="connsiteY268" fmla="*/ 134427 h 463905"/>
                  <a:gd name="connsiteX269" fmla="*/ 90936 w 298365"/>
                  <a:gd name="connsiteY269" fmla="*/ 154196 h 463905"/>
                  <a:gd name="connsiteX270" fmla="*/ 89618 w 298365"/>
                  <a:gd name="connsiteY270" fmla="*/ 166058 h 463905"/>
                  <a:gd name="connsiteX271" fmla="*/ 96208 w 298365"/>
                  <a:gd name="connsiteY271" fmla="*/ 162103 h 463905"/>
                  <a:gd name="connsiteX272" fmla="*/ 104115 w 298365"/>
                  <a:gd name="connsiteY272" fmla="*/ 160786 h 463905"/>
                  <a:gd name="connsiteX273" fmla="*/ 114659 w 298365"/>
                  <a:gd name="connsiteY273" fmla="*/ 158150 h 463905"/>
                  <a:gd name="connsiteX274" fmla="*/ 117294 w 298365"/>
                  <a:gd name="connsiteY274" fmla="*/ 154196 h 463905"/>
                  <a:gd name="connsiteX275" fmla="*/ 117294 w 298365"/>
                  <a:gd name="connsiteY275" fmla="*/ 152878 h 463905"/>
                  <a:gd name="connsiteX276" fmla="*/ 127838 w 298365"/>
                  <a:gd name="connsiteY276" fmla="*/ 143653 h 4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298365" h="463905">
                    <a:moveTo>
                      <a:pt x="80393" y="462588"/>
                    </a:moveTo>
                    <a:cubicBezTo>
                      <a:pt x="79075" y="462588"/>
                      <a:pt x="76439" y="462588"/>
                      <a:pt x="75121" y="461270"/>
                    </a:cubicBezTo>
                    <a:cubicBezTo>
                      <a:pt x="64578" y="458634"/>
                      <a:pt x="63260" y="449409"/>
                      <a:pt x="63260" y="442819"/>
                    </a:cubicBezTo>
                    <a:lnTo>
                      <a:pt x="63260" y="442819"/>
                    </a:lnTo>
                    <a:cubicBezTo>
                      <a:pt x="60624" y="442819"/>
                      <a:pt x="59306" y="442819"/>
                      <a:pt x="57988" y="442819"/>
                    </a:cubicBezTo>
                    <a:cubicBezTo>
                      <a:pt x="56671" y="442819"/>
                      <a:pt x="55353" y="442819"/>
                      <a:pt x="54035" y="442819"/>
                    </a:cubicBezTo>
                    <a:cubicBezTo>
                      <a:pt x="51399" y="442819"/>
                      <a:pt x="48763" y="442819"/>
                      <a:pt x="46127" y="442819"/>
                    </a:cubicBezTo>
                    <a:cubicBezTo>
                      <a:pt x="43491" y="441501"/>
                      <a:pt x="42173" y="440183"/>
                      <a:pt x="40855" y="438865"/>
                    </a:cubicBezTo>
                    <a:cubicBezTo>
                      <a:pt x="40855" y="438865"/>
                      <a:pt x="39537" y="437547"/>
                      <a:pt x="36902" y="436230"/>
                    </a:cubicBezTo>
                    <a:lnTo>
                      <a:pt x="31630" y="433594"/>
                    </a:lnTo>
                    <a:lnTo>
                      <a:pt x="31630" y="428322"/>
                    </a:lnTo>
                    <a:cubicBezTo>
                      <a:pt x="31630" y="427004"/>
                      <a:pt x="31630" y="427004"/>
                      <a:pt x="31630" y="425686"/>
                    </a:cubicBezTo>
                    <a:cubicBezTo>
                      <a:pt x="31630" y="424368"/>
                      <a:pt x="31630" y="423051"/>
                      <a:pt x="31630" y="421732"/>
                    </a:cubicBezTo>
                    <a:cubicBezTo>
                      <a:pt x="30312" y="411189"/>
                      <a:pt x="30312" y="405917"/>
                      <a:pt x="36902" y="391421"/>
                    </a:cubicBezTo>
                    <a:cubicBezTo>
                      <a:pt x="38219" y="388785"/>
                      <a:pt x="38219" y="387467"/>
                      <a:pt x="39537" y="386149"/>
                    </a:cubicBezTo>
                    <a:cubicBezTo>
                      <a:pt x="43491" y="378241"/>
                      <a:pt x="43491" y="378241"/>
                      <a:pt x="39537" y="372969"/>
                    </a:cubicBezTo>
                    <a:cubicBezTo>
                      <a:pt x="28994" y="355837"/>
                      <a:pt x="25040" y="353201"/>
                      <a:pt x="22405" y="353201"/>
                    </a:cubicBezTo>
                    <a:cubicBezTo>
                      <a:pt x="21087" y="353201"/>
                      <a:pt x="21087" y="353201"/>
                      <a:pt x="19769" y="353201"/>
                    </a:cubicBezTo>
                    <a:lnTo>
                      <a:pt x="18451" y="353201"/>
                    </a:lnTo>
                    <a:cubicBezTo>
                      <a:pt x="17133" y="353201"/>
                      <a:pt x="14497" y="353201"/>
                      <a:pt x="13179" y="353201"/>
                    </a:cubicBezTo>
                    <a:cubicBezTo>
                      <a:pt x="7908" y="353201"/>
                      <a:pt x="5272" y="350566"/>
                      <a:pt x="2636" y="349247"/>
                    </a:cubicBezTo>
                    <a:cubicBezTo>
                      <a:pt x="-1318" y="343976"/>
                      <a:pt x="0" y="336068"/>
                      <a:pt x="1318" y="330797"/>
                    </a:cubicBezTo>
                    <a:cubicBezTo>
                      <a:pt x="2636" y="322889"/>
                      <a:pt x="2636" y="314982"/>
                      <a:pt x="2636" y="308392"/>
                    </a:cubicBezTo>
                    <a:cubicBezTo>
                      <a:pt x="2636" y="297849"/>
                      <a:pt x="1318" y="287305"/>
                      <a:pt x="10544" y="283351"/>
                    </a:cubicBezTo>
                    <a:cubicBezTo>
                      <a:pt x="11861" y="282034"/>
                      <a:pt x="14497" y="282034"/>
                      <a:pt x="15815" y="282034"/>
                    </a:cubicBezTo>
                    <a:cubicBezTo>
                      <a:pt x="15815" y="282034"/>
                      <a:pt x="17133" y="282034"/>
                      <a:pt x="17133" y="282034"/>
                    </a:cubicBezTo>
                    <a:cubicBezTo>
                      <a:pt x="17133" y="279398"/>
                      <a:pt x="15815" y="276762"/>
                      <a:pt x="14497" y="272808"/>
                    </a:cubicBezTo>
                    <a:cubicBezTo>
                      <a:pt x="10544" y="260947"/>
                      <a:pt x="7908" y="250404"/>
                      <a:pt x="11861" y="242496"/>
                    </a:cubicBezTo>
                    <a:cubicBezTo>
                      <a:pt x="13179" y="241178"/>
                      <a:pt x="14497" y="238543"/>
                      <a:pt x="15815" y="235907"/>
                    </a:cubicBezTo>
                    <a:cubicBezTo>
                      <a:pt x="31630" y="212185"/>
                      <a:pt x="31630" y="205595"/>
                      <a:pt x="30312" y="202959"/>
                    </a:cubicBezTo>
                    <a:cubicBezTo>
                      <a:pt x="26358" y="195051"/>
                      <a:pt x="27676" y="185826"/>
                      <a:pt x="32948" y="177918"/>
                    </a:cubicBezTo>
                    <a:cubicBezTo>
                      <a:pt x="38219" y="171329"/>
                      <a:pt x="44809" y="166058"/>
                      <a:pt x="51399" y="166058"/>
                    </a:cubicBezTo>
                    <a:cubicBezTo>
                      <a:pt x="57988" y="166058"/>
                      <a:pt x="63260" y="171329"/>
                      <a:pt x="73803" y="181872"/>
                    </a:cubicBezTo>
                    <a:cubicBezTo>
                      <a:pt x="79075" y="187144"/>
                      <a:pt x="83029" y="191097"/>
                      <a:pt x="85664" y="192416"/>
                    </a:cubicBezTo>
                    <a:cubicBezTo>
                      <a:pt x="85664" y="189780"/>
                      <a:pt x="84346" y="185826"/>
                      <a:pt x="84346" y="184508"/>
                    </a:cubicBezTo>
                    <a:cubicBezTo>
                      <a:pt x="84346" y="180554"/>
                      <a:pt x="83029" y="176601"/>
                      <a:pt x="84346" y="171329"/>
                    </a:cubicBezTo>
                    <a:cubicBezTo>
                      <a:pt x="83029" y="173965"/>
                      <a:pt x="80393" y="175282"/>
                      <a:pt x="76439" y="175282"/>
                    </a:cubicBezTo>
                    <a:cubicBezTo>
                      <a:pt x="71167" y="175282"/>
                      <a:pt x="67214" y="172647"/>
                      <a:pt x="61942" y="166058"/>
                    </a:cubicBezTo>
                    <a:cubicBezTo>
                      <a:pt x="55353" y="159468"/>
                      <a:pt x="50081" y="151560"/>
                      <a:pt x="51399" y="143653"/>
                    </a:cubicBezTo>
                    <a:cubicBezTo>
                      <a:pt x="51399" y="137063"/>
                      <a:pt x="55353" y="131791"/>
                      <a:pt x="61942" y="127838"/>
                    </a:cubicBezTo>
                    <a:cubicBezTo>
                      <a:pt x="64578" y="126520"/>
                      <a:pt x="67214" y="122566"/>
                      <a:pt x="69850" y="119931"/>
                    </a:cubicBezTo>
                    <a:cubicBezTo>
                      <a:pt x="77757" y="109387"/>
                      <a:pt x="88300" y="94890"/>
                      <a:pt x="114659" y="94890"/>
                    </a:cubicBezTo>
                    <a:lnTo>
                      <a:pt x="115977" y="94890"/>
                    </a:lnTo>
                    <a:cubicBezTo>
                      <a:pt x="133109" y="94890"/>
                      <a:pt x="141017" y="89618"/>
                      <a:pt x="148924" y="84347"/>
                    </a:cubicBezTo>
                    <a:cubicBezTo>
                      <a:pt x="154196" y="80393"/>
                      <a:pt x="158150" y="77757"/>
                      <a:pt x="164740" y="75121"/>
                    </a:cubicBezTo>
                    <a:cubicBezTo>
                      <a:pt x="171329" y="72485"/>
                      <a:pt x="176600" y="72485"/>
                      <a:pt x="179236" y="71168"/>
                    </a:cubicBezTo>
                    <a:cubicBezTo>
                      <a:pt x="183190" y="71168"/>
                      <a:pt x="183190" y="71168"/>
                      <a:pt x="184508" y="68532"/>
                    </a:cubicBezTo>
                    <a:cubicBezTo>
                      <a:pt x="191098" y="57989"/>
                      <a:pt x="217456" y="32948"/>
                      <a:pt x="239860" y="25041"/>
                    </a:cubicBezTo>
                    <a:cubicBezTo>
                      <a:pt x="243814" y="23722"/>
                      <a:pt x="247768" y="22405"/>
                      <a:pt x="250404" y="21087"/>
                    </a:cubicBezTo>
                    <a:cubicBezTo>
                      <a:pt x="259629" y="17133"/>
                      <a:pt x="259629" y="17133"/>
                      <a:pt x="262265" y="15815"/>
                    </a:cubicBezTo>
                    <a:cubicBezTo>
                      <a:pt x="264901" y="11862"/>
                      <a:pt x="276762" y="0"/>
                      <a:pt x="287305" y="0"/>
                    </a:cubicBezTo>
                    <a:cubicBezTo>
                      <a:pt x="291259" y="0"/>
                      <a:pt x="293895" y="1318"/>
                      <a:pt x="295213" y="3954"/>
                    </a:cubicBezTo>
                    <a:cubicBezTo>
                      <a:pt x="297849" y="6590"/>
                      <a:pt x="299166" y="10543"/>
                      <a:pt x="297849" y="15815"/>
                    </a:cubicBezTo>
                    <a:cubicBezTo>
                      <a:pt x="296531" y="22405"/>
                      <a:pt x="293895" y="28994"/>
                      <a:pt x="292577" y="32948"/>
                    </a:cubicBezTo>
                    <a:cubicBezTo>
                      <a:pt x="289941" y="40856"/>
                      <a:pt x="287305" y="46127"/>
                      <a:pt x="287305" y="54035"/>
                    </a:cubicBezTo>
                    <a:cubicBezTo>
                      <a:pt x="288623" y="69849"/>
                      <a:pt x="291259" y="94890"/>
                      <a:pt x="271490" y="105433"/>
                    </a:cubicBezTo>
                    <a:cubicBezTo>
                      <a:pt x="270173" y="106751"/>
                      <a:pt x="268854" y="106751"/>
                      <a:pt x="266218" y="108069"/>
                    </a:cubicBezTo>
                    <a:lnTo>
                      <a:pt x="263583" y="109387"/>
                    </a:lnTo>
                    <a:cubicBezTo>
                      <a:pt x="251722" y="114659"/>
                      <a:pt x="246450" y="118612"/>
                      <a:pt x="242496" y="121248"/>
                    </a:cubicBezTo>
                    <a:cubicBezTo>
                      <a:pt x="250404" y="126520"/>
                      <a:pt x="254358" y="135745"/>
                      <a:pt x="254358" y="144971"/>
                    </a:cubicBezTo>
                    <a:cubicBezTo>
                      <a:pt x="254358" y="155514"/>
                      <a:pt x="249086" y="164739"/>
                      <a:pt x="239860" y="170011"/>
                    </a:cubicBezTo>
                    <a:cubicBezTo>
                      <a:pt x="237225" y="171329"/>
                      <a:pt x="234589" y="172647"/>
                      <a:pt x="233270" y="175282"/>
                    </a:cubicBezTo>
                    <a:cubicBezTo>
                      <a:pt x="235906" y="175282"/>
                      <a:pt x="238542" y="176601"/>
                      <a:pt x="241178" y="179237"/>
                    </a:cubicBezTo>
                    <a:cubicBezTo>
                      <a:pt x="245132" y="183190"/>
                      <a:pt x="245132" y="189780"/>
                      <a:pt x="245132" y="192416"/>
                    </a:cubicBezTo>
                    <a:cubicBezTo>
                      <a:pt x="245132" y="192416"/>
                      <a:pt x="245132" y="192416"/>
                      <a:pt x="245132" y="193733"/>
                    </a:cubicBezTo>
                    <a:cubicBezTo>
                      <a:pt x="246450" y="193733"/>
                      <a:pt x="246450" y="193733"/>
                      <a:pt x="247768" y="192416"/>
                    </a:cubicBezTo>
                    <a:cubicBezTo>
                      <a:pt x="254358" y="189780"/>
                      <a:pt x="263583" y="185826"/>
                      <a:pt x="271490" y="185826"/>
                    </a:cubicBezTo>
                    <a:cubicBezTo>
                      <a:pt x="279397" y="185826"/>
                      <a:pt x="283352" y="188461"/>
                      <a:pt x="284669" y="192416"/>
                    </a:cubicBezTo>
                    <a:cubicBezTo>
                      <a:pt x="288623" y="196369"/>
                      <a:pt x="288623" y="202959"/>
                      <a:pt x="285987" y="210866"/>
                    </a:cubicBezTo>
                    <a:cubicBezTo>
                      <a:pt x="278080" y="237224"/>
                      <a:pt x="271490" y="258312"/>
                      <a:pt x="255675" y="258312"/>
                    </a:cubicBezTo>
                    <a:cubicBezTo>
                      <a:pt x="254358" y="258312"/>
                      <a:pt x="253039" y="258312"/>
                      <a:pt x="251722" y="258312"/>
                    </a:cubicBezTo>
                    <a:cubicBezTo>
                      <a:pt x="250404" y="258312"/>
                      <a:pt x="246450" y="256993"/>
                      <a:pt x="245132" y="256993"/>
                    </a:cubicBezTo>
                    <a:cubicBezTo>
                      <a:pt x="245132" y="256993"/>
                      <a:pt x="245132" y="256993"/>
                      <a:pt x="243814" y="259629"/>
                    </a:cubicBezTo>
                    <a:cubicBezTo>
                      <a:pt x="242496" y="260947"/>
                      <a:pt x="242496" y="262265"/>
                      <a:pt x="241178" y="264901"/>
                    </a:cubicBezTo>
                    <a:cubicBezTo>
                      <a:pt x="239860" y="268855"/>
                      <a:pt x="237225" y="274126"/>
                      <a:pt x="230635" y="274126"/>
                    </a:cubicBezTo>
                    <a:cubicBezTo>
                      <a:pt x="222727" y="274126"/>
                      <a:pt x="220091" y="266219"/>
                      <a:pt x="218774" y="262265"/>
                    </a:cubicBezTo>
                    <a:cubicBezTo>
                      <a:pt x="217456" y="256993"/>
                      <a:pt x="216138" y="251722"/>
                      <a:pt x="216138" y="246450"/>
                    </a:cubicBezTo>
                    <a:cubicBezTo>
                      <a:pt x="216138" y="243814"/>
                      <a:pt x="216138" y="242496"/>
                      <a:pt x="214820" y="241178"/>
                    </a:cubicBezTo>
                    <a:cubicBezTo>
                      <a:pt x="210867" y="246450"/>
                      <a:pt x="208231" y="258312"/>
                      <a:pt x="210867" y="264901"/>
                    </a:cubicBezTo>
                    <a:cubicBezTo>
                      <a:pt x="214820" y="278080"/>
                      <a:pt x="213502" y="291259"/>
                      <a:pt x="213502" y="297849"/>
                    </a:cubicBezTo>
                    <a:cubicBezTo>
                      <a:pt x="212184" y="304439"/>
                      <a:pt x="205595" y="309710"/>
                      <a:pt x="193733" y="317618"/>
                    </a:cubicBezTo>
                    <a:lnTo>
                      <a:pt x="192415" y="317618"/>
                    </a:lnTo>
                    <a:cubicBezTo>
                      <a:pt x="188462" y="320253"/>
                      <a:pt x="184508" y="322889"/>
                      <a:pt x="181872" y="325525"/>
                    </a:cubicBezTo>
                    <a:cubicBezTo>
                      <a:pt x="173964" y="332114"/>
                      <a:pt x="164740" y="357155"/>
                      <a:pt x="170011" y="366380"/>
                    </a:cubicBezTo>
                    <a:cubicBezTo>
                      <a:pt x="179236" y="386149"/>
                      <a:pt x="166057" y="412507"/>
                      <a:pt x="164740" y="413825"/>
                    </a:cubicBezTo>
                    <a:cubicBezTo>
                      <a:pt x="163421" y="415143"/>
                      <a:pt x="163421" y="424368"/>
                      <a:pt x="162104" y="429640"/>
                    </a:cubicBezTo>
                    <a:cubicBezTo>
                      <a:pt x="160785" y="437547"/>
                      <a:pt x="160785" y="442819"/>
                      <a:pt x="159468" y="446773"/>
                    </a:cubicBezTo>
                    <a:lnTo>
                      <a:pt x="158150" y="449409"/>
                    </a:lnTo>
                    <a:cubicBezTo>
                      <a:pt x="156832" y="454680"/>
                      <a:pt x="154196" y="462588"/>
                      <a:pt x="147606" y="462588"/>
                    </a:cubicBezTo>
                    <a:cubicBezTo>
                      <a:pt x="143653" y="462588"/>
                      <a:pt x="142335" y="461270"/>
                      <a:pt x="139699" y="458634"/>
                    </a:cubicBezTo>
                    <a:lnTo>
                      <a:pt x="134427" y="459952"/>
                    </a:lnTo>
                    <a:cubicBezTo>
                      <a:pt x="133109" y="459952"/>
                      <a:pt x="131791" y="459952"/>
                      <a:pt x="129156" y="459952"/>
                    </a:cubicBezTo>
                    <a:cubicBezTo>
                      <a:pt x="127838" y="459952"/>
                      <a:pt x="126520" y="459952"/>
                      <a:pt x="126520" y="459952"/>
                    </a:cubicBezTo>
                    <a:cubicBezTo>
                      <a:pt x="122566" y="459952"/>
                      <a:pt x="119930" y="461270"/>
                      <a:pt x="115977" y="461270"/>
                    </a:cubicBezTo>
                    <a:lnTo>
                      <a:pt x="110705" y="461270"/>
                    </a:lnTo>
                    <a:cubicBezTo>
                      <a:pt x="109387" y="461270"/>
                      <a:pt x="106751" y="461270"/>
                      <a:pt x="105433" y="461270"/>
                    </a:cubicBezTo>
                    <a:cubicBezTo>
                      <a:pt x="104115" y="461270"/>
                      <a:pt x="104115" y="461270"/>
                      <a:pt x="102798" y="462588"/>
                    </a:cubicBezTo>
                    <a:cubicBezTo>
                      <a:pt x="100162" y="463906"/>
                      <a:pt x="97526" y="463906"/>
                      <a:pt x="94890" y="463906"/>
                    </a:cubicBezTo>
                    <a:cubicBezTo>
                      <a:pt x="93572" y="463906"/>
                      <a:pt x="92254" y="463906"/>
                      <a:pt x="92254" y="463906"/>
                    </a:cubicBezTo>
                    <a:cubicBezTo>
                      <a:pt x="89618" y="463906"/>
                      <a:pt x="88300" y="463906"/>
                      <a:pt x="86982" y="463906"/>
                    </a:cubicBezTo>
                    <a:lnTo>
                      <a:pt x="85664" y="463906"/>
                    </a:lnTo>
                    <a:cubicBezTo>
                      <a:pt x="85664" y="461270"/>
                      <a:pt x="83029" y="462588"/>
                      <a:pt x="80393" y="462588"/>
                    </a:cubicBezTo>
                    <a:close/>
                    <a:moveTo>
                      <a:pt x="65896" y="433594"/>
                    </a:moveTo>
                    <a:cubicBezTo>
                      <a:pt x="67214" y="433594"/>
                      <a:pt x="67214" y="433594"/>
                      <a:pt x="68532" y="433594"/>
                    </a:cubicBezTo>
                    <a:lnTo>
                      <a:pt x="72485" y="433594"/>
                    </a:lnTo>
                    <a:lnTo>
                      <a:pt x="72485" y="440183"/>
                    </a:lnTo>
                    <a:cubicBezTo>
                      <a:pt x="72485" y="448091"/>
                      <a:pt x="72485" y="450727"/>
                      <a:pt x="77757" y="452044"/>
                    </a:cubicBezTo>
                    <a:cubicBezTo>
                      <a:pt x="80393" y="453363"/>
                      <a:pt x="81711" y="452044"/>
                      <a:pt x="84346" y="452044"/>
                    </a:cubicBezTo>
                    <a:lnTo>
                      <a:pt x="85664" y="452044"/>
                    </a:lnTo>
                    <a:cubicBezTo>
                      <a:pt x="88300" y="450727"/>
                      <a:pt x="90936" y="450727"/>
                      <a:pt x="92254" y="450727"/>
                    </a:cubicBezTo>
                    <a:cubicBezTo>
                      <a:pt x="93572" y="450727"/>
                      <a:pt x="93572" y="450727"/>
                      <a:pt x="94890" y="450727"/>
                    </a:cubicBezTo>
                    <a:cubicBezTo>
                      <a:pt x="96208" y="450727"/>
                      <a:pt x="98844" y="450727"/>
                      <a:pt x="100162" y="449409"/>
                    </a:cubicBezTo>
                    <a:cubicBezTo>
                      <a:pt x="101480" y="449409"/>
                      <a:pt x="102798" y="448091"/>
                      <a:pt x="104115" y="448091"/>
                    </a:cubicBezTo>
                    <a:cubicBezTo>
                      <a:pt x="105433" y="448091"/>
                      <a:pt x="108069" y="448091"/>
                      <a:pt x="110705" y="448091"/>
                    </a:cubicBezTo>
                    <a:lnTo>
                      <a:pt x="115977" y="448091"/>
                    </a:lnTo>
                    <a:cubicBezTo>
                      <a:pt x="118612" y="448091"/>
                      <a:pt x="121248" y="448091"/>
                      <a:pt x="123884" y="448091"/>
                    </a:cubicBezTo>
                    <a:cubicBezTo>
                      <a:pt x="125202" y="448091"/>
                      <a:pt x="126520" y="448091"/>
                      <a:pt x="126520" y="448091"/>
                    </a:cubicBezTo>
                    <a:cubicBezTo>
                      <a:pt x="127838" y="448091"/>
                      <a:pt x="129156" y="448091"/>
                      <a:pt x="129156" y="448091"/>
                    </a:cubicBezTo>
                    <a:cubicBezTo>
                      <a:pt x="129156" y="445455"/>
                      <a:pt x="127838" y="442819"/>
                      <a:pt x="127838" y="441501"/>
                    </a:cubicBezTo>
                    <a:cubicBezTo>
                      <a:pt x="126520" y="432276"/>
                      <a:pt x="126520" y="429640"/>
                      <a:pt x="127838" y="421732"/>
                    </a:cubicBezTo>
                    <a:cubicBezTo>
                      <a:pt x="127838" y="420415"/>
                      <a:pt x="127838" y="419096"/>
                      <a:pt x="129156" y="419096"/>
                    </a:cubicBezTo>
                    <a:lnTo>
                      <a:pt x="133109" y="403282"/>
                    </a:lnTo>
                    <a:lnTo>
                      <a:pt x="138381" y="419096"/>
                    </a:lnTo>
                    <a:cubicBezTo>
                      <a:pt x="139699" y="424368"/>
                      <a:pt x="142335" y="434911"/>
                      <a:pt x="143653" y="444137"/>
                    </a:cubicBezTo>
                    <a:cubicBezTo>
                      <a:pt x="143653" y="445455"/>
                      <a:pt x="144971" y="449409"/>
                      <a:pt x="144971" y="450727"/>
                    </a:cubicBezTo>
                    <a:cubicBezTo>
                      <a:pt x="144971" y="449409"/>
                      <a:pt x="146288" y="446773"/>
                      <a:pt x="146288" y="445455"/>
                    </a:cubicBezTo>
                    <a:lnTo>
                      <a:pt x="147606" y="442819"/>
                    </a:lnTo>
                    <a:cubicBezTo>
                      <a:pt x="148924" y="440183"/>
                      <a:pt x="148924" y="433594"/>
                      <a:pt x="150242" y="428322"/>
                    </a:cubicBezTo>
                    <a:cubicBezTo>
                      <a:pt x="151560" y="417779"/>
                      <a:pt x="151560" y="411189"/>
                      <a:pt x="154196" y="408553"/>
                    </a:cubicBezTo>
                    <a:cubicBezTo>
                      <a:pt x="154196" y="408553"/>
                      <a:pt x="166057" y="386149"/>
                      <a:pt x="158150" y="370334"/>
                    </a:cubicBezTo>
                    <a:cubicBezTo>
                      <a:pt x="151560" y="355837"/>
                      <a:pt x="160785" y="326842"/>
                      <a:pt x="173964" y="317618"/>
                    </a:cubicBezTo>
                    <a:cubicBezTo>
                      <a:pt x="177919" y="314982"/>
                      <a:pt x="181872" y="312346"/>
                      <a:pt x="185826" y="309710"/>
                    </a:cubicBezTo>
                    <a:lnTo>
                      <a:pt x="187143" y="309710"/>
                    </a:lnTo>
                    <a:cubicBezTo>
                      <a:pt x="193733" y="305756"/>
                      <a:pt x="202959" y="300484"/>
                      <a:pt x="202959" y="296531"/>
                    </a:cubicBezTo>
                    <a:cubicBezTo>
                      <a:pt x="204277" y="289941"/>
                      <a:pt x="205595" y="279398"/>
                      <a:pt x="201641" y="267536"/>
                    </a:cubicBezTo>
                    <a:cubicBezTo>
                      <a:pt x="197687" y="255676"/>
                      <a:pt x="204277" y="233271"/>
                      <a:pt x="214820" y="229317"/>
                    </a:cubicBezTo>
                    <a:cubicBezTo>
                      <a:pt x="216138" y="229317"/>
                      <a:pt x="216138" y="229317"/>
                      <a:pt x="217456" y="229317"/>
                    </a:cubicBezTo>
                    <a:cubicBezTo>
                      <a:pt x="224046" y="229317"/>
                      <a:pt x="224046" y="237224"/>
                      <a:pt x="225363" y="245132"/>
                    </a:cubicBezTo>
                    <a:cubicBezTo>
                      <a:pt x="225363" y="249086"/>
                      <a:pt x="226681" y="254357"/>
                      <a:pt x="227999" y="259629"/>
                    </a:cubicBezTo>
                    <a:cubicBezTo>
                      <a:pt x="229317" y="262265"/>
                      <a:pt x="229317" y="264901"/>
                      <a:pt x="230635" y="264901"/>
                    </a:cubicBezTo>
                    <a:cubicBezTo>
                      <a:pt x="230635" y="264901"/>
                      <a:pt x="231953" y="262265"/>
                      <a:pt x="231953" y="260947"/>
                    </a:cubicBezTo>
                    <a:cubicBezTo>
                      <a:pt x="233270" y="258312"/>
                      <a:pt x="234589" y="256993"/>
                      <a:pt x="235906" y="254357"/>
                    </a:cubicBezTo>
                    <a:cubicBezTo>
                      <a:pt x="239860" y="247768"/>
                      <a:pt x="243814" y="247768"/>
                      <a:pt x="255675" y="250404"/>
                    </a:cubicBezTo>
                    <a:cubicBezTo>
                      <a:pt x="255675" y="250404"/>
                      <a:pt x="256994" y="250404"/>
                      <a:pt x="256994" y="250404"/>
                    </a:cubicBezTo>
                    <a:cubicBezTo>
                      <a:pt x="264901" y="250404"/>
                      <a:pt x="271490" y="234588"/>
                      <a:pt x="278080" y="209549"/>
                    </a:cubicBezTo>
                    <a:cubicBezTo>
                      <a:pt x="279397" y="204277"/>
                      <a:pt x="279397" y="200323"/>
                      <a:pt x="278080" y="199005"/>
                    </a:cubicBezTo>
                    <a:cubicBezTo>
                      <a:pt x="278080" y="199005"/>
                      <a:pt x="276762" y="196369"/>
                      <a:pt x="271490" y="196369"/>
                    </a:cubicBezTo>
                    <a:cubicBezTo>
                      <a:pt x="264901" y="196369"/>
                      <a:pt x="256994" y="199005"/>
                      <a:pt x="251722" y="201641"/>
                    </a:cubicBezTo>
                    <a:cubicBezTo>
                      <a:pt x="249086" y="202959"/>
                      <a:pt x="246450" y="204277"/>
                      <a:pt x="243814" y="204277"/>
                    </a:cubicBezTo>
                    <a:cubicBezTo>
                      <a:pt x="242496" y="204277"/>
                      <a:pt x="241178" y="204277"/>
                      <a:pt x="239860" y="204277"/>
                    </a:cubicBezTo>
                    <a:lnTo>
                      <a:pt x="234589" y="204277"/>
                    </a:lnTo>
                    <a:lnTo>
                      <a:pt x="234589" y="199005"/>
                    </a:lnTo>
                    <a:cubicBezTo>
                      <a:pt x="234589" y="197687"/>
                      <a:pt x="234589" y="197687"/>
                      <a:pt x="234589" y="196369"/>
                    </a:cubicBezTo>
                    <a:lnTo>
                      <a:pt x="234589" y="195051"/>
                    </a:lnTo>
                    <a:cubicBezTo>
                      <a:pt x="234589" y="193733"/>
                      <a:pt x="234589" y="192416"/>
                      <a:pt x="234589" y="191097"/>
                    </a:cubicBezTo>
                    <a:cubicBezTo>
                      <a:pt x="234589" y="189780"/>
                      <a:pt x="234589" y="187144"/>
                      <a:pt x="233270" y="185826"/>
                    </a:cubicBezTo>
                    <a:cubicBezTo>
                      <a:pt x="231953" y="184508"/>
                      <a:pt x="229317" y="184508"/>
                      <a:pt x="226681" y="184508"/>
                    </a:cubicBezTo>
                    <a:lnTo>
                      <a:pt x="218774" y="184508"/>
                    </a:lnTo>
                    <a:lnTo>
                      <a:pt x="220091" y="179237"/>
                    </a:lnTo>
                    <a:cubicBezTo>
                      <a:pt x="220091" y="175282"/>
                      <a:pt x="226681" y="167375"/>
                      <a:pt x="235906" y="162103"/>
                    </a:cubicBezTo>
                    <a:cubicBezTo>
                      <a:pt x="241178" y="159468"/>
                      <a:pt x="245132" y="152878"/>
                      <a:pt x="245132" y="144971"/>
                    </a:cubicBezTo>
                    <a:cubicBezTo>
                      <a:pt x="245132" y="137063"/>
                      <a:pt x="241178" y="131791"/>
                      <a:pt x="234589" y="127838"/>
                    </a:cubicBezTo>
                    <a:cubicBezTo>
                      <a:pt x="231953" y="126520"/>
                      <a:pt x="230635" y="125202"/>
                      <a:pt x="230635" y="123884"/>
                    </a:cubicBezTo>
                    <a:lnTo>
                      <a:pt x="230635" y="122566"/>
                    </a:lnTo>
                    <a:cubicBezTo>
                      <a:pt x="230635" y="117295"/>
                      <a:pt x="234589" y="113341"/>
                      <a:pt x="259629" y="101480"/>
                    </a:cubicBezTo>
                    <a:lnTo>
                      <a:pt x="262265" y="100162"/>
                    </a:lnTo>
                    <a:cubicBezTo>
                      <a:pt x="263583" y="98844"/>
                      <a:pt x="266218" y="98844"/>
                      <a:pt x="267537" y="97526"/>
                    </a:cubicBezTo>
                    <a:cubicBezTo>
                      <a:pt x="282033" y="89618"/>
                      <a:pt x="279397" y="71168"/>
                      <a:pt x="278080" y="55353"/>
                    </a:cubicBezTo>
                    <a:cubicBezTo>
                      <a:pt x="276762" y="44809"/>
                      <a:pt x="280716" y="36901"/>
                      <a:pt x="283352" y="28994"/>
                    </a:cubicBezTo>
                    <a:cubicBezTo>
                      <a:pt x="285987" y="23722"/>
                      <a:pt x="287305" y="18451"/>
                      <a:pt x="288623" y="13179"/>
                    </a:cubicBezTo>
                    <a:cubicBezTo>
                      <a:pt x="288623" y="11862"/>
                      <a:pt x="288623" y="10543"/>
                      <a:pt x="288623" y="9226"/>
                    </a:cubicBezTo>
                    <a:cubicBezTo>
                      <a:pt x="288623" y="9226"/>
                      <a:pt x="288623" y="9226"/>
                      <a:pt x="287305" y="9226"/>
                    </a:cubicBezTo>
                    <a:cubicBezTo>
                      <a:pt x="283352" y="9226"/>
                      <a:pt x="272808" y="17133"/>
                      <a:pt x="270173" y="21087"/>
                    </a:cubicBezTo>
                    <a:cubicBezTo>
                      <a:pt x="266218" y="26358"/>
                      <a:pt x="264901" y="26358"/>
                      <a:pt x="254358" y="30312"/>
                    </a:cubicBezTo>
                    <a:cubicBezTo>
                      <a:pt x="251722" y="31630"/>
                      <a:pt x="247768" y="32948"/>
                      <a:pt x="243814" y="34266"/>
                    </a:cubicBezTo>
                    <a:cubicBezTo>
                      <a:pt x="224046" y="40856"/>
                      <a:pt x="199005" y="64578"/>
                      <a:pt x="193733" y="72485"/>
                    </a:cubicBezTo>
                    <a:cubicBezTo>
                      <a:pt x="189779" y="77757"/>
                      <a:pt x="187143" y="79075"/>
                      <a:pt x="181872" y="79075"/>
                    </a:cubicBezTo>
                    <a:cubicBezTo>
                      <a:pt x="177919" y="79075"/>
                      <a:pt x="173964" y="80393"/>
                      <a:pt x="168693" y="81711"/>
                    </a:cubicBezTo>
                    <a:cubicBezTo>
                      <a:pt x="163421" y="83028"/>
                      <a:pt x="159468" y="85664"/>
                      <a:pt x="155514" y="89618"/>
                    </a:cubicBezTo>
                    <a:cubicBezTo>
                      <a:pt x="146288" y="96208"/>
                      <a:pt x="137063" y="102797"/>
                      <a:pt x="117294" y="102797"/>
                    </a:cubicBezTo>
                    <a:lnTo>
                      <a:pt x="115977" y="102797"/>
                    </a:lnTo>
                    <a:cubicBezTo>
                      <a:pt x="94890" y="102797"/>
                      <a:pt x="86982" y="113341"/>
                      <a:pt x="80393" y="123884"/>
                    </a:cubicBezTo>
                    <a:cubicBezTo>
                      <a:pt x="76439" y="127838"/>
                      <a:pt x="73803" y="131791"/>
                      <a:pt x="71167" y="134427"/>
                    </a:cubicBezTo>
                    <a:cubicBezTo>
                      <a:pt x="67214" y="138381"/>
                      <a:pt x="64578" y="141017"/>
                      <a:pt x="64578" y="143653"/>
                    </a:cubicBezTo>
                    <a:cubicBezTo>
                      <a:pt x="64578" y="148924"/>
                      <a:pt x="68532" y="154196"/>
                      <a:pt x="73803" y="159468"/>
                    </a:cubicBezTo>
                    <a:cubicBezTo>
                      <a:pt x="79075" y="164739"/>
                      <a:pt x="80393" y="166058"/>
                      <a:pt x="81711" y="166058"/>
                    </a:cubicBezTo>
                    <a:cubicBezTo>
                      <a:pt x="83029" y="164739"/>
                      <a:pt x="83029" y="158150"/>
                      <a:pt x="83029" y="155514"/>
                    </a:cubicBezTo>
                    <a:cubicBezTo>
                      <a:pt x="83029" y="144971"/>
                      <a:pt x="94890" y="134427"/>
                      <a:pt x="102798" y="127838"/>
                    </a:cubicBezTo>
                    <a:cubicBezTo>
                      <a:pt x="105433" y="126520"/>
                      <a:pt x="106751" y="125202"/>
                      <a:pt x="108069" y="123884"/>
                    </a:cubicBezTo>
                    <a:cubicBezTo>
                      <a:pt x="114659" y="117295"/>
                      <a:pt x="117294" y="114659"/>
                      <a:pt x="131791" y="121248"/>
                    </a:cubicBezTo>
                    <a:cubicBezTo>
                      <a:pt x="138381" y="123884"/>
                      <a:pt x="146288" y="121248"/>
                      <a:pt x="156832" y="118612"/>
                    </a:cubicBezTo>
                    <a:cubicBezTo>
                      <a:pt x="166057" y="115976"/>
                      <a:pt x="175283" y="113341"/>
                      <a:pt x="185826" y="112023"/>
                    </a:cubicBezTo>
                    <a:cubicBezTo>
                      <a:pt x="189779" y="112023"/>
                      <a:pt x="192415" y="112023"/>
                      <a:pt x="193733" y="112023"/>
                    </a:cubicBezTo>
                    <a:lnTo>
                      <a:pt x="199005" y="112023"/>
                    </a:lnTo>
                    <a:lnTo>
                      <a:pt x="199005" y="118612"/>
                    </a:lnTo>
                    <a:lnTo>
                      <a:pt x="197687" y="119931"/>
                    </a:lnTo>
                    <a:cubicBezTo>
                      <a:pt x="197687" y="119931"/>
                      <a:pt x="196369" y="121248"/>
                      <a:pt x="196369" y="121248"/>
                    </a:cubicBezTo>
                    <a:lnTo>
                      <a:pt x="196369" y="122566"/>
                    </a:lnTo>
                    <a:lnTo>
                      <a:pt x="195051" y="123884"/>
                    </a:lnTo>
                    <a:cubicBezTo>
                      <a:pt x="191098" y="126520"/>
                      <a:pt x="177919" y="129155"/>
                      <a:pt x="166057" y="131791"/>
                    </a:cubicBezTo>
                    <a:cubicBezTo>
                      <a:pt x="163421" y="131791"/>
                      <a:pt x="160785" y="133110"/>
                      <a:pt x="159468" y="135745"/>
                    </a:cubicBezTo>
                    <a:cubicBezTo>
                      <a:pt x="155514" y="141017"/>
                      <a:pt x="156832" y="148924"/>
                      <a:pt x="158150" y="154196"/>
                    </a:cubicBezTo>
                    <a:cubicBezTo>
                      <a:pt x="159468" y="156832"/>
                      <a:pt x="159468" y="158150"/>
                      <a:pt x="163421" y="163422"/>
                    </a:cubicBezTo>
                    <a:lnTo>
                      <a:pt x="164740" y="164739"/>
                    </a:lnTo>
                    <a:cubicBezTo>
                      <a:pt x="166057" y="166058"/>
                      <a:pt x="167375" y="168693"/>
                      <a:pt x="170011" y="171329"/>
                    </a:cubicBezTo>
                    <a:cubicBezTo>
                      <a:pt x="171329" y="173965"/>
                      <a:pt x="172647" y="175282"/>
                      <a:pt x="172647" y="176601"/>
                    </a:cubicBezTo>
                    <a:lnTo>
                      <a:pt x="173964" y="180554"/>
                    </a:lnTo>
                    <a:lnTo>
                      <a:pt x="170011" y="181872"/>
                    </a:lnTo>
                    <a:cubicBezTo>
                      <a:pt x="168693" y="181872"/>
                      <a:pt x="166057" y="183190"/>
                      <a:pt x="164740" y="183190"/>
                    </a:cubicBezTo>
                    <a:cubicBezTo>
                      <a:pt x="162104" y="184508"/>
                      <a:pt x="158150" y="184508"/>
                      <a:pt x="154196" y="187144"/>
                    </a:cubicBezTo>
                    <a:cubicBezTo>
                      <a:pt x="152878" y="188461"/>
                      <a:pt x="150242" y="188461"/>
                      <a:pt x="148924" y="188461"/>
                    </a:cubicBezTo>
                    <a:cubicBezTo>
                      <a:pt x="142335" y="188461"/>
                      <a:pt x="141017" y="180554"/>
                      <a:pt x="138381" y="170011"/>
                    </a:cubicBezTo>
                    <a:cubicBezTo>
                      <a:pt x="137063" y="166058"/>
                      <a:pt x="137063" y="163422"/>
                      <a:pt x="135745" y="159468"/>
                    </a:cubicBezTo>
                    <a:cubicBezTo>
                      <a:pt x="134427" y="154196"/>
                      <a:pt x="133109" y="152878"/>
                      <a:pt x="133109" y="152878"/>
                    </a:cubicBezTo>
                    <a:cubicBezTo>
                      <a:pt x="131791" y="152878"/>
                      <a:pt x="130473" y="155514"/>
                      <a:pt x="129156" y="158150"/>
                    </a:cubicBezTo>
                    <a:lnTo>
                      <a:pt x="127838" y="159468"/>
                    </a:lnTo>
                    <a:cubicBezTo>
                      <a:pt x="126520" y="160786"/>
                      <a:pt x="126520" y="162103"/>
                      <a:pt x="125202" y="163422"/>
                    </a:cubicBezTo>
                    <a:cubicBezTo>
                      <a:pt x="121248" y="170011"/>
                      <a:pt x="113341" y="171329"/>
                      <a:pt x="108069" y="171329"/>
                    </a:cubicBezTo>
                    <a:cubicBezTo>
                      <a:pt x="105433" y="171329"/>
                      <a:pt x="104115" y="171329"/>
                      <a:pt x="101480" y="172647"/>
                    </a:cubicBezTo>
                    <a:cubicBezTo>
                      <a:pt x="100162" y="172647"/>
                      <a:pt x="100162" y="173965"/>
                      <a:pt x="101480" y="181872"/>
                    </a:cubicBezTo>
                    <a:cubicBezTo>
                      <a:pt x="102798" y="187144"/>
                      <a:pt x="104115" y="195051"/>
                      <a:pt x="102798" y="201641"/>
                    </a:cubicBezTo>
                    <a:lnTo>
                      <a:pt x="101480" y="205595"/>
                    </a:lnTo>
                    <a:lnTo>
                      <a:pt x="97526" y="205595"/>
                    </a:lnTo>
                    <a:cubicBezTo>
                      <a:pt x="93572" y="205595"/>
                      <a:pt x="88300" y="201641"/>
                      <a:pt x="75121" y="188461"/>
                    </a:cubicBezTo>
                    <a:cubicBezTo>
                      <a:pt x="69850" y="183190"/>
                      <a:pt x="61942" y="175282"/>
                      <a:pt x="59306" y="175282"/>
                    </a:cubicBezTo>
                    <a:cubicBezTo>
                      <a:pt x="56671" y="175282"/>
                      <a:pt x="51399" y="177918"/>
                      <a:pt x="48763" y="183190"/>
                    </a:cubicBezTo>
                    <a:cubicBezTo>
                      <a:pt x="44809" y="188461"/>
                      <a:pt x="44809" y="193733"/>
                      <a:pt x="46127" y="199005"/>
                    </a:cubicBezTo>
                    <a:cubicBezTo>
                      <a:pt x="50081" y="208230"/>
                      <a:pt x="40855" y="224045"/>
                      <a:pt x="30312" y="241178"/>
                    </a:cubicBezTo>
                    <a:cubicBezTo>
                      <a:pt x="28994" y="243814"/>
                      <a:pt x="27676" y="246450"/>
                      <a:pt x="26358" y="246450"/>
                    </a:cubicBezTo>
                    <a:cubicBezTo>
                      <a:pt x="23723" y="250404"/>
                      <a:pt x="27676" y="260947"/>
                      <a:pt x="30312" y="268855"/>
                    </a:cubicBezTo>
                    <a:cubicBezTo>
                      <a:pt x="31630" y="274126"/>
                      <a:pt x="32948" y="278080"/>
                      <a:pt x="32948" y="280715"/>
                    </a:cubicBezTo>
                    <a:cubicBezTo>
                      <a:pt x="34266" y="289941"/>
                      <a:pt x="28994" y="289941"/>
                      <a:pt x="23723" y="291259"/>
                    </a:cubicBezTo>
                    <a:cubicBezTo>
                      <a:pt x="22405" y="291259"/>
                      <a:pt x="21087" y="291259"/>
                      <a:pt x="18451" y="292577"/>
                    </a:cubicBezTo>
                    <a:cubicBezTo>
                      <a:pt x="15815" y="293895"/>
                      <a:pt x="15815" y="300484"/>
                      <a:pt x="15815" y="308392"/>
                    </a:cubicBezTo>
                    <a:cubicBezTo>
                      <a:pt x="15815" y="316299"/>
                      <a:pt x="17133" y="325525"/>
                      <a:pt x="14497" y="333432"/>
                    </a:cubicBezTo>
                    <a:cubicBezTo>
                      <a:pt x="13179" y="338704"/>
                      <a:pt x="13179" y="342658"/>
                      <a:pt x="14497" y="343976"/>
                    </a:cubicBezTo>
                    <a:cubicBezTo>
                      <a:pt x="14497" y="343976"/>
                      <a:pt x="15815" y="345294"/>
                      <a:pt x="17133" y="345294"/>
                    </a:cubicBezTo>
                    <a:cubicBezTo>
                      <a:pt x="18451" y="345294"/>
                      <a:pt x="19769" y="345294"/>
                      <a:pt x="21087" y="345294"/>
                    </a:cubicBezTo>
                    <a:lnTo>
                      <a:pt x="22405" y="349247"/>
                    </a:lnTo>
                    <a:lnTo>
                      <a:pt x="21087" y="343976"/>
                    </a:lnTo>
                    <a:cubicBezTo>
                      <a:pt x="22405" y="343976"/>
                      <a:pt x="25040" y="343976"/>
                      <a:pt x="26358" y="343976"/>
                    </a:cubicBezTo>
                    <a:cubicBezTo>
                      <a:pt x="32948" y="343976"/>
                      <a:pt x="40855" y="353201"/>
                      <a:pt x="51399" y="369016"/>
                    </a:cubicBezTo>
                    <a:cubicBezTo>
                      <a:pt x="57988" y="378241"/>
                      <a:pt x="56671" y="380877"/>
                      <a:pt x="51399" y="391421"/>
                    </a:cubicBezTo>
                    <a:cubicBezTo>
                      <a:pt x="50081" y="392738"/>
                      <a:pt x="50081" y="394056"/>
                      <a:pt x="48763" y="395374"/>
                    </a:cubicBezTo>
                    <a:cubicBezTo>
                      <a:pt x="42173" y="411189"/>
                      <a:pt x="42173" y="413825"/>
                      <a:pt x="43491" y="421732"/>
                    </a:cubicBezTo>
                    <a:cubicBezTo>
                      <a:pt x="43491" y="424368"/>
                      <a:pt x="43491" y="425686"/>
                      <a:pt x="43491" y="428322"/>
                    </a:cubicBezTo>
                    <a:cubicBezTo>
                      <a:pt x="43491" y="429640"/>
                      <a:pt x="43491" y="429640"/>
                      <a:pt x="43491" y="430958"/>
                    </a:cubicBezTo>
                    <a:cubicBezTo>
                      <a:pt x="46127" y="432276"/>
                      <a:pt x="47445" y="433594"/>
                      <a:pt x="50081" y="434911"/>
                    </a:cubicBezTo>
                    <a:lnTo>
                      <a:pt x="50081" y="434911"/>
                    </a:lnTo>
                    <a:lnTo>
                      <a:pt x="51399" y="436230"/>
                    </a:lnTo>
                    <a:cubicBezTo>
                      <a:pt x="52717" y="436230"/>
                      <a:pt x="54035" y="436230"/>
                      <a:pt x="54035" y="436230"/>
                    </a:cubicBezTo>
                    <a:lnTo>
                      <a:pt x="55353" y="436230"/>
                    </a:lnTo>
                    <a:cubicBezTo>
                      <a:pt x="56671" y="436230"/>
                      <a:pt x="59306" y="436230"/>
                      <a:pt x="60624" y="436230"/>
                    </a:cubicBezTo>
                    <a:cubicBezTo>
                      <a:pt x="61942" y="436230"/>
                      <a:pt x="63260" y="436230"/>
                      <a:pt x="64578" y="436230"/>
                    </a:cubicBezTo>
                    <a:lnTo>
                      <a:pt x="65896" y="433594"/>
                    </a:lnTo>
                    <a:cubicBezTo>
                      <a:pt x="65896" y="433594"/>
                      <a:pt x="65896" y="433594"/>
                      <a:pt x="65896" y="433594"/>
                    </a:cubicBezTo>
                    <a:close/>
                    <a:moveTo>
                      <a:pt x="127838" y="143653"/>
                    </a:moveTo>
                    <a:cubicBezTo>
                      <a:pt x="135745" y="143653"/>
                      <a:pt x="138381" y="152878"/>
                      <a:pt x="139699" y="156832"/>
                    </a:cubicBezTo>
                    <a:cubicBezTo>
                      <a:pt x="141017" y="160786"/>
                      <a:pt x="141017" y="163422"/>
                      <a:pt x="142335" y="167375"/>
                    </a:cubicBezTo>
                    <a:cubicBezTo>
                      <a:pt x="142335" y="170011"/>
                      <a:pt x="143653" y="173965"/>
                      <a:pt x="144971" y="176601"/>
                    </a:cubicBezTo>
                    <a:cubicBezTo>
                      <a:pt x="148924" y="175282"/>
                      <a:pt x="151560" y="173965"/>
                      <a:pt x="154196" y="172647"/>
                    </a:cubicBezTo>
                    <a:cubicBezTo>
                      <a:pt x="152878" y="171329"/>
                      <a:pt x="151560" y="170011"/>
                      <a:pt x="151560" y="168693"/>
                    </a:cubicBezTo>
                    <a:lnTo>
                      <a:pt x="150242" y="167375"/>
                    </a:lnTo>
                    <a:cubicBezTo>
                      <a:pt x="146288" y="162103"/>
                      <a:pt x="144971" y="160786"/>
                      <a:pt x="143653" y="155514"/>
                    </a:cubicBezTo>
                    <a:cubicBezTo>
                      <a:pt x="142335" y="150242"/>
                      <a:pt x="141017" y="138381"/>
                      <a:pt x="146288" y="129155"/>
                    </a:cubicBezTo>
                    <a:cubicBezTo>
                      <a:pt x="138381" y="131791"/>
                      <a:pt x="130473" y="131791"/>
                      <a:pt x="125202" y="129155"/>
                    </a:cubicBezTo>
                    <a:cubicBezTo>
                      <a:pt x="119930" y="126520"/>
                      <a:pt x="118612" y="126520"/>
                      <a:pt x="117294" y="126520"/>
                    </a:cubicBezTo>
                    <a:cubicBezTo>
                      <a:pt x="117294" y="126520"/>
                      <a:pt x="115977" y="127838"/>
                      <a:pt x="113341" y="130474"/>
                    </a:cubicBezTo>
                    <a:cubicBezTo>
                      <a:pt x="112023" y="131791"/>
                      <a:pt x="110705" y="133110"/>
                      <a:pt x="108069" y="134427"/>
                    </a:cubicBezTo>
                    <a:cubicBezTo>
                      <a:pt x="101480" y="139699"/>
                      <a:pt x="90936" y="147606"/>
                      <a:pt x="90936" y="154196"/>
                    </a:cubicBezTo>
                    <a:cubicBezTo>
                      <a:pt x="90936" y="156832"/>
                      <a:pt x="90936" y="162103"/>
                      <a:pt x="89618" y="166058"/>
                    </a:cubicBezTo>
                    <a:cubicBezTo>
                      <a:pt x="90936" y="163422"/>
                      <a:pt x="93572" y="162103"/>
                      <a:pt x="96208" y="162103"/>
                    </a:cubicBezTo>
                    <a:cubicBezTo>
                      <a:pt x="98844" y="162103"/>
                      <a:pt x="101480" y="160786"/>
                      <a:pt x="104115" y="160786"/>
                    </a:cubicBezTo>
                    <a:cubicBezTo>
                      <a:pt x="109387" y="160786"/>
                      <a:pt x="112023" y="159468"/>
                      <a:pt x="114659" y="158150"/>
                    </a:cubicBezTo>
                    <a:cubicBezTo>
                      <a:pt x="115977" y="156832"/>
                      <a:pt x="115977" y="155514"/>
                      <a:pt x="117294" y="154196"/>
                    </a:cubicBezTo>
                    <a:lnTo>
                      <a:pt x="117294" y="152878"/>
                    </a:lnTo>
                    <a:cubicBezTo>
                      <a:pt x="118612" y="148924"/>
                      <a:pt x="121248" y="143653"/>
                      <a:pt x="127838" y="143653"/>
                    </a:cubicBezTo>
                    <a:close/>
                  </a:path>
                </a:pathLst>
              </a:custGeom>
              <a:grpFill/>
              <a:ln w="6350" cap="flat">
                <a:solidFill>
                  <a:srgbClr val="94C33D"/>
                </a:solidFill>
                <a:prstDash val="solid"/>
                <a:miter/>
              </a:ln>
            </p:spPr>
            <p:txBody>
              <a:bodyPr rtlCol="0" anchor="ctr"/>
              <a:lstStyle/>
              <a:p>
                <a:endParaRPr lang="en-US"/>
              </a:p>
            </p:txBody>
          </p:sp>
        </p:grpSp>
        <p:grpSp>
          <p:nvGrpSpPr>
            <p:cNvPr id="186" name="Graphic 5">
              <a:extLst>
                <a:ext uri="{FF2B5EF4-FFF2-40B4-BE49-F238E27FC236}">
                  <a16:creationId xmlns:a16="http://schemas.microsoft.com/office/drawing/2014/main" id="{F67E4EE0-6726-969D-E859-E1E037528DC7}"/>
                </a:ext>
              </a:extLst>
            </p:cNvPr>
            <p:cNvGrpSpPr/>
            <p:nvPr/>
          </p:nvGrpSpPr>
          <p:grpSpPr>
            <a:xfrm>
              <a:off x="7089861" y="6120225"/>
              <a:ext cx="897360" cy="788112"/>
              <a:chOff x="7089861" y="6120225"/>
              <a:chExt cx="897360" cy="788112"/>
            </a:xfrm>
            <a:grpFill/>
          </p:grpSpPr>
          <p:sp>
            <p:nvSpPr>
              <p:cNvPr id="187" name="Freeform 186">
                <a:extLst>
                  <a:ext uri="{FF2B5EF4-FFF2-40B4-BE49-F238E27FC236}">
                    <a16:creationId xmlns:a16="http://schemas.microsoft.com/office/drawing/2014/main" id="{7B462C73-8851-585F-4770-BAED1699B26A}"/>
                  </a:ext>
                </a:extLst>
              </p:cNvPr>
              <p:cNvSpPr/>
              <p:nvPr/>
            </p:nvSpPr>
            <p:spPr>
              <a:xfrm>
                <a:off x="7095133" y="6129451"/>
                <a:ext cx="888134" cy="773615"/>
              </a:xfrm>
              <a:custGeom>
                <a:avLst/>
                <a:gdLst>
                  <a:gd name="connsiteX0" fmla="*/ 645778 w 888134"/>
                  <a:gd name="connsiteY0" fmla="*/ 773615 h 773615"/>
                  <a:gd name="connsiteX1" fmla="*/ 632599 w 888134"/>
                  <a:gd name="connsiteY1" fmla="*/ 764390 h 773615"/>
                  <a:gd name="connsiteX2" fmla="*/ 627327 w 888134"/>
                  <a:gd name="connsiteY2" fmla="*/ 759118 h 773615"/>
                  <a:gd name="connsiteX3" fmla="*/ 622055 w 888134"/>
                  <a:gd name="connsiteY3" fmla="*/ 757800 h 773615"/>
                  <a:gd name="connsiteX4" fmla="*/ 610194 w 888134"/>
                  <a:gd name="connsiteY4" fmla="*/ 760436 h 773615"/>
                  <a:gd name="connsiteX5" fmla="*/ 585153 w 888134"/>
                  <a:gd name="connsiteY5" fmla="*/ 764390 h 773615"/>
                  <a:gd name="connsiteX6" fmla="*/ 569339 w 888134"/>
                  <a:gd name="connsiteY6" fmla="*/ 763072 h 773615"/>
                  <a:gd name="connsiteX7" fmla="*/ 566703 w 888134"/>
                  <a:gd name="connsiteY7" fmla="*/ 763072 h 773615"/>
                  <a:gd name="connsiteX8" fmla="*/ 557477 w 888134"/>
                  <a:gd name="connsiteY8" fmla="*/ 764390 h 773615"/>
                  <a:gd name="connsiteX9" fmla="*/ 548252 w 888134"/>
                  <a:gd name="connsiteY9" fmla="*/ 765708 h 773615"/>
                  <a:gd name="connsiteX10" fmla="*/ 537709 w 888134"/>
                  <a:gd name="connsiteY10" fmla="*/ 763072 h 773615"/>
                  <a:gd name="connsiteX11" fmla="*/ 521893 w 888134"/>
                  <a:gd name="connsiteY11" fmla="*/ 739349 h 773615"/>
                  <a:gd name="connsiteX12" fmla="*/ 492899 w 888134"/>
                  <a:gd name="connsiteY12" fmla="*/ 749892 h 773615"/>
                  <a:gd name="connsiteX13" fmla="*/ 479720 w 888134"/>
                  <a:gd name="connsiteY13" fmla="*/ 743303 h 773615"/>
                  <a:gd name="connsiteX14" fmla="*/ 466541 w 888134"/>
                  <a:gd name="connsiteY14" fmla="*/ 736713 h 773615"/>
                  <a:gd name="connsiteX15" fmla="*/ 459951 w 888134"/>
                  <a:gd name="connsiteY15" fmla="*/ 736713 h 773615"/>
                  <a:gd name="connsiteX16" fmla="*/ 445455 w 888134"/>
                  <a:gd name="connsiteY16" fmla="*/ 736713 h 773615"/>
                  <a:gd name="connsiteX17" fmla="*/ 433593 w 888134"/>
                  <a:gd name="connsiteY17" fmla="*/ 736713 h 773615"/>
                  <a:gd name="connsiteX18" fmla="*/ 429640 w 888134"/>
                  <a:gd name="connsiteY18" fmla="*/ 736713 h 773615"/>
                  <a:gd name="connsiteX19" fmla="*/ 420414 w 888134"/>
                  <a:gd name="connsiteY19" fmla="*/ 736713 h 773615"/>
                  <a:gd name="connsiteX20" fmla="*/ 401964 w 888134"/>
                  <a:gd name="connsiteY20" fmla="*/ 731442 h 773615"/>
                  <a:gd name="connsiteX21" fmla="*/ 376923 w 888134"/>
                  <a:gd name="connsiteY21" fmla="*/ 707720 h 773615"/>
                  <a:gd name="connsiteX22" fmla="*/ 371652 w 888134"/>
                  <a:gd name="connsiteY22" fmla="*/ 699812 h 773615"/>
                  <a:gd name="connsiteX23" fmla="*/ 349247 w 888134"/>
                  <a:gd name="connsiteY23" fmla="*/ 682679 h 773615"/>
                  <a:gd name="connsiteX24" fmla="*/ 347929 w 888134"/>
                  <a:gd name="connsiteY24" fmla="*/ 682679 h 773615"/>
                  <a:gd name="connsiteX25" fmla="*/ 326842 w 888134"/>
                  <a:gd name="connsiteY25" fmla="*/ 686633 h 773615"/>
                  <a:gd name="connsiteX26" fmla="*/ 304438 w 888134"/>
                  <a:gd name="connsiteY26" fmla="*/ 690586 h 773615"/>
                  <a:gd name="connsiteX27" fmla="*/ 301802 w 888134"/>
                  <a:gd name="connsiteY27" fmla="*/ 690586 h 773615"/>
                  <a:gd name="connsiteX28" fmla="*/ 278079 w 888134"/>
                  <a:gd name="connsiteY28" fmla="*/ 678726 h 773615"/>
                  <a:gd name="connsiteX29" fmla="*/ 262264 w 888134"/>
                  <a:gd name="connsiteY29" fmla="*/ 669500 h 773615"/>
                  <a:gd name="connsiteX30" fmla="*/ 243814 w 888134"/>
                  <a:gd name="connsiteY30" fmla="*/ 666864 h 773615"/>
                  <a:gd name="connsiteX31" fmla="*/ 218773 w 888134"/>
                  <a:gd name="connsiteY31" fmla="*/ 670818 h 773615"/>
                  <a:gd name="connsiteX32" fmla="*/ 206913 w 888134"/>
                  <a:gd name="connsiteY32" fmla="*/ 672136 h 773615"/>
                  <a:gd name="connsiteX33" fmla="*/ 187144 w 888134"/>
                  <a:gd name="connsiteY33" fmla="*/ 669500 h 773615"/>
                  <a:gd name="connsiteX34" fmla="*/ 172646 w 888134"/>
                  <a:gd name="connsiteY34" fmla="*/ 666864 h 773615"/>
                  <a:gd name="connsiteX35" fmla="*/ 164739 w 888134"/>
                  <a:gd name="connsiteY35" fmla="*/ 666864 h 773615"/>
                  <a:gd name="connsiteX36" fmla="*/ 129155 w 888134"/>
                  <a:gd name="connsiteY36" fmla="*/ 677407 h 773615"/>
                  <a:gd name="connsiteX37" fmla="*/ 117294 w 888134"/>
                  <a:gd name="connsiteY37" fmla="*/ 687951 h 773615"/>
                  <a:gd name="connsiteX38" fmla="*/ 94890 w 888134"/>
                  <a:gd name="connsiteY38" fmla="*/ 703765 h 773615"/>
                  <a:gd name="connsiteX39" fmla="*/ 89618 w 888134"/>
                  <a:gd name="connsiteY39" fmla="*/ 703765 h 773615"/>
                  <a:gd name="connsiteX40" fmla="*/ 71167 w 888134"/>
                  <a:gd name="connsiteY40" fmla="*/ 701130 h 773615"/>
                  <a:gd name="connsiteX41" fmla="*/ 54034 w 888134"/>
                  <a:gd name="connsiteY41" fmla="*/ 698494 h 773615"/>
                  <a:gd name="connsiteX42" fmla="*/ 42173 w 888134"/>
                  <a:gd name="connsiteY42" fmla="*/ 701130 h 773615"/>
                  <a:gd name="connsiteX43" fmla="*/ 40855 w 888134"/>
                  <a:gd name="connsiteY43" fmla="*/ 702448 h 773615"/>
                  <a:gd name="connsiteX44" fmla="*/ 28994 w 888134"/>
                  <a:gd name="connsiteY44" fmla="*/ 709037 h 773615"/>
                  <a:gd name="connsiteX45" fmla="*/ 23722 w 888134"/>
                  <a:gd name="connsiteY45" fmla="*/ 710355 h 773615"/>
                  <a:gd name="connsiteX46" fmla="*/ 23722 w 888134"/>
                  <a:gd name="connsiteY46" fmla="*/ 705084 h 773615"/>
                  <a:gd name="connsiteX47" fmla="*/ 23722 w 888134"/>
                  <a:gd name="connsiteY47" fmla="*/ 699812 h 773615"/>
                  <a:gd name="connsiteX48" fmla="*/ 25040 w 888134"/>
                  <a:gd name="connsiteY48" fmla="*/ 693222 h 773615"/>
                  <a:gd name="connsiteX49" fmla="*/ 31629 w 888134"/>
                  <a:gd name="connsiteY49" fmla="*/ 665546 h 773615"/>
                  <a:gd name="connsiteX50" fmla="*/ 35584 w 888134"/>
                  <a:gd name="connsiteY50" fmla="*/ 640506 h 773615"/>
                  <a:gd name="connsiteX51" fmla="*/ 26358 w 888134"/>
                  <a:gd name="connsiteY51" fmla="*/ 618101 h 773615"/>
                  <a:gd name="connsiteX52" fmla="*/ 13179 w 888134"/>
                  <a:gd name="connsiteY52" fmla="*/ 607558 h 773615"/>
                  <a:gd name="connsiteX53" fmla="*/ 2636 w 888134"/>
                  <a:gd name="connsiteY53" fmla="*/ 600968 h 773615"/>
                  <a:gd name="connsiteX54" fmla="*/ 0 w 888134"/>
                  <a:gd name="connsiteY54" fmla="*/ 599651 h 773615"/>
                  <a:gd name="connsiteX55" fmla="*/ 2636 w 888134"/>
                  <a:gd name="connsiteY55" fmla="*/ 591743 h 773615"/>
                  <a:gd name="connsiteX56" fmla="*/ 14497 w 888134"/>
                  <a:gd name="connsiteY56" fmla="*/ 568020 h 773615"/>
                  <a:gd name="connsiteX57" fmla="*/ 30312 w 888134"/>
                  <a:gd name="connsiteY57" fmla="*/ 553524 h 773615"/>
                  <a:gd name="connsiteX58" fmla="*/ 39537 w 888134"/>
                  <a:gd name="connsiteY58" fmla="*/ 546934 h 773615"/>
                  <a:gd name="connsiteX59" fmla="*/ 42173 w 888134"/>
                  <a:gd name="connsiteY59" fmla="*/ 544298 h 773615"/>
                  <a:gd name="connsiteX60" fmla="*/ 51398 w 888134"/>
                  <a:gd name="connsiteY60" fmla="*/ 536391 h 773615"/>
                  <a:gd name="connsiteX61" fmla="*/ 60624 w 888134"/>
                  <a:gd name="connsiteY61" fmla="*/ 533755 h 773615"/>
                  <a:gd name="connsiteX62" fmla="*/ 65896 w 888134"/>
                  <a:gd name="connsiteY62" fmla="*/ 532437 h 773615"/>
                  <a:gd name="connsiteX63" fmla="*/ 71167 w 888134"/>
                  <a:gd name="connsiteY63" fmla="*/ 508714 h 773615"/>
                  <a:gd name="connsiteX64" fmla="*/ 67213 w 888134"/>
                  <a:gd name="connsiteY64" fmla="*/ 481038 h 773615"/>
                  <a:gd name="connsiteX65" fmla="*/ 60624 w 888134"/>
                  <a:gd name="connsiteY65" fmla="*/ 440183 h 773615"/>
                  <a:gd name="connsiteX66" fmla="*/ 57988 w 888134"/>
                  <a:gd name="connsiteY66" fmla="*/ 404600 h 773615"/>
                  <a:gd name="connsiteX67" fmla="*/ 56670 w 888134"/>
                  <a:gd name="connsiteY67" fmla="*/ 390102 h 773615"/>
                  <a:gd name="connsiteX68" fmla="*/ 55353 w 888134"/>
                  <a:gd name="connsiteY68" fmla="*/ 371652 h 773615"/>
                  <a:gd name="connsiteX69" fmla="*/ 61942 w 888134"/>
                  <a:gd name="connsiteY69" fmla="*/ 340022 h 773615"/>
                  <a:gd name="connsiteX70" fmla="*/ 65896 w 888134"/>
                  <a:gd name="connsiteY70" fmla="*/ 332114 h 773615"/>
                  <a:gd name="connsiteX71" fmla="*/ 68532 w 888134"/>
                  <a:gd name="connsiteY71" fmla="*/ 326842 h 773615"/>
                  <a:gd name="connsiteX72" fmla="*/ 72485 w 888134"/>
                  <a:gd name="connsiteY72" fmla="*/ 330796 h 773615"/>
                  <a:gd name="connsiteX73" fmla="*/ 84346 w 888134"/>
                  <a:gd name="connsiteY73" fmla="*/ 342658 h 773615"/>
                  <a:gd name="connsiteX74" fmla="*/ 143652 w 888134"/>
                  <a:gd name="connsiteY74" fmla="*/ 359790 h 773615"/>
                  <a:gd name="connsiteX75" fmla="*/ 166057 w 888134"/>
                  <a:gd name="connsiteY75" fmla="*/ 357154 h 773615"/>
                  <a:gd name="connsiteX76" fmla="*/ 172646 w 888134"/>
                  <a:gd name="connsiteY76" fmla="*/ 355837 h 773615"/>
                  <a:gd name="connsiteX77" fmla="*/ 187144 w 888134"/>
                  <a:gd name="connsiteY77" fmla="*/ 353201 h 773615"/>
                  <a:gd name="connsiteX78" fmla="*/ 195051 w 888134"/>
                  <a:gd name="connsiteY78" fmla="*/ 342658 h 773615"/>
                  <a:gd name="connsiteX79" fmla="*/ 208230 w 888134"/>
                  <a:gd name="connsiteY79" fmla="*/ 328160 h 773615"/>
                  <a:gd name="connsiteX80" fmla="*/ 218773 w 888134"/>
                  <a:gd name="connsiteY80" fmla="*/ 326842 h 773615"/>
                  <a:gd name="connsiteX81" fmla="*/ 226681 w 888134"/>
                  <a:gd name="connsiteY81" fmla="*/ 325525 h 773615"/>
                  <a:gd name="connsiteX82" fmla="*/ 231952 w 888134"/>
                  <a:gd name="connsiteY82" fmla="*/ 322889 h 773615"/>
                  <a:gd name="connsiteX83" fmla="*/ 243814 w 888134"/>
                  <a:gd name="connsiteY83" fmla="*/ 320253 h 773615"/>
                  <a:gd name="connsiteX84" fmla="*/ 246450 w 888134"/>
                  <a:gd name="connsiteY84" fmla="*/ 320253 h 773615"/>
                  <a:gd name="connsiteX85" fmla="*/ 266219 w 888134"/>
                  <a:gd name="connsiteY85" fmla="*/ 328160 h 773615"/>
                  <a:gd name="connsiteX86" fmla="*/ 270172 w 888134"/>
                  <a:gd name="connsiteY86" fmla="*/ 330796 h 773615"/>
                  <a:gd name="connsiteX87" fmla="*/ 276762 w 888134"/>
                  <a:gd name="connsiteY87" fmla="*/ 334750 h 773615"/>
                  <a:gd name="connsiteX88" fmla="*/ 279398 w 888134"/>
                  <a:gd name="connsiteY88" fmla="*/ 333432 h 773615"/>
                  <a:gd name="connsiteX89" fmla="*/ 283351 w 888134"/>
                  <a:gd name="connsiteY89" fmla="*/ 313663 h 773615"/>
                  <a:gd name="connsiteX90" fmla="*/ 285987 w 888134"/>
                  <a:gd name="connsiteY90" fmla="*/ 291259 h 773615"/>
                  <a:gd name="connsiteX91" fmla="*/ 292577 w 888134"/>
                  <a:gd name="connsiteY91" fmla="*/ 256993 h 773615"/>
                  <a:gd name="connsiteX92" fmla="*/ 296531 w 888134"/>
                  <a:gd name="connsiteY92" fmla="*/ 229316 h 773615"/>
                  <a:gd name="connsiteX93" fmla="*/ 297848 w 888134"/>
                  <a:gd name="connsiteY93" fmla="*/ 224045 h 773615"/>
                  <a:gd name="connsiteX94" fmla="*/ 303120 w 888134"/>
                  <a:gd name="connsiteY94" fmla="*/ 209548 h 773615"/>
                  <a:gd name="connsiteX95" fmla="*/ 320253 w 888134"/>
                  <a:gd name="connsiteY95" fmla="*/ 195051 h 773615"/>
                  <a:gd name="connsiteX96" fmla="*/ 322889 w 888134"/>
                  <a:gd name="connsiteY96" fmla="*/ 193733 h 773615"/>
                  <a:gd name="connsiteX97" fmla="*/ 333432 w 888134"/>
                  <a:gd name="connsiteY97" fmla="*/ 185826 h 773615"/>
                  <a:gd name="connsiteX98" fmla="*/ 347929 w 888134"/>
                  <a:gd name="connsiteY98" fmla="*/ 175282 h 773615"/>
                  <a:gd name="connsiteX99" fmla="*/ 355837 w 888134"/>
                  <a:gd name="connsiteY99" fmla="*/ 171329 h 773615"/>
                  <a:gd name="connsiteX100" fmla="*/ 370333 w 888134"/>
                  <a:gd name="connsiteY100" fmla="*/ 156831 h 773615"/>
                  <a:gd name="connsiteX101" fmla="*/ 362426 w 888134"/>
                  <a:gd name="connsiteY101" fmla="*/ 142335 h 773615"/>
                  <a:gd name="connsiteX102" fmla="*/ 358473 w 888134"/>
                  <a:gd name="connsiteY102" fmla="*/ 141017 h 773615"/>
                  <a:gd name="connsiteX103" fmla="*/ 345294 w 888134"/>
                  <a:gd name="connsiteY103" fmla="*/ 130473 h 773615"/>
                  <a:gd name="connsiteX104" fmla="*/ 351883 w 888134"/>
                  <a:gd name="connsiteY104" fmla="*/ 115976 h 773615"/>
                  <a:gd name="connsiteX105" fmla="*/ 354518 w 888134"/>
                  <a:gd name="connsiteY105" fmla="*/ 114659 h 773615"/>
                  <a:gd name="connsiteX106" fmla="*/ 355837 w 888134"/>
                  <a:gd name="connsiteY106" fmla="*/ 104115 h 773615"/>
                  <a:gd name="connsiteX107" fmla="*/ 354518 w 888134"/>
                  <a:gd name="connsiteY107" fmla="*/ 100161 h 773615"/>
                  <a:gd name="connsiteX108" fmla="*/ 354518 w 888134"/>
                  <a:gd name="connsiteY108" fmla="*/ 86982 h 773615"/>
                  <a:gd name="connsiteX109" fmla="*/ 355837 w 888134"/>
                  <a:gd name="connsiteY109" fmla="*/ 84346 h 773615"/>
                  <a:gd name="connsiteX110" fmla="*/ 358473 w 888134"/>
                  <a:gd name="connsiteY110" fmla="*/ 84346 h 773615"/>
                  <a:gd name="connsiteX111" fmla="*/ 363744 w 888134"/>
                  <a:gd name="connsiteY111" fmla="*/ 84346 h 773615"/>
                  <a:gd name="connsiteX112" fmla="*/ 370333 w 888134"/>
                  <a:gd name="connsiteY112" fmla="*/ 84346 h 773615"/>
                  <a:gd name="connsiteX113" fmla="*/ 372969 w 888134"/>
                  <a:gd name="connsiteY113" fmla="*/ 84346 h 773615"/>
                  <a:gd name="connsiteX114" fmla="*/ 455998 w 888134"/>
                  <a:gd name="connsiteY114" fmla="*/ 59306 h 773615"/>
                  <a:gd name="connsiteX115" fmla="*/ 490264 w 888134"/>
                  <a:gd name="connsiteY115" fmla="*/ 21086 h 773615"/>
                  <a:gd name="connsiteX116" fmla="*/ 500807 w 888134"/>
                  <a:gd name="connsiteY116" fmla="*/ 2636 h 773615"/>
                  <a:gd name="connsiteX117" fmla="*/ 503443 w 888134"/>
                  <a:gd name="connsiteY117" fmla="*/ 0 h 773615"/>
                  <a:gd name="connsiteX118" fmla="*/ 506078 w 888134"/>
                  <a:gd name="connsiteY118" fmla="*/ 2636 h 773615"/>
                  <a:gd name="connsiteX119" fmla="*/ 507397 w 888134"/>
                  <a:gd name="connsiteY119" fmla="*/ 3954 h 773615"/>
                  <a:gd name="connsiteX120" fmla="*/ 513986 w 888134"/>
                  <a:gd name="connsiteY120" fmla="*/ 7907 h 773615"/>
                  <a:gd name="connsiteX121" fmla="*/ 524529 w 888134"/>
                  <a:gd name="connsiteY121" fmla="*/ 13179 h 773615"/>
                  <a:gd name="connsiteX122" fmla="*/ 527165 w 888134"/>
                  <a:gd name="connsiteY122" fmla="*/ 13179 h 773615"/>
                  <a:gd name="connsiteX123" fmla="*/ 531119 w 888134"/>
                  <a:gd name="connsiteY123" fmla="*/ 13179 h 773615"/>
                  <a:gd name="connsiteX124" fmla="*/ 539026 w 888134"/>
                  <a:gd name="connsiteY124" fmla="*/ 18450 h 773615"/>
                  <a:gd name="connsiteX125" fmla="*/ 540345 w 888134"/>
                  <a:gd name="connsiteY125" fmla="*/ 19769 h 773615"/>
                  <a:gd name="connsiteX126" fmla="*/ 562749 w 888134"/>
                  <a:gd name="connsiteY126" fmla="*/ 46127 h 773615"/>
                  <a:gd name="connsiteX127" fmla="*/ 566703 w 888134"/>
                  <a:gd name="connsiteY127" fmla="*/ 50081 h 773615"/>
                  <a:gd name="connsiteX128" fmla="*/ 566703 w 888134"/>
                  <a:gd name="connsiteY128" fmla="*/ 48763 h 773615"/>
                  <a:gd name="connsiteX129" fmla="*/ 568020 w 888134"/>
                  <a:gd name="connsiteY129" fmla="*/ 46127 h 773615"/>
                  <a:gd name="connsiteX130" fmla="*/ 574610 w 888134"/>
                  <a:gd name="connsiteY130" fmla="*/ 36901 h 773615"/>
                  <a:gd name="connsiteX131" fmla="*/ 587789 w 888134"/>
                  <a:gd name="connsiteY131" fmla="*/ 31629 h 773615"/>
                  <a:gd name="connsiteX132" fmla="*/ 589108 w 888134"/>
                  <a:gd name="connsiteY132" fmla="*/ 31629 h 773615"/>
                  <a:gd name="connsiteX133" fmla="*/ 603604 w 888134"/>
                  <a:gd name="connsiteY133" fmla="*/ 36901 h 773615"/>
                  <a:gd name="connsiteX134" fmla="*/ 607558 w 888134"/>
                  <a:gd name="connsiteY134" fmla="*/ 50081 h 773615"/>
                  <a:gd name="connsiteX135" fmla="*/ 608876 w 888134"/>
                  <a:gd name="connsiteY135" fmla="*/ 55353 h 773615"/>
                  <a:gd name="connsiteX136" fmla="*/ 611511 w 888134"/>
                  <a:gd name="connsiteY136" fmla="*/ 61942 h 773615"/>
                  <a:gd name="connsiteX137" fmla="*/ 615466 w 888134"/>
                  <a:gd name="connsiteY137" fmla="*/ 69849 h 773615"/>
                  <a:gd name="connsiteX138" fmla="*/ 616783 w 888134"/>
                  <a:gd name="connsiteY138" fmla="*/ 76439 h 773615"/>
                  <a:gd name="connsiteX139" fmla="*/ 618101 w 888134"/>
                  <a:gd name="connsiteY139" fmla="*/ 81711 h 773615"/>
                  <a:gd name="connsiteX140" fmla="*/ 631280 w 888134"/>
                  <a:gd name="connsiteY140" fmla="*/ 77756 h 773615"/>
                  <a:gd name="connsiteX141" fmla="*/ 653685 w 888134"/>
                  <a:gd name="connsiteY141" fmla="*/ 71167 h 773615"/>
                  <a:gd name="connsiteX142" fmla="*/ 660274 w 888134"/>
                  <a:gd name="connsiteY142" fmla="*/ 71167 h 773615"/>
                  <a:gd name="connsiteX143" fmla="*/ 690586 w 888134"/>
                  <a:gd name="connsiteY143" fmla="*/ 77756 h 773615"/>
                  <a:gd name="connsiteX144" fmla="*/ 698494 w 888134"/>
                  <a:gd name="connsiteY144" fmla="*/ 80392 h 773615"/>
                  <a:gd name="connsiteX145" fmla="*/ 738032 w 888134"/>
                  <a:gd name="connsiteY145" fmla="*/ 101480 h 773615"/>
                  <a:gd name="connsiteX146" fmla="*/ 747257 w 888134"/>
                  <a:gd name="connsiteY146" fmla="*/ 144971 h 773615"/>
                  <a:gd name="connsiteX147" fmla="*/ 744621 w 888134"/>
                  <a:gd name="connsiteY147" fmla="*/ 155514 h 773615"/>
                  <a:gd name="connsiteX148" fmla="*/ 738032 w 888134"/>
                  <a:gd name="connsiteY148" fmla="*/ 188461 h 773615"/>
                  <a:gd name="connsiteX149" fmla="*/ 739349 w 888134"/>
                  <a:gd name="connsiteY149" fmla="*/ 201641 h 773615"/>
                  <a:gd name="connsiteX150" fmla="*/ 740668 w 888134"/>
                  <a:gd name="connsiteY150" fmla="*/ 214820 h 773615"/>
                  <a:gd name="connsiteX151" fmla="*/ 743303 w 888134"/>
                  <a:gd name="connsiteY151" fmla="*/ 225363 h 773615"/>
                  <a:gd name="connsiteX152" fmla="*/ 748575 w 888134"/>
                  <a:gd name="connsiteY152" fmla="*/ 234588 h 773615"/>
                  <a:gd name="connsiteX153" fmla="*/ 753847 w 888134"/>
                  <a:gd name="connsiteY153" fmla="*/ 238542 h 773615"/>
                  <a:gd name="connsiteX154" fmla="*/ 759118 w 888134"/>
                  <a:gd name="connsiteY154" fmla="*/ 242496 h 773615"/>
                  <a:gd name="connsiteX155" fmla="*/ 772297 w 888134"/>
                  <a:gd name="connsiteY155" fmla="*/ 258311 h 773615"/>
                  <a:gd name="connsiteX156" fmla="*/ 774933 w 888134"/>
                  <a:gd name="connsiteY156" fmla="*/ 262264 h 773615"/>
                  <a:gd name="connsiteX157" fmla="*/ 780205 w 888134"/>
                  <a:gd name="connsiteY157" fmla="*/ 270172 h 773615"/>
                  <a:gd name="connsiteX158" fmla="*/ 798655 w 888134"/>
                  <a:gd name="connsiteY158" fmla="*/ 300484 h 773615"/>
                  <a:gd name="connsiteX159" fmla="*/ 798655 w 888134"/>
                  <a:gd name="connsiteY159" fmla="*/ 300484 h 773615"/>
                  <a:gd name="connsiteX160" fmla="*/ 798655 w 888134"/>
                  <a:gd name="connsiteY160" fmla="*/ 300484 h 773615"/>
                  <a:gd name="connsiteX161" fmla="*/ 802609 w 888134"/>
                  <a:gd name="connsiteY161" fmla="*/ 311027 h 773615"/>
                  <a:gd name="connsiteX162" fmla="*/ 802609 w 888134"/>
                  <a:gd name="connsiteY162" fmla="*/ 312346 h 773615"/>
                  <a:gd name="connsiteX163" fmla="*/ 803927 w 888134"/>
                  <a:gd name="connsiteY163" fmla="*/ 316299 h 773615"/>
                  <a:gd name="connsiteX164" fmla="*/ 807881 w 888134"/>
                  <a:gd name="connsiteY164" fmla="*/ 324206 h 773615"/>
                  <a:gd name="connsiteX165" fmla="*/ 809198 w 888134"/>
                  <a:gd name="connsiteY165" fmla="*/ 325525 h 773615"/>
                  <a:gd name="connsiteX166" fmla="*/ 807881 w 888134"/>
                  <a:gd name="connsiteY166" fmla="*/ 328160 h 773615"/>
                  <a:gd name="connsiteX167" fmla="*/ 811834 w 888134"/>
                  <a:gd name="connsiteY167" fmla="*/ 336068 h 773615"/>
                  <a:gd name="connsiteX168" fmla="*/ 813153 w 888134"/>
                  <a:gd name="connsiteY168" fmla="*/ 338704 h 773615"/>
                  <a:gd name="connsiteX169" fmla="*/ 814470 w 888134"/>
                  <a:gd name="connsiteY169" fmla="*/ 342658 h 773615"/>
                  <a:gd name="connsiteX170" fmla="*/ 817106 w 888134"/>
                  <a:gd name="connsiteY170" fmla="*/ 349247 h 773615"/>
                  <a:gd name="connsiteX171" fmla="*/ 828967 w 888134"/>
                  <a:gd name="connsiteY171" fmla="*/ 361108 h 773615"/>
                  <a:gd name="connsiteX172" fmla="*/ 836875 w 888134"/>
                  <a:gd name="connsiteY172" fmla="*/ 361108 h 773615"/>
                  <a:gd name="connsiteX173" fmla="*/ 836875 w 888134"/>
                  <a:gd name="connsiteY173" fmla="*/ 354518 h 773615"/>
                  <a:gd name="connsiteX174" fmla="*/ 843465 w 888134"/>
                  <a:gd name="connsiteY174" fmla="*/ 367697 h 773615"/>
                  <a:gd name="connsiteX175" fmla="*/ 844782 w 888134"/>
                  <a:gd name="connsiteY175" fmla="*/ 367697 h 773615"/>
                  <a:gd name="connsiteX176" fmla="*/ 846101 w 888134"/>
                  <a:gd name="connsiteY176" fmla="*/ 366380 h 773615"/>
                  <a:gd name="connsiteX177" fmla="*/ 848736 w 888134"/>
                  <a:gd name="connsiteY177" fmla="*/ 369016 h 773615"/>
                  <a:gd name="connsiteX178" fmla="*/ 852690 w 888134"/>
                  <a:gd name="connsiteY178" fmla="*/ 370333 h 773615"/>
                  <a:gd name="connsiteX179" fmla="*/ 856644 w 888134"/>
                  <a:gd name="connsiteY179" fmla="*/ 370333 h 773615"/>
                  <a:gd name="connsiteX180" fmla="*/ 865869 w 888134"/>
                  <a:gd name="connsiteY180" fmla="*/ 371652 h 773615"/>
                  <a:gd name="connsiteX181" fmla="*/ 865869 w 888134"/>
                  <a:gd name="connsiteY181" fmla="*/ 371652 h 773615"/>
                  <a:gd name="connsiteX182" fmla="*/ 867187 w 888134"/>
                  <a:gd name="connsiteY182" fmla="*/ 371652 h 773615"/>
                  <a:gd name="connsiteX183" fmla="*/ 868505 w 888134"/>
                  <a:gd name="connsiteY183" fmla="*/ 371652 h 773615"/>
                  <a:gd name="connsiteX184" fmla="*/ 873777 w 888134"/>
                  <a:gd name="connsiteY184" fmla="*/ 369016 h 773615"/>
                  <a:gd name="connsiteX185" fmla="*/ 873777 w 888134"/>
                  <a:gd name="connsiteY185" fmla="*/ 374287 h 773615"/>
                  <a:gd name="connsiteX186" fmla="*/ 875094 w 888134"/>
                  <a:gd name="connsiteY186" fmla="*/ 375605 h 773615"/>
                  <a:gd name="connsiteX187" fmla="*/ 879049 w 888134"/>
                  <a:gd name="connsiteY187" fmla="*/ 376923 h 773615"/>
                  <a:gd name="connsiteX188" fmla="*/ 877730 w 888134"/>
                  <a:gd name="connsiteY188" fmla="*/ 379559 h 773615"/>
                  <a:gd name="connsiteX189" fmla="*/ 879049 w 888134"/>
                  <a:gd name="connsiteY189" fmla="*/ 380877 h 773615"/>
                  <a:gd name="connsiteX190" fmla="*/ 879049 w 888134"/>
                  <a:gd name="connsiteY190" fmla="*/ 380877 h 773615"/>
                  <a:gd name="connsiteX191" fmla="*/ 879049 w 888134"/>
                  <a:gd name="connsiteY191" fmla="*/ 382195 h 773615"/>
                  <a:gd name="connsiteX192" fmla="*/ 886956 w 888134"/>
                  <a:gd name="connsiteY192" fmla="*/ 421732 h 773615"/>
                  <a:gd name="connsiteX193" fmla="*/ 884320 w 888134"/>
                  <a:gd name="connsiteY193" fmla="*/ 459951 h 773615"/>
                  <a:gd name="connsiteX194" fmla="*/ 857961 w 888134"/>
                  <a:gd name="connsiteY194" fmla="*/ 477085 h 773615"/>
                  <a:gd name="connsiteX195" fmla="*/ 846101 w 888134"/>
                  <a:gd name="connsiteY195" fmla="*/ 477085 h 773615"/>
                  <a:gd name="connsiteX196" fmla="*/ 835557 w 888134"/>
                  <a:gd name="connsiteY196" fmla="*/ 477085 h 773615"/>
                  <a:gd name="connsiteX197" fmla="*/ 826332 w 888134"/>
                  <a:gd name="connsiteY197" fmla="*/ 477085 h 773615"/>
                  <a:gd name="connsiteX198" fmla="*/ 798655 w 888134"/>
                  <a:gd name="connsiteY198" fmla="*/ 481038 h 773615"/>
                  <a:gd name="connsiteX199" fmla="*/ 798655 w 888134"/>
                  <a:gd name="connsiteY199" fmla="*/ 482356 h 773615"/>
                  <a:gd name="connsiteX200" fmla="*/ 796019 w 888134"/>
                  <a:gd name="connsiteY200" fmla="*/ 482356 h 773615"/>
                  <a:gd name="connsiteX201" fmla="*/ 794702 w 888134"/>
                  <a:gd name="connsiteY201" fmla="*/ 482356 h 773615"/>
                  <a:gd name="connsiteX202" fmla="*/ 792066 w 888134"/>
                  <a:gd name="connsiteY202" fmla="*/ 482356 h 773615"/>
                  <a:gd name="connsiteX203" fmla="*/ 792066 w 888134"/>
                  <a:gd name="connsiteY203" fmla="*/ 481038 h 773615"/>
                  <a:gd name="connsiteX204" fmla="*/ 792066 w 888134"/>
                  <a:gd name="connsiteY204" fmla="*/ 482356 h 773615"/>
                  <a:gd name="connsiteX205" fmla="*/ 790748 w 888134"/>
                  <a:gd name="connsiteY205" fmla="*/ 482356 h 773615"/>
                  <a:gd name="connsiteX206" fmla="*/ 773615 w 888134"/>
                  <a:gd name="connsiteY206" fmla="*/ 490264 h 773615"/>
                  <a:gd name="connsiteX207" fmla="*/ 764390 w 888134"/>
                  <a:gd name="connsiteY207" fmla="*/ 496854 h 773615"/>
                  <a:gd name="connsiteX208" fmla="*/ 760436 w 888134"/>
                  <a:gd name="connsiteY208" fmla="*/ 504761 h 773615"/>
                  <a:gd name="connsiteX209" fmla="*/ 763072 w 888134"/>
                  <a:gd name="connsiteY209" fmla="*/ 517940 h 773615"/>
                  <a:gd name="connsiteX210" fmla="*/ 767026 w 888134"/>
                  <a:gd name="connsiteY210" fmla="*/ 546934 h 773615"/>
                  <a:gd name="connsiteX211" fmla="*/ 760436 w 888134"/>
                  <a:gd name="connsiteY211" fmla="*/ 578564 h 773615"/>
                  <a:gd name="connsiteX212" fmla="*/ 759118 w 888134"/>
                  <a:gd name="connsiteY212" fmla="*/ 590425 h 773615"/>
                  <a:gd name="connsiteX213" fmla="*/ 763072 w 888134"/>
                  <a:gd name="connsiteY213" fmla="*/ 603604 h 773615"/>
                  <a:gd name="connsiteX214" fmla="*/ 764390 w 888134"/>
                  <a:gd name="connsiteY214" fmla="*/ 607558 h 773615"/>
                  <a:gd name="connsiteX215" fmla="*/ 767026 w 888134"/>
                  <a:gd name="connsiteY215" fmla="*/ 612830 h 773615"/>
                  <a:gd name="connsiteX216" fmla="*/ 768343 w 888134"/>
                  <a:gd name="connsiteY216" fmla="*/ 615466 h 773615"/>
                  <a:gd name="connsiteX217" fmla="*/ 765708 w 888134"/>
                  <a:gd name="connsiteY217" fmla="*/ 616783 h 773615"/>
                  <a:gd name="connsiteX218" fmla="*/ 761754 w 888134"/>
                  <a:gd name="connsiteY218" fmla="*/ 618101 h 773615"/>
                  <a:gd name="connsiteX219" fmla="*/ 753847 w 888134"/>
                  <a:gd name="connsiteY219" fmla="*/ 623373 h 773615"/>
                  <a:gd name="connsiteX220" fmla="*/ 734078 w 888134"/>
                  <a:gd name="connsiteY220" fmla="*/ 633916 h 773615"/>
                  <a:gd name="connsiteX221" fmla="*/ 720899 w 888134"/>
                  <a:gd name="connsiteY221" fmla="*/ 635235 h 773615"/>
                  <a:gd name="connsiteX222" fmla="*/ 709037 w 888134"/>
                  <a:gd name="connsiteY222" fmla="*/ 635235 h 773615"/>
                  <a:gd name="connsiteX223" fmla="*/ 698494 w 888134"/>
                  <a:gd name="connsiteY223" fmla="*/ 635235 h 773615"/>
                  <a:gd name="connsiteX224" fmla="*/ 689269 w 888134"/>
                  <a:gd name="connsiteY224" fmla="*/ 635235 h 773615"/>
                  <a:gd name="connsiteX225" fmla="*/ 676090 w 888134"/>
                  <a:gd name="connsiteY225" fmla="*/ 635235 h 773615"/>
                  <a:gd name="connsiteX226" fmla="*/ 666864 w 888134"/>
                  <a:gd name="connsiteY226" fmla="*/ 633916 h 773615"/>
                  <a:gd name="connsiteX227" fmla="*/ 668182 w 888134"/>
                  <a:gd name="connsiteY227" fmla="*/ 637870 h 773615"/>
                  <a:gd name="connsiteX228" fmla="*/ 669500 w 888134"/>
                  <a:gd name="connsiteY228" fmla="*/ 641824 h 773615"/>
                  <a:gd name="connsiteX229" fmla="*/ 670818 w 888134"/>
                  <a:gd name="connsiteY229" fmla="*/ 660274 h 773615"/>
                  <a:gd name="connsiteX230" fmla="*/ 665546 w 888134"/>
                  <a:gd name="connsiteY230" fmla="*/ 697176 h 773615"/>
                  <a:gd name="connsiteX231" fmla="*/ 658957 w 888134"/>
                  <a:gd name="connsiteY231" fmla="*/ 712991 h 773615"/>
                  <a:gd name="connsiteX232" fmla="*/ 652367 w 888134"/>
                  <a:gd name="connsiteY232" fmla="*/ 727488 h 773615"/>
                  <a:gd name="connsiteX233" fmla="*/ 651049 w 888134"/>
                  <a:gd name="connsiteY233" fmla="*/ 738032 h 773615"/>
                  <a:gd name="connsiteX234" fmla="*/ 645778 w 888134"/>
                  <a:gd name="connsiteY234" fmla="*/ 763072 h 773615"/>
                  <a:gd name="connsiteX235" fmla="*/ 644459 w 888134"/>
                  <a:gd name="connsiteY235" fmla="*/ 764390 h 773615"/>
                  <a:gd name="connsiteX236" fmla="*/ 645778 w 888134"/>
                  <a:gd name="connsiteY236" fmla="*/ 773615 h 7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888134" h="773615">
                    <a:moveTo>
                      <a:pt x="645778" y="773615"/>
                    </a:moveTo>
                    <a:cubicBezTo>
                      <a:pt x="639188" y="773615"/>
                      <a:pt x="635235" y="768343"/>
                      <a:pt x="632599" y="764390"/>
                    </a:cubicBezTo>
                    <a:cubicBezTo>
                      <a:pt x="631280" y="761754"/>
                      <a:pt x="628645" y="759118"/>
                      <a:pt x="627327" y="759118"/>
                    </a:cubicBezTo>
                    <a:cubicBezTo>
                      <a:pt x="626009" y="757800"/>
                      <a:pt x="623373" y="757800"/>
                      <a:pt x="622055" y="757800"/>
                    </a:cubicBezTo>
                    <a:cubicBezTo>
                      <a:pt x="618101" y="757800"/>
                      <a:pt x="612830" y="759118"/>
                      <a:pt x="610194" y="760436"/>
                    </a:cubicBezTo>
                    <a:cubicBezTo>
                      <a:pt x="602287" y="763072"/>
                      <a:pt x="594379" y="764390"/>
                      <a:pt x="585153" y="764390"/>
                    </a:cubicBezTo>
                    <a:cubicBezTo>
                      <a:pt x="579882" y="764390"/>
                      <a:pt x="574610" y="764390"/>
                      <a:pt x="569339" y="763072"/>
                    </a:cubicBezTo>
                    <a:cubicBezTo>
                      <a:pt x="568020" y="763072"/>
                      <a:pt x="568020" y="763072"/>
                      <a:pt x="566703" y="763072"/>
                    </a:cubicBezTo>
                    <a:cubicBezTo>
                      <a:pt x="564067" y="763072"/>
                      <a:pt x="560113" y="763072"/>
                      <a:pt x="557477" y="764390"/>
                    </a:cubicBezTo>
                    <a:cubicBezTo>
                      <a:pt x="554841" y="765708"/>
                      <a:pt x="550888" y="765708"/>
                      <a:pt x="548252" y="765708"/>
                    </a:cubicBezTo>
                    <a:cubicBezTo>
                      <a:pt x="544298" y="765708"/>
                      <a:pt x="541662" y="764390"/>
                      <a:pt x="537709" y="763072"/>
                    </a:cubicBezTo>
                    <a:cubicBezTo>
                      <a:pt x="528483" y="757800"/>
                      <a:pt x="524529" y="748575"/>
                      <a:pt x="521893" y="739349"/>
                    </a:cubicBezTo>
                    <a:cubicBezTo>
                      <a:pt x="512668" y="744621"/>
                      <a:pt x="492899" y="749892"/>
                      <a:pt x="492899" y="749892"/>
                    </a:cubicBezTo>
                    <a:cubicBezTo>
                      <a:pt x="487628" y="749892"/>
                      <a:pt x="483674" y="745939"/>
                      <a:pt x="479720" y="743303"/>
                    </a:cubicBezTo>
                    <a:cubicBezTo>
                      <a:pt x="475766" y="740668"/>
                      <a:pt x="471813" y="736713"/>
                      <a:pt x="466541" y="736713"/>
                    </a:cubicBezTo>
                    <a:lnTo>
                      <a:pt x="459951" y="736713"/>
                    </a:lnTo>
                    <a:cubicBezTo>
                      <a:pt x="454680" y="736713"/>
                      <a:pt x="449408" y="736713"/>
                      <a:pt x="445455" y="736713"/>
                    </a:cubicBezTo>
                    <a:cubicBezTo>
                      <a:pt x="441501" y="736713"/>
                      <a:pt x="436229" y="736713"/>
                      <a:pt x="433593" y="736713"/>
                    </a:cubicBezTo>
                    <a:lnTo>
                      <a:pt x="429640" y="736713"/>
                    </a:lnTo>
                    <a:cubicBezTo>
                      <a:pt x="425686" y="736713"/>
                      <a:pt x="423050" y="736713"/>
                      <a:pt x="420414" y="736713"/>
                    </a:cubicBezTo>
                    <a:cubicBezTo>
                      <a:pt x="413824" y="736713"/>
                      <a:pt x="408553" y="735396"/>
                      <a:pt x="401964" y="731442"/>
                    </a:cubicBezTo>
                    <a:cubicBezTo>
                      <a:pt x="392738" y="726170"/>
                      <a:pt x="384831" y="719581"/>
                      <a:pt x="376923" y="707720"/>
                    </a:cubicBezTo>
                    <a:cubicBezTo>
                      <a:pt x="375605" y="705084"/>
                      <a:pt x="372969" y="702448"/>
                      <a:pt x="371652" y="699812"/>
                    </a:cubicBezTo>
                    <a:cubicBezTo>
                      <a:pt x="365062" y="690586"/>
                      <a:pt x="359790" y="682679"/>
                      <a:pt x="349247" y="682679"/>
                    </a:cubicBezTo>
                    <a:lnTo>
                      <a:pt x="347929" y="682679"/>
                    </a:lnTo>
                    <a:cubicBezTo>
                      <a:pt x="341339" y="682679"/>
                      <a:pt x="334750" y="683997"/>
                      <a:pt x="326842" y="686633"/>
                    </a:cubicBezTo>
                    <a:cubicBezTo>
                      <a:pt x="318935" y="687951"/>
                      <a:pt x="312346" y="690586"/>
                      <a:pt x="304438" y="690586"/>
                    </a:cubicBezTo>
                    <a:cubicBezTo>
                      <a:pt x="303120" y="690586"/>
                      <a:pt x="303120" y="690586"/>
                      <a:pt x="301802" y="690586"/>
                    </a:cubicBezTo>
                    <a:cubicBezTo>
                      <a:pt x="291259" y="690586"/>
                      <a:pt x="283351" y="683997"/>
                      <a:pt x="278079" y="678726"/>
                    </a:cubicBezTo>
                    <a:cubicBezTo>
                      <a:pt x="272808" y="674772"/>
                      <a:pt x="268854" y="670818"/>
                      <a:pt x="262264" y="669500"/>
                    </a:cubicBezTo>
                    <a:cubicBezTo>
                      <a:pt x="255675" y="668182"/>
                      <a:pt x="250404" y="666864"/>
                      <a:pt x="243814" y="666864"/>
                    </a:cubicBezTo>
                    <a:cubicBezTo>
                      <a:pt x="235906" y="666864"/>
                      <a:pt x="227999" y="668182"/>
                      <a:pt x="218773" y="670818"/>
                    </a:cubicBezTo>
                    <a:cubicBezTo>
                      <a:pt x="214820" y="672136"/>
                      <a:pt x="210866" y="672136"/>
                      <a:pt x="206913" y="672136"/>
                    </a:cubicBezTo>
                    <a:cubicBezTo>
                      <a:pt x="200323" y="672136"/>
                      <a:pt x="193733" y="670818"/>
                      <a:pt x="187144" y="669500"/>
                    </a:cubicBezTo>
                    <a:cubicBezTo>
                      <a:pt x="181872" y="668182"/>
                      <a:pt x="176600" y="666864"/>
                      <a:pt x="172646" y="666864"/>
                    </a:cubicBezTo>
                    <a:cubicBezTo>
                      <a:pt x="170010" y="666864"/>
                      <a:pt x="167375" y="666864"/>
                      <a:pt x="164739" y="666864"/>
                    </a:cubicBezTo>
                    <a:cubicBezTo>
                      <a:pt x="151560" y="666864"/>
                      <a:pt x="141017" y="670818"/>
                      <a:pt x="129155" y="677407"/>
                    </a:cubicBezTo>
                    <a:cubicBezTo>
                      <a:pt x="125202" y="680043"/>
                      <a:pt x="121248" y="683997"/>
                      <a:pt x="117294" y="687951"/>
                    </a:cubicBezTo>
                    <a:cubicBezTo>
                      <a:pt x="110704" y="694541"/>
                      <a:pt x="105433" y="702448"/>
                      <a:pt x="94890" y="703765"/>
                    </a:cubicBezTo>
                    <a:cubicBezTo>
                      <a:pt x="93572" y="703765"/>
                      <a:pt x="92254" y="703765"/>
                      <a:pt x="89618" y="703765"/>
                    </a:cubicBezTo>
                    <a:cubicBezTo>
                      <a:pt x="83028" y="703765"/>
                      <a:pt x="77756" y="702448"/>
                      <a:pt x="71167" y="701130"/>
                    </a:cubicBezTo>
                    <a:cubicBezTo>
                      <a:pt x="65896" y="699812"/>
                      <a:pt x="59306" y="698494"/>
                      <a:pt x="54034" y="698494"/>
                    </a:cubicBezTo>
                    <a:cubicBezTo>
                      <a:pt x="50081" y="698494"/>
                      <a:pt x="46127" y="699812"/>
                      <a:pt x="42173" y="701130"/>
                    </a:cubicBezTo>
                    <a:lnTo>
                      <a:pt x="40855" y="702448"/>
                    </a:lnTo>
                    <a:cubicBezTo>
                      <a:pt x="35584" y="705084"/>
                      <a:pt x="32948" y="707720"/>
                      <a:pt x="28994" y="709037"/>
                    </a:cubicBezTo>
                    <a:lnTo>
                      <a:pt x="23722" y="710355"/>
                    </a:lnTo>
                    <a:lnTo>
                      <a:pt x="23722" y="705084"/>
                    </a:lnTo>
                    <a:cubicBezTo>
                      <a:pt x="23722" y="703765"/>
                      <a:pt x="23722" y="702448"/>
                      <a:pt x="23722" y="699812"/>
                    </a:cubicBezTo>
                    <a:cubicBezTo>
                      <a:pt x="23722" y="697176"/>
                      <a:pt x="25040" y="695858"/>
                      <a:pt x="25040" y="693222"/>
                    </a:cubicBezTo>
                    <a:cubicBezTo>
                      <a:pt x="25040" y="681362"/>
                      <a:pt x="27676" y="673454"/>
                      <a:pt x="31629" y="665546"/>
                    </a:cubicBezTo>
                    <a:cubicBezTo>
                      <a:pt x="36901" y="657638"/>
                      <a:pt x="38219" y="648414"/>
                      <a:pt x="35584" y="640506"/>
                    </a:cubicBezTo>
                    <a:cubicBezTo>
                      <a:pt x="34265" y="633916"/>
                      <a:pt x="31629" y="624691"/>
                      <a:pt x="26358" y="618101"/>
                    </a:cubicBezTo>
                    <a:cubicBezTo>
                      <a:pt x="22405" y="612830"/>
                      <a:pt x="18450" y="610194"/>
                      <a:pt x="13179" y="607558"/>
                    </a:cubicBezTo>
                    <a:cubicBezTo>
                      <a:pt x="9226" y="606240"/>
                      <a:pt x="5271" y="603604"/>
                      <a:pt x="2636" y="600968"/>
                    </a:cubicBezTo>
                    <a:lnTo>
                      <a:pt x="0" y="599651"/>
                    </a:lnTo>
                    <a:lnTo>
                      <a:pt x="2636" y="591743"/>
                    </a:lnTo>
                    <a:cubicBezTo>
                      <a:pt x="6590" y="583836"/>
                      <a:pt x="9226" y="575928"/>
                      <a:pt x="14497" y="568020"/>
                    </a:cubicBezTo>
                    <a:cubicBezTo>
                      <a:pt x="18450" y="561431"/>
                      <a:pt x="23722" y="557477"/>
                      <a:pt x="30312" y="553524"/>
                    </a:cubicBezTo>
                    <a:cubicBezTo>
                      <a:pt x="32948" y="550888"/>
                      <a:pt x="35584" y="549570"/>
                      <a:pt x="39537" y="546934"/>
                    </a:cubicBezTo>
                    <a:cubicBezTo>
                      <a:pt x="40855" y="545616"/>
                      <a:pt x="42173" y="544298"/>
                      <a:pt x="42173" y="544298"/>
                    </a:cubicBezTo>
                    <a:cubicBezTo>
                      <a:pt x="44809" y="541662"/>
                      <a:pt x="47445" y="539026"/>
                      <a:pt x="51398" y="536391"/>
                    </a:cubicBezTo>
                    <a:cubicBezTo>
                      <a:pt x="54034" y="535073"/>
                      <a:pt x="56670" y="533755"/>
                      <a:pt x="60624" y="533755"/>
                    </a:cubicBezTo>
                    <a:cubicBezTo>
                      <a:pt x="61942" y="533755"/>
                      <a:pt x="64577" y="532437"/>
                      <a:pt x="65896" y="532437"/>
                    </a:cubicBezTo>
                    <a:cubicBezTo>
                      <a:pt x="73803" y="529801"/>
                      <a:pt x="73803" y="520576"/>
                      <a:pt x="71167" y="508714"/>
                    </a:cubicBezTo>
                    <a:cubicBezTo>
                      <a:pt x="69849" y="499489"/>
                      <a:pt x="68532" y="490264"/>
                      <a:pt x="67213" y="481038"/>
                    </a:cubicBezTo>
                    <a:cubicBezTo>
                      <a:pt x="65896" y="467859"/>
                      <a:pt x="64577" y="453362"/>
                      <a:pt x="60624" y="440183"/>
                    </a:cubicBezTo>
                    <a:cubicBezTo>
                      <a:pt x="57988" y="428322"/>
                      <a:pt x="56670" y="417779"/>
                      <a:pt x="57988" y="404600"/>
                    </a:cubicBezTo>
                    <a:cubicBezTo>
                      <a:pt x="57988" y="400645"/>
                      <a:pt x="56670" y="395374"/>
                      <a:pt x="56670" y="390102"/>
                    </a:cubicBezTo>
                    <a:cubicBezTo>
                      <a:pt x="55353" y="384831"/>
                      <a:pt x="55353" y="378241"/>
                      <a:pt x="55353" y="371652"/>
                    </a:cubicBezTo>
                    <a:cubicBezTo>
                      <a:pt x="55353" y="361108"/>
                      <a:pt x="57988" y="350565"/>
                      <a:pt x="61942" y="340022"/>
                    </a:cubicBezTo>
                    <a:cubicBezTo>
                      <a:pt x="63260" y="337386"/>
                      <a:pt x="63260" y="334750"/>
                      <a:pt x="65896" y="332114"/>
                    </a:cubicBezTo>
                    <a:lnTo>
                      <a:pt x="68532" y="326842"/>
                    </a:lnTo>
                    <a:lnTo>
                      <a:pt x="72485" y="330796"/>
                    </a:lnTo>
                    <a:cubicBezTo>
                      <a:pt x="76439" y="336068"/>
                      <a:pt x="80392" y="338704"/>
                      <a:pt x="84346" y="342658"/>
                    </a:cubicBezTo>
                    <a:cubicBezTo>
                      <a:pt x="101480" y="354518"/>
                      <a:pt x="121248" y="359790"/>
                      <a:pt x="143652" y="359790"/>
                    </a:cubicBezTo>
                    <a:cubicBezTo>
                      <a:pt x="151560" y="359790"/>
                      <a:pt x="159467" y="358473"/>
                      <a:pt x="166057" y="357154"/>
                    </a:cubicBezTo>
                    <a:cubicBezTo>
                      <a:pt x="168693" y="357154"/>
                      <a:pt x="170010" y="355837"/>
                      <a:pt x="172646" y="355837"/>
                    </a:cubicBezTo>
                    <a:cubicBezTo>
                      <a:pt x="177918" y="355837"/>
                      <a:pt x="183190" y="354518"/>
                      <a:pt x="187144" y="353201"/>
                    </a:cubicBezTo>
                    <a:cubicBezTo>
                      <a:pt x="191097" y="350565"/>
                      <a:pt x="192415" y="346611"/>
                      <a:pt x="195051" y="342658"/>
                    </a:cubicBezTo>
                    <a:cubicBezTo>
                      <a:pt x="197687" y="337386"/>
                      <a:pt x="200323" y="330796"/>
                      <a:pt x="208230" y="328160"/>
                    </a:cubicBezTo>
                    <a:cubicBezTo>
                      <a:pt x="212184" y="326842"/>
                      <a:pt x="216137" y="326842"/>
                      <a:pt x="218773" y="326842"/>
                    </a:cubicBezTo>
                    <a:cubicBezTo>
                      <a:pt x="221409" y="326842"/>
                      <a:pt x="224045" y="326842"/>
                      <a:pt x="226681" y="325525"/>
                    </a:cubicBezTo>
                    <a:cubicBezTo>
                      <a:pt x="227999" y="325525"/>
                      <a:pt x="230635" y="324206"/>
                      <a:pt x="231952" y="322889"/>
                    </a:cubicBezTo>
                    <a:cubicBezTo>
                      <a:pt x="235906" y="321570"/>
                      <a:pt x="238542" y="320253"/>
                      <a:pt x="243814" y="320253"/>
                    </a:cubicBezTo>
                    <a:cubicBezTo>
                      <a:pt x="245132" y="320253"/>
                      <a:pt x="245132" y="320253"/>
                      <a:pt x="246450" y="320253"/>
                    </a:cubicBezTo>
                    <a:cubicBezTo>
                      <a:pt x="253040" y="321570"/>
                      <a:pt x="259629" y="324206"/>
                      <a:pt x="266219" y="328160"/>
                    </a:cubicBezTo>
                    <a:cubicBezTo>
                      <a:pt x="267536" y="329478"/>
                      <a:pt x="268854" y="329478"/>
                      <a:pt x="270172" y="330796"/>
                    </a:cubicBezTo>
                    <a:cubicBezTo>
                      <a:pt x="272808" y="332114"/>
                      <a:pt x="274126" y="334750"/>
                      <a:pt x="276762" y="334750"/>
                    </a:cubicBezTo>
                    <a:cubicBezTo>
                      <a:pt x="276762" y="334750"/>
                      <a:pt x="278079" y="334750"/>
                      <a:pt x="279398" y="333432"/>
                    </a:cubicBezTo>
                    <a:cubicBezTo>
                      <a:pt x="284669" y="329478"/>
                      <a:pt x="283351" y="320253"/>
                      <a:pt x="283351" y="313663"/>
                    </a:cubicBezTo>
                    <a:cubicBezTo>
                      <a:pt x="283351" y="305756"/>
                      <a:pt x="283351" y="299167"/>
                      <a:pt x="285987" y="291259"/>
                    </a:cubicBezTo>
                    <a:cubicBezTo>
                      <a:pt x="289941" y="280715"/>
                      <a:pt x="291259" y="268854"/>
                      <a:pt x="292577" y="256993"/>
                    </a:cubicBezTo>
                    <a:cubicBezTo>
                      <a:pt x="293895" y="247768"/>
                      <a:pt x="295212" y="238542"/>
                      <a:pt x="296531" y="229316"/>
                    </a:cubicBezTo>
                    <a:cubicBezTo>
                      <a:pt x="296531" y="227999"/>
                      <a:pt x="297848" y="225363"/>
                      <a:pt x="297848" y="224045"/>
                    </a:cubicBezTo>
                    <a:cubicBezTo>
                      <a:pt x="299167" y="218773"/>
                      <a:pt x="299167" y="214820"/>
                      <a:pt x="303120" y="209548"/>
                    </a:cubicBezTo>
                    <a:cubicBezTo>
                      <a:pt x="308391" y="202958"/>
                      <a:pt x="314981" y="199005"/>
                      <a:pt x="320253" y="195051"/>
                    </a:cubicBezTo>
                    <a:lnTo>
                      <a:pt x="322889" y="193733"/>
                    </a:lnTo>
                    <a:cubicBezTo>
                      <a:pt x="326842" y="191097"/>
                      <a:pt x="329478" y="188461"/>
                      <a:pt x="333432" y="185826"/>
                    </a:cubicBezTo>
                    <a:cubicBezTo>
                      <a:pt x="337386" y="181872"/>
                      <a:pt x="342658" y="177918"/>
                      <a:pt x="347929" y="175282"/>
                    </a:cubicBezTo>
                    <a:cubicBezTo>
                      <a:pt x="350565" y="173965"/>
                      <a:pt x="353201" y="172646"/>
                      <a:pt x="355837" y="171329"/>
                    </a:cubicBezTo>
                    <a:cubicBezTo>
                      <a:pt x="365062" y="167375"/>
                      <a:pt x="370333" y="164739"/>
                      <a:pt x="370333" y="156831"/>
                    </a:cubicBezTo>
                    <a:cubicBezTo>
                      <a:pt x="370333" y="150242"/>
                      <a:pt x="367697" y="146288"/>
                      <a:pt x="362426" y="142335"/>
                    </a:cubicBezTo>
                    <a:cubicBezTo>
                      <a:pt x="361108" y="141017"/>
                      <a:pt x="359790" y="141017"/>
                      <a:pt x="358473" y="141017"/>
                    </a:cubicBezTo>
                    <a:cubicBezTo>
                      <a:pt x="353201" y="139699"/>
                      <a:pt x="347929" y="137063"/>
                      <a:pt x="345294" y="130473"/>
                    </a:cubicBezTo>
                    <a:cubicBezTo>
                      <a:pt x="342658" y="122566"/>
                      <a:pt x="347929" y="118612"/>
                      <a:pt x="351883" y="115976"/>
                    </a:cubicBezTo>
                    <a:cubicBezTo>
                      <a:pt x="353201" y="115976"/>
                      <a:pt x="353201" y="114659"/>
                      <a:pt x="354518" y="114659"/>
                    </a:cubicBezTo>
                    <a:cubicBezTo>
                      <a:pt x="358473" y="110704"/>
                      <a:pt x="357154" y="109387"/>
                      <a:pt x="355837" y="104115"/>
                    </a:cubicBezTo>
                    <a:cubicBezTo>
                      <a:pt x="355837" y="102797"/>
                      <a:pt x="354518" y="101480"/>
                      <a:pt x="354518" y="100161"/>
                    </a:cubicBezTo>
                    <a:cubicBezTo>
                      <a:pt x="353201" y="96208"/>
                      <a:pt x="353201" y="92254"/>
                      <a:pt x="354518" y="86982"/>
                    </a:cubicBezTo>
                    <a:lnTo>
                      <a:pt x="355837" y="84346"/>
                    </a:lnTo>
                    <a:lnTo>
                      <a:pt x="358473" y="84346"/>
                    </a:lnTo>
                    <a:cubicBezTo>
                      <a:pt x="359790" y="84346"/>
                      <a:pt x="362426" y="84346"/>
                      <a:pt x="363744" y="84346"/>
                    </a:cubicBezTo>
                    <a:cubicBezTo>
                      <a:pt x="366380" y="84346"/>
                      <a:pt x="367697" y="84346"/>
                      <a:pt x="370333" y="84346"/>
                    </a:cubicBezTo>
                    <a:lnTo>
                      <a:pt x="372969" y="84346"/>
                    </a:lnTo>
                    <a:cubicBezTo>
                      <a:pt x="404600" y="83028"/>
                      <a:pt x="433593" y="73803"/>
                      <a:pt x="455998" y="59306"/>
                    </a:cubicBezTo>
                    <a:cubicBezTo>
                      <a:pt x="473131" y="47445"/>
                      <a:pt x="482356" y="38219"/>
                      <a:pt x="490264" y="21086"/>
                    </a:cubicBezTo>
                    <a:cubicBezTo>
                      <a:pt x="492899" y="14497"/>
                      <a:pt x="496854" y="9226"/>
                      <a:pt x="500807" y="2636"/>
                    </a:cubicBezTo>
                    <a:lnTo>
                      <a:pt x="503443" y="0"/>
                    </a:lnTo>
                    <a:lnTo>
                      <a:pt x="506078" y="2636"/>
                    </a:lnTo>
                    <a:cubicBezTo>
                      <a:pt x="506078" y="2636"/>
                      <a:pt x="507397" y="3954"/>
                      <a:pt x="507397" y="3954"/>
                    </a:cubicBezTo>
                    <a:cubicBezTo>
                      <a:pt x="510033" y="5271"/>
                      <a:pt x="511350" y="6590"/>
                      <a:pt x="513986" y="7907"/>
                    </a:cubicBezTo>
                    <a:cubicBezTo>
                      <a:pt x="517940" y="10543"/>
                      <a:pt x="520576" y="11861"/>
                      <a:pt x="524529" y="13179"/>
                    </a:cubicBezTo>
                    <a:cubicBezTo>
                      <a:pt x="524529" y="13179"/>
                      <a:pt x="525847" y="13179"/>
                      <a:pt x="527165" y="13179"/>
                    </a:cubicBezTo>
                    <a:cubicBezTo>
                      <a:pt x="528483" y="13179"/>
                      <a:pt x="529801" y="13179"/>
                      <a:pt x="531119" y="13179"/>
                    </a:cubicBezTo>
                    <a:cubicBezTo>
                      <a:pt x="535073" y="14497"/>
                      <a:pt x="536391" y="17133"/>
                      <a:pt x="539026" y="18450"/>
                    </a:cubicBezTo>
                    <a:lnTo>
                      <a:pt x="540345" y="19769"/>
                    </a:lnTo>
                    <a:cubicBezTo>
                      <a:pt x="548252" y="27676"/>
                      <a:pt x="556160" y="36901"/>
                      <a:pt x="562749" y="46127"/>
                    </a:cubicBezTo>
                    <a:cubicBezTo>
                      <a:pt x="564067" y="47445"/>
                      <a:pt x="565384" y="48763"/>
                      <a:pt x="566703" y="50081"/>
                    </a:cubicBezTo>
                    <a:cubicBezTo>
                      <a:pt x="566703" y="50081"/>
                      <a:pt x="566703" y="50081"/>
                      <a:pt x="566703" y="48763"/>
                    </a:cubicBezTo>
                    <a:cubicBezTo>
                      <a:pt x="566703" y="47445"/>
                      <a:pt x="568020" y="47445"/>
                      <a:pt x="568020" y="46127"/>
                    </a:cubicBezTo>
                    <a:cubicBezTo>
                      <a:pt x="569339" y="43491"/>
                      <a:pt x="570656" y="39537"/>
                      <a:pt x="574610" y="36901"/>
                    </a:cubicBezTo>
                    <a:cubicBezTo>
                      <a:pt x="579882" y="34265"/>
                      <a:pt x="583836" y="31629"/>
                      <a:pt x="587789" y="31629"/>
                    </a:cubicBezTo>
                    <a:cubicBezTo>
                      <a:pt x="587789" y="31629"/>
                      <a:pt x="589108" y="31629"/>
                      <a:pt x="589108" y="31629"/>
                    </a:cubicBezTo>
                    <a:cubicBezTo>
                      <a:pt x="591743" y="31629"/>
                      <a:pt x="599651" y="31629"/>
                      <a:pt x="603604" y="36901"/>
                    </a:cubicBezTo>
                    <a:cubicBezTo>
                      <a:pt x="606240" y="40855"/>
                      <a:pt x="607558" y="46127"/>
                      <a:pt x="607558" y="50081"/>
                    </a:cubicBezTo>
                    <a:cubicBezTo>
                      <a:pt x="607558" y="52717"/>
                      <a:pt x="608876" y="54034"/>
                      <a:pt x="608876" y="55353"/>
                    </a:cubicBezTo>
                    <a:cubicBezTo>
                      <a:pt x="610194" y="57988"/>
                      <a:pt x="610194" y="59306"/>
                      <a:pt x="611511" y="61942"/>
                    </a:cubicBezTo>
                    <a:cubicBezTo>
                      <a:pt x="612830" y="64577"/>
                      <a:pt x="614147" y="67213"/>
                      <a:pt x="615466" y="69849"/>
                    </a:cubicBezTo>
                    <a:cubicBezTo>
                      <a:pt x="615466" y="72485"/>
                      <a:pt x="616783" y="73803"/>
                      <a:pt x="616783" y="76439"/>
                    </a:cubicBezTo>
                    <a:cubicBezTo>
                      <a:pt x="616783" y="79075"/>
                      <a:pt x="616783" y="80392"/>
                      <a:pt x="618101" y="81711"/>
                    </a:cubicBezTo>
                    <a:cubicBezTo>
                      <a:pt x="622055" y="80392"/>
                      <a:pt x="627327" y="79075"/>
                      <a:pt x="631280" y="77756"/>
                    </a:cubicBezTo>
                    <a:cubicBezTo>
                      <a:pt x="639188" y="75121"/>
                      <a:pt x="645778" y="72485"/>
                      <a:pt x="653685" y="71167"/>
                    </a:cubicBezTo>
                    <a:cubicBezTo>
                      <a:pt x="656321" y="71167"/>
                      <a:pt x="657638" y="71167"/>
                      <a:pt x="660274" y="71167"/>
                    </a:cubicBezTo>
                    <a:cubicBezTo>
                      <a:pt x="670818" y="71167"/>
                      <a:pt x="681362" y="73803"/>
                      <a:pt x="690586" y="77756"/>
                    </a:cubicBezTo>
                    <a:lnTo>
                      <a:pt x="698494" y="80392"/>
                    </a:lnTo>
                    <a:cubicBezTo>
                      <a:pt x="711673" y="84346"/>
                      <a:pt x="727488" y="89618"/>
                      <a:pt x="738032" y="101480"/>
                    </a:cubicBezTo>
                    <a:cubicBezTo>
                      <a:pt x="748575" y="112023"/>
                      <a:pt x="751211" y="127838"/>
                      <a:pt x="747257" y="144971"/>
                    </a:cubicBezTo>
                    <a:cubicBezTo>
                      <a:pt x="745939" y="148924"/>
                      <a:pt x="745939" y="152878"/>
                      <a:pt x="744621" y="155514"/>
                    </a:cubicBezTo>
                    <a:cubicBezTo>
                      <a:pt x="741985" y="166057"/>
                      <a:pt x="738032" y="176600"/>
                      <a:pt x="738032" y="188461"/>
                    </a:cubicBezTo>
                    <a:cubicBezTo>
                      <a:pt x="738032" y="193733"/>
                      <a:pt x="738032" y="197687"/>
                      <a:pt x="739349" y="201641"/>
                    </a:cubicBezTo>
                    <a:cubicBezTo>
                      <a:pt x="740668" y="205594"/>
                      <a:pt x="740668" y="210866"/>
                      <a:pt x="740668" y="214820"/>
                    </a:cubicBezTo>
                    <a:cubicBezTo>
                      <a:pt x="740668" y="218773"/>
                      <a:pt x="741985" y="221409"/>
                      <a:pt x="743303" y="225363"/>
                    </a:cubicBezTo>
                    <a:cubicBezTo>
                      <a:pt x="744621" y="229316"/>
                      <a:pt x="745939" y="231952"/>
                      <a:pt x="748575" y="234588"/>
                    </a:cubicBezTo>
                    <a:cubicBezTo>
                      <a:pt x="749892" y="235906"/>
                      <a:pt x="752528" y="237224"/>
                      <a:pt x="753847" y="238542"/>
                    </a:cubicBezTo>
                    <a:cubicBezTo>
                      <a:pt x="755164" y="239860"/>
                      <a:pt x="757800" y="241178"/>
                      <a:pt x="759118" y="242496"/>
                    </a:cubicBezTo>
                    <a:cubicBezTo>
                      <a:pt x="765708" y="247768"/>
                      <a:pt x="769661" y="253040"/>
                      <a:pt x="772297" y="258311"/>
                    </a:cubicBezTo>
                    <a:cubicBezTo>
                      <a:pt x="773615" y="259629"/>
                      <a:pt x="773615" y="260947"/>
                      <a:pt x="774933" y="262264"/>
                    </a:cubicBezTo>
                    <a:cubicBezTo>
                      <a:pt x="776251" y="264900"/>
                      <a:pt x="777569" y="267536"/>
                      <a:pt x="780205" y="270172"/>
                    </a:cubicBezTo>
                    <a:cubicBezTo>
                      <a:pt x="788112" y="280715"/>
                      <a:pt x="794702" y="289941"/>
                      <a:pt x="798655" y="300484"/>
                    </a:cubicBezTo>
                    <a:lnTo>
                      <a:pt x="798655" y="300484"/>
                    </a:lnTo>
                    <a:lnTo>
                      <a:pt x="798655" y="300484"/>
                    </a:lnTo>
                    <a:cubicBezTo>
                      <a:pt x="798655" y="303120"/>
                      <a:pt x="801291" y="308391"/>
                      <a:pt x="802609" y="311027"/>
                    </a:cubicBezTo>
                    <a:lnTo>
                      <a:pt x="802609" y="312346"/>
                    </a:lnTo>
                    <a:cubicBezTo>
                      <a:pt x="802609" y="313663"/>
                      <a:pt x="803927" y="314981"/>
                      <a:pt x="803927" y="316299"/>
                    </a:cubicBezTo>
                    <a:cubicBezTo>
                      <a:pt x="805245" y="318935"/>
                      <a:pt x="806563" y="322889"/>
                      <a:pt x="807881" y="324206"/>
                    </a:cubicBezTo>
                    <a:lnTo>
                      <a:pt x="809198" y="325525"/>
                    </a:lnTo>
                    <a:lnTo>
                      <a:pt x="807881" y="328160"/>
                    </a:lnTo>
                    <a:cubicBezTo>
                      <a:pt x="807881" y="329478"/>
                      <a:pt x="810517" y="333432"/>
                      <a:pt x="811834" y="336068"/>
                    </a:cubicBezTo>
                    <a:cubicBezTo>
                      <a:pt x="811834" y="337386"/>
                      <a:pt x="813153" y="338704"/>
                      <a:pt x="813153" y="338704"/>
                    </a:cubicBezTo>
                    <a:cubicBezTo>
                      <a:pt x="813153" y="340022"/>
                      <a:pt x="814470" y="341339"/>
                      <a:pt x="814470" y="342658"/>
                    </a:cubicBezTo>
                    <a:cubicBezTo>
                      <a:pt x="815788" y="345294"/>
                      <a:pt x="815788" y="346611"/>
                      <a:pt x="817106" y="349247"/>
                    </a:cubicBezTo>
                    <a:cubicBezTo>
                      <a:pt x="819742" y="353201"/>
                      <a:pt x="825014" y="361108"/>
                      <a:pt x="828967" y="361108"/>
                    </a:cubicBezTo>
                    <a:lnTo>
                      <a:pt x="836875" y="361108"/>
                    </a:lnTo>
                    <a:lnTo>
                      <a:pt x="836875" y="354518"/>
                    </a:lnTo>
                    <a:lnTo>
                      <a:pt x="843465" y="367697"/>
                    </a:lnTo>
                    <a:cubicBezTo>
                      <a:pt x="843465" y="367697"/>
                      <a:pt x="844782" y="367697"/>
                      <a:pt x="844782" y="367697"/>
                    </a:cubicBezTo>
                    <a:lnTo>
                      <a:pt x="846101" y="366380"/>
                    </a:lnTo>
                    <a:lnTo>
                      <a:pt x="848736" y="369016"/>
                    </a:lnTo>
                    <a:cubicBezTo>
                      <a:pt x="848736" y="369016"/>
                      <a:pt x="851372" y="369016"/>
                      <a:pt x="852690" y="370333"/>
                    </a:cubicBezTo>
                    <a:cubicBezTo>
                      <a:pt x="854008" y="370333"/>
                      <a:pt x="855325" y="370333"/>
                      <a:pt x="856644" y="370333"/>
                    </a:cubicBezTo>
                    <a:cubicBezTo>
                      <a:pt x="860597" y="371652"/>
                      <a:pt x="863233" y="371652"/>
                      <a:pt x="865869" y="371652"/>
                    </a:cubicBezTo>
                    <a:cubicBezTo>
                      <a:pt x="865869" y="371652"/>
                      <a:pt x="865869" y="371652"/>
                      <a:pt x="865869" y="371652"/>
                    </a:cubicBezTo>
                    <a:cubicBezTo>
                      <a:pt x="867187" y="371652"/>
                      <a:pt x="867187" y="371652"/>
                      <a:pt x="867187" y="371652"/>
                    </a:cubicBezTo>
                    <a:cubicBezTo>
                      <a:pt x="867187" y="371652"/>
                      <a:pt x="868505" y="371652"/>
                      <a:pt x="868505" y="371652"/>
                    </a:cubicBezTo>
                    <a:lnTo>
                      <a:pt x="873777" y="369016"/>
                    </a:lnTo>
                    <a:lnTo>
                      <a:pt x="873777" y="374287"/>
                    </a:lnTo>
                    <a:cubicBezTo>
                      <a:pt x="873777" y="374287"/>
                      <a:pt x="875094" y="375605"/>
                      <a:pt x="875094" y="375605"/>
                    </a:cubicBezTo>
                    <a:lnTo>
                      <a:pt x="879049" y="376923"/>
                    </a:lnTo>
                    <a:lnTo>
                      <a:pt x="877730" y="379559"/>
                    </a:lnTo>
                    <a:cubicBezTo>
                      <a:pt x="877730" y="379559"/>
                      <a:pt x="877730" y="379559"/>
                      <a:pt x="879049" y="380877"/>
                    </a:cubicBezTo>
                    <a:lnTo>
                      <a:pt x="879049" y="380877"/>
                    </a:lnTo>
                    <a:lnTo>
                      <a:pt x="879049" y="382195"/>
                    </a:lnTo>
                    <a:cubicBezTo>
                      <a:pt x="884320" y="396692"/>
                      <a:pt x="886956" y="409871"/>
                      <a:pt x="886956" y="421732"/>
                    </a:cubicBezTo>
                    <a:cubicBezTo>
                      <a:pt x="888273" y="433593"/>
                      <a:pt x="889592" y="448091"/>
                      <a:pt x="884320" y="459951"/>
                    </a:cubicBezTo>
                    <a:cubicBezTo>
                      <a:pt x="880366" y="470495"/>
                      <a:pt x="871141" y="475766"/>
                      <a:pt x="857961" y="477085"/>
                    </a:cubicBezTo>
                    <a:cubicBezTo>
                      <a:pt x="854008" y="477085"/>
                      <a:pt x="851372" y="477085"/>
                      <a:pt x="846101" y="477085"/>
                    </a:cubicBezTo>
                    <a:cubicBezTo>
                      <a:pt x="842146" y="477085"/>
                      <a:pt x="838193" y="477085"/>
                      <a:pt x="835557" y="477085"/>
                    </a:cubicBezTo>
                    <a:cubicBezTo>
                      <a:pt x="832922" y="477085"/>
                      <a:pt x="828967" y="477085"/>
                      <a:pt x="826332" y="477085"/>
                    </a:cubicBezTo>
                    <a:cubicBezTo>
                      <a:pt x="817106" y="477085"/>
                      <a:pt x="807881" y="478402"/>
                      <a:pt x="798655" y="481038"/>
                    </a:cubicBezTo>
                    <a:lnTo>
                      <a:pt x="798655" y="482356"/>
                    </a:lnTo>
                    <a:lnTo>
                      <a:pt x="796019" y="482356"/>
                    </a:lnTo>
                    <a:cubicBezTo>
                      <a:pt x="796019" y="482356"/>
                      <a:pt x="796019" y="482356"/>
                      <a:pt x="794702" y="482356"/>
                    </a:cubicBezTo>
                    <a:cubicBezTo>
                      <a:pt x="793384" y="482356"/>
                      <a:pt x="793384" y="482356"/>
                      <a:pt x="792066" y="482356"/>
                    </a:cubicBezTo>
                    <a:lnTo>
                      <a:pt x="792066" y="481038"/>
                    </a:lnTo>
                    <a:lnTo>
                      <a:pt x="792066" y="482356"/>
                    </a:lnTo>
                    <a:lnTo>
                      <a:pt x="790748" y="482356"/>
                    </a:lnTo>
                    <a:cubicBezTo>
                      <a:pt x="784159" y="482356"/>
                      <a:pt x="778887" y="486310"/>
                      <a:pt x="773615" y="490264"/>
                    </a:cubicBezTo>
                    <a:cubicBezTo>
                      <a:pt x="770979" y="492899"/>
                      <a:pt x="767026" y="495535"/>
                      <a:pt x="764390" y="496854"/>
                    </a:cubicBezTo>
                    <a:cubicBezTo>
                      <a:pt x="760436" y="498171"/>
                      <a:pt x="760436" y="499489"/>
                      <a:pt x="760436" y="504761"/>
                    </a:cubicBezTo>
                    <a:cubicBezTo>
                      <a:pt x="760436" y="510033"/>
                      <a:pt x="760436" y="513986"/>
                      <a:pt x="763072" y="517940"/>
                    </a:cubicBezTo>
                    <a:cubicBezTo>
                      <a:pt x="768343" y="527165"/>
                      <a:pt x="767026" y="537709"/>
                      <a:pt x="767026" y="546934"/>
                    </a:cubicBezTo>
                    <a:cubicBezTo>
                      <a:pt x="767026" y="557477"/>
                      <a:pt x="763072" y="569339"/>
                      <a:pt x="760436" y="578564"/>
                    </a:cubicBezTo>
                    <a:cubicBezTo>
                      <a:pt x="759118" y="582518"/>
                      <a:pt x="759118" y="587789"/>
                      <a:pt x="759118" y="590425"/>
                    </a:cubicBezTo>
                    <a:cubicBezTo>
                      <a:pt x="760436" y="594379"/>
                      <a:pt x="761754" y="599651"/>
                      <a:pt x="763072" y="603604"/>
                    </a:cubicBezTo>
                    <a:cubicBezTo>
                      <a:pt x="763072" y="604922"/>
                      <a:pt x="764390" y="606240"/>
                      <a:pt x="764390" y="607558"/>
                    </a:cubicBezTo>
                    <a:cubicBezTo>
                      <a:pt x="764390" y="608876"/>
                      <a:pt x="765708" y="610194"/>
                      <a:pt x="767026" y="612830"/>
                    </a:cubicBezTo>
                    <a:lnTo>
                      <a:pt x="768343" y="615466"/>
                    </a:lnTo>
                    <a:lnTo>
                      <a:pt x="765708" y="616783"/>
                    </a:lnTo>
                    <a:cubicBezTo>
                      <a:pt x="764390" y="618101"/>
                      <a:pt x="763072" y="618101"/>
                      <a:pt x="761754" y="618101"/>
                    </a:cubicBezTo>
                    <a:cubicBezTo>
                      <a:pt x="759118" y="619419"/>
                      <a:pt x="756482" y="622055"/>
                      <a:pt x="753847" y="623373"/>
                    </a:cubicBezTo>
                    <a:cubicBezTo>
                      <a:pt x="748575" y="627327"/>
                      <a:pt x="741985" y="632599"/>
                      <a:pt x="734078" y="633916"/>
                    </a:cubicBezTo>
                    <a:cubicBezTo>
                      <a:pt x="730124" y="633916"/>
                      <a:pt x="726170" y="635235"/>
                      <a:pt x="720899" y="635235"/>
                    </a:cubicBezTo>
                    <a:cubicBezTo>
                      <a:pt x="716945" y="635235"/>
                      <a:pt x="712991" y="635235"/>
                      <a:pt x="709037" y="635235"/>
                    </a:cubicBezTo>
                    <a:cubicBezTo>
                      <a:pt x="705084" y="635235"/>
                      <a:pt x="702448" y="635235"/>
                      <a:pt x="698494" y="635235"/>
                    </a:cubicBezTo>
                    <a:cubicBezTo>
                      <a:pt x="695858" y="635235"/>
                      <a:pt x="691905" y="635235"/>
                      <a:pt x="689269" y="635235"/>
                    </a:cubicBezTo>
                    <a:cubicBezTo>
                      <a:pt x="685315" y="635235"/>
                      <a:pt x="680043" y="635235"/>
                      <a:pt x="676090" y="635235"/>
                    </a:cubicBezTo>
                    <a:cubicBezTo>
                      <a:pt x="672136" y="635235"/>
                      <a:pt x="669500" y="635235"/>
                      <a:pt x="666864" y="633916"/>
                    </a:cubicBezTo>
                    <a:cubicBezTo>
                      <a:pt x="666864" y="635235"/>
                      <a:pt x="668182" y="636552"/>
                      <a:pt x="668182" y="637870"/>
                    </a:cubicBezTo>
                    <a:cubicBezTo>
                      <a:pt x="668182" y="639188"/>
                      <a:pt x="669500" y="640506"/>
                      <a:pt x="669500" y="641824"/>
                    </a:cubicBezTo>
                    <a:cubicBezTo>
                      <a:pt x="670818" y="648414"/>
                      <a:pt x="670818" y="653685"/>
                      <a:pt x="670818" y="660274"/>
                    </a:cubicBezTo>
                    <a:cubicBezTo>
                      <a:pt x="670818" y="673454"/>
                      <a:pt x="668182" y="685315"/>
                      <a:pt x="665546" y="697176"/>
                    </a:cubicBezTo>
                    <a:cubicBezTo>
                      <a:pt x="664228" y="702448"/>
                      <a:pt x="661593" y="707720"/>
                      <a:pt x="658957" y="712991"/>
                    </a:cubicBezTo>
                    <a:cubicBezTo>
                      <a:pt x="656321" y="718263"/>
                      <a:pt x="653685" y="722217"/>
                      <a:pt x="652367" y="727488"/>
                    </a:cubicBezTo>
                    <a:cubicBezTo>
                      <a:pt x="652367" y="730124"/>
                      <a:pt x="651049" y="734078"/>
                      <a:pt x="651049" y="738032"/>
                    </a:cubicBezTo>
                    <a:cubicBezTo>
                      <a:pt x="651049" y="747257"/>
                      <a:pt x="649731" y="756482"/>
                      <a:pt x="645778" y="763072"/>
                    </a:cubicBezTo>
                    <a:lnTo>
                      <a:pt x="644459" y="764390"/>
                    </a:lnTo>
                    <a:lnTo>
                      <a:pt x="645778" y="773615"/>
                    </a:lnTo>
                    <a:close/>
                  </a:path>
                </a:pathLst>
              </a:custGeom>
              <a:grpFill/>
              <a:ln w="6350" cap="flat">
                <a:solidFill>
                  <a:srgbClr val="94C33D"/>
                </a:solid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EF84EF17-9158-9CC0-BB47-0F0C6A472108}"/>
                  </a:ext>
                </a:extLst>
              </p:cNvPr>
              <p:cNvSpPr/>
              <p:nvPr/>
            </p:nvSpPr>
            <p:spPr>
              <a:xfrm>
                <a:off x="7089861" y="6120225"/>
                <a:ext cx="897360" cy="788112"/>
              </a:xfrm>
              <a:custGeom>
                <a:avLst/>
                <a:gdLst>
                  <a:gd name="connsiteX0" fmla="*/ 651050 w 897360"/>
                  <a:gd name="connsiteY0" fmla="*/ 788112 h 788112"/>
                  <a:gd name="connsiteX1" fmla="*/ 651050 w 897360"/>
                  <a:gd name="connsiteY1" fmla="*/ 788112 h 788112"/>
                  <a:gd name="connsiteX2" fmla="*/ 633917 w 897360"/>
                  <a:gd name="connsiteY2" fmla="*/ 776251 h 788112"/>
                  <a:gd name="connsiteX3" fmla="*/ 629963 w 897360"/>
                  <a:gd name="connsiteY3" fmla="*/ 772297 h 788112"/>
                  <a:gd name="connsiteX4" fmla="*/ 626009 w 897360"/>
                  <a:gd name="connsiteY4" fmla="*/ 772297 h 788112"/>
                  <a:gd name="connsiteX5" fmla="*/ 615466 w 897360"/>
                  <a:gd name="connsiteY5" fmla="*/ 774933 h 788112"/>
                  <a:gd name="connsiteX6" fmla="*/ 589108 w 897360"/>
                  <a:gd name="connsiteY6" fmla="*/ 780205 h 788112"/>
                  <a:gd name="connsiteX7" fmla="*/ 573292 w 897360"/>
                  <a:gd name="connsiteY7" fmla="*/ 778887 h 788112"/>
                  <a:gd name="connsiteX8" fmla="*/ 571975 w 897360"/>
                  <a:gd name="connsiteY8" fmla="*/ 778887 h 788112"/>
                  <a:gd name="connsiteX9" fmla="*/ 564067 w 897360"/>
                  <a:gd name="connsiteY9" fmla="*/ 780205 h 788112"/>
                  <a:gd name="connsiteX10" fmla="*/ 540345 w 897360"/>
                  <a:gd name="connsiteY10" fmla="*/ 777569 h 788112"/>
                  <a:gd name="connsiteX11" fmla="*/ 524529 w 897360"/>
                  <a:gd name="connsiteY11" fmla="*/ 756483 h 788112"/>
                  <a:gd name="connsiteX12" fmla="*/ 498171 w 897360"/>
                  <a:gd name="connsiteY12" fmla="*/ 765708 h 788112"/>
                  <a:gd name="connsiteX13" fmla="*/ 482357 w 897360"/>
                  <a:gd name="connsiteY13" fmla="*/ 757800 h 788112"/>
                  <a:gd name="connsiteX14" fmla="*/ 473131 w 897360"/>
                  <a:gd name="connsiteY14" fmla="*/ 752528 h 788112"/>
                  <a:gd name="connsiteX15" fmla="*/ 466542 w 897360"/>
                  <a:gd name="connsiteY15" fmla="*/ 752528 h 788112"/>
                  <a:gd name="connsiteX16" fmla="*/ 440183 w 897360"/>
                  <a:gd name="connsiteY16" fmla="*/ 752528 h 788112"/>
                  <a:gd name="connsiteX17" fmla="*/ 436230 w 897360"/>
                  <a:gd name="connsiteY17" fmla="*/ 752528 h 788112"/>
                  <a:gd name="connsiteX18" fmla="*/ 405917 w 897360"/>
                  <a:gd name="connsiteY18" fmla="*/ 747257 h 788112"/>
                  <a:gd name="connsiteX19" fmla="*/ 378241 w 897360"/>
                  <a:gd name="connsiteY19" fmla="*/ 722217 h 788112"/>
                  <a:gd name="connsiteX20" fmla="*/ 372969 w 897360"/>
                  <a:gd name="connsiteY20" fmla="*/ 714309 h 788112"/>
                  <a:gd name="connsiteX21" fmla="*/ 353201 w 897360"/>
                  <a:gd name="connsiteY21" fmla="*/ 698494 h 788112"/>
                  <a:gd name="connsiteX22" fmla="*/ 351883 w 897360"/>
                  <a:gd name="connsiteY22" fmla="*/ 698494 h 788112"/>
                  <a:gd name="connsiteX23" fmla="*/ 333432 w 897360"/>
                  <a:gd name="connsiteY23" fmla="*/ 702448 h 788112"/>
                  <a:gd name="connsiteX24" fmla="*/ 309710 w 897360"/>
                  <a:gd name="connsiteY24" fmla="*/ 706401 h 788112"/>
                  <a:gd name="connsiteX25" fmla="*/ 307074 w 897360"/>
                  <a:gd name="connsiteY25" fmla="*/ 706401 h 788112"/>
                  <a:gd name="connsiteX26" fmla="*/ 279398 w 897360"/>
                  <a:gd name="connsiteY26" fmla="*/ 693222 h 788112"/>
                  <a:gd name="connsiteX27" fmla="*/ 266219 w 897360"/>
                  <a:gd name="connsiteY27" fmla="*/ 683998 h 788112"/>
                  <a:gd name="connsiteX28" fmla="*/ 225364 w 897360"/>
                  <a:gd name="connsiteY28" fmla="*/ 685315 h 788112"/>
                  <a:gd name="connsiteX29" fmla="*/ 191097 w 897360"/>
                  <a:gd name="connsiteY29" fmla="*/ 683998 h 788112"/>
                  <a:gd name="connsiteX30" fmla="*/ 176601 w 897360"/>
                  <a:gd name="connsiteY30" fmla="*/ 681362 h 788112"/>
                  <a:gd name="connsiteX31" fmla="*/ 135745 w 897360"/>
                  <a:gd name="connsiteY31" fmla="*/ 690587 h 788112"/>
                  <a:gd name="connsiteX32" fmla="*/ 126520 w 897360"/>
                  <a:gd name="connsiteY32" fmla="*/ 699812 h 788112"/>
                  <a:gd name="connsiteX33" fmla="*/ 100162 w 897360"/>
                  <a:gd name="connsiteY33" fmla="*/ 718263 h 788112"/>
                  <a:gd name="connsiteX34" fmla="*/ 75121 w 897360"/>
                  <a:gd name="connsiteY34" fmla="*/ 715627 h 788112"/>
                  <a:gd name="connsiteX35" fmla="*/ 50081 w 897360"/>
                  <a:gd name="connsiteY35" fmla="*/ 715627 h 788112"/>
                  <a:gd name="connsiteX36" fmla="*/ 48763 w 897360"/>
                  <a:gd name="connsiteY36" fmla="*/ 716945 h 788112"/>
                  <a:gd name="connsiteX37" fmla="*/ 35584 w 897360"/>
                  <a:gd name="connsiteY37" fmla="*/ 723535 h 788112"/>
                  <a:gd name="connsiteX38" fmla="*/ 23722 w 897360"/>
                  <a:gd name="connsiteY38" fmla="*/ 726170 h 788112"/>
                  <a:gd name="connsiteX39" fmla="*/ 25041 w 897360"/>
                  <a:gd name="connsiteY39" fmla="*/ 709037 h 788112"/>
                  <a:gd name="connsiteX40" fmla="*/ 25041 w 897360"/>
                  <a:gd name="connsiteY40" fmla="*/ 702448 h 788112"/>
                  <a:gd name="connsiteX41" fmla="*/ 32948 w 897360"/>
                  <a:gd name="connsiteY41" fmla="*/ 672136 h 788112"/>
                  <a:gd name="connsiteX42" fmla="*/ 36901 w 897360"/>
                  <a:gd name="connsiteY42" fmla="*/ 649731 h 788112"/>
                  <a:gd name="connsiteX43" fmla="*/ 28994 w 897360"/>
                  <a:gd name="connsiteY43" fmla="*/ 628645 h 788112"/>
                  <a:gd name="connsiteX44" fmla="*/ 17133 w 897360"/>
                  <a:gd name="connsiteY44" fmla="*/ 620737 h 788112"/>
                  <a:gd name="connsiteX45" fmla="*/ 5272 w 897360"/>
                  <a:gd name="connsiteY45" fmla="*/ 614147 h 788112"/>
                  <a:gd name="connsiteX46" fmla="*/ 0 w 897360"/>
                  <a:gd name="connsiteY46" fmla="*/ 610194 h 788112"/>
                  <a:gd name="connsiteX47" fmla="*/ 5272 w 897360"/>
                  <a:gd name="connsiteY47" fmla="*/ 599651 h 788112"/>
                  <a:gd name="connsiteX48" fmla="*/ 17133 w 897360"/>
                  <a:gd name="connsiteY48" fmla="*/ 574610 h 788112"/>
                  <a:gd name="connsiteX49" fmla="*/ 34266 w 897360"/>
                  <a:gd name="connsiteY49" fmla="*/ 557477 h 788112"/>
                  <a:gd name="connsiteX50" fmla="*/ 42173 w 897360"/>
                  <a:gd name="connsiteY50" fmla="*/ 550888 h 788112"/>
                  <a:gd name="connsiteX51" fmla="*/ 44809 w 897360"/>
                  <a:gd name="connsiteY51" fmla="*/ 548252 h 788112"/>
                  <a:gd name="connsiteX52" fmla="*/ 55353 w 897360"/>
                  <a:gd name="connsiteY52" fmla="*/ 540345 h 788112"/>
                  <a:gd name="connsiteX53" fmla="*/ 65896 w 897360"/>
                  <a:gd name="connsiteY53" fmla="*/ 536391 h 788112"/>
                  <a:gd name="connsiteX54" fmla="*/ 71168 w 897360"/>
                  <a:gd name="connsiteY54" fmla="*/ 535073 h 788112"/>
                  <a:gd name="connsiteX55" fmla="*/ 73804 w 897360"/>
                  <a:gd name="connsiteY55" fmla="*/ 516622 h 788112"/>
                  <a:gd name="connsiteX56" fmla="*/ 69849 w 897360"/>
                  <a:gd name="connsiteY56" fmla="*/ 488946 h 788112"/>
                  <a:gd name="connsiteX57" fmla="*/ 63260 w 897360"/>
                  <a:gd name="connsiteY57" fmla="*/ 448091 h 788112"/>
                  <a:gd name="connsiteX58" fmla="*/ 59306 w 897360"/>
                  <a:gd name="connsiteY58" fmla="*/ 411189 h 788112"/>
                  <a:gd name="connsiteX59" fmla="*/ 57989 w 897360"/>
                  <a:gd name="connsiteY59" fmla="*/ 399328 h 788112"/>
                  <a:gd name="connsiteX60" fmla="*/ 57989 w 897360"/>
                  <a:gd name="connsiteY60" fmla="*/ 398010 h 788112"/>
                  <a:gd name="connsiteX61" fmla="*/ 56670 w 897360"/>
                  <a:gd name="connsiteY61" fmla="*/ 378241 h 788112"/>
                  <a:gd name="connsiteX62" fmla="*/ 63260 w 897360"/>
                  <a:gd name="connsiteY62" fmla="*/ 345294 h 788112"/>
                  <a:gd name="connsiteX63" fmla="*/ 67214 w 897360"/>
                  <a:gd name="connsiteY63" fmla="*/ 336068 h 788112"/>
                  <a:gd name="connsiteX64" fmla="*/ 72485 w 897360"/>
                  <a:gd name="connsiteY64" fmla="*/ 324206 h 788112"/>
                  <a:gd name="connsiteX65" fmla="*/ 80393 w 897360"/>
                  <a:gd name="connsiteY65" fmla="*/ 333432 h 788112"/>
                  <a:gd name="connsiteX66" fmla="*/ 92254 w 897360"/>
                  <a:gd name="connsiteY66" fmla="*/ 343975 h 788112"/>
                  <a:gd name="connsiteX67" fmla="*/ 170011 w 897360"/>
                  <a:gd name="connsiteY67" fmla="*/ 358473 h 788112"/>
                  <a:gd name="connsiteX68" fmla="*/ 176601 w 897360"/>
                  <a:gd name="connsiteY68" fmla="*/ 357154 h 788112"/>
                  <a:gd name="connsiteX69" fmla="*/ 177918 w 897360"/>
                  <a:gd name="connsiteY69" fmla="*/ 357154 h 788112"/>
                  <a:gd name="connsiteX70" fmla="*/ 189780 w 897360"/>
                  <a:gd name="connsiteY70" fmla="*/ 354519 h 788112"/>
                  <a:gd name="connsiteX71" fmla="*/ 195051 w 897360"/>
                  <a:gd name="connsiteY71" fmla="*/ 346611 h 788112"/>
                  <a:gd name="connsiteX72" fmla="*/ 212185 w 897360"/>
                  <a:gd name="connsiteY72" fmla="*/ 329478 h 788112"/>
                  <a:gd name="connsiteX73" fmla="*/ 231953 w 897360"/>
                  <a:gd name="connsiteY73" fmla="*/ 326842 h 788112"/>
                  <a:gd name="connsiteX74" fmla="*/ 235907 w 897360"/>
                  <a:gd name="connsiteY74" fmla="*/ 325525 h 788112"/>
                  <a:gd name="connsiteX75" fmla="*/ 251722 w 897360"/>
                  <a:gd name="connsiteY75" fmla="*/ 321571 h 788112"/>
                  <a:gd name="connsiteX76" fmla="*/ 272808 w 897360"/>
                  <a:gd name="connsiteY76" fmla="*/ 329478 h 788112"/>
                  <a:gd name="connsiteX77" fmla="*/ 276762 w 897360"/>
                  <a:gd name="connsiteY77" fmla="*/ 332114 h 788112"/>
                  <a:gd name="connsiteX78" fmla="*/ 279398 w 897360"/>
                  <a:gd name="connsiteY78" fmla="*/ 334750 h 788112"/>
                  <a:gd name="connsiteX79" fmla="*/ 282034 w 897360"/>
                  <a:gd name="connsiteY79" fmla="*/ 318935 h 788112"/>
                  <a:gd name="connsiteX80" fmla="*/ 284670 w 897360"/>
                  <a:gd name="connsiteY80" fmla="*/ 295213 h 788112"/>
                  <a:gd name="connsiteX81" fmla="*/ 291259 w 897360"/>
                  <a:gd name="connsiteY81" fmla="*/ 262265 h 788112"/>
                  <a:gd name="connsiteX82" fmla="*/ 295213 w 897360"/>
                  <a:gd name="connsiteY82" fmla="*/ 234588 h 788112"/>
                  <a:gd name="connsiteX83" fmla="*/ 296531 w 897360"/>
                  <a:gd name="connsiteY83" fmla="*/ 230635 h 788112"/>
                  <a:gd name="connsiteX84" fmla="*/ 296531 w 897360"/>
                  <a:gd name="connsiteY84" fmla="*/ 229317 h 788112"/>
                  <a:gd name="connsiteX85" fmla="*/ 303120 w 897360"/>
                  <a:gd name="connsiteY85" fmla="*/ 212184 h 788112"/>
                  <a:gd name="connsiteX86" fmla="*/ 321571 w 897360"/>
                  <a:gd name="connsiteY86" fmla="*/ 196369 h 788112"/>
                  <a:gd name="connsiteX87" fmla="*/ 324207 w 897360"/>
                  <a:gd name="connsiteY87" fmla="*/ 195051 h 788112"/>
                  <a:gd name="connsiteX88" fmla="*/ 334750 w 897360"/>
                  <a:gd name="connsiteY88" fmla="*/ 187144 h 788112"/>
                  <a:gd name="connsiteX89" fmla="*/ 336068 w 897360"/>
                  <a:gd name="connsiteY89" fmla="*/ 185826 h 788112"/>
                  <a:gd name="connsiteX90" fmla="*/ 350566 w 897360"/>
                  <a:gd name="connsiteY90" fmla="*/ 175282 h 788112"/>
                  <a:gd name="connsiteX91" fmla="*/ 359790 w 897360"/>
                  <a:gd name="connsiteY91" fmla="*/ 171329 h 788112"/>
                  <a:gd name="connsiteX92" fmla="*/ 371652 w 897360"/>
                  <a:gd name="connsiteY92" fmla="*/ 160786 h 788112"/>
                  <a:gd name="connsiteX93" fmla="*/ 365062 w 897360"/>
                  <a:gd name="connsiteY93" fmla="*/ 151560 h 788112"/>
                  <a:gd name="connsiteX94" fmla="*/ 361109 w 897360"/>
                  <a:gd name="connsiteY94" fmla="*/ 150242 h 788112"/>
                  <a:gd name="connsiteX95" fmla="*/ 345294 w 897360"/>
                  <a:gd name="connsiteY95" fmla="*/ 137063 h 788112"/>
                  <a:gd name="connsiteX96" fmla="*/ 354519 w 897360"/>
                  <a:gd name="connsiteY96" fmla="*/ 117295 h 788112"/>
                  <a:gd name="connsiteX97" fmla="*/ 357155 w 897360"/>
                  <a:gd name="connsiteY97" fmla="*/ 115976 h 788112"/>
                  <a:gd name="connsiteX98" fmla="*/ 358473 w 897360"/>
                  <a:gd name="connsiteY98" fmla="*/ 114659 h 788112"/>
                  <a:gd name="connsiteX99" fmla="*/ 357155 w 897360"/>
                  <a:gd name="connsiteY99" fmla="*/ 112023 h 788112"/>
                  <a:gd name="connsiteX100" fmla="*/ 355837 w 897360"/>
                  <a:gd name="connsiteY100" fmla="*/ 106751 h 788112"/>
                  <a:gd name="connsiteX101" fmla="*/ 355837 w 897360"/>
                  <a:gd name="connsiteY101" fmla="*/ 90936 h 788112"/>
                  <a:gd name="connsiteX102" fmla="*/ 357155 w 897360"/>
                  <a:gd name="connsiteY102" fmla="*/ 84347 h 788112"/>
                  <a:gd name="connsiteX103" fmla="*/ 363745 w 897360"/>
                  <a:gd name="connsiteY103" fmla="*/ 85664 h 788112"/>
                  <a:gd name="connsiteX104" fmla="*/ 374288 w 897360"/>
                  <a:gd name="connsiteY104" fmla="*/ 85664 h 788112"/>
                  <a:gd name="connsiteX105" fmla="*/ 378241 w 897360"/>
                  <a:gd name="connsiteY105" fmla="*/ 85664 h 788112"/>
                  <a:gd name="connsiteX106" fmla="*/ 458634 w 897360"/>
                  <a:gd name="connsiteY106" fmla="*/ 61942 h 788112"/>
                  <a:gd name="connsiteX107" fmla="*/ 490264 w 897360"/>
                  <a:gd name="connsiteY107" fmla="*/ 26358 h 788112"/>
                  <a:gd name="connsiteX108" fmla="*/ 500807 w 897360"/>
                  <a:gd name="connsiteY108" fmla="*/ 7907 h 788112"/>
                  <a:gd name="connsiteX109" fmla="*/ 506079 w 897360"/>
                  <a:gd name="connsiteY109" fmla="*/ 0 h 788112"/>
                  <a:gd name="connsiteX110" fmla="*/ 512669 w 897360"/>
                  <a:gd name="connsiteY110" fmla="*/ 6590 h 788112"/>
                  <a:gd name="connsiteX111" fmla="*/ 519258 w 897360"/>
                  <a:gd name="connsiteY111" fmla="*/ 10543 h 788112"/>
                  <a:gd name="connsiteX112" fmla="*/ 520576 w 897360"/>
                  <a:gd name="connsiteY112" fmla="*/ 10543 h 788112"/>
                  <a:gd name="connsiteX113" fmla="*/ 529801 w 897360"/>
                  <a:gd name="connsiteY113" fmla="*/ 14497 h 788112"/>
                  <a:gd name="connsiteX114" fmla="*/ 531119 w 897360"/>
                  <a:gd name="connsiteY114" fmla="*/ 14497 h 788112"/>
                  <a:gd name="connsiteX115" fmla="*/ 531119 w 897360"/>
                  <a:gd name="connsiteY115" fmla="*/ 14497 h 788112"/>
                  <a:gd name="connsiteX116" fmla="*/ 536391 w 897360"/>
                  <a:gd name="connsiteY116" fmla="*/ 14497 h 788112"/>
                  <a:gd name="connsiteX117" fmla="*/ 546934 w 897360"/>
                  <a:gd name="connsiteY117" fmla="*/ 21086 h 788112"/>
                  <a:gd name="connsiteX118" fmla="*/ 548253 w 897360"/>
                  <a:gd name="connsiteY118" fmla="*/ 22405 h 788112"/>
                  <a:gd name="connsiteX119" fmla="*/ 569339 w 897360"/>
                  <a:gd name="connsiteY119" fmla="*/ 47445 h 788112"/>
                  <a:gd name="connsiteX120" fmla="*/ 577246 w 897360"/>
                  <a:gd name="connsiteY120" fmla="*/ 39537 h 788112"/>
                  <a:gd name="connsiteX121" fmla="*/ 593061 w 897360"/>
                  <a:gd name="connsiteY121" fmla="*/ 34265 h 788112"/>
                  <a:gd name="connsiteX122" fmla="*/ 594380 w 897360"/>
                  <a:gd name="connsiteY122" fmla="*/ 34265 h 788112"/>
                  <a:gd name="connsiteX123" fmla="*/ 612830 w 897360"/>
                  <a:gd name="connsiteY123" fmla="*/ 42173 h 788112"/>
                  <a:gd name="connsiteX124" fmla="*/ 618102 w 897360"/>
                  <a:gd name="connsiteY124" fmla="*/ 56670 h 788112"/>
                  <a:gd name="connsiteX125" fmla="*/ 619419 w 897360"/>
                  <a:gd name="connsiteY125" fmla="*/ 61942 h 788112"/>
                  <a:gd name="connsiteX126" fmla="*/ 622055 w 897360"/>
                  <a:gd name="connsiteY126" fmla="*/ 67213 h 788112"/>
                  <a:gd name="connsiteX127" fmla="*/ 626009 w 897360"/>
                  <a:gd name="connsiteY127" fmla="*/ 76439 h 788112"/>
                  <a:gd name="connsiteX128" fmla="*/ 627327 w 897360"/>
                  <a:gd name="connsiteY128" fmla="*/ 81711 h 788112"/>
                  <a:gd name="connsiteX129" fmla="*/ 627327 w 897360"/>
                  <a:gd name="connsiteY129" fmla="*/ 83028 h 788112"/>
                  <a:gd name="connsiteX130" fmla="*/ 635235 w 897360"/>
                  <a:gd name="connsiteY130" fmla="*/ 80392 h 788112"/>
                  <a:gd name="connsiteX131" fmla="*/ 658957 w 897360"/>
                  <a:gd name="connsiteY131" fmla="*/ 73803 h 788112"/>
                  <a:gd name="connsiteX132" fmla="*/ 666865 w 897360"/>
                  <a:gd name="connsiteY132" fmla="*/ 73803 h 788112"/>
                  <a:gd name="connsiteX133" fmla="*/ 698494 w 897360"/>
                  <a:gd name="connsiteY133" fmla="*/ 80392 h 788112"/>
                  <a:gd name="connsiteX134" fmla="*/ 705084 w 897360"/>
                  <a:gd name="connsiteY134" fmla="*/ 83028 h 788112"/>
                  <a:gd name="connsiteX135" fmla="*/ 747257 w 897360"/>
                  <a:gd name="connsiteY135" fmla="*/ 105433 h 788112"/>
                  <a:gd name="connsiteX136" fmla="*/ 757800 w 897360"/>
                  <a:gd name="connsiteY136" fmla="*/ 152878 h 788112"/>
                  <a:gd name="connsiteX137" fmla="*/ 755164 w 897360"/>
                  <a:gd name="connsiteY137" fmla="*/ 162103 h 788112"/>
                  <a:gd name="connsiteX138" fmla="*/ 755164 w 897360"/>
                  <a:gd name="connsiteY138" fmla="*/ 164739 h 788112"/>
                  <a:gd name="connsiteX139" fmla="*/ 749893 w 897360"/>
                  <a:gd name="connsiteY139" fmla="*/ 196369 h 788112"/>
                  <a:gd name="connsiteX140" fmla="*/ 751211 w 897360"/>
                  <a:gd name="connsiteY140" fmla="*/ 208230 h 788112"/>
                  <a:gd name="connsiteX141" fmla="*/ 752529 w 897360"/>
                  <a:gd name="connsiteY141" fmla="*/ 222728 h 788112"/>
                  <a:gd name="connsiteX142" fmla="*/ 755164 w 897360"/>
                  <a:gd name="connsiteY142" fmla="*/ 231952 h 788112"/>
                  <a:gd name="connsiteX143" fmla="*/ 759119 w 897360"/>
                  <a:gd name="connsiteY143" fmla="*/ 239860 h 788112"/>
                  <a:gd name="connsiteX144" fmla="*/ 763072 w 897360"/>
                  <a:gd name="connsiteY144" fmla="*/ 243814 h 788112"/>
                  <a:gd name="connsiteX145" fmla="*/ 768343 w 897360"/>
                  <a:gd name="connsiteY145" fmla="*/ 247768 h 788112"/>
                  <a:gd name="connsiteX146" fmla="*/ 782841 w 897360"/>
                  <a:gd name="connsiteY146" fmla="*/ 264900 h 788112"/>
                  <a:gd name="connsiteX147" fmla="*/ 785477 w 897360"/>
                  <a:gd name="connsiteY147" fmla="*/ 268855 h 788112"/>
                  <a:gd name="connsiteX148" fmla="*/ 781523 w 897360"/>
                  <a:gd name="connsiteY148" fmla="*/ 272808 h 788112"/>
                  <a:gd name="connsiteX149" fmla="*/ 785477 w 897360"/>
                  <a:gd name="connsiteY149" fmla="*/ 270172 h 788112"/>
                  <a:gd name="connsiteX150" fmla="*/ 789431 w 897360"/>
                  <a:gd name="connsiteY150" fmla="*/ 276762 h 788112"/>
                  <a:gd name="connsiteX151" fmla="*/ 807881 w 897360"/>
                  <a:gd name="connsiteY151" fmla="*/ 308392 h 788112"/>
                  <a:gd name="connsiteX152" fmla="*/ 807881 w 897360"/>
                  <a:gd name="connsiteY152" fmla="*/ 311027 h 788112"/>
                  <a:gd name="connsiteX153" fmla="*/ 810517 w 897360"/>
                  <a:gd name="connsiteY153" fmla="*/ 320253 h 788112"/>
                  <a:gd name="connsiteX154" fmla="*/ 810517 w 897360"/>
                  <a:gd name="connsiteY154" fmla="*/ 321571 h 788112"/>
                  <a:gd name="connsiteX155" fmla="*/ 811835 w 897360"/>
                  <a:gd name="connsiteY155" fmla="*/ 325525 h 788112"/>
                  <a:gd name="connsiteX156" fmla="*/ 815789 w 897360"/>
                  <a:gd name="connsiteY156" fmla="*/ 332114 h 788112"/>
                  <a:gd name="connsiteX157" fmla="*/ 819742 w 897360"/>
                  <a:gd name="connsiteY157" fmla="*/ 336068 h 788112"/>
                  <a:gd name="connsiteX158" fmla="*/ 817106 w 897360"/>
                  <a:gd name="connsiteY158" fmla="*/ 340022 h 788112"/>
                  <a:gd name="connsiteX159" fmla="*/ 819742 w 897360"/>
                  <a:gd name="connsiteY159" fmla="*/ 343975 h 788112"/>
                  <a:gd name="connsiteX160" fmla="*/ 819742 w 897360"/>
                  <a:gd name="connsiteY160" fmla="*/ 345294 h 788112"/>
                  <a:gd name="connsiteX161" fmla="*/ 821060 w 897360"/>
                  <a:gd name="connsiteY161" fmla="*/ 347930 h 788112"/>
                  <a:gd name="connsiteX162" fmla="*/ 822378 w 897360"/>
                  <a:gd name="connsiteY162" fmla="*/ 350565 h 788112"/>
                  <a:gd name="connsiteX163" fmla="*/ 825014 w 897360"/>
                  <a:gd name="connsiteY163" fmla="*/ 355837 h 788112"/>
                  <a:gd name="connsiteX164" fmla="*/ 832922 w 897360"/>
                  <a:gd name="connsiteY164" fmla="*/ 365062 h 788112"/>
                  <a:gd name="connsiteX165" fmla="*/ 835558 w 897360"/>
                  <a:gd name="connsiteY165" fmla="*/ 365062 h 788112"/>
                  <a:gd name="connsiteX166" fmla="*/ 835558 w 897360"/>
                  <a:gd name="connsiteY166" fmla="*/ 341340 h 788112"/>
                  <a:gd name="connsiteX167" fmla="*/ 848737 w 897360"/>
                  <a:gd name="connsiteY167" fmla="*/ 370333 h 788112"/>
                  <a:gd name="connsiteX168" fmla="*/ 848737 w 897360"/>
                  <a:gd name="connsiteY168" fmla="*/ 370333 h 788112"/>
                  <a:gd name="connsiteX169" fmla="*/ 852690 w 897360"/>
                  <a:gd name="connsiteY169" fmla="*/ 374288 h 788112"/>
                  <a:gd name="connsiteX170" fmla="*/ 854008 w 897360"/>
                  <a:gd name="connsiteY170" fmla="*/ 374288 h 788112"/>
                  <a:gd name="connsiteX171" fmla="*/ 857962 w 897360"/>
                  <a:gd name="connsiteY171" fmla="*/ 374288 h 788112"/>
                  <a:gd name="connsiteX172" fmla="*/ 865869 w 897360"/>
                  <a:gd name="connsiteY172" fmla="*/ 375605 h 788112"/>
                  <a:gd name="connsiteX173" fmla="*/ 868505 w 897360"/>
                  <a:gd name="connsiteY173" fmla="*/ 375605 h 788112"/>
                  <a:gd name="connsiteX174" fmla="*/ 880366 w 897360"/>
                  <a:gd name="connsiteY174" fmla="*/ 371652 h 788112"/>
                  <a:gd name="connsiteX175" fmla="*/ 880366 w 897360"/>
                  <a:gd name="connsiteY175" fmla="*/ 380877 h 788112"/>
                  <a:gd name="connsiteX176" fmla="*/ 886956 w 897360"/>
                  <a:gd name="connsiteY176" fmla="*/ 382195 h 788112"/>
                  <a:gd name="connsiteX177" fmla="*/ 885638 w 897360"/>
                  <a:gd name="connsiteY177" fmla="*/ 387467 h 788112"/>
                  <a:gd name="connsiteX178" fmla="*/ 886956 w 897360"/>
                  <a:gd name="connsiteY178" fmla="*/ 390102 h 788112"/>
                  <a:gd name="connsiteX179" fmla="*/ 896181 w 897360"/>
                  <a:gd name="connsiteY179" fmla="*/ 429640 h 788112"/>
                  <a:gd name="connsiteX180" fmla="*/ 893545 w 897360"/>
                  <a:gd name="connsiteY180" fmla="*/ 469177 h 788112"/>
                  <a:gd name="connsiteX181" fmla="*/ 863233 w 897360"/>
                  <a:gd name="connsiteY181" fmla="*/ 490264 h 788112"/>
                  <a:gd name="connsiteX182" fmla="*/ 839511 w 897360"/>
                  <a:gd name="connsiteY182" fmla="*/ 490264 h 788112"/>
                  <a:gd name="connsiteX183" fmla="*/ 830286 w 897360"/>
                  <a:gd name="connsiteY183" fmla="*/ 490264 h 788112"/>
                  <a:gd name="connsiteX184" fmla="*/ 806563 w 897360"/>
                  <a:gd name="connsiteY184" fmla="*/ 492900 h 788112"/>
                  <a:gd name="connsiteX185" fmla="*/ 806563 w 897360"/>
                  <a:gd name="connsiteY185" fmla="*/ 495535 h 788112"/>
                  <a:gd name="connsiteX186" fmla="*/ 798656 w 897360"/>
                  <a:gd name="connsiteY186" fmla="*/ 495535 h 788112"/>
                  <a:gd name="connsiteX187" fmla="*/ 798656 w 897360"/>
                  <a:gd name="connsiteY187" fmla="*/ 496854 h 788112"/>
                  <a:gd name="connsiteX188" fmla="*/ 793384 w 897360"/>
                  <a:gd name="connsiteY188" fmla="*/ 496854 h 788112"/>
                  <a:gd name="connsiteX189" fmla="*/ 778887 w 897360"/>
                  <a:gd name="connsiteY189" fmla="*/ 504761 h 788112"/>
                  <a:gd name="connsiteX190" fmla="*/ 768343 w 897360"/>
                  <a:gd name="connsiteY190" fmla="*/ 511350 h 788112"/>
                  <a:gd name="connsiteX191" fmla="*/ 767026 w 897360"/>
                  <a:gd name="connsiteY191" fmla="*/ 512669 h 788112"/>
                  <a:gd name="connsiteX192" fmla="*/ 767026 w 897360"/>
                  <a:gd name="connsiteY192" fmla="*/ 515304 h 788112"/>
                  <a:gd name="connsiteX193" fmla="*/ 769662 w 897360"/>
                  <a:gd name="connsiteY193" fmla="*/ 525848 h 788112"/>
                  <a:gd name="connsiteX194" fmla="*/ 774933 w 897360"/>
                  <a:gd name="connsiteY194" fmla="*/ 557477 h 788112"/>
                  <a:gd name="connsiteX195" fmla="*/ 767026 w 897360"/>
                  <a:gd name="connsiteY195" fmla="*/ 591744 h 788112"/>
                  <a:gd name="connsiteX196" fmla="*/ 765708 w 897360"/>
                  <a:gd name="connsiteY196" fmla="*/ 600968 h 788112"/>
                  <a:gd name="connsiteX197" fmla="*/ 769662 w 897360"/>
                  <a:gd name="connsiteY197" fmla="*/ 612830 h 788112"/>
                  <a:gd name="connsiteX198" fmla="*/ 769662 w 897360"/>
                  <a:gd name="connsiteY198" fmla="*/ 614147 h 788112"/>
                  <a:gd name="connsiteX199" fmla="*/ 770979 w 897360"/>
                  <a:gd name="connsiteY199" fmla="*/ 618102 h 788112"/>
                  <a:gd name="connsiteX200" fmla="*/ 772298 w 897360"/>
                  <a:gd name="connsiteY200" fmla="*/ 620737 h 788112"/>
                  <a:gd name="connsiteX201" fmla="*/ 776251 w 897360"/>
                  <a:gd name="connsiteY201" fmla="*/ 629963 h 788112"/>
                  <a:gd name="connsiteX202" fmla="*/ 768343 w 897360"/>
                  <a:gd name="connsiteY202" fmla="*/ 633916 h 788112"/>
                  <a:gd name="connsiteX203" fmla="*/ 765708 w 897360"/>
                  <a:gd name="connsiteY203" fmla="*/ 635235 h 788112"/>
                  <a:gd name="connsiteX204" fmla="*/ 759119 w 897360"/>
                  <a:gd name="connsiteY204" fmla="*/ 640506 h 788112"/>
                  <a:gd name="connsiteX205" fmla="*/ 736714 w 897360"/>
                  <a:gd name="connsiteY205" fmla="*/ 652367 h 788112"/>
                  <a:gd name="connsiteX206" fmla="*/ 710356 w 897360"/>
                  <a:gd name="connsiteY206" fmla="*/ 652367 h 788112"/>
                  <a:gd name="connsiteX207" fmla="*/ 709037 w 897360"/>
                  <a:gd name="connsiteY207" fmla="*/ 652367 h 788112"/>
                  <a:gd name="connsiteX208" fmla="*/ 691905 w 897360"/>
                  <a:gd name="connsiteY208" fmla="*/ 652367 h 788112"/>
                  <a:gd name="connsiteX209" fmla="*/ 676090 w 897360"/>
                  <a:gd name="connsiteY209" fmla="*/ 652367 h 788112"/>
                  <a:gd name="connsiteX210" fmla="*/ 676090 w 897360"/>
                  <a:gd name="connsiteY210" fmla="*/ 653685 h 788112"/>
                  <a:gd name="connsiteX211" fmla="*/ 678726 w 897360"/>
                  <a:gd name="connsiteY211" fmla="*/ 673454 h 788112"/>
                  <a:gd name="connsiteX212" fmla="*/ 673454 w 897360"/>
                  <a:gd name="connsiteY212" fmla="*/ 711673 h 788112"/>
                  <a:gd name="connsiteX213" fmla="*/ 666865 w 897360"/>
                  <a:gd name="connsiteY213" fmla="*/ 727488 h 788112"/>
                  <a:gd name="connsiteX214" fmla="*/ 661593 w 897360"/>
                  <a:gd name="connsiteY214" fmla="*/ 740668 h 788112"/>
                  <a:gd name="connsiteX215" fmla="*/ 660275 w 897360"/>
                  <a:gd name="connsiteY215" fmla="*/ 751211 h 788112"/>
                  <a:gd name="connsiteX216" fmla="*/ 655003 w 897360"/>
                  <a:gd name="connsiteY216" fmla="*/ 778887 h 788112"/>
                  <a:gd name="connsiteX217" fmla="*/ 652367 w 897360"/>
                  <a:gd name="connsiteY217" fmla="*/ 782841 h 788112"/>
                  <a:gd name="connsiteX218" fmla="*/ 651050 w 897360"/>
                  <a:gd name="connsiteY218" fmla="*/ 788112 h 788112"/>
                  <a:gd name="connsiteX219" fmla="*/ 626009 w 897360"/>
                  <a:gd name="connsiteY219" fmla="*/ 761754 h 788112"/>
                  <a:gd name="connsiteX220" fmla="*/ 633917 w 897360"/>
                  <a:gd name="connsiteY220" fmla="*/ 763072 h 788112"/>
                  <a:gd name="connsiteX221" fmla="*/ 641824 w 897360"/>
                  <a:gd name="connsiteY221" fmla="*/ 770979 h 788112"/>
                  <a:gd name="connsiteX222" fmla="*/ 651050 w 897360"/>
                  <a:gd name="connsiteY222" fmla="*/ 778887 h 788112"/>
                  <a:gd name="connsiteX223" fmla="*/ 655003 w 897360"/>
                  <a:gd name="connsiteY223" fmla="*/ 756483 h 788112"/>
                  <a:gd name="connsiteX224" fmla="*/ 656321 w 897360"/>
                  <a:gd name="connsiteY224" fmla="*/ 745939 h 788112"/>
                  <a:gd name="connsiteX225" fmla="*/ 662910 w 897360"/>
                  <a:gd name="connsiteY225" fmla="*/ 728806 h 788112"/>
                  <a:gd name="connsiteX226" fmla="*/ 669500 w 897360"/>
                  <a:gd name="connsiteY226" fmla="*/ 714309 h 788112"/>
                  <a:gd name="connsiteX227" fmla="*/ 674772 w 897360"/>
                  <a:gd name="connsiteY227" fmla="*/ 677408 h 788112"/>
                  <a:gd name="connsiteX228" fmla="*/ 673454 w 897360"/>
                  <a:gd name="connsiteY228" fmla="*/ 658957 h 788112"/>
                  <a:gd name="connsiteX229" fmla="*/ 672136 w 897360"/>
                  <a:gd name="connsiteY229" fmla="*/ 655003 h 788112"/>
                  <a:gd name="connsiteX230" fmla="*/ 670818 w 897360"/>
                  <a:gd name="connsiteY230" fmla="*/ 651050 h 788112"/>
                  <a:gd name="connsiteX231" fmla="*/ 668182 w 897360"/>
                  <a:gd name="connsiteY231" fmla="*/ 643142 h 788112"/>
                  <a:gd name="connsiteX232" fmla="*/ 676090 w 897360"/>
                  <a:gd name="connsiteY232" fmla="*/ 644460 h 788112"/>
                  <a:gd name="connsiteX233" fmla="*/ 697177 w 897360"/>
                  <a:gd name="connsiteY233" fmla="*/ 644460 h 788112"/>
                  <a:gd name="connsiteX234" fmla="*/ 715627 w 897360"/>
                  <a:gd name="connsiteY234" fmla="*/ 644460 h 788112"/>
                  <a:gd name="connsiteX235" fmla="*/ 716945 w 897360"/>
                  <a:gd name="connsiteY235" fmla="*/ 644460 h 788112"/>
                  <a:gd name="connsiteX236" fmla="*/ 740668 w 897360"/>
                  <a:gd name="connsiteY236" fmla="*/ 644460 h 788112"/>
                  <a:gd name="connsiteX237" fmla="*/ 757800 w 897360"/>
                  <a:gd name="connsiteY237" fmla="*/ 635235 h 788112"/>
                  <a:gd name="connsiteX238" fmla="*/ 767026 w 897360"/>
                  <a:gd name="connsiteY238" fmla="*/ 628645 h 788112"/>
                  <a:gd name="connsiteX239" fmla="*/ 769662 w 897360"/>
                  <a:gd name="connsiteY239" fmla="*/ 627327 h 788112"/>
                  <a:gd name="connsiteX240" fmla="*/ 769662 w 897360"/>
                  <a:gd name="connsiteY240" fmla="*/ 627327 h 788112"/>
                  <a:gd name="connsiteX241" fmla="*/ 768343 w 897360"/>
                  <a:gd name="connsiteY241" fmla="*/ 623373 h 788112"/>
                  <a:gd name="connsiteX242" fmla="*/ 767026 w 897360"/>
                  <a:gd name="connsiteY242" fmla="*/ 620737 h 788112"/>
                  <a:gd name="connsiteX243" fmla="*/ 767026 w 897360"/>
                  <a:gd name="connsiteY243" fmla="*/ 619419 h 788112"/>
                  <a:gd name="connsiteX244" fmla="*/ 761754 w 897360"/>
                  <a:gd name="connsiteY244" fmla="*/ 604923 h 788112"/>
                  <a:gd name="connsiteX245" fmla="*/ 763072 w 897360"/>
                  <a:gd name="connsiteY245" fmla="*/ 590425 h 788112"/>
                  <a:gd name="connsiteX246" fmla="*/ 769662 w 897360"/>
                  <a:gd name="connsiteY246" fmla="*/ 560113 h 788112"/>
                  <a:gd name="connsiteX247" fmla="*/ 765708 w 897360"/>
                  <a:gd name="connsiteY247" fmla="*/ 533755 h 788112"/>
                  <a:gd name="connsiteX248" fmla="*/ 761754 w 897360"/>
                  <a:gd name="connsiteY248" fmla="*/ 519258 h 788112"/>
                  <a:gd name="connsiteX249" fmla="*/ 768343 w 897360"/>
                  <a:gd name="connsiteY249" fmla="*/ 507397 h 788112"/>
                  <a:gd name="connsiteX250" fmla="*/ 777569 w 897360"/>
                  <a:gd name="connsiteY250" fmla="*/ 500807 h 788112"/>
                  <a:gd name="connsiteX251" fmla="*/ 794702 w 897360"/>
                  <a:gd name="connsiteY251" fmla="*/ 491582 h 788112"/>
                  <a:gd name="connsiteX252" fmla="*/ 799974 w 897360"/>
                  <a:gd name="connsiteY252" fmla="*/ 454680 h 788112"/>
                  <a:gd name="connsiteX253" fmla="*/ 802610 w 897360"/>
                  <a:gd name="connsiteY253" fmla="*/ 488946 h 788112"/>
                  <a:gd name="connsiteX254" fmla="*/ 803927 w 897360"/>
                  <a:gd name="connsiteY254" fmla="*/ 488946 h 788112"/>
                  <a:gd name="connsiteX255" fmla="*/ 832922 w 897360"/>
                  <a:gd name="connsiteY255" fmla="*/ 484992 h 788112"/>
                  <a:gd name="connsiteX256" fmla="*/ 842147 w 897360"/>
                  <a:gd name="connsiteY256" fmla="*/ 484992 h 788112"/>
                  <a:gd name="connsiteX257" fmla="*/ 864552 w 897360"/>
                  <a:gd name="connsiteY257" fmla="*/ 484992 h 788112"/>
                  <a:gd name="connsiteX258" fmla="*/ 886956 w 897360"/>
                  <a:gd name="connsiteY258" fmla="*/ 470495 h 788112"/>
                  <a:gd name="connsiteX259" fmla="*/ 889592 w 897360"/>
                  <a:gd name="connsiteY259" fmla="*/ 434911 h 788112"/>
                  <a:gd name="connsiteX260" fmla="*/ 881685 w 897360"/>
                  <a:gd name="connsiteY260" fmla="*/ 396692 h 788112"/>
                  <a:gd name="connsiteX261" fmla="*/ 880366 w 897360"/>
                  <a:gd name="connsiteY261" fmla="*/ 395374 h 788112"/>
                  <a:gd name="connsiteX262" fmla="*/ 879049 w 897360"/>
                  <a:gd name="connsiteY262" fmla="*/ 392738 h 788112"/>
                  <a:gd name="connsiteX263" fmla="*/ 879049 w 897360"/>
                  <a:gd name="connsiteY263" fmla="*/ 392738 h 788112"/>
                  <a:gd name="connsiteX264" fmla="*/ 876413 w 897360"/>
                  <a:gd name="connsiteY264" fmla="*/ 391421 h 788112"/>
                  <a:gd name="connsiteX265" fmla="*/ 875095 w 897360"/>
                  <a:gd name="connsiteY265" fmla="*/ 390102 h 788112"/>
                  <a:gd name="connsiteX266" fmla="*/ 872459 w 897360"/>
                  <a:gd name="connsiteY266" fmla="*/ 390102 h 788112"/>
                  <a:gd name="connsiteX267" fmla="*/ 861916 w 897360"/>
                  <a:gd name="connsiteY267" fmla="*/ 388785 h 788112"/>
                  <a:gd name="connsiteX268" fmla="*/ 859280 w 897360"/>
                  <a:gd name="connsiteY268" fmla="*/ 388785 h 788112"/>
                  <a:gd name="connsiteX269" fmla="*/ 852690 w 897360"/>
                  <a:gd name="connsiteY269" fmla="*/ 387467 h 788112"/>
                  <a:gd name="connsiteX270" fmla="*/ 852690 w 897360"/>
                  <a:gd name="connsiteY270" fmla="*/ 387467 h 788112"/>
                  <a:gd name="connsiteX271" fmla="*/ 851373 w 897360"/>
                  <a:gd name="connsiteY271" fmla="*/ 387467 h 788112"/>
                  <a:gd name="connsiteX272" fmla="*/ 848737 w 897360"/>
                  <a:gd name="connsiteY272" fmla="*/ 386149 h 788112"/>
                  <a:gd name="connsiteX273" fmla="*/ 847418 w 897360"/>
                  <a:gd name="connsiteY273" fmla="*/ 384831 h 788112"/>
                  <a:gd name="connsiteX274" fmla="*/ 844783 w 897360"/>
                  <a:gd name="connsiteY274" fmla="*/ 378241 h 788112"/>
                  <a:gd name="connsiteX275" fmla="*/ 836875 w 897360"/>
                  <a:gd name="connsiteY275" fmla="*/ 378241 h 788112"/>
                  <a:gd name="connsiteX276" fmla="*/ 821060 w 897360"/>
                  <a:gd name="connsiteY276" fmla="*/ 363744 h 788112"/>
                  <a:gd name="connsiteX277" fmla="*/ 817106 w 897360"/>
                  <a:gd name="connsiteY277" fmla="*/ 357154 h 788112"/>
                  <a:gd name="connsiteX278" fmla="*/ 815789 w 897360"/>
                  <a:gd name="connsiteY278" fmla="*/ 354519 h 788112"/>
                  <a:gd name="connsiteX279" fmla="*/ 814470 w 897360"/>
                  <a:gd name="connsiteY279" fmla="*/ 353201 h 788112"/>
                  <a:gd name="connsiteX280" fmla="*/ 814470 w 897360"/>
                  <a:gd name="connsiteY280" fmla="*/ 351883 h 788112"/>
                  <a:gd name="connsiteX281" fmla="*/ 810517 w 897360"/>
                  <a:gd name="connsiteY281" fmla="*/ 342658 h 788112"/>
                  <a:gd name="connsiteX282" fmla="*/ 810517 w 897360"/>
                  <a:gd name="connsiteY282" fmla="*/ 341340 h 788112"/>
                  <a:gd name="connsiteX283" fmla="*/ 806563 w 897360"/>
                  <a:gd name="connsiteY283" fmla="*/ 333432 h 788112"/>
                  <a:gd name="connsiteX284" fmla="*/ 805246 w 897360"/>
                  <a:gd name="connsiteY284" fmla="*/ 329478 h 788112"/>
                  <a:gd name="connsiteX285" fmla="*/ 799974 w 897360"/>
                  <a:gd name="connsiteY285" fmla="*/ 316299 h 788112"/>
                  <a:gd name="connsiteX286" fmla="*/ 782841 w 897360"/>
                  <a:gd name="connsiteY286" fmla="*/ 287305 h 788112"/>
                  <a:gd name="connsiteX287" fmla="*/ 777569 w 897360"/>
                  <a:gd name="connsiteY287" fmla="*/ 279398 h 788112"/>
                  <a:gd name="connsiteX288" fmla="*/ 776251 w 897360"/>
                  <a:gd name="connsiteY288" fmla="*/ 278079 h 788112"/>
                  <a:gd name="connsiteX289" fmla="*/ 773615 w 897360"/>
                  <a:gd name="connsiteY289" fmla="*/ 274126 h 788112"/>
                  <a:gd name="connsiteX290" fmla="*/ 760436 w 897360"/>
                  <a:gd name="connsiteY290" fmla="*/ 259629 h 788112"/>
                  <a:gd name="connsiteX291" fmla="*/ 755164 w 897360"/>
                  <a:gd name="connsiteY291" fmla="*/ 255676 h 788112"/>
                  <a:gd name="connsiteX292" fmla="*/ 748575 w 897360"/>
                  <a:gd name="connsiteY292" fmla="*/ 250404 h 788112"/>
                  <a:gd name="connsiteX293" fmla="*/ 741985 w 897360"/>
                  <a:gd name="connsiteY293" fmla="*/ 239860 h 788112"/>
                  <a:gd name="connsiteX294" fmla="*/ 739350 w 897360"/>
                  <a:gd name="connsiteY294" fmla="*/ 226681 h 788112"/>
                  <a:gd name="connsiteX295" fmla="*/ 738032 w 897360"/>
                  <a:gd name="connsiteY295" fmla="*/ 213502 h 788112"/>
                  <a:gd name="connsiteX296" fmla="*/ 736714 w 897360"/>
                  <a:gd name="connsiteY296" fmla="*/ 199005 h 788112"/>
                  <a:gd name="connsiteX297" fmla="*/ 743304 w 897360"/>
                  <a:gd name="connsiteY297" fmla="*/ 166057 h 788112"/>
                  <a:gd name="connsiteX298" fmla="*/ 744621 w 897360"/>
                  <a:gd name="connsiteY298" fmla="*/ 163422 h 788112"/>
                  <a:gd name="connsiteX299" fmla="*/ 747257 w 897360"/>
                  <a:gd name="connsiteY299" fmla="*/ 154196 h 788112"/>
                  <a:gd name="connsiteX300" fmla="*/ 739350 w 897360"/>
                  <a:gd name="connsiteY300" fmla="*/ 114659 h 788112"/>
                  <a:gd name="connsiteX301" fmla="*/ 702448 w 897360"/>
                  <a:gd name="connsiteY301" fmla="*/ 94890 h 788112"/>
                  <a:gd name="connsiteX302" fmla="*/ 694541 w 897360"/>
                  <a:gd name="connsiteY302" fmla="*/ 92254 h 788112"/>
                  <a:gd name="connsiteX303" fmla="*/ 658957 w 897360"/>
                  <a:gd name="connsiteY303" fmla="*/ 86982 h 788112"/>
                  <a:gd name="connsiteX304" fmla="*/ 636552 w 897360"/>
                  <a:gd name="connsiteY304" fmla="*/ 92254 h 788112"/>
                  <a:gd name="connsiteX305" fmla="*/ 622055 w 897360"/>
                  <a:gd name="connsiteY305" fmla="*/ 96208 h 788112"/>
                  <a:gd name="connsiteX306" fmla="*/ 618102 w 897360"/>
                  <a:gd name="connsiteY306" fmla="*/ 97526 h 788112"/>
                  <a:gd name="connsiteX307" fmla="*/ 616783 w 897360"/>
                  <a:gd name="connsiteY307" fmla="*/ 93572 h 788112"/>
                  <a:gd name="connsiteX308" fmla="*/ 615466 w 897360"/>
                  <a:gd name="connsiteY308" fmla="*/ 88300 h 788112"/>
                  <a:gd name="connsiteX309" fmla="*/ 619419 w 897360"/>
                  <a:gd name="connsiteY309" fmla="*/ 85664 h 788112"/>
                  <a:gd name="connsiteX310" fmla="*/ 614148 w 897360"/>
                  <a:gd name="connsiteY310" fmla="*/ 86982 h 788112"/>
                  <a:gd name="connsiteX311" fmla="*/ 612830 w 897360"/>
                  <a:gd name="connsiteY311" fmla="*/ 81711 h 788112"/>
                  <a:gd name="connsiteX312" fmla="*/ 608876 w 897360"/>
                  <a:gd name="connsiteY312" fmla="*/ 73803 h 788112"/>
                  <a:gd name="connsiteX313" fmla="*/ 604923 w 897360"/>
                  <a:gd name="connsiteY313" fmla="*/ 65896 h 788112"/>
                  <a:gd name="connsiteX314" fmla="*/ 603604 w 897360"/>
                  <a:gd name="connsiteY314" fmla="*/ 59306 h 788112"/>
                  <a:gd name="connsiteX315" fmla="*/ 599651 w 897360"/>
                  <a:gd name="connsiteY315" fmla="*/ 48763 h 788112"/>
                  <a:gd name="connsiteX316" fmla="*/ 589108 w 897360"/>
                  <a:gd name="connsiteY316" fmla="*/ 44809 h 788112"/>
                  <a:gd name="connsiteX317" fmla="*/ 587790 w 897360"/>
                  <a:gd name="connsiteY317" fmla="*/ 44809 h 788112"/>
                  <a:gd name="connsiteX318" fmla="*/ 575928 w 897360"/>
                  <a:gd name="connsiteY318" fmla="*/ 48763 h 788112"/>
                  <a:gd name="connsiteX319" fmla="*/ 570656 w 897360"/>
                  <a:gd name="connsiteY319" fmla="*/ 55353 h 788112"/>
                  <a:gd name="connsiteX320" fmla="*/ 569339 w 897360"/>
                  <a:gd name="connsiteY320" fmla="*/ 57989 h 788112"/>
                  <a:gd name="connsiteX321" fmla="*/ 568021 w 897360"/>
                  <a:gd name="connsiteY321" fmla="*/ 59306 h 788112"/>
                  <a:gd name="connsiteX322" fmla="*/ 565385 w 897360"/>
                  <a:gd name="connsiteY322" fmla="*/ 63260 h 788112"/>
                  <a:gd name="connsiteX323" fmla="*/ 561432 w 897360"/>
                  <a:gd name="connsiteY323" fmla="*/ 60624 h 788112"/>
                  <a:gd name="connsiteX324" fmla="*/ 557477 w 897360"/>
                  <a:gd name="connsiteY324" fmla="*/ 56670 h 788112"/>
                  <a:gd name="connsiteX325" fmla="*/ 535073 w 897360"/>
                  <a:gd name="connsiteY325" fmla="*/ 30312 h 788112"/>
                  <a:gd name="connsiteX326" fmla="*/ 533755 w 897360"/>
                  <a:gd name="connsiteY326" fmla="*/ 28994 h 788112"/>
                  <a:gd name="connsiteX327" fmla="*/ 528484 w 897360"/>
                  <a:gd name="connsiteY327" fmla="*/ 25041 h 788112"/>
                  <a:gd name="connsiteX328" fmla="*/ 525848 w 897360"/>
                  <a:gd name="connsiteY328" fmla="*/ 25041 h 788112"/>
                  <a:gd name="connsiteX329" fmla="*/ 521894 w 897360"/>
                  <a:gd name="connsiteY329" fmla="*/ 25041 h 788112"/>
                  <a:gd name="connsiteX330" fmla="*/ 510033 w 897360"/>
                  <a:gd name="connsiteY330" fmla="*/ 19769 h 788112"/>
                  <a:gd name="connsiteX331" fmla="*/ 508715 w 897360"/>
                  <a:gd name="connsiteY331" fmla="*/ 19769 h 788112"/>
                  <a:gd name="connsiteX332" fmla="*/ 503443 w 897360"/>
                  <a:gd name="connsiteY332" fmla="*/ 17133 h 788112"/>
                  <a:gd name="connsiteX333" fmla="*/ 502126 w 897360"/>
                  <a:gd name="connsiteY333" fmla="*/ 15815 h 788112"/>
                  <a:gd name="connsiteX334" fmla="*/ 492900 w 897360"/>
                  <a:gd name="connsiteY334" fmla="*/ 31630 h 788112"/>
                  <a:gd name="connsiteX335" fmla="*/ 457316 w 897360"/>
                  <a:gd name="connsiteY335" fmla="*/ 71168 h 788112"/>
                  <a:gd name="connsiteX336" fmla="*/ 371652 w 897360"/>
                  <a:gd name="connsiteY336" fmla="*/ 97526 h 788112"/>
                  <a:gd name="connsiteX337" fmla="*/ 369016 w 897360"/>
                  <a:gd name="connsiteY337" fmla="*/ 97526 h 788112"/>
                  <a:gd name="connsiteX338" fmla="*/ 357155 w 897360"/>
                  <a:gd name="connsiteY338" fmla="*/ 97526 h 788112"/>
                  <a:gd name="connsiteX339" fmla="*/ 357155 w 897360"/>
                  <a:gd name="connsiteY339" fmla="*/ 106751 h 788112"/>
                  <a:gd name="connsiteX340" fmla="*/ 358473 w 897360"/>
                  <a:gd name="connsiteY340" fmla="*/ 110705 h 788112"/>
                  <a:gd name="connsiteX341" fmla="*/ 355837 w 897360"/>
                  <a:gd name="connsiteY341" fmla="*/ 126519 h 788112"/>
                  <a:gd name="connsiteX342" fmla="*/ 353201 w 897360"/>
                  <a:gd name="connsiteY342" fmla="*/ 127838 h 788112"/>
                  <a:gd name="connsiteX343" fmla="*/ 347930 w 897360"/>
                  <a:gd name="connsiteY343" fmla="*/ 137063 h 788112"/>
                  <a:gd name="connsiteX344" fmla="*/ 357155 w 897360"/>
                  <a:gd name="connsiteY344" fmla="*/ 143653 h 788112"/>
                  <a:gd name="connsiteX345" fmla="*/ 362426 w 897360"/>
                  <a:gd name="connsiteY345" fmla="*/ 146288 h 788112"/>
                  <a:gd name="connsiteX346" fmla="*/ 372969 w 897360"/>
                  <a:gd name="connsiteY346" fmla="*/ 164739 h 788112"/>
                  <a:gd name="connsiteX347" fmla="*/ 355837 w 897360"/>
                  <a:gd name="connsiteY347" fmla="*/ 183190 h 788112"/>
                  <a:gd name="connsiteX348" fmla="*/ 347930 w 897360"/>
                  <a:gd name="connsiteY348" fmla="*/ 187144 h 788112"/>
                  <a:gd name="connsiteX349" fmla="*/ 334750 w 897360"/>
                  <a:gd name="connsiteY349" fmla="*/ 196369 h 788112"/>
                  <a:gd name="connsiteX350" fmla="*/ 333432 w 897360"/>
                  <a:gd name="connsiteY350" fmla="*/ 197687 h 788112"/>
                  <a:gd name="connsiteX351" fmla="*/ 322889 w 897360"/>
                  <a:gd name="connsiteY351" fmla="*/ 205594 h 788112"/>
                  <a:gd name="connsiteX352" fmla="*/ 320253 w 897360"/>
                  <a:gd name="connsiteY352" fmla="*/ 206913 h 788112"/>
                  <a:gd name="connsiteX353" fmla="*/ 303120 w 897360"/>
                  <a:gd name="connsiteY353" fmla="*/ 220092 h 788112"/>
                  <a:gd name="connsiteX354" fmla="*/ 299167 w 897360"/>
                  <a:gd name="connsiteY354" fmla="*/ 231952 h 788112"/>
                  <a:gd name="connsiteX355" fmla="*/ 299167 w 897360"/>
                  <a:gd name="connsiteY355" fmla="*/ 233271 h 788112"/>
                  <a:gd name="connsiteX356" fmla="*/ 297849 w 897360"/>
                  <a:gd name="connsiteY356" fmla="*/ 237224 h 788112"/>
                  <a:gd name="connsiteX357" fmla="*/ 293895 w 897360"/>
                  <a:gd name="connsiteY357" fmla="*/ 263583 h 788112"/>
                  <a:gd name="connsiteX358" fmla="*/ 287305 w 897360"/>
                  <a:gd name="connsiteY358" fmla="*/ 300484 h 788112"/>
                  <a:gd name="connsiteX359" fmla="*/ 284670 w 897360"/>
                  <a:gd name="connsiteY359" fmla="*/ 320253 h 788112"/>
                  <a:gd name="connsiteX360" fmla="*/ 278080 w 897360"/>
                  <a:gd name="connsiteY360" fmla="*/ 343975 h 788112"/>
                  <a:gd name="connsiteX361" fmla="*/ 271491 w 897360"/>
                  <a:gd name="connsiteY361" fmla="*/ 346611 h 788112"/>
                  <a:gd name="connsiteX362" fmla="*/ 262265 w 897360"/>
                  <a:gd name="connsiteY362" fmla="*/ 341340 h 788112"/>
                  <a:gd name="connsiteX363" fmla="*/ 258312 w 897360"/>
                  <a:gd name="connsiteY363" fmla="*/ 338704 h 788112"/>
                  <a:gd name="connsiteX364" fmla="*/ 241178 w 897360"/>
                  <a:gd name="connsiteY364" fmla="*/ 332114 h 788112"/>
                  <a:gd name="connsiteX365" fmla="*/ 230635 w 897360"/>
                  <a:gd name="connsiteY365" fmla="*/ 334750 h 788112"/>
                  <a:gd name="connsiteX366" fmla="*/ 225364 w 897360"/>
                  <a:gd name="connsiteY366" fmla="*/ 337386 h 788112"/>
                  <a:gd name="connsiteX367" fmla="*/ 206913 w 897360"/>
                  <a:gd name="connsiteY367" fmla="*/ 340022 h 788112"/>
                  <a:gd name="connsiteX368" fmla="*/ 196369 w 897360"/>
                  <a:gd name="connsiteY368" fmla="*/ 351883 h 788112"/>
                  <a:gd name="connsiteX369" fmla="*/ 185826 w 897360"/>
                  <a:gd name="connsiteY369" fmla="*/ 365062 h 788112"/>
                  <a:gd name="connsiteX370" fmla="*/ 170011 w 897360"/>
                  <a:gd name="connsiteY370" fmla="*/ 369016 h 788112"/>
                  <a:gd name="connsiteX371" fmla="*/ 168693 w 897360"/>
                  <a:gd name="connsiteY371" fmla="*/ 369016 h 788112"/>
                  <a:gd name="connsiteX372" fmla="*/ 163422 w 897360"/>
                  <a:gd name="connsiteY372" fmla="*/ 370333 h 788112"/>
                  <a:gd name="connsiteX373" fmla="*/ 77757 w 897360"/>
                  <a:gd name="connsiteY373" fmla="*/ 354519 h 788112"/>
                  <a:gd name="connsiteX374" fmla="*/ 65896 w 897360"/>
                  <a:gd name="connsiteY374" fmla="*/ 343975 h 788112"/>
                  <a:gd name="connsiteX375" fmla="*/ 63260 w 897360"/>
                  <a:gd name="connsiteY375" fmla="*/ 349247 h 788112"/>
                  <a:gd name="connsiteX376" fmla="*/ 56670 w 897360"/>
                  <a:gd name="connsiteY376" fmla="*/ 379559 h 788112"/>
                  <a:gd name="connsiteX377" fmla="*/ 57989 w 897360"/>
                  <a:gd name="connsiteY377" fmla="*/ 396692 h 788112"/>
                  <a:gd name="connsiteX378" fmla="*/ 57989 w 897360"/>
                  <a:gd name="connsiteY378" fmla="*/ 398010 h 788112"/>
                  <a:gd name="connsiteX379" fmla="*/ 59306 w 897360"/>
                  <a:gd name="connsiteY379" fmla="*/ 411189 h 788112"/>
                  <a:gd name="connsiteX380" fmla="*/ 61942 w 897360"/>
                  <a:gd name="connsiteY380" fmla="*/ 445455 h 788112"/>
                  <a:gd name="connsiteX381" fmla="*/ 68532 w 897360"/>
                  <a:gd name="connsiteY381" fmla="*/ 487628 h 788112"/>
                  <a:gd name="connsiteX382" fmla="*/ 72485 w 897360"/>
                  <a:gd name="connsiteY382" fmla="*/ 515304 h 788112"/>
                  <a:gd name="connsiteX383" fmla="*/ 64578 w 897360"/>
                  <a:gd name="connsiteY383" fmla="*/ 544298 h 788112"/>
                  <a:gd name="connsiteX384" fmla="*/ 57989 w 897360"/>
                  <a:gd name="connsiteY384" fmla="*/ 545617 h 788112"/>
                  <a:gd name="connsiteX385" fmla="*/ 50081 w 897360"/>
                  <a:gd name="connsiteY385" fmla="*/ 548252 h 788112"/>
                  <a:gd name="connsiteX386" fmla="*/ 42173 w 897360"/>
                  <a:gd name="connsiteY386" fmla="*/ 554841 h 788112"/>
                  <a:gd name="connsiteX387" fmla="*/ 38220 w 897360"/>
                  <a:gd name="connsiteY387" fmla="*/ 558796 h 788112"/>
                  <a:gd name="connsiteX388" fmla="*/ 28994 w 897360"/>
                  <a:gd name="connsiteY388" fmla="*/ 565385 h 788112"/>
                  <a:gd name="connsiteX389" fmla="*/ 15815 w 897360"/>
                  <a:gd name="connsiteY389" fmla="*/ 578564 h 788112"/>
                  <a:gd name="connsiteX390" fmla="*/ 5272 w 897360"/>
                  <a:gd name="connsiteY390" fmla="*/ 602287 h 788112"/>
                  <a:gd name="connsiteX391" fmla="*/ 3954 w 897360"/>
                  <a:gd name="connsiteY391" fmla="*/ 606240 h 788112"/>
                  <a:gd name="connsiteX392" fmla="*/ 13179 w 897360"/>
                  <a:gd name="connsiteY392" fmla="*/ 611512 h 788112"/>
                  <a:gd name="connsiteX393" fmla="*/ 28994 w 897360"/>
                  <a:gd name="connsiteY393" fmla="*/ 623373 h 788112"/>
                  <a:gd name="connsiteX394" fmla="*/ 38220 w 897360"/>
                  <a:gd name="connsiteY394" fmla="*/ 647095 h 788112"/>
                  <a:gd name="connsiteX395" fmla="*/ 34266 w 897360"/>
                  <a:gd name="connsiteY395" fmla="*/ 676090 h 788112"/>
                  <a:gd name="connsiteX396" fmla="*/ 27677 w 897360"/>
                  <a:gd name="connsiteY396" fmla="*/ 701130 h 788112"/>
                  <a:gd name="connsiteX397" fmla="*/ 26358 w 897360"/>
                  <a:gd name="connsiteY397" fmla="*/ 709037 h 788112"/>
                  <a:gd name="connsiteX398" fmla="*/ 26358 w 897360"/>
                  <a:gd name="connsiteY398" fmla="*/ 711673 h 788112"/>
                  <a:gd name="connsiteX399" fmla="*/ 35584 w 897360"/>
                  <a:gd name="connsiteY399" fmla="*/ 706401 h 788112"/>
                  <a:gd name="connsiteX400" fmla="*/ 36901 w 897360"/>
                  <a:gd name="connsiteY400" fmla="*/ 705084 h 788112"/>
                  <a:gd name="connsiteX401" fmla="*/ 51399 w 897360"/>
                  <a:gd name="connsiteY401" fmla="*/ 701130 h 788112"/>
                  <a:gd name="connsiteX402" fmla="*/ 69849 w 897360"/>
                  <a:gd name="connsiteY402" fmla="*/ 703766 h 788112"/>
                  <a:gd name="connsiteX403" fmla="*/ 90936 w 897360"/>
                  <a:gd name="connsiteY403" fmla="*/ 706401 h 788112"/>
                  <a:gd name="connsiteX404" fmla="*/ 110705 w 897360"/>
                  <a:gd name="connsiteY404" fmla="*/ 691905 h 788112"/>
                  <a:gd name="connsiteX405" fmla="*/ 112023 w 897360"/>
                  <a:gd name="connsiteY405" fmla="*/ 690587 h 788112"/>
                  <a:gd name="connsiteX406" fmla="*/ 123884 w 897360"/>
                  <a:gd name="connsiteY406" fmla="*/ 678726 h 788112"/>
                  <a:gd name="connsiteX407" fmla="*/ 170011 w 897360"/>
                  <a:gd name="connsiteY407" fmla="*/ 668182 h 788112"/>
                  <a:gd name="connsiteX408" fmla="*/ 185826 w 897360"/>
                  <a:gd name="connsiteY408" fmla="*/ 670818 h 788112"/>
                  <a:gd name="connsiteX409" fmla="*/ 214820 w 897360"/>
                  <a:gd name="connsiteY409" fmla="*/ 672136 h 788112"/>
                  <a:gd name="connsiteX410" fmla="*/ 260947 w 897360"/>
                  <a:gd name="connsiteY410" fmla="*/ 670818 h 788112"/>
                  <a:gd name="connsiteX411" fmla="*/ 278080 w 897360"/>
                  <a:gd name="connsiteY411" fmla="*/ 681362 h 788112"/>
                  <a:gd name="connsiteX412" fmla="*/ 299167 w 897360"/>
                  <a:gd name="connsiteY412" fmla="*/ 691905 h 788112"/>
                  <a:gd name="connsiteX413" fmla="*/ 300484 w 897360"/>
                  <a:gd name="connsiteY413" fmla="*/ 691905 h 788112"/>
                  <a:gd name="connsiteX414" fmla="*/ 321571 w 897360"/>
                  <a:gd name="connsiteY414" fmla="*/ 687951 h 788112"/>
                  <a:gd name="connsiteX415" fmla="*/ 343976 w 897360"/>
                  <a:gd name="connsiteY415" fmla="*/ 683998 h 788112"/>
                  <a:gd name="connsiteX416" fmla="*/ 345294 w 897360"/>
                  <a:gd name="connsiteY416" fmla="*/ 683998 h 788112"/>
                  <a:gd name="connsiteX417" fmla="*/ 371652 w 897360"/>
                  <a:gd name="connsiteY417" fmla="*/ 703766 h 788112"/>
                  <a:gd name="connsiteX418" fmla="*/ 376924 w 897360"/>
                  <a:gd name="connsiteY418" fmla="*/ 711673 h 788112"/>
                  <a:gd name="connsiteX419" fmla="*/ 400646 w 897360"/>
                  <a:gd name="connsiteY419" fmla="*/ 734078 h 788112"/>
                  <a:gd name="connsiteX420" fmla="*/ 425686 w 897360"/>
                  <a:gd name="connsiteY420" fmla="*/ 738032 h 788112"/>
                  <a:gd name="connsiteX421" fmla="*/ 429640 w 897360"/>
                  <a:gd name="connsiteY421" fmla="*/ 738032 h 788112"/>
                  <a:gd name="connsiteX422" fmla="*/ 455999 w 897360"/>
                  <a:gd name="connsiteY422" fmla="*/ 738032 h 788112"/>
                  <a:gd name="connsiteX423" fmla="*/ 462588 w 897360"/>
                  <a:gd name="connsiteY423" fmla="*/ 738032 h 788112"/>
                  <a:gd name="connsiteX424" fmla="*/ 478402 w 897360"/>
                  <a:gd name="connsiteY424" fmla="*/ 745939 h 788112"/>
                  <a:gd name="connsiteX425" fmla="*/ 487628 w 897360"/>
                  <a:gd name="connsiteY425" fmla="*/ 751211 h 788112"/>
                  <a:gd name="connsiteX426" fmla="*/ 515305 w 897360"/>
                  <a:gd name="connsiteY426" fmla="*/ 740668 h 788112"/>
                  <a:gd name="connsiteX427" fmla="*/ 520576 w 897360"/>
                  <a:gd name="connsiteY427" fmla="*/ 738032 h 788112"/>
                  <a:gd name="connsiteX428" fmla="*/ 523212 w 897360"/>
                  <a:gd name="connsiteY428" fmla="*/ 743304 h 788112"/>
                  <a:gd name="connsiteX429" fmla="*/ 537709 w 897360"/>
                  <a:gd name="connsiteY429" fmla="*/ 764390 h 788112"/>
                  <a:gd name="connsiteX430" fmla="*/ 553524 w 897360"/>
                  <a:gd name="connsiteY430" fmla="*/ 765708 h 788112"/>
                  <a:gd name="connsiteX431" fmla="*/ 566703 w 897360"/>
                  <a:gd name="connsiteY431" fmla="*/ 764390 h 788112"/>
                  <a:gd name="connsiteX432" fmla="*/ 581200 w 897360"/>
                  <a:gd name="connsiteY432" fmla="*/ 765708 h 788112"/>
                  <a:gd name="connsiteX433" fmla="*/ 604923 w 897360"/>
                  <a:gd name="connsiteY433" fmla="*/ 761754 h 788112"/>
                  <a:gd name="connsiteX434" fmla="*/ 626009 w 897360"/>
                  <a:gd name="connsiteY434" fmla="*/ 761754 h 78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897360" h="788112">
                    <a:moveTo>
                      <a:pt x="651050" y="788112"/>
                    </a:moveTo>
                    <a:lnTo>
                      <a:pt x="651050" y="788112"/>
                    </a:lnTo>
                    <a:cubicBezTo>
                      <a:pt x="641824" y="788112"/>
                      <a:pt x="637871" y="781523"/>
                      <a:pt x="633917" y="776251"/>
                    </a:cubicBezTo>
                    <a:cubicBezTo>
                      <a:pt x="632599" y="774933"/>
                      <a:pt x="631281" y="772297"/>
                      <a:pt x="629963" y="772297"/>
                    </a:cubicBezTo>
                    <a:cubicBezTo>
                      <a:pt x="629963" y="772297"/>
                      <a:pt x="628645" y="772297"/>
                      <a:pt x="626009" y="772297"/>
                    </a:cubicBezTo>
                    <a:cubicBezTo>
                      <a:pt x="622055" y="772297"/>
                      <a:pt x="618102" y="773615"/>
                      <a:pt x="615466" y="774933"/>
                    </a:cubicBezTo>
                    <a:cubicBezTo>
                      <a:pt x="607559" y="778887"/>
                      <a:pt x="598333" y="780205"/>
                      <a:pt x="589108" y="780205"/>
                    </a:cubicBezTo>
                    <a:cubicBezTo>
                      <a:pt x="583836" y="780205"/>
                      <a:pt x="577246" y="780205"/>
                      <a:pt x="573292" y="778887"/>
                    </a:cubicBezTo>
                    <a:cubicBezTo>
                      <a:pt x="573292" y="778887"/>
                      <a:pt x="571975" y="778887"/>
                      <a:pt x="571975" y="778887"/>
                    </a:cubicBezTo>
                    <a:cubicBezTo>
                      <a:pt x="569339" y="778887"/>
                      <a:pt x="566703" y="778887"/>
                      <a:pt x="564067" y="780205"/>
                    </a:cubicBezTo>
                    <a:cubicBezTo>
                      <a:pt x="556160" y="781523"/>
                      <a:pt x="548253" y="782841"/>
                      <a:pt x="540345" y="777569"/>
                    </a:cubicBezTo>
                    <a:cubicBezTo>
                      <a:pt x="532437" y="772297"/>
                      <a:pt x="527165" y="764390"/>
                      <a:pt x="524529" y="756483"/>
                    </a:cubicBezTo>
                    <a:cubicBezTo>
                      <a:pt x="513986" y="761754"/>
                      <a:pt x="499490" y="765708"/>
                      <a:pt x="498171" y="765708"/>
                    </a:cubicBezTo>
                    <a:cubicBezTo>
                      <a:pt x="491582" y="765708"/>
                      <a:pt x="486310" y="761754"/>
                      <a:pt x="482357" y="757800"/>
                    </a:cubicBezTo>
                    <a:cubicBezTo>
                      <a:pt x="478402" y="755164"/>
                      <a:pt x="475767" y="752528"/>
                      <a:pt x="473131" y="752528"/>
                    </a:cubicBezTo>
                    <a:lnTo>
                      <a:pt x="466542" y="752528"/>
                    </a:lnTo>
                    <a:cubicBezTo>
                      <a:pt x="455999" y="752528"/>
                      <a:pt x="446773" y="752528"/>
                      <a:pt x="440183" y="752528"/>
                    </a:cubicBezTo>
                    <a:lnTo>
                      <a:pt x="436230" y="752528"/>
                    </a:lnTo>
                    <a:cubicBezTo>
                      <a:pt x="424368" y="753847"/>
                      <a:pt x="416461" y="752528"/>
                      <a:pt x="405917" y="747257"/>
                    </a:cubicBezTo>
                    <a:cubicBezTo>
                      <a:pt x="396692" y="741985"/>
                      <a:pt x="387467" y="734078"/>
                      <a:pt x="378241" y="722217"/>
                    </a:cubicBezTo>
                    <a:cubicBezTo>
                      <a:pt x="376924" y="719581"/>
                      <a:pt x="374288" y="716945"/>
                      <a:pt x="372969" y="714309"/>
                    </a:cubicBezTo>
                    <a:cubicBezTo>
                      <a:pt x="366380" y="703766"/>
                      <a:pt x="362426" y="698494"/>
                      <a:pt x="353201" y="698494"/>
                    </a:cubicBezTo>
                    <a:lnTo>
                      <a:pt x="351883" y="698494"/>
                    </a:lnTo>
                    <a:cubicBezTo>
                      <a:pt x="345294" y="698494"/>
                      <a:pt x="340022" y="699812"/>
                      <a:pt x="333432" y="702448"/>
                    </a:cubicBezTo>
                    <a:cubicBezTo>
                      <a:pt x="325525" y="705084"/>
                      <a:pt x="317618" y="706401"/>
                      <a:pt x="309710" y="706401"/>
                    </a:cubicBezTo>
                    <a:cubicBezTo>
                      <a:pt x="308392" y="706401"/>
                      <a:pt x="308392" y="706401"/>
                      <a:pt x="307074" y="706401"/>
                    </a:cubicBezTo>
                    <a:cubicBezTo>
                      <a:pt x="293895" y="706401"/>
                      <a:pt x="285987" y="699812"/>
                      <a:pt x="279398" y="693222"/>
                    </a:cubicBezTo>
                    <a:cubicBezTo>
                      <a:pt x="275444" y="689269"/>
                      <a:pt x="271491" y="686633"/>
                      <a:pt x="266219" y="683998"/>
                    </a:cubicBezTo>
                    <a:cubicBezTo>
                      <a:pt x="254357" y="680043"/>
                      <a:pt x="242496" y="680043"/>
                      <a:pt x="225364" y="685315"/>
                    </a:cubicBezTo>
                    <a:cubicBezTo>
                      <a:pt x="214820" y="687951"/>
                      <a:pt x="201641" y="686633"/>
                      <a:pt x="191097" y="683998"/>
                    </a:cubicBezTo>
                    <a:cubicBezTo>
                      <a:pt x="185826" y="682679"/>
                      <a:pt x="181872" y="681362"/>
                      <a:pt x="176601" y="681362"/>
                    </a:cubicBezTo>
                    <a:cubicBezTo>
                      <a:pt x="162103" y="680043"/>
                      <a:pt x="148924" y="682679"/>
                      <a:pt x="135745" y="690587"/>
                    </a:cubicBezTo>
                    <a:cubicBezTo>
                      <a:pt x="131791" y="693222"/>
                      <a:pt x="129155" y="695858"/>
                      <a:pt x="126520" y="699812"/>
                    </a:cubicBezTo>
                    <a:cubicBezTo>
                      <a:pt x="119931" y="707720"/>
                      <a:pt x="112023" y="715627"/>
                      <a:pt x="100162" y="718263"/>
                    </a:cubicBezTo>
                    <a:cubicBezTo>
                      <a:pt x="92254" y="719581"/>
                      <a:pt x="83028" y="718263"/>
                      <a:pt x="75121" y="715627"/>
                    </a:cubicBezTo>
                    <a:cubicBezTo>
                      <a:pt x="65896" y="714309"/>
                      <a:pt x="55353" y="711673"/>
                      <a:pt x="50081" y="715627"/>
                    </a:cubicBezTo>
                    <a:lnTo>
                      <a:pt x="48763" y="716945"/>
                    </a:lnTo>
                    <a:cubicBezTo>
                      <a:pt x="43491" y="719581"/>
                      <a:pt x="39537" y="722217"/>
                      <a:pt x="35584" y="723535"/>
                    </a:cubicBezTo>
                    <a:lnTo>
                      <a:pt x="23722" y="726170"/>
                    </a:lnTo>
                    <a:lnTo>
                      <a:pt x="25041" y="709037"/>
                    </a:lnTo>
                    <a:cubicBezTo>
                      <a:pt x="25041" y="706401"/>
                      <a:pt x="25041" y="705084"/>
                      <a:pt x="25041" y="702448"/>
                    </a:cubicBezTo>
                    <a:cubicBezTo>
                      <a:pt x="25041" y="690587"/>
                      <a:pt x="27677" y="681362"/>
                      <a:pt x="32948" y="672136"/>
                    </a:cubicBezTo>
                    <a:cubicBezTo>
                      <a:pt x="36901" y="664229"/>
                      <a:pt x="38220" y="657639"/>
                      <a:pt x="36901" y="649731"/>
                    </a:cubicBezTo>
                    <a:cubicBezTo>
                      <a:pt x="35584" y="643142"/>
                      <a:pt x="32948" y="635235"/>
                      <a:pt x="28994" y="628645"/>
                    </a:cubicBezTo>
                    <a:cubicBezTo>
                      <a:pt x="26358" y="624691"/>
                      <a:pt x="22405" y="622055"/>
                      <a:pt x="17133" y="620737"/>
                    </a:cubicBezTo>
                    <a:cubicBezTo>
                      <a:pt x="13179" y="619419"/>
                      <a:pt x="9226" y="616783"/>
                      <a:pt x="5272" y="614147"/>
                    </a:cubicBezTo>
                    <a:lnTo>
                      <a:pt x="0" y="610194"/>
                    </a:lnTo>
                    <a:lnTo>
                      <a:pt x="5272" y="599651"/>
                    </a:lnTo>
                    <a:cubicBezTo>
                      <a:pt x="9226" y="591744"/>
                      <a:pt x="11862" y="582518"/>
                      <a:pt x="17133" y="574610"/>
                    </a:cubicBezTo>
                    <a:cubicBezTo>
                      <a:pt x="21087" y="566703"/>
                      <a:pt x="27677" y="561431"/>
                      <a:pt x="34266" y="557477"/>
                    </a:cubicBezTo>
                    <a:cubicBezTo>
                      <a:pt x="36901" y="556160"/>
                      <a:pt x="39537" y="553524"/>
                      <a:pt x="42173" y="550888"/>
                    </a:cubicBezTo>
                    <a:cubicBezTo>
                      <a:pt x="43491" y="549570"/>
                      <a:pt x="43491" y="549570"/>
                      <a:pt x="44809" y="548252"/>
                    </a:cubicBezTo>
                    <a:cubicBezTo>
                      <a:pt x="47445" y="545617"/>
                      <a:pt x="51399" y="541662"/>
                      <a:pt x="55353" y="540345"/>
                    </a:cubicBezTo>
                    <a:cubicBezTo>
                      <a:pt x="59306" y="537709"/>
                      <a:pt x="61942" y="537709"/>
                      <a:pt x="65896" y="536391"/>
                    </a:cubicBezTo>
                    <a:cubicBezTo>
                      <a:pt x="67214" y="536391"/>
                      <a:pt x="68532" y="535073"/>
                      <a:pt x="71168" y="535073"/>
                    </a:cubicBezTo>
                    <a:cubicBezTo>
                      <a:pt x="75121" y="533755"/>
                      <a:pt x="75121" y="529801"/>
                      <a:pt x="73804" y="516622"/>
                    </a:cubicBezTo>
                    <a:cubicBezTo>
                      <a:pt x="72485" y="507397"/>
                      <a:pt x="71168" y="498171"/>
                      <a:pt x="69849" y="488946"/>
                    </a:cubicBezTo>
                    <a:cubicBezTo>
                      <a:pt x="68532" y="474449"/>
                      <a:pt x="67214" y="461270"/>
                      <a:pt x="63260" y="448091"/>
                    </a:cubicBezTo>
                    <a:cubicBezTo>
                      <a:pt x="60625" y="434911"/>
                      <a:pt x="59306" y="424368"/>
                      <a:pt x="59306" y="411189"/>
                    </a:cubicBezTo>
                    <a:cubicBezTo>
                      <a:pt x="59306" y="407236"/>
                      <a:pt x="59306" y="403281"/>
                      <a:pt x="57989" y="399328"/>
                    </a:cubicBezTo>
                    <a:lnTo>
                      <a:pt x="57989" y="398010"/>
                    </a:lnTo>
                    <a:cubicBezTo>
                      <a:pt x="56670" y="392738"/>
                      <a:pt x="56670" y="386149"/>
                      <a:pt x="56670" y="378241"/>
                    </a:cubicBezTo>
                    <a:cubicBezTo>
                      <a:pt x="57989" y="367698"/>
                      <a:pt x="59306" y="355837"/>
                      <a:pt x="63260" y="345294"/>
                    </a:cubicBezTo>
                    <a:cubicBezTo>
                      <a:pt x="64578" y="342658"/>
                      <a:pt x="65896" y="340022"/>
                      <a:pt x="67214" y="336068"/>
                    </a:cubicBezTo>
                    <a:lnTo>
                      <a:pt x="72485" y="324206"/>
                    </a:lnTo>
                    <a:lnTo>
                      <a:pt x="80393" y="333432"/>
                    </a:lnTo>
                    <a:cubicBezTo>
                      <a:pt x="84347" y="337386"/>
                      <a:pt x="88300" y="341340"/>
                      <a:pt x="92254" y="343975"/>
                    </a:cubicBezTo>
                    <a:cubicBezTo>
                      <a:pt x="113341" y="358473"/>
                      <a:pt x="141017" y="363744"/>
                      <a:pt x="170011" y="358473"/>
                    </a:cubicBezTo>
                    <a:cubicBezTo>
                      <a:pt x="171329" y="358473"/>
                      <a:pt x="173965" y="358473"/>
                      <a:pt x="176601" y="357154"/>
                    </a:cubicBezTo>
                    <a:lnTo>
                      <a:pt x="177918" y="357154"/>
                    </a:lnTo>
                    <a:cubicBezTo>
                      <a:pt x="183190" y="357154"/>
                      <a:pt x="187144" y="355837"/>
                      <a:pt x="189780" y="354519"/>
                    </a:cubicBezTo>
                    <a:cubicBezTo>
                      <a:pt x="192416" y="353201"/>
                      <a:pt x="193733" y="350565"/>
                      <a:pt x="195051" y="346611"/>
                    </a:cubicBezTo>
                    <a:cubicBezTo>
                      <a:pt x="197687" y="340022"/>
                      <a:pt x="201641" y="332114"/>
                      <a:pt x="212185" y="329478"/>
                    </a:cubicBezTo>
                    <a:cubicBezTo>
                      <a:pt x="220092" y="326842"/>
                      <a:pt x="226681" y="328161"/>
                      <a:pt x="231953" y="326842"/>
                    </a:cubicBezTo>
                    <a:cubicBezTo>
                      <a:pt x="233271" y="326842"/>
                      <a:pt x="234588" y="325525"/>
                      <a:pt x="235907" y="325525"/>
                    </a:cubicBezTo>
                    <a:cubicBezTo>
                      <a:pt x="241178" y="322889"/>
                      <a:pt x="245132" y="321571"/>
                      <a:pt x="251722" y="321571"/>
                    </a:cubicBezTo>
                    <a:cubicBezTo>
                      <a:pt x="258312" y="322889"/>
                      <a:pt x="267536" y="325525"/>
                      <a:pt x="272808" y="329478"/>
                    </a:cubicBezTo>
                    <a:cubicBezTo>
                      <a:pt x="274126" y="330796"/>
                      <a:pt x="275444" y="330796"/>
                      <a:pt x="276762" y="332114"/>
                    </a:cubicBezTo>
                    <a:cubicBezTo>
                      <a:pt x="278080" y="333432"/>
                      <a:pt x="278080" y="333432"/>
                      <a:pt x="279398" y="334750"/>
                    </a:cubicBezTo>
                    <a:cubicBezTo>
                      <a:pt x="282034" y="330796"/>
                      <a:pt x="282034" y="324206"/>
                      <a:pt x="282034" y="318935"/>
                    </a:cubicBezTo>
                    <a:cubicBezTo>
                      <a:pt x="282034" y="309710"/>
                      <a:pt x="282034" y="304438"/>
                      <a:pt x="284670" y="295213"/>
                    </a:cubicBezTo>
                    <a:cubicBezTo>
                      <a:pt x="288623" y="284669"/>
                      <a:pt x="289941" y="272808"/>
                      <a:pt x="291259" y="262265"/>
                    </a:cubicBezTo>
                    <a:cubicBezTo>
                      <a:pt x="292577" y="253040"/>
                      <a:pt x="293895" y="243814"/>
                      <a:pt x="295213" y="234588"/>
                    </a:cubicBezTo>
                    <a:cubicBezTo>
                      <a:pt x="295213" y="233271"/>
                      <a:pt x="295213" y="231952"/>
                      <a:pt x="296531" y="230635"/>
                    </a:cubicBezTo>
                    <a:lnTo>
                      <a:pt x="296531" y="229317"/>
                    </a:lnTo>
                    <a:cubicBezTo>
                      <a:pt x="297849" y="224045"/>
                      <a:pt x="297849" y="218773"/>
                      <a:pt x="303120" y="212184"/>
                    </a:cubicBezTo>
                    <a:cubicBezTo>
                      <a:pt x="308392" y="205594"/>
                      <a:pt x="314982" y="201641"/>
                      <a:pt x="321571" y="196369"/>
                    </a:cubicBezTo>
                    <a:lnTo>
                      <a:pt x="324207" y="195051"/>
                    </a:lnTo>
                    <a:cubicBezTo>
                      <a:pt x="328161" y="192415"/>
                      <a:pt x="330797" y="189780"/>
                      <a:pt x="334750" y="187144"/>
                    </a:cubicBezTo>
                    <a:lnTo>
                      <a:pt x="336068" y="185826"/>
                    </a:lnTo>
                    <a:cubicBezTo>
                      <a:pt x="340022" y="181872"/>
                      <a:pt x="345294" y="179236"/>
                      <a:pt x="350566" y="175282"/>
                    </a:cubicBezTo>
                    <a:cubicBezTo>
                      <a:pt x="353201" y="173965"/>
                      <a:pt x="355837" y="172646"/>
                      <a:pt x="359790" y="171329"/>
                    </a:cubicBezTo>
                    <a:cubicBezTo>
                      <a:pt x="369016" y="167375"/>
                      <a:pt x="371652" y="164739"/>
                      <a:pt x="371652" y="160786"/>
                    </a:cubicBezTo>
                    <a:cubicBezTo>
                      <a:pt x="371652" y="156832"/>
                      <a:pt x="370334" y="154196"/>
                      <a:pt x="365062" y="151560"/>
                    </a:cubicBezTo>
                    <a:cubicBezTo>
                      <a:pt x="363745" y="151560"/>
                      <a:pt x="362426" y="150242"/>
                      <a:pt x="361109" y="150242"/>
                    </a:cubicBezTo>
                    <a:cubicBezTo>
                      <a:pt x="355837" y="148924"/>
                      <a:pt x="347930" y="144971"/>
                      <a:pt x="345294" y="137063"/>
                    </a:cubicBezTo>
                    <a:cubicBezTo>
                      <a:pt x="341340" y="126519"/>
                      <a:pt x="350566" y="119930"/>
                      <a:pt x="354519" y="117295"/>
                    </a:cubicBezTo>
                    <a:cubicBezTo>
                      <a:pt x="355837" y="115976"/>
                      <a:pt x="355837" y="115976"/>
                      <a:pt x="357155" y="115976"/>
                    </a:cubicBezTo>
                    <a:cubicBezTo>
                      <a:pt x="358473" y="114659"/>
                      <a:pt x="358473" y="114659"/>
                      <a:pt x="358473" y="114659"/>
                    </a:cubicBezTo>
                    <a:cubicBezTo>
                      <a:pt x="358473" y="114659"/>
                      <a:pt x="358473" y="113340"/>
                      <a:pt x="357155" y="112023"/>
                    </a:cubicBezTo>
                    <a:cubicBezTo>
                      <a:pt x="357155" y="110705"/>
                      <a:pt x="355837" y="108069"/>
                      <a:pt x="355837" y="106751"/>
                    </a:cubicBezTo>
                    <a:cubicBezTo>
                      <a:pt x="354519" y="102797"/>
                      <a:pt x="354519" y="97526"/>
                      <a:pt x="355837" y="90936"/>
                    </a:cubicBezTo>
                    <a:lnTo>
                      <a:pt x="357155" y="84347"/>
                    </a:lnTo>
                    <a:lnTo>
                      <a:pt x="363745" y="85664"/>
                    </a:lnTo>
                    <a:cubicBezTo>
                      <a:pt x="367698" y="85664"/>
                      <a:pt x="370334" y="85664"/>
                      <a:pt x="374288" y="85664"/>
                    </a:cubicBezTo>
                    <a:lnTo>
                      <a:pt x="378241" y="85664"/>
                    </a:lnTo>
                    <a:cubicBezTo>
                      <a:pt x="408553" y="84347"/>
                      <a:pt x="437547" y="75121"/>
                      <a:pt x="458634" y="61942"/>
                    </a:cubicBezTo>
                    <a:cubicBezTo>
                      <a:pt x="474449" y="51399"/>
                      <a:pt x="483674" y="40855"/>
                      <a:pt x="490264" y="26358"/>
                    </a:cubicBezTo>
                    <a:cubicBezTo>
                      <a:pt x="492900" y="19769"/>
                      <a:pt x="496854" y="13179"/>
                      <a:pt x="500807" y="7907"/>
                    </a:cubicBezTo>
                    <a:lnTo>
                      <a:pt x="506079" y="0"/>
                    </a:lnTo>
                    <a:lnTo>
                      <a:pt x="512669" y="6590"/>
                    </a:lnTo>
                    <a:cubicBezTo>
                      <a:pt x="515305" y="7907"/>
                      <a:pt x="516622" y="9226"/>
                      <a:pt x="519258" y="10543"/>
                    </a:cubicBezTo>
                    <a:lnTo>
                      <a:pt x="520576" y="10543"/>
                    </a:lnTo>
                    <a:cubicBezTo>
                      <a:pt x="523212" y="11862"/>
                      <a:pt x="527165" y="14497"/>
                      <a:pt x="529801" y="14497"/>
                    </a:cubicBezTo>
                    <a:cubicBezTo>
                      <a:pt x="529801" y="14497"/>
                      <a:pt x="531119" y="14497"/>
                      <a:pt x="531119" y="14497"/>
                    </a:cubicBezTo>
                    <a:lnTo>
                      <a:pt x="531119" y="14497"/>
                    </a:lnTo>
                    <a:cubicBezTo>
                      <a:pt x="532437" y="14497"/>
                      <a:pt x="535073" y="14497"/>
                      <a:pt x="536391" y="14497"/>
                    </a:cubicBezTo>
                    <a:cubicBezTo>
                      <a:pt x="541663" y="15815"/>
                      <a:pt x="544298" y="19769"/>
                      <a:pt x="546934" y="21086"/>
                    </a:cubicBezTo>
                    <a:lnTo>
                      <a:pt x="548253" y="22405"/>
                    </a:lnTo>
                    <a:cubicBezTo>
                      <a:pt x="556160" y="30312"/>
                      <a:pt x="562749" y="39537"/>
                      <a:pt x="569339" y="47445"/>
                    </a:cubicBezTo>
                    <a:cubicBezTo>
                      <a:pt x="570656" y="44809"/>
                      <a:pt x="573292" y="42173"/>
                      <a:pt x="577246" y="39537"/>
                    </a:cubicBezTo>
                    <a:cubicBezTo>
                      <a:pt x="582518" y="35584"/>
                      <a:pt x="587790" y="34265"/>
                      <a:pt x="593061" y="34265"/>
                    </a:cubicBezTo>
                    <a:lnTo>
                      <a:pt x="594380" y="34265"/>
                    </a:lnTo>
                    <a:cubicBezTo>
                      <a:pt x="598333" y="34265"/>
                      <a:pt x="607559" y="35584"/>
                      <a:pt x="612830" y="42173"/>
                    </a:cubicBezTo>
                    <a:cubicBezTo>
                      <a:pt x="616783" y="46127"/>
                      <a:pt x="618102" y="52717"/>
                      <a:pt x="618102" y="56670"/>
                    </a:cubicBezTo>
                    <a:cubicBezTo>
                      <a:pt x="618102" y="59306"/>
                      <a:pt x="619419" y="60624"/>
                      <a:pt x="619419" y="61942"/>
                    </a:cubicBezTo>
                    <a:cubicBezTo>
                      <a:pt x="619419" y="63260"/>
                      <a:pt x="620738" y="65896"/>
                      <a:pt x="622055" y="67213"/>
                    </a:cubicBezTo>
                    <a:cubicBezTo>
                      <a:pt x="623373" y="69849"/>
                      <a:pt x="626009" y="73803"/>
                      <a:pt x="626009" y="76439"/>
                    </a:cubicBezTo>
                    <a:cubicBezTo>
                      <a:pt x="626009" y="77757"/>
                      <a:pt x="627327" y="80392"/>
                      <a:pt x="627327" y="81711"/>
                    </a:cubicBezTo>
                    <a:lnTo>
                      <a:pt x="627327" y="83028"/>
                    </a:lnTo>
                    <a:cubicBezTo>
                      <a:pt x="629963" y="81711"/>
                      <a:pt x="632599" y="81711"/>
                      <a:pt x="635235" y="80392"/>
                    </a:cubicBezTo>
                    <a:cubicBezTo>
                      <a:pt x="641824" y="77757"/>
                      <a:pt x="651050" y="75121"/>
                      <a:pt x="658957" y="73803"/>
                    </a:cubicBezTo>
                    <a:cubicBezTo>
                      <a:pt x="661593" y="73803"/>
                      <a:pt x="664229" y="73803"/>
                      <a:pt x="666865" y="73803"/>
                    </a:cubicBezTo>
                    <a:cubicBezTo>
                      <a:pt x="678726" y="73803"/>
                      <a:pt x="689269" y="77757"/>
                      <a:pt x="698494" y="80392"/>
                    </a:cubicBezTo>
                    <a:lnTo>
                      <a:pt x="705084" y="83028"/>
                    </a:lnTo>
                    <a:cubicBezTo>
                      <a:pt x="719581" y="86982"/>
                      <a:pt x="735396" y="92254"/>
                      <a:pt x="747257" y="105433"/>
                    </a:cubicBezTo>
                    <a:cubicBezTo>
                      <a:pt x="759119" y="117295"/>
                      <a:pt x="763072" y="134427"/>
                      <a:pt x="757800" y="152878"/>
                    </a:cubicBezTo>
                    <a:cubicBezTo>
                      <a:pt x="756483" y="155514"/>
                      <a:pt x="756483" y="159467"/>
                      <a:pt x="755164" y="162103"/>
                    </a:cubicBezTo>
                    <a:lnTo>
                      <a:pt x="755164" y="164739"/>
                    </a:lnTo>
                    <a:cubicBezTo>
                      <a:pt x="752529" y="175282"/>
                      <a:pt x="749893" y="185826"/>
                      <a:pt x="749893" y="196369"/>
                    </a:cubicBezTo>
                    <a:cubicBezTo>
                      <a:pt x="749893" y="200323"/>
                      <a:pt x="749893" y="204277"/>
                      <a:pt x="751211" y="208230"/>
                    </a:cubicBezTo>
                    <a:cubicBezTo>
                      <a:pt x="752529" y="213502"/>
                      <a:pt x="752529" y="217456"/>
                      <a:pt x="752529" y="222728"/>
                    </a:cubicBezTo>
                    <a:cubicBezTo>
                      <a:pt x="752529" y="226681"/>
                      <a:pt x="753847" y="227999"/>
                      <a:pt x="755164" y="231952"/>
                    </a:cubicBezTo>
                    <a:cubicBezTo>
                      <a:pt x="756483" y="235907"/>
                      <a:pt x="757800" y="238542"/>
                      <a:pt x="759119" y="239860"/>
                    </a:cubicBezTo>
                    <a:cubicBezTo>
                      <a:pt x="760436" y="241178"/>
                      <a:pt x="761754" y="242496"/>
                      <a:pt x="763072" y="243814"/>
                    </a:cubicBezTo>
                    <a:cubicBezTo>
                      <a:pt x="765708" y="245132"/>
                      <a:pt x="767026" y="246450"/>
                      <a:pt x="768343" y="247768"/>
                    </a:cubicBezTo>
                    <a:cubicBezTo>
                      <a:pt x="774933" y="254357"/>
                      <a:pt x="778887" y="259629"/>
                      <a:pt x="782841" y="264900"/>
                    </a:cubicBezTo>
                    <a:cubicBezTo>
                      <a:pt x="784159" y="266219"/>
                      <a:pt x="784159" y="267536"/>
                      <a:pt x="785477" y="268855"/>
                    </a:cubicBezTo>
                    <a:lnTo>
                      <a:pt x="781523" y="272808"/>
                    </a:lnTo>
                    <a:lnTo>
                      <a:pt x="785477" y="270172"/>
                    </a:lnTo>
                    <a:cubicBezTo>
                      <a:pt x="786795" y="272808"/>
                      <a:pt x="788112" y="275444"/>
                      <a:pt x="789431" y="276762"/>
                    </a:cubicBezTo>
                    <a:cubicBezTo>
                      <a:pt x="798656" y="287305"/>
                      <a:pt x="803927" y="297848"/>
                      <a:pt x="807881" y="308392"/>
                    </a:cubicBezTo>
                    <a:lnTo>
                      <a:pt x="807881" y="311027"/>
                    </a:lnTo>
                    <a:cubicBezTo>
                      <a:pt x="807881" y="312346"/>
                      <a:pt x="809199" y="314982"/>
                      <a:pt x="810517" y="320253"/>
                    </a:cubicBezTo>
                    <a:lnTo>
                      <a:pt x="810517" y="321571"/>
                    </a:lnTo>
                    <a:cubicBezTo>
                      <a:pt x="810517" y="322889"/>
                      <a:pt x="811835" y="324206"/>
                      <a:pt x="811835" y="325525"/>
                    </a:cubicBezTo>
                    <a:cubicBezTo>
                      <a:pt x="813153" y="328161"/>
                      <a:pt x="814470" y="330796"/>
                      <a:pt x="815789" y="332114"/>
                    </a:cubicBezTo>
                    <a:lnTo>
                      <a:pt x="819742" y="336068"/>
                    </a:lnTo>
                    <a:lnTo>
                      <a:pt x="817106" y="340022"/>
                    </a:lnTo>
                    <a:cubicBezTo>
                      <a:pt x="817106" y="341340"/>
                      <a:pt x="818425" y="342658"/>
                      <a:pt x="819742" y="343975"/>
                    </a:cubicBezTo>
                    <a:lnTo>
                      <a:pt x="819742" y="345294"/>
                    </a:lnTo>
                    <a:cubicBezTo>
                      <a:pt x="819742" y="346611"/>
                      <a:pt x="821060" y="346611"/>
                      <a:pt x="821060" y="347930"/>
                    </a:cubicBezTo>
                    <a:cubicBezTo>
                      <a:pt x="821060" y="349247"/>
                      <a:pt x="822378" y="349247"/>
                      <a:pt x="822378" y="350565"/>
                    </a:cubicBezTo>
                    <a:cubicBezTo>
                      <a:pt x="823696" y="353201"/>
                      <a:pt x="823696" y="354519"/>
                      <a:pt x="825014" y="355837"/>
                    </a:cubicBezTo>
                    <a:cubicBezTo>
                      <a:pt x="830286" y="363744"/>
                      <a:pt x="832922" y="365062"/>
                      <a:pt x="832922" y="365062"/>
                    </a:cubicBezTo>
                    <a:lnTo>
                      <a:pt x="835558" y="365062"/>
                    </a:lnTo>
                    <a:lnTo>
                      <a:pt x="835558" y="341340"/>
                    </a:lnTo>
                    <a:lnTo>
                      <a:pt x="848737" y="370333"/>
                    </a:lnTo>
                    <a:lnTo>
                      <a:pt x="848737" y="370333"/>
                    </a:lnTo>
                    <a:lnTo>
                      <a:pt x="852690" y="374288"/>
                    </a:lnTo>
                    <a:cubicBezTo>
                      <a:pt x="852690" y="374288"/>
                      <a:pt x="854008" y="374288"/>
                      <a:pt x="854008" y="374288"/>
                    </a:cubicBezTo>
                    <a:cubicBezTo>
                      <a:pt x="855326" y="374288"/>
                      <a:pt x="856644" y="374288"/>
                      <a:pt x="857962" y="374288"/>
                    </a:cubicBezTo>
                    <a:cubicBezTo>
                      <a:pt x="861916" y="375605"/>
                      <a:pt x="864552" y="375605"/>
                      <a:pt x="865869" y="375605"/>
                    </a:cubicBezTo>
                    <a:cubicBezTo>
                      <a:pt x="867187" y="375605"/>
                      <a:pt x="867187" y="375605"/>
                      <a:pt x="868505" y="375605"/>
                    </a:cubicBezTo>
                    <a:lnTo>
                      <a:pt x="880366" y="371652"/>
                    </a:lnTo>
                    <a:lnTo>
                      <a:pt x="880366" y="380877"/>
                    </a:lnTo>
                    <a:lnTo>
                      <a:pt x="886956" y="382195"/>
                    </a:lnTo>
                    <a:lnTo>
                      <a:pt x="885638" y="387467"/>
                    </a:lnTo>
                    <a:lnTo>
                      <a:pt x="886956" y="390102"/>
                    </a:lnTo>
                    <a:cubicBezTo>
                      <a:pt x="892228" y="405917"/>
                      <a:pt x="894864" y="417779"/>
                      <a:pt x="896181" y="429640"/>
                    </a:cubicBezTo>
                    <a:cubicBezTo>
                      <a:pt x="897500" y="442819"/>
                      <a:pt x="898817" y="457316"/>
                      <a:pt x="893545" y="469177"/>
                    </a:cubicBezTo>
                    <a:cubicBezTo>
                      <a:pt x="890910" y="477085"/>
                      <a:pt x="883002" y="487628"/>
                      <a:pt x="863233" y="490264"/>
                    </a:cubicBezTo>
                    <a:cubicBezTo>
                      <a:pt x="856644" y="490264"/>
                      <a:pt x="848737" y="490264"/>
                      <a:pt x="839511" y="490264"/>
                    </a:cubicBezTo>
                    <a:cubicBezTo>
                      <a:pt x="836875" y="490264"/>
                      <a:pt x="832922" y="490264"/>
                      <a:pt x="830286" y="490264"/>
                    </a:cubicBezTo>
                    <a:cubicBezTo>
                      <a:pt x="822378" y="490264"/>
                      <a:pt x="815789" y="491582"/>
                      <a:pt x="806563" y="492900"/>
                    </a:cubicBezTo>
                    <a:lnTo>
                      <a:pt x="806563" y="495535"/>
                    </a:lnTo>
                    <a:lnTo>
                      <a:pt x="798656" y="495535"/>
                    </a:lnTo>
                    <a:lnTo>
                      <a:pt x="798656" y="496854"/>
                    </a:lnTo>
                    <a:lnTo>
                      <a:pt x="793384" y="496854"/>
                    </a:lnTo>
                    <a:cubicBezTo>
                      <a:pt x="788112" y="496854"/>
                      <a:pt x="784159" y="500807"/>
                      <a:pt x="778887" y="504761"/>
                    </a:cubicBezTo>
                    <a:cubicBezTo>
                      <a:pt x="774933" y="507397"/>
                      <a:pt x="772298" y="510033"/>
                      <a:pt x="768343" y="511350"/>
                    </a:cubicBezTo>
                    <a:cubicBezTo>
                      <a:pt x="767026" y="511350"/>
                      <a:pt x="767026" y="512669"/>
                      <a:pt x="767026" y="512669"/>
                    </a:cubicBezTo>
                    <a:cubicBezTo>
                      <a:pt x="767026" y="512669"/>
                      <a:pt x="767026" y="513986"/>
                      <a:pt x="767026" y="515304"/>
                    </a:cubicBezTo>
                    <a:cubicBezTo>
                      <a:pt x="767026" y="520576"/>
                      <a:pt x="767026" y="523212"/>
                      <a:pt x="769662" y="525848"/>
                    </a:cubicBezTo>
                    <a:cubicBezTo>
                      <a:pt x="774933" y="536391"/>
                      <a:pt x="774933" y="546934"/>
                      <a:pt x="774933" y="557477"/>
                    </a:cubicBezTo>
                    <a:cubicBezTo>
                      <a:pt x="774933" y="569339"/>
                      <a:pt x="770979" y="581200"/>
                      <a:pt x="767026" y="591744"/>
                    </a:cubicBezTo>
                    <a:cubicBezTo>
                      <a:pt x="765708" y="594379"/>
                      <a:pt x="765708" y="598333"/>
                      <a:pt x="765708" y="600968"/>
                    </a:cubicBezTo>
                    <a:cubicBezTo>
                      <a:pt x="767026" y="604923"/>
                      <a:pt x="768343" y="608876"/>
                      <a:pt x="769662" y="612830"/>
                    </a:cubicBezTo>
                    <a:lnTo>
                      <a:pt x="769662" y="614147"/>
                    </a:lnTo>
                    <a:cubicBezTo>
                      <a:pt x="769662" y="615466"/>
                      <a:pt x="770979" y="616783"/>
                      <a:pt x="770979" y="618102"/>
                    </a:cubicBezTo>
                    <a:cubicBezTo>
                      <a:pt x="770979" y="619419"/>
                      <a:pt x="772298" y="620737"/>
                      <a:pt x="772298" y="620737"/>
                    </a:cubicBezTo>
                    <a:lnTo>
                      <a:pt x="776251" y="629963"/>
                    </a:lnTo>
                    <a:lnTo>
                      <a:pt x="768343" y="633916"/>
                    </a:lnTo>
                    <a:cubicBezTo>
                      <a:pt x="767026" y="633916"/>
                      <a:pt x="765708" y="635235"/>
                      <a:pt x="765708" y="635235"/>
                    </a:cubicBezTo>
                    <a:cubicBezTo>
                      <a:pt x="763072" y="636552"/>
                      <a:pt x="760436" y="637871"/>
                      <a:pt x="759119" y="640506"/>
                    </a:cubicBezTo>
                    <a:cubicBezTo>
                      <a:pt x="752529" y="645778"/>
                      <a:pt x="745940" y="651050"/>
                      <a:pt x="736714" y="652367"/>
                    </a:cubicBezTo>
                    <a:cubicBezTo>
                      <a:pt x="728806" y="653685"/>
                      <a:pt x="719581" y="653685"/>
                      <a:pt x="710356" y="652367"/>
                    </a:cubicBezTo>
                    <a:lnTo>
                      <a:pt x="709037" y="652367"/>
                    </a:lnTo>
                    <a:cubicBezTo>
                      <a:pt x="703766" y="652367"/>
                      <a:pt x="698494" y="652367"/>
                      <a:pt x="691905" y="652367"/>
                    </a:cubicBezTo>
                    <a:cubicBezTo>
                      <a:pt x="686633" y="652367"/>
                      <a:pt x="681362" y="653685"/>
                      <a:pt x="676090" y="652367"/>
                    </a:cubicBezTo>
                    <a:cubicBezTo>
                      <a:pt x="676090" y="652367"/>
                      <a:pt x="676090" y="653685"/>
                      <a:pt x="676090" y="653685"/>
                    </a:cubicBezTo>
                    <a:cubicBezTo>
                      <a:pt x="677408" y="660274"/>
                      <a:pt x="678726" y="666864"/>
                      <a:pt x="678726" y="673454"/>
                    </a:cubicBezTo>
                    <a:cubicBezTo>
                      <a:pt x="678726" y="686633"/>
                      <a:pt x="676090" y="698494"/>
                      <a:pt x="673454" y="711673"/>
                    </a:cubicBezTo>
                    <a:cubicBezTo>
                      <a:pt x="672136" y="718263"/>
                      <a:pt x="669500" y="723535"/>
                      <a:pt x="666865" y="727488"/>
                    </a:cubicBezTo>
                    <a:cubicBezTo>
                      <a:pt x="664229" y="731442"/>
                      <a:pt x="661593" y="736714"/>
                      <a:pt x="661593" y="740668"/>
                    </a:cubicBezTo>
                    <a:cubicBezTo>
                      <a:pt x="661593" y="743304"/>
                      <a:pt x="660275" y="747257"/>
                      <a:pt x="660275" y="751211"/>
                    </a:cubicBezTo>
                    <a:cubicBezTo>
                      <a:pt x="660275" y="760436"/>
                      <a:pt x="658957" y="769662"/>
                      <a:pt x="655003" y="778887"/>
                    </a:cubicBezTo>
                    <a:lnTo>
                      <a:pt x="652367" y="782841"/>
                    </a:lnTo>
                    <a:lnTo>
                      <a:pt x="651050" y="788112"/>
                    </a:lnTo>
                    <a:close/>
                    <a:moveTo>
                      <a:pt x="626009" y="761754"/>
                    </a:moveTo>
                    <a:cubicBezTo>
                      <a:pt x="628645" y="761754"/>
                      <a:pt x="631281" y="761754"/>
                      <a:pt x="633917" y="763072"/>
                    </a:cubicBezTo>
                    <a:cubicBezTo>
                      <a:pt x="636552" y="764390"/>
                      <a:pt x="639188" y="767026"/>
                      <a:pt x="641824" y="770979"/>
                    </a:cubicBezTo>
                    <a:cubicBezTo>
                      <a:pt x="645778" y="774933"/>
                      <a:pt x="648414" y="778887"/>
                      <a:pt x="651050" y="778887"/>
                    </a:cubicBezTo>
                    <a:cubicBezTo>
                      <a:pt x="653686" y="772297"/>
                      <a:pt x="655003" y="763072"/>
                      <a:pt x="655003" y="756483"/>
                    </a:cubicBezTo>
                    <a:cubicBezTo>
                      <a:pt x="655003" y="752528"/>
                      <a:pt x="655003" y="749893"/>
                      <a:pt x="656321" y="745939"/>
                    </a:cubicBezTo>
                    <a:cubicBezTo>
                      <a:pt x="657639" y="739349"/>
                      <a:pt x="660275" y="734078"/>
                      <a:pt x="662910" y="728806"/>
                    </a:cubicBezTo>
                    <a:cubicBezTo>
                      <a:pt x="665546" y="724853"/>
                      <a:pt x="668182" y="719581"/>
                      <a:pt x="669500" y="714309"/>
                    </a:cubicBezTo>
                    <a:cubicBezTo>
                      <a:pt x="672136" y="701130"/>
                      <a:pt x="674772" y="690587"/>
                      <a:pt x="674772" y="677408"/>
                    </a:cubicBezTo>
                    <a:cubicBezTo>
                      <a:pt x="674772" y="670818"/>
                      <a:pt x="674772" y="665546"/>
                      <a:pt x="673454" y="658957"/>
                    </a:cubicBezTo>
                    <a:cubicBezTo>
                      <a:pt x="673454" y="657639"/>
                      <a:pt x="672136" y="656321"/>
                      <a:pt x="672136" y="655003"/>
                    </a:cubicBezTo>
                    <a:cubicBezTo>
                      <a:pt x="672136" y="653685"/>
                      <a:pt x="670818" y="652367"/>
                      <a:pt x="670818" y="651050"/>
                    </a:cubicBezTo>
                    <a:lnTo>
                      <a:pt x="668182" y="643142"/>
                    </a:lnTo>
                    <a:lnTo>
                      <a:pt x="676090" y="644460"/>
                    </a:lnTo>
                    <a:cubicBezTo>
                      <a:pt x="681362" y="645778"/>
                      <a:pt x="689269" y="645778"/>
                      <a:pt x="697177" y="644460"/>
                    </a:cubicBezTo>
                    <a:cubicBezTo>
                      <a:pt x="705084" y="644460"/>
                      <a:pt x="710356" y="644460"/>
                      <a:pt x="715627" y="644460"/>
                    </a:cubicBezTo>
                    <a:lnTo>
                      <a:pt x="716945" y="644460"/>
                    </a:lnTo>
                    <a:cubicBezTo>
                      <a:pt x="726171" y="644460"/>
                      <a:pt x="734078" y="644460"/>
                      <a:pt x="740668" y="644460"/>
                    </a:cubicBezTo>
                    <a:cubicBezTo>
                      <a:pt x="747257" y="643142"/>
                      <a:pt x="752529" y="639188"/>
                      <a:pt x="757800" y="635235"/>
                    </a:cubicBezTo>
                    <a:cubicBezTo>
                      <a:pt x="760436" y="632599"/>
                      <a:pt x="763072" y="631281"/>
                      <a:pt x="767026" y="628645"/>
                    </a:cubicBezTo>
                    <a:cubicBezTo>
                      <a:pt x="768343" y="628645"/>
                      <a:pt x="768343" y="627327"/>
                      <a:pt x="769662" y="627327"/>
                    </a:cubicBezTo>
                    <a:lnTo>
                      <a:pt x="769662" y="627327"/>
                    </a:lnTo>
                    <a:cubicBezTo>
                      <a:pt x="769662" y="626009"/>
                      <a:pt x="768343" y="624691"/>
                      <a:pt x="768343" y="623373"/>
                    </a:cubicBezTo>
                    <a:cubicBezTo>
                      <a:pt x="768343" y="622055"/>
                      <a:pt x="767026" y="620737"/>
                      <a:pt x="767026" y="620737"/>
                    </a:cubicBezTo>
                    <a:lnTo>
                      <a:pt x="767026" y="619419"/>
                    </a:lnTo>
                    <a:cubicBezTo>
                      <a:pt x="764390" y="614147"/>
                      <a:pt x="763072" y="610194"/>
                      <a:pt x="761754" y="604923"/>
                    </a:cubicBezTo>
                    <a:cubicBezTo>
                      <a:pt x="760436" y="600968"/>
                      <a:pt x="761754" y="595697"/>
                      <a:pt x="763072" y="590425"/>
                    </a:cubicBezTo>
                    <a:cubicBezTo>
                      <a:pt x="765708" y="581200"/>
                      <a:pt x="769662" y="570656"/>
                      <a:pt x="769662" y="560113"/>
                    </a:cubicBezTo>
                    <a:cubicBezTo>
                      <a:pt x="769662" y="550888"/>
                      <a:pt x="770979" y="541662"/>
                      <a:pt x="765708" y="533755"/>
                    </a:cubicBezTo>
                    <a:cubicBezTo>
                      <a:pt x="763072" y="528483"/>
                      <a:pt x="763072" y="524529"/>
                      <a:pt x="761754" y="519258"/>
                    </a:cubicBezTo>
                    <a:cubicBezTo>
                      <a:pt x="761754" y="512669"/>
                      <a:pt x="761754" y="510033"/>
                      <a:pt x="768343" y="507397"/>
                    </a:cubicBezTo>
                    <a:cubicBezTo>
                      <a:pt x="770979" y="506079"/>
                      <a:pt x="774933" y="503443"/>
                      <a:pt x="777569" y="500807"/>
                    </a:cubicBezTo>
                    <a:cubicBezTo>
                      <a:pt x="782841" y="496854"/>
                      <a:pt x="788112" y="492900"/>
                      <a:pt x="794702" y="491582"/>
                    </a:cubicBezTo>
                    <a:lnTo>
                      <a:pt x="799974" y="454680"/>
                    </a:lnTo>
                    <a:lnTo>
                      <a:pt x="802610" y="488946"/>
                    </a:lnTo>
                    <a:lnTo>
                      <a:pt x="803927" y="488946"/>
                    </a:lnTo>
                    <a:cubicBezTo>
                      <a:pt x="814470" y="486310"/>
                      <a:pt x="823696" y="484992"/>
                      <a:pt x="832922" y="484992"/>
                    </a:cubicBezTo>
                    <a:cubicBezTo>
                      <a:pt x="835558" y="484992"/>
                      <a:pt x="839511" y="484992"/>
                      <a:pt x="842147" y="484992"/>
                    </a:cubicBezTo>
                    <a:cubicBezTo>
                      <a:pt x="850054" y="484992"/>
                      <a:pt x="857962" y="484992"/>
                      <a:pt x="864552" y="484992"/>
                    </a:cubicBezTo>
                    <a:cubicBezTo>
                      <a:pt x="876413" y="483674"/>
                      <a:pt x="883002" y="479721"/>
                      <a:pt x="886956" y="470495"/>
                    </a:cubicBezTo>
                    <a:cubicBezTo>
                      <a:pt x="890910" y="459952"/>
                      <a:pt x="890910" y="446773"/>
                      <a:pt x="889592" y="434911"/>
                    </a:cubicBezTo>
                    <a:cubicBezTo>
                      <a:pt x="888274" y="423050"/>
                      <a:pt x="885638" y="411189"/>
                      <a:pt x="881685" y="396692"/>
                    </a:cubicBezTo>
                    <a:cubicBezTo>
                      <a:pt x="881685" y="396692"/>
                      <a:pt x="880366" y="395374"/>
                      <a:pt x="880366" y="395374"/>
                    </a:cubicBezTo>
                    <a:lnTo>
                      <a:pt x="879049" y="392738"/>
                    </a:lnTo>
                    <a:lnTo>
                      <a:pt x="879049" y="392738"/>
                    </a:lnTo>
                    <a:cubicBezTo>
                      <a:pt x="877731" y="392738"/>
                      <a:pt x="877731" y="391421"/>
                      <a:pt x="876413" y="391421"/>
                    </a:cubicBezTo>
                    <a:lnTo>
                      <a:pt x="875095" y="390102"/>
                    </a:lnTo>
                    <a:lnTo>
                      <a:pt x="872459" y="390102"/>
                    </a:lnTo>
                    <a:cubicBezTo>
                      <a:pt x="868505" y="390102"/>
                      <a:pt x="865869" y="390102"/>
                      <a:pt x="861916" y="388785"/>
                    </a:cubicBezTo>
                    <a:cubicBezTo>
                      <a:pt x="860597" y="388785"/>
                      <a:pt x="860597" y="388785"/>
                      <a:pt x="859280" y="388785"/>
                    </a:cubicBezTo>
                    <a:cubicBezTo>
                      <a:pt x="855326" y="388785"/>
                      <a:pt x="854008" y="387467"/>
                      <a:pt x="852690" y="387467"/>
                    </a:cubicBezTo>
                    <a:lnTo>
                      <a:pt x="852690" y="387467"/>
                    </a:lnTo>
                    <a:lnTo>
                      <a:pt x="851373" y="387467"/>
                    </a:lnTo>
                    <a:cubicBezTo>
                      <a:pt x="850054" y="387467"/>
                      <a:pt x="848737" y="387467"/>
                      <a:pt x="848737" y="386149"/>
                    </a:cubicBezTo>
                    <a:lnTo>
                      <a:pt x="847418" y="384831"/>
                    </a:lnTo>
                    <a:lnTo>
                      <a:pt x="844783" y="378241"/>
                    </a:lnTo>
                    <a:lnTo>
                      <a:pt x="836875" y="378241"/>
                    </a:lnTo>
                    <a:cubicBezTo>
                      <a:pt x="830286" y="378241"/>
                      <a:pt x="825014" y="371652"/>
                      <a:pt x="821060" y="363744"/>
                    </a:cubicBezTo>
                    <a:cubicBezTo>
                      <a:pt x="819742" y="361109"/>
                      <a:pt x="818425" y="358473"/>
                      <a:pt x="817106" y="357154"/>
                    </a:cubicBezTo>
                    <a:cubicBezTo>
                      <a:pt x="817106" y="355837"/>
                      <a:pt x="815789" y="354519"/>
                      <a:pt x="815789" y="354519"/>
                    </a:cubicBezTo>
                    <a:cubicBezTo>
                      <a:pt x="815789" y="354519"/>
                      <a:pt x="815789" y="353201"/>
                      <a:pt x="814470" y="353201"/>
                    </a:cubicBezTo>
                    <a:lnTo>
                      <a:pt x="814470" y="351883"/>
                    </a:lnTo>
                    <a:cubicBezTo>
                      <a:pt x="810517" y="345294"/>
                      <a:pt x="810517" y="343975"/>
                      <a:pt x="810517" y="342658"/>
                    </a:cubicBezTo>
                    <a:lnTo>
                      <a:pt x="810517" y="341340"/>
                    </a:lnTo>
                    <a:cubicBezTo>
                      <a:pt x="809199" y="338704"/>
                      <a:pt x="807881" y="336068"/>
                      <a:pt x="806563" y="333432"/>
                    </a:cubicBezTo>
                    <a:cubicBezTo>
                      <a:pt x="805246" y="332114"/>
                      <a:pt x="805246" y="330796"/>
                      <a:pt x="805246" y="329478"/>
                    </a:cubicBezTo>
                    <a:cubicBezTo>
                      <a:pt x="802610" y="325525"/>
                      <a:pt x="801291" y="320253"/>
                      <a:pt x="799974" y="316299"/>
                    </a:cubicBezTo>
                    <a:cubicBezTo>
                      <a:pt x="796020" y="307074"/>
                      <a:pt x="790748" y="297848"/>
                      <a:pt x="782841" y="287305"/>
                    </a:cubicBezTo>
                    <a:cubicBezTo>
                      <a:pt x="780205" y="284669"/>
                      <a:pt x="778887" y="282034"/>
                      <a:pt x="777569" y="279398"/>
                    </a:cubicBezTo>
                    <a:lnTo>
                      <a:pt x="776251" y="278079"/>
                    </a:lnTo>
                    <a:cubicBezTo>
                      <a:pt x="774933" y="276762"/>
                      <a:pt x="774933" y="275444"/>
                      <a:pt x="773615" y="274126"/>
                    </a:cubicBezTo>
                    <a:cubicBezTo>
                      <a:pt x="770979" y="270172"/>
                      <a:pt x="767026" y="264900"/>
                      <a:pt x="760436" y="259629"/>
                    </a:cubicBezTo>
                    <a:cubicBezTo>
                      <a:pt x="759119" y="258311"/>
                      <a:pt x="757800" y="256993"/>
                      <a:pt x="755164" y="255676"/>
                    </a:cubicBezTo>
                    <a:cubicBezTo>
                      <a:pt x="752529" y="254357"/>
                      <a:pt x="751211" y="253040"/>
                      <a:pt x="748575" y="250404"/>
                    </a:cubicBezTo>
                    <a:cubicBezTo>
                      <a:pt x="745940" y="247768"/>
                      <a:pt x="744621" y="243814"/>
                      <a:pt x="741985" y="239860"/>
                    </a:cubicBezTo>
                    <a:cubicBezTo>
                      <a:pt x="739350" y="235907"/>
                      <a:pt x="739350" y="231952"/>
                      <a:pt x="739350" y="226681"/>
                    </a:cubicBezTo>
                    <a:cubicBezTo>
                      <a:pt x="739350" y="222728"/>
                      <a:pt x="738032" y="218773"/>
                      <a:pt x="738032" y="213502"/>
                    </a:cubicBezTo>
                    <a:cubicBezTo>
                      <a:pt x="736714" y="209549"/>
                      <a:pt x="736714" y="204277"/>
                      <a:pt x="736714" y="199005"/>
                    </a:cubicBezTo>
                    <a:cubicBezTo>
                      <a:pt x="736714" y="187144"/>
                      <a:pt x="739350" y="176601"/>
                      <a:pt x="743304" y="166057"/>
                    </a:cubicBezTo>
                    <a:lnTo>
                      <a:pt x="744621" y="163422"/>
                    </a:lnTo>
                    <a:cubicBezTo>
                      <a:pt x="745940" y="160786"/>
                      <a:pt x="745940" y="156832"/>
                      <a:pt x="747257" y="154196"/>
                    </a:cubicBezTo>
                    <a:cubicBezTo>
                      <a:pt x="751211" y="138381"/>
                      <a:pt x="748575" y="125202"/>
                      <a:pt x="739350" y="114659"/>
                    </a:cubicBezTo>
                    <a:cubicBezTo>
                      <a:pt x="730124" y="104115"/>
                      <a:pt x="714309" y="100161"/>
                      <a:pt x="702448" y="94890"/>
                    </a:cubicBezTo>
                    <a:lnTo>
                      <a:pt x="694541" y="92254"/>
                    </a:lnTo>
                    <a:cubicBezTo>
                      <a:pt x="683998" y="88300"/>
                      <a:pt x="670818" y="84347"/>
                      <a:pt x="658957" y="86982"/>
                    </a:cubicBezTo>
                    <a:cubicBezTo>
                      <a:pt x="651050" y="88300"/>
                      <a:pt x="644460" y="90936"/>
                      <a:pt x="636552" y="92254"/>
                    </a:cubicBezTo>
                    <a:cubicBezTo>
                      <a:pt x="632599" y="93572"/>
                      <a:pt x="627327" y="94890"/>
                      <a:pt x="622055" y="96208"/>
                    </a:cubicBezTo>
                    <a:lnTo>
                      <a:pt x="618102" y="97526"/>
                    </a:lnTo>
                    <a:lnTo>
                      <a:pt x="616783" y="93572"/>
                    </a:lnTo>
                    <a:cubicBezTo>
                      <a:pt x="616783" y="92254"/>
                      <a:pt x="615466" y="89618"/>
                      <a:pt x="615466" y="88300"/>
                    </a:cubicBezTo>
                    <a:lnTo>
                      <a:pt x="619419" y="85664"/>
                    </a:lnTo>
                    <a:lnTo>
                      <a:pt x="614148" y="86982"/>
                    </a:lnTo>
                    <a:cubicBezTo>
                      <a:pt x="614148" y="85664"/>
                      <a:pt x="614148" y="84347"/>
                      <a:pt x="612830" y="81711"/>
                    </a:cubicBezTo>
                    <a:cubicBezTo>
                      <a:pt x="611512" y="79075"/>
                      <a:pt x="610194" y="76439"/>
                      <a:pt x="608876" y="73803"/>
                    </a:cubicBezTo>
                    <a:cubicBezTo>
                      <a:pt x="607559" y="71168"/>
                      <a:pt x="606240" y="68532"/>
                      <a:pt x="604923" y="65896"/>
                    </a:cubicBezTo>
                    <a:cubicBezTo>
                      <a:pt x="604923" y="64578"/>
                      <a:pt x="603604" y="61942"/>
                      <a:pt x="603604" y="59306"/>
                    </a:cubicBezTo>
                    <a:cubicBezTo>
                      <a:pt x="602287" y="55353"/>
                      <a:pt x="602287" y="51399"/>
                      <a:pt x="599651" y="48763"/>
                    </a:cubicBezTo>
                    <a:cubicBezTo>
                      <a:pt x="597015" y="44809"/>
                      <a:pt x="590425" y="44809"/>
                      <a:pt x="589108" y="44809"/>
                    </a:cubicBezTo>
                    <a:lnTo>
                      <a:pt x="587790" y="44809"/>
                    </a:lnTo>
                    <a:cubicBezTo>
                      <a:pt x="583836" y="44809"/>
                      <a:pt x="581200" y="46127"/>
                      <a:pt x="575928" y="48763"/>
                    </a:cubicBezTo>
                    <a:cubicBezTo>
                      <a:pt x="573292" y="50081"/>
                      <a:pt x="571975" y="52717"/>
                      <a:pt x="570656" y="55353"/>
                    </a:cubicBezTo>
                    <a:cubicBezTo>
                      <a:pt x="570656" y="56670"/>
                      <a:pt x="569339" y="56670"/>
                      <a:pt x="569339" y="57989"/>
                    </a:cubicBezTo>
                    <a:cubicBezTo>
                      <a:pt x="569339" y="57989"/>
                      <a:pt x="569339" y="59306"/>
                      <a:pt x="568021" y="59306"/>
                    </a:cubicBezTo>
                    <a:lnTo>
                      <a:pt x="565385" y="63260"/>
                    </a:lnTo>
                    <a:lnTo>
                      <a:pt x="561432" y="60624"/>
                    </a:lnTo>
                    <a:cubicBezTo>
                      <a:pt x="560113" y="59306"/>
                      <a:pt x="558796" y="57989"/>
                      <a:pt x="557477" y="56670"/>
                    </a:cubicBezTo>
                    <a:cubicBezTo>
                      <a:pt x="550888" y="48763"/>
                      <a:pt x="542981" y="39537"/>
                      <a:pt x="535073" y="30312"/>
                    </a:cubicBezTo>
                    <a:lnTo>
                      <a:pt x="533755" y="28994"/>
                    </a:lnTo>
                    <a:cubicBezTo>
                      <a:pt x="532437" y="27676"/>
                      <a:pt x="531119" y="25041"/>
                      <a:pt x="528484" y="25041"/>
                    </a:cubicBezTo>
                    <a:cubicBezTo>
                      <a:pt x="527165" y="25041"/>
                      <a:pt x="527165" y="25041"/>
                      <a:pt x="525848" y="25041"/>
                    </a:cubicBezTo>
                    <a:cubicBezTo>
                      <a:pt x="524529" y="25041"/>
                      <a:pt x="523212" y="25041"/>
                      <a:pt x="521894" y="25041"/>
                    </a:cubicBezTo>
                    <a:cubicBezTo>
                      <a:pt x="517940" y="23722"/>
                      <a:pt x="513986" y="21086"/>
                      <a:pt x="510033" y="19769"/>
                    </a:cubicBezTo>
                    <a:lnTo>
                      <a:pt x="508715" y="19769"/>
                    </a:lnTo>
                    <a:cubicBezTo>
                      <a:pt x="507397" y="18451"/>
                      <a:pt x="504761" y="17133"/>
                      <a:pt x="503443" y="17133"/>
                    </a:cubicBezTo>
                    <a:cubicBezTo>
                      <a:pt x="503443" y="17133"/>
                      <a:pt x="502126" y="17133"/>
                      <a:pt x="502126" y="15815"/>
                    </a:cubicBezTo>
                    <a:cubicBezTo>
                      <a:pt x="498171" y="21086"/>
                      <a:pt x="495536" y="26358"/>
                      <a:pt x="492900" y="31630"/>
                    </a:cubicBezTo>
                    <a:cubicBezTo>
                      <a:pt x="484992" y="48763"/>
                      <a:pt x="474449" y="59306"/>
                      <a:pt x="457316" y="71168"/>
                    </a:cubicBezTo>
                    <a:cubicBezTo>
                      <a:pt x="434911" y="86982"/>
                      <a:pt x="404600" y="94890"/>
                      <a:pt x="371652" y="97526"/>
                    </a:cubicBezTo>
                    <a:lnTo>
                      <a:pt x="369016" y="97526"/>
                    </a:lnTo>
                    <a:cubicBezTo>
                      <a:pt x="365062" y="97526"/>
                      <a:pt x="361109" y="97526"/>
                      <a:pt x="357155" y="97526"/>
                    </a:cubicBezTo>
                    <a:cubicBezTo>
                      <a:pt x="355837" y="101480"/>
                      <a:pt x="355837" y="104115"/>
                      <a:pt x="357155" y="106751"/>
                    </a:cubicBezTo>
                    <a:cubicBezTo>
                      <a:pt x="357155" y="108069"/>
                      <a:pt x="358473" y="109387"/>
                      <a:pt x="358473" y="110705"/>
                    </a:cubicBezTo>
                    <a:cubicBezTo>
                      <a:pt x="359790" y="115976"/>
                      <a:pt x="362426" y="119930"/>
                      <a:pt x="355837" y="126519"/>
                    </a:cubicBezTo>
                    <a:cubicBezTo>
                      <a:pt x="354519" y="127838"/>
                      <a:pt x="354519" y="127838"/>
                      <a:pt x="353201" y="127838"/>
                    </a:cubicBezTo>
                    <a:cubicBezTo>
                      <a:pt x="347930" y="131791"/>
                      <a:pt x="346611" y="134427"/>
                      <a:pt x="347930" y="137063"/>
                    </a:cubicBezTo>
                    <a:cubicBezTo>
                      <a:pt x="349247" y="141017"/>
                      <a:pt x="353201" y="142335"/>
                      <a:pt x="357155" y="143653"/>
                    </a:cubicBezTo>
                    <a:cubicBezTo>
                      <a:pt x="358473" y="144971"/>
                      <a:pt x="361109" y="144971"/>
                      <a:pt x="362426" y="146288"/>
                    </a:cubicBezTo>
                    <a:cubicBezTo>
                      <a:pt x="370334" y="150242"/>
                      <a:pt x="374288" y="156832"/>
                      <a:pt x="372969" y="164739"/>
                    </a:cubicBezTo>
                    <a:cubicBezTo>
                      <a:pt x="372969" y="175282"/>
                      <a:pt x="363745" y="180554"/>
                      <a:pt x="355837" y="183190"/>
                    </a:cubicBezTo>
                    <a:cubicBezTo>
                      <a:pt x="353201" y="184508"/>
                      <a:pt x="350566" y="185826"/>
                      <a:pt x="347930" y="187144"/>
                    </a:cubicBezTo>
                    <a:cubicBezTo>
                      <a:pt x="342658" y="189780"/>
                      <a:pt x="338704" y="193733"/>
                      <a:pt x="334750" y="196369"/>
                    </a:cubicBezTo>
                    <a:lnTo>
                      <a:pt x="333432" y="197687"/>
                    </a:lnTo>
                    <a:cubicBezTo>
                      <a:pt x="329478" y="200323"/>
                      <a:pt x="326842" y="202959"/>
                      <a:pt x="322889" y="205594"/>
                    </a:cubicBezTo>
                    <a:lnTo>
                      <a:pt x="320253" y="206913"/>
                    </a:lnTo>
                    <a:cubicBezTo>
                      <a:pt x="314982" y="210866"/>
                      <a:pt x="308392" y="214820"/>
                      <a:pt x="303120" y="220092"/>
                    </a:cubicBezTo>
                    <a:cubicBezTo>
                      <a:pt x="299167" y="224045"/>
                      <a:pt x="299167" y="227999"/>
                      <a:pt x="299167" y="231952"/>
                    </a:cubicBezTo>
                    <a:lnTo>
                      <a:pt x="299167" y="233271"/>
                    </a:lnTo>
                    <a:cubicBezTo>
                      <a:pt x="299167" y="234588"/>
                      <a:pt x="299167" y="235907"/>
                      <a:pt x="297849" y="237224"/>
                    </a:cubicBezTo>
                    <a:cubicBezTo>
                      <a:pt x="295213" y="245132"/>
                      <a:pt x="295213" y="254357"/>
                      <a:pt x="293895" y="263583"/>
                    </a:cubicBezTo>
                    <a:cubicBezTo>
                      <a:pt x="292577" y="276762"/>
                      <a:pt x="291259" y="288623"/>
                      <a:pt x="287305" y="300484"/>
                    </a:cubicBezTo>
                    <a:cubicBezTo>
                      <a:pt x="284670" y="308392"/>
                      <a:pt x="284670" y="313663"/>
                      <a:pt x="284670" y="320253"/>
                    </a:cubicBezTo>
                    <a:cubicBezTo>
                      <a:pt x="284670" y="326842"/>
                      <a:pt x="284670" y="337386"/>
                      <a:pt x="278080" y="343975"/>
                    </a:cubicBezTo>
                    <a:cubicBezTo>
                      <a:pt x="275444" y="345294"/>
                      <a:pt x="274126" y="346611"/>
                      <a:pt x="271491" y="346611"/>
                    </a:cubicBezTo>
                    <a:cubicBezTo>
                      <a:pt x="267536" y="346611"/>
                      <a:pt x="264901" y="343975"/>
                      <a:pt x="262265" y="341340"/>
                    </a:cubicBezTo>
                    <a:cubicBezTo>
                      <a:pt x="260947" y="340022"/>
                      <a:pt x="259629" y="340022"/>
                      <a:pt x="258312" y="338704"/>
                    </a:cubicBezTo>
                    <a:cubicBezTo>
                      <a:pt x="253040" y="334750"/>
                      <a:pt x="246450" y="332114"/>
                      <a:pt x="241178" y="332114"/>
                    </a:cubicBezTo>
                    <a:cubicBezTo>
                      <a:pt x="237224" y="332114"/>
                      <a:pt x="234588" y="333432"/>
                      <a:pt x="230635" y="334750"/>
                    </a:cubicBezTo>
                    <a:cubicBezTo>
                      <a:pt x="229317" y="336068"/>
                      <a:pt x="226681" y="336068"/>
                      <a:pt x="225364" y="337386"/>
                    </a:cubicBezTo>
                    <a:cubicBezTo>
                      <a:pt x="218774" y="340022"/>
                      <a:pt x="212185" y="337386"/>
                      <a:pt x="206913" y="340022"/>
                    </a:cubicBezTo>
                    <a:cubicBezTo>
                      <a:pt x="200323" y="342658"/>
                      <a:pt x="199005" y="346611"/>
                      <a:pt x="196369" y="351883"/>
                    </a:cubicBezTo>
                    <a:cubicBezTo>
                      <a:pt x="193733" y="357154"/>
                      <a:pt x="192416" y="362426"/>
                      <a:pt x="185826" y="365062"/>
                    </a:cubicBezTo>
                    <a:cubicBezTo>
                      <a:pt x="181872" y="367698"/>
                      <a:pt x="175282" y="367698"/>
                      <a:pt x="170011" y="369016"/>
                    </a:cubicBezTo>
                    <a:lnTo>
                      <a:pt x="168693" y="369016"/>
                    </a:lnTo>
                    <a:cubicBezTo>
                      <a:pt x="167375" y="369016"/>
                      <a:pt x="164739" y="369016"/>
                      <a:pt x="163422" y="370333"/>
                    </a:cubicBezTo>
                    <a:cubicBezTo>
                      <a:pt x="131791" y="375605"/>
                      <a:pt x="101480" y="370333"/>
                      <a:pt x="77757" y="354519"/>
                    </a:cubicBezTo>
                    <a:cubicBezTo>
                      <a:pt x="73804" y="351883"/>
                      <a:pt x="69849" y="347930"/>
                      <a:pt x="65896" y="343975"/>
                    </a:cubicBezTo>
                    <a:cubicBezTo>
                      <a:pt x="64578" y="346611"/>
                      <a:pt x="64578" y="347930"/>
                      <a:pt x="63260" y="349247"/>
                    </a:cubicBezTo>
                    <a:cubicBezTo>
                      <a:pt x="59306" y="359790"/>
                      <a:pt x="57989" y="370333"/>
                      <a:pt x="56670" y="379559"/>
                    </a:cubicBezTo>
                    <a:cubicBezTo>
                      <a:pt x="56670" y="386149"/>
                      <a:pt x="56670" y="391421"/>
                      <a:pt x="57989" y="396692"/>
                    </a:cubicBezTo>
                    <a:lnTo>
                      <a:pt x="57989" y="398010"/>
                    </a:lnTo>
                    <a:cubicBezTo>
                      <a:pt x="59306" y="403281"/>
                      <a:pt x="59306" y="407236"/>
                      <a:pt x="59306" y="411189"/>
                    </a:cubicBezTo>
                    <a:cubicBezTo>
                      <a:pt x="59306" y="423050"/>
                      <a:pt x="59306" y="433594"/>
                      <a:pt x="61942" y="445455"/>
                    </a:cubicBezTo>
                    <a:cubicBezTo>
                      <a:pt x="65896" y="458634"/>
                      <a:pt x="67214" y="473131"/>
                      <a:pt x="68532" y="487628"/>
                    </a:cubicBezTo>
                    <a:cubicBezTo>
                      <a:pt x="69849" y="496854"/>
                      <a:pt x="71168" y="506079"/>
                      <a:pt x="72485" y="515304"/>
                    </a:cubicBezTo>
                    <a:cubicBezTo>
                      <a:pt x="73804" y="525848"/>
                      <a:pt x="76439" y="539027"/>
                      <a:pt x="64578" y="544298"/>
                    </a:cubicBezTo>
                    <a:cubicBezTo>
                      <a:pt x="61942" y="545617"/>
                      <a:pt x="60625" y="545617"/>
                      <a:pt x="57989" y="545617"/>
                    </a:cubicBezTo>
                    <a:cubicBezTo>
                      <a:pt x="55353" y="545617"/>
                      <a:pt x="52717" y="546934"/>
                      <a:pt x="50081" y="548252"/>
                    </a:cubicBezTo>
                    <a:cubicBezTo>
                      <a:pt x="47445" y="549570"/>
                      <a:pt x="44809" y="552206"/>
                      <a:pt x="42173" y="554841"/>
                    </a:cubicBezTo>
                    <a:cubicBezTo>
                      <a:pt x="40856" y="556160"/>
                      <a:pt x="39537" y="557477"/>
                      <a:pt x="38220" y="558796"/>
                    </a:cubicBezTo>
                    <a:cubicBezTo>
                      <a:pt x="35584" y="561431"/>
                      <a:pt x="31630" y="564067"/>
                      <a:pt x="28994" y="565385"/>
                    </a:cubicBezTo>
                    <a:cubicBezTo>
                      <a:pt x="23722" y="569339"/>
                      <a:pt x="18451" y="573292"/>
                      <a:pt x="15815" y="578564"/>
                    </a:cubicBezTo>
                    <a:cubicBezTo>
                      <a:pt x="11862" y="586472"/>
                      <a:pt x="7908" y="594379"/>
                      <a:pt x="5272" y="602287"/>
                    </a:cubicBezTo>
                    <a:lnTo>
                      <a:pt x="3954" y="606240"/>
                    </a:lnTo>
                    <a:cubicBezTo>
                      <a:pt x="6590" y="608876"/>
                      <a:pt x="9226" y="610194"/>
                      <a:pt x="13179" y="611512"/>
                    </a:cubicBezTo>
                    <a:cubicBezTo>
                      <a:pt x="19769" y="614147"/>
                      <a:pt x="25041" y="616783"/>
                      <a:pt x="28994" y="623373"/>
                    </a:cubicBezTo>
                    <a:cubicBezTo>
                      <a:pt x="34266" y="631281"/>
                      <a:pt x="36901" y="640506"/>
                      <a:pt x="38220" y="647095"/>
                    </a:cubicBezTo>
                    <a:cubicBezTo>
                      <a:pt x="40856" y="657639"/>
                      <a:pt x="39537" y="666864"/>
                      <a:pt x="34266" y="676090"/>
                    </a:cubicBezTo>
                    <a:cubicBezTo>
                      <a:pt x="30312" y="682679"/>
                      <a:pt x="27677" y="690587"/>
                      <a:pt x="27677" y="701130"/>
                    </a:cubicBezTo>
                    <a:cubicBezTo>
                      <a:pt x="27677" y="703766"/>
                      <a:pt x="27677" y="706401"/>
                      <a:pt x="26358" y="709037"/>
                    </a:cubicBezTo>
                    <a:lnTo>
                      <a:pt x="26358" y="711673"/>
                    </a:lnTo>
                    <a:cubicBezTo>
                      <a:pt x="28994" y="710356"/>
                      <a:pt x="31630" y="709037"/>
                      <a:pt x="35584" y="706401"/>
                    </a:cubicBezTo>
                    <a:lnTo>
                      <a:pt x="36901" y="705084"/>
                    </a:lnTo>
                    <a:cubicBezTo>
                      <a:pt x="40856" y="702448"/>
                      <a:pt x="44809" y="701130"/>
                      <a:pt x="51399" y="701130"/>
                    </a:cubicBezTo>
                    <a:cubicBezTo>
                      <a:pt x="56670" y="701130"/>
                      <a:pt x="63260" y="702448"/>
                      <a:pt x="69849" y="703766"/>
                    </a:cubicBezTo>
                    <a:cubicBezTo>
                      <a:pt x="77757" y="705084"/>
                      <a:pt x="84347" y="706401"/>
                      <a:pt x="90936" y="706401"/>
                    </a:cubicBezTo>
                    <a:cubicBezTo>
                      <a:pt x="98844" y="705084"/>
                      <a:pt x="104115" y="698494"/>
                      <a:pt x="110705" y="691905"/>
                    </a:cubicBezTo>
                    <a:lnTo>
                      <a:pt x="112023" y="690587"/>
                    </a:lnTo>
                    <a:cubicBezTo>
                      <a:pt x="115976" y="686633"/>
                      <a:pt x="119931" y="682679"/>
                      <a:pt x="123884" y="678726"/>
                    </a:cubicBezTo>
                    <a:cubicBezTo>
                      <a:pt x="138381" y="669500"/>
                      <a:pt x="152878" y="665546"/>
                      <a:pt x="170011" y="668182"/>
                    </a:cubicBezTo>
                    <a:cubicBezTo>
                      <a:pt x="175282" y="668182"/>
                      <a:pt x="181872" y="670818"/>
                      <a:pt x="185826" y="670818"/>
                    </a:cubicBezTo>
                    <a:cubicBezTo>
                      <a:pt x="196369" y="673454"/>
                      <a:pt x="205595" y="674772"/>
                      <a:pt x="214820" y="672136"/>
                    </a:cubicBezTo>
                    <a:cubicBezTo>
                      <a:pt x="233271" y="666864"/>
                      <a:pt x="246450" y="666864"/>
                      <a:pt x="260947" y="670818"/>
                    </a:cubicBezTo>
                    <a:cubicBezTo>
                      <a:pt x="267536" y="673454"/>
                      <a:pt x="272808" y="677408"/>
                      <a:pt x="278080" y="681362"/>
                    </a:cubicBezTo>
                    <a:cubicBezTo>
                      <a:pt x="284670" y="686633"/>
                      <a:pt x="289941" y="691905"/>
                      <a:pt x="299167" y="691905"/>
                    </a:cubicBezTo>
                    <a:lnTo>
                      <a:pt x="300484" y="691905"/>
                    </a:lnTo>
                    <a:cubicBezTo>
                      <a:pt x="307074" y="691905"/>
                      <a:pt x="314982" y="690587"/>
                      <a:pt x="321571" y="687951"/>
                    </a:cubicBezTo>
                    <a:cubicBezTo>
                      <a:pt x="329478" y="685315"/>
                      <a:pt x="336068" y="683998"/>
                      <a:pt x="343976" y="683998"/>
                    </a:cubicBezTo>
                    <a:lnTo>
                      <a:pt x="345294" y="683998"/>
                    </a:lnTo>
                    <a:cubicBezTo>
                      <a:pt x="358473" y="683998"/>
                      <a:pt x="366380" y="694541"/>
                      <a:pt x="371652" y="703766"/>
                    </a:cubicBezTo>
                    <a:cubicBezTo>
                      <a:pt x="372969" y="706401"/>
                      <a:pt x="375605" y="709037"/>
                      <a:pt x="376924" y="711673"/>
                    </a:cubicBezTo>
                    <a:cubicBezTo>
                      <a:pt x="384831" y="722217"/>
                      <a:pt x="392738" y="728806"/>
                      <a:pt x="400646" y="734078"/>
                    </a:cubicBezTo>
                    <a:cubicBezTo>
                      <a:pt x="408553" y="738032"/>
                      <a:pt x="415143" y="738032"/>
                      <a:pt x="425686" y="738032"/>
                    </a:cubicBezTo>
                    <a:lnTo>
                      <a:pt x="429640" y="738032"/>
                    </a:lnTo>
                    <a:cubicBezTo>
                      <a:pt x="437547" y="736714"/>
                      <a:pt x="446773" y="738032"/>
                      <a:pt x="455999" y="738032"/>
                    </a:cubicBezTo>
                    <a:lnTo>
                      <a:pt x="462588" y="738032"/>
                    </a:lnTo>
                    <a:cubicBezTo>
                      <a:pt x="469178" y="738032"/>
                      <a:pt x="473131" y="741985"/>
                      <a:pt x="478402" y="745939"/>
                    </a:cubicBezTo>
                    <a:cubicBezTo>
                      <a:pt x="482357" y="748575"/>
                      <a:pt x="484992" y="751211"/>
                      <a:pt x="487628" y="751211"/>
                    </a:cubicBezTo>
                    <a:cubicBezTo>
                      <a:pt x="491582" y="749893"/>
                      <a:pt x="507397" y="745939"/>
                      <a:pt x="515305" y="740668"/>
                    </a:cubicBezTo>
                    <a:lnTo>
                      <a:pt x="520576" y="738032"/>
                    </a:lnTo>
                    <a:lnTo>
                      <a:pt x="523212" y="743304"/>
                    </a:lnTo>
                    <a:cubicBezTo>
                      <a:pt x="525848" y="751211"/>
                      <a:pt x="529801" y="759118"/>
                      <a:pt x="537709" y="764390"/>
                    </a:cubicBezTo>
                    <a:cubicBezTo>
                      <a:pt x="542981" y="767026"/>
                      <a:pt x="548253" y="767026"/>
                      <a:pt x="553524" y="765708"/>
                    </a:cubicBezTo>
                    <a:cubicBezTo>
                      <a:pt x="557477" y="764390"/>
                      <a:pt x="561432" y="763072"/>
                      <a:pt x="566703" y="764390"/>
                    </a:cubicBezTo>
                    <a:cubicBezTo>
                      <a:pt x="570656" y="764390"/>
                      <a:pt x="577246" y="765708"/>
                      <a:pt x="581200" y="765708"/>
                    </a:cubicBezTo>
                    <a:cubicBezTo>
                      <a:pt x="589108" y="765708"/>
                      <a:pt x="597015" y="764390"/>
                      <a:pt x="604923" y="761754"/>
                    </a:cubicBezTo>
                    <a:cubicBezTo>
                      <a:pt x="612830" y="764390"/>
                      <a:pt x="619419" y="761754"/>
                      <a:pt x="626009" y="761754"/>
                    </a:cubicBezTo>
                    <a:close/>
                  </a:path>
                </a:pathLst>
              </a:custGeom>
              <a:grpFill/>
              <a:ln w="6350" cap="flat">
                <a:solidFill>
                  <a:srgbClr val="94C33D"/>
                </a:solidFill>
                <a:prstDash val="solid"/>
                <a:miter/>
              </a:ln>
            </p:spPr>
            <p:txBody>
              <a:bodyPr rtlCol="0" anchor="ctr"/>
              <a:lstStyle/>
              <a:p>
                <a:endParaRPr lang="en-US"/>
              </a:p>
            </p:txBody>
          </p:sp>
        </p:grpSp>
        <p:grpSp>
          <p:nvGrpSpPr>
            <p:cNvPr id="189" name="Graphic 5">
              <a:extLst>
                <a:ext uri="{FF2B5EF4-FFF2-40B4-BE49-F238E27FC236}">
                  <a16:creationId xmlns:a16="http://schemas.microsoft.com/office/drawing/2014/main" id="{C7729919-6D58-EA20-B2B4-7FBA2A6329FB}"/>
                </a:ext>
              </a:extLst>
            </p:cNvPr>
            <p:cNvGrpSpPr/>
            <p:nvPr/>
          </p:nvGrpSpPr>
          <p:grpSpPr>
            <a:xfrm>
              <a:off x="4807211" y="8505649"/>
              <a:ext cx="119490" cy="130473"/>
              <a:chOff x="4807211" y="8505649"/>
              <a:chExt cx="119490" cy="130473"/>
            </a:xfrm>
            <a:grpFill/>
          </p:grpSpPr>
          <p:sp>
            <p:nvSpPr>
              <p:cNvPr id="190" name="Freeform 189">
                <a:extLst>
                  <a:ext uri="{FF2B5EF4-FFF2-40B4-BE49-F238E27FC236}">
                    <a16:creationId xmlns:a16="http://schemas.microsoft.com/office/drawing/2014/main" id="{C45E287A-0FF8-972B-5E7F-BBCA5A54E784}"/>
                  </a:ext>
                </a:extLst>
              </p:cNvPr>
              <p:cNvSpPr/>
              <p:nvPr/>
            </p:nvSpPr>
            <p:spPr>
              <a:xfrm>
                <a:off x="4813825" y="8512238"/>
                <a:ext cx="107093" cy="121248"/>
              </a:xfrm>
              <a:custGeom>
                <a:avLst/>
                <a:gdLst>
                  <a:gd name="connsiteX0" fmla="*/ 48763 w 107093"/>
                  <a:gd name="connsiteY0" fmla="*/ 115976 h 121248"/>
                  <a:gd name="connsiteX1" fmla="*/ 44809 w 107093"/>
                  <a:gd name="connsiteY1" fmla="*/ 115976 h 121248"/>
                  <a:gd name="connsiteX2" fmla="*/ 46127 w 107093"/>
                  <a:gd name="connsiteY2" fmla="*/ 105433 h 121248"/>
                  <a:gd name="connsiteX3" fmla="*/ 47445 w 107093"/>
                  <a:gd name="connsiteY3" fmla="*/ 97526 h 121248"/>
                  <a:gd name="connsiteX4" fmla="*/ 34266 w 107093"/>
                  <a:gd name="connsiteY4" fmla="*/ 79075 h 121248"/>
                  <a:gd name="connsiteX5" fmla="*/ 22404 w 107093"/>
                  <a:gd name="connsiteY5" fmla="*/ 75121 h 121248"/>
                  <a:gd name="connsiteX6" fmla="*/ 2636 w 107093"/>
                  <a:gd name="connsiteY6" fmla="*/ 64578 h 121248"/>
                  <a:gd name="connsiteX7" fmla="*/ 10543 w 107093"/>
                  <a:gd name="connsiteY7" fmla="*/ 34265 h 121248"/>
                  <a:gd name="connsiteX8" fmla="*/ 34266 w 107093"/>
                  <a:gd name="connsiteY8" fmla="*/ 17133 h 121248"/>
                  <a:gd name="connsiteX9" fmla="*/ 44809 w 107093"/>
                  <a:gd name="connsiteY9" fmla="*/ 10543 h 121248"/>
                  <a:gd name="connsiteX10" fmla="*/ 56670 w 107093"/>
                  <a:gd name="connsiteY10" fmla="*/ 2636 h 121248"/>
                  <a:gd name="connsiteX11" fmla="*/ 65896 w 107093"/>
                  <a:gd name="connsiteY11" fmla="*/ 0 h 121248"/>
                  <a:gd name="connsiteX12" fmla="*/ 81711 w 107093"/>
                  <a:gd name="connsiteY12" fmla="*/ 17133 h 121248"/>
                  <a:gd name="connsiteX13" fmla="*/ 85665 w 107093"/>
                  <a:gd name="connsiteY13" fmla="*/ 26358 h 121248"/>
                  <a:gd name="connsiteX14" fmla="*/ 93572 w 107093"/>
                  <a:gd name="connsiteY14" fmla="*/ 30312 h 121248"/>
                  <a:gd name="connsiteX15" fmla="*/ 98844 w 107093"/>
                  <a:gd name="connsiteY15" fmla="*/ 31630 h 121248"/>
                  <a:gd name="connsiteX16" fmla="*/ 106751 w 107093"/>
                  <a:gd name="connsiteY16" fmla="*/ 36901 h 121248"/>
                  <a:gd name="connsiteX17" fmla="*/ 101479 w 107093"/>
                  <a:gd name="connsiteY17" fmla="*/ 51399 h 121248"/>
                  <a:gd name="connsiteX18" fmla="*/ 101479 w 107093"/>
                  <a:gd name="connsiteY18" fmla="*/ 52717 h 121248"/>
                  <a:gd name="connsiteX19" fmla="*/ 98844 w 107093"/>
                  <a:gd name="connsiteY19" fmla="*/ 59306 h 121248"/>
                  <a:gd name="connsiteX20" fmla="*/ 96208 w 107093"/>
                  <a:gd name="connsiteY20" fmla="*/ 64578 h 121248"/>
                  <a:gd name="connsiteX21" fmla="*/ 94890 w 107093"/>
                  <a:gd name="connsiteY21" fmla="*/ 67213 h 121248"/>
                  <a:gd name="connsiteX22" fmla="*/ 92254 w 107093"/>
                  <a:gd name="connsiteY22" fmla="*/ 73803 h 121248"/>
                  <a:gd name="connsiteX23" fmla="*/ 92254 w 107093"/>
                  <a:gd name="connsiteY23" fmla="*/ 76439 h 121248"/>
                  <a:gd name="connsiteX24" fmla="*/ 88300 w 107093"/>
                  <a:gd name="connsiteY24" fmla="*/ 86982 h 121248"/>
                  <a:gd name="connsiteX25" fmla="*/ 68531 w 107093"/>
                  <a:gd name="connsiteY25" fmla="*/ 106751 h 121248"/>
                  <a:gd name="connsiteX26" fmla="*/ 48763 w 107093"/>
                  <a:gd name="connsiteY26" fmla="*/ 121248 h 121248"/>
                  <a:gd name="connsiteX27" fmla="*/ 48763 w 107093"/>
                  <a:gd name="connsiteY27" fmla="*/ 115976 h 12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093" h="121248">
                    <a:moveTo>
                      <a:pt x="48763" y="115976"/>
                    </a:moveTo>
                    <a:lnTo>
                      <a:pt x="44809" y="115976"/>
                    </a:lnTo>
                    <a:cubicBezTo>
                      <a:pt x="44809" y="112023"/>
                      <a:pt x="44809" y="109387"/>
                      <a:pt x="46127" y="105433"/>
                    </a:cubicBezTo>
                    <a:cubicBezTo>
                      <a:pt x="47445" y="102797"/>
                      <a:pt x="47445" y="100161"/>
                      <a:pt x="47445" y="97526"/>
                    </a:cubicBezTo>
                    <a:cubicBezTo>
                      <a:pt x="46127" y="89618"/>
                      <a:pt x="42173" y="83028"/>
                      <a:pt x="34266" y="79075"/>
                    </a:cubicBezTo>
                    <a:cubicBezTo>
                      <a:pt x="31630" y="77757"/>
                      <a:pt x="26358" y="76439"/>
                      <a:pt x="22404" y="75121"/>
                    </a:cubicBezTo>
                    <a:cubicBezTo>
                      <a:pt x="15815" y="73803"/>
                      <a:pt x="7908" y="71168"/>
                      <a:pt x="2636" y="64578"/>
                    </a:cubicBezTo>
                    <a:cubicBezTo>
                      <a:pt x="-2636" y="56670"/>
                      <a:pt x="0" y="46127"/>
                      <a:pt x="10543" y="34265"/>
                    </a:cubicBezTo>
                    <a:cubicBezTo>
                      <a:pt x="17133" y="26358"/>
                      <a:pt x="26358" y="21086"/>
                      <a:pt x="34266" y="17133"/>
                    </a:cubicBezTo>
                    <a:cubicBezTo>
                      <a:pt x="38220" y="15815"/>
                      <a:pt x="40856" y="13179"/>
                      <a:pt x="44809" y="10543"/>
                    </a:cubicBezTo>
                    <a:cubicBezTo>
                      <a:pt x="48763" y="7907"/>
                      <a:pt x="52717" y="5272"/>
                      <a:pt x="56670" y="2636"/>
                    </a:cubicBezTo>
                    <a:cubicBezTo>
                      <a:pt x="60624" y="1318"/>
                      <a:pt x="63260" y="0"/>
                      <a:pt x="65896" y="0"/>
                    </a:cubicBezTo>
                    <a:cubicBezTo>
                      <a:pt x="75121" y="0"/>
                      <a:pt x="79075" y="9226"/>
                      <a:pt x="81711" y="17133"/>
                    </a:cubicBezTo>
                    <a:cubicBezTo>
                      <a:pt x="83029" y="19769"/>
                      <a:pt x="84347" y="23722"/>
                      <a:pt x="85665" y="26358"/>
                    </a:cubicBezTo>
                    <a:cubicBezTo>
                      <a:pt x="86983" y="28994"/>
                      <a:pt x="89618" y="28994"/>
                      <a:pt x="93572" y="30312"/>
                    </a:cubicBezTo>
                    <a:cubicBezTo>
                      <a:pt x="94890" y="30312"/>
                      <a:pt x="97526" y="30312"/>
                      <a:pt x="98844" y="31630"/>
                    </a:cubicBezTo>
                    <a:cubicBezTo>
                      <a:pt x="102797" y="32948"/>
                      <a:pt x="105433" y="34265"/>
                      <a:pt x="106751" y="36901"/>
                    </a:cubicBezTo>
                    <a:cubicBezTo>
                      <a:pt x="108069" y="42173"/>
                      <a:pt x="105433" y="47445"/>
                      <a:pt x="101479" y="51399"/>
                    </a:cubicBezTo>
                    <a:lnTo>
                      <a:pt x="101479" y="52717"/>
                    </a:lnTo>
                    <a:cubicBezTo>
                      <a:pt x="100162" y="54034"/>
                      <a:pt x="98844" y="56670"/>
                      <a:pt x="98844" y="59306"/>
                    </a:cubicBezTo>
                    <a:cubicBezTo>
                      <a:pt x="98844" y="60624"/>
                      <a:pt x="97526" y="61942"/>
                      <a:pt x="96208" y="64578"/>
                    </a:cubicBezTo>
                    <a:cubicBezTo>
                      <a:pt x="96208" y="65896"/>
                      <a:pt x="94890" y="65896"/>
                      <a:pt x="94890" y="67213"/>
                    </a:cubicBezTo>
                    <a:cubicBezTo>
                      <a:pt x="93572" y="69849"/>
                      <a:pt x="92254" y="71168"/>
                      <a:pt x="92254" y="73803"/>
                    </a:cubicBezTo>
                    <a:lnTo>
                      <a:pt x="92254" y="76439"/>
                    </a:lnTo>
                    <a:cubicBezTo>
                      <a:pt x="92254" y="80392"/>
                      <a:pt x="90936" y="83028"/>
                      <a:pt x="88300" y="86982"/>
                    </a:cubicBezTo>
                    <a:cubicBezTo>
                      <a:pt x="83029" y="94890"/>
                      <a:pt x="76439" y="101480"/>
                      <a:pt x="68531" y="106751"/>
                    </a:cubicBezTo>
                    <a:cubicBezTo>
                      <a:pt x="65896" y="108069"/>
                      <a:pt x="50081" y="119930"/>
                      <a:pt x="48763" y="121248"/>
                    </a:cubicBezTo>
                    <a:lnTo>
                      <a:pt x="48763" y="115976"/>
                    </a:lnTo>
                    <a:close/>
                  </a:path>
                </a:pathLst>
              </a:custGeom>
              <a:grpFill/>
              <a:ln w="6350" cap="flat">
                <a:solidFill>
                  <a:srgbClr val="94C33D"/>
                </a:solid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724D02FF-379B-7AEF-3800-F021CFAE3378}"/>
                  </a:ext>
                </a:extLst>
              </p:cNvPr>
              <p:cNvSpPr/>
              <p:nvPr/>
            </p:nvSpPr>
            <p:spPr>
              <a:xfrm>
                <a:off x="4807211" y="8505649"/>
                <a:ext cx="119490" cy="130473"/>
              </a:xfrm>
              <a:custGeom>
                <a:avLst/>
                <a:gdLst>
                  <a:gd name="connsiteX0" fmla="*/ 56695 w 119490"/>
                  <a:gd name="connsiteY0" fmla="*/ 130474 h 130473"/>
                  <a:gd name="connsiteX1" fmla="*/ 52741 w 119490"/>
                  <a:gd name="connsiteY1" fmla="*/ 126519 h 130473"/>
                  <a:gd name="connsiteX2" fmla="*/ 46152 w 119490"/>
                  <a:gd name="connsiteY2" fmla="*/ 126519 h 130473"/>
                  <a:gd name="connsiteX3" fmla="*/ 44834 w 119490"/>
                  <a:gd name="connsiteY3" fmla="*/ 122566 h 130473"/>
                  <a:gd name="connsiteX4" fmla="*/ 46152 w 119490"/>
                  <a:gd name="connsiteY4" fmla="*/ 110705 h 130473"/>
                  <a:gd name="connsiteX5" fmla="*/ 47470 w 119490"/>
                  <a:gd name="connsiteY5" fmla="*/ 104115 h 130473"/>
                  <a:gd name="connsiteX6" fmla="*/ 36926 w 119490"/>
                  <a:gd name="connsiteY6" fmla="*/ 88300 h 130473"/>
                  <a:gd name="connsiteX7" fmla="*/ 26383 w 119490"/>
                  <a:gd name="connsiteY7" fmla="*/ 84347 h 130473"/>
                  <a:gd name="connsiteX8" fmla="*/ 3978 w 119490"/>
                  <a:gd name="connsiteY8" fmla="*/ 72485 h 130473"/>
                  <a:gd name="connsiteX9" fmla="*/ 13204 w 119490"/>
                  <a:gd name="connsiteY9" fmla="*/ 35584 h 130473"/>
                  <a:gd name="connsiteX10" fmla="*/ 38244 w 119490"/>
                  <a:gd name="connsiteY10" fmla="*/ 17133 h 130473"/>
                  <a:gd name="connsiteX11" fmla="*/ 47470 w 119490"/>
                  <a:gd name="connsiteY11" fmla="*/ 10543 h 130473"/>
                  <a:gd name="connsiteX12" fmla="*/ 60649 w 119490"/>
                  <a:gd name="connsiteY12" fmla="*/ 2636 h 130473"/>
                  <a:gd name="connsiteX13" fmla="*/ 72510 w 119490"/>
                  <a:gd name="connsiteY13" fmla="*/ 0 h 130473"/>
                  <a:gd name="connsiteX14" fmla="*/ 93597 w 119490"/>
                  <a:gd name="connsiteY14" fmla="*/ 19769 h 130473"/>
                  <a:gd name="connsiteX15" fmla="*/ 97550 w 119490"/>
                  <a:gd name="connsiteY15" fmla="*/ 27676 h 130473"/>
                  <a:gd name="connsiteX16" fmla="*/ 101504 w 119490"/>
                  <a:gd name="connsiteY16" fmla="*/ 28994 h 130473"/>
                  <a:gd name="connsiteX17" fmla="*/ 108093 w 119490"/>
                  <a:gd name="connsiteY17" fmla="*/ 30312 h 130473"/>
                  <a:gd name="connsiteX18" fmla="*/ 118637 w 119490"/>
                  <a:gd name="connsiteY18" fmla="*/ 39537 h 130473"/>
                  <a:gd name="connsiteX19" fmla="*/ 113365 w 119490"/>
                  <a:gd name="connsiteY19" fmla="*/ 57989 h 130473"/>
                  <a:gd name="connsiteX20" fmla="*/ 113365 w 119490"/>
                  <a:gd name="connsiteY20" fmla="*/ 59306 h 130473"/>
                  <a:gd name="connsiteX21" fmla="*/ 110729 w 119490"/>
                  <a:gd name="connsiteY21" fmla="*/ 64578 h 130473"/>
                  <a:gd name="connsiteX22" fmla="*/ 108093 w 119490"/>
                  <a:gd name="connsiteY22" fmla="*/ 69849 h 130473"/>
                  <a:gd name="connsiteX23" fmla="*/ 106776 w 119490"/>
                  <a:gd name="connsiteY23" fmla="*/ 72485 h 130473"/>
                  <a:gd name="connsiteX24" fmla="*/ 105458 w 119490"/>
                  <a:gd name="connsiteY24" fmla="*/ 77757 h 130473"/>
                  <a:gd name="connsiteX25" fmla="*/ 105458 w 119490"/>
                  <a:gd name="connsiteY25" fmla="*/ 79075 h 130473"/>
                  <a:gd name="connsiteX26" fmla="*/ 101504 w 119490"/>
                  <a:gd name="connsiteY26" fmla="*/ 90936 h 130473"/>
                  <a:gd name="connsiteX27" fmla="*/ 80417 w 119490"/>
                  <a:gd name="connsiteY27" fmla="*/ 112023 h 130473"/>
                  <a:gd name="connsiteX28" fmla="*/ 61966 w 119490"/>
                  <a:gd name="connsiteY28" fmla="*/ 126519 h 130473"/>
                  <a:gd name="connsiteX29" fmla="*/ 56695 w 119490"/>
                  <a:gd name="connsiteY29" fmla="*/ 130474 h 130473"/>
                  <a:gd name="connsiteX30" fmla="*/ 56695 w 119490"/>
                  <a:gd name="connsiteY30" fmla="*/ 117295 h 130473"/>
                  <a:gd name="connsiteX31" fmla="*/ 56695 w 119490"/>
                  <a:gd name="connsiteY31" fmla="*/ 117295 h 130473"/>
                  <a:gd name="connsiteX32" fmla="*/ 73828 w 119490"/>
                  <a:gd name="connsiteY32" fmla="*/ 105433 h 130473"/>
                  <a:gd name="connsiteX33" fmla="*/ 92279 w 119490"/>
                  <a:gd name="connsiteY33" fmla="*/ 86982 h 130473"/>
                  <a:gd name="connsiteX34" fmla="*/ 94914 w 119490"/>
                  <a:gd name="connsiteY34" fmla="*/ 79075 h 130473"/>
                  <a:gd name="connsiteX35" fmla="*/ 94914 w 119490"/>
                  <a:gd name="connsiteY35" fmla="*/ 76439 h 130473"/>
                  <a:gd name="connsiteX36" fmla="*/ 97550 w 119490"/>
                  <a:gd name="connsiteY36" fmla="*/ 68532 h 130473"/>
                  <a:gd name="connsiteX37" fmla="*/ 98868 w 119490"/>
                  <a:gd name="connsiteY37" fmla="*/ 65896 h 130473"/>
                  <a:gd name="connsiteX38" fmla="*/ 100186 w 119490"/>
                  <a:gd name="connsiteY38" fmla="*/ 61942 h 130473"/>
                  <a:gd name="connsiteX39" fmla="*/ 100186 w 119490"/>
                  <a:gd name="connsiteY39" fmla="*/ 60624 h 130473"/>
                  <a:gd name="connsiteX40" fmla="*/ 102822 w 119490"/>
                  <a:gd name="connsiteY40" fmla="*/ 54034 h 130473"/>
                  <a:gd name="connsiteX41" fmla="*/ 102822 w 119490"/>
                  <a:gd name="connsiteY41" fmla="*/ 52717 h 130473"/>
                  <a:gd name="connsiteX42" fmla="*/ 106776 w 119490"/>
                  <a:gd name="connsiteY42" fmla="*/ 42173 h 130473"/>
                  <a:gd name="connsiteX43" fmla="*/ 102822 w 119490"/>
                  <a:gd name="connsiteY43" fmla="*/ 39537 h 130473"/>
                  <a:gd name="connsiteX44" fmla="*/ 98868 w 119490"/>
                  <a:gd name="connsiteY44" fmla="*/ 38220 h 130473"/>
                  <a:gd name="connsiteX45" fmla="*/ 87007 w 119490"/>
                  <a:gd name="connsiteY45" fmla="*/ 32948 h 130473"/>
                  <a:gd name="connsiteX46" fmla="*/ 83053 w 119490"/>
                  <a:gd name="connsiteY46" fmla="*/ 23722 h 130473"/>
                  <a:gd name="connsiteX47" fmla="*/ 64602 w 119490"/>
                  <a:gd name="connsiteY47" fmla="*/ 11862 h 130473"/>
                  <a:gd name="connsiteX48" fmla="*/ 52741 w 119490"/>
                  <a:gd name="connsiteY48" fmla="*/ 19769 h 130473"/>
                  <a:gd name="connsiteX49" fmla="*/ 42198 w 119490"/>
                  <a:gd name="connsiteY49" fmla="*/ 27676 h 130473"/>
                  <a:gd name="connsiteX50" fmla="*/ 19793 w 119490"/>
                  <a:gd name="connsiteY50" fmla="*/ 43491 h 130473"/>
                  <a:gd name="connsiteX51" fmla="*/ 11886 w 119490"/>
                  <a:gd name="connsiteY51" fmla="*/ 68532 h 130473"/>
                  <a:gd name="connsiteX52" fmla="*/ 29018 w 119490"/>
                  <a:gd name="connsiteY52" fmla="*/ 76439 h 130473"/>
                  <a:gd name="connsiteX53" fmla="*/ 42198 w 119490"/>
                  <a:gd name="connsiteY53" fmla="*/ 80392 h 130473"/>
                  <a:gd name="connsiteX54" fmla="*/ 56695 w 119490"/>
                  <a:gd name="connsiteY54" fmla="*/ 102797 h 130473"/>
                  <a:gd name="connsiteX55" fmla="*/ 55377 w 119490"/>
                  <a:gd name="connsiteY55" fmla="*/ 112023 h 130473"/>
                  <a:gd name="connsiteX56" fmla="*/ 56695 w 119490"/>
                  <a:gd name="connsiteY56" fmla="*/ 117295 h 130473"/>
                  <a:gd name="connsiteX57" fmla="*/ 56695 w 119490"/>
                  <a:gd name="connsiteY57" fmla="*/ 117295 h 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9490" h="130473">
                    <a:moveTo>
                      <a:pt x="56695" y="130474"/>
                    </a:moveTo>
                    <a:lnTo>
                      <a:pt x="52741" y="126519"/>
                    </a:lnTo>
                    <a:lnTo>
                      <a:pt x="46152" y="126519"/>
                    </a:lnTo>
                    <a:lnTo>
                      <a:pt x="44834" y="122566"/>
                    </a:lnTo>
                    <a:cubicBezTo>
                      <a:pt x="43516" y="117295"/>
                      <a:pt x="44834" y="113340"/>
                      <a:pt x="46152" y="110705"/>
                    </a:cubicBezTo>
                    <a:cubicBezTo>
                      <a:pt x="46152" y="108069"/>
                      <a:pt x="47470" y="106751"/>
                      <a:pt x="47470" y="104115"/>
                    </a:cubicBezTo>
                    <a:cubicBezTo>
                      <a:pt x="46152" y="97526"/>
                      <a:pt x="43516" y="92254"/>
                      <a:pt x="36926" y="88300"/>
                    </a:cubicBezTo>
                    <a:cubicBezTo>
                      <a:pt x="34290" y="86982"/>
                      <a:pt x="30336" y="85664"/>
                      <a:pt x="26383" y="84347"/>
                    </a:cubicBezTo>
                    <a:cubicBezTo>
                      <a:pt x="18475" y="83028"/>
                      <a:pt x="9250" y="80392"/>
                      <a:pt x="3978" y="72485"/>
                    </a:cubicBezTo>
                    <a:cubicBezTo>
                      <a:pt x="-1293" y="65896"/>
                      <a:pt x="-3929" y="54034"/>
                      <a:pt x="13204" y="35584"/>
                    </a:cubicBezTo>
                    <a:cubicBezTo>
                      <a:pt x="21111" y="27676"/>
                      <a:pt x="30336" y="22405"/>
                      <a:pt x="38244" y="17133"/>
                    </a:cubicBezTo>
                    <a:cubicBezTo>
                      <a:pt x="40880" y="15815"/>
                      <a:pt x="44834" y="13179"/>
                      <a:pt x="47470" y="10543"/>
                    </a:cubicBezTo>
                    <a:cubicBezTo>
                      <a:pt x="51423" y="7907"/>
                      <a:pt x="55377" y="3954"/>
                      <a:pt x="60649" y="2636"/>
                    </a:cubicBezTo>
                    <a:cubicBezTo>
                      <a:pt x="64602" y="0"/>
                      <a:pt x="68556" y="0"/>
                      <a:pt x="72510" y="0"/>
                    </a:cubicBezTo>
                    <a:cubicBezTo>
                      <a:pt x="85689" y="0"/>
                      <a:pt x="89643" y="11862"/>
                      <a:pt x="93597" y="19769"/>
                    </a:cubicBezTo>
                    <a:cubicBezTo>
                      <a:pt x="94914" y="22405"/>
                      <a:pt x="96232" y="26358"/>
                      <a:pt x="97550" y="27676"/>
                    </a:cubicBezTo>
                    <a:cubicBezTo>
                      <a:pt x="98868" y="28994"/>
                      <a:pt x="98868" y="28994"/>
                      <a:pt x="101504" y="28994"/>
                    </a:cubicBezTo>
                    <a:cubicBezTo>
                      <a:pt x="104140" y="28994"/>
                      <a:pt x="105458" y="28994"/>
                      <a:pt x="108093" y="30312"/>
                    </a:cubicBezTo>
                    <a:cubicBezTo>
                      <a:pt x="114683" y="31630"/>
                      <a:pt x="117319" y="35584"/>
                      <a:pt x="118637" y="39537"/>
                    </a:cubicBezTo>
                    <a:cubicBezTo>
                      <a:pt x="121272" y="47445"/>
                      <a:pt x="117319" y="54034"/>
                      <a:pt x="113365" y="57989"/>
                    </a:cubicBezTo>
                    <a:lnTo>
                      <a:pt x="113365" y="59306"/>
                    </a:lnTo>
                    <a:cubicBezTo>
                      <a:pt x="112047" y="60624"/>
                      <a:pt x="112047" y="61942"/>
                      <a:pt x="110729" y="64578"/>
                    </a:cubicBezTo>
                    <a:cubicBezTo>
                      <a:pt x="109411" y="67213"/>
                      <a:pt x="109411" y="68532"/>
                      <a:pt x="108093" y="69849"/>
                    </a:cubicBezTo>
                    <a:cubicBezTo>
                      <a:pt x="108093" y="71168"/>
                      <a:pt x="106776" y="71168"/>
                      <a:pt x="106776" y="72485"/>
                    </a:cubicBezTo>
                    <a:cubicBezTo>
                      <a:pt x="105458" y="75121"/>
                      <a:pt x="105458" y="75121"/>
                      <a:pt x="105458" y="77757"/>
                    </a:cubicBezTo>
                    <a:lnTo>
                      <a:pt x="105458" y="79075"/>
                    </a:lnTo>
                    <a:cubicBezTo>
                      <a:pt x="105458" y="83028"/>
                      <a:pt x="104140" y="86982"/>
                      <a:pt x="101504" y="90936"/>
                    </a:cubicBezTo>
                    <a:cubicBezTo>
                      <a:pt x="96232" y="98844"/>
                      <a:pt x="88325" y="106751"/>
                      <a:pt x="80417" y="112023"/>
                    </a:cubicBezTo>
                    <a:cubicBezTo>
                      <a:pt x="79099" y="113340"/>
                      <a:pt x="63284" y="125202"/>
                      <a:pt x="61966" y="126519"/>
                    </a:cubicBezTo>
                    <a:lnTo>
                      <a:pt x="56695" y="130474"/>
                    </a:lnTo>
                    <a:close/>
                    <a:moveTo>
                      <a:pt x="56695" y="117295"/>
                    </a:moveTo>
                    <a:lnTo>
                      <a:pt x="56695" y="117295"/>
                    </a:lnTo>
                    <a:cubicBezTo>
                      <a:pt x="61966" y="113340"/>
                      <a:pt x="72510" y="106751"/>
                      <a:pt x="73828" y="105433"/>
                    </a:cubicBezTo>
                    <a:cubicBezTo>
                      <a:pt x="81735" y="100161"/>
                      <a:pt x="87007" y="94890"/>
                      <a:pt x="92279" y="86982"/>
                    </a:cubicBezTo>
                    <a:cubicBezTo>
                      <a:pt x="94914" y="84347"/>
                      <a:pt x="94914" y="81711"/>
                      <a:pt x="94914" y="79075"/>
                    </a:cubicBezTo>
                    <a:lnTo>
                      <a:pt x="94914" y="76439"/>
                    </a:lnTo>
                    <a:cubicBezTo>
                      <a:pt x="94914" y="72485"/>
                      <a:pt x="96232" y="71168"/>
                      <a:pt x="97550" y="68532"/>
                    </a:cubicBezTo>
                    <a:lnTo>
                      <a:pt x="98868" y="65896"/>
                    </a:lnTo>
                    <a:cubicBezTo>
                      <a:pt x="100186" y="64578"/>
                      <a:pt x="100186" y="63260"/>
                      <a:pt x="100186" y="61942"/>
                    </a:cubicBezTo>
                    <a:lnTo>
                      <a:pt x="100186" y="60624"/>
                    </a:lnTo>
                    <a:cubicBezTo>
                      <a:pt x="101504" y="57989"/>
                      <a:pt x="101504" y="56670"/>
                      <a:pt x="102822" y="54034"/>
                    </a:cubicBezTo>
                    <a:lnTo>
                      <a:pt x="102822" y="52717"/>
                    </a:lnTo>
                    <a:cubicBezTo>
                      <a:pt x="105458" y="48763"/>
                      <a:pt x="108093" y="44809"/>
                      <a:pt x="106776" y="42173"/>
                    </a:cubicBezTo>
                    <a:cubicBezTo>
                      <a:pt x="106776" y="40855"/>
                      <a:pt x="105458" y="39537"/>
                      <a:pt x="102822" y="39537"/>
                    </a:cubicBezTo>
                    <a:cubicBezTo>
                      <a:pt x="101504" y="39537"/>
                      <a:pt x="100186" y="39537"/>
                      <a:pt x="98868" y="38220"/>
                    </a:cubicBezTo>
                    <a:cubicBezTo>
                      <a:pt x="94914" y="38220"/>
                      <a:pt x="90961" y="36901"/>
                      <a:pt x="87007" y="32948"/>
                    </a:cubicBezTo>
                    <a:cubicBezTo>
                      <a:pt x="85689" y="30312"/>
                      <a:pt x="84371" y="26358"/>
                      <a:pt x="83053" y="23722"/>
                    </a:cubicBezTo>
                    <a:cubicBezTo>
                      <a:pt x="79099" y="13179"/>
                      <a:pt x="75145" y="6590"/>
                      <a:pt x="64602" y="11862"/>
                    </a:cubicBezTo>
                    <a:cubicBezTo>
                      <a:pt x="60649" y="14497"/>
                      <a:pt x="56695" y="17133"/>
                      <a:pt x="52741" y="19769"/>
                    </a:cubicBezTo>
                    <a:cubicBezTo>
                      <a:pt x="48787" y="22405"/>
                      <a:pt x="46152" y="25041"/>
                      <a:pt x="42198" y="27676"/>
                    </a:cubicBezTo>
                    <a:cubicBezTo>
                      <a:pt x="34290" y="31630"/>
                      <a:pt x="26383" y="36901"/>
                      <a:pt x="19793" y="43491"/>
                    </a:cubicBezTo>
                    <a:cubicBezTo>
                      <a:pt x="10568" y="54034"/>
                      <a:pt x="7932" y="61942"/>
                      <a:pt x="11886" y="68532"/>
                    </a:cubicBezTo>
                    <a:cubicBezTo>
                      <a:pt x="15839" y="73803"/>
                      <a:pt x="22429" y="75121"/>
                      <a:pt x="29018" y="76439"/>
                    </a:cubicBezTo>
                    <a:cubicBezTo>
                      <a:pt x="34290" y="77757"/>
                      <a:pt x="38244" y="79075"/>
                      <a:pt x="42198" y="80392"/>
                    </a:cubicBezTo>
                    <a:cubicBezTo>
                      <a:pt x="51423" y="85664"/>
                      <a:pt x="56695" y="93572"/>
                      <a:pt x="56695" y="102797"/>
                    </a:cubicBezTo>
                    <a:cubicBezTo>
                      <a:pt x="56695" y="106751"/>
                      <a:pt x="56695" y="109387"/>
                      <a:pt x="55377" y="112023"/>
                    </a:cubicBezTo>
                    <a:cubicBezTo>
                      <a:pt x="56695" y="114659"/>
                      <a:pt x="56695" y="115976"/>
                      <a:pt x="56695" y="117295"/>
                    </a:cubicBezTo>
                    <a:lnTo>
                      <a:pt x="56695" y="117295"/>
                    </a:lnTo>
                    <a:close/>
                  </a:path>
                </a:pathLst>
              </a:custGeom>
              <a:grpFill/>
              <a:ln w="6350" cap="flat">
                <a:solidFill>
                  <a:srgbClr val="94C33D"/>
                </a:solidFill>
                <a:prstDash val="solid"/>
                <a:miter/>
              </a:ln>
            </p:spPr>
            <p:txBody>
              <a:bodyPr rtlCol="0" anchor="ctr"/>
              <a:lstStyle/>
              <a:p>
                <a:endParaRPr lang="en-US"/>
              </a:p>
            </p:txBody>
          </p:sp>
        </p:grpSp>
        <p:grpSp>
          <p:nvGrpSpPr>
            <p:cNvPr id="192" name="Graphic 5">
              <a:extLst>
                <a:ext uri="{FF2B5EF4-FFF2-40B4-BE49-F238E27FC236}">
                  <a16:creationId xmlns:a16="http://schemas.microsoft.com/office/drawing/2014/main" id="{9DA52489-5A67-44FD-A9C5-F523EDB5D36B}"/>
                </a:ext>
              </a:extLst>
            </p:cNvPr>
            <p:cNvGrpSpPr/>
            <p:nvPr/>
          </p:nvGrpSpPr>
          <p:grpSpPr>
            <a:xfrm>
              <a:off x="3756160" y="7918766"/>
              <a:ext cx="1239536" cy="1141724"/>
              <a:chOff x="3756160" y="7918766"/>
              <a:chExt cx="1239536" cy="1141724"/>
            </a:xfrm>
            <a:grpFill/>
          </p:grpSpPr>
          <p:sp>
            <p:nvSpPr>
              <p:cNvPr id="193" name="Freeform 192">
                <a:extLst>
                  <a:ext uri="{FF2B5EF4-FFF2-40B4-BE49-F238E27FC236}">
                    <a16:creationId xmlns:a16="http://schemas.microsoft.com/office/drawing/2014/main" id="{896A198D-CD6B-D6B6-4F1E-3C6DB1F67624}"/>
                  </a:ext>
                </a:extLst>
              </p:cNvPr>
              <p:cNvSpPr/>
              <p:nvPr/>
            </p:nvSpPr>
            <p:spPr>
              <a:xfrm>
                <a:off x="3762011" y="7920495"/>
                <a:ext cx="1227096" cy="1136041"/>
              </a:xfrm>
              <a:custGeom>
                <a:avLst/>
                <a:gdLst>
                  <a:gd name="connsiteX0" fmla="*/ 145089 w 1227096"/>
                  <a:gd name="connsiteY0" fmla="*/ 1136042 h 1136041"/>
                  <a:gd name="connsiteX1" fmla="*/ 141136 w 1227096"/>
                  <a:gd name="connsiteY1" fmla="*/ 1133406 h 1136041"/>
                  <a:gd name="connsiteX2" fmla="*/ 139818 w 1227096"/>
                  <a:gd name="connsiteY2" fmla="*/ 1124181 h 1136041"/>
                  <a:gd name="connsiteX3" fmla="*/ 130592 w 1227096"/>
                  <a:gd name="connsiteY3" fmla="*/ 1104412 h 1136041"/>
                  <a:gd name="connsiteX4" fmla="*/ 98962 w 1227096"/>
                  <a:gd name="connsiteY4" fmla="*/ 1059603 h 1136041"/>
                  <a:gd name="connsiteX5" fmla="*/ 95009 w 1227096"/>
                  <a:gd name="connsiteY5" fmla="*/ 1049060 h 1136041"/>
                  <a:gd name="connsiteX6" fmla="*/ 91055 w 1227096"/>
                  <a:gd name="connsiteY6" fmla="*/ 1041152 h 1136041"/>
                  <a:gd name="connsiteX7" fmla="*/ 91055 w 1227096"/>
                  <a:gd name="connsiteY7" fmla="*/ 1021383 h 1136041"/>
                  <a:gd name="connsiteX8" fmla="*/ 91055 w 1227096"/>
                  <a:gd name="connsiteY8" fmla="*/ 1002933 h 1136041"/>
                  <a:gd name="connsiteX9" fmla="*/ 40974 w 1227096"/>
                  <a:gd name="connsiteY9" fmla="*/ 962077 h 1136041"/>
                  <a:gd name="connsiteX10" fmla="*/ 35702 w 1227096"/>
                  <a:gd name="connsiteY10" fmla="*/ 963395 h 1136041"/>
                  <a:gd name="connsiteX11" fmla="*/ 25159 w 1227096"/>
                  <a:gd name="connsiteY11" fmla="*/ 968667 h 1136041"/>
                  <a:gd name="connsiteX12" fmla="*/ 19887 w 1227096"/>
                  <a:gd name="connsiteY12" fmla="*/ 971303 h 1136041"/>
                  <a:gd name="connsiteX13" fmla="*/ 15934 w 1227096"/>
                  <a:gd name="connsiteY13" fmla="*/ 971303 h 1136041"/>
                  <a:gd name="connsiteX14" fmla="*/ 15934 w 1227096"/>
                  <a:gd name="connsiteY14" fmla="*/ 967349 h 1136041"/>
                  <a:gd name="connsiteX15" fmla="*/ 14616 w 1227096"/>
                  <a:gd name="connsiteY15" fmla="*/ 944944 h 1136041"/>
                  <a:gd name="connsiteX16" fmla="*/ 14616 w 1227096"/>
                  <a:gd name="connsiteY16" fmla="*/ 923858 h 1136041"/>
                  <a:gd name="connsiteX17" fmla="*/ 14616 w 1227096"/>
                  <a:gd name="connsiteY17" fmla="*/ 921222 h 1136041"/>
                  <a:gd name="connsiteX18" fmla="*/ 14616 w 1227096"/>
                  <a:gd name="connsiteY18" fmla="*/ 909360 h 1136041"/>
                  <a:gd name="connsiteX19" fmla="*/ 14616 w 1227096"/>
                  <a:gd name="connsiteY19" fmla="*/ 898817 h 1136041"/>
                  <a:gd name="connsiteX20" fmla="*/ 19887 w 1227096"/>
                  <a:gd name="connsiteY20" fmla="*/ 875095 h 1136041"/>
                  <a:gd name="connsiteX21" fmla="*/ 29113 w 1227096"/>
                  <a:gd name="connsiteY21" fmla="*/ 855326 h 1136041"/>
                  <a:gd name="connsiteX22" fmla="*/ 39656 w 1227096"/>
                  <a:gd name="connsiteY22" fmla="*/ 834240 h 1136041"/>
                  <a:gd name="connsiteX23" fmla="*/ 50200 w 1227096"/>
                  <a:gd name="connsiteY23" fmla="*/ 825014 h 1136041"/>
                  <a:gd name="connsiteX24" fmla="*/ 56789 w 1227096"/>
                  <a:gd name="connsiteY24" fmla="*/ 821061 h 1136041"/>
                  <a:gd name="connsiteX25" fmla="*/ 63379 w 1227096"/>
                  <a:gd name="connsiteY25" fmla="*/ 815789 h 1136041"/>
                  <a:gd name="connsiteX26" fmla="*/ 66014 w 1227096"/>
                  <a:gd name="connsiteY26" fmla="*/ 813153 h 1136041"/>
                  <a:gd name="connsiteX27" fmla="*/ 68650 w 1227096"/>
                  <a:gd name="connsiteY27" fmla="*/ 810517 h 1136041"/>
                  <a:gd name="connsiteX28" fmla="*/ 72604 w 1227096"/>
                  <a:gd name="connsiteY28" fmla="*/ 805246 h 1136041"/>
                  <a:gd name="connsiteX29" fmla="*/ 69968 w 1227096"/>
                  <a:gd name="connsiteY29" fmla="*/ 799974 h 1136041"/>
                  <a:gd name="connsiteX30" fmla="*/ 63379 w 1227096"/>
                  <a:gd name="connsiteY30" fmla="*/ 793384 h 1136041"/>
                  <a:gd name="connsiteX31" fmla="*/ 48882 w 1227096"/>
                  <a:gd name="connsiteY31" fmla="*/ 780205 h 1136041"/>
                  <a:gd name="connsiteX32" fmla="*/ 51518 w 1227096"/>
                  <a:gd name="connsiteY32" fmla="*/ 759119 h 1136041"/>
                  <a:gd name="connsiteX33" fmla="*/ 75240 w 1227096"/>
                  <a:gd name="connsiteY33" fmla="*/ 726171 h 1136041"/>
                  <a:gd name="connsiteX34" fmla="*/ 93691 w 1227096"/>
                  <a:gd name="connsiteY34" fmla="*/ 691905 h 1136041"/>
                  <a:gd name="connsiteX35" fmla="*/ 95009 w 1227096"/>
                  <a:gd name="connsiteY35" fmla="*/ 673454 h 1136041"/>
                  <a:gd name="connsiteX36" fmla="*/ 91055 w 1227096"/>
                  <a:gd name="connsiteY36" fmla="*/ 666865 h 1136041"/>
                  <a:gd name="connsiteX37" fmla="*/ 88419 w 1227096"/>
                  <a:gd name="connsiteY37" fmla="*/ 662911 h 1136041"/>
                  <a:gd name="connsiteX38" fmla="*/ 79193 w 1227096"/>
                  <a:gd name="connsiteY38" fmla="*/ 649732 h 1136041"/>
                  <a:gd name="connsiteX39" fmla="*/ 72604 w 1227096"/>
                  <a:gd name="connsiteY39" fmla="*/ 635235 h 1136041"/>
                  <a:gd name="connsiteX40" fmla="*/ 71286 w 1227096"/>
                  <a:gd name="connsiteY40" fmla="*/ 631281 h 1136041"/>
                  <a:gd name="connsiteX41" fmla="*/ 68650 w 1227096"/>
                  <a:gd name="connsiteY41" fmla="*/ 623374 h 1136041"/>
                  <a:gd name="connsiteX42" fmla="*/ 69968 w 1227096"/>
                  <a:gd name="connsiteY42" fmla="*/ 615466 h 1136041"/>
                  <a:gd name="connsiteX43" fmla="*/ 71286 w 1227096"/>
                  <a:gd name="connsiteY43" fmla="*/ 611512 h 1136041"/>
                  <a:gd name="connsiteX44" fmla="*/ 71286 w 1227096"/>
                  <a:gd name="connsiteY44" fmla="*/ 607559 h 1136041"/>
                  <a:gd name="connsiteX45" fmla="*/ 72604 w 1227096"/>
                  <a:gd name="connsiteY45" fmla="*/ 598333 h 1136041"/>
                  <a:gd name="connsiteX46" fmla="*/ 72604 w 1227096"/>
                  <a:gd name="connsiteY46" fmla="*/ 597016 h 1136041"/>
                  <a:gd name="connsiteX47" fmla="*/ 75240 w 1227096"/>
                  <a:gd name="connsiteY47" fmla="*/ 597016 h 1136041"/>
                  <a:gd name="connsiteX48" fmla="*/ 76558 w 1227096"/>
                  <a:gd name="connsiteY48" fmla="*/ 597016 h 1136041"/>
                  <a:gd name="connsiteX49" fmla="*/ 81829 w 1227096"/>
                  <a:gd name="connsiteY49" fmla="*/ 598333 h 1136041"/>
                  <a:gd name="connsiteX50" fmla="*/ 84465 w 1227096"/>
                  <a:gd name="connsiteY50" fmla="*/ 599651 h 1136041"/>
                  <a:gd name="connsiteX51" fmla="*/ 85783 w 1227096"/>
                  <a:gd name="connsiteY51" fmla="*/ 599651 h 1136041"/>
                  <a:gd name="connsiteX52" fmla="*/ 85783 w 1227096"/>
                  <a:gd name="connsiteY52" fmla="*/ 599651 h 1136041"/>
                  <a:gd name="connsiteX53" fmla="*/ 88419 w 1227096"/>
                  <a:gd name="connsiteY53" fmla="*/ 598333 h 1136041"/>
                  <a:gd name="connsiteX54" fmla="*/ 105552 w 1227096"/>
                  <a:gd name="connsiteY54" fmla="*/ 594380 h 1136041"/>
                  <a:gd name="connsiteX55" fmla="*/ 134546 w 1227096"/>
                  <a:gd name="connsiteY55" fmla="*/ 593061 h 1136041"/>
                  <a:gd name="connsiteX56" fmla="*/ 134546 w 1227096"/>
                  <a:gd name="connsiteY56" fmla="*/ 590426 h 1136041"/>
                  <a:gd name="connsiteX57" fmla="*/ 134546 w 1227096"/>
                  <a:gd name="connsiteY57" fmla="*/ 583836 h 1136041"/>
                  <a:gd name="connsiteX58" fmla="*/ 135864 w 1227096"/>
                  <a:gd name="connsiteY58" fmla="*/ 578564 h 1136041"/>
                  <a:gd name="connsiteX59" fmla="*/ 137182 w 1227096"/>
                  <a:gd name="connsiteY59" fmla="*/ 571975 h 1136041"/>
                  <a:gd name="connsiteX60" fmla="*/ 142454 w 1227096"/>
                  <a:gd name="connsiteY60" fmla="*/ 562749 h 1136041"/>
                  <a:gd name="connsiteX61" fmla="*/ 145089 w 1227096"/>
                  <a:gd name="connsiteY61" fmla="*/ 560113 h 1136041"/>
                  <a:gd name="connsiteX62" fmla="*/ 149043 w 1227096"/>
                  <a:gd name="connsiteY62" fmla="*/ 554842 h 1136041"/>
                  <a:gd name="connsiteX63" fmla="*/ 150361 w 1227096"/>
                  <a:gd name="connsiteY63" fmla="*/ 546934 h 1136041"/>
                  <a:gd name="connsiteX64" fmla="*/ 147725 w 1227096"/>
                  <a:gd name="connsiteY64" fmla="*/ 544299 h 1136041"/>
                  <a:gd name="connsiteX65" fmla="*/ 143772 w 1227096"/>
                  <a:gd name="connsiteY65" fmla="*/ 537709 h 1136041"/>
                  <a:gd name="connsiteX66" fmla="*/ 141136 w 1227096"/>
                  <a:gd name="connsiteY66" fmla="*/ 512669 h 1136041"/>
                  <a:gd name="connsiteX67" fmla="*/ 142454 w 1227096"/>
                  <a:gd name="connsiteY67" fmla="*/ 502126 h 1136041"/>
                  <a:gd name="connsiteX68" fmla="*/ 143772 w 1227096"/>
                  <a:gd name="connsiteY68" fmla="*/ 498172 h 1136041"/>
                  <a:gd name="connsiteX69" fmla="*/ 151679 w 1227096"/>
                  <a:gd name="connsiteY69" fmla="*/ 478403 h 1136041"/>
                  <a:gd name="connsiteX70" fmla="*/ 158268 w 1227096"/>
                  <a:gd name="connsiteY70" fmla="*/ 461270 h 1136041"/>
                  <a:gd name="connsiteX71" fmla="*/ 159586 w 1227096"/>
                  <a:gd name="connsiteY71" fmla="*/ 430958 h 1136041"/>
                  <a:gd name="connsiteX72" fmla="*/ 159586 w 1227096"/>
                  <a:gd name="connsiteY72" fmla="*/ 427004 h 1136041"/>
                  <a:gd name="connsiteX73" fmla="*/ 159586 w 1227096"/>
                  <a:gd name="connsiteY73" fmla="*/ 417779 h 1136041"/>
                  <a:gd name="connsiteX74" fmla="*/ 160904 w 1227096"/>
                  <a:gd name="connsiteY74" fmla="*/ 388785 h 1136041"/>
                  <a:gd name="connsiteX75" fmla="*/ 175401 w 1227096"/>
                  <a:gd name="connsiteY75" fmla="*/ 372970 h 1136041"/>
                  <a:gd name="connsiteX76" fmla="*/ 178037 w 1227096"/>
                  <a:gd name="connsiteY76" fmla="*/ 372970 h 1136041"/>
                  <a:gd name="connsiteX77" fmla="*/ 184627 w 1227096"/>
                  <a:gd name="connsiteY77" fmla="*/ 374288 h 1136041"/>
                  <a:gd name="connsiteX78" fmla="*/ 195170 w 1227096"/>
                  <a:gd name="connsiteY78" fmla="*/ 375605 h 1136041"/>
                  <a:gd name="connsiteX79" fmla="*/ 204395 w 1227096"/>
                  <a:gd name="connsiteY79" fmla="*/ 372970 h 1136041"/>
                  <a:gd name="connsiteX80" fmla="*/ 213621 w 1227096"/>
                  <a:gd name="connsiteY80" fmla="*/ 361109 h 1136041"/>
                  <a:gd name="connsiteX81" fmla="*/ 220210 w 1227096"/>
                  <a:gd name="connsiteY81" fmla="*/ 351883 h 1136041"/>
                  <a:gd name="connsiteX82" fmla="*/ 242615 w 1227096"/>
                  <a:gd name="connsiteY82" fmla="*/ 341340 h 1136041"/>
                  <a:gd name="connsiteX83" fmla="*/ 263701 w 1227096"/>
                  <a:gd name="connsiteY83" fmla="*/ 325525 h 1136041"/>
                  <a:gd name="connsiteX84" fmla="*/ 241297 w 1227096"/>
                  <a:gd name="connsiteY84" fmla="*/ 292577 h 1136041"/>
                  <a:gd name="connsiteX85" fmla="*/ 232072 w 1227096"/>
                  <a:gd name="connsiteY85" fmla="*/ 284670 h 1136041"/>
                  <a:gd name="connsiteX86" fmla="*/ 232072 w 1227096"/>
                  <a:gd name="connsiteY86" fmla="*/ 284670 h 1136041"/>
                  <a:gd name="connsiteX87" fmla="*/ 192534 w 1227096"/>
                  <a:gd name="connsiteY87" fmla="*/ 260948 h 1136041"/>
                  <a:gd name="connsiteX88" fmla="*/ 189899 w 1227096"/>
                  <a:gd name="connsiteY88" fmla="*/ 260948 h 1136041"/>
                  <a:gd name="connsiteX89" fmla="*/ 168812 w 1227096"/>
                  <a:gd name="connsiteY89" fmla="*/ 268855 h 1136041"/>
                  <a:gd name="connsiteX90" fmla="*/ 164858 w 1227096"/>
                  <a:gd name="connsiteY90" fmla="*/ 271491 h 1136041"/>
                  <a:gd name="connsiteX91" fmla="*/ 145089 w 1227096"/>
                  <a:gd name="connsiteY91" fmla="*/ 279398 h 1136041"/>
                  <a:gd name="connsiteX92" fmla="*/ 145089 w 1227096"/>
                  <a:gd name="connsiteY92" fmla="*/ 279398 h 1136041"/>
                  <a:gd name="connsiteX93" fmla="*/ 133228 w 1227096"/>
                  <a:gd name="connsiteY93" fmla="*/ 275444 h 1136041"/>
                  <a:gd name="connsiteX94" fmla="*/ 125320 w 1227096"/>
                  <a:gd name="connsiteY94" fmla="*/ 272808 h 1136041"/>
                  <a:gd name="connsiteX95" fmla="*/ 121367 w 1227096"/>
                  <a:gd name="connsiteY95" fmla="*/ 272808 h 1136041"/>
                  <a:gd name="connsiteX96" fmla="*/ 106870 w 1227096"/>
                  <a:gd name="connsiteY96" fmla="*/ 275444 h 1136041"/>
                  <a:gd name="connsiteX97" fmla="*/ 97645 w 1227096"/>
                  <a:gd name="connsiteY97" fmla="*/ 278080 h 1136041"/>
                  <a:gd name="connsiteX98" fmla="*/ 92373 w 1227096"/>
                  <a:gd name="connsiteY98" fmla="*/ 278080 h 1136041"/>
                  <a:gd name="connsiteX99" fmla="*/ 73922 w 1227096"/>
                  <a:gd name="connsiteY99" fmla="*/ 264901 h 1136041"/>
                  <a:gd name="connsiteX100" fmla="*/ 71286 w 1227096"/>
                  <a:gd name="connsiteY100" fmla="*/ 259629 h 1136041"/>
                  <a:gd name="connsiteX101" fmla="*/ 62061 w 1227096"/>
                  <a:gd name="connsiteY101" fmla="*/ 246450 h 1136041"/>
                  <a:gd name="connsiteX102" fmla="*/ 59425 w 1227096"/>
                  <a:gd name="connsiteY102" fmla="*/ 246450 h 1136041"/>
                  <a:gd name="connsiteX103" fmla="*/ 43610 w 1227096"/>
                  <a:gd name="connsiteY103" fmla="*/ 251722 h 1136041"/>
                  <a:gd name="connsiteX104" fmla="*/ 37020 w 1227096"/>
                  <a:gd name="connsiteY104" fmla="*/ 254358 h 1136041"/>
                  <a:gd name="connsiteX105" fmla="*/ 6708 w 1227096"/>
                  <a:gd name="connsiteY105" fmla="*/ 259629 h 1136041"/>
                  <a:gd name="connsiteX106" fmla="*/ 2755 w 1227096"/>
                  <a:gd name="connsiteY106" fmla="*/ 259629 h 1136041"/>
                  <a:gd name="connsiteX107" fmla="*/ 2755 w 1227096"/>
                  <a:gd name="connsiteY107" fmla="*/ 255676 h 1136041"/>
                  <a:gd name="connsiteX108" fmla="*/ 2755 w 1227096"/>
                  <a:gd name="connsiteY108" fmla="*/ 254358 h 1136041"/>
                  <a:gd name="connsiteX109" fmla="*/ 2755 w 1227096"/>
                  <a:gd name="connsiteY109" fmla="*/ 254358 h 1136041"/>
                  <a:gd name="connsiteX110" fmla="*/ 15934 w 1227096"/>
                  <a:gd name="connsiteY110" fmla="*/ 206913 h 1136041"/>
                  <a:gd name="connsiteX111" fmla="*/ 15934 w 1227096"/>
                  <a:gd name="connsiteY111" fmla="*/ 199005 h 1136041"/>
                  <a:gd name="connsiteX112" fmla="*/ 18570 w 1227096"/>
                  <a:gd name="connsiteY112" fmla="*/ 177918 h 1136041"/>
                  <a:gd name="connsiteX113" fmla="*/ 19887 w 1227096"/>
                  <a:gd name="connsiteY113" fmla="*/ 176601 h 1136041"/>
                  <a:gd name="connsiteX114" fmla="*/ 22523 w 1227096"/>
                  <a:gd name="connsiteY114" fmla="*/ 172647 h 1136041"/>
                  <a:gd name="connsiteX115" fmla="*/ 21205 w 1227096"/>
                  <a:gd name="connsiteY115" fmla="*/ 171329 h 1136041"/>
                  <a:gd name="connsiteX116" fmla="*/ 18570 w 1227096"/>
                  <a:gd name="connsiteY116" fmla="*/ 170011 h 1136041"/>
                  <a:gd name="connsiteX117" fmla="*/ 9344 w 1227096"/>
                  <a:gd name="connsiteY117" fmla="*/ 162104 h 1136041"/>
                  <a:gd name="connsiteX118" fmla="*/ 10662 w 1227096"/>
                  <a:gd name="connsiteY118" fmla="*/ 156832 h 1136041"/>
                  <a:gd name="connsiteX119" fmla="*/ 15934 w 1227096"/>
                  <a:gd name="connsiteY119" fmla="*/ 135746 h 1136041"/>
                  <a:gd name="connsiteX120" fmla="*/ 13298 w 1227096"/>
                  <a:gd name="connsiteY120" fmla="*/ 133110 h 1136041"/>
                  <a:gd name="connsiteX121" fmla="*/ 1437 w 1227096"/>
                  <a:gd name="connsiteY121" fmla="*/ 127838 h 1136041"/>
                  <a:gd name="connsiteX122" fmla="*/ 2755 w 1227096"/>
                  <a:gd name="connsiteY122" fmla="*/ 110705 h 1136041"/>
                  <a:gd name="connsiteX123" fmla="*/ 4073 w 1227096"/>
                  <a:gd name="connsiteY123" fmla="*/ 105433 h 1136041"/>
                  <a:gd name="connsiteX124" fmla="*/ 30431 w 1227096"/>
                  <a:gd name="connsiteY124" fmla="*/ 67214 h 1136041"/>
                  <a:gd name="connsiteX125" fmla="*/ 52835 w 1227096"/>
                  <a:gd name="connsiteY125" fmla="*/ 59306 h 1136041"/>
                  <a:gd name="connsiteX126" fmla="*/ 88419 w 1227096"/>
                  <a:gd name="connsiteY126" fmla="*/ 43492 h 1136041"/>
                  <a:gd name="connsiteX127" fmla="*/ 141136 w 1227096"/>
                  <a:gd name="connsiteY127" fmla="*/ 1318 h 1136041"/>
                  <a:gd name="connsiteX128" fmla="*/ 147725 w 1227096"/>
                  <a:gd name="connsiteY128" fmla="*/ 2636 h 1136041"/>
                  <a:gd name="connsiteX129" fmla="*/ 155633 w 1227096"/>
                  <a:gd name="connsiteY129" fmla="*/ 3954 h 1136041"/>
                  <a:gd name="connsiteX130" fmla="*/ 172765 w 1227096"/>
                  <a:gd name="connsiteY130" fmla="*/ 2636 h 1136041"/>
                  <a:gd name="connsiteX131" fmla="*/ 192534 w 1227096"/>
                  <a:gd name="connsiteY131" fmla="*/ 0 h 1136041"/>
                  <a:gd name="connsiteX132" fmla="*/ 212303 w 1227096"/>
                  <a:gd name="connsiteY132" fmla="*/ 6590 h 1136041"/>
                  <a:gd name="connsiteX133" fmla="*/ 233390 w 1227096"/>
                  <a:gd name="connsiteY133" fmla="*/ 18451 h 1136041"/>
                  <a:gd name="connsiteX134" fmla="*/ 242615 w 1227096"/>
                  <a:gd name="connsiteY134" fmla="*/ 15815 h 1136041"/>
                  <a:gd name="connsiteX135" fmla="*/ 259748 w 1227096"/>
                  <a:gd name="connsiteY135" fmla="*/ 11862 h 1136041"/>
                  <a:gd name="connsiteX136" fmla="*/ 278199 w 1227096"/>
                  <a:gd name="connsiteY136" fmla="*/ 15815 h 1136041"/>
                  <a:gd name="connsiteX137" fmla="*/ 300603 w 1227096"/>
                  <a:gd name="connsiteY137" fmla="*/ 19769 h 1136041"/>
                  <a:gd name="connsiteX138" fmla="*/ 328279 w 1227096"/>
                  <a:gd name="connsiteY138" fmla="*/ 14498 h 1136041"/>
                  <a:gd name="connsiteX139" fmla="*/ 353320 w 1227096"/>
                  <a:gd name="connsiteY139" fmla="*/ 7908 h 1136041"/>
                  <a:gd name="connsiteX140" fmla="*/ 370452 w 1227096"/>
                  <a:gd name="connsiteY140" fmla="*/ 15815 h 1136041"/>
                  <a:gd name="connsiteX141" fmla="*/ 395493 w 1227096"/>
                  <a:gd name="connsiteY141" fmla="*/ 25041 h 1136041"/>
                  <a:gd name="connsiteX142" fmla="*/ 406036 w 1227096"/>
                  <a:gd name="connsiteY142" fmla="*/ 23723 h 1136041"/>
                  <a:gd name="connsiteX143" fmla="*/ 415261 w 1227096"/>
                  <a:gd name="connsiteY143" fmla="*/ 23723 h 1136041"/>
                  <a:gd name="connsiteX144" fmla="*/ 438984 w 1227096"/>
                  <a:gd name="connsiteY144" fmla="*/ 30313 h 1136041"/>
                  <a:gd name="connsiteX145" fmla="*/ 442938 w 1227096"/>
                  <a:gd name="connsiteY145" fmla="*/ 31630 h 1136041"/>
                  <a:gd name="connsiteX146" fmla="*/ 450845 w 1227096"/>
                  <a:gd name="connsiteY146" fmla="*/ 35584 h 1136041"/>
                  <a:gd name="connsiteX147" fmla="*/ 479840 w 1227096"/>
                  <a:gd name="connsiteY147" fmla="*/ 46127 h 1136041"/>
                  <a:gd name="connsiteX148" fmla="*/ 499608 w 1227096"/>
                  <a:gd name="connsiteY148" fmla="*/ 48763 h 1136041"/>
                  <a:gd name="connsiteX149" fmla="*/ 511469 w 1227096"/>
                  <a:gd name="connsiteY149" fmla="*/ 50081 h 1136041"/>
                  <a:gd name="connsiteX150" fmla="*/ 512787 w 1227096"/>
                  <a:gd name="connsiteY150" fmla="*/ 50081 h 1136041"/>
                  <a:gd name="connsiteX151" fmla="*/ 561550 w 1227096"/>
                  <a:gd name="connsiteY151" fmla="*/ 39537 h 1136041"/>
                  <a:gd name="connsiteX152" fmla="*/ 562868 w 1227096"/>
                  <a:gd name="connsiteY152" fmla="*/ 39537 h 1136041"/>
                  <a:gd name="connsiteX153" fmla="*/ 566822 w 1227096"/>
                  <a:gd name="connsiteY153" fmla="*/ 39537 h 1136041"/>
                  <a:gd name="connsiteX154" fmla="*/ 597134 w 1227096"/>
                  <a:gd name="connsiteY154" fmla="*/ 59306 h 1136041"/>
                  <a:gd name="connsiteX155" fmla="*/ 601087 w 1227096"/>
                  <a:gd name="connsiteY155" fmla="*/ 67214 h 1136041"/>
                  <a:gd name="connsiteX156" fmla="*/ 611631 w 1227096"/>
                  <a:gd name="connsiteY156" fmla="*/ 61942 h 1136041"/>
                  <a:gd name="connsiteX157" fmla="*/ 612949 w 1227096"/>
                  <a:gd name="connsiteY157" fmla="*/ 60625 h 1136041"/>
                  <a:gd name="connsiteX158" fmla="*/ 615585 w 1227096"/>
                  <a:gd name="connsiteY158" fmla="*/ 59306 h 1136041"/>
                  <a:gd name="connsiteX159" fmla="*/ 639307 w 1227096"/>
                  <a:gd name="connsiteY159" fmla="*/ 50081 h 1136041"/>
                  <a:gd name="connsiteX160" fmla="*/ 661711 w 1227096"/>
                  <a:gd name="connsiteY160" fmla="*/ 57989 h 1136041"/>
                  <a:gd name="connsiteX161" fmla="*/ 677527 w 1227096"/>
                  <a:gd name="connsiteY161" fmla="*/ 68532 h 1136041"/>
                  <a:gd name="connsiteX162" fmla="*/ 702567 w 1227096"/>
                  <a:gd name="connsiteY162" fmla="*/ 81711 h 1136041"/>
                  <a:gd name="connsiteX163" fmla="*/ 711792 w 1227096"/>
                  <a:gd name="connsiteY163" fmla="*/ 77757 h 1136041"/>
                  <a:gd name="connsiteX164" fmla="*/ 722336 w 1227096"/>
                  <a:gd name="connsiteY164" fmla="*/ 65896 h 1136041"/>
                  <a:gd name="connsiteX165" fmla="*/ 724971 w 1227096"/>
                  <a:gd name="connsiteY165" fmla="*/ 61942 h 1136041"/>
                  <a:gd name="connsiteX166" fmla="*/ 726289 w 1227096"/>
                  <a:gd name="connsiteY166" fmla="*/ 60625 h 1136041"/>
                  <a:gd name="connsiteX167" fmla="*/ 728925 w 1227096"/>
                  <a:gd name="connsiteY167" fmla="*/ 60625 h 1136041"/>
                  <a:gd name="connsiteX168" fmla="*/ 730243 w 1227096"/>
                  <a:gd name="connsiteY168" fmla="*/ 60625 h 1136041"/>
                  <a:gd name="connsiteX169" fmla="*/ 735515 w 1227096"/>
                  <a:gd name="connsiteY169" fmla="*/ 61942 h 1136041"/>
                  <a:gd name="connsiteX170" fmla="*/ 753965 w 1227096"/>
                  <a:gd name="connsiteY170" fmla="*/ 68532 h 1136041"/>
                  <a:gd name="connsiteX171" fmla="*/ 784277 w 1227096"/>
                  <a:gd name="connsiteY171" fmla="*/ 104115 h 1136041"/>
                  <a:gd name="connsiteX172" fmla="*/ 800092 w 1227096"/>
                  <a:gd name="connsiteY172" fmla="*/ 125202 h 1136041"/>
                  <a:gd name="connsiteX173" fmla="*/ 821179 w 1227096"/>
                  <a:gd name="connsiteY173" fmla="*/ 135746 h 1136041"/>
                  <a:gd name="connsiteX174" fmla="*/ 846219 w 1227096"/>
                  <a:gd name="connsiteY174" fmla="*/ 147606 h 1136041"/>
                  <a:gd name="connsiteX175" fmla="*/ 884439 w 1227096"/>
                  <a:gd name="connsiteY175" fmla="*/ 173965 h 1136041"/>
                  <a:gd name="connsiteX176" fmla="*/ 897618 w 1227096"/>
                  <a:gd name="connsiteY176" fmla="*/ 181873 h 1136041"/>
                  <a:gd name="connsiteX177" fmla="*/ 908161 w 1227096"/>
                  <a:gd name="connsiteY177" fmla="*/ 188462 h 1136041"/>
                  <a:gd name="connsiteX178" fmla="*/ 910797 w 1227096"/>
                  <a:gd name="connsiteY178" fmla="*/ 188462 h 1136041"/>
                  <a:gd name="connsiteX179" fmla="*/ 922658 w 1227096"/>
                  <a:gd name="connsiteY179" fmla="*/ 181873 h 1136041"/>
                  <a:gd name="connsiteX180" fmla="*/ 927930 w 1227096"/>
                  <a:gd name="connsiteY180" fmla="*/ 177918 h 1136041"/>
                  <a:gd name="connsiteX181" fmla="*/ 951652 w 1227096"/>
                  <a:gd name="connsiteY181" fmla="*/ 171329 h 1136041"/>
                  <a:gd name="connsiteX182" fmla="*/ 955606 w 1227096"/>
                  <a:gd name="connsiteY182" fmla="*/ 171329 h 1136041"/>
                  <a:gd name="connsiteX183" fmla="*/ 959560 w 1227096"/>
                  <a:gd name="connsiteY183" fmla="*/ 171329 h 1136041"/>
                  <a:gd name="connsiteX184" fmla="*/ 976693 w 1227096"/>
                  <a:gd name="connsiteY184" fmla="*/ 170011 h 1136041"/>
                  <a:gd name="connsiteX185" fmla="*/ 987236 w 1227096"/>
                  <a:gd name="connsiteY185" fmla="*/ 171329 h 1136041"/>
                  <a:gd name="connsiteX186" fmla="*/ 1018866 w 1227096"/>
                  <a:gd name="connsiteY186" fmla="*/ 196369 h 1136041"/>
                  <a:gd name="connsiteX187" fmla="*/ 1041270 w 1227096"/>
                  <a:gd name="connsiteY187" fmla="*/ 220092 h 1136041"/>
                  <a:gd name="connsiteX188" fmla="*/ 1058404 w 1227096"/>
                  <a:gd name="connsiteY188" fmla="*/ 233271 h 1136041"/>
                  <a:gd name="connsiteX189" fmla="*/ 1061039 w 1227096"/>
                  <a:gd name="connsiteY189" fmla="*/ 234589 h 1136041"/>
                  <a:gd name="connsiteX190" fmla="*/ 1071583 w 1227096"/>
                  <a:gd name="connsiteY190" fmla="*/ 241179 h 1136041"/>
                  <a:gd name="connsiteX191" fmla="*/ 1072901 w 1227096"/>
                  <a:gd name="connsiteY191" fmla="*/ 241179 h 1136041"/>
                  <a:gd name="connsiteX192" fmla="*/ 1083444 w 1227096"/>
                  <a:gd name="connsiteY192" fmla="*/ 238543 h 1136041"/>
                  <a:gd name="connsiteX193" fmla="*/ 1092669 w 1227096"/>
                  <a:gd name="connsiteY193" fmla="*/ 235907 h 1136041"/>
                  <a:gd name="connsiteX194" fmla="*/ 1097941 w 1227096"/>
                  <a:gd name="connsiteY194" fmla="*/ 234589 h 1136041"/>
                  <a:gd name="connsiteX195" fmla="*/ 1120345 w 1227096"/>
                  <a:gd name="connsiteY195" fmla="*/ 230635 h 1136041"/>
                  <a:gd name="connsiteX196" fmla="*/ 1124299 w 1227096"/>
                  <a:gd name="connsiteY196" fmla="*/ 230635 h 1136041"/>
                  <a:gd name="connsiteX197" fmla="*/ 1138796 w 1227096"/>
                  <a:gd name="connsiteY197" fmla="*/ 237224 h 1136041"/>
                  <a:gd name="connsiteX198" fmla="*/ 1149340 w 1227096"/>
                  <a:gd name="connsiteY198" fmla="*/ 242496 h 1136041"/>
                  <a:gd name="connsiteX199" fmla="*/ 1149340 w 1227096"/>
                  <a:gd name="connsiteY199" fmla="*/ 242496 h 1136041"/>
                  <a:gd name="connsiteX200" fmla="*/ 1159883 w 1227096"/>
                  <a:gd name="connsiteY200" fmla="*/ 235907 h 1136041"/>
                  <a:gd name="connsiteX201" fmla="*/ 1171744 w 1227096"/>
                  <a:gd name="connsiteY201" fmla="*/ 228000 h 1136041"/>
                  <a:gd name="connsiteX202" fmla="*/ 1178334 w 1227096"/>
                  <a:gd name="connsiteY202" fmla="*/ 226681 h 1136041"/>
                  <a:gd name="connsiteX203" fmla="*/ 1200738 w 1227096"/>
                  <a:gd name="connsiteY203" fmla="*/ 230635 h 1136041"/>
                  <a:gd name="connsiteX204" fmla="*/ 1211282 w 1227096"/>
                  <a:gd name="connsiteY204" fmla="*/ 233271 h 1136041"/>
                  <a:gd name="connsiteX205" fmla="*/ 1221825 w 1227096"/>
                  <a:gd name="connsiteY205" fmla="*/ 234589 h 1136041"/>
                  <a:gd name="connsiteX206" fmla="*/ 1227096 w 1227096"/>
                  <a:gd name="connsiteY206" fmla="*/ 235907 h 1136041"/>
                  <a:gd name="connsiteX207" fmla="*/ 1225778 w 1227096"/>
                  <a:gd name="connsiteY207" fmla="*/ 239860 h 1136041"/>
                  <a:gd name="connsiteX208" fmla="*/ 1212599 w 1227096"/>
                  <a:gd name="connsiteY208" fmla="*/ 256993 h 1136041"/>
                  <a:gd name="connsiteX209" fmla="*/ 1207328 w 1227096"/>
                  <a:gd name="connsiteY209" fmla="*/ 287306 h 1136041"/>
                  <a:gd name="connsiteX210" fmla="*/ 1196785 w 1227096"/>
                  <a:gd name="connsiteY210" fmla="*/ 312346 h 1136041"/>
                  <a:gd name="connsiteX211" fmla="*/ 1184923 w 1227096"/>
                  <a:gd name="connsiteY211" fmla="*/ 321571 h 1136041"/>
                  <a:gd name="connsiteX212" fmla="*/ 1140114 w 1227096"/>
                  <a:gd name="connsiteY212" fmla="*/ 349247 h 1136041"/>
                  <a:gd name="connsiteX213" fmla="*/ 1138796 w 1227096"/>
                  <a:gd name="connsiteY213" fmla="*/ 349247 h 1136041"/>
                  <a:gd name="connsiteX214" fmla="*/ 1101895 w 1227096"/>
                  <a:gd name="connsiteY214" fmla="*/ 365062 h 1136041"/>
                  <a:gd name="connsiteX215" fmla="*/ 1100577 w 1227096"/>
                  <a:gd name="connsiteY215" fmla="*/ 367698 h 1136041"/>
                  <a:gd name="connsiteX216" fmla="*/ 1071583 w 1227096"/>
                  <a:gd name="connsiteY216" fmla="*/ 396692 h 1136041"/>
                  <a:gd name="connsiteX217" fmla="*/ 991190 w 1227096"/>
                  <a:gd name="connsiteY217" fmla="*/ 421732 h 1136041"/>
                  <a:gd name="connsiteX218" fmla="*/ 978011 w 1227096"/>
                  <a:gd name="connsiteY218" fmla="*/ 427004 h 1136041"/>
                  <a:gd name="connsiteX219" fmla="*/ 952970 w 1227096"/>
                  <a:gd name="connsiteY219" fmla="*/ 444137 h 1136041"/>
                  <a:gd name="connsiteX220" fmla="*/ 938473 w 1227096"/>
                  <a:gd name="connsiteY220" fmla="*/ 459952 h 1136041"/>
                  <a:gd name="connsiteX221" fmla="*/ 929248 w 1227096"/>
                  <a:gd name="connsiteY221" fmla="*/ 473131 h 1136041"/>
                  <a:gd name="connsiteX222" fmla="*/ 918705 w 1227096"/>
                  <a:gd name="connsiteY222" fmla="*/ 511351 h 1136041"/>
                  <a:gd name="connsiteX223" fmla="*/ 904207 w 1227096"/>
                  <a:gd name="connsiteY223" fmla="*/ 519258 h 1136041"/>
                  <a:gd name="connsiteX224" fmla="*/ 859399 w 1227096"/>
                  <a:gd name="connsiteY224" fmla="*/ 548253 h 1136041"/>
                  <a:gd name="connsiteX225" fmla="*/ 811954 w 1227096"/>
                  <a:gd name="connsiteY225" fmla="*/ 616784 h 1136041"/>
                  <a:gd name="connsiteX226" fmla="*/ 784277 w 1227096"/>
                  <a:gd name="connsiteY226" fmla="*/ 680044 h 1136041"/>
                  <a:gd name="connsiteX227" fmla="*/ 786913 w 1227096"/>
                  <a:gd name="connsiteY227" fmla="*/ 694541 h 1136041"/>
                  <a:gd name="connsiteX228" fmla="*/ 805364 w 1227096"/>
                  <a:gd name="connsiteY228" fmla="*/ 732760 h 1136041"/>
                  <a:gd name="connsiteX229" fmla="*/ 813272 w 1227096"/>
                  <a:gd name="connsiteY229" fmla="*/ 749893 h 1136041"/>
                  <a:gd name="connsiteX230" fmla="*/ 794821 w 1227096"/>
                  <a:gd name="connsiteY230" fmla="*/ 776251 h 1136041"/>
                  <a:gd name="connsiteX231" fmla="*/ 764509 w 1227096"/>
                  <a:gd name="connsiteY231" fmla="*/ 799974 h 1136041"/>
                  <a:gd name="connsiteX232" fmla="*/ 740786 w 1227096"/>
                  <a:gd name="connsiteY232" fmla="*/ 823696 h 1136041"/>
                  <a:gd name="connsiteX233" fmla="*/ 731561 w 1227096"/>
                  <a:gd name="connsiteY233" fmla="*/ 834240 h 1136041"/>
                  <a:gd name="connsiteX234" fmla="*/ 715746 w 1227096"/>
                  <a:gd name="connsiteY234" fmla="*/ 856644 h 1136041"/>
                  <a:gd name="connsiteX235" fmla="*/ 706520 w 1227096"/>
                  <a:gd name="connsiteY235" fmla="*/ 863233 h 1136041"/>
                  <a:gd name="connsiteX236" fmla="*/ 685434 w 1227096"/>
                  <a:gd name="connsiteY236" fmla="*/ 894864 h 1136041"/>
                  <a:gd name="connsiteX237" fmla="*/ 686752 w 1227096"/>
                  <a:gd name="connsiteY237" fmla="*/ 900136 h 1136041"/>
                  <a:gd name="connsiteX238" fmla="*/ 693341 w 1227096"/>
                  <a:gd name="connsiteY238" fmla="*/ 922540 h 1136041"/>
                  <a:gd name="connsiteX239" fmla="*/ 684116 w 1227096"/>
                  <a:gd name="connsiteY239" fmla="*/ 927812 h 1136041"/>
                  <a:gd name="connsiteX240" fmla="*/ 681480 w 1227096"/>
                  <a:gd name="connsiteY240" fmla="*/ 927812 h 1136041"/>
                  <a:gd name="connsiteX241" fmla="*/ 668301 w 1227096"/>
                  <a:gd name="connsiteY241" fmla="*/ 925176 h 1136041"/>
                  <a:gd name="connsiteX242" fmla="*/ 657758 w 1227096"/>
                  <a:gd name="connsiteY242" fmla="*/ 922540 h 1136041"/>
                  <a:gd name="connsiteX243" fmla="*/ 648532 w 1227096"/>
                  <a:gd name="connsiteY243" fmla="*/ 925176 h 1136041"/>
                  <a:gd name="connsiteX244" fmla="*/ 639307 w 1227096"/>
                  <a:gd name="connsiteY244" fmla="*/ 933083 h 1136041"/>
                  <a:gd name="connsiteX245" fmla="*/ 603723 w 1227096"/>
                  <a:gd name="connsiteY245" fmla="*/ 955487 h 1136041"/>
                  <a:gd name="connsiteX246" fmla="*/ 566822 w 1227096"/>
                  <a:gd name="connsiteY246" fmla="*/ 981846 h 1136041"/>
                  <a:gd name="connsiteX247" fmla="*/ 529920 w 1227096"/>
                  <a:gd name="connsiteY247" fmla="*/ 1030609 h 1136041"/>
                  <a:gd name="connsiteX248" fmla="*/ 524649 w 1227096"/>
                  <a:gd name="connsiteY248" fmla="*/ 1029291 h 1136041"/>
                  <a:gd name="connsiteX249" fmla="*/ 520695 w 1227096"/>
                  <a:gd name="connsiteY249" fmla="*/ 1027973 h 1136041"/>
                  <a:gd name="connsiteX250" fmla="*/ 511469 w 1227096"/>
                  <a:gd name="connsiteY250" fmla="*/ 1024019 h 1136041"/>
                  <a:gd name="connsiteX251" fmla="*/ 495654 w 1227096"/>
                  <a:gd name="connsiteY251" fmla="*/ 1027973 h 1136041"/>
                  <a:gd name="connsiteX252" fmla="*/ 487747 w 1227096"/>
                  <a:gd name="connsiteY252" fmla="*/ 1030609 h 1136041"/>
                  <a:gd name="connsiteX253" fmla="*/ 450845 w 1227096"/>
                  <a:gd name="connsiteY253" fmla="*/ 1039834 h 1136041"/>
                  <a:gd name="connsiteX254" fmla="*/ 441620 w 1227096"/>
                  <a:gd name="connsiteY254" fmla="*/ 1039834 h 1136041"/>
                  <a:gd name="connsiteX255" fmla="*/ 427123 w 1227096"/>
                  <a:gd name="connsiteY255" fmla="*/ 1037198 h 1136041"/>
                  <a:gd name="connsiteX256" fmla="*/ 396811 w 1227096"/>
                  <a:gd name="connsiteY256" fmla="*/ 1034562 h 1136041"/>
                  <a:gd name="connsiteX257" fmla="*/ 386268 w 1227096"/>
                  <a:gd name="connsiteY257" fmla="*/ 1034562 h 1136041"/>
                  <a:gd name="connsiteX258" fmla="*/ 379678 w 1227096"/>
                  <a:gd name="connsiteY258" fmla="*/ 1034562 h 1136041"/>
                  <a:gd name="connsiteX259" fmla="*/ 354638 w 1227096"/>
                  <a:gd name="connsiteY259" fmla="*/ 1031927 h 1136041"/>
                  <a:gd name="connsiteX260" fmla="*/ 334869 w 1227096"/>
                  <a:gd name="connsiteY260" fmla="*/ 1030609 h 1136041"/>
                  <a:gd name="connsiteX261" fmla="*/ 326961 w 1227096"/>
                  <a:gd name="connsiteY261" fmla="*/ 1031927 h 1136041"/>
                  <a:gd name="connsiteX262" fmla="*/ 319054 w 1227096"/>
                  <a:gd name="connsiteY262" fmla="*/ 1034562 h 1136041"/>
                  <a:gd name="connsiteX263" fmla="*/ 288742 w 1227096"/>
                  <a:gd name="connsiteY263" fmla="*/ 1054331 h 1136041"/>
                  <a:gd name="connsiteX264" fmla="*/ 271609 w 1227096"/>
                  <a:gd name="connsiteY264" fmla="*/ 1062239 h 1136041"/>
                  <a:gd name="connsiteX265" fmla="*/ 261066 w 1227096"/>
                  <a:gd name="connsiteY265" fmla="*/ 1060920 h 1136041"/>
                  <a:gd name="connsiteX266" fmla="*/ 249205 w 1227096"/>
                  <a:gd name="connsiteY266" fmla="*/ 1059603 h 1136041"/>
                  <a:gd name="connsiteX267" fmla="*/ 234708 w 1227096"/>
                  <a:gd name="connsiteY267" fmla="*/ 1064875 h 1136041"/>
                  <a:gd name="connsiteX268" fmla="*/ 204395 w 1227096"/>
                  <a:gd name="connsiteY268" fmla="*/ 1089915 h 1136041"/>
                  <a:gd name="connsiteX269" fmla="*/ 145089 w 1227096"/>
                  <a:gd name="connsiteY269" fmla="*/ 1136042 h 11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227096" h="1136041">
                    <a:moveTo>
                      <a:pt x="145089" y="1136042"/>
                    </a:moveTo>
                    <a:cubicBezTo>
                      <a:pt x="143772" y="1136042"/>
                      <a:pt x="142454" y="1134724"/>
                      <a:pt x="141136" y="1133406"/>
                    </a:cubicBezTo>
                    <a:cubicBezTo>
                      <a:pt x="139818" y="1130771"/>
                      <a:pt x="139818" y="1128135"/>
                      <a:pt x="139818" y="1124181"/>
                    </a:cubicBezTo>
                    <a:cubicBezTo>
                      <a:pt x="139818" y="1116273"/>
                      <a:pt x="139818" y="1108366"/>
                      <a:pt x="130592" y="1104412"/>
                    </a:cubicBezTo>
                    <a:cubicBezTo>
                      <a:pt x="114777" y="1096504"/>
                      <a:pt x="100280" y="1074100"/>
                      <a:pt x="98962" y="1059603"/>
                    </a:cubicBezTo>
                    <a:cubicBezTo>
                      <a:pt x="97645" y="1053013"/>
                      <a:pt x="97645" y="1051696"/>
                      <a:pt x="95009" y="1049060"/>
                    </a:cubicBezTo>
                    <a:cubicBezTo>
                      <a:pt x="93691" y="1047741"/>
                      <a:pt x="92373" y="1045106"/>
                      <a:pt x="91055" y="1041152"/>
                    </a:cubicBezTo>
                    <a:cubicBezTo>
                      <a:pt x="89737" y="1035881"/>
                      <a:pt x="89737" y="1029291"/>
                      <a:pt x="91055" y="1021383"/>
                    </a:cubicBezTo>
                    <a:cubicBezTo>
                      <a:pt x="92373" y="1014793"/>
                      <a:pt x="93691" y="1006886"/>
                      <a:pt x="91055" y="1002933"/>
                    </a:cubicBezTo>
                    <a:cubicBezTo>
                      <a:pt x="87101" y="995025"/>
                      <a:pt x="59425" y="962077"/>
                      <a:pt x="40974" y="962077"/>
                    </a:cubicBezTo>
                    <a:cubicBezTo>
                      <a:pt x="39656" y="962077"/>
                      <a:pt x="37020" y="962077"/>
                      <a:pt x="35702" y="963395"/>
                    </a:cubicBezTo>
                    <a:cubicBezTo>
                      <a:pt x="33067" y="964713"/>
                      <a:pt x="29113" y="966031"/>
                      <a:pt x="25159" y="968667"/>
                    </a:cubicBezTo>
                    <a:lnTo>
                      <a:pt x="19887" y="971303"/>
                    </a:lnTo>
                    <a:lnTo>
                      <a:pt x="15934" y="971303"/>
                    </a:lnTo>
                    <a:lnTo>
                      <a:pt x="15934" y="967349"/>
                    </a:lnTo>
                    <a:cubicBezTo>
                      <a:pt x="15934" y="959442"/>
                      <a:pt x="15934" y="951534"/>
                      <a:pt x="14616" y="944944"/>
                    </a:cubicBezTo>
                    <a:cubicBezTo>
                      <a:pt x="14616" y="938355"/>
                      <a:pt x="14616" y="930448"/>
                      <a:pt x="14616" y="923858"/>
                    </a:cubicBezTo>
                    <a:lnTo>
                      <a:pt x="14616" y="921222"/>
                    </a:lnTo>
                    <a:cubicBezTo>
                      <a:pt x="14616" y="917268"/>
                      <a:pt x="14616" y="913315"/>
                      <a:pt x="14616" y="909360"/>
                    </a:cubicBezTo>
                    <a:cubicBezTo>
                      <a:pt x="14616" y="905407"/>
                      <a:pt x="14616" y="902771"/>
                      <a:pt x="14616" y="898817"/>
                    </a:cubicBezTo>
                    <a:cubicBezTo>
                      <a:pt x="14616" y="889592"/>
                      <a:pt x="14616" y="883002"/>
                      <a:pt x="19887" y="875095"/>
                    </a:cubicBezTo>
                    <a:cubicBezTo>
                      <a:pt x="23841" y="868505"/>
                      <a:pt x="26477" y="861916"/>
                      <a:pt x="29113" y="855326"/>
                    </a:cubicBezTo>
                    <a:cubicBezTo>
                      <a:pt x="31749" y="847419"/>
                      <a:pt x="34385" y="840830"/>
                      <a:pt x="39656" y="834240"/>
                    </a:cubicBezTo>
                    <a:cubicBezTo>
                      <a:pt x="43610" y="830286"/>
                      <a:pt x="47564" y="827650"/>
                      <a:pt x="50200" y="825014"/>
                    </a:cubicBezTo>
                    <a:cubicBezTo>
                      <a:pt x="52835" y="823696"/>
                      <a:pt x="54153" y="822378"/>
                      <a:pt x="56789" y="821061"/>
                    </a:cubicBezTo>
                    <a:cubicBezTo>
                      <a:pt x="59425" y="819742"/>
                      <a:pt x="60743" y="817106"/>
                      <a:pt x="63379" y="815789"/>
                    </a:cubicBezTo>
                    <a:cubicBezTo>
                      <a:pt x="64697" y="814471"/>
                      <a:pt x="64697" y="814471"/>
                      <a:pt x="66014" y="813153"/>
                    </a:cubicBezTo>
                    <a:cubicBezTo>
                      <a:pt x="67332" y="811835"/>
                      <a:pt x="67332" y="811835"/>
                      <a:pt x="68650" y="810517"/>
                    </a:cubicBezTo>
                    <a:cubicBezTo>
                      <a:pt x="69968" y="809199"/>
                      <a:pt x="72604" y="807882"/>
                      <a:pt x="72604" y="805246"/>
                    </a:cubicBezTo>
                    <a:cubicBezTo>
                      <a:pt x="73922" y="802610"/>
                      <a:pt x="73922" y="801292"/>
                      <a:pt x="69968" y="799974"/>
                    </a:cubicBezTo>
                    <a:cubicBezTo>
                      <a:pt x="67332" y="798656"/>
                      <a:pt x="64697" y="797338"/>
                      <a:pt x="63379" y="793384"/>
                    </a:cubicBezTo>
                    <a:cubicBezTo>
                      <a:pt x="52835" y="792067"/>
                      <a:pt x="50200" y="785477"/>
                      <a:pt x="48882" y="780205"/>
                    </a:cubicBezTo>
                    <a:cubicBezTo>
                      <a:pt x="47564" y="770979"/>
                      <a:pt x="48882" y="764390"/>
                      <a:pt x="51518" y="759119"/>
                    </a:cubicBezTo>
                    <a:cubicBezTo>
                      <a:pt x="58107" y="747257"/>
                      <a:pt x="67332" y="736714"/>
                      <a:pt x="75240" y="726171"/>
                    </a:cubicBezTo>
                    <a:cubicBezTo>
                      <a:pt x="83147" y="715628"/>
                      <a:pt x="89737" y="703766"/>
                      <a:pt x="93691" y="691905"/>
                    </a:cubicBezTo>
                    <a:cubicBezTo>
                      <a:pt x="95009" y="686633"/>
                      <a:pt x="96327" y="678726"/>
                      <a:pt x="95009" y="673454"/>
                    </a:cubicBezTo>
                    <a:cubicBezTo>
                      <a:pt x="93691" y="672136"/>
                      <a:pt x="92373" y="669501"/>
                      <a:pt x="91055" y="666865"/>
                    </a:cubicBezTo>
                    <a:cubicBezTo>
                      <a:pt x="89737" y="665546"/>
                      <a:pt x="88419" y="664229"/>
                      <a:pt x="88419" y="662911"/>
                    </a:cubicBezTo>
                    <a:cubicBezTo>
                      <a:pt x="85783" y="657639"/>
                      <a:pt x="83147" y="653686"/>
                      <a:pt x="79193" y="649732"/>
                    </a:cubicBezTo>
                    <a:cubicBezTo>
                      <a:pt x="76558" y="645778"/>
                      <a:pt x="73922" y="641824"/>
                      <a:pt x="72604" y="635235"/>
                    </a:cubicBezTo>
                    <a:cubicBezTo>
                      <a:pt x="72604" y="633917"/>
                      <a:pt x="71286" y="632599"/>
                      <a:pt x="71286" y="631281"/>
                    </a:cubicBezTo>
                    <a:cubicBezTo>
                      <a:pt x="69968" y="628645"/>
                      <a:pt x="69968" y="626009"/>
                      <a:pt x="68650" y="623374"/>
                    </a:cubicBezTo>
                    <a:cubicBezTo>
                      <a:pt x="68650" y="620738"/>
                      <a:pt x="68650" y="618102"/>
                      <a:pt x="69968" y="615466"/>
                    </a:cubicBezTo>
                    <a:cubicBezTo>
                      <a:pt x="69968" y="614148"/>
                      <a:pt x="71286" y="612830"/>
                      <a:pt x="71286" y="611512"/>
                    </a:cubicBezTo>
                    <a:cubicBezTo>
                      <a:pt x="71286" y="610195"/>
                      <a:pt x="71286" y="608876"/>
                      <a:pt x="71286" y="607559"/>
                    </a:cubicBezTo>
                    <a:cubicBezTo>
                      <a:pt x="71286" y="604923"/>
                      <a:pt x="71286" y="602287"/>
                      <a:pt x="72604" y="598333"/>
                    </a:cubicBezTo>
                    <a:lnTo>
                      <a:pt x="72604" y="597016"/>
                    </a:lnTo>
                    <a:lnTo>
                      <a:pt x="75240" y="597016"/>
                    </a:lnTo>
                    <a:cubicBezTo>
                      <a:pt x="76558" y="597016"/>
                      <a:pt x="76558" y="597016"/>
                      <a:pt x="76558" y="597016"/>
                    </a:cubicBezTo>
                    <a:cubicBezTo>
                      <a:pt x="79193" y="597016"/>
                      <a:pt x="80511" y="597016"/>
                      <a:pt x="81829" y="598333"/>
                    </a:cubicBezTo>
                    <a:cubicBezTo>
                      <a:pt x="83147" y="598333"/>
                      <a:pt x="83147" y="599651"/>
                      <a:pt x="84465" y="599651"/>
                    </a:cubicBezTo>
                    <a:lnTo>
                      <a:pt x="85783" y="599651"/>
                    </a:lnTo>
                    <a:cubicBezTo>
                      <a:pt x="85783" y="599651"/>
                      <a:pt x="85783" y="599651"/>
                      <a:pt x="85783" y="599651"/>
                    </a:cubicBezTo>
                    <a:cubicBezTo>
                      <a:pt x="85783" y="599651"/>
                      <a:pt x="87101" y="598333"/>
                      <a:pt x="88419" y="598333"/>
                    </a:cubicBezTo>
                    <a:cubicBezTo>
                      <a:pt x="92373" y="595697"/>
                      <a:pt x="97645" y="594380"/>
                      <a:pt x="105552" y="594380"/>
                    </a:cubicBezTo>
                    <a:cubicBezTo>
                      <a:pt x="114777" y="594380"/>
                      <a:pt x="125320" y="594380"/>
                      <a:pt x="134546" y="593061"/>
                    </a:cubicBezTo>
                    <a:cubicBezTo>
                      <a:pt x="134546" y="591744"/>
                      <a:pt x="134546" y="591744"/>
                      <a:pt x="134546" y="590426"/>
                    </a:cubicBezTo>
                    <a:cubicBezTo>
                      <a:pt x="134546" y="589108"/>
                      <a:pt x="134546" y="586472"/>
                      <a:pt x="134546" y="583836"/>
                    </a:cubicBezTo>
                    <a:cubicBezTo>
                      <a:pt x="134546" y="582518"/>
                      <a:pt x="134546" y="581200"/>
                      <a:pt x="135864" y="578564"/>
                    </a:cubicBezTo>
                    <a:cubicBezTo>
                      <a:pt x="135864" y="577247"/>
                      <a:pt x="137182" y="574611"/>
                      <a:pt x="137182" y="571975"/>
                    </a:cubicBezTo>
                    <a:cubicBezTo>
                      <a:pt x="137182" y="566703"/>
                      <a:pt x="139818" y="565385"/>
                      <a:pt x="142454" y="562749"/>
                    </a:cubicBezTo>
                    <a:lnTo>
                      <a:pt x="145089" y="560113"/>
                    </a:lnTo>
                    <a:cubicBezTo>
                      <a:pt x="146407" y="558796"/>
                      <a:pt x="147725" y="557478"/>
                      <a:pt x="149043" y="554842"/>
                    </a:cubicBezTo>
                    <a:cubicBezTo>
                      <a:pt x="150361" y="550889"/>
                      <a:pt x="151679" y="548253"/>
                      <a:pt x="150361" y="546934"/>
                    </a:cubicBezTo>
                    <a:cubicBezTo>
                      <a:pt x="150361" y="545617"/>
                      <a:pt x="149043" y="545617"/>
                      <a:pt x="147725" y="544299"/>
                    </a:cubicBezTo>
                    <a:cubicBezTo>
                      <a:pt x="146407" y="542981"/>
                      <a:pt x="145089" y="541663"/>
                      <a:pt x="143772" y="537709"/>
                    </a:cubicBezTo>
                    <a:cubicBezTo>
                      <a:pt x="141136" y="529801"/>
                      <a:pt x="141136" y="520576"/>
                      <a:pt x="141136" y="512669"/>
                    </a:cubicBezTo>
                    <a:cubicBezTo>
                      <a:pt x="141136" y="508715"/>
                      <a:pt x="141136" y="506079"/>
                      <a:pt x="142454" y="502126"/>
                    </a:cubicBezTo>
                    <a:cubicBezTo>
                      <a:pt x="142454" y="500807"/>
                      <a:pt x="142454" y="499490"/>
                      <a:pt x="143772" y="498172"/>
                    </a:cubicBezTo>
                    <a:cubicBezTo>
                      <a:pt x="145089" y="490264"/>
                      <a:pt x="147725" y="483674"/>
                      <a:pt x="151679" y="478403"/>
                    </a:cubicBezTo>
                    <a:cubicBezTo>
                      <a:pt x="154315" y="473131"/>
                      <a:pt x="156951" y="467859"/>
                      <a:pt x="158268" y="461270"/>
                    </a:cubicBezTo>
                    <a:cubicBezTo>
                      <a:pt x="160904" y="452045"/>
                      <a:pt x="160904" y="441501"/>
                      <a:pt x="159586" y="430958"/>
                    </a:cubicBezTo>
                    <a:lnTo>
                      <a:pt x="159586" y="427004"/>
                    </a:lnTo>
                    <a:cubicBezTo>
                      <a:pt x="159586" y="424368"/>
                      <a:pt x="159586" y="420415"/>
                      <a:pt x="159586" y="417779"/>
                    </a:cubicBezTo>
                    <a:cubicBezTo>
                      <a:pt x="159586" y="408553"/>
                      <a:pt x="159586" y="398010"/>
                      <a:pt x="160904" y="388785"/>
                    </a:cubicBezTo>
                    <a:cubicBezTo>
                      <a:pt x="162222" y="382195"/>
                      <a:pt x="164858" y="372970"/>
                      <a:pt x="175401" y="372970"/>
                    </a:cubicBezTo>
                    <a:cubicBezTo>
                      <a:pt x="176719" y="372970"/>
                      <a:pt x="176719" y="372970"/>
                      <a:pt x="178037" y="372970"/>
                    </a:cubicBezTo>
                    <a:cubicBezTo>
                      <a:pt x="179355" y="372970"/>
                      <a:pt x="181991" y="372970"/>
                      <a:pt x="184627" y="374288"/>
                    </a:cubicBezTo>
                    <a:cubicBezTo>
                      <a:pt x="188581" y="374288"/>
                      <a:pt x="192534" y="375605"/>
                      <a:pt x="195170" y="375605"/>
                    </a:cubicBezTo>
                    <a:cubicBezTo>
                      <a:pt x="199124" y="375605"/>
                      <a:pt x="201760" y="374288"/>
                      <a:pt x="204395" y="372970"/>
                    </a:cubicBezTo>
                    <a:cubicBezTo>
                      <a:pt x="208349" y="370334"/>
                      <a:pt x="210985" y="366381"/>
                      <a:pt x="213621" y="361109"/>
                    </a:cubicBezTo>
                    <a:cubicBezTo>
                      <a:pt x="214939" y="358473"/>
                      <a:pt x="217574" y="354519"/>
                      <a:pt x="220210" y="351883"/>
                    </a:cubicBezTo>
                    <a:cubicBezTo>
                      <a:pt x="225482" y="345294"/>
                      <a:pt x="234708" y="343976"/>
                      <a:pt x="242615" y="341340"/>
                    </a:cubicBezTo>
                    <a:cubicBezTo>
                      <a:pt x="255794" y="338704"/>
                      <a:pt x="263701" y="336068"/>
                      <a:pt x="263701" y="325525"/>
                    </a:cubicBezTo>
                    <a:cubicBezTo>
                      <a:pt x="263701" y="312346"/>
                      <a:pt x="251840" y="301803"/>
                      <a:pt x="241297" y="292577"/>
                    </a:cubicBezTo>
                    <a:cubicBezTo>
                      <a:pt x="237343" y="289941"/>
                      <a:pt x="234708" y="287306"/>
                      <a:pt x="232072" y="284670"/>
                    </a:cubicBezTo>
                    <a:lnTo>
                      <a:pt x="232072" y="284670"/>
                    </a:lnTo>
                    <a:cubicBezTo>
                      <a:pt x="221528" y="274127"/>
                      <a:pt x="208349" y="260948"/>
                      <a:pt x="192534" y="260948"/>
                    </a:cubicBezTo>
                    <a:cubicBezTo>
                      <a:pt x="191216" y="260948"/>
                      <a:pt x="191216" y="260948"/>
                      <a:pt x="189899" y="260948"/>
                    </a:cubicBezTo>
                    <a:cubicBezTo>
                      <a:pt x="181991" y="262265"/>
                      <a:pt x="175401" y="266219"/>
                      <a:pt x="168812" y="268855"/>
                    </a:cubicBezTo>
                    <a:cubicBezTo>
                      <a:pt x="167494" y="270172"/>
                      <a:pt x="166176" y="270172"/>
                      <a:pt x="164858" y="271491"/>
                    </a:cubicBezTo>
                    <a:cubicBezTo>
                      <a:pt x="158268" y="275444"/>
                      <a:pt x="151679" y="279398"/>
                      <a:pt x="145089" y="279398"/>
                    </a:cubicBezTo>
                    <a:lnTo>
                      <a:pt x="145089" y="279398"/>
                    </a:lnTo>
                    <a:cubicBezTo>
                      <a:pt x="139818" y="279398"/>
                      <a:pt x="135864" y="278080"/>
                      <a:pt x="133228" y="275444"/>
                    </a:cubicBezTo>
                    <a:cubicBezTo>
                      <a:pt x="130592" y="274127"/>
                      <a:pt x="127956" y="272808"/>
                      <a:pt x="125320" y="272808"/>
                    </a:cubicBezTo>
                    <a:cubicBezTo>
                      <a:pt x="124003" y="272808"/>
                      <a:pt x="122685" y="272808"/>
                      <a:pt x="121367" y="272808"/>
                    </a:cubicBezTo>
                    <a:cubicBezTo>
                      <a:pt x="116095" y="272808"/>
                      <a:pt x="112141" y="274127"/>
                      <a:pt x="106870" y="275444"/>
                    </a:cubicBezTo>
                    <a:cubicBezTo>
                      <a:pt x="104234" y="276762"/>
                      <a:pt x="101598" y="276762"/>
                      <a:pt x="97645" y="278080"/>
                    </a:cubicBezTo>
                    <a:cubicBezTo>
                      <a:pt x="96327" y="278080"/>
                      <a:pt x="93691" y="278080"/>
                      <a:pt x="92373" y="278080"/>
                    </a:cubicBezTo>
                    <a:cubicBezTo>
                      <a:pt x="81829" y="278080"/>
                      <a:pt x="76558" y="270172"/>
                      <a:pt x="73922" y="264901"/>
                    </a:cubicBezTo>
                    <a:cubicBezTo>
                      <a:pt x="72604" y="263583"/>
                      <a:pt x="72604" y="260948"/>
                      <a:pt x="71286" y="259629"/>
                    </a:cubicBezTo>
                    <a:cubicBezTo>
                      <a:pt x="68650" y="253040"/>
                      <a:pt x="66014" y="247768"/>
                      <a:pt x="62061" y="246450"/>
                    </a:cubicBezTo>
                    <a:cubicBezTo>
                      <a:pt x="60743" y="246450"/>
                      <a:pt x="60743" y="246450"/>
                      <a:pt x="59425" y="246450"/>
                    </a:cubicBezTo>
                    <a:cubicBezTo>
                      <a:pt x="54153" y="246450"/>
                      <a:pt x="48882" y="249086"/>
                      <a:pt x="43610" y="251722"/>
                    </a:cubicBezTo>
                    <a:cubicBezTo>
                      <a:pt x="40974" y="253040"/>
                      <a:pt x="38338" y="254358"/>
                      <a:pt x="37020" y="254358"/>
                    </a:cubicBezTo>
                    <a:cubicBezTo>
                      <a:pt x="27795" y="256993"/>
                      <a:pt x="17252" y="259629"/>
                      <a:pt x="6708" y="259629"/>
                    </a:cubicBezTo>
                    <a:lnTo>
                      <a:pt x="2755" y="259629"/>
                    </a:lnTo>
                    <a:lnTo>
                      <a:pt x="2755" y="255676"/>
                    </a:lnTo>
                    <a:lnTo>
                      <a:pt x="2755" y="254358"/>
                    </a:lnTo>
                    <a:lnTo>
                      <a:pt x="2755" y="254358"/>
                    </a:lnTo>
                    <a:cubicBezTo>
                      <a:pt x="6708" y="250404"/>
                      <a:pt x="14616" y="218774"/>
                      <a:pt x="15934" y="206913"/>
                    </a:cubicBezTo>
                    <a:cubicBezTo>
                      <a:pt x="15934" y="204277"/>
                      <a:pt x="15934" y="201641"/>
                      <a:pt x="15934" y="199005"/>
                    </a:cubicBezTo>
                    <a:cubicBezTo>
                      <a:pt x="15934" y="187144"/>
                      <a:pt x="17252" y="180554"/>
                      <a:pt x="18570" y="177918"/>
                    </a:cubicBezTo>
                    <a:lnTo>
                      <a:pt x="19887" y="176601"/>
                    </a:lnTo>
                    <a:cubicBezTo>
                      <a:pt x="21205" y="175283"/>
                      <a:pt x="22523" y="173965"/>
                      <a:pt x="22523" y="172647"/>
                    </a:cubicBezTo>
                    <a:cubicBezTo>
                      <a:pt x="22523" y="172647"/>
                      <a:pt x="21205" y="171329"/>
                      <a:pt x="21205" y="171329"/>
                    </a:cubicBezTo>
                    <a:cubicBezTo>
                      <a:pt x="19887" y="171329"/>
                      <a:pt x="18570" y="170011"/>
                      <a:pt x="18570" y="170011"/>
                    </a:cubicBezTo>
                    <a:cubicBezTo>
                      <a:pt x="13298" y="167375"/>
                      <a:pt x="9344" y="166058"/>
                      <a:pt x="9344" y="162104"/>
                    </a:cubicBezTo>
                    <a:cubicBezTo>
                      <a:pt x="9344" y="160786"/>
                      <a:pt x="9344" y="158150"/>
                      <a:pt x="10662" y="156832"/>
                    </a:cubicBezTo>
                    <a:cubicBezTo>
                      <a:pt x="13298" y="152878"/>
                      <a:pt x="17252" y="141017"/>
                      <a:pt x="15934" y="135746"/>
                    </a:cubicBezTo>
                    <a:cubicBezTo>
                      <a:pt x="15934" y="134427"/>
                      <a:pt x="14616" y="134427"/>
                      <a:pt x="13298" y="133110"/>
                    </a:cubicBezTo>
                    <a:cubicBezTo>
                      <a:pt x="6708" y="133110"/>
                      <a:pt x="4073" y="130474"/>
                      <a:pt x="1437" y="127838"/>
                    </a:cubicBezTo>
                    <a:cubicBezTo>
                      <a:pt x="-1199" y="122567"/>
                      <a:pt x="119" y="117295"/>
                      <a:pt x="2755" y="110705"/>
                    </a:cubicBezTo>
                    <a:cubicBezTo>
                      <a:pt x="2755" y="109387"/>
                      <a:pt x="4073" y="106751"/>
                      <a:pt x="4073" y="105433"/>
                    </a:cubicBezTo>
                    <a:cubicBezTo>
                      <a:pt x="8026" y="93572"/>
                      <a:pt x="14616" y="75121"/>
                      <a:pt x="30431" y="67214"/>
                    </a:cubicBezTo>
                    <a:cubicBezTo>
                      <a:pt x="37020" y="64578"/>
                      <a:pt x="44928" y="61942"/>
                      <a:pt x="52835" y="59306"/>
                    </a:cubicBezTo>
                    <a:cubicBezTo>
                      <a:pt x="67332" y="55353"/>
                      <a:pt x="81829" y="50081"/>
                      <a:pt x="88419" y="43492"/>
                    </a:cubicBezTo>
                    <a:cubicBezTo>
                      <a:pt x="112141" y="15815"/>
                      <a:pt x="129274" y="1318"/>
                      <a:pt x="141136" y="1318"/>
                    </a:cubicBezTo>
                    <a:cubicBezTo>
                      <a:pt x="143772" y="1318"/>
                      <a:pt x="145089" y="1318"/>
                      <a:pt x="147725" y="2636"/>
                    </a:cubicBezTo>
                    <a:cubicBezTo>
                      <a:pt x="149043" y="3954"/>
                      <a:pt x="151679" y="3954"/>
                      <a:pt x="155633" y="3954"/>
                    </a:cubicBezTo>
                    <a:cubicBezTo>
                      <a:pt x="160904" y="3954"/>
                      <a:pt x="166176" y="2636"/>
                      <a:pt x="172765" y="2636"/>
                    </a:cubicBezTo>
                    <a:cubicBezTo>
                      <a:pt x="179355" y="1318"/>
                      <a:pt x="185945" y="0"/>
                      <a:pt x="192534" y="0"/>
                    </a:cubicBezTo>
                    <a:cubicBezTo>
                      <a:pt x="201760" y="0"/>
                      <a:pt x="208349" y="2636"/>
                      <a:pt x="212303" y="6590"/>
                    </a:cubicBezTo>
                    <a:cubicBezTo>
                      <a:pt x="218892" y="14498"/>
                      <a:pt x="226800" y="18451"/>
                      <a:pt x="233390" y="18451"/>
                    </a:cubicBezTo>
                    <a:cubicBezTo>
                      <a:pt x="236026" y="18451"/>
                      <a:pt x="239979" y="17134"/>
                      <a:pt x="242615" y="15815"/>
                    </a:cubicBezTo>
                    <a:cubicBezTo>
                      <a:pt x="247887" y="13179"/>
                      <a:pt x="253158" y="11862"/>
                      <a:pt x="259748" y="11862"/>
                    </a:cubicBezTo>
                    <a:cubicBezTo>
                      <a:pt x="266337" y="11862"/>
                      <a:pt x="272927" y="13179"/>
                      <a:pt x="278199" y="15815"/>
                    </a:cubicBezTo>
                    <a:cubicBezTo>
                      <a:pt x="280835" y="17134"/>
                      <a:pt x="290060" y="19769"/>
                      <a:pt x="300603" y="19769"/>
                    </a:cubicBezTo>
                    <a:cubicBezTo>
                      <a:pt x="311146" y="19769"/>
                      <a:pt x="320372" y="18451"/>
                      <a:pt x="328279" y="14498"/>
                    </a:cubicBezTo>
                    <a:cubicBezTo>
                      <a:pt x="337505" y="10544"/>
                      <a:pt x="346730" y="7908"/>
                      <a:pt x="353320" y="7908"/>
                    </a:cubicBezTo>
                    <a:cubicBezTo>
                      <a:pt x="361227" y="7908"/>
                      <a:pt x="366499" y="10544"/>
                      <a:pt x="370452" y="15815"/>
                    </a:cubicBezTo>
                    <a:cubicBezTo>
                      <a:pt x="375724" y="22405"/>
                      <a:pt x="383632" y="25041"/>
                      <a:pt x="395493" y="25041"/>
                    </a:cubicBezTo>
                    <a:cubicBezTo>
                      <a:pt x="399447" y="25041"/>
                      <a:pt x="402082" y="25041"/>
                      <a:pt x="406036" y="23723"/>
                    </a:cubicBezTo>
                    <a:cubicBezTo>
                      <a:pt x="408672" y="23723"/>
                      <a:pt x="412626" y="23723"/>
                      <a:pt x="415261" y="23723"/>
                    </a:cubicBezTo>
                    <a:cubicBezTo>
                      <a:pt x="427123" y="23723"/>
                      <a:pt x="433713" y="27677"/>
                      <a:pt x="438984" y="30313"/>
                    </a:cubicBezTo>
                    <a:cubicBezTo>
                      <a:pt x="440302" y="31630"/>
                      <a:pt x="441620" y="31630"/>
                      <a:pt x="442938" y="31630"/>
                    </a:cubicBezTo>
                    <a:cubicBezTo>
                      <a:pt x="445574" y="32948"/>
                      <a:pt x="446892" y="34266"/>
                      <a:pt x="450845" y="35584"/>
                    </a:cubicBezTo>
                    <a:cubicBezTo>
                      <a:pt x="458753" y="39537"/>
                      <a:pt x="469296" y="44809"/>
                      <a:pt x="479840" y="46127"/>
                    </a:cubicBezTo>
                    <a:cubicBezTo>
                      <a:pt x="486429" y="46127"/>
                      <a:pt x="494336" y="47445"/>
                      <a:pt x="499608" y="48763"/>
                    </a:cubicBezTo>
                    <a:cubicBezTo>
                      <a:pt x="504880" y="50081"/>
                      <a:pt x="508833" y="50081"/>
                      <a:pt x="511469" y="50081"/>
                    </a:cubicBezTo>
                    <a:cubicBezTo>
                      <a:pt x="512787" y="50081"/>
                      <a:pt x="512787" y="50081"/>
                      <a:pt x="512787" y="50081"/>
                    </a:cubicBezTo>
                    <a:cubicBezTo>
                      <a:pt x="512787" y="50081"/>
                      <a:pt x="556278" y="39537"/>
                      <a:pt x="561550" y="39537"/>
                    </a:cubicBezTo>
                    <a:lnTo>
                      <a:pt x="562868" y="39537"/>
                    </a:lnTo>
                    <a:cubicBezTo>
                      <a:pt x="564186" y="39537"/>
                      <a:pt x="565504" y="39537"/>
                      <a:pt x="566822" y="39537"/>
                    </a:cubicBezTo>
                    <a:cubicBezTo>
                      <a:pt x="590544" y="39537"/>
                      <a:pt x="597134" y="50081"/>
                      <a:pt x="597134" y="59306"/>
                    </a:cubicBezTo>
                    <a:cubicBezTo>
                      <a:pt x="597134" y="64578"/>
                      <a:pt x="598452" y="67214"/>
                      <a:pt x="601087" y="67214"/>
                    </a:cubicBezTo>
                    <a:cubicBezTo>
                      <a:pt x="603723" y="67214"/>
                      <a:pt x="608995" y="64578"/>
                      <a:pt x="611631" y="61942"/>
                    </a:cubicBezTo>
                    <a:lnTo>
                      <a:pt x="612949" y="60625"/>
                    </a:lnTo>
                    <a:cubicBezTo>
                      <a:pt x="614267" y="60625"/>
                      <a:pt x="614267" y="59306"/>
                      <a:pt x="615585" y="59306"/>
                    </a:cubicBezTo>
                    <a:cubicBezTo>
                      <a:pt x="620856" y="55353"/>
                      <a:pt x="628764" y="50081"/>
                      <a:pt x="639307" y="50081"/>
                    </a:cubicBezTo>
                    <a:cubicBezTo>
                      <a:pt x="645896" y="50081"/>
                      <a:pt x="653804" y="52717"/>
                      <a:pt x="661711" y="57989"/>
                    </a:cubicBezTo>
                    <a:cubicBezTo>
                      <a:pt x="666983" y="61942"/>
                      <a:pt x="672255" y="65896"/>
                      <a:pt x="677527" y="68532"/>
                    </a:cubicBezTo>
                    <a:cubicBezTo>
                      <a:pt x="686752" y="75121"/>
                      <a:pt x="695977" y="81711"/>
                      <a:pt x="702567" y="81711"/>
                    </a:cubicBezTo>
                    <a:cubicBezTo>
                      <a:pt x="705202" y="81711"/>
                      <a:pt x="709156" y="80393"/>
                      <a:pt x="711792" y="77757"/>
                    </a:cubicBezTo>
                    <a:cubicBezTo>
                      <a:pt x="718382" y="72485"/>
                      <a:pt x="721018" y="68532"/>
                      <a:pt x="722336" y="65896"/>
                    </a:cubicBezTo>
                    <a:cubicBezTo>
                      <a:pt x="723654" y="64578"/>
                      <a:pt x="724971" y="63260"/>
                      <a:pt x="724971" y="61942"/>
                    </a:cubicBezTo>
                    <a:lnTo>
                      <a:pt x="726289" y="60625"/>
                    </a:lnTo>
                    <a:lnTo>
                      <a:pt x="728925" y="60625"/>
                    </a:lnTo>
                    <a:lnTo>
                      <a:pt x="730243" y="60625"/>
                    </a:lnTo>
                    <a:cubicBezTo>
                      <a:pt x="731561" y="60625"/>
                      <a:pt x="734197" y="61942"/>
                      <a:pt x="735515" y="61942"/>
                    </a:cubicBezTo>
                    <a:cubicBezTo>
                      <a:pt x="742104" y="63260"/>
                      <a:pt x="747376" y="64578"/>
                      <a:pt x="753965" y="68532"/>
                    </a:cubicBezTo>
                    <a:cubicBezTo>
                      <a:pt x="767145" y="77757"/>
                      <a:pt x="775052" y="89619"/>
                      <a:pt x="784277" y="104115"/>
                    </a:cubicBezTo>
                    <a:cubicBezTo>
                      <a:pt x="788231" y="110705"/>
                      <a:pt x="794821" y="118612"/>
                      <a:pt x="800092" y="125202"/>
                    </a:cubicBezTo>
                    <a:cubicBezTo>
                      <a:pt x="805364" y="131791"/>
                      <a:pt x="810636" y="134427"/>
                      <a:pt x="821179" y="135746"/>
                    </a:cubicBezTo>
                    <a:cubicBezTo>
                      <a:pt x="831722" y="137063"/>
                      <a:pt x="838312" y="139699"/>
                      <a:pt x="846219" y="147606"/>
                    </a:cubicBezTo>
                    <a:cubicBezTo>
                      <a:pt x="859399" y="160786"/>
                      <a:pt x="871260" y="170011"/>
                      <a:pt x="884439" y="173965"/>
                    </a:cubicBezTo>
                    <a:cubicBezTo>
                      <a:pt x="889710" y="175283"/>
                      <a:pt x="893664" y="179237"/>
                      <a:pt x="897618" y="181873"/>
                    </a:cubicBezTo>
                    <a:cubicBezTo>
                      <a:pt x="901572" y="184508"/>
                      <a:pt x="904207" y="187144"/>
                      <a:pt x="908161" y="188462"/>
                    </a:cubicBezTo>
                    <a:cubicBezTo>
                      <a:pt x="909479" y="188462"/>
                      <a:pt x="909479" y="188462"/>
                      <a:pt x="910797" y="188462"/>
                    </a:cubicBezTo>
                    <a:cubicBezTo>
                      <a:pt x="914751" y="188462"/>
                      <a:pt x="918705" y="185826"/>
                      <a:pt x="922658" y="181873"/>
                    </a:cubicBezTo>
                    <a:cubicBezTo>
                      <a:pt x="923976" y="180554"/>
                      <a:pt x="925294" y="179237"/>
                      <a:pt x="927930" y="177918"/>
                    </a:cubicBezTo>
                    <a:cubicBezTo>
                      <a:pt x="935837" y="172647"/>
                      <a:pt x="943745" y="171329"/>
                      <a:pt x="951652" y="171329"/>
                    </a:cubicBezTo>
                    <a:lnTo>
                      <a:pt x="955606" y="171329"/>
                    </a:lnTo>
                    <a:lnTo>
                      <a:pt x="959560" y="171329"/>
                    </a:lnTo>
                    <a:cubicBezTo>
                      <a:pt x="964832" y="170011"/>
                      <a:pt x="971421" y="170011"/>
                      <a:pt x="976693" y="170011"/>
                    </a:cubicBezTo>
                    <a:cubicBezTo>
                      <a:pt x="980647" y="170011"/>
                      <a:pt x="984600" y="170011"/>
                      <a:pt x="987236" y="171329"/>
                    </a:cubicBezTo>
                    <a:cubicBezTo>
                      <a:pt x="1000415" y="173965"/>
                      <a:pt x="1009641" y="181873"/>
                      <a:pt x="1018866" y="196369"/>
                    </a:cubicBezTo>
                    <a:cubicBezTo>
                      <a:pt x="1025456" y="205595"/>
                      <a:pt x="1030727" y="213502"/>
                      <a:pt x="1041270" y="220092"/>
                    </a:cubicBezTo>
                    <a:cubicBezTo>
                      <a:pt x="1047860" y="224045"/>
                      <a:pt x="1053132" y="229317"/>
                      <a:pt x="1058404" y="233271"/>
                    </a:cubicBezTo>
                    <a:lnTo>
                      <a:pt x="1061039" y="234589"/>
                    </a:lnTo>
                    <a:cubicBezTo>
                      <a:pt x="1064993" y="237224"/>
                      <a:pt x="1067629" y="239860"/>
                      <a:pt x="1071583" y="241179"/>
                    </a:cubicBezTo>
                    <a:cubicBezTo>
                      <a:pt x="1071583" y="241179"/>
                      <a:pt x="1072901" y="241179"/>
                      <a:pt x="1072901" y="241179"/>
                    </a:cubicBezTo>
                    <a:cubicBezTo>
                      <a:pt x="1075536" y="241179"/>
                      <a:pt x="1079490" y="239860"/>
                      <a:pt x="1083444" y="238543"/>
                    </a:cubicBezTo>
                    <a:cubicBezTo>
                      <a:pt x="1086080" y="237224"/>
                      <a:pt x="1088715" y="235907"/>
                      <a:pt x="1092669" y="235907"/>
                    </a:cubicBezTo>
                    <a:cubicBezTo>
                      <a:pt x="1093987" y="235907"/>
                      <a:pt x="1096623" y="234589"/>
                      <a:pt x="1097941" y="234589"/>
                    </a:cubicBezTo>
                    <a:cubicBezTo>
                      <a:pt x="1104531" y="233271"/>
                      <a:pt x="1112438" y="230635"/>
                      <a:pt x="1120345" y="230635"/>
                    </a:cubicBezTo>
                    <a:cubicBezTo>
                      <a:pt x="1121663" y="230635"/>
                      <a:pt x="1122981" y="230635"/>
                      <a:pt x="1124299" y="230635"/>
                    </a:cubicBezTo>
                    <a:cubicBezTo>
                      <a:pt x="1130889" y="230635"/>
                      <a:pt x="1134842" y="234589"/>
                      <a:pt x="1138796" y="237224"/>
                    </a:cubicBezTo>
                    <a:cubicBezTo>
                      <a:pt x="1142750" y="239860"/>
                      <a:pt x="1145386" y="242496"/>
                      <a:pt x="1149340" y="242496"/>
                    </a:cubicBezTo>
                    <a:lnTo>
                      <a:pt x="1149340" y="242496"/>
                    </a:lnTo>
                    <a:cubicBezTo>
                      <a:pt x="1153293" y="242496"/>
                      <a:pt x="1155929" y="239860"/>
                      <a:pt x="1159883" y="235907"/>
                    </a:cubicBezTo>
                    <a:cubicBezTo>
                      <a:pt x="1163837" y="233271"/>
                      <a:pt x="1166472" y="229317"/>
                      <a:pt x="1171744" y="228000"/>
                    </a:cubicBezTo>
                    <a:cubicBezTo>
                      <a:pt x="1174380" y="228000"/>
                      <a:pt x="1175698" y="226681"/>
                      <a:pt x="1178334" y="226681"/>
                    </a:cubicBezTo>
                    <a:cubicBezTo>
                      <a:pt x="1186241" y="226681"/>
                      <a:pt x="1192831" y="229317"/>
                      <a:pt x="1200738" y="230635"/>
                    </a:cubicBezTo>
                    <a:cubicBezTo>
                      <a:pt x="1204692" y="231953"/>
                      <a:pt x="1208646" y="233271"/>
                      <a:pt x="1211282" y="233271"/>
                    </a:cubicBezTo>
                    <a:cubicBezTo>
                      <a:pt x="1213917" y="234589"/>
                      <a:pt x="1217871" y="234589"/>
                      <a:pt x="1221825" y="234589"/>
                    </a:cubicBezTo>
                    <a:lnTo>
                      <a:pt x="1227096" y="235907"/>
                    </a:lnTo>
                    <a:lnTo>
                      <a:pt x="1225778" y="239860"/>
                    </a:lnTo>
                    <a:cubicBezTo>
                      <a:pt x="1221825" y="247768"/>
                      <a:pt x="1216553" y="254358"/>
                      <a:pt x="1212599" y="256993"/>
                    </a:cubicBezTo>
                    <a:cubicBezTo>
                      <a:pt x="1206010" y="260948"/>
                      <a:pt x="1204692" y="278080"/>
                      <a:pt x="1207328" y="287306"/>
                    </a:cubicBezTo>
                    <a:cubicBezTo>
                      <a:pt x="1211282" y="299167"/>
                      <a:pt x="1208646" y="303120"/>
                      <a:pt x="1196785" y="312346"/>
                    </a:cubicBezTo>
                    <a:cubicBezTo>
                      <a:pt x="1194149" y="314982"/>
                      <a:pt x="1190195" y="317618"/>
                      <a:pt x="1184923" y="321571"/>
                    </a:cubicBezTo>
                    <a:cubicBezTo>
                      <a:pt x="1170426" y="333433"/>
                      <a:pt x="1151976" y="347930"/>
                      <a:pt x="1140114" y="349247"/>
                    </a:cubicBezTo>
                    <a:lnTo>
                      <a:pt x="1138796" y="349247"/>
                    </a:lnTo>
                    <a:cubicBezTo>
                      <a:pt x="1125617" y="350566"/>
                      <a:pt x="1109802" y="351883"/>
                      <a:pt x="1101895" y="365062"/>
                    </a:cubicBezTo>
                    <a:lnTo>
                      <a:pt x="1100577" y="367698"/>
                    </a:lnTo>
                    <a:cubicBezTo>
                      <a:pt x="1091351" y="382195"/>
                      <a:pt x="1083444" y="396692"/>
                      <a:pt x="1071583" y="396692"/>
                    </a:cubicBezTo>
                    <a:cubicBezTo>
                      <a:pt x="1061039" y="398010"/>
                      <a:pt x="1004369" y="415143"/>
                      <a:pt x="991190" y="421732"/>
                    </a:cubicBezTo>
                    <a:cubicBezTo>
                      <a:pt x="987236" y="423051"/>
                      <a:pt x="983282" y="425687"/>
                      <a:pt x="978011" y="427004"/>
                    </a:cubicBezTo>
                    <a:cubicBezTo>
                      <a:pt x="967468" y="430958"/>
                      <a:pt x="956924" y="434911"/>
                      <a:pt x="952970" y="444137"/>
                    </a:cubicBezTo>
                    <a:cubicBezTo>
                      <a:pt x="949016" y="452045"/>
                      <a:pt x="943745" y="455999"/>
                      <a:pt x="938473" y="459952"/>
                    </a:cubicBezTo>
                    <a:cubicBezTo>
                      <a:pt x="931884" y="465224"/>
                      <a:pt x="927930" y="467859"/>
                      <a:pt x="929248" y="473131"/>
                    </a:cubicBezTo>
                    <a:cubicBezTo>
                      <a:pt x="930566" y="488946"/>
                      <a:pt x="929248" y="503443"/>
                      <a:pt x="918705" y="511351"/>
                    </a:cubicBezTo>
                    <a:cubicBezTo>
                      <a:pt x="916069" y="513986"/>
                      <a:pt x="910797" y="515305"/>
                      <a:pt x="904207" y="519258"/>
                    </a:cubicBezTo>
                    <a:cubicBezTo>
                      <a:pt x="888393" y="525848"/>
                      <a:pt x="865988" y="537709"/>
                      <a:pt x="859399" y="548253"/>
                    </a:cubicBezTo>
                    <a:cubicBezTo>
                      <a:pt x="850173" y="564068"/>
                      <a:pt x="823815" y="607559"/>
                      <a:pt x="811954" y="616784"/>
                    </a:cubicBezTo>
                    <a:cubicBezTo>
                      <a:pt x="800092" y="626009"/>
                      <a:pt x="779006" y="651050"/>
                      <a:pt x="784277" y="680044"/>
                    </a:cubicBezTo>
                    <a:cubicBezTo>
                      <a:pt x="785595" y="685315"/>
                      <a:pt x="785595" y="690587"/>
                      <a:pt x="786913" y="694541"/>
                    </a:cubicBezTo>
                    <a:cubicBezTo>
                      <a:pt x="790867" y="715628"/>
                      <a:pt x="792185" y="726171"/>
                      <a:pt x="805364" y="732760"/>
                    </a:cubicBezTo>
                    <a:cubicBezTo>
                      <a:pt x="811954" y="736714"/>
                      <a:pt x="814590" y="741986"/>
                      <a:pt x="813272" y="749893"/>
                    </a:cubicBezTo>
                    <a:cubicBezTo>
                      <a:pt x="811954" y="761755"/>
                      <a:pt x="801410" y="774934"/>
                      <a:pt x="794821" y="776251"/>
                    </a:cubicBezTo>
                    <a:cubicBezTo>
                      <a:pt x="788231" y="778887"/>
                      <a:pt x="769781" y="789431"/>
                      <a:pt x="764509" y="799974"/>
                    </a:cubicBezTo>
                    <a:cubicBezTo>
                      <a:pt x="759237" y="809199"/>
                      <a:pt x="752647" y="821061"/>
                      <a:pt x="740786" y="823696"/>
                    </a:cubicBezTo>
                    <a:cubicBezTo>
                      <a:pt x="732879" y="825014"/>
                      <a:pt x="731561" y="827650"/>
                      <a:pt x="731561" y="834240"/>
                    </a:cubicBezTo>
                    <a:cubicBezTo>
                      <a:pt x="732879" y="843465"/>
                      <a:pt x="726289" y="848737"/>
                      <a:pt x="715746" y="856644"/>
                    </a:cubicBezTo>
                    <a:cubicBezTo>
                      <a:pt x="713110" y="857962"/>
                      <a:pt x="710474" y="860598"/>
                      <a:pt x="706520" y="863233"/>
                    </a:cubicBezTo>
                    <a:cubicBezTo>
                      <a:pt x="694659" y="872459"/>
                      <a:pt x="686752" y="886957"/>
                      <a:pt x="685434" y="894864"/>
                    </a:cubicBezTo>
                    <a:cubicBezTo>
                      <a:pt x="685434" y="896181"/>
                      <a:pt x="685434" y="898817"/>
                      <a:pt x="686752" y="900136"/>
                    </a:cubicBezTo>
                    <a:cubicBezTo>
                      <a:pt x="690706" y="905407"/>
                      <a:pt x="697295" y="914632"/>
                      <a:pt x="693341" y="922540"/>
                    </a:cubicBezTo>
                    <a:cubicBezTo>
                      <a:pt x="692023" y="925176"/>
                      <a:pt x="689388" y="927812"/>
                      <a:pt x="684116" y="927812"/>
                    </a:cubicBezTo>
                    <a:cubicBezTo>
                      <a:pt x="684116" y="927812"/>
                      <a:pt x="682798" y="927812"/>
                      <a:pt x="681480" y="927812"/>
                    </a:cubicBezTo>
                    <a:cubicBezTo>
                      <a:pt x="676209" y="927812"/>
                      <a:pt x="672255" y="926494"/>
                      <a:pt x="668301" y="925176"/>
                    </a:cubicBezTo>
                    <a:cubicBezTo>
                      <a:pt x="664347" y="923858"/>
                      <a:pt x="660393" y="922540"/>
                      <a:pt x="657758" y="922540"/>
                    </a:cubicBezTo>
                    <a:cubicBezTo>
                      <a:pt x="655122" y="922540"/>
                      <a:pt x="652486" y="923858"/>
                      <a:pt x="648532" y="925176"/>
                    </a:cubicBezTo>
                    <a:cubicBezTo>
                      <a:pt x="645896" y="927812"/>
                      <a:pt x="641943" y="930448"/>
                      <a:pt x="639307" y="933083"/>
                    </a:cubicBezTo>
                    <a:cubicBezTo>
                      <a:pt x="627446" y="943627"/>
                      <a:pt x="614267" y="955487"/>
                      <a:pt x="603723" y="955487"/>
                    </a:cubicBezTo>
                    <a:cubicBezTo>
                      <a:pt x="590544" y="956806"/>
                      <a:pt x="576047" y="959442"/>
                      <a:pt x="566822" y="981846"/>
                    </a:cubicBezTo>
                    <a:cubicBezTo>
                      <a:pt x="560232" y="1000297"/>
                      <a:pt x="545735" y="1030609"/>
                      <a:pt x="529920" y="1030609"/>
                    </a:cubicBezTo>
                    <a:cubicBezTo>
                      <a:pt x="528602" y="1030609"/>
                      <a:pt x="525967" y="1030609"/>
                      <a:pt x="524649" y="1029291"/>
                    </a:cubicBezTo>
                    <a:lnTo>
                      <a:pt x="520695" y="1027973"/>
                    </a:lnTo>
                    <a:cubicBezTo>
                      <a:pt x="516741" y="1025337"/>
                      <a:pt x="514105" y="1024019"/>
                      <a:pt x="511469" y="1024019"/>
                    </a:cubicBezTo>
                    <a:cubicBezTo>
                      <a:pt x="508833" y="1024019"/>
                      <a:pt x="504880" y="1025337"/>
                      <a:pt x="495654" y="1027973"/>
                    </a:cubicBezTo>
                    <a:cubicBezTo>
                      <a:pt x="493019" y="1029291"/>
                      <a:pt x="490383" y="1029291"/>
                      <a:pt x="487747" y="1030609"/>
                    </a:cubicBezTo>
                    <a:cubicBezTo>
                      <a:pt x="474568" y="1035881"/>
                      <a:pt x="464024" y="1039834"/>
                      <a:pt x="450845" y="1039834"/>
                    </a:cubicBezTo>
                    <a:cubicBezTo>
                      <a:pt x="448209" y="1039834"/>
                      <a:pt x="444256" y="1039834"/>
                      <a:pt x="441620" y="1039834"/>
                    </a:cubicBezTo>
                    <a:cubicBezTo>
                      <a:pt x="436348" y="1039834"/>
                      <a:pt x="431077" y="1038517"/>
                      <a:pt x="427123" y="1037198"/>
                    </a:cubicBezTo>
                    <a:cubicBezTo>
                      <a:pt x="416579" y="1035881"/>
                      <a:pt x="407354" y="1034562"/>
                      <a:pt x="396811" y="1034562"/>
                    </a:cubicBezTo>
                    <a:cubicBezTo>
                      <a:pt x="392857" y="1034562"/>
                      <a:pt x="390221" y="1034562"/>
                      <a:pt x="386268" y="1034562"/>
                    </a:cubicBezTo>
                    <a:cubicBezTo>
                      <a:pt x="383632" y="1034562"/>
                      <a:pt x="380996" y="1034562"/>
                      <a:pt x="379678" y="1034562"/>
                    </a:cubicBezTo>
                    <a:cubicBezTo>
                      <a:pt x="371770" y="1034562"/>
                      <a:pt x="362545" y="1033245"/>
                      <a:pt x="354638" y="1031927"/>
                    </a:cubicBezTo>
                    <a:cubicBezTo>
                      <a:pt x="346730" y="1030609"/>
                      <a:pt x="340141" y="1030609"/>
                      <a:pt x="334869" y="1030609"/>
                    </a:cubicBezTo>
                    <a:cubicBezTo>
                      <a:pt x="330915" y="1030609"/>
                      <a:pt x="328279" y="1030609"/>
                      <a:pt x="326961" y="1031927"/>
                    </a:cubicBezTo>
                    <a:cubicBezTo>
                      <a:pt x="324326" y="1033245"/>
                      <a:pt x="321690" y="1034562"/>
                      <a:pt x="319054" y="1034562"/>
                    </a:cubicBezTo>
                    <a:cubicBezTo>
                      <a:pt x="309828" y="1037198"/>
                      <a:pt x="300603" y="1041152"/>
                      <a:pt x="288742" y="1054331"/>
                    </a:cubicBezTo>
                    <a:cubicBezTo>
                      <a:pt x="283470" y="1059603"/>
                      <a:pt x="279517" y="1062239"/>
                      <a:pt x="271609" y="1062239"/>
                    </a:cubicBezTo>
                    <a:cubicBezTo>
                      <a:pt x="267655" y="1062239"/>
                      <a:pt x="263701" y="1060920"/>
                      <a:pt x="261066" y="1060920"/>
                    </a:cubicBezTo>
                    <a:cubicBezTo>
                      <a:pt x="257112" y="1059603"/>
                      <a:pt x="253158" y="1059603"/>
                      <a:pt x="249205" y="1059603"/>
                    </a:cubicBezTo>
                    <a:cubicBezTo>
                      <a:pt x="243933" y="1059603"/>
                      <a:pt x="239979" y="1060920"/>
                      <a:pt x="234708" y="1064875"/>
                    </a:cubicBezTo>
                    <a:cubicBezTo>
                      <a:pt x="228118" y="1070146"/>
                      <a:pt x="216257" y="1079372"/>
                      <a:pt x="204395" y="1089915"/>
                    </a:cubicBezTo>
                    <a:cubicBezTo>
                      <a:pt x="164858" y="1122863"/>
                      <a:pt x="150361" y="1136042"/>
                      <a:pt x="145089" y="1136042"/>
                    </a:cubicBezTo>
                    <a:close/>
                  </a:path>
                </a:pathLst>
              </a:custGeom>
              <a:grpFill/>
              <a:ln w="6350" cap="flat">
                <a:solidFill>
                  <a:srgbClr val="94C33D"/>
                </a:solid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5285781-7BE5-0070-4A51-E46511FF9279}"/>
                  </a:ext>
                </a:extLst>
              </p:cNvPr>
              <p:cNvSpPr/>
              <p:nvPr/>
            </p:nvSpPr>
            <p:spPr>
              <a:xfrm>
                <a:off x="3756160" y="7918766"/>
                <a:ext cx="1239536" cy="1141724"/>
              </a:xfrm>
              <a:custGeom>
                <a:avLst/>
                <a:gdLst>
                  <a:gd name="connsiteX0" fmla="*/ 150940 w 1239536"/>
                  <a:gd name="connsiteY0" fmla="*/ 1141725 h 1141724"/>
                  <a:gd name="connsiteX1" fmla="*/ 143033 w 1239536"/>
                  <a:gd name="connsiteY1" fmla="*/ 1136453 h 1141724"/>
                  <a:gd name="connsiteX2" fmla="*/ 141715 w 1239536"/>
                  <a:gd name="connsiteY2" fmla="*/ 1125910 h 1141724"/>
                  <a:gd name="connsiteX3" fmla="*/ 135125 w 1239536"/>
                  <a:gd name="connsiteY3" fmla="*/ 1110095 h 1141724"/>
                  <a:gd name="connsiteX4" fmla="*/ 100860 w 1239536"/>
                  <a:gd name="connsiteY4" fmla="*/ 1061332 h 1141724"/>
                  <a:gd name="connsiteX5" fmla="*/ 98224 w 1239536"/>
                  <a:gd name="connsiteY5" fmla="*/ 1053425 h 1141724"/>
                  <a:gd name="connsiteX6" fmla="*/ 92952 w 1239536"/>
                  <a:gd name="connsiteY6" fmla="*/ 1044199 h 1141724"/>
                  <a:gd name="connsiteX7" fmla="*/ 92952 w 1239536"/>
                  <a:gd name="connsiteY7" fmla="*/ 1021795 h 1141724"/>
                  <a:gd name="connsiteX8" fmla="*/ 92952 w 1239536"/>
                  <a:gd name="connsiteY8" fmla="*/ 1007298 h 1141724"/>
                  <a:gd name="connsiteX9" fmla="*/ 46825 w 1239536"/>
                  <a:gd name="connsiteY9" fmla="*/ 969078 h 1141724"/>
                  <a:gd name="connsiteX10" fmla="*/ 44190 w 1239536"/>
                  <a:gd name="connsiteY10" fmla="*/ 970396 h 1141724"/>
                  <a:gd name="connsiteX11" fmla="*/ 33646 w 1239536"/>
                  <a:gd name="connsiteY11" fmla="*/ 975668 h 1141724"/>
                  <a:gd name="connsiteX12" fmla="*/ 27056 w 1239536"/>
                  <a:gd name="connsiteY12" fmla="*/ 979621 h 1141724"/>
                  <a:gd name="connsiteX13" fmla="*/ 16513 w 1239536"/>
                  <a:gd name="connsiteY13" fmla="*/ 979621 h 1141724"/>
                  <a:gd name="connsiteX14" fmla="*/ 16513 w 1239536"/>
                  <a:gd name="connsiteY14" fmla="*/ 971714 h 1141724"/>
                  <a:gd name="connsiteX15" fmla="*/ 15195 w 1239536"/>
                  <a:gd name="connsiteY15" fmla="*/ 950627 h 1141724"/>
                  <a:gd name="connsiteX16" fmla="*/ 15195 w 1239536"/>
                  <a:gd name="connsiteY16" fmla="*/ 929541 h 1141724"/>
                  <a:gd name="connsiteX17" fmla="*/ 15195 w 1239536"/>
                  <a:gd name="connsiteY17" fmla="*/ 925587 h 1141724"/>
                  <a:gd name="connsiteX18" fmla="*/ 15195 w 1239536"/>
                  <a:gd name="connsiteY18" fmla="*/ 913726 h 1141724"/>
                  <a:gd name="connsiteX19" fmla="*/ 15195 w 1239536"/>
                  <a:gd name="connsiteY19" fmla="*/ 903182 h 1141724"/>
                  <a:gd name="connsiteX20" fmla="*/ 20467 w 1239536"/>
                  <a:gd name="connsiteY20" fmla="*/ 876824 h 1141724"/>
                  <a:gd name="connsiteX21" fmla="*/ 29692 w 1239536"/>
                  <a:gd name="connsiteY21" fmla="*/ 857055 h 1141724"/>
                  <a:gd name="connsiteX22" fmla="*/ 41554 w 1239536"/>
                  <a:gd name="connsiteY22" fmla="*/ 834651 h 1141724"/>
                  <a:gd name="connsiteX23" fmla="*/ 53415 w 1239536"/>
                  <a:gd name="connsiteY23" fmla="*/ 825425 h 1141724"/>
                  <a:gd name="connsiteX24" fmla="*/ 58686 w 1239536"/>
                  <a:gd name="connsiteY24" fmla="*/ 821472 h 1141724"/>
                  <a:gd name="connsiteX25" fmla="*/ 63958 w 1239536"/>
                  <a:gd name="connsiteY25" fmla="*/ 816200 h 1141724"/>
                  <a:gd name="connsiteX26" fmla="*/ 66594 w 1239536"/>
                  <a:gd name="connsiteY26" fmla="*/ 813564 h 1141724"/>
                  <a:gd name="connsiteX27" fmla="*/ 67912 w 1239536"/>
                  <a:gd name="connsiteY27" fmla="*/ 812246 h 1141724"/>
                  <a:gd name="connsiteX28" fmla="*/ 69230 w 1239536"/>
                  <a:gd name="connsiteY28" fmla="*/ 812246 h 1141724"/>
                  <a:gd name="connsiteX29" fmla="*/ 71865 w 1239536"/>
                  <a:gd name="connsiteY29" fmla="*/ 809611 h 1141724"/>
                  <a:gd name="connsiteX30" fmla="*/ 71865 w 1239536"/>
                  <a:gd name="connsiteY30" fmla="*/ 809611 h 1141724"/>
                  <a:gd name="connsiteX31" fmla="*/ 63958 w 1239536"/>
                  <a:gd name="connsiteY31" fmla="*/ 803021 h 1141724"/>
                  <a:gd name="connsiteX32" fmla="*/ 48143 w 1239536"/>
                  <a:gd name="connsiteY32" fmla="*/ 785888 h 1141724"/>
                  <a:gd name="connsiteX33" fmla="*/ 52097 w 1239536"/>
                  <a:gd name="connsiteY33" fmla="*/ 762166 h 1141724"/>
                  <a:gd name="connsiteX34" fmla="*/ 75819 w 1239536"/>
                  <a:gd name="connsiteY34" fmla="*/ 729218 h 1141724"/>
                  <a:gd name="connsiteX35" fmla="*/ 94270 w 1239536"/>
                  <a:gd name="connsiteY35" fmla="*/ 696270 h 1141724"/>
                  <a:gd name="connsiteX36" fmla="*/ 95588 w 1239536"/>
                  <a:gd name="connsiteY36" fmla="*/ 680455 h 1141724"/>
                  <a:gd name="connsiteX37" fmla="*/ 92952 w 1239536"/>
                  <a:gd name="connsiteY37" fmla="*/ 675184 h 1141724"/>
                  <a:gd name="connsiteX38" fmla="*/ 88998 w 1239536"/>
                  <a:gd name="connsiteY38" fmla="*/ 669912 h 1141724"/>
                  <a:gd name="connsiteX39" fmla="*/ 81091 w 1239536"/>
                  <a:gd name="connsiteY39" fmla="*/ 658051 h 1141724"/>
                  <a:gd name="connsiteX40" fmla="*/ 73183 w 1239536"/>
                  <a:gd name="connsiteY40" fmla="*/ 642236 h 1141724"/>
                  <a:gd name="connsiteX41" fmla="*/ 71865 w 1239536"/>
                  <a:gd name="connsiteY41" fmla="*/ 638282 h 1141724"/>
                  <a:gd name="connsiteX42" fmla="*/ 69230 w 1239536"/>
                  <a:gd name="connsiteY42" fmla="*/ 629057 h 1141724"/>
                  <a:gd name="connsiteX43" fmla="*/ 70548 w 1239536"/>
                  <a:gd name="connsiteY43" fmla="*/ 619831 h 1141724"/>
                  <a:gd name="connsiteX44" fmla="*/ 71865 w 1239536"/>
                  <a:gd name="connsiteY44" fmla="*/ 615877 h 1141724"/>
                  <a:gd name="connsiteX45" fmla="*/ 71865 w 1239536"/>
                  <a:gd name="connsiteY45" fmla="*/ 613241 h 1141724"/>
                  <a:gd name="connsiteX46" fmla="*/ 73183 w 1239536"/>
                  <a:gd name="connsiteY46" fmla="*/ 602698 h 1141724"/>
                  <a:gd name="connsiteX47" fmla="*/ 74501 w 1239536"/>
                  <a:gd name="connsiteY47" fmla="*/ 598745 h 1141724"/>
                  <a:gd name="connsiteX48" fmla="*/ 79773 w 1239536"/>
                  <a:gd name="connsiteY48" fmla="*/ 597426 h 1141724"/>
                  <a:gd name="connsiteX49" fmla="*/ 88998 w 1239536"/>
                  <a:gd name="connsiteY49" fmla="*/ 598745 h 1141724"/>
                  <a:gd name="connsiteX50" fmla="*/ 88998 w 1239536"/>
                  <a:gd name="connsiteY50" fmla="*/ 598745 h 1141724"/>
                  <a:gd name="connsiteX51" fmla="*/ 90316 w 1239536"/>
                  <a:gd name="connsiteY51" fmla="*/ 597426 h 1141724"/>
                  <a:gd name="connsiteX52" fmla="*/ 110085 w 1239536"/>
                  <a:gd name="connsiteY52" fmla="*/ 592155 h 1141724"/>
                  <a:gd name="connsiteX53" fmla="*/ 133807 w 1239536"/>
                  <a:gd name="connsiteY53" fmla="*/ 590837 h 1141724"/>
                  <a:gd name="connsiteX54" fmla="*/ 133807 w 1239536"/>
                  <a:gd name="connsiteY54" fmla="*/ 585566 h 1141724"/>
                  <a:gd name="connsiteX55" fmla="*/ 135125 w 1239536"/>
                  <a:gd name="connsiteY55" fmla="*/ 580294 h 1141724"/>
                  <a:gd name="connsiteX56" fmla="*/ 136443 w 1239536"/>
                  <a:gd name="connsiteY56" fmla="*/ 575022 h 1141724"/>
                  <a:gd name="connsiteX57" fmla="*/ 143033 w 1239536"/>
                  <a:gd name="connsiteY57" fmla="*/ 563161 h 1141724"/>
                  <a:gd name="connsiteX58" fmla="*/ 145669 w 1239536"/>
                  <a:gd name="connsiteY58" fmla="*/ 560525 h 1141724"/>
                  <a:gd name="connsiteX59" fmla="*/ 148305 w 1239536"/>
                  <a:gd name="connsiteY59" fmla="*/ 557889 h 1141724"/>
                  <a:gd name="connsiteX60" fmla="*/ 149623 w 1239536"/>
                  <a:gd name="connsiteY60" fmla="*/ 553935 h 1141724"/>
                  <a:gd name="connsiteX61" fmla="*/ 148305 w 1239536"/>
                  <a:gd name="connsiteY61" fmla="*/ 552618 h 1141724"/>
                  <a:gd name="connsiteX62" fmla="*/ 143033 w 1239536"/>
                  <a:gd name="connsiteY62" fmla="*/ 544710 h 1141724"/>
                  <a:gd name="connsiteX63" fmla="*/ 140397 w 1239536"/>
                  <a:gd name="connsiteY63" fmla="*/ 518352 h 1141724"/>
                  <a:gd name="connsiteX64" fmla="*/ 141715 w 1239536"/>
                  <a:gd name="connsiteY64" fmla="*/ 507808 h 1141724"/>
                  <a:gd name="connsiteX65" fmla="*/ 143033 w 1239536"/>
                  <a:gd name="connsiteY65" fmla="*/ 503855 h 1141724"/>
                  <a:gd name="connsiteX66" fmla="*/ 150940 w 1239536"/>
                  <a:gd name="connsiteY66" fmla="*/ 482768 h 1141724"/>
                  <a:gd name="connsiteX67" fmla="*/ 157530 w 1239536"/>
                  <a:gd name="connsiteY67" fmla="*/ 466953 h 1141724"/>
                  <a:gd name="connsiteX68" fmla="*/ 158848 w 1239536"/>
                  <a:gd name="connsiteY68" fmla="*/ 437959 h 1141724"/>
                  <a:gd name="connsiteX69" fmla="*/ 158848 w 1239536"/>
                  <a:gd name="connsiteY69" fmla="*/ 434006 h 1141724"/>
                  <a:gd name="connsiteX70" fmla="*/ 158848 w 1239536"/>
                  <a:gd name="connsiteY70" fmla="*/ 424780 h 1141724"/>
                  <a:gd name="connsiteX71" fmla="*/ 160166 w 1239536"/>
                  <a:gd name="connsiteY71" fmla="*/ 394468 h 1141724"/>
                  <a:gd name="connsiteX72" fmla="*/ 179934 w 1239536"/>
                  <a:gd name="connsiteY72" fmla="*/ 374699 h 1141724"/>
                  <a:gd name="connsiteX73" fmla="*/ 183888 w 1239536"/>
                  <a:gd name="connsiteY73" fmla="*/ 374699 h 1141724"/>
                  <a:gd name="connsiteX74" fmla="*/ 187842 w 1239536"/>
                  <a:gd name="connsiteY74" fmla="*/ 376017 h 1141724"/>
                  <a:gd name="connsiteX75" fmla="*/ 189160 w 1239536"/>
                  <a:gd name="connsiteY75" fmla="*/ 376017 h 1141724"/>
                  <a:gd name="connsiteX76" fmla="*/ 206293 w 1239536"/>
                  <a:gd name="connsiteY76" fmla="*/ 376017 h 1141724"/>
                  <a:gd name="connsiteX77" fmla="*/ 214200 w 1239536"/>
                  <a:gd name="connsiteY77" fmla="*/ 366791 h 1141724"/>
                  <a:gd name="connsiteX78" fmla="*/ 220790 w 1239536"/>
                  <a:gd name="connsiteY78" fmla="*/ 357566 h 1141724"/>
                  <a:gd name="connsiteX79" fmla="*/ 245830 w 1239536"/>
                  <a:gd name="connsiteY79" fmla="*/ 345705 h 1141724"/>
                  <a:gd name="connsiteX80" fmla="*/ 264281 w 1239536"/>
                  <a:gd name="connsiteY80" fmla="*/ 333844 h 1141724"/>
                  <a:gd name="connsiteX81" fmla="*/ 243194 w 1239536"/>
                  <a:gd name="connsiteY81" fmla="*/ 304849 h 1141724"/>
                  <a:gd name="connsiteX82" fmla="*/ 232651 w 1239536"/>
                  <a:gd name="connsiteY82" fmla="*/ 295625 h 1141724"/>
                  <a:gd name="connsiteX83" fmla="*/ 197067 w 1239536"/>
                  <a:gd name="connsiteY83" fmla="*/ 273220 h 1141724"/>
                  <a:gd name="connsiteX84" fmla="*/ 194432 w 1239536"/>
                  <a:gd name="connsiteY84" fmla="*/ 273220 h 1141724"/>
                  <a:gd name="connsiteX85" fmla="*/ 174663 w 1239536"/>
                  <a:gd name="connsiteY85" fmla="*/ 281127 h 1141724"/>
                  <a:gd name="connsiteX86" fmla="*/ 172027 w 1239536"/>
                  <a:gd name="connsiteY86" fmla="*/ 282445 h 1141724"/>
                  <a:gd name="connsiteX87" fmla="*/ 170709 w 1239536"/>
                  <a:gd name="connsiteY87" fmla="*/ 283763 h 1141724"/>
                  <a:gd name="connsiteX88" fmla="*/ 148305 w 1239536"/>
                  <a:gd name="connsiteY88" fmla="*/ 292989 h 1141724"/>
                  <a:gd name="connsiteX89" fmla="*/ 133807 w 1239536"/>
                  <a:gd name="connsiteY89" fmla="*/ 289035 h 1141724"/>
                  <a:gd name="connsiteX90" fmla="*/ 127218 w 1239536"/>
                  <a:gd name="connsiteY90" fmla="*/ 286399 h 1141724"/>
                  <a:gd name="connsiteX91" fmla="*/ 111403 w 1239536"/>
                  <a:gd name="connsiteY91" fmla="*/ 289035 h 1141724"/>
                  <a:gd name="connsiteX92" fmla="*/ 102178 w 1239536"/>
                  <a:gd name="connsiteY92" fmla="*/ 291670 h 1141724"/>
                  <a:gd name="connsiteX93" fmla="*/ 74501 w 1239536"/>
                  <a:gd name="connsiteY93" fmla="*/ 275856 h 1141724"/>
                  <a:gd name="connsiteX94" fmla="*/ 71865 w 1239536"/>
                  <a:gd name="connsiteY94" fmla="*/ 270584 h 1141724"/>
                  <a:gd name="connsiteX95" fmla="*/ 65276 w 1239536"/>
                  <a:gd name="connsiteY95" fmla="*/ 260041 h 1141724"/>
                  <a:gd name="connsiteX96" fmla="*/ 50779 w 1239536"/>
                  <a:gd name="connsiteY96" fmla="*/ 263994 h 1141724"/>
                  <a:gd name="connsiteX97" fmla="*/ 44190 w 1239536"/>
                  <a:gd name="connsiteY97" fmla="*/ 266630 h 1141724"/>
                  <a:gd name="connsiteX98" fmla="*/ 12559 w 1239536"/>
                  <a:gd name="connsiteY98" fmla="*/ 271902 h 1141724"/>
                  <a:gd name="connsiteX99" fmla="*/ 4652 w 1239536"/>
                  <a:gd name="connsiteY99" fmla="*/ 271902 h 1141724"/>
                  <a:gd name="connsiteX100" fmla="*/ 4652 w 1239536"/>
                  <a:gd name="connsiteY100" fmla="*/ 261358 h 1141724"/>
                  <a:gd name="connsiteX101" fmla="*/ 5970 w 1239536"/>
                  <a:gd name="connsiteY101" fmla="*/ 258722 h 1141724"/>
                  <a:gd name="connsiteX102" fmla="*/ 17831 w 1239536"/>
                  <a:gd name="connsiteY102" fmla="*/ 212595 h 1141724"/>
                  <a:gd name="connsiteX103" fmla="*/ 17831 w 1239536"/>
                  <a:gd name="connsiteY103" fmla="*/ 204688 h 1141724"/>
                  <a:gd name="connsiteX104" fmla="*/ 21785 w 1239536"/>
                  <a:gd name="connsiteY104" fmla="*/ 180966 h 1141724"/>
                  <a:gd name="connsiteX105" fmla="*/ 23103 w 1239536"/>
                  <a:gd name="connsiteY105" fmla="*/ 179648 h 1141724"/>
                  <a:gd name="connsiteX106" fmla="*/ 21785 w 1239536"/>
                  <a:gd name="connsiteY106" fmla="*/ 179648 h 1141724"/>
                  <a:gd name="connsiteX107" fmla="*/ 9924 w 1239536"/>
                  <a:gd name="connsiteY107" fmla="*/ 167787 h 1141724"/>
                  <a:gd name="connsiteX108" fmla="*/ 12559 w 1239536"/>
                  <a:gd name="connsiteY108" fmla="*/ 158561 h 1141724"/>
                  <a:gd name="connsiteX109" fmla="*/ 16513 w 1239536"/>
                  <a:gd name="connsiteY109" fmla="*/ 142746 h 1141724"/>
                  <a:gd name="connsiteX110" fmla="*/ 2016 w 1239536"/>
                  <a:gd name="connsiteY110" fmla="*/ 134839 h 1141724"/>
                  <a:gd name="connsiteX111" fmla="*/ 3334 w 1239536"/>
                  <a:gd name="connsiteY111" fmla="*/ 112434 h 1141724"/>
                  <a:gd name="connsiteX112" fmla="*/ 4652 w 1239536"/>
                  <a:gd name="connsiteY112" fmla="*/ 108481 h 1141724"/>
                  <a:gd name="connsiteX113" fmla="*/ 4652 w 1239536"/>
                  <a:gd name="connsiteY113" fmla="*/ 107162 h 1141724"/>
                  <a:gd name="connsiteX114" fmla="*/ 33646 w 1239536"/>
                  <a:gd name="connsiteY114" fmla="*/ 66307 h 1141724"/>
                  <a:gd name="connsiteX115" fmla="*/ 57369 w 1239536"/>
                  <a:gd name="connsiteY115" fmla="*/ 58400 h 1141724"/>
                  <a:gd name="connsiteX116" fmla="*/ 90316 w 1239536"/>
                  <a:gd name="connsiteY116" fmla="*/ 43903 h 1141724"/>
                  <a:gd name="connsiteX117" fmla="*/ 154894 w 1239536"/>
                  <a:gd name="connsiteY117" fmla="*/ 1729 h 1141724"/>
                  <a:gd name="connsiteX118" fmla="*/ 161484 w 1239536"/>
                  <a:gd name="connsiteY118" fmla="*/ 3048 h 1141724"/>
                  <a:gd name="connsiteX119" fmla="*/ 177298 w 1239536"/>
                  <a:gd name="connsiteY119" fmla="*/ 1729 h 1141724"/>
                  <a:gd name="connsiteX120" fmla="*/ 178616 w 1239536"/>
                  <a:gd name="connsiteY120" fmla="*/ 1729 h 1141724"/>
                  <a:gd name="connsiteX121" fmla="*/ 198385 w 1239536"/>
                  <a:gd name="connsiteY121" fmla="*/ 412 h 1141724"/>
                  <a:gd name="connsiteX122" fmla="*/ 222108 w 1239536"/>
                  <a:gd name="connsiteY122" fmla="*/ 9637 h 1141724"/>
                  <a:gd name="connsiteX123" fmla="*/ 239241 w 1239536"/>
                  <a:gd name="connsiteY123" fmla="*/ 20180 h 1141724"/>
                  <a:gd name="connsiteX124" fmla="*/ 245830 w 1239536"/>
                  <a:gd name="connsiteY124" fmla="*/ 18863 h 1141724"/>
                  <a:gd name="connsiteX125" fmla="*/ 285368 w 1239536"/>
                  <a:gd name="connsiteY125" fmla="*/ 20180 h 1141724"/>
                  <a:gd name="connsiteX126" fmla="*/ 305136 w 1239536"/>
                  <a:gd name="connsiteY126" fmla="*/ 22816 h 1141724"/>
                  <a:gd name="connsiteX127" fmla="*/ 330177 w 1239536"/>
                  <a:gd name="connsiteY127" fmla="*/ 17544 h 1141724"/>
                  <a:gd name="connsiteX128" fmla="*/ 378939 w 1239536"/>
                  <a:gd name="connsiteY128" fmla="*/ 18863 h 1141724"/>
                  <a:gd name="connsiteX129" fmla="*/ 410569 w 1239536"/>
                  <a:gd name="connsiteY129" fmla="*/ 25452 h 1141724"/>
                  <a:gd name="connsiteX130" fmla="*/ 419795 w 1239536"/>
                  <a:gd name="connsiteY130" fmla="*/ 25452 h 1141724"/>
                  <a:gd name="connsiteX131" fmla="*/ 444835 w 1239536"/>
                  <a:gd name="connsiteY131" fmla="*/ 32042 h 1141724"/>
                  <a:gd name="connsiteX132" fmla="*/ 447471 w 1239536"/>
                  <a:gd name="connsiteY132" fmla="*/ 33359 h 1141724"/>
                  <a:gd name="connsiteX133" fmla="*/ 455378 w 1239536"/>
                  <a:gd name="connsiteY133" fmla="*/ 37313 h 1141724"/>
                  <a:gd name="connsiteX134" fmla="*/ 456696 w 1239536"/>
                  <a:gd name="connsiteY134" fmla="*/ 37313 h 1141724"/>
                  <a:gd name="connsiteX135" fmla="*/ 483055 w 1239536"/>
                  <a:gd name="connsiteY135" fmla="*/ 46539 h 1141724"/>
                  <a:gd name="connsiteX136" fmla="*/ 501505 w 1239536"/>
                  <a:gd name="connsiteY136" fmla="*/ 49175 h 1141724"/>
                  <a:gd name="connsiteX137" fmla="*/ 504141 w 1239536"/>
                  <a:gd name="connsiteY137" fmla="*/ 49175 h 1141724"/>
                  <a:gd name="connsiteX138" fmla="*/ 516002 w 1239536"/>
                  <a:gd name="connsiteY138" fmla="*/ 50492 h 1141724"/>
                  <a:gd name="connsiteX139" fmla="*/ 517320 w 1239536"/>
                  <a:gd name="connsiteY139" fmla="*/ 50492 h 1141724"/>
                  <a:gd name="connsiteX140" fmla="*/ 566083 w 1239536"/>
                  <a:gd name="connsiteY140" fmla="*/ 39949 h 1141724"/>
                  <a:gd name="connsiteX141" fmla="*/ 567401 w 1239536"/>
                  <a:gd name="connsiteY141" fmla="*/ 39949 h 1141724"/>
                  <a:gd name="connsiteX142" fmla="*/ 571355 w 1239536"/>
                  <a:gd name="connsiteY142" fmla="*/ 39949 h 1141724"/>
                  <a:gd name="connsiteX143" fmla="*/ 606938 w 1239536"/>
                  <a:gd name="connsiteY143" fmla="*/ 64990 h 1141724"/>
                  <a:gd name="connsiteX144" fmla="*/ 606938 w 1239536"/>
                  <a:gd name="connsiteY144" fmla="*/ 68943 h 1141724"/>
                  <a:gd name="connsiteX145" fmla="*/ 613528 w 1239536"/>
                  <a:gd name="connsiteY145" fmla="*/ 64990 h 1141724"/>
                  <a:gd name="connsiteX146" fmla="*/ 614846 w 1239536"/>
                  <a:gd name="connsiteY146" fmla="*/ 63671 h 1141724"/>
                  <a:gd name="connsiteX147" fmla="*/ 616164 w 1239536"/>
                  <a:gd name="connsiteY147" fmla="*/ 62354 h 1141724"/>
                  <a:gd name="connsiteX148" fmla="*/ 617482 w 1239536"/>
                  <a:gd name="connsiteY148" fmla="*/ 62354 h 1141724"/>
                  <a:gd name="connsiteX149" fmla="*/ 643840 w 1239536"/>
                  <a:gd name="connsiteY149" fmla="*/ 53128 h 1141724"/>
                  <a:gd name="connsiteX150" fmla="*/ 668881 w 1239536"/>
                  <a:gd name="connsiteY150" fmla="*/ 61035 h 1141724"/>
                  <a:gd name="connsiteX151" fmla="*/ 684695 w 1239536"/>
                  <a:gd name="connsiteY151" fmla="*/ 71579 h 1141724"/>
                  <a:gd name="connsiteX152" fmla="*/ 708418 w 1239536"/>
                  <a:gd name="connsiteY152" fmla="*/ 84758 h 1141724"/>
                  <a:gd name="connsiteX153" fmla="*/ 715007 w 1239536"/>
                  <a:gd name="connsiteY153" fmla="*/ 82122 h 1141724"/>
                  <a:gd name="connsiteX154" fmla="*/ 725551 w 1239536"/>
                  <a:gd name="connsiteY154" fmla="*/ 71579 h 1141724"/>
                  <a:gd name="connsiteX155" fmla="*/ 729505 w 1239536"/>
                  <a:gd name="connsiteY155" fmla="*/ 67625 h 1141724"/>
                  <a:gd name="connsiteX156" fmla="*/ 732140 w 1239536"/>
                  <a:gd name="connsiteY156" fmla="*/ 64990 h 1141724"/>
                  <a:gd name="connsiteX157" fmla="*/ 737412 w 1239536"/>
                  <a:gd name="connsiteY157" fmla="*/ 64990 h 1141724"/>
                  <a:gd name="connsiteX158" fmla="*/ 742684 w 1239536"/>
                  <a:gd name="connsiteY158" fmla="*/ 66307 h 1141724"/>
                  <a:gd name="connsiteX159" fmla="*/ 762452 w 1239536"/>
                  <a:gd name="connsiteY159" fmla="*/ 74214 h 1141724"/>
                  <a:gd name="connsiteX160" fmla="*/ 794082 w 1239536"/>
                  <a:gd name="connsiteY160" fmla="*/ 111117 h 1141724"/>
                  <a:gd name="connsiteX161" fmla="*/ 808579 w 1239536"/>
                  <a:gd name="connsiteY161" fmla="*/ 130885 h 1141724"/>
                  <a:gd name="connsiteX162" fmla="*/ 825712 w 1239536"/>
                  <a:gd name="connsiteY162" fmla="*/ 138793 h 1141724"/>
                  <a:gd name="connsiteX163" fmla="*/ 854706 w 1239536"/>
                  <a:gd name="connsiteY163" fmla="*/ 151972 h 1141724"/>
                  <a:gd name="connsiteX164" fmla="*/ 891608 w 1239536"/>
                  <a:gd name="connsiteY164" fmla="*/ 177012 h 1141724"/>
                  <a:gd name="connsiteX165" fmla="*/ 904787 w 1239536"/>
                  <a:gd name="connsiteY165" fmla="*/ 184920 h 1141724"/>
                  <a:gd name="connsiteX166" fmla="*/ 915330 w 1239536"/>
                  <a:gd name="connsiteY166" fmla="*/ 191509 h 1141724"/>
                  <a:gd name="connsiteX167" fmla="*/ 924556 w 1239536"/>
                  <a:gd name="connsiteY167" fmla="*/ 186237 h 1141724"/>
                  <a:gd name="connsiteX168" fmla="*/ 929827 w 1239536"/>
                  <a:gd name="connsiteY168" fmla="*/ 182284 h 1141724"/>
                  <a:gd name="connsiteX169" fmla="*/ 956186 w 1239536"/>
                  <a:gd name="connsiteY169" fmla="*/ 174376 h 1141724"/>
                  <a:gd name="connsiteX170" fmla="*/ 964093 w 1239536"/>
                  <a:gd name="connsiteY170" fmla="*/ 173058 h 1141724"/>
                  <a:gd name="connsiteX171" fmla="*/ 994405 w 1239536"/>
                  <a:gd name="connsiteY171" fmla="*/ 173058 h 1141724"/>
                  <a:gd name="connsiteX172" fmla="*/ 1028671 w 1239536"/>
                  <a:gd name="connsiteY172" fmla="*/ 199416 h 1141724"/>
                  <a:gd name="connsiteX173" fmla="*/ 1049757 w 1239536"/>
                  <a:gd name="connsiteY173" fmla="*/ 221821 h 1141724"/>
                  <a:gd name="connsiteX174" fmla="*/ 1066890 w 1239536"/>
                  <a:gd name="connsiteY174" fmla="*/ 235000 h 1141724"/>
                  <a:gd name="connsiteX175" fmla="*/ 1069526 w 1239536"/>
                  <a:gd name="connsiteY175" fmla="*/ 236318 h 1141724"/>
                  <a:gd name="connsiteX176" fmla="*/ 1078752 w 1239536"/>
                  <a:gd name="connsiteY176" fmla="*/ 241590 h 1141724"/>
                  <a:gd name="connsiteX177" fmla="*/ 1080069 w 1239536"/>
                  <a:gd name="connsiteY177" fmla="*/ 241590 h 1141724"/>
                  <a:gd name="connsiteX178" fmla="*/ 1087977 w 1239536"/>
                  <a:gd name="connsiteY178" fmla="*/ 238954 h 1141724"/>
                  <a:gd name="connsiteX179" fmla="*/ 1098520 w 1239536"/>
                  <a:gd name="connsiteY179" fmla="*/ 235000 h 1141724"/>
                  <a:gd name="connsiteX180" fmla="*/ 1103792 w 1239536"/>
                  <a:gd name="connsiteY180" fmla="*/ 233682 h 1141724"/>
                  <a:gd name="connsiteX181" fmla="*/ 1131468 w 1239536"/>
                  <a:gd name="connsiteY181" fmla="*/ 231046 h 1141724"/>
                  <a:gd name="connsiteX182" fmla="*/ 1148601 w 1239536"/>
                  <a:gd name="connsiteY182" fmla="*/ 238954 h 1141724"/>
                  <a:gd name="connsiteX183" fmla="*/ 1156509 w 1239536"/>
                  <a:gd name="connsiteY183" fmla="*/ 242908 h 1141724"/>
                  <a:gd name="connsiteX184" fmla="*/ 1163098 w 1239536"/>
                  <a:gd name="connsiteY184" fmla="*/ 237636 h 1141724"/>
                  <a:gd name="connsiteX185" fmla="*/ 1177595 w 1239536"/>
                  <a:gd name="connsiteY185" fmla="*/ 228411 h 1141724"/>
                  <a:gd name="connsiteX186" fmla="*/ 1209225 w 1239536"/>
                  <a:gd name="connsiteY186" fmla="*/ 232364 h 1141724"/>
                  <a:gd name="connsiteX187" fmla="*/ 1210543 w 1239536"/>
                  <a:gd name="connsiteY187" fmla="*/ 232364 h 1141724"/>
                  <a:gd name="connsiteX188" fmla="*/ 1219768 w 1239536"/>
                  <a:gd name="connsiteY188" fmla="*/ 235000 h 1141724"/>
                  <a:gd name="connsiteX189" fmla="*/ 1227676 w 1239536"/>
                  <a:gd name="connsiteY189" fmla="*/ 236318 h 1141724"/>
                  <a:gd name="connsiteX190" fmla="*/ 1239537 w 1239536"/>
                  <a:gd name="connsiteY190" fmla="*/ 238954 h 1141724"/>
                  <a:gd name="connsiteX191" fmla="*/ 1235583 w 1239536"/>
                  <a:gd name="connsiteY191" fmla="*/ 248179 h 1141724"/>
                  <a:gd name="connsiteX192" fmla="*/ 1219768 w 1239536"/>
                  <a:gd name="connsiteY192" fmla="*/ 267948 h 1141724"/>
                  <a:gd name="connsiteX193" fmla="*/ 1217133 w 1239536"/>
                  <a:gd name="connsiteY193" fmla="*/ 292989 h 1141724"/>
                  <a:gd name="connsiteX194" fmla="*/ 1203954 w 1239536"/>
                  <a:gd name="connsiteY194" fmla="*/ 323300 h 1141724"/>
                  <a:gd name="connsiteX195" fmla="*/ 1192092 w 1239536"/>
                  <a:gd name="connsiteY195" fmla="*/ 332526 h 1141724"/>
                  <a:gd name="connsiteX196" fmla="*/ 1144647 w 1239536"/>
                  <a:gd name="connsiteY196" fmla="*/ 361520 h 1141724"/>
                  <a:gd name="connsiteX197" fmla="*/ 1143329 w 1239536"/>
                  <a:gd name="connsiteY197" fmla="*/ 361520 h 1141724"/>
                  <a:gd name="connsiteX198" fmla="*/ 1110382 w 1239536"/>
                  <a:gd name="connsiteY198" fmla="*/ 374699 h 1141724"/>
                  <a:gd name="connsiteX199" fmla="*/ 1109064 w 1239536"/>
                  <a:gd name="connsiteY199" fmla="*/ 377335 h 1141724"/>
                  <a:gd name="connsiteX200" fmla="*/ 1076116 w 1239536"/>
                  <a:gd name="connsiteY200" fmla="*/ 408965 h 1141724"/>
                  <a:gd name="connsiteX201" fmla="*/ 997041 w 1239536"/>
                  <a:gd name="connsiteY201" fmla="*/ 434006 h 1141724"/>
                  <a:gd name="connsiteX202" fmla="*/ 983862 w 1239536"/>
                  <a:gd name="connsiteY202" fmla="*/ 439277 h 1141724"/>
                  <a:gd name="connsiteX203" fmla="*/ 961457 w 1239536"/>
                  <a:gd name="connsiteY203" fmla="*/ 453774 h 1141724"/>
                  <a:gd name="connsiteX204" fmla="*/ 945642 w 1239536"/>
                  <a:gd name="connsiteY204" fmla="*/ 470907 h 1141724"/>
                  <a:gd name="connsiteX205" fmla="*/ 937735 w 1239536"/>
                  <a:gd name="connsiteY205" fmla="*/ 480132 h 1141724"/>
                  <a:gd name="connsiteX206" fmla="*/ 924556 w 1239536"/>
                  <a:gd name="connsiteY206" fmla="*/ 522305 h 1141724"/>
                  <a:gd name="connsiteX207" fmla="*/ 908741 w 1239536"/>
                  <a:gd name="connsiteY207" fmla="*/ 530213 h 1141724"/>
                  <a:gd name="connsiteX208" fmla="*/ 866568 w 1239536"/>
                  <a:gd name="connsiteY208" fmla="*/ 557889 h 1141724"/>
                  <a:gd name="connsiteX209" fmla="*/ 817805 w 1239536"/>
                  <a:gd name="connsiteY209" fmla="*/ 629057 h 1141724"/>
                  <a:gd name="connsiteX210" fmla="*/ 791446 w 1239536"/>
                  <a:gd name="connsiteY210" fmla="*/ 688363 h 1141724"/>
                  <a:gd name="connsiteX211" fmla="*/ 794082 w 1239536"/>
                  <a:gd name="connsiteY211" fmla="*/ 702859 h 1141724"/>
                  <a:gd name="connsiteX212" fmla="*/ 809897 w 1239536"/>
                  <a:gd name="connsiteY212" fmla="*/ 738443 h 1141724"/>
                  <a:gd name="connsiteX213" fmla="*/ 820441 w 1239536"/>
                  <a:gd name="connsiteY213" fmla="*/ 759530 h 1141724"/>
                  <a:gd name="connsiteX214" fmla="*/ 799354 w 1239536"/>
                  <a:gd name="connsiteY214" fmla="*/ 789842 h 1141724"/>
                  <a:gd name="connsiteX215" fmla="*/ 771678 w 1239536"/>
                  <a:gd name="connsiteY215" fmla="*/ 810928 h 1141724"/>
                  <a:gd name="connsiteX216" fmla="*/ 745319 w 1239536"/>
                  <a:gd name="connsiteY216" fmla="*/ 835969 h 1141724"/>
                  <a:gd name="connsiteX217" fmla="*/ 740048 w 1239536"/>
                  <a:gd name="connsiteY217" fmla="*/ 841240 h 1141724"/>
                  <a:gd name="connsiteX218" fmla="*/ 722915 w 1239536"/>
                  <a:gd name="connsiteY218" fmla="*/ 867599 h 1141724"/>
                  <a:gd name="connsiteX219" fmla="*/ 713689 w 1239536"/>
                  <a:gd name="connsiteY219" fmla="*/ 874188 h 1141724"/>
                  <a:gd name="connsiteX220" fmla="*/ 693921 w 1239536"/>
                  <a:gd name="connsiteY220" fmla="*/ 903182 h 1141724"/>
                  <a:gd name="connsiteX221" fmla="*/ 693921 w 1239536"/>
                  <a:gd name="connsiteY221" fmla="*/ 904500 h 1141724"/>
                  <a:gd name="connsiteX222" fmla="*/ 701828 w 1239536"/>
                  <a:gd name="connsiteY222" fmla="*/ 930858 h 1141724"/>
                  <a:gd name="connsiteX223" fmla="*/ 687331 w 1239536"/>
                  <a:gd name="connsiteY223" fmla="*/ 938766 h 1141724"/>
                  <a:gd name="connsiteX224" fmla="*/ 684695 w 1239536"/>
                  <a:gd name="connsiteY224" fmla="*/ 938766 h 1141724"/>
                  <a:gd name="connsiteX225" fmla="*/ 670198 w 1239536"/>
                  <a:gd name="connsiteY225" fmla="*/ 936130 h 1141724"/>
                  <a:gd name="connsiteX226" fmla="*/ 655701 w 1239536"/>
                  <a:gd name="connsiteY226" fmla="*/ 936130 h 1141724"/>
                  <a:gd name="connsiteX227" fmla="*/ 646476 w 1239536"/>
                  <a:gd name="connsiteY227" fmla="*/ 944037 h 1141724"/>
                  <a:gd name="connsiteX228" fmla="*/ 606938 w 1239536"/>
                  <a:gd name="connsiteY228" fmla="*/ 967761 h 1141724"/>
                  <a:gd name="connsiteX229" fmla="*/ 573991 w 1239536"/>
                  <a:gd name="connsiteY229" fmla="*/ 991483 h 1141724"/>
                  <a:gd name="connsiteX230" fmla="*/ 533135 w 1239536"/>
                  <a:gd name="connsiteY230" fmla="*/ 1042881 h 1141724"/>
                  <a:gd name="connsiteX231" fmla="*/ 525228 w 1239536"/>
                  <a:gd name="connsiteY231" fmla="*/ 1041563 h 1141724"/>
                  <a:gd name="connsiteX232" fmla="*/ 521274 w 1239536"/>
                  <a:gd name="connsiteY232" fmla="*/ 1040246 h 1141724"/>
                  <a:gd name="connsiteX233" fmla="*/ 514684 w 1239536"/>
                  <a:gd name="connsiteY233" fmla="*/ 1037610 h 1141724"/>
                  <a:gd name="connsiteX234" fmla="*/ 501505 w 1239536"/>
                  <a:gd name="connsiteY234" fmla="*/ 1041563 h 1141724"/>
                  <a:gd name="connsiteX235" fmla="*/ 494916 w 1239536"/>
                  <a:gd name="connsiteY235" fmla="*/ 1044199 h 1141724"/>
                  <a:gd name="connsiteX236" fmla="*/ 493598 w 1239536"/>
                  <a:gd name="connsiteY236" fmla="*/ 1044199 h 1141724"/>
                  <a:gd name="connsiteX237" fmla="*/ 455378 w 1239536"/>
                  <a:gd name="connsiteY237" fmla="*/ 1053425 h 1141724"/>
                  <a:gd name="connsiteX238" fmla="*/ 444835 w 1239536"/>
                  <a:gd name="connsiteY238" fmla="*/ 1052107 h 1141724"/>
                  <a:gd name="connsiteX239" fmla="*/ 432974 w 1239536"/>
                  <a:gd name="connsiteY239" fmla="*/ 1050789 h 1141724"/>
                  <a:gd name="connsiteX240" fmla="*/ 430338 w 1239536"/>
                  <a:gd name="connsiteY240" fmla="*/ 1050789 h 1141724"/>
                  <a:gd name="connsiteX241" fmla="*/ 390801 w 1239536"/>
                  <a:gd name="connsiteY241" fmla="*/ 1048153 h 1141724"/>
                  <a:gd name="connsiteX242" fmla="*/ 357853 w 1239536"/>
                  <a:gd name="connsiteY242" fmla="*/ 1046835 h 1141724"/>
                  <a:gd name="connsiteX243" fmla="*/ 355217 w 1239536"/>
                  <a:gd name="connsiteY243" fmla="*/ 1046835 h 1141724"/>
                  <a:gd name="connsiteX244" fmla="*/ 338084 w 1239536"/>
                  <a:gd name="connsiteY244" fmla="*/ 1045517 h 1141724"/>
                  <a:gd name="connsiteX245" fmla="*/ 332813 w 1239536"/>
                  <a:gd name="connsiteY245" fmla="*/ 1045517 h 1141724"/>
                  <a:gd name="connsiteX246" fmla="*/ 323587 w 1239536"/>
                  <a:gd name="connsiteY246" fmla="*/ 1048153 h 1141724"/>
                  <a:gd name="connsiteX247" fmla="*/ 295911 w 1239536"/>
                  <a:gd name="connsiteY247" fmla="*/ 1066604 h 1141724"/>
                  <a:gd name="connsiteX248" fmla="*/ 276142 w 1239536"/>
                  <a:gd name="connsiteY248" fmla="*/ 1077147 h 1141724"/>
                  <a:gd name="connsiteX249" fmla="*/ 264281 w 1239536"/>
                  <a:gd name="connsiteY249" fmla="*/ 1075829 h 1141724"/>
                  <a:gd name="connsiteX250" fmla="*/ 243194 w 1239536"/>
                  <a:gd name="connsiteY250" fmla="*/ 1078465 h 1141724"/>
                  <a:gd name="connsiteX251" fmla="*/ 212882 w 1239536"/>
                  <a:gd name="connsiteY251" fmla="*/ 1103506 h 1141724"/>
                  <a:gd name="connsiteX252" fmla="*/ 150940 w 1239536"/>
                  <a:gd name="connsiteY252" fmla="*/ 1141725 h 1141724"/>
                  <a:gd name="connsiteX253" fmla="*/ 48143 w 1239536"/>
                  <a:gd name="connsiteY253" fmla="*/ 958535 h 1141724"/>
                  <a:gd name="connsiteX254" fmla="*/ 102178 w 1239536"/>
                  <a:gd name="connsiteY254" fmla="*/ 1002026 h 1141724"/>
                  <a:gd name="connsiteX255" fmla="*/ 102178 w 1239536"/>
                  <a:gd name="connsiteY255" fmla="*/ 1023112 h 1141724"/>
                  <a:gd name="connsiteX256" fmla="*/ 102178 w 1239536"/>
                  <a:gd name="connsiteY256" fmla="*/ 1040246 h 1141724"/>
                  <a:gd name="connsiteX257" fmla="*/ 106131 w 1239536"/>
                  <a:gd name="connsiteY257" fmla="*/ 1046835 h 1141724"/>
                  <a:gd name="connsiteX258" fmla="*/ 110085 w 1239536"/>
                  <a:gd name="connsiteY258" fmla="*/ 1060015 h 1141724"/>
                  <a:gd name="connsiteX259" fmla="*/ 139079 w 1239536"/>
                  <a:gd name="connsiteY259" fmla="*/ 1100870 h 1141724"/>
                  <a:gd name="connsiteX260" fmla="*/ 150940 w 1239536"/>
                  <a:gd name="connsiteY260" fmla="*/ 1125910 h 1141724"/>
                  <a:gd name="connsiteX261" fmla="*/ 150940 w 1239536"/>
                  <a:gd name="connsiteY261" fmla="*/ 1132500 h 1141724"/>
                  <a:gd name="connsiteX262" fmla="*/ 207611 w 1239536"/>
                  <a:gd name="connsiteY262" fmla="*/ 1087690 h 1141724"/>
                  <a:gd name="connsiteX263" fmla="*/ 237923 w 1239536"/>
                  <a:gd name="connsiteY263" fmla="*/ 1062650 h 1141724"/>
                  <a:gd name="connsiteX264" fmla="*/ 255056 w 1239536"/>
                  <a:gd name="connsiteY264" fmla="*/ 1056060 h 1141724"/>
                  <a:gd name="connsiteX265" fmla="*/ 266917 w 1239536"/>
                  <a:gd name="connsiteY265" fmla="*/ 1057379 h 1141724"/>
                  <a:gd name="connsiteX266" fmla="*/ 277460 w 1239536"/>
                  <a:gd name="connsiteY266" fmla="*/ 1058696 h 1141724"/>
                  <a:gd name="connsiteX267" fmla="*/ 290639 w 1239536"/>
                  <a:gd name="connsiteY267" fmla="*/ 1052107 h 1141724"/>
                  <a:gd name="connsiteX268" fmla="*/ 322269 w 1239536"/>
                  <a:gd name="connsiteY268" fmla="*/ 1031020 h 1141724"/>
                  <a:gd name="connsiteX269" fmla="*/ 330177 w 1239536"/>
                  <a:gd name="connsiteY269" fmla="*/ 1028384 h 1141724"/>
                  <a:gd name="connsiteX270" fmla="*/ 359171 w 1239536"/>
                  <a:gd name="connsiteY270" fmla="*/ 1028384 h 1141724"/>
                  <a:gd name="connsiteX271" fmla="*/ 361806 w 1239536"/>
                  <a:gd name="connsiteY271" fmla="*/ 1028384 h 1141724"/>
                  <a:gd name="connsiteX272" fmla="*/ 392119 w 1239536"/>
                  <a:gd name="connsiteY272" fmla="*/ 1029702 h 1141724"/>
                  <a:gd name="connsiteX273" fmla="*/ 434292 w 1239536"/>
                  <a:gd name="connsiteY273" fmla="*/ 1032338 h 1141724"/>
                  <a:gd name="connsiteX274" fmla="*/ 436928 w 1239536"/>
                  <a:gd name="connsiteY274" fmla="*/ 1032338 h 1141724"/>
                  <a:gd name="connsiteX275" fmla="*/ 448789 w 1239536"/>
                  <a:gd name="connsiteY275" fmla="*/ 1033656 h 1141724"/>
                  <a:gd name="connsiteX276" fmla="*/ 458014 w 1239536"/>
                  <a:gd name="connsiteY276" fmla="*/ 1033656 h 1141724"/>
                  <a:gd name="connsiteX277" fmla="*/ 493598 w 1239536"/>
                  <a:gd name="connsiteY277" fmla="*/ 1025748 h 1141724"/>
                  <a:gd name="connsiteX278" fmla="*/ 501505 w 1239536"/>
                  <a:gd name="connsiteY278" fmla="*/ 1023112 h 1141724"/>
                  <a:gd name="connsiteX279" fmla="*/ 518638 w 1239536"/>
                  <a:gd name="connsiteY279" fmla="*/ 1019159 h 1141724"/>
                  <a:gd name="connsiteX280" fmla="*/ 530500 w 1239536"/>
                  <a:gd name="connsiteY280" fmla="*/ 1023112 h 1141724"/>
                  <a:gd name="connsiteX281" fmla="*/ 534453 w 1239536"/>
                  <a:gd name="connsiteY281" fmla="*/ 1024431 h 1141724"/>
                  <a:gd name="connsiteX282" fmla="*/ 570037 w 1239536"/>
                  <a:gd name="connsiteY282" fmla="*/ 979621 h 1141724"/>
                  <a:gd name="connsiteX283" fmla="*/ 610892 w 1239536"/>
                  <a:gd name="connsiteY283" fmla="*/ 950627 h 1141724"/>
                  <a:gd name="connsiteX284" fmla="*/ 643840 w 1239536"/>
                  <a:gd name="connsiteY284" fmla="*/ 929541 h 1141724"/>
                  <a:gd name="connsiteX285" fmla="*/ 653065 w 1239536"/>
                  <a:gd name="connsiteY285" fmla="*/ 921634 h 1141724"/>
                  <a:gd name="connsiteX286" fmla="*/ 676788 w 1239536"/>
                  <a:gd name="connsiteY286" fmla="*/ 920315 h 1141724"/>
                  <a:gd name="connsiteX287" fmla="*/ 688649 w 1239536"/>
                  <a:gd name="connsiteY287" fmla="*/ 922951 h 1141724"/>
                  <a:gd name="connsiteX288" fmla="*/ 695239 w 1239536"/>
                  <a:gd name="connsiteY288" fmla="*/ 920315 h 1141724"/>
                  <a:gd name="connsiteX289" fmla="*/ 688649 w 1239536"/>
                  <a:gd name="connsiteY289" fmla="*/ 903182 h 1141724"/>
                  <a:gd name="connsiteX290" fmla="*/ 686013 w 1239536"/>
                  <a:gd name="connsiteY290" fmla="*/ 893957 h 1141724"/>
                  <a:gd name="connsiteX291" fmla="*/ 708418 w 1239536"/>
                  <a:gd name="connsiteY291" fmla="*/ 858373 h 1141724"/>
                  <a:gd name="connsiteX292" fmla="*/ 717643 w 1239536"/>
                  <a:gd name="connsiteY292" fmla="*/ 851783 h 1141724"/>
                  <a:gd name="connsiteX293" fmla="*/ 730822 w 1239536"/>
                  <a:gd name="connsiteY293" fmla="*/ 834651 h 1141724"/>
                  <a:gd name="connsiteX294" fmla="*/ 744001 w 1239536"/>
                  <a:gd name="connsiteY294" fmla="*/ 818836 h 1141724"/>
                  <a:gd name="connsiteX295" fmla="*/ 763770 w 1239536"/>
                  <a:gd name="connsiteY295" fmla="*/ 797749 h 1141724"/>
                  <a:gd name="connsiteX296" fmla="*/ 796718 w 1239536"/>
                  <a:gd name="connsiteY296" fmla="*/ 772709 h 1141724"/>
                  <a:gd name="connsiteX297" fmla="*/ 811215 w 1239536"/>
                  <a:gd name="connsiteY297" fmla="*/ 750305 h 1141724"/>
                  <a:gd name="connsiteX298" fmla="*/ 804625 w 1239536"/>
                  <a:gd name="connsiteY298" fmla="*/ 738443 h 1141724"/>
                  <a:gd name="connsiteX299" fmla="*/ 784857 w 1239536"/>
                  <a:gd name="connsiteY299" fmla="*/ 696270 h 1141724"/>
                  <a:gd name="connsiteX300" fmla="*/ 782221 w 1239536"/>
                  <a:gd name="connsiteY300" fmla="*/ 681773 h 1141724"/>
                  <a:gd name="connsiteX301" fmla="*/ 811215 w 1239536"/>
                  <a:gd name="connsiteY301" fmla="*/ 613241 h 1141724"/>
                  <a:gd name="connsiteX302" fmla="*/ 857342 w 1239536"/>
                  <a:gd name="connsiteY302" fmla="*/ 546028 h 1141724"/>
                  <a:gd name="connsiteX303" fmla="*/ 903469 w 1239536"/>
                  <a:gd name="connsiteY303" fmla="*/ 514398 h 1141724"/>
                  <a:gd name="connsiteX304" fmla="*/ 917966 w 1239536"/>
                  <a:gd name="connsiteY304" fmla="*/ 506491 h 1141724"/>
                  <a:gd name="connsiteX305" fmla="*/ 927192 w 1239536"/>
                  <a:gd name="connsiteY305" fmla="*/ 472225 h 1141724"/>
                  <a:gd name="connsiteX306" fmla="*/ 939053 w 1239536"/>
                  <a:gd name="connsiteY306" fmla="*/ 455092 h 1141724"/>
                  <a:gd name="connsiteX307" fmla="*/ 952232 w 1239536"/>
                  <a:gd name="connsiteY307" fmla="*/ 441913 h 1141724"/>
                  <a:gd name="connsiteX308" fmla="*/ 979908 w 1239536"/>
                  <a:gd name="connsiteY308" fmla="*/ 422144 h 1141724"/>
                  <a:gd name="connsiteX309" fmla="*/ 991769 w 1239536"/>
                  <a:gd name="connsiteY309" fmla="*/ 416872 h 1141724"/>
                  <a:gd name="connsiteX310" fmla="*/ 1074798 w 1239536"/>
                  <a:gd name="connsiteY310" fmla="*/ 390514 h 1141724"/>
                  <a:gd name="connsiteX311" fmla="*/ 1099838 w 1239536"/>
                  <a:gd name="connsiteY311" fmla="*/ 362838 h 1141724"/>
                  <a:gd name="connsiteX312" fmla="*/ 1101156 w 1239536"/>
                  <a:gd name="connsiteY312" fmla="*/ 360202 h 1141724"/>
                  <a:gd name="connsiteX313" fmla="*/ 1142011 w 1239536"/>
                  <a:gd name="connsiteY313" fmla="*/ 341752 h 1141724"/>
                  <a:gd name="connsiteX314" fmla="*/ 1143329 w 1239536"/>
                  <a:gd name="connsiteY314" fmla="*/ 341752 h 1141724"/>
                  <a:gd name="connsiteX315" fmla="*/ 1185502 w 1239536"/>
                  <a:gd name="connsiteY315" fmla="*/ 315393 h 1141724"/>
                  <a:gd name="connsiteX316" fmla="*/ 1197364 w 1239536"/>
                  <a:gd name="connsiteY316" fmla="*/ 306168 h 1141724"/>
                  <a:gd name="connsiteX317" fmla="*/ 1206589 w 1239536"/>
                  <a:gd name="connsiteY317" fmla="*/ 286399 h 1141724"/>
                  <a:gd name="connsiteX318" fmla="*/ 1214497 w 1239536"/>
                  <a:gd name="connsiteY318" fmla="*/ 250815 h 1141724"/>
                  <a:gd name="connsiteX319" fmla="*/ 1225040 w 1239536"/>
                  <a:gd name="connsiteY319" fmla="*/ 237636 h 1141724"/>
                  <a:gd name="connsiteX320" fmla="*/ 1225040 w 1239536"/>
                  <a:gd name="connsiteY320" fmla="*/ 237636 h 1141724"/>
                  <a:gd name="connsiteX321" fmla="*/ 1215815 w 1239536"/>
                  <a:gd name="connsiteY321" fmla="*/ 236318 h 1141724"/>
                  <a:gd name="connsiteX322" fmla="*/ 1206589 w 1239536"/>
                  <a:gd name="connsiteY322" fmla="*/ 233682 h 1141724"/>
                  <a:gd name="connsiteX323" fmla="*/ 1205271 w 1239536"/>
                  <a:gd name="connsiteY323" fmla="*/ 233682 h 1141724"/>
                  <a:gd name="connsiteX324" fmla="*/ 1178913 w 1239536"/>
                  <a:gd name="connsiteY324" fmla="*/ 229729 h 1141724"/>
                  <a:gd name="connsiteX325" fmla="*/ 1169688 w 1239536"/>
                  <a:gd name="connsiteY325" fmla="*/ 236318 h 1141724"/>
                  <a:gd name="connsiteX326" fmla="*/ 1156509 w 1239536"/>
                  <a:gd name="connsiteY326" fmla="*/ 244226 h 1141724"/>
                  <a:gd name="connsiteX327" fmla="*/ 1143329 w 1239536"/>
                  <a:gd name="connsiteY327" fmla="*/ 237636 h 1141724"/>
                  <a:gd name="connsiteX328" fmla="*/ 1130150 w 1239536"/>
                  <a:gd name="connsiteY328" fmla="*/ 231046 h 1141724"/>
                  <a:gd name="connsiteX329" fmla="*/ 1126196 w 1239536"/>
                  <a:gd name="connsiteY329" fmla="*/ 231046 h 1141724"/>
                  <a:gd name="connsiteX330" fmla="*/ 1105110 w 1239536"/>
                  <a:gd name="connsiteY330" fmla="*/ 233682 h 1141724"/>
                  <a:gd name="connsiteX331" fmla="*/ 1099838 w 1239536"/>
                  <a:gd name="connsiteY331" fmla="*/ 235000 h 1141724"/>
                  <a:gd name="connsiteX332" fmla="*/ 1091931 w 1239536"/>
                  <a:gd name="connsiteY332" fmla="*/ 237636 h 1141724"/>
                  <a:gd name="connsiteX333" fmla="*/ 1076116 w 1239536"/>
                  <a:gd name="connsiteY333" fmla="*/ 241590 h 1141724"/>
                  <a:gd name="connsiteX334" fmla="*/ 1062937 w 1239536"/>
                  <a:gd name="connsiteY334" fmla="*/ 233682 h 1141724"/>
                  <a:gd name="connsiteX335" fmla="*/ 1060301 w 1239536"/>
                  <a:gd name="connsiteY335" fmla="*/ 232364 h 1141724"/>
                  <a:gd name="connsiteX336" fmla="*/ 1043168 w 1239536"/>
                  <a:gd name="connsiteY336" fmla="*/ 220503 h 1141724"/>
                  <a:gd name="connsiteX337" fmla="*/ 1019446 w 1239536"/>
                  <a:gd name="connsiteY337" fmla="*/ 195463 h 1141724"/>
                  <a:gd name="connsiteX338" fmla="*/ 990451 w 1239536"/>
                  <a:gd name="connsiteY338" fmla="*/ 173058 h 1141724"/>
                  <a:gd name="connsiteX339" fmla="*/ 964093 w 1239536"/>
                  <a:gd name="connsiteY339" fmla="*/ 173058 h 1141724"/>
                  <a:gd name="connsiteX340" fmla="*/ 956186 w 1239536"/>
                  <a:gd name="connsiteY340" fmla="*/ 174376 h 1141724"/>
                  <a:gd name="connsiteX341" fmla="*/ 933781 w 1239536"/>
                  <a:gd name="connsiteY341" fmla="*/ 180966 h 1141724"/>
                  <a:gd name="connsiteX342" fmla="*/ 929827 w 1239536"/>
                  <a:gd name="connsiteY342" fmla="*/ 184920 h 1141724"/>
                  <a:gd name="connsiteX343" fmla="*/ 910059 w 1239536"/>
                  <a:gd name="connsiteY343" fmla="*/ 191509 h 1141724"/>
                  <a:gd name="connsiteX344" fmla="*/ 898197 w 1239536"/>
                  <a:gd name="connsiteY344" fmla="*/ 184920 h 1141724"/>
                  <a:gd name="connsiteX345" fmla="*/ 886336 w 1239536"/>
                  <a:gd name="connsiteY345" fmla="*/ 178330 h 1141724"/>
                  <a:gd name="connsiteX346" fmla="*/ 845481 w 1239536"/>
                  <a:gd name="connsiteY346" fmla="*/ 150654 h 1141724"/>
                  <a:gd name="connsiteX347" fmla="*/ 823076 w 1239536"/>
                  <a:gd name="connsiteY347" fmla="*/ 140110 h 1141724"/>
                  <a:gd name="connsiteX348" fmla="*/ 799354 w 1239536"/>
                  <a:gd name="connsiteY348" fmla="*/ 128249 h 1141724"/>
                  <a:gd name="connsiteX349" fmla="*/ 783539 w 1239536"/>
                  <a:gd name="connsiteY349" fmla="*/ 107162 h 1141724"/>
                  <a:gd name="connsiteX350" fmla="*/ 754545 w 1239536"/>
                  <a:gd name="connsiteY350" fmla="*/ 72897 h 1141724"/>
                  <a:gd name="connsiteX351" fmla="*/ 738730 w 1239536"/>
                  <a:gd name="connsiteY351" fmla="*/ 66307 h 1141724"/>
                  <a:gd name="connsiteX352" fmla="*/ 733458 w 1239536"/>
                  <a:gd name="connsiteY352" fmla="*/ 64990 h 1141724"/>
                  <a:gd name="connsiteX353" fmla="*/ 730822 w 1239536"/>
                  <a:gd name="connsiteY353" fmla="*/ 67625 h 1141724"/>
                  <a:gd name="connsiteX354" fmla="*/ 718961 w 1239536"/>
                  <a:gd name="connsiteY354" fmla="*/ 80804 h 1141724"/>
                  <a:gd name="connsiteX355" fmla="*/ 705782 w 1239536"/>
                  <a:gd name="connsiteY355" fmla="*/ 86076 h 1141724"/>
                  <a:gd name="connsiteX356" fmla="*/ 678106 w 1239536"/>
                  <a:gd name="connsiteY356" fmla="*/ 71579 h 1141724"/>
                  <a:gd name="connsiteX357" fmla="*/ 662291 w 1239536"/>
                  <a:gd name="connsiteY357" fmla="*/ 61035 h 1141724"/>
                  <a:gd name="connsiteX358" fmla="*/ 642522 w 1239536"/>
                  <a:gd name="connsiteY358" fmla="*/ 54446 h 1141724"/>
                  <a:gd name="connsiteX359" fmla="*/ 621436 w 1239536"/>
                  <a:gd name="connsiteY359" fmla="*/ 62354 h 1141724"/>
                  <a:gd name="connsiteX360" fmla="*/ 617482 w 1239536"/>
                  <a:gd name="connsiteY360" fmla="*/ 58400 h 1141724"/>
                  <a:gd name="connsiteX361" fmla="*/ 620118 w 1239536"/>
                  <a:gd name="connsiteY361" fmla="*/ 62354 h 1141724"/>
                  <a:gd name="connsiteX362" fmla="*/ 617482 w 1239536"/>
                  <a:gd name="connsiteY362" fmla="*/ 63671 h 1141724"/>
                  <a:gd name="connsiteX363" fmla="*/ 616164 w 1239536"/>
                  <a:gd name="connsiteY363" fmla="*/ 64990 h 1141724"/>
                  <a:gd name="connsiteX364" fmla="*/ 602985 w 1239536"/>
                  <a:gd name="connsiteY364" fmla="*/ 70261 h 1141724"/>
                  <a:gd name="connsiteX365" fmla="*/ 593759 w 1239536"/>
                  <a:gd name="connsiteY365" fmla="*/ 57082 h 1141724"/>
                  <a:gd name="connsiteX366" fmla="*/ 567401 w 1239536"/>
                  <a:gd name="connsiteY366" fmla="*/ 41267 h 1141724"/>
                  <a:gd name="connsiteX367" fmla="*/ 563447 w 1239536"/>
                  <a:gd name="connsiteY367" fmla="*/ 41267 h 1141724"/>
                  <a:gd name="connsiteX368" fmla="*/ 562129 w 1239536"/>
                  <a:gd name="connsiteY368" fmla="*/ 41267 h 1141724"/>
                  <a:gd name="connsiteX369" fmla="*/ 514684 w 1239536"/>
                  <a:gd name="connsiteY369" fmla="*/ 51811 h 1141724"/>
                  <a:gd name="connsiteX370" fmla="*/ 513366 w 1239536"/>
                  <a:gd name="connsiteY370" fmla="*/ 51811 h 1141724"/>
                  <a:gd name="connsiteX371" fmla="*/ 510731 w 1239536"/>
                  <a:gd name="connsiteY371" fmla="*/ 51811 h 1141724"/>
                  <a:gd name="connsiteX372" fmla="*/ 497552 w 1239536"/>
                  <a:gd name="connsiteY372" fmla="*/ 49175 h 1141724"/>
                  <a:gd name="connsiteX373" fmla="*/ 496234 w 1239536"/>
                  <a:gd name="connsiteY373" fmla="*/ 49175 h 1141724"/>
                  <a:gd name="connsiteX374" fmla="*/ 479101 w 1239536"/>
                  <a:gd name="connsiteY374" fmla="*/ 46539 h 1141724"/>
                  <a:gd name="connsiteX375" fmla="*/ 448789 w 1239536"/>
                  <a:gd name="connsiteY375" fmla="*/ 35995 h 1141724"/>
                  <a:gd name="connsiteX376" fmla="*/ 447471 w 1239536"/>
                  <a:gd name="connsiteY376" fmla="*/ 35995 h 1141724"/>
                  <a:gd name="connsiteX377" fmla="*/ 440881 w 1239536"/>
                  <a:gd name="connsiteY377" fmla="*/ 33359 h 1141724"/>
                  <a:gd name="connsiteX378" fmla="*/ 436928 w 1239536"/>
                  <a:gd name="connsiteY378" fmla="*/ 30723 h 1141724"/>
                  <a:gd name="connsiteX379" fmla="*/ 415841 w 1239536"/>
                  <a:gd name="connsiteY379" fmla="*/ 25452 h 1141724"/>
                  <a:gd name="connsiteX380" fmla="*/ 407933 w 1239536"/>
                  <a:gd name="connsiteY380" fmla="*/ 25452 h 1141724"/>
                  <a:gd name="connsiteX381" fmla="*/ 367078 w 1239536"/>
                  <a:gd name="connsiteY381" fmla="*/ 14908 h 1141724"/>
                  <a:gd name="connsiteX382" fmla="*/ 353899 w 1239536"/>
                  <a:gd name="connsiteY382" fmla="*/ 9637 h 1141724"/>
                  <a:gd name="connsiteX383" fmla="*/ 330177 w 1239536"/>
                  <a:gd name="connsiteY383" fmla="*/ 16227 h 1141724"/>
                  <a:gd name="connsiteX384" fmla="*/ 299865 w 1239536"/>
                  <a:gd name="connsiteY384" fmla="*/ 21498 h 1141724"/>
                  <a:gd name="connsiteX385" fmla="*/ 274824 w 1239536"/>
                  <a:gd name="connsiteY385" fmla="*/ 17544 h 1141724"/>
                  <a:gd name="connsiteX386" fmla="*/ 244512 w 1239536"/>
                  <a:gd name="connsiteY386" fmla="*/ 17544 h 1141724"/>
                  <a:gd name="connsiteX387" fmla="*/ 208929 w 1239536"/>
                  <a:gd name="connsiteY387" fmla="*/ 7001 h 1141724"/>
                  <a:gd name="connsiteX388" fmla="*/ 193114 w 1239536"/>
                  <a:gd name="connsiteY388" fmla="*/ 1729 h 1141724"/>
                  <a:gd name="connsiteX389" fmla="*/ 174663 w 1239536"/>
                  <a:gd name="connsiteY389" fmla="*/ 3048 h 1141724"/>
                  <a:gd name="connsiteX390" fmla="*/ 173345 w 1239536"/>
                  <a:gd name="connsiteY390" fmla="*/ 3048 h 1141724"/>
                  <a:gd name="connsiteX391" fmla="*/ 145669 w 1239536"/>
                  <a:gd name="connsiteY391" fmla="*/ 3048 h 1141724"/>
                  <a:gd name="connsiteX392" fmla="*/ 141715 w 1239536"/>
                  <a:gd name="connsiteY392" fmla="*/ 1729 h 1141724"/>
                  <a:gd name="connsiteX393" fmla="*/ 92952 w 1239536"/>
                  <a:gd name="connsiteY393" fmla="*/ 42585 h 1141724"/>
                  <a:gd name="connsiteX394" fmla="*/ 56051 w 1239536"/>
                  <a:gd name="connsiteY394" fmla="*/ 59718 h 1141724"/>
                  <a:gd name="connsiteX395" fmla="*/ 33646 w 1239536"/>
                  <a:gd name="connsiteY395" fmla="*/ 67625 h 1141724"/>
                  <a:gd name="connsiteX396" fmla="*/ 9924 w 1239536"/>
                  <a:gd name="connsiteY396" fmla="*/ 103209 h 1141724"/>
                  <a:gd name="connsiteX397" fmla="*/ 9924 w 1239536"/>
                  <a:gd name="connsiteY397" fmla="*/ 104527 h 1141724"/>
                  <a:gd name="connsiteX398" fmla="*/ 8606 w 1239536"/>
                  <a:gd name="connsiteY398" fmla="*/ 108481 h 1141724"/>
                  <a:gd name="connsiteX399" fmla="*/ 7288 w 1239536"/>
                  <a:gd name="connsiteY399" fmla="*/ 121660 h 1141724"/>
                  <a:gd name="connsiteX400" fmla="*/ 15195 w 1239536"/>
                  <a:gd name="connsiteY400" fmla="*/ 125613 h 1141724"/>
                  <a:gd name="connsiteX401" fmla="*/ 21785 w 1239536"/>
                  <a:gd name="connsiteY401" fmla="*/ 130885 h 1141724"/>
                  <a:gd name="connsiteX402" fmla="*/ 16513 w 1239536"/>
                  <a:gd name="connsiteY402" fmla="*/ 157244 h 1141724"/>
                  <a:gd name="connsiteX403" fmla="*/ 16513 w 1239536"/>
                  <a:gd name="connsiteY403" fmla="*/ 158561 h 1141724"/>
                  <a:gd name="connsiteX404" fmla="*/ 23103 w 1239536"/>
                  <a:gd name="connsiteY404" fmla="*/ 163833 h 1141724"/>
                  <a:gd name="connsiteX405" fmla="*/ 25738 w 1239536"/>
                  <a:gd name="connsiteY405" fmla="*/ 165151 h 1141724"/>
                  <a:gd name="connsiteX406" fmla="*/ 29692 w 1239536"/>
                  <a:gd name="connsiteY406" fmla="*/ 170423 h 1141724"/>
                  <a:gd name="connsiteX407" fmla="*/ 27056 w 1239536"/>
                  <a:gd name="connsiteY407" fmla="*/ 178330 h 1141724"/>
                  <a:gd name="connsiteX408" fmla="*/ 25738 w 1239536"/>
                  <a:gd name="connsiteY408" fmla="*/ 179648 h 1141724"/>
                  <a:gd name="connsiteX409" fmla="*/ 24421 w 1239536"/>
                  <a:gd name="connsiteY409" fmla="*/ 198099 h 1141724"/>
                  <a:gd name="connsiteX410" fmla="*/ 24421 w 1239536"/>
                  <a:gd name="connsiteY410" fmla="*/ 206006 h 1141724"/>
                  <a:gd name="connsiteX411" fmla="*/ 11242 w 1239536"/>
                  <a:gd name="connsiteY411" fmla="*/ 254769 h 1141724"/>
                  <a:gd name="connsiteX412" fmla="*/ 37600 w 1239536"/>
                  <a:gd name="connsiteY412" fmla="*/ 249498 h 1141724"/>
                  <a:gd name="connsiteX413" fmla="*/ 44190 w 1239536"/>
                  <a:gd name="connsiteY413" fmla="*/ 246862 h 1141724"/>
                  <a:gd name="connsiteX414" fmla="*/ 65276 w 1239536"/>
                  <a:gd name="connsiteY414" fmla="*/ 242908 h 1141724"/>
                  <a:gd name="connsiteX415" fmla="*/ 78455 w 1239536"/>
                  <a:gd name="connsiteY415" fmla="*/ 260041 h 1141724"/>
                  <a:gd name="connsiteX416" fmla="*/ 81091 w 1239536"/>
                  <a:gd name="connsiteY416" fmla="*/ 265312 h 1141724"/>
                  <a:gd name="connsiteX417" fmla="*/ 98224 w 1239536"/>
                  <a:gd name="connsiteY417" fmla="*/ 275856 h 1141724"/>
                  <a:gd name="connsiteX418" fmla="*/ 106131 w 1239536"/>
                  <a:gd name="connsiteY418" fmla="*/ 273220 h 1141724"/>
                  <a:gd name="connsiteX419" fmla="*/ 125900 w 1239536"/>
                  <a:gd name="connsiteY419" fmla="*/ 270584 h 1141724"/>
                  <a:gd name="connsiteX420" fmla="*/ 133807 w 1239536"/>
                  <a:gd name="connsiteY420" fmla="*/ 273220 h 1141724"/>
                  <a:gd name="connsiteX421" fmla="*/ 144351 w 1239536"/>
                  <a:gd name="connsiteY421" fmla="*/ 275856 h 1141724"/>
                  <a:gd name="connsiteX422" fmla="*/ 162802 w 1239536"/>
                  <a:gd name="connsiteY422" fmla="*/ 267948 h 1141724"/>
                  <a:gd name="connsiteX423" fmla="*/ 164119 w 1239536"/>
                  <a:gd name="connsiteY423" fmla="*/ 266630 h 1141724"/>
                  <a:gd name="connsiteX424" fmla="*/ 166755 w 1239536"/>
                  <a:gd name="connsiteY424" fmla="*/ 265312 h 1141724"/>
                  <a:gd name="connsiteX425" fmla="*/ 190478 w 1239536"/>
                  <a:gd name="connsiteY425" fmla="*/ 256087 h 1141724"/>
                  <a:gd name="connsiteX426" fmla="*/ 193114 w 1239536"/>
                  <a:gd name="connsiteY426" fmla="*/ 256087 h 1141724"/>
                  <a:gd name="connsiteX427" fmla="*/ 235287 w 1239536"/>
                  <a:gd name="connsiteY427" fmla="*/ 281127 h 1141724"/>
                  <a:gd name="connsiteX428" fmla="*/ 244512 w 1239536"/>
                  <a:gd name="connsiteY428" fmla="*/ 290353 h 1141724"/>
                  <a:gd name="connsiteX429" fmla="*/ 269552 w 1239536"/>
                  <a:gd name="connsiteY429" fmla="*/ 327254 h 1141724"/>
                  <a:gd name="connsiteX430" fmla="*/ 244512 w 1239536"/>
                  <a:gd name="connsiteY430" fmla="*/ 348341 h 1141724"/>
                  <a:gd name="connsiteX431" fmla="*/ 224743 w 1239536"/>
                  <a:gd name="connsiteY431" fmla="*/ 356248 h 1141724"/>
                  <a:gd name="connsiteX432" fmla="*/ 219472 w 1239536"/>
                  <a:gd name="connsiteY432" fmla="*/ 364155 h 1141724"/>
                  <a:gd name="connsiteX433" fmla="*/ 207611 w 1239536"/>
                  <a:gd name="connsiteY433" fmla="*/ 378653 h 1141724"/>
                  <a:gd name="connsiteX434" fmla="*/ 183888 w 1239536"/>
                  <a:gd name="connsiteY434" fmla="*/ 379971 h 1141724"/>
                  <a:gd name="connsiteX435" fmla="*/ 182570 w 1239536"/>
                  <a:gd name="connsiteY435" fmla="*/ 379971 h 1141724"/>
                  <a:gd name="connsiteX436" fmla="*/ 178616 w 1239536"/>
                  <a:gd name="connsiteY436" fmla="*/ 379971 h 1141724"/>
                  <a:gd name="connsiteX437" fmla="*/ 175981 w 1239536"/>
                  <a:gd name="connsiteY437" fmla="*/ 379971 h 1141724"/>
                  <a:gd name="connsiteX438" fmla="*/ 165437 w 1239536"/>
                  <a:gd name="connsiteY438" fmla="*/ 391832 h 1141724"/>
                  <a:gd name="connsiteX439" fmla="*/ 164119 w 1239536"/>
                  <a:gd name="connsiteY439" fmla="*/ 420826 h 1141724"/>
                  <a:gd name="connsiteX440" fmla="*/ 164119 w 1239536"/>
                  <a:gd name="connsiteY440" fmla="*/ 430051 h 1141724"/>
                  <a:gd name="connsiteX441" fmla="*/ 164119 w 1239536"/>
                  <a:gd name="connsiteY441" fmla="*/ 434006 h 1141724"/>
                  <a:gd name="connsiteX442" fmla="*/ 161484 w 1239536"/>
                  <a:gd name="connsiteY442" fmla="*/ 465635 h 1141724"/>
                  <a:gd name="connsiteX443" fmla="*/ 153576 w 1239536"/>
                  <a:gd name="connsiteY443" fmla="*/ 482768 h 1141724"/>
                  <a:gd name="connsiteX444" fmla="*/ 145669 w 1239536"/>
                  <a:gd name="connsiteY444" fmla="*/ 501219 h 1141724"/>
                  <a:gd name="connsiteX445" fmla="*/ 144351 w 1239536"/>
                  <a:gd name="connsiteY445" fmla="*/ 505172 h 1141724"/>
                  <a:gd name="connsiteX446" fmla="*/ 143033 w 1239536"/>
                  <a:gd name="connsiteY446" fmla="*/ 514398 h 1141724"/>
                  <a:gd name="connsiteX447" fmla="*/ 145669 w 1239536"/>
                  <a:gd name="connsiteY447" fmla="*/ 538120 h 1141724"/>
                  <a:gd name="connsiteX448" fmla="*/ 148305 w 1239536"/>
                  <a:gd name="connsiteY448" fmla="*/ 542074 h 1141724"/>
                  <a:gd name="connsiteX449" fmla="*/ 150940 w 1239536"/>
                  <a:gd name="connsiteY449" fmla="*/ 546028 h 1141724"/>
                  <a:gd name="connsiteX450" fmla="*/ 149623 w 1239536"/>
                  <a:gd name="connsiteY450" fmla="*/ 557889 h 1141724"/>
                  <a:gd name="connsiteX451" fmla="*/ 144351 w 1239536"/>
                  <a:gd name="connsiteY451" fmla="*/ 564478 h 1141724"/>
                  <a:gd name="connsiteX452" fmla="*/ 141715 w 1239536"/>
                  <a:gd name="connsiteY452" fmla="*/ 567114 h 1141724"/>
                  <a:gd name="connsiteX453" fmla="*/ 137761 w 1239536"/>
                  <a:gd name="connsiteY453" fmla="*/ 573704 h 1141724"/>
                  <a:gd name="connsiteX454" fmla="*/ 136443 w 1239536"/>
                  <a:gd name="connsiteY454" fmla="*/ 580294 h 1141724"/>
                  <a:gd name="connsiteX455" fmla="*/ 135125 w 1239536"/>
                  <a:gd name="connsiteY455" fmla="*/ 585566 h 1141724"/>
                  <a:gd name="connsiteX456" fmla="*/ 135125 w 1239536"/>
                  <a:gd name="connsiteY456" fmla="*/ 590837 h 1141724"/>
                  <a:gd name="connsiteX457" fmla="*/ 135125 w 1239536"/>
                  <a:gd name="connsiteY457" fmla="*/ 593473 h 1141724"/>
                  <a:gd name="connsiteX458" fmla="*/ 135125 w 1239536"/>
                  <a:gd name="connsiteY458" fmla="*/ 597426 h 1141724"/>
                  <a:gd name="connsiteX459" fmla="*/ 131171 w 1239536"/>
                  <a:gd name="connsiteY459" fmla="*/ 597426 h 1141724"/>
                  <a:gd name="connsiteX460" fmla="*/ 102178 w 1239536"/>
                  <a:gd name="connsiteY460" fmla="*/ 598745 h 1141724"/>
                  <a:gd name="connsiteX461" fmla="*/ 88998 w 1239536"/>
                  <a:gd name="connsiteY461" fmla="*/ 601380 h 1141724"/>
                  <a:gd name="connsiteX462" fmla="*/ 87681 w 1239536"/>
                  <a:gd name="connsiteY462" fmla="*/ 602698 h 1141724"/>
                  <a:gd name="connsiteX463" fmla="*/ 86363 w 1239536"/>
                  <a:gd name="connsiteY463" fmla="*/ 604016 h 1141724"/>
                  <a:gd name="connsiteX464" fmla="*/ 82409 w 1239536"/>
                  <a:gd name="connsiteY464" fmla="*/ 605334 h 1141724"/>
                  <a:gd name="connsiteX465" fmla="*/ 78455 w 1239536"/>
                  <a:gd name="connsiteY465" fmla="*/ 604016 h 1141724"/>
                  <a:gd name="connsiteX466" fmla="*/ 75819 w 1239536"/>
                  <a:gd name="connsiteY466" fmla="*/ 602698 h 1141724"/>
                  <a:gd name="connsiteX467" fmla="*/ 74501 w 1239536"/>
                  <a:gd name="connsiteY467" fmla="*/ 609288 h 1141724"/>
                  <a:gd name="connsiteX468" fmla="*/ 74501 w 1239536"/>
                  <a:gd name="connsiteY468" fmla="*/ 610605 h 1141724"/>
                  <a:gd name="connsiteX469" fmla="*/ 74501 w 1239536"/>
                  <a:gd name="connsiteY469" fmla="*/ 614559 h 1141724"/>
                  <a:gd name="connsiteX470" fmla="*/ 73183 w 1239536"/>
                  <a:gd name="connsiteY470" fmla="*/ 619831 h 1141724"/>
                  <a:gd name="connsiteX471" fmla="*/ 71865 w 1239536"/>
                  <a:gd name="connsiteY471" fmla="*/ 626421 h 1141724"/>
                  <a:gd name="connsiteX472" fmla="*/ 73183 w 1239536"/>
                  <a:gd name="connsiteY472" fmla="*/ 633010 h 1141724"/>
                  <a:gd name="connsiteX473" fmla="*/ 74501 w 1239536"/>
                  <a:gd name="connsiteY473" fmla="*/ 638282 h 1141724"/>
                  <a:gd name="connsiteX474" fmla="*/ 81091 w 1239536"/>
                  <a:gd name="connsiteY474" fmla="*/ 650143 h 1141724"/>
                  <a:gd name="connsiteX475" fmla="*/ 90316 w 1239536"/>
                  <a:gd name="connsiteY475" fmla="*/ 663322 h 1141724"/>
                  <a:gd name="connsiteX476" fmla="*/ 92952 w 1239536"/>
                  <a:gd name="connsiteY476" fmla="*/ 667276 h 1141724"/>
                  <a:gd name="connsiteX477" fmla="*/ 96906 w 1239536"/>
                  <a:gd name="connsiteY477" fmla="*/ 673865 h 1141724"/>
                  <a:gd name="connsiteX478" fmla="*/ 95588 w 1239536"/>
                  <a:gd name="connsiteY478" fmla="*/ 696270 h 1141724"/>
                  <a:gd name="connsiteX479" fmla="*/ 75819 w 1239536"/>
                  <a:gd name="connsiteY479" fmla="*/ 731854 h 1141724"/>
                  <a:gd name="connsiteX480" fmla="*/ 52097 w 1239536"/>
                  <a:gd name="connsiteY480" fmla="*/ 763484 h 1141724"/>
                  <a:gd name="connsiteX481" fmla="*/ 49461 w 1239536"/>
                  <a:gd name="connsiteY481" fmla="*/ 780617 h 1141724"/>
                  <a:gd name="connsiteX482" fmla="*/ 58686 w 1239536"/>
                  <a:gd name="connsiteY482" fmla="*/ 789842 h 1141724"/>
                  <a:gd name="connsiteX483" fmla="*/ 61322 w 1239536"/>
                  <a:gd name="connsiteY483" fmla="*/ 789842 h 1141724"/>
                  <a:gd name="connsiteX484" fmla="*/ 62640 w 1239536"/>
                  <a:gd name="connsiteY484" fmla="*/ 792477 h 1141724"/>
                  <a:gd name="connsiteX485" fmla="*/ 67912 w 1239536"/>
                  <a:gd name="connsiteY485" fmla="*/ 796432 h 1141724"/>
                  <a:gd name="connsiteX486" fmla="*/ 73183 w 1239536"/>
                  <a:gd name="connsiteY486" fmla="*/ 808293 h 1141724"/>
                  <a:gd name="connsiteX487" fmla="*/ 67912 w 1239536"/>
                  <a:gd name="connsiteY487" fmla="*/ 814882 h 1141724"/>
                  <a:gd name="connsiteX488" fmla="*/ 66594 w 1239536"/>
                  <a:gd name="connsiteY488" fmla="*/ 816200 h 1141724"/>
                  <a:gd name="connsiteX489" fmla="*/ 65276 w 1239536"/>
                  <a:gd name="connsiteY489" fmla="*/ 817518 h 1141724"/>
                  <a:gd name="connsiteX490" fmla="*/ 62640 w 1239536"/>
                  <a:gd name="connsiteY490" fmla="*/ 820154 h 1141724"/>
                  <a:gd name="connsiteX491" fmla="*/ 56051 w 1239536"/>
                  <a:gd name="connsiteY491" fmla="*/ 826744 h 1141724"/>
                  <a:gd name="connsiteX492" fmla="*/ 49461 w 1239536"/>
                  <a:gd name="connsiteY492" fmla="*/ 830697 h 1141724"/>
                  <a:gd name="connsiteX493" fmla="*/ 38918 w 1239536"/>
                  <a:gd name="connsiteY493" fmla="*/ 838604 h 1141724"/>
                  <a:gd name="connsiteX494" fmla="*/ 28374 w 1239536"/>
                  <a:gd name="connsiteY494" fmla="*/ 858373 h 1141724"/>
                  <a:gd name="connsiteX495" fmla="*/ 19149 w 1239536"/>
                  <a:gd name="connsiteY495" fmla="*/ 878142 h 1141724"/>
                  <a:gd name="connsiteX496" fmla="*/ 15195 w 1239536"/>
                  <a:gd name="connsiteY496" fmla="*/ 899229 h 1141724"/>
                  <a:gd name="connsiteX497" fmla="*/ 15195 w 1239536"/>
                  <a:gd name="connsiteY497" fmla="*/ 909772 h 1141724"/>
                  <a:gd name="connsiteX498" fmla="*/ 15195 w 1239536"/>
                  <a:gd name="connsiteY498" fmla="*/ 921634 h 1141724"/>
                  <a:gd name="connsiteX499" fmla="*/ 15195 w 1239536"/>
                  <a:gd name="connsiteY499" fmla="*/ 924269 h 1141724"/>
                  <a:gd name="connsiteX500" fmla="*/ 15195 w 1239536"/>
                  <a:gd name="connsiteY500" fmla="*/ 944037 h 1141724"/>
                  <a:gd name="connsiteX501" fmla="*/ 16513 w 1239536"/>
                  <a:gd name="connsiteY501" fmla="*/ 965125 h 1141724"/>
                  <a:gd name="connsiteX502" fmla="*/ 19149 w 1239536"/>
                  <a:gd name="connsiteY502" fmla="*/ 963806 h 1141724"/>
                  <a:gd name="connsiteX503" fmla="*/ 29692 w 1239536"/>
                  <a:gd name="connsiteY503" fmla="*/ 958535 h 1141724"/>
                  <a:gd name="connsiteX504" fmla="*/ 48143 w 1239536"/>
                  <a:gd name="connsiteY504" fmla="*/ 958535 h 114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Lst>
                <a:rect l="l" t="t" r="r" b="b"/>
                <a:pathLst>
                  <a:path w="1239536" h="1141724">
                    <a:moveTo>
                      <a:pt x="150940" y="1141725"/>
                    </a:moveTo>
                    <a:cubicBezTo>
                      <a:pt x="146987" y="1141725"/>
                      <a:pt x="144351" y="1140407"/>
                      <a:pt x="143033" y="1136453"/>
                    </a:cubicBezTo>
                    <a:cubicBezTo>
                      <a:pt x="141715" y="1133817"/>
                      <a:pt x="141715" y="1129864"/>
                      <a:pt x="141715" y="1125910"/>
                    </a:cubicBezTo>
                    <a:cubicBezTo>
                      <a:pt x="141715" y="1118002"/>
                      <a:pt x="141715" y="1112731"/>
                      <a:pt x="135125" y="1110095"/>
                    </a:cubicBezTo>
                    <a:cubicBezTo>
                      <a:pt x="116675" y="1100870"/>
                      <a:pt x="102178" y="1077147"/>
                      <a:pt x="100860" y="1061332"/>
                    </a:cubicBezTo>
                    <a:cubicBezTo>
                      <a:pt x="100860" y="1056060"/>
                      <a:pt x="99542" y="1054743"/>
                      <a:pt x="98224" y="1053425"/>
                    </a:cubicBezTo>
                    <a:cubicBezTo>
                      <a:pt x="96906" y="1050789"/>
                      <a:pt x="94270" y="1049471"/>
                      <a:pt x="92952" y="1044199"/>
                    </a:cubicBezTo>
                    <a:cubicBezTo>
                      <a:pt x="90316" y="1037610"/>
                      <a:pt x="91634" y="1029702"/>
                      <a:pt x="92952" y="1021795"/>
                    </a:cubicBezTo>
                    <a:cubicBezTo>
                      <a:pt x="92952" y="1017841"/>
                      <a:pt x="94270" y="1008616"/>
                      <a:pt x="92952" y="1007298"/>
                    </a:cubicBezTo>
                    <a:cubicBezTo>
                      <a:pt x="88998" y="999390"/>
                      <a:pt x="62640" y="969078"/>
                      <a:pt x="46825" y="969078"/>
                    </a:cubicBezTo>
                    <a:cubicBezTo>
                      <a:pt x="45507" y="969078"/>
                      <a:pt x="44190" y="969078"/>
                      <a:pt x="44190" y="970396"/>
                    </a:cubicBezTo>
                    <a:cubicBezTo>
                      <a:pt x="41554" y="971714"/>
                      <a:pt x="37600" y="973032"/>
                      <a:pt x="33646" y="975668"/>
                    </a:cubicBezTo>
                    <a:lnTo>
                      <a:pt x="27056" y="979621"/>
                    </a:lnTo>
                    <a:lnTo>
                      <a:pt x="16513" y="979621"/>
                    </a:lnTo>
                    <a:lnTo>
                      <a:pt x="16513" y="971714"/>
                    </a:lnTo>
                    <a:cubicBezTo>
                      <a:pt x="16513" y="963806"/>
                      <a:pt x="16513" y="955899"/>
                      <a:pt x="15195" y="950627"/>
                    </a:cubicBezTo>
                    <a:cubicBezTo>
                      <a:pt x="15195" y="944037"/>
                      <a:pt x="15195" y="936130"/>
                      <a:pt x="15195" y="929541"/>
                    </a:cubicBezTo>
                    <a:lnTo>
                      <a:pt x="15195" y="925587"/>
                    </a:lnTo>
                    <a:cubicBezTo>
                      <a:pt x="15195" y="921634"/>
                      <a:pt x="15195" y="917679"/>
                      <a:pt x="15195" y="913726"/>
                    </a:cubicBezTo>
                    <a:cubicBezTo>
                      <a:pt x="15195" y="909772"/>
                      <a:pt x="15195" y="905818"/>
                      <a:pt x="15195" y="903182"/>
                    </a:cubicBezTo>
                    <a:cubicBezTo>
                      <a:pt x="15195" y="893957"/>
                      <a:pt x="15195" y="886050"/>
                      <a:pt x="20467" y="876824"/>
                    </a:cubicBezTo>
                    <a:cubicBezTo>
                      <a:pt x="24421" y="870235"/>
                      <a:pt x="27056" y="863645"/>
                      <a:pt x="29692" y="857055"/>
                    </a:cubicBezTo>
                    <a:cubicBezTo>
                      <a:pt x="32328" y="849148"/>
                      <a:pt x="36282" y="841240"/>
                      <a:pt x="41554" y="834651"/>
                    </a:cubicBezTo>
                    <a:cubicBezTo>
                      <a:pt x="45507" y="830697"/>
                      <a:pt x="49461" y="828061"/>
                      <a:pt x="53415" y="825425"/>
                    </a:cubicBezTo>
                    <a:cubicBezTo>
                      <a:pt x="56051" y="824108"/>
                      <a:pt x="57369" y="822790"/>
                      <a:pt x="58686" y="821472"/>
                    </a:cubicBezTo>
                    <a:cubicBezTo>
                      <a:pt x="61322" y="820154"/>
                      <a:pt x="62640" y="818836"/>
                      <a:pt x="63958" y="816200"/>
                    </a:cubicBezTo>
                    <a:cubicBezTo>
                      <a:pt x="65276" y="814882"/>
                      <a:pt x="65276" y="814882"/>
                      <a:pt x="66594" y="813564"/>
                    </a:cubicBezTo>
                    <a:cubicBezTo>
                      <a:pt x="67912" y="812246"/>
                      <a:pt x="67912" y="812246"/>
                      <a:pt x="67912" y="812246"/>
                    </a:cubicBezTo>
                    <a:lnTo>
                      <a:pt x="69230" y="812246"/>
                    </a:lnTo>
                    <a:cubicBezTo>
                      <a:pt x="70548" y="812246"/>
                      <a:pt x="71865" y="810928"/>
                      <a:pt x="71865" y="809611"/>
                    </a:cubicBezTo>
                    <a:cubicBezTo>
                      <a:pt x="71865" y="809611"/>
                      <a:pt x="71865" y="809611"/>
                      <a:pt x="71865" y="809611"/>
                    </a:cubicBezTo>
                    <a:cubicBezTo>
                      <a:pt x="69230" y="808293"/>
                      <a:pt x="66594" y="806975"/>
                      <a:pt x="63958" y="803021"/>
                    </a:cubicBezTo>
                    <a:cubicBezTo>
                      <a:pt x="54733" y="801703"/>
                      <a:pt x="49461" y="795113"/>
                      <a:pt x="48143" y="785888"/>
                    </a:cubicBezTo>
                    <a:cubicBezTo>
                      <a:pt x="46825" y="775345"/>
                      <a:pt x="48143" y="768755"/>
                      <a:pt x="52097" y="762166"/>
                    </a:cubicBezTo>
                    <a:cubicBezTo>
                      <a:pt x="58686" y="750305"/>
                      <a:pt x="67912" y="739761"/>
                      <a:pt x="75819" y="729218"/>
                    </a:cubicBezTo>
                    <a:cubicBezTo>
                      <a:pt x="83727" y="718675"/>
                      <a:pt x="90316" y="706813"/>
                      <a:pt x="94270" y="696270"/>
                    </a:cubicBezTo>
                    <a:cubicBezTo>
                      <a:pt x="95588" y="690999"/>
                      <a:pt x="96906" y="684409"/>
                      <a:pt x="95588" y="680455"/>
                    </a:cubicBezTo>
                    <a:cubicBezTo>
                      <a:pt x="95588" y="679137"/>
                      <a:pt x="94270" y="677820"/>
                      <a:pt x="92952" y="675184"/>
                    </a:cubicBezTo>
                    <a:cubicBezTo>
                      <a:pt x="91634" y="673865"/>
                      <a:pt x="90316" y="671230"/>
                      <a:pt x="88998" y="669912"/>
                    </a:cubicBezTo>
                    <a:cubicBezTo>
                      <a:pt x="86363" y="665958"/>
                      <a:pt x="83727" y="662004"/>
                      <a:pt x="81091" y="658051"/>
                    </a:cubicBezTo>
                    <a:cubicBezTo>
                      <a:pt x="78455" y="654096"/>
                      <a:pt x="74501" y="648825"/>
                      <a:pt x="73183" y="642236"/>
                    </a:cubicBezTo>
                    <a:cubicBezTo>
                      <a:pt x="73183" y="640917"/>
                      <a:pt x="71865" y="639600"/>
                      <a:pt x="71865" y="638282"/>
                    </a:cubicBezTo>
                    <a:cubicBezTo>
                      <a:pt x="70548" y="635646"/>
                      <a:pt x="69230" y="631693"/>
                      <a:pt x="69230" y="629057"/>
                    </a:cubicBezTo>
                    <a:cubicBezTo>
                      <a:pt x="69230" y="625103"/>
                      <a:pt x="69230" y="622467"/>
                      <a:pt x="70548" y="619831"/>
                    </a:cubicBezTo>
                    <a:cubicBezTo>
                      <a:pt x="70548" y="618513"/>
                      <a:pt x="71865" y="617195"/>
                      <a:pt x="71865" y="615877"/>
                    </a:cubicBezTo>
                    <a:cubicBezTo>
                      <a:pt x="71865" y="614559"/>
                      <a:pt x="71865" y="614559"/>
                      <a:pt x="71865" y="613241"/>
                    </a:cubicBezTo>
                    <a:cubicBezTo>
                      <a:pt x="71865" y="609288"/>
                      <a:pt x="71865" y="606652"/>
                      <a:pt x="73183" y="602698"/>
                    </a:cubicBezTo>
                    <a:lnTo>
                      <a:pt x="74501" y="598745"/>
                    </a:lnTo>
                    <a:lnTo>
                      <a:pt x="79773" y="597426"/>
                    </a:lnTo>
                    <a:cubicBezTo>
                      <a:pt x="83727" y="596109"/>
                      <a:pt x="87681" y="597426"/>
                      <a:pt x="88998" y="598745"/>
                    </a:cubicBezTo>
                    <a:lnTo>
                      <a:pt x="88998" y="598745"/>
                    </a:lnTo>
                    <a:cubicBezTo>
                      <a:pt x="88998" y="598745"/>
                      <a:pt x="90316" y="597426"/>
                      <a:pt x="90316" y="597426"/>
                    </a:cubicBezTo>
                    <a:cubicBezTo>
                      <a:pt x="95588" y="594790"/>
                      <a:pt x="100860" y="592155"/>
                      <a:pt x="110085" y="592155"/>
                    </a:cubicBezTo>
                    <a:cubicBezTo>
                      <a:pt x="117992" y="592155"/>
                      <a:pt x="125900" y="592155"/>
                      <a:pt x="133807" y="590837"/>
                    </a:cubicBezTo>
                    <a:cubicBezTo>
                      <a:pt x="133807" y="589519"/>
                      <a:pt x="133807" y="586883"/>
                      <a:pt x="133807" y="585566"/>
                    </a:cubicBezTo>
                    <a:cubicBezTo>
                      <a:pt x="133807" y="584247"/>
                      <a:pt x="133807" y="581611"/>
                      <a:pt x="135125" y="580294"/>
                    </a:cubicBezTo>
                    <a:cubicBezTo>
                      <a:pt x="135125" y="578976"/>
                      <a:pt x="136443" y="576340"/>
                      <a:pt x="136443" y="575022"/>
                    </a:cubicBezTo>
                    <a:cubicBezTo>
                      <a:pt x="136443" y="568432"/>
                      <a:pt x="140397" y="565797"/>
                      <a:pt x="143033" y="563161"/>
                    </a:cubicBezTo>
                    <a:lnTo>
                      <a:pt x="145669" y="560525"/>
                    </a:lnTo>
                    <a:cubicBezTo>
                      <a:pt x="146987" y="559207"/>
                      <a:pt x="148305" y="557889"/>
                      <a:pt x="148305" y="557889"/>
                    </a:cubicBezTo>
                    <a:cubicBezTo>
                      <a:pt x="148305" y="556571"/>
                      <a:pt x="149623" y="553935"/>
                      <a:pt x="149623" y="553935"/>
                    </a:cubicBezTo>
                    <a:cubicBezTo>
                      <a:pt x="149623" y="553935"/>
                      <a:pt x="149623" y="553935"/>
                      <a:pt x="148305" y="552618"/>
                    </a:cubicBezTo>
                    <a:cubicBezTo>
                      <a:pt x="146987" y="551299"/>
                      <a:pt x="144351" y="548663"/>
                      <a:pt x="143033" y="544710"/>
                    </a:cubicBezTo>
                    <a:cubicBezTo>
                      <a:pt x="140397" y="535484"/>
                      <a:pt x="140397" y="526259"/>
                      <a:pt x="140397" y="518352"/>
                    </a:cubicBezTo>
                    <a:cubicBezTo>
                      <a:pt x="140397" y="514398"/>
                      <a:pt x="141715" y="510444"/>
                      <a:pt x="141715" y="507808"/>
                    </a:cubicBezTo>
                    <a:cubicBezTo>
                      <a:pt x="141715" y="506491"/>
                      <a:pt x="141715" y="505172"/>
                      <a:pt x="143033" y="503855"/>
                    </a:cubicBezTo>
                    <a:cubicBezTo>
                      <a:pt x="144351" y="495947"/>
                      <a:pt x="148305" y="488040"/>
                      <a:pt x="150940" y="482768"/>
                    </a:cubicBezTo>
                    <a:cubicBezTo>
                      <a:pt x="153576" y="477497"/>
                      <a:pt x="156212" y="472225"/>
                      <a:pt x="157530" y="466953"/>
                    </a:cubicBezTo>
                    <a:cubicBezTo>
                      <a:pt x="158848" y="457728"/>
                      <a:pt x="158848" y="448502"/>
                      <a:pt x="158848" y="437959"/>
                    </a:cubicBezTo>
                    <a:lnTo>
                      <a:pt x="158848" y="434006"/>
                    </a:lnTo>
                    <a:cubicBezTo>
                      <a:pt x="158848" y="431370"/>
                      <a:pt x="158848" y="427416"/>
                      <a:pt x="158848" y="424780"/>
                    </a:cubicBezTo>
                    <a:cubicBezTo>
                      <a:pt x="158848" y="415554"/>
                      <a:pt x="158848" y="405011"/>
                      <a:pt x="160166" y="394468"/>
                    </a:cubicBezTo>
                    <a:cubicBezTo>
                      <a:pt x="161484" y="381289"/>
                      <a:pt x="168073" y="374699"/>
                      <a:pt x="179934" y="374699"/>
                    </a:cubicBezTo>
                    <a:cubicBezTo>
                      <a:pt x="181252" y="374699"/>
                      <a:pt x="182570" y="374699"/>
                      <a:pt x="183888" y="374699"/>
                    </a:cubicBezTo>
                    <a:cubicBezTo>
                      <a:pt x="185206" y="374699"/>
                      <a:pt x="186524" y="374699"/>
                      <a:pt x="187842" y="376017"/>
                    </a:cubicBezTo>
                    <a:lnTo>
                      <a:pt x="189160" y="376017"/>
                    </a:lnTo>
                    <a:cubicBezTo>
                      <a:pt x="195750" y="377335"/>
                      <a:pt x="202339" y="377335"/>
                      <a:pt x="206293" y="376017"/>
                    </a:cubicBezTo>
                    <a:cubicBezTo>
                      <a:pt x="210246" y="374699"/>
                      <a:pt x="211564" y="370745"/>
                      <a:pt x="214200" y="366791"/>
                    </a:cubicBezTo>
                    <a:cubicBezTo>
                      <a:pt x="216836" y="362838"/>
                      <a:pt x="218154" y="360202"/>
                      <a:pt x="220790" y="357566"/>
                    </a:cubicBezTo>
                    <a:cubicBezTo>
                      <a:pt x="227379" y="349659"/>
                      <a:pt x="237923" y="348341"/>
                      <a:pt x="245830" y="345705"/>
                    </a:cubicBezTo>
                    <a:cubicBezTo>
                      <a:pt x="259009" y="343069"/>
                      <a:pt x="262963" y="340433"/>
                      <a:pt x="264281" y="333844"/>
                    </a:cubicBezTo>
                    <a:cubicBezTo>
                      <a:pt x="264281" y="323300"/>
                      <a:pt x="253738" y="312757"/>
                      <a:pt x="243194" y="304849"/>
                    </a:cubicBezTo>
                    <a:cubicBezTo>
                      <a:pt x="239241" y="302214"/>
                      <a:pt x="236605" y="298260"/>
                      <a:pt x="232651" y="295625"/>
                    </a:cubicBezTo>
                    <a:cubicBezTo>
                      <a:pt x="222108" y="285081"/>
                      <a:pt x="210246" y="273220"/>
                      <a:pt x="197067" y="273220"/>
                    </a:cubicBezTo>
                    <a:cubicBezTo>
                      <a:pt x="195750" y="273220"/>
                      <a:pt x="195750" y="273220"/>
                      <a:pt x="194432" y="273220"/>
                    </a:cubicBezTo>
                    <a:cubicBezTo>
                      <a:pt x="187842" y="274537"/>
                      <a:pt x="181252" y="277173"/>
                      <a:pt x="174663" y="281127"/>
                    </a:cubicBezTo>
                    <a:cubicBezTo>
                      <a:pt x="173345" y="281127"/>
                      <a:pt x="173345" y="282445"/>
                      <a:pt x="172027" y="282445"/>
                    </a:cubicBezTo>
                    <a:lnTo>
                      <a:pt x="170709" y="283763"/>
                    </a:lnTo>
                    <a:cubicBezTo>
                      <a:pt x="164119" y="287717"/>
                      <a:pt x="156212" y="292989"/>
                      <a:pt x="148305" y="292989"/>
                    </a:cubicBezTo>
                    <a:cubicBezTo>
                      <a:pt x="141715" y="292989"/>
                      <a:pt x="137761" y="290353"/>
                      <a:pt x="133807" y="289035"/>
                    </a:cubicBezTo>
                    <a:cubicBezTo>
                      <a:pt x="131171" y="287717"/>
                      <a:pt x="129854" y="287717"/>
                      <a:pt x="127218" y="286399"/>
                    </a:cubicBezTo>
                    <a:cubicBezTo>
                      <a:pt x="121946" y="285081"/>
                      <a:pt x="117992" y="286399"/>
                      <a:pt x="111403" y="289035"/>
                    </a:cubicBezTo>
                    <a:cubicBezTo>
                      <a:pt x="108767" y="290353"/>
                      <a:pt x="104813" y="290353"/>
                      <a:pt x="102178" y="291670"/>
                    </a:cubicBezTo>
                    <a:cubicBezTo>
                      <a:pt x="82409" y="295625"/>
                      <a:pt x="75819" y="279809"/>
                      <a:pt x="74501" y="275856"/>
                    </a:cubicBezTo>
                    <a:cubicBezTo>
                      <a:pt x="73183" y="274537"/>
                      <a:pt x="73183" y="271902"/>
                      <a:pt x="71865" y="270584"/>
                    </a:cubicBezTo>
                    <a:cubicBezTo>
                      <a:pt x="70548" y="265312"/>
                      <a:pt x="67912" y="260041"/>
                      <a:pt x="65276" y="260041"/>
                    </a:cubicBezTo>
                    <a:cubicBezTo>
                      <a:pt x="61322" y="258722"/>
                      <a:pt x="54733" y="261358"/>
                      <a:pt x="50779" y="263994"/>
                    </a:cubicBezTo>
                    <a:cubicBezTo>
                      <a:pt x="48143" y="265312"/>
                      <a:pt x="45507" y="266630"/>
                      <a:pt x="44190" y="266630"/>
                    </a:cubicBezTo>
                    <a:cubicBezTo>
                      <a:pt x="33646" y="270584"/>
                      <a:pt x="24421" y="271902"/>
                      <a:pt x="12559" y="271902"/>
                    </a:cubicBezTo>
                    <a:lnTo>
                      <a:pt x="4652" y="271902"/>
                    </a:lnTo>
                    <a:lnTo>
                      <a:pt x="4652" y="261358"/>
                    </a:lnTo>
                    <a:lnTo>
                      <a:pt x="5970" y="258722"/>
                    </a:lnTo>
                    <a:cubicBezTo>
                      <a:pt x="8606" y="254769"/>
                      <a:pt x="17831" y="224457"/>
                      <a:pt x="17831" y="212595"/>
                    </a:cubicBezTo>
                    <a:lnTo>
                      <a:pt x="17831" y="204688"/>
                    </a:lnTo>
                    <a:cubicBezTo>
                      <a:pt x="17831" y="191509"/>
                      <a:pt x="19149" y="184920"/>
                      <a:pt x="21785" y="180966"/>
                    </a:cubicBezTo>
                    <a:lnTo>
                      <a:pt x="23103" y="179648"/>
                    </a:lnTo>
                    <a:lnTo>
                      <a:pt x="21785" y="179648"/>
                    </a:lnTo>
                    <a:cubicBezTo>
                      <a:pt x="16513" y="177012"/>
                      <a:pt x="11242" y="174376"/>
                      <a:pt x="9924" y="167787"/>
                    </a:cubicBezTo>
                    <a:cubicBezTo>
                      <a:pt x="9924" y="165151"/>
                      <a:pt x="9924" y="162515"/>
                      <a:pt x="12559" y="158561"/>
                    </a:cubicBezTo>
                    <a:cubicBezTo>
                      <a:pt x="15195" y="155925"/>
                      <a:pt x="17831" y="145382"/>
                      <a:pt x="16513" y="142746"/>
                    </a:cubicBezTo>
                    <a:cubicBezTo>
                      <a:pt x="9924" y="141429"/>
                      <a:pt x="4652" y="138793"/>
                      <a:pt x="2016" y="134839"/>
                    </a:cubicBezTo>
                    <a:cubicBezTo>
                      <a:pt x="-1937" y="128249"/>
                      <a:pt x="698" y="120341"/>
                      <a:pt x="3334" y="112434"/>
                    </a:cubicBezTo>
                    <a:cubicBezTo>
                      <a:pt x="3334" y="111117"/>
                      <a:pt x="4652" y="109798"/>
                      <a:pt x="4652" y="108481"/>
                    </a:cubicBezTo>
                    <a:lnTo>
                      <a:pt x="4652" y="107162"/>
                    </a:lnTo>
                    <a:cubicBezTo>
                      <a:pt x="8606" y="95302"/>
                      <a:pt x="15195" y="74214"/>
                      <a:pt x="33646" y="66307"/>
                    </a:cubicBezTo>
                    <a:cubicBezTo>
                      <a:pt x="40236" y="63671"/>
                      <a:pt x="49461" y="61035"/>
                      <a:pt x="57369" y="58400"/>
                    </a:cubicBezTo>
                    <a:cubicBezTo>
                      <a:pt x="70548" y="54446"/>
                      <a:pt x="85045" y="49175"/>
                      <a:pt x="90316" y="43903"/>
                    </a:cubicBezTo>
                    <a:cubicBezTo>
                      <a:pt x="120628" y="7001"/>
                      <a:pt x="140397" y="-4860"/>
                      <a:pt x="154894" y="1729"/>
                    </a:cubicBezTo>
                    <a:cubicBezTo>
                      <a:pt x="156212" y="1729"/>
                      <a:pt x="157530" y="3048"/>
                      <a:pt x="161484" y="3048"/>
                    </a:cubicBezTo>
                    <a:cubicBezTo>
                      <a:pt x="165437" y="3048"/>
                      <a:pt x="172027" y="1729"/>
                      <a:pt x="177298" y="1729"/>
                    </a:cubicBezTo>
                    <a:lnTo>
                      <a:pt x="178616" y="1729"/>
                    </a:lnTo>
                    <a:cubicBezTo>
                      <a:pt x="185206" y="412"/>
                      <a:pt x="191796" y="412"/>
                      <a:pt x="198385" y="412"/>
                    </a:cubicBezTo>
                    <a:cubicBezTo>
                      <a:pt x="208929" y="412"/>
                      <a:pt x="216836" y="3048"/>
                      <a:pt x="222108" y="9637"/>
                    </a:cubicBezTo>
                    <a:cubicBezTo>
                      <a:pt x="228697" y="16227"/>
                      <a:pt x="233969" y="20180"/>
                      <a:pt x="239241" y="20180"/>
                    </a:cubicBezTo>
                    <a:cubicBezTo>
                      <a:pt x="241877" y="20180"/>
                      <a:pt x="243194" y="20180"/>
                      <a:pt x="245830" y="18863"/>
                    </a:cubicBezTo>
                    <a:cubicBezTo>
                      <a:pt x="257691" y="13591"/>
                      <a:pt x="276142" y="13591"/>
                      <a:pt x="285368" y="20180"/>
                    </a:cubicBezTo>
                    <a:cubicBezTo>
                      <a:pt x="286686" y="21498"/>
                      <a:pt x="294593" y="22816"/>
                      <a:pt x="305136" y="22816"/>
                    </a:cubicBezTo>
                    <a:cubicBezTo>
                      <a:pt x="314362" y="22816"/>
                      <a:pt x="323587" y="21498"/>
                      <a:pt x="330177" y="17544"/>
                    </a:cubicBezTo>
                    <a:cubicBezTo>
                      <a:pt x="351263" y="7001"/>
                      <a:pt x="369714" y="8319"/>
                      <a:pt x="378939" y="18863"/>
                    </a:cubicBezTo>
                    <a:cubicBezTo>
                      <a:pt x="384211" y="25452"/>
                      <a:pt x="394754" y="28087"/>
                      <a:pt x="410569" y="25452"/>
                    </a:cubicBezTo>
                    <a:cubicBezTo>
                      <a:pt x="413205" y="25452"/>
                      <a:pt x="417159" y="25452"/>
                      <a:pt x="419795" y="25452"/>
                    </a:cubicBezTo>
                    <a:cubicBezTo>
                      <a:pt x="432974" y="25452"/>
                      <a:pt x="440881" y="29406"/>
                      <a:pt x="444835" y="32042"/>
                    </a:cubicBezTo>
                    <a:cubicBezTo>
                      <a:pt x="446153" y="33359"/>
                      <a:pt x="447471" y="33359"/>
                      <a:pt x="447471" y="33359"/>
                    </a:cubicBezTo>
                    <a:cubicBezTo>
                      <a:pt x="450107" y="34677"/>
                      <a:pt x="451425" y="34677"/>
                      <a:pt x="455378" y="37313"/>
                    </a:cubicBezTo>
                    <a:lnTo>
                      <a:pt x="456696" y="37313"/>
                    </a:lnTo>
                    <a:cubicBezTo>
                      <a:pt x="464604" y="41267"/>
                      <a:pt x="473829" y="46539"/>
                      <a:pt x="483055" y="46539"/>
                    </a:cubicBezTo>
                    <a:cubicBezTo>
                      <a:pt x="489644" y="46539"/>
                      <a:pt x="496234" y="47856"/>
                      <a:pt x="501505" y="49175"/>
                    </a:cubicBezTo>
                    <a:lnTo>
                      <a:pt x="504141" y="49175"/>
                    </a:lnTo>
                    <a:cubicBezTo>
                      <a:pt x="508095" y="50492"/>
                      <a:pt x="513366" y="50492"/>
                      <a:pt x="516002" y="50492"/>
                    </a:cubicBezTo>
                    <a:lnTo>
                      <a:pt x="517320" y="50492"/>
                    </a:lnTo>
                    <a:cubicBezTo>
                      <a:pt x="560811" y="39949"/>
                      <a:pt x="564765" y="39949"/>
                      <a:pt x="566083" y="39949"/>
                    </a:cubicBezTo>
                    <a:lnTo>
                      <a:pt x="567401" y="39949"/>
                    </a:lnTo>
                    <a:cubicBezTo>
                      <a:pt x="568719" y="39949"/>
                      <a:pt x="570037" y="39949"/>
                      <a:pt x="571355" y="39949"/>
                    </a:cubicBezTo>
                    <a:cubicBezTo>
                      <a:pt x="600349" y="39949"/>
                      <a:pt x="605620" y="55764"/>
                      <a:pt x="606938" y="64990"/>
                    </a:cubicBezTo>
                    <a:cubicBezTo>
                      <a:pt x="606938" y="66307"/>
                      <a:pt x="606938" y="67625"/>
                      <a:pt x="606938" y="68943"/>
                    </a:cubicBezTo>
                    <a:cubicBezTo>
                      <a:pt x="609574" y="67625"/>
                      <a:pt x="612210" y="66307"/>
                      <a:pt x="613528" y="64990"/>
                    </a:cubicBezTo>
                    <a:lnTo>
                      <a:pt x="614846" y="63671"/>
                    </a:lnTo>
                    <a:cubicBezTo>
                      <a:pt x="614846" y="63671"/>
                      <a:pt x="616164" y="62354"/>
                      <a:pt x="616164" y="62354"/>
                    </a:cubicBezTo>
                    <a:lnTo>
                      <a:pt x="617482" y="62354"/>
                    </a:lnTo>
                    <a:cubicBezTo>
                      <a:pt x="622754" y="58400"/>
                      <a:pt x="631979" y="53128"/>
                      <a:pt x="643840" y="53128"/>
                    </a:cubicBezTo>
                    <a:cubicBezTo>
                      <a:pt x="651747" y="53128"/>
                      <a:pt x="660973" y="55764"/>
                      <a:pt x="668881" y="61035"/>
                    </a:cubicBezTo>
                    <a:cubicBezTo>
                      <a:pt x="674152" y="64990"/>
                      <a:pt x="679424" y="68943"/>
                      <a:pt x="684695" y="71579"/>
                    </a:cubicBezTo>
                    <a:cubicBezTo>
                      <a:pt x="693921" y="78169"/>
                      <a:pt x="701828" y="84758"/>
                      <a:pt x="708418" y="84758"/>
                    </a:cubicBezTo>
                    <a:cubicBezTo>
                      <a:pt x="711053" y="84758"/>
                      <a:pt x="712371" y="83440"/>
                      <a:pt x="715007" y="82122"/>
                    </a:cubicBezTo>
                    <a:cubicBezTo>
                      <a:pt x="720279" y="76850"/>
                      <a:pt x="722915" y="74214"/>
                      <a:pt x="725551" y="71579"/>
                    </a:cubicBezTo>
                    <a:cubicBezTo>
                      <a:pt x="726869" y="70261"/>
                      <a:pt x="728187" y="68943"/>
                      <a:pt x="729505" y="67625"/>
                    </a:cubicBezTo>
                    <a:lnTo>
                      <a:pt x="732140" y="64990"/>
                    </a:lnTo>
                    <a:lnTo>
                      <a:pt x="737412" y="64990"/>
                    </a:lnTo>
                    <a:cubicBezTo>
                      <a:pt x="740048" y="64990"/>
                      <a:pt x="741366" y="66307"/>
                      <a:pt x="742684" y="66307"/>
                    </a:cubicBezTo>
                    <a:cubicBezTo>
                      <a:pt x="749273" y="67625"/>
                      <a:pt x="755863" y="68943"/>
                      <a:pt x="762452" y="74214"/>
                    </a:cubicBezTo>
                    <a:cubicBezTo>
                      <a:pt x="776949" y="84758"/>
                      <a:pt x="784857" y="96619"/>
                      <a:pt x="794082" y="111117"/>
                    </a:cubicBezTo>
                    <a:cubicBezTo>
                      <a:pt x="798036" y="117706"/>
                      <a:pt x="804625" y="125613"/>
                      <a:pt x="808579" y="130885"/>
                    </a:cubicBezTo>
                    <a:cubicBezTo>
                      <a:pt x="812533" y="136157"/>
                      <a:pt x="817805" y="138793"/>
                      <a:pt x="825712" y="138793"/>
                    </a:cubicBezTo>
                    <a:cubicBezTo>
                      <a:pt x="837573" y="140110"/>
                      <a:pt x="845481" y="142746"/>
                      <a:pt x="854706" y="151972"/>
                    </a:cubicBezTo>
                    <a:cubicBezTo>
                      <a:pt x="867886" y="165151"/>
                      <a:pt x="878429" y="173058"/>
                      <a:pt x="891608" y="177012"/>
                    </a:cubicBezTo>
                    <a:cubicBezTo>
                      <a:pt x="896879" y="178330"/>
                      <a:pt x="900833" y="182284"/>
                      <a:pt x="904787" y="184920"/>
                    </a:cubicBezTo>
                    <a:cubicBezTo>
                      <a:pt x="908741" y="187556"/>
                      <a:pt x="911377" y="190191"/>
                      <a:pt x="915330" y="191509"/>
                    </a:cubicBezTo>
                    <a:cubicBezTo>
                      <a:pt x="917966" y="192827"/>
                      <a:pt x="921920" y="188873"/>
                      <a:pt x="924556" y="186237"/>
                    </a:cubicBezTo>
                    <a:cubicBezTo>
                      <a:pt x="927192" y="184920"/>
                      <a:pt x="928509" y="183602"/>
                      <a:pt x="929827" y="182284"/>
                    </a:cubicBezTo>
                    <a:cubicBezTo>
                      <a:pt x="937735" y="177012"/>
                      <a:pt x="948278" y="175694"/>
                      <a:pt x="956186" y="174376"/>
                    </a:cubicBezTo>
                    <a:lnTo>
                      <a:pt x="964093" y="173058"/>
                    </a:lnTo>
                    <a:cubicBezTo>
                      <a:pt x="974636" y="171740"/>
                      <a:pt x="985180" y="170423"/>
                      <a:pt x="994405" y="173058"/>
                    </a:cubicBezTo>
                    <a:cubicBezTo>
                      <a:pt x="1008902" y="175694"/>
                      <a:pt x="1019446" y="184920"/>
                      <a:pt x="1028671" y="199416"/>
                    </a:cubicBezTo>
                    <a:cubicBezTo>
                      <a:pt x="1035260" y="208642"/>
                      <a:pt x="1040532" y="215231"/>
                      <a:pt x="1049757" y="221821"/>
                    </a:cubicBezTo>
                    <a:cubicBezTo>
                      <a:pt x="1056347" y="225775"/>
                      <a:pt x="1061619" y="231046"/>
                      <a:pt x="1066890" y="235000"/>
                    </a:cubicBezTo>
                    <a:lnTo>
                      <a:pt x="1069526" y="236318"/>
                    </a:lnTo>
                    <a:cubicBezTo>
                      <a:pt x="1072162" y="238954"/>
                      <a:pt x="1076116" y="241590"/>
                      <a:pt x="1078752" y="241590"/>
                    </a:cubicBezTo>
                    <a:cubicBezTo>
                      <a:pt x="1078752" y="241590"/>
                      <a:pt x="1078752" y="241590"/>
                      <a:pt x="1080069" y="241590"/>
                    </a:cubicBezTo>
                    <a:cubicBezTo>
                      <a:pt x="1082705" y="241590"/>
                      <a:pt x="1085341" y="240272"/>
                      <a:pt x="1087977" y="238954"/>
                    </a:cubicBezTo>
                    <a:cubicBezTo>
                      <a:pt x="1091931" y="237636"/>
                      <a:pt x="1094566" y="236318"/>
                      <a:pt x="1098520" y="235000"/>
                    </a:cubicBezTo>
                    <a:cubicBezTo>
                      <a:pt x="1099838" y="235000"/>
                      <a:pt x="1101156" y="233682"/>
                      <a:pt x="1103792" y="233682"/>
                    </a:cubicBezTo>
                    <a:cubicBezTo>
                      <a:pt x="1113017" y="232364"/>
                      <a:pt x="1123561" y="229729"/>
                      <a:pt x="1131468" y="231046"/>
                    </a:cubicBezTo>
                    <a:cubicBezTo>
                      <a:pt x="1139375" y="232364"/>
                      <a:pt x="1144647" y="236318"/>
                      <a:pt x="1148601" y="238954"/>
                    </a:cubicBezTo>
                    <a:cubicBezTo>
                      <a:pt x="1151237" y="241590"/>
                      <a:pt x="1153873" y="242908"/>
                      <a:pt x="1156509" y="242908"/>
                    </a:cubicBezTo>
                    <a:cubicBezTo>
                      <a:pt x="1157827" y="242908"/>
                      <a:pt x="1160462" y="240272"/>
                      <a:pt x="1163098" y="237636"/>
                    </a:cubicBezTo>
                    <a:cubicBezTo>
                      <a:pt x="1167052" y="233682"/>
                      <a:pt x="1171006" y="229729"/>
                      <a:pt x="1177595" y="228411"/>
                    </a:cubicBezTo>
                    <a:cubicBezTo>
                      <a:pt x="1188138" y="225775"/>
                      <a:pt x="1198682" y="228411"/>
                      <a:pt x="1209225" y="232364"/>
                    </a:cubicBezTo>
                    <a:lnTo>
                      <a:pt x="1210543" y="232364"/>
                    </a:lnTo>
                    <a:cubicBezTo>
                      <a:pt x="1213179" y="233682"/>
                      <a:pt x="1217133" y="233682"/>
                      <a:pt x="1219768" y="235000"/>
                    </a:cubicBezTo>
                    <a:cubicBezTo>
                      <a:pt x="1222404" y="235000"/>
                      <a:pt x="1225040" y="236318"/>
                      <a:pt x="1227676" y="236318"/>
                    </a:cubicBezTo>
                    <a:lnTo>
                      <a:pt x="1239537" y="238954"/>
                    </a:lnTo>
                    <a:lnTo>
                      <a:pt x="1235583" y="248179"/>
                    </a:lnTo>
                    <a:cubicBezTo>
                      <a:pt x="1232947" y="254769"/>
                      <a:pt x="1226358" y="263994"/>
                      <a:pt x="1219768" y="267948"/>
                    </a:cubicBezTo>
                    <a:cubicBezTo>
                      <a:pt x="1217133" y="269266"/>
                      <a:pt x="1214497" y="283763"/>
                      <a:pt x="1217133" y="292989"/>
                    </a:cubicBezTo>
                    <a:cubicBezTo>
                      <a:pt x="1221086" y="306168"/>
                      <a:pt x="1218450" y="312757"/>
                      <a:pt x="1203954" y="323300"/>
                    </a:cubicBezTo>
                    <a:cubicBezTo>
                      <a:pt x="1201318" y="325936"/>
                      <a:pt x="1197364" y="328572"/>
                      <a:pt x="1192092" y="332526"/>
                    </a:cubicBezTo>
                    <a:cubicBezTo>
                      <a:pt x="1176277" y="345705"/>
                      <a:pt x="1157827" y="360202"/>
                      <a:pt x="1144647" y="361520"/>
                    </a:cubicBezTo>
                    <a:lnTo>
                      <a:pt x="1143329" y="361520"/>
                    </a:lnTo>
                    <a:cubicBezTo>
                      <a:pt x="1130150" y="362838"/>
                      <a:pt x="1115653" y="364155"/>
                      <a:pt x="1110382" y="374699"/>
                    </a:cubicBezTo>
                    <a:lnTo>
                      <a:pt x="1109064" y="377335"/>
                    </a:lnTo>
                    <a:cubicBezTo>
                      <a:pt x="1099838" y="393150"/>
                      <a:pt x="1090613" y="407647"/>
                      <a:pt x="1076116" y="408965"/>
                    </a:cubicBezTo>
                    <a:cubicBezTo>
                      <a:pt x="1066890" y="408965"/>
                      <a:pt x="1010220" y="427416"/>
                      <a:pt x="997041" y="434006"/>
                    </a:cubicBezTo>
                    <a:cubicBezTo>
                      <a:pt x="993087" y="436641"/>
                      <a:pt x="987815" y="437959"/>
                      <a:pt x="983862" y="439277"/>
                    </a:cubicBezTo>
                    <a:cubicBezTo>
                      <a:pt x="973319" y="443230"/>
                      <a:pt x="965411" y="445866"/>
                      <a:pt x="961457" y="453774"/>
                    </a:cubicBezTo>
                    <a:cubicBezTo>
                      <a:pt x="957503" y="462999"/>
                      <a:pt x="950914" y="466953"/>
                      <a:pt x="945642" y="470907"/>
                    </a:cubicBezTo>
                    <a:cubicBezTo>
                      <a:pt x="939053" y="476178"/>
                      <a:pt x="937735" y="477497"/>
                      <a:pt x="937735" y="480132"/>
                    </a:cubicBezTo>
                    <a:cubicBezTo>
                      <a:pt x="937735" y="493312"/>
                      <a:pt x="939053" y="513080"/>
                      <a:pt x="924556" y="522305"/>
                    </a:cubicBezTo>
                    <a:cubicBezTo>
                      <a:pt x="921920" y="524941"/>
                      <a:pt x="916648" y="526259"/>
                      <a:pt x="908741" y="530213"/>
                    </a:cubicBezTo>
                    <a:cubicBezTo>
                      <a:pt x="895561" y="536803"/>
                      <a:pt x="871839" y="547346"/>
                      <a:pt x="866568" y="557889"/>
                    </a:cubicBezTo>
                    <a:cubicBezTo>
                      <a:pt x="858660" y="573704"/>
                      <a:pt x="830984" y="618513"/>
                      <a:pt x="817805" y="629057"/>
                    </a:cubicBezTo>
                    <a:cubicBezTo>
                      <a:pt x="805943" y="638282"/>
                      <a:pt x="786175" y="660686"/>
                      <a:pt x="791446" y="688363"/>
                    </a:cubicBezTo>
                    <a:cubicBezTo>
                      <a:pt x="792764" y="693634"/>
                      <a:pt x="792764" y="698906"/>
                      <a:pt x="794082" y="702859"/>
                    </a:cubicBezTo>
                    <a:cubicBezTo>
                      <a:pt x="798036" y="723947"/>
                      <a:pt x="799354" y="731854"/>
                      <a:pt x="809897" y="738443"/>
                    </a:cubicBezTo>
                    <a:cubicBezTo>
                      <a:pt x="817805" y="743715"/>
                      <a:pt x="821759" y="750305"/>
                      <a:pt x="820441" y="759530"/>
                    </a:cubicBezTo>
                    <a:cubicBezTo>
                      <a:pt x="819123" y="772709"/>
                      <a:pt x="807261" y="787206"/>
                      <a:pt x="799354" y="789842"/>
                    </a:cubicBezTo>
                    <a:cubicBezTo>
                      <a:pt x="792764" y="792477"/>
                      <a:pt x="776949" y="803021"/>
                      <a:pt x="771678" y="810928"/>
                    </a:cubicBezTo>
                    <a:cubicBezTo>
                      <a:pt x="766406" y="821472"/>
                      <a:pt x="758498" y="833333"/>
                      <a:pt x="745319" y="835969"/>
                    </a:cubicBezTo>
                    <a:cubicBezTo>
                      <a:pt x="740048" y="837287"/>
                      <a:pt x="740048" y="837287"/>
                      <a:pt x="740048" y="841240"/>
                    </a:cubicBezTo>
                    <a:cubicBezTo>
                      <a:pt x="741366" y="853102"/>
                      <a:pt x="733458" y="859691"/>
                      <a:pt x="722915" y="867599"/>
                    </a:cubicBezTo>
                    <a:cubicBezTo>
                      <a:pt x="720279" y="870235"/>
                      <a:pt x="717643" y="871552"/>
                      <a:pt x="713689" y="874188"/>
                    </a:cubicBezTo>
                    <a:cubicBezTo>
                      <a:pt x="703146" y="883414"/>
                      <a:pt x="695239" y="895275"/>
                      <a:pt x="693921" y="903182"/>
                    </a:cubicBezTo>
                    <a:cubicBezTo>
                      <a:pt x="693921" y="904500"/>
                      <a:pt x="693921" y="904500"/>
                      <a:pt x="693921" y="904500"/>
                    </a:cubicBezTo>
                    <a:cubicBezTo>
                      <a:pt x="697874" y="909772"/>
                      <a:pt x="705782" y="921634"/>
                      <a:pt x="701828" y="930858"/>
                    </a:cubicBezTo>
                    <a:cubicBezTo>
                      <a:pt x="700510" y="933494"/>
                      <a:pt x="696557" y="938766"/>
                      <a:pt x="687331" y="938766"/>
                    </a:cubicBezTo>
                    <a:cubicBezTo>
                      <a:pt x="686013" y="938766"/>
                      <a:pt x="686013" y="938766"/>
                      <a:pt x="684695" y="938766"/>
                    </a:cubicBezTo>
                    <a:cubicBezTo>
                      <a:pt x="679424" y="938766"/>
                      <a:pt x="674152" y="937448"/>
                      <a:pt x="670198" y="936130"/>
                    </a:cubicBezTo>
                    <a:cubicBezTo>
                      <a:pt x="663609" y="933494"/>
                      <a:pt x="659655" y="933494"/>
                      <a:pt x="655701" y="936130"/>
                    </a:cubicBezTo>
                    <a:cubicBezTo>
                      <a:pt x="653065" y="938766"/>
                      <a:pt x="650430" y="941402"/>
                      <a:pt x="646476" y="944037"/>
                    </a:cubicBezTo>
                    <a:cubicBezTo>
                      <a:pt x="634615" y="954581"/>
                      <a:pt x="620118" y="966442"/>
                      <a:pt x="606938" y="967761"/>
                    </a:cubicBezTo>
                    <a:cubicBezTo>
                      <a:pt x="593759" y="969078"/>
                      <a:pt x="581898" y="970396"/>
                      <a:pt x="573991" y="991483"/>
                    </a:cubicBezTo>
                    <a:cubicBezTo>
                      <a:pt x="560811" y="1025748"/>
                      <a:pt x="546314" y="1042881"/>
                      <a:pt x="533135" y="1042881"/>
                    </a:cubicBezTo>
                    <a:cubicBezTo>
                      <a:pt x="530500" y="1042881"/>
                      <a:pt x="527864" y="1042881"/>
                      <a:pt x="525228" y="1041563"/>
                    </a:cubicBezTo>
                    <a:lnTo>
                      <a:pt x="521274" y="1040246"/>
                    </a:lnTo>
                    <a:cubicBezTo>
                      <a:pt x="517320" y="1037610"/>
                      <a:pt x="516002" y="1037610"/>
                      <a:pt x="514684" y="1037610"/>
                    </a:cubicBezTo>
                    <a:cubicBezTo>
                      <a:pt x="512049" y="1037610"/>
                      <a:pt x="508095" y="1038927"/>
                      <a:pt x="501505" y="1041563"/>
                    </a:cubicBezTo>
                    <a:cubicBezTo>
                      <a:pt x="498870" y="1042881"/>
                      <a:pt x="496234" y="1042881"/>
                      <a:pt x="494916" y="1044199"/>
                    </a:cubicBezTo>
                    <a:lnTo>
                      <a:pt x="493598" y="1044199"/>
                    </a:lnTo>
                    <a:cubicBezTo>
                      <a:pt x="480419" y="1049471"/>
                      <a:pt x="469875" y="1053425"/>
                      <a:pt x="455378" y="1053425"/>
                    </a:cubicBezTo>
                    <a:cubicBezTo>
                      <a:pt x="451425" y="1053425"/>
                      <a:pt x="448789" y="1053425"/>
                      <a:pt x="444835" y="1052107"/>
                    </a:cubicBezTo>
                    <a:cubicBezTo>
                      <a:pt x="440881" y="1052107"/>
                      <a:pt x="436928" y="1050789"/>
                      <a:pt x="432974" y="1050789"/>
                    </a:cubicBezTo>
                    <a:lnTo>
                      <a:pt x="430338" y="1050789"/>
                    </a:lnTo>
                    <a:cubicBezTo>
                      <a:pt x="415841" y="1048153"/>
                      <a:pt x="403980" y="1046835"/>
                      <a:pt x="390801" y="1048153"/>
                    </a:cubicBezTo>
                    <a:cubicBezTo>
                      <a:pt x="381575" y="1049471"/>
                      <a:pt x="369714" y="1048153"/>
                      <a:pt x="357853" y="1046835"/>
                    </a:cubicBezTo>
                    <a:lnTo>
                      <a:pt x="355217" y="1046835"/>
                    </a:lnTo>
                    <a:cubicBezTo>
                      <a:pt x="348627" y="1045517"/>
                      <a:pt x="342038" y="1045517"/>
                      <a:pt x="338084" y="1045517"/>
                    </a:cubicBezTo>
                    <a:cubicBezTo>
                      <a:pt x="334131" y="1045517"/>
                      <a:pt x="332813" y="1045517"/>
                      <a:pt x="332813" y="1045517"/>
                    </a:cubicBezTo>
                    <a:cubicBezTo>
                      <a:pt x="330177" y="1046835"/>
                      <a:pt x="327541" y="1048153"/>
                      <a:pt x="323587" y="1048153"/>
                    </a:cubicBezTo>
                    <a:cubicBezTo>
                      <a:pt x="314362" y="1050789"/>
                      <a:pt x="306454" y="1054743"/>
                      <a:pt x="295911" y="1066604"/>
                    </a:cubicBezTo>
                    <a:cubicBezTo>
                      <a:pt x="290639" y="1073194"/>
                      <a:pt x="284050" y="1077147"/>
                      <a:pt x="276142" y="1077147"/>
                    </a:cubicBezTo>
                    <a:cubicBezTo>
                      <a:pt x="272188" y="1077147"/>
                      <a:pt x="268235" y="1075829"/>
                      <a:pt x="264281" y="1075829"/>
                    </a:cubicBezTo>
                    <a:cubicBezTo>
                      <a:pt x="255056" y="1074511"/>
                      <a:pt x="249784" y="1073194"/>
                      <a:pt x="243194" y="1078465"/>
                    </a:cubicBezTo>
                    <a:cubicBezTo>
                      <a:pt x="236605" y="1083737"/>
                      <a:pt x="224743" y="1092962"/>
                      <a:pt x="212882" y="1103506"/>
                    </a:cubicBezTo>
                    <a:cubicBezTo>
                      <a:pt x="168073" y="1133817"/>
                      <a:pt x="157530" y="1141725"/>
                      <a:pt x="150940" y="1141725"/>
                    </a:cubicBezTo>
                    <a:close/>
                    <a:moveTo>
                      <a:pt x="48143" y="958535"/>
                    </a:moveTo>
                    <a:cubicBezTo>
                      <a:pt x="70548" y="958535"/>
                      <a:pt x="98224" y="995436"/>
                      <a:pt x="102178" y="1002026"/>
                    </a:cubicBezTo>
                    <a:cubicBezTo>
                      <a:pt x="104813" y="1007298"/>
                      <a:pt x="103496" y="1013888"/>
                      <a:pt x="102178" y="1023112"/>
                    </a:cubicBezTo>
                    <a:cubicBezTo>
                      <a:pt x="100860" y="1029702"/>
                      <a:pt x="100860" y="1036291"/>
                      <a:pt x="102178" y="1040246"/>
                    </a:cubicBezTo>
                    <a:cubicBezTo>
                      <a:pt x="103496" y="1044199"/>
                      <a:pt x="104813" y="1045517"/>
                      <a:pt x="106131" y="1046835"/>
                    </a:cubicBezTo>
                    <a:cubicBezTo>
                      <a:pt x="108767" y="1049471"/>
                      <a:pt x="110085" y="1052107"/>
                      <a:pt x="110085" y="1060015"/>
                    </a:cubicBezTo>
                    <a:cubicBezTo>
                      <a:pt x="111403" y="1073194"/>
                      <a:pt x="124582" y="1094280"/>
                      <a:pt x="139079" y="1100870"/>
                    </a:cubicBezTo>
                    <a:cubicBezTo>
                      <a:pt x="150940" y="1106141"/>
                      <a:pt x="150940" y="1118002"/>
                      <a:pt x="150940" y="1125910"/>
                    </a:cubicBezTo>
                    <a:cubicBezTo>
                      <a:pt x="150940" y="1128545"/>
                      <a:pt x="150940" y="1131181"/>
                      <a:pt x="150940" y="1132500"/>
                    </a:cubicBezTo>
                    <a:cubicBezTo>
                      <a:pt x="157530" y="1131181"/>
                      <a:pt x="185206" y="1107459"/>
                      <a:pt x="207611" y="1087690"/>
                    </a:cubicBezTo>
                    <a:cubicBezTo>
                      <a:pt x="220790" y="1075829"/>
                      <a:pt x="231333" y="1066604"/>
                      <a:pt x="237923" y="1062650"/>
                    </a:cubicBezTo>
                    <a:cubicBezTo>
                      <a:pt x="243194" y="1058696"/>
                      <a:pt x="248466" y="1056060"/>
                      <a:pt x="255056" y="1056060"/>
                    </a:cubicBezTo>
                    <a:cubicBezTo>
                      <a:pt x="259009" y="1056060"/>
                      <a:pt x="262963" y="1057379"/>
                      <a:pt x="266917" y="1057379"/>
                    </a:cubicBezTo>
                    <a:cubicBezTo>
                      <a:pt x="270870" y="1058696"/>
                      <a:pt x="273506" y="1058696"/>
                      <a:pt x="277460" y="1058696"/>
                    </a:cubicBezTo>
                    <a:cubicBezTo>
                      <a:pt x="282732" y="1058696"/>
                      <a:pt x="286686" y="1057379"/>
                      <a:pt x="290639" y="1052107"/>
                    </a:cubicBezTo>
                    <a:cubicBezTo>
                      <a:pt x="302500" y="1037610"/>
                      <a:pt x="313044" y="1033656"/>
                      <a:pt x="322269" y="1031020"/>
                    </a:cubicBezTo>
                    <a:cubicBezTo>
                      <a:pt x="324905" y="1029702"/>
                      <a:pt x="327541" y="1029702"/>
                      <a:pt x="330177" y="1028384"/>
                    </a:cubicBezTo>
                    <a:cubicBezTo>
                      <a:pt x="334131" y="1025748"/>
                      <a:pt x="345992" y="1027067"/>
                      <a:pt x="359171" y="1028384"/>
                    </a:cubicBezTo>
                    <a:lnTo>
                      <a:pt x="361806" y="1028384"/>
                    </a:lnTo>
                    <a:cubicBezTo>
                      <a:pt x="372350" y="1029702"/>
                      <a:pt x="382893" y="1031020"/>
                      <a:pt x="392119" y="1029702"/>
                    </a:cubicBezTo>
                    <a:cubicBezTo>
                      <a:pt x="406616" y="1028384"/>
                      <a:pt x="419795" y="1029702"/>
                      <a:pt x="434292" y="1032338"/>
                    </a:cubicBezTo>
                    <a:lnTo>
                      <a:pt x="436928" y="1032338"/>
                    </a:lnTo>
                    <a:cubicBezTo>
                      <a:pt x="440881" y="1032338"/>
                      <a:pt x="444835" y="1033656"/>
                      <a:pt x="448789" y="1033656"/>
                    </a:cubicBezTo>
                    <a:cubicBezTo>
                      <a:pt x="451425" y="1033656"/>
                      <a:pt x="455378" y="1033656"/>
                      <a:pt x="458014" y="1033656"/>
                    </a:cubicBezTo>
                    <a:cubicBezTo>
                      <a:pt x="471193" y="1033656"/>
                      <a:pt x="481737" y="1029702"/>
                      <a:pt x="493598" y="1025748"/>
                    </a:cubicBezTo>
                    <a:cubicBezTo>
                      <a:pt x="496234" y="1024431"/>
                      <a:pt x="498870" y="1023112"/>
                      <a:pt x="501505" y="1023112"/>
                    </a:cubicBezTo>
                    <a:cubicBezTo>
                      <a:pt x="510731" y="1020477"/>
                      <a:pt x="514684" y="1019159"/>
                      <a:pt x="518638" y="1019159"/>
                    </a:cubicBezTo>
                    <a:cubicBezTo>
                      <a:pt x="522592" y="1019159"/>
                      <a:pt x="525228" y="1020477"/>
                      <a:pt x="530500" y="1023112"/>
                    </a:cubicBezTo>
                    <a:lnTo>
                      <a:pt x="534453" y="1024431"/>
                    </a:lnTo>
                    <a:cubicBezTo>
                      <a:pt x="543679" y="1029702"/>
                      <a:pt x="556858" y="1011252"/>
                      <a:pt x="570037" y="979621"/>
                    </a:cubicBezTo>
                    <a:cubicBezTo>
                      <a:pt x="580580" y="954581"/>
                      <a:pt x="596395" y="950627"/>
                      <a:pt x="610892" y="950627"/>
                    </a:cubicBezTo>
                    <a:cubicBezTo>
                      <a:pt x="620118" y="950627"/>
                      <a:pt x="633297" y="938766"/>
                      <a:pt x="643840" y="929541"/>
                    </a:cubicBezTo>
                    <a:cubicBezTo>
                      <a:pt x="647794" y="926905"/>
                      <a:pt x="650430" y="922951"/>
                      <a:pt x="653065" y="921634"/>
                    </a:cubicBezTo>
                    <a:cubicBezTo>
                      <a:pt x="659655" y="916362"/>
                      <a:pt x="667563" y="917679"/>
                      <a:pt x="676788" y="920315"/>
                    </a:cubicBezTo>
                    <a:cubicBezTo>
                      <a:pt x="680742" y="921634"/>
                      <a:pt x="684695" y="922951"/>
                      <a:pt x="688649" y="922951"/>
                    </a:cubicBezTo>
                    <a:cubicBezTo>
                      <a:pt x="692603" y="922951"/>
                      <a:pt x="695239" y="922951"/>
                      <a:pt x="695239" y="920315"/>
                    </a:cubicBezTo>
                    <a:cubicBezTo>
                      <a:pt x="696557" y="916362"/>
                      <a:pt x="692603" y="907136"/>
                      <a:pt x="688649" y="903182"/>
                    </a:cubicBezTo>
                    <a:cubicBezTo>
                      <a:pt x="687331" y="900546"/>
                      <a:pt x="686013" y="897910"/>
                      <a:pt x="686013" y="893957"/>
                    </a:cubicBezTo>
                    <a:cubicBezTo>
                      <a:pt x="687331" y="883414"/>
                      <a:pt x="696557" y="868917"/>
                      <a:pt x="708418" y="858373"/>
                    </a:cubicBezTo>
                    <a:cubicBezTo>
                      <a:pt x="712371" y="855738"/>
                      <a:pt x="715007" y="853102"/>
                      <a:pt x="717643" y="851783"/>
                    </a:cubicBezTo>
                    <a:cubicBezTo>
                      <a:pt x="728187" y="843876"/>
                      <a:pt x="732140" y="841240"/>
                      <a:pt x="730822" y="834651"/>
                    </a:cubicBezTo>
                    <a:cubicBezTo>
                      <a:pt x="729505" y="824108"/>
                      <a:pt x="734776" y="820154"/>
                      <a:pt x="744001" y="818836"/>
                    </a:cubicBezTo>
                    <a:cubicBezTo>
                      <a:pt x="753227" y="816200"/>
                      <a:pt x="758498" y="806975"/>
                      <a:pt x="763770" y="797749"/>
                    </a:cubicBezTo>
                    <a:cubicBezTo>
                      <a:pt x="770360" y="787206"/>
                      <a:pt x="788811" y="775345"/>
                      <a:pt x="796718" y="772709"/>
                    </a:cubicBezTo>
                    <a:cubicBezTo>
                      <a:pt x="800672" y="771391"/>
                      <a:pt x="809897" y="759530"/>
                      <a:pt x="811215" y="750305"/>
                    </a:cubicBezTo>
                    <a:cubicBezTo>
                      <a:pt x="811215" y="745033"/>
                      <a:pt x="809897" y="741079"/>
                      <a:pt x="804625" y="738443"/>
                    </a:cubicBezTo>
                    <a:cubicBezTo>
                      <a:pt x="790128" y="729218"/>
                      <a:pt x="787493" y="717357"/>
                      <a:pt x="784857" y="696270"/>
                    </a:cubicBezTo>
                    <a:cubicBezTo>
                      <a:pt x="783539" y="692316"/>
                      <a:pt x="783539" y="687044"/>
                      <a:pt x="782221" y="681773"/>
                    </a:cubicBezTo>
                    <a:cubicBezTo>
                      <a:pt x="775632" y="650143"/>
                      <a:pt x="799354" y="623785"/>
                      <a:pt x="811215" y="613241"/>
                    </a:cubicBezTo>
                    <a:cubicBezTo>
                      <a:pt x="821759" y="605334"/>
                      <a:pt x="846799" y="564478"/>
                      <a:pt x="857342" y="546028"/>
                    </a:cubicBezTo>
                    <a:cubicBezTo>
                      <a:pt x="863932" y="532849"/>
                      <a:pt x="887654" y="522305"/>
                      <a:pt x="903469" y="514398"/>
                    </a:cubicBezTo>
                    <a:cubicBezTo>
                      <a:pt x="908741" y="511762"/>
                      <a:pt x="915330" y="509126"/>
                      <a:pt x="917966" y="506491"/>
                    </a:cubicBezTo>
                    <a:cubicBezTo>
                      <a:pt x="927192" y="499901"/>
                      <a:pt x="927192" y="488040"/>
                      <a:pt x="927192" y="472225"/>
                    </a:cubicBezTo>
                    <a:cubicBezTo>
                      <a:pt x="927192" y="464317"/>
                      <a:pt x="932463" y="459045"/>
                      <a:pt x="939053" y="455092"/>
                    </a:cubicBezTo>
                    <a:cubicBezTo>
                      <a:pt x="944324" y="451138"/>
                      <a:pt x="949596" y="447185"/>
                      <a:pt x="952232" y="441913"/>
                    </a:cubicBezTo>
                    <a:cubicBezTo>
                      <a:pt x="957503" y="430051"/>
                      <a:pt x="969365" y="426098"/>
                      <a:pt x="979908" y="422144"/>
                    </a:cubicBezTo>
                    <a:cubicBezTo>
                      <a:pt x="983862" y="420826"/>
                      <a:pt x="987815" y="419508"/>
                      <a:pt x="991769" y="416872"/>
                    </a:cubicBezTo>
                    <a:cubicBezTo>
                      <a:pt x="1006266" y="410282"/>
                      <a:pt x="1064255" y="391832"/>
                      <a:pt x="1074798" y="390514"/>
                    </a:cubicBezTo>
                    <a:cubicBezTo>
                      <a:pt x="1084023" y="390514"/>
                      <a:pt x="1091931" y="377335"/>
                      <a:pt x="1099838" y="362838"/>
                    </a:cubicBezTo>
                    <a:lnTo>
                      <a:pt x="1101156" y="360202"/>
                    </a:lnTo>
                    <a:cubicBezTo>
                      <a:pt x="1110382" y="345705"/>
                      <a:pt x="1128832" y="343069"/>
                      <a:pt x="1142011" y="341752"/>
                    </a:cubicBezTo>
                    <a:lnTo>
                      <a:pt x="1143329" y="341752"/>
                    </a:lnTo>
                    <a:cubicBezTo>
                      <a:pt x="1152555" y="340433"/>
                      <a:pt x="1171006" y="325936"/>
                      <a:pt x="1185502" y="315393"/>
                    </a:cubicBezTo>
                    <a:cubicBezTo>
                      <a:pt x="1190774" y="311439"/>
                      <a:pt x="1194728" y="307485"/>
                      <a:pt x="1197364" y="306168"/>
                    </a:cubicBezTo>
                    <a:cubicBezTo>
                      <a:pt x="1207907" y="298260"/>
                      <a:pt x="1209225" y="295625"/>
                      <a:pt x="1206589" y="286399"/>
                    </a:cubicBezTo>
                    <a:cubicBezTo>
                      <a:pt x="1203954" y="277173"/>
                      <a:pt x="1205271" y="256087"/>
                      <a:pt x="1214497" y="250815"/>
                    </a:cubicBezTo>
                    <a:cubicBezTo>
                      <a:pt x="1217133" y="249498"/>
                      <a:pt x="1221086" y="245543"/>
                      <a:pt x="1225040" y="237636"/>
                    </a:cubicBezTo>
                    <a:lnTo>
                      <a:pt x="1225040" y="237636"/>
                    </a:lnTo>
                    <a:cubicBezTo>
                      <a:pt x="1222404" y="237636"/>
                      <a:pt x="1219768" y="236318"/>
                      <a:pt x="1215815" y="236318"/>
                    </a:cubicBezTo>
                    <a:cubicBezTo>
                      <a:pt x="1213179" y="236318"/>
                      <a:pt x="1209225" y="235000"/>
                      <a:pt x="1206589" y="233682"/>
                    </a:cubicBezTo>
                    <a:lnTo>
                      <a:pt x="1205271" y="233682"/>
                    </a:lnTo>
                    <a:cubicBezTo>
                      <a:pt x="1196046" y="231046"/>
                      <a:pt x="1186820" y="228411"/>
                      <a:pt x="1178913" y="229729"/>
                    </a:cubicBezTo>
                    <a:cubicBezTo>
                      <a:pt x="1174959" y="231046"/>
                      <a:pt x="1172323" y="233682"/>
                      <a:pt x="1169688" y="236318"/>
                    </a:cubicBezTo>
                    <a:cubicBezTo>
                      <a:pt x="1165734" y="240272"/>
                      <a:pt x="1161780" y="244226"/>
                      <a:pt x="1156509" y="244226"/>
                    </a:cubicBezTo>
                    <a:cubicBezTo>
                      <a:pt x="1151237" y="244226"/>
                      <a:pt x="1147283" y="240272"/>
                      <a:pt x="1143329" y="237636"/>
                    </a:cubicBezTo>
                    <a:cubicBezTo>
                      <a:pt x="1139375" y="235000"/>
                      <a:pt x="1135422" y="232364"/>
                      <a:pt x="1130150" y="231046"/>
                    </a:cubicBezTo>
                    <a:cubicBezTo>
                      <a:pt x="1128832" y="231046"/>
                      <a:pt x="1127514" y="231046"/>
                      <a:pt x="1126196" y="231046"/>
                    </a:cubicBezTo>
                    <a:cubicBezTo>
                      <a:pt x="1119607" y="231046"/>
                      <a:pt x="1111700" y="232364"/>
                      <a:pt x="1105110" y="233682"/>
                    </a:cubicBezTo>
                    <a:cubicBezTo>
                      <a:pt x="1103792" y="233682"/>
                      <a:pt x="1101156" y="235000"/>
                      <a:pt x="1099838" y="235000"/>
                    </a:cubicBezTo>
                    <a:cubicBezTo>
                      <a:pt x="1097202" y="235000"/>
                      <a:pt x="1094566" y="236318"/>
                      <a:pt x="1091931" y="237636"/>
                    </a:cubicBezTo>
                    <a:cubicBezTo>
                      <a:pt x="1086659" y="240272"/>
                      <a:pt x="1081387" y="241590"/>
                      <a:pt x="1076116" y="241590"/>
                    </a:cubicBezTo>
                    <a:cubicBezTo>
                      <a:pt x="1070844" y="240272"/>
                      <a:pt x="1066890" y="237636"/>
                      <a:pt x="1062937" y="233682"/>
                    </a:cubicBezTo>
                    <a:lnTo>
                      <a:pt x="1060301" y="232364"/>
                    </a:lnTo>
                    <a:cubicBezTo>
                      <a:pt x="1055029" y="228411"/>
                      <a:pt x="1049757" y="224457"/>
                      <a:pt x="1043168" y="220503"/>
                    </a:cubicBezTo>
                    <a:cubicBezTo>
                      <a:pt x="1032625" y="212595"/>
                      <a:pt x="1026035" y="206006"/>
                      <a:pt x="1019446" y="195463"/>
                    </a:cubicBezTo>
                    <a:cubicBezTo>
                      <a:pt x="1011538" y="182284"/>
                      <a:pt x="1002312" y="175694"/>
                      <a:pt x="990451" y="173058"/>
                    </a:cubicBezTo>
                    <a:cubicBezTo>
                      <a:pt x="982544" y="171740"/>
                      <a:pt x="973319" y="173058"/>
                      <a:pt x="964093" y="173058"/>
                    </a:cubicBezTo>
                    <a:lnTo>
                      <a:pt x="956186" y="174376"/>
                    </a:lnTo>
                    <a:cubicBezTo>
                      <a:pt x="948278" y="175694"/>
                      <a:pt x="940371" y="175694"/>
                      <a:pt x="933781" y="180966"/>
                    </a:cubicBezTo>
                    <a:cubicBezTo>
                      <a:pt x="932463" y="182284"/>
                      <a:pt x="931145" y="183602"/>
                      <a:pt x="929827" y="184920"/>
                    </a:cubicBezTo>
                    <a:cubicBezTo>
                      <a:pt x="924556" y="190191"/>
                      <a:pt x="917966" y="194145"/>
                      <a:pt x="910059" y="191509"/>
                    </a:cubicBezTo>
                    <a:cubicBezTo>
                      <a:pt x="906105" y="190191"/>
                      <a:pt x="902151" y="187556"/>
                      <a:pt x="898197" y="184920"/>
                    </a:cubicBezTo>
                    <a:cubicBezTo>
                      <a:pt x="894244" y="182284"/>
                      <a:pt x="890290" y="179648"/>
                      <a:pt x="886336" y="178330"/>
                    </a:cubicBezTo>
                    <a:cubicBezTo>
                      <a:pt x="871839" y="173058"/>
                      <a:pt x="859978" y="163833"/>
                      <a:pt x="845481" y="150654"/>
                    </a:cubicBezTo>
                    <a:cubicBezTo>
                      <a:pt x="838891" y="144065"/>
                      <a:pt x="833620" y="141429"/>
                      <a:pt x="823076" y="140110"/>
                    </a:cubicBezTo>
                    <a:cubicBezTo>
                      <a:pt x="812533" y="138793"/>
                      <a:pt x="804625" y="136157"/>
                      <a:pt x="799354" y="128249"/>
                    </a:cubicBezTo>
                    <a:cubicBezTo>
                      <a:pt x="794082" y="121660"/>
                      <a:pt x="788811" y="115070"/>
                      <a:pt x="783539" y="107162"/>
                    </a:cubicBezTo>
                    <a:cubicBezTo>
                      <a:pt x="775632" y="93983"/>
                      <a:pt x="767724" y="82122"/>
                      <a:pt x="754545" y="72897"/>
                    </a:cubicBezTo>
                    <a:cubicBezTo>
                      <a:pt x="749273" y="68943"/>
                      <a:pt x="744001" y="67625"/>
                      <a:pt x="738730" y="66307"/>
                    </a:cubicBezTo>
                    <a:cubicBezTo>
                      <a:pt x="736094" y="66307"/>
                      <a:pt x="734776" y="64990"/>
                      <a:pt x="733458" y="64990"/>
                    </a:cubicBezTo>
                    <a:cubicBezTo>
                      <a:pt x="732140" y="66307"/>
                      <a:pt x="732140" y="66307"/>
                      <a:pt x="730822" y="67625"/>
                    </a:cubicBezTo>
                    <a:cubicBezTo>
                      <a:pt x="728187" y="70261"/>
                      <a:pt x="725551" y="75533"/>
                      <a:pt x="718961" y="80804"/>
                    </a:cubicBezTo>
                    <a:cubicBezTo>
                      <a:pt x="715007" y="84758"/>
                      <a:pt x="711053" y="86076"/>
                      <a:pt x="705782" y="86076"/>
                    </a:cubicBezTo>
                    <a:cubicBezTo>
                      <a:pt x="696557" y="86076"/>
                      <a:pt x="687331" y="79486"/>
                      <a:pt x="678106" y="71579"/>
                    </a:cubicBezTo>
                    <a:cubicBezTo>
                      <a:pt x="672834" y="67625"/>
                      <a:pt x="667563" y="63671"/>
                      <a:pt x="662291" y="61035"/>
                    </a:cubicBezTo>
                    <a:cubicBezTo>
                      <a:pt x="655701" y="57082"/>
                      <a:pt x="649112" y="54446"/>
                      <a:pt x="642522" y="54446"/>
                    </a:cubicBezTo>
                    <a:cubicBezTo>
                      <a:pt x="633297" y="54446"/>
                      <a:pt x="626707" y="59718"/>
                      <a:pt x="621436" y="62354"/>
                    </a:cubicBezTo>
                    <a:lnTo>
                      <a:pt x="617482" y="58400"/>
                    </a:lnTo>
                    <a:lnTo>
                      <a:pt x="620118" y="62354"/>
                    </a:lnTo>
                    <a:cubicBezTo>
                      <a:pt x="618800" y="62354"/>
                      <a:pt x="618800" y="63671"/>
                      <a:pt x="617482" y="63671"/>
                    </a:cubicBezTo>
                    <a:lnTo>
                      <a:pt x="616164" y="64990"/>
                    </a:lnTo>
                    <a:cubicBezTo>
                      <a:pt x="610892" y="67625"/>
                      <a:pt x="606938" y="70261"/>
                      <a:pt x="602985" y="70261"/>
                    </a:cubicBezTo>
                    <a:cubicBezTo>
                      <a:pt x="599031" y="70261"/>
                      <a:pt x="595077" y="67625"/>
                      <a:pt x="593759" y="57082"/>
                    </a:cubicBezTo>
                    <a:cubicBezTo>
                      <a:pt x="592441" y="46539"/>
                      <a:pt x="584534" y="41267"/>
                      <a:pt x="567401" y="41267"/>
                    </a:cubicBezTo>
                    <a:cubicBezTo>
                      <a:pt x="566083" y="41267"/>
                      <a:pt x="564765" y="41267"/>
                      <a:pt x="563447" y="41267"/>
                    </a:cubicBezTo>
                    <a:lnTo>
                      <a:pt x="562129" y="41267"/>
                    </a:lnTo>
                    <a:cubicBezTo>
                      <a:pt x="560811" y="41267"/>
                      <a:pt x="555540" y="41267"/>
                      <a:pt x="514684" y="51811"/>
                    </a:cubicBezTo>
                    <a:lnTo>
                      <a:pt x="513366" y="51811"/>
                    </a:lnTo>
                    <a:cubicBezTo>
                      <a:pt x="513366" y="51811"/>
                      <a:pt x="512049" y="51811"/>
                      <a:pt x="510731" y="51811"/>
                    </a:cubicBezTo>
                    <a:cubicBezTo>
                      <a:pt x="508095" y="51811"/>
                      <a:pt x="502823" y="50492"/>
                      <a:pt x="497552" y="49175"/>
                    </a:cubicBezTo>
                    <a:lnTo>
                      <a:pt x="496234" y="49175"/>
                    </a:lnTo>
                    <a:cubicBezTo>
                      <a:pt x="490962" y="47856"/>
                      <a:pt x="484373" y="46539"/>
                      <a:pt x="479101" y="46539"/>
                    </a:cubicBezTo>
                    <a:cubicBezTo>
                      <a:pt x="467239" y="45221"/>
                      <a:pt x="456696" y="39949"/>
                      <a:pt x="448789" y="35995"/>
                    </a:cubicBezTo>
                    <a:lnTo>
                      <a:pt x="447471" y="35995"/>
                    </a:lnTo>
                    <a:cubicBezTo>
                      <a:pt x="444835" y="34677"/>
                      <a:pt x="443517" y="33359"/>
                      <a:pt x="440881" y="33359"/>
                    </a:cubicBezTo>
                    <a:cubicBezTo>
                      <a:pt x="439564" y="33359"/>
                      <a:pt x="438246" y="32042"/>
                      <a:pt x="436928" y="30723"/>
                    </a:cubicBezTo>
                    <a:cubicBezTo>
                      <a:pt x="431656" y="28087"/>
                      <a:pt x="426384" y="25452"/>
                      <a:pt x="415841" y="25452"/>
                    </a:cubicBezTo>
                    <a:cubicBezTo>
                      <a:pt x="413205" y="25452"/>
                      <a:pt x="410569" y="25452"/>
                      <a:pt x="407933" y="25452"/>
                    </a:cubicBezTo>
                    <a:cubicBezTo>
                      <a:pt x="388165" y="28087"/>
                      <a:pt x="373668" y="24134"/>
                      <a:pt x="367078" y="14908"/>
                    </a:cubicBezTo>
                    <a:cubicBezTo>
                      <a:pt x="363124" y="10955"/>
                      <a:pt x="357853" y="9637"/>
                      <a:pt x="353899" y="9637"/>
                    </a:cubicBezTo>
                    <a:cubicBezTo>
                      <a:pt x="347310" y="9637"/>
                      <a:pt x="339402" y="12273"/>
                      <a:pt x="330177" y="16227"/>
                    </a:cubicBezTo>
                    <a:cubicBezTo>
                      <a:pt x="322269" y="20180"/>
                      <a:pt x="311726" y="21498"/>
                      <a:pt x="299865" y="21498"/>
                    </a:cubicBezTo>
                    <a:cubicBezTo>
                      <a:pt x="289321" y="21498"/>
                      <a:pt x="278778" y="20180"/>
                      <a:pt x="274824" y="17544"/>
                    </a:cubicBezTo>
                    <a:cubicBezTo>
                      <a:pt x="268235" y="13591"/>
                      <a:pt x="253738" y="12273"/>
                      <a:pt x="244512" y="17544"/>
                    </a:cubicBezTo>
                    <a:cubicBezTo>
                      <a:pt x="231333" y="24134"/>
                      <a:pt x="220790" y="20180"/>
                      <a:pt x="208929" y="7001"/>
                    </a:cubicBezTo>
                    <a:cubicBezTo>
                      <a:pt x="206293" y="3048"/>
                      <a:pt x="199703" y="1729"/>
                      <a:pt x="193114" y="1729"/>
                    </a:cubicBezTo>
                    <a:cubicBezTo>
                      <a:pt x="187842" y="1729"/>
                      <a:pt x="181252" y="3048"/>
                      <a:pt x="174663" y="3048"/>
                    </a:cubicBezTo>
                    <a:lnTo>
                      <a:pt x="173345" y="3048"/>
                    </a:lnTo>
                    <a:cubicBezTo>
                      <a:pt x="161484" y="4365"/>
                      <a:pt x="150940" y="5684"/>
                      <a:pt x="145669" y="3048"/>
                    </a:cubicBezTo>
                    <a:cubicBezTo>
                      <a:pt x="144351" y="3048"/>
                      <a:pt x="143033" y="1729"/>
                      <a:pt x="141715" y="1729"/>
                    </a:cubicBezTo>
                    <a:cubicBezTo>
                      <a:pt x="135125" y="1729"/>
                      <a:pt x="120628" y="8319"/>
                      <a:pt x="92952" y="42585"/>
                    </a:cubicBezTo>
                    <a:cubicBezTo>
                      <a:pt x="86363" y="50492"/>
                      <a:pt x="71865" y="55764"/>
                      <a:pt x="56051" y="59718"/>
                    </a:cubicBezTo>
                    <a:cubicBezTo>
                      <a:pt x="48143" y="62354"/>
                      <a:pt x="40236" y="64990"/>
                      <a:pt x="33646" y="67625"/>
                    </a:cubicBezTo>
                    <a:cubicBezTo>
                      <a:pt x="19149" y="74214"/>
                      <a:pt x="13877" y="91348"/>
                      <a:pt x="9924" y="103209"/>
                    </a:cubicBezTo>
                    <a:lnTo>
                      <a:pt x="9924" y="104527"/>
                    </a:lnTo>
                    <a:cubicBezTo>
                      <a:pt x="9924" y="105845"/>
                      <a:pt x="8606" y="107162"/>
                      <a:pt x="8606" y="108481"/>
                    </a:cubicBezTo>
                    <a:cubicBezTo>
                      <a:pt x="5970" y="113752"/>
                      <a:pt x="4652" y="119024"/>
                      <a:pt x="7288" y="121660"/>
                    </a:cubicBezTo>
                    <a:cubicBezTo>
                      <a:pt x="7288" y="121660"/>
                      <a:pt x="8606" y="124296"/>
                      <a:pt x="15195" y="125613"/>
                    </a:cubicBezTo>
                    <a:cubicBezTo>
                      <a:pt x="19149" y="125613"/>
                      <a:pt x="20467" y="128249"/>
                      <a:pt x="21785" y="130885"/>
                    </a:cubicBezTo>
                    <a:cubicBezTo>
                      <a:pt x="25738" y="138793"/>
                      <a:pt x="19149" y="153289"/>
                      <a:pt x="16513" y="157244"/>
                    </a:cubicBezTo>
                    <a:cubicBezTo>
                      <a:pt x="15195" y="158561"/>
                      <a:pt x="15195" y="158561"/>
                      <a:pt x="16513" y="158561"/>
                    </a:cubicBezTo>
                    <a:cubicBezTo>
                      <a:pt x="16513" y="159879"/>
                      <a:pt x="20467" y="161197"/>
                      <a:pt x="23103" y="163833"/>
                    </a:cubicBezTo>
                    <a:lnTo>
                      <a:pt x="25738" y="165151"/>
                    </a:lnTo>
                    <a:cubicBezTo>
                      <a:pt x="28374" y="166468"/>
                      <a:pt x="29692" y="167787"/>
                      <a:pt x="29692" y="170423"/>
                    </a:cubicBezTo>
                    <a:cubicBezTo>
                      <a:pt x="31010" y="173058"/>
                      <a:pt x="28374" y="177012"/>
                      <a:pt x="27056" y="178330"/>
                    </a:cubicBezTo>
                    <a:lnTo>
                      <a:pt x="25738" y="179648"/>
                    </a:lnTo>
                    <a:cubicBezTo>
                      <a:pt x="24421" y="180966"/>
                      <a:pt x="24421" y="190191"/>
                      <a:pt x="24421" y="198099"/>
                    </a:cubicBezTo>
                    <a:lnTo>
                      <a:pt x="24421" y="206006"/>
                    </a:lnTo>
                    <a:cubicBezTo>
                      <a:pt x="24421" y="217867"/>
                      <a:pt x="16513" y="245543"/>
                      <a:pt x="11242" y="254769"/>
                    </a:cubicBezTo>
                    <a:cubicBezTo>
                      <a:pt x="20467" y="254769"/>
                      <a:pt x="29692" y="252133"/>
                      <a:pt x="37600" y="249498"/>
                    </a:cubicBezTo>
                    <a:cubicBezTo>
                      <a:pt x="38918" y="249498"/>
                      <a:pt x="41554" y="248179"/>
                      <a:pt x="44190" y="246862"/>
                    </a:cubicBezTo>
                    <a:cubicBezTo>
                      <a:pt x="50779" y="244226"/>
                      <a:pt x="58686" y="240272"/>
                      <a:pt x="65276" y="242908"/>
                    </a:cubicBezTo>
                    <a:cubicBezTo>
                      <a:pt x="73183" y="245543"/>
                      <a:pt x="75819" y="252133"/>
                      <a:pt x="78455" y="260041"/>
                    </a:cubicBezTo>
                    <a:cubicBezTo>
                      <a:pt x="79773" y="262677"/>
                      <a:pt x="79773" y="263994"/>
                      <a:pt x="81091" y="265312"/>
                    </a:cubicBezTo>
                    <a:cubicBezTo>
                      <a:pt x="85045" y="274537"/>
                      <a:pt x="90316" y="277173"/>
                      <a:pt x="98224" y="275856"/>
                    </a:cubicBezTo>
                    <a:cubicBezTo>
                      <a:pt x="100860" y="275856"/>
                      <a:pt x="103496" y="274537"/>
                      <a:pt x="106131" y="273220"/>
                    </a:cubicBezTo>
                    <a:cubicBezTo>
                      <a:pt x="112721" y="271902"/>
                      <a:pt x="119310" y="269266"/>
                      <a:pt x="125900" y="270584"/>
                    </a:cubicBezTo>
                    <a:cubicBezTo>
                      <a:pt x="128536" y="270584"/>
                      <a:pt x="131171" y="271902"/>
                      <a:pt x="133807" y="273220"/>
                    </a:cubicBezTo>
                    <a:cubicBezTo>
                      <a:pt x="137761" y="274537"/>
                      <a:pt x="140397" y="275856"/>
                      <a:pt x="144351" y="275856"/>
                    </a:cubicBezTo>
                    <a:cubicBezTo>
                      <a:pt x="150940" y="275856"/>
                      <a:pt x="156212" y="271902"/>
                      <a:pt x="162802" y="267948"/>
                    </a:cubicBezTo>
                    <a:lnTo>
                      <a:pt x="164119" y="266630"/>
                    </a:lnTo>
                    <a:cubicBezTo>
                      <a:pt x="165437" y="266630"/>
                      <a:pt x="165437" y="265312"/>
                      <a:pt x="166755" y="265312"/>
                    </a:cubicBezTo>
                    <a:cubicBezTo>
                      <a:pt x="173345" y="261358"/>
                      <a:pt x="181252" y="257405"/>
                      <a:pt x="190478" y="256087"/>
                    </a:cubicBezTo>
                    <a:cubicBezTo>
                      <a:pt x="191796" y="256087"/>
                      <a:pt x="193114" y="256087"/>
                      <a:pt x="193114" y="256087"/>
                    </a:cubicBezTo>
                    <a:cubicBezTo>
                      <a:pt x="210246" y="256087"/>
                      <a:pt x="224743" y="270584"/>
                      <a:pt x="235287" y="281127"/>
                    </a:cubicBezTo>
                    <a:cubicBezTo>
                      <a:pt x="239241" y="285081"/>
                      <a:pt x="241877" y="286399"/>
                      <a:pt x="244512" y="290353"/>
                    </a:cubicBezTo>
                    <a:cubicBezTo>
                      <a:pt x="256373" y="300896"/>
                      <a:pt x="269552" y="311439"/>
                      <a:pt x="269552" y="327254"/>
                    </a:cubicBezTo>
                    <a:cubicBezTo>
                      <a:pt x="269552" y="343069"/>
                      <a:pt x="256373" y="345705"/>
                      <a:pt x="244512" y="348341"/>
                    </a:cubicBezTo>
                    <a:cubicBezTo>
                      <a:pt x="236605" y="349659"/>
                      <a:pt x="228697" y="352295"/>
                      <a:pt x="224743" y="356248"/>
                    </a:cubicBezTo>
                    <a:cubicBezTo>
                      <a:pt x="222108" y="358884"/>
                      <a:pt x="220790" y="361520"/>
                      <a:pt x="219472" y="364155"/>
                    </a:cubicBezTo>
                    <a:cubicBezTo>
                      <a:pt x="216836" y="369427"/>
                      <a:pt x="212882" y="374699"/>
                      <a:pt x="207611" y="378653"/>
                    </a:cubicBezTo>
                    <a:cubicBezTo>
                      <a:pt x="201021" y="382607"/>
                      <a:pt x="193114" y="381289"/>
                      <a:pt x="183888" y="379971"/>
                    </a:cubicBezTo>
                    <a:lnTo>
                      <a:pt x="182570" y="379971"/>
                    </a:lnTo>
                    <a:cubicBezTo>
                      <a:pt x="181252" y="379971"/>
                      <a:pt x="179934" y="379971"/>
                      <a:pt x="178616" y="379971"/>
                    </a:cubicBezTo>
                    <a:cubicBezTo>
                      <a:pt x="177298" y="379971"/>
                      <a:pt x="177298" y="379971"/>
                      <a:pt x="175981" y="379971"/>
                    </a:cubicBezTo>
                    <a:cubicBezTo>
                      <a:pt x="169391" y="379971"/>
                      <a:pt x="166755" y="382607"/>
                      <a:pt x="165437" y="391832"/>
                    </a:cubicBezTo>
                    <a:cubicBezTo>
                      <a:pt x="164119" y="401058"/>
                      <a:pt x="164119" y="411601"/>
                      <a:pt x="164119" y="420826"/>
                    </a:cubicBezTo>
                    <a:cubicBezTo>
                      <a:pt x="164119" y="423462"/>
                      <a:pt x="164119" y="427416"/>
                      <a:pt x="164119" y="430051"/>
                    </a:cubicBezTo>
                    <a:lnTo>
                      <a:pt x="164119" y="434006"/>
                    </a:lnTo>
                    <a:cubicBezTo>
                      <a:pt x="164119" y="444549"/>
                      <a:pt x="164119" y="455092"/>
                      <a:pt x="161484" y="465635"/>
                    </a:cubicBezTo>
                    <a:cubicBezTo>
                      <a:pt x="160166" y="472225"/>
                      <a:pt x="157530" y="477497"/>
                      <a:pt x="153576" y="482768"/>
                    </a:cubicBezTo>
                    <a:cubicBezTo>
                      <a:pt x="150940" y="488040"/>
                      <a:pt x="146987" y="494629"/>
                      <a:pt x="145669" y="501219"/>
                    </a:cubicBezTo>
                    <a:cubicBezTo>
                      <a:pt x="145669" y="502536"/>
                      <a:pt x="145669" y="503855"/>
                      <a:pt x="144351" y="505172"/>
                    </a:cubicBezTo>
                    <a:cubicBezTo>
                      <a:pt x="144351" y="507808"/>
                      <a:pt x="143033" y="511762"/>
                      <a:pt x="143033" y="514398"/>
                    </a:cubicBezTo>
                    <a:cubicBezTo>
                      <a:pt x="143033" y="520987"/>
                      <a:pt x="143033" y="530213"/>
                      <a:pt x="145669" y="538120"/>
                    </a:cubicBezTo>
                    <a:cubicBezTo>
                      <a:pt x="145669" y="539439"/>
                      <a:pt x="146987" y="540756"/>
                      <a:pt x="148305" y="542074"/>
                    </a:cubicBezTo>
                    <a:cubicBezTo>
                      <a:pt x="149623" y="543392"/>
                      <a:pt x="149623" y="544710"/>
                      <a:pt x="150940" y="546028"/>
                    </a:cubicBezTo>
                    <a:cubicBezTo>
                      <a:pt x="153576" y="549982"/>
                      <a:pt x="150940" y="553935"/>
                      <a:pt x="149623" y="557889"/>
                    </a:cubicBezTo>
                    <a:cubicBezTo>
                      <a:pt x="148305" y="560525"/>
                      <a:pt x="146987" y="561843"/>
                      <a:pt x="144351" y="564478"/>
                    </a:cubicBezTo>
                    <a:lnTo>
                      <a:pt x="141715" y="567114"/>
                    </a:lnTo>
                    <a:cubicBezTo>
                      <a:pt x="139079" y="569750"/>
                      <a:pt x="139079" y="569750"/>
                      <a:pt x="137761" y="573704"/>
                    </a:cubicBezTo>
                    <a:cubicBezTo>
                      <a:pt x="137761" y="576340"/>
                      <a:pt x="136443" y="577658"/>
                      <a:pt x="136443" y="580294"/>
                    </a:cubicBezTo>
                    <a:cubicBezTo>
                      <a:pt x="136443" y="581611"/>
                      <a:pt x="136443" y="582930"/>
                      <a:pt x="135125" y="585566"/>
                    </a:cubicBezTo>
                    <a:cubicBezTo>
                      <a:pt x="135125" y="586883"/>
                      <a:pt x="135125" y="589519"/>
                      <a:pt x="135125" y="590837"/>
                    </a:cubicBezTo>
                    <a:cubicBezTo>
                      <a:pt x="135125" y="592155"/>
                      <a:pt x="135125" y="593473"/>
                      <a:pt x="135125" y="593473"/>
                    </a:cubicBezTo>
                    <a:lnTo>
                      <a:pt x="135125" y="597426"/>
                    </a:lnTo>
                    <a:lnTo>
                      <a:pt x="131171" y="597426"/>
                    </a:lnTo>
                    <a:cubicBezTo>
                      <a:pt x="121946" y="598745"/>
                      <a:pt x="111403" y="598745"/>
                      <a:pt x="102178" y="598745"/>
                    </a:cubicBezTo>
                    <a:cubicBezTo>
                      <a:pt x="95588" y="598745"/>
                      <a:pt x="91634" y="600062"/>
                      <a:pt x="88998" y="601380"/>
                    </a:cubicBezTo>
                    <a:cubicBezTo>
                      <a:pt x="88998" y="601380"/>
                      <a:pt x="87681" y="602698"/>
                      <a:pt x="87681" y="602698"/>
                    </a:cubicBezTo>
                    <a:lnTo>
                      <a:pt x="86363" y="604016"/>
                    </a:lnTo>
                    <a:lnTo>
                      <a:pt x="82409" y="605334"/>
                    </a:lnTo>
                    <a:cubicBezTo>
                      <a:pt x="81091" y="605334"/>
                      <a:pt x="79773" y="605334"/>
                      <a:pt x="78455" y="604016"/>
                    </a:cubicBezTo>
                    <a:cubicBezTo>
                      <a:pt x="77137" y="604016"/>
                      <a:pt x="75819" y="602698"/>
                      <a:pt x="75819" y="602698"/>
                    </a:cubicBezTo>
                    <a:cubicBezTo>
                      <a:pt x="75819" y="605334"/>
                      <a:pt x="75819" y="606652"/>
                      <a:pt x="74501" y="609288"/>
                    </a:cubicBezTo>
                    <a:lnTo>
                      <a:pt x="74501" y="610605"/>
                    </a:lnTo>
                    <a:cubicBezTo>
                      <a:pt x="74501" y="611924"/>
                      <a:pt x="74501" y="613241"/>
                      <a:pt x="74501" y="614559"/>
                    </a:cubicBezTo>
                    <a:cubicBezTo>
                      <a:pt x="74501" y="615877"/>
                      <a:pt x="73183" y="618513"/>
                      <a:pt x="73183" y="619831"/>
                    </a:cubicBezTo>
                    <a:cubicBezTo>
                      <a:pt x="73183" y="622467"/>
                      <a:pt x="71865" y="623785"/>
                      <a:pt x="71865" y="626421"/>
                    </a:cubicBezTo>
                    <a:cubicBezTo>
                      <a:pt x="71865" y="629057"/>
                      <a:pt x="73183" y="631693"/>
                      <a:pt x="73183" y="633010"/>
                    </a:cubicBezTo>
                    <a:cubicBezTo>
                      <a:pt x="74501" y="634328"/>
                      <a:pt x="74501" y="636964"/>
                      <a:pt x="74501" y="638282"/>
                    </a:cubicBezTo>
                    <a:cubicBezTo>
                      <a:pt x="75819" y="643553"/>
                      <a:pt x="77137" y="646189"/>
                      <a:pt x="81091" y="650143"/>
                    </a:cubicBezTo>
                    <a:cubicBezTo>
                      <a:pt x="85045" y="654096"/>
                      <a:pt x="87681" y="658051"/>
                      <a:pt x="90316" y="663322"/>
                    </a:cubicBezTo>
                    <a:cubicBezTo>
                      <a:pt x="91634" y="664640"/>
                      <a:pt x="91634" y="665958"/>
                      <a:pt x="92952" y="667276"/>
                    </a:cubicBezTo>
                    <a:cubicBezTo>
                      <a:pt x="94270" y="669912"/>
                      <a:pt x="96906" y="672548"/>
                      <a:pt x="96906" y="673865"/>
                    </a:cubicBezTo>
                    <a:cubicBezTo>
                      <a:pt x="99542" y="680455"/>
                      <a:pt x="98224" y="689680"/>
                      <a:pt x="95588" y="696270"/>
                    </a:cubicBezTo>
                    <a:cubicBezTo>
                      <a:pt x="91634" y="708131"/>
                      <a:pt x="83727" y="719992"/>
                      <a:pt x="75819" y="731854"/>
                    </a:cubicBezTo>
                    <a:cubicBezTo>
                      <a:pt x="67912" y="742397"/>
                      <a:pt x="60004" y="752940"/>
                      <a:pt x="52097" y="763484"/>
                    </a:cubicBezTo>
                    <a:cubicBezTo>
                      <a:pt x="49461" y="767438"/>
                      <a:pt x="48143" y="774027"/>
                      <a:pt x="49461" y="780617"/>
                    </a:cubicBezTo>
                    <a:cubicBezTo>
                      <a:pt x="50779" y="785888"/>
                      <a:pt x="53415" y="788524"/>
                      <a:pt x="58686" y="789842"/>
                    </a:cubicBezTo>
                    <a:lnTo>
                      <a:pt x="61322" y="789842"/>
                    </a:lnTo>
                    <a:lnTo>
                      <a:pt x="62640" y="792477"/>
                    </a:lnTo>
                    <a:cubicBezTo>
                      <a:pt x="63958" y="793796"/>
                      <a:pt x="65276" y="795113"/>
                      <a:pt x="67912" y="796432"/>
                    </a:cubicBezTo>
                    <a:cubicBezTo>
                      <a:pt x="71865" y="799067"/>
                      <a:pt x="75819" y="800385"/>
                      <a:pt x="73183" y="808293"/>
                    </a:cubicBezTo>
                    <a:cubicBezTo>
                      <a:pt x="71865" y="810928"/>
                      <a:pt x="69230" y="813564"/>
                      <a:pt x="67912" y="814882"/>
                    </a:cubicBezTo>
                    <a:lnTo>
                      <a:pt x="66594" y="816200"/>
                    </a:lnTo>
                    <a:cubicBezTo>
                      <a:pt x="66594" y="816200"/>
                      <a:pt x="65276" y="817518"/>
                      <a:pt x="65276" y="817518"/>
                    </a:cubicBezTo>
                    <a:cubicBezTo>
                      <a:pt x="63958" y="818836"/>
                      <a:pt x="63958" y="818836"/>
                      <a:pt x="62640" y="820154"/>
                    </a:cubicBezTo>
                    <a:cubicBezTo>
                      <a:pt x="60004" y="822790"/>
                      <a:pt x="58686" y="824108"/>
                      <a:pt x="56051" y="826744"/>
                    </a:cubicBezTo>
                    <a:cubicBezTo>
                      <a:pt x="54733" y="828061"/>
                      <a:pt x="52097" y="829380"/>
                      <a:pt x="49461" y="830697"/>
                    </a:cubicBezTo>
                    <a:cubicBezTo>
                      <a:pt x="45507" y="833333"/>
                      <a:pt x="41554" y="835969"/>
                      <a:pt x="38918" y="838604"/>
                    </a:cubicBezTo>
                    <a:cubicBezTo>
                      <a:pt x="34964" y="843876"/>
                      <a:pt x="31010" y="850466"/>
                      <a:pt x="28374" y="858373"/>
                    </a:cubicBezTo>
                    <a:cubicBezTo>
                      <a:pt x="25738" y="864963"/>
                      <a:pt x="23103" y="871552"/>
                      <a:pt x="19149" y="878142"/>
                    </a:cubicBezTo>
                    <a:cubicBezTo>
                      <a:pt x="15195" y="884731"/>
                      <a:pt x="15195" y="891321"/>
                      <a:pt x="15195" y="899229"/>
                    </a:cubicBezTo>
                    <a:cubicBezTo>
                      <a:pt x="15195" y="903182"/>
                      <a:pt x="15195" y="905818"/>
                      <a:pt x="15195" y="909772"/>
                    </a:cubicBezTo>
                    <a:cubicBezTo>
                      <a:pt x="15195" y="913726"/>
                      <a:pt x="15195" y="917679"/>
                      <a:pt x="15195" y="921634"/>
                    </a:cubicBezTo>
                    <a:lnTo>
                      <a:pt x="15195" y="924269"/>
                    </a:lnTo>
                    <a:cubicBezTo>
                      <a:pt x="15195" y="930858"/>
                      <a:pt x="15195" y="938766"/>
                      <a:pt x="15195" y="944037"/>
                    </a:cubicBezTo>
                    <a:cubicBezTo>
                      <a:pt x="15195" y="949309"/>
                      <a:pt x="16513" y="957217"/>
                      <a:pt x="16513" y="965125"/>
                    </a:cubicBezTo>
                    <a:lnTo>
                      <a:pt x="19149" y="963806"/>
                    </a:lnTo>
                    <a:cubicBezTo>
                      <a:pt x="23103" y="961171"/>
                      <a:pt x="27056" y="959853"/>
                      <a:pt x="29692" y="958535"/>
                    </a:cubicBezTo>
                    <a:cubicBezTo>
                      <a:pt x="42872" y="959853"/>
                      <a:pt x="45507" y="958535"/>
                      <a:pt x="48143" y="958535"/>
                    </a:cubicBezTo>
                    <a:close/>
                  </a:path>
                </a:pathLst>
              </a:custGeom>
              <a:grpFill/>
              <a:ln w="6350" cap="flat">
                <a:solidFill>
                  <a:srgbClr val="94C33D"/>
                </a:solidFill>
                <a:prstDash val="solid"/>
                <a:miter/>
              </a:ln>
            </p:spPr>
            <p:txBody>
              <a:bodyPr rtlCol="0" anchor="ctr"/>
              <a:lstStyle/>
              <a:p>
                <a:endParaRPr lang="en-US"/>
              </a:p>
            </p:txBody>
          </p:sp>
        </p:grpSp>
        <p:grpSp>
          <p:nvGrpSpPr>
            <p:cNvPr id="195" name="Graphic 5">
              <a:extLst>
                <a:ext uri="{FF2B5EF4-FFF2-40B4-BE49-F238E27FC236}">
                  <a16:creationId xmlns:a16="http://schemas.microsoft.com/office/drawing/2014/main" id="{E14D611C-2C25-8093-8803-5F5704D1ABE8}"/>
                </a:ext>
              </a:extLst>
            </p:cNvPr>
            <p:cNvGrpSpPr/>
            <p:nvPr/>
          </p:nvGrpSpPr>
          <p:grpSpPr>
            <a:xfrm>
              <a:off x="6665493" y="8211754"/>
              <a:ext cx="269183" cy="238542"/>
              <a:chOff x="6665493" y="8211754"/>
              <a:chExt cx="269183" cy="238542"/>
            </a:xfrm>
            <a:grpFill/>
          </p:grpSpPr>
          <p:sp>
            <p:nvSpPr>
              <p:cNvPr id="196" name="Freeform 195">
                <a:extLst>
                  <a:ext uri="{FF2B5EF4-FFF2-40B4-BE49-F238E27FC236}">
                    <a16:creationId xmlns:a16="http://schemas.microsoft.com/office/drawing/2014/main" id="{647172FE-11C7-3216-7B43-7CBB9928FD61}"/>
                  </a:ext>
                </a:extLst>
              </p:cNvPr>
              <p:cNvSpPr/>
              <p:nvPr/>
            </p:nvSpPr>
            <p:spPr>
              <a:xfrm>
                <a:off x="6668581" y="8214390"/>
                <a:ext cx="258188" cy="224045"/>
              </a:xfrm>
              <a:custGeom>
                <a:avLst/>
                <a:gdLst>
                  <a:gd name="connsiteX0" fmla="*/ 49628 w 258188"/>
                  <a:gd name="connsiteY0" fmla="*/ 221409 h 224045"/>
                  <a:gd name="connsiteX1" fmla="*/ 37767 w 258188"/>
                  <a:gd name="connsiteY1" fmla="*/ 206912 h 224045"/>
                  <a:gd name="connsiteX2" fmla="*/ 24588 w 258188"/>
                  <a:gd name="connsiteY2" fmla="*/ 196369 h 224045"/>
                  <a:gd name="connsiteX3" fmla="*/ 17999 w 258188"/>
                  <a:gd name="connsiteY3" fmla="*/ 191097 h 224045"/>
                  <a:gd name="connsiteX4" fmla="*/ 2184 w 258188"/>
                  <a:gd name="connsiteY4" fmla="*/ 171329 h 224045"/>
                  <a:gd name="connsiteX5" fmla="*/ 866 w 258188"/>
                  <a:gd name="connsiteY5" fmla="*/ 144971 h 224045"/>
                  <a:gd name="connsiteX6" fmla="*/ 3501 w 258188"/>
                  <a:gd name="connsiteY6" fmla="*/ 127837 h 224045"/>
                  <a:gd name="connsiteX7" fmla="*/ 7456 w 258188"/>
                  <a:gd name="connsiteY7" fmla="*/ 93572 h 224045"/>
                  <a:gd name="connsiteX8" fmla="*/ 14045 w 258188"/>
                  <a:gd name="connsiteY8" fmla="*/ 51398 h 224045"/>
                  <a:gd name="connsiteX9" fmla="*/ 14045 w 258188"/>
                  <a:gd name="connsiteY9" fmla="*/ 50081 h 224045"/>
                  <a:gd name="connsiteX10" fmla="*/ 14045 w 258188"/>
                  <a:gd name="connsiteY10" fmla="*/ 48762 h 224045"/>
                  <a:gd name="connsiteX11" fmla="*/ 19316 w 258188"/>
                  <a:gd name="connsiteY11" fmla="*/ 42173 h 224045"/>
                  <a:gd name="connsiteX12" fmla="*/ 21952 w 258188"/>
                  <a:gd name="connsiteY12" fmla="*/ 39537 h 224045"/>
                  <a:gd name="connsiteX13" fmla="*/ 48311 w 258188"/>
                  <a:gd name="connsiteY13" fmla="*/ 13179 h 224045"/>
                  <a:gd name="connsiteX14" fmla="*/ 91802 w 258188"/>
                  <a:gd name="connsiteY14" fmla="*/ 1318 h 224045"/>
                  <a:gd name="connsiteX15" fmla="*/ 118160 w 258188"/>
                  <a:gd name="connsiteY15" fmla="*/ 2635 h 224045"/>
                  <a:gd name="connsiteX16" fmla="*/ 124749 w 258188"/>
                  <a:gd name="connsiteY16" fmla="*/ 2635 h 224045"/>
                  <a:gd name="connsiteX17" fmla="*/ 136611 w 258188"/>
                  <a:gd name="connsiteY17" fmla="*/ 2635 h 224045"/>
                  <a:gd name="connsiteX18" fmla="*/ 160333 w 258188"/>
                  <a:gd name="connsiteY18" fmla="*/ 1318 h 224045"/>
                  <a:gd name="connsiteX19" fmla="*/ 184056 w 258188"/>
                  <a:gd name="connsiteY19" fmla="*/ 0 h 224045"/>
                  <a:gd name="connsiteX20" fmla="*/ 203824 w 258188"/>
                  <a:gd name="connsiteY20" fmla="*/ 1318 h 224045"/>
                  <a:gd name="connsiteX21" fmla="*/ 220957 w 258188"/>
                  <a:gd name="connsiteY21" fmla="*/ 6590 h 224045"/>
                  <a:gd name="connsiteX22" fmla="*/ 240726 w 258188"/>
                  <a:gd name="connsiteY22" fmla="*/ 21086 h 224045"/>
                  <a:gd name="connsiteX23" fmla="*/ 256541 w 258188"/>
                  <a:gd name="connsiteY23" fmla="*/ 60624 h 224045"/>
                  <a:gd name="connsiteX24" fmla="*/ 257859 w 258188"/>
                  <a:gd name="connsiteY24" fmla="*/ 117294 h 224045"/>
                  <a:gd name="connsiteX25" fmla="*/ 256541 w 258188"/>
                  <a:gd name="connsiteY25" fmla="*/ 134427 h 224045"/>
                  <a:gd name="connsiteX26" fmla="*/ 256541 w 258188"/>
                  <a:gd name="connsiteY26" fmla="*/ 138381 h 224045"/>
                  <a:gd name="connsiteX27" fmla="*/ 252587 w 258188"/>
                  <a:gd name="connsiteY27" fmla="*/ 138381 h 224045"/>
                  <a:gd name="connsiteX28" fmla="*/ 244680 w 258188"/>
                  <a:gd name="connsiteY28" fmla="*/ 138381 h 224045"/>
                  <a:gd name="connsiteX29" fmla="*/ 236772 w 258188"/>
                  <a:gd name="connsiteY29" fmla="*/ 139699 h 224045"/>
                  <a:gd name="connsiteX30" fmla="*/ 222275 w 258188"/>
                  <a:gd name="connsiteY30" fmla="*/ 156831 h 224045"/>
                  <a:gd name="connsiteX31" fmla="*/ 220957 w 258188"/>
                  <a:gd name="connsiteY31" fmla="*/ 159467 h 224045"/>
                  <a:gd name="connsiteX32" fmla="*/ 197235 w 258188"/>
                  <a:gd name="connsiteY32" fmla="*/ 177918 h 224045"/>
                  <a:gd name="connsiteX33" fmla="*/ 190645 w 258188"/>
                  <a:gd name="connsiteY33" fmla="*/ 177918 h 224045"/>
                  <a:gd name="connsiteX34" fmla="*/ 184056 w 258188"/>
                  <a:gd name="connsiteY34" fmla="*/ 177918 h 224045"/>
                  <a:gd name="connsiteX35" fmla="*/ 173512 w 258188"/>
                  <a:gd name="connsiteY35" fmla="*/ 180554 h 224045"/>
                  <a:gd name="connsiteX36" fmla="*/ 170876 w 258188"/>
                  <a:gd name="connsiteY36" fmla="*/ 181872 h 224045"/>
                  <a:gd name="connsiteX37" fmla="*/ 149790 w 258188"/>
                  <a:gd name="connsiteY37" fmla="*/ 191097 h 224045"/>
                  <a:gd name="connsiteX38" fmla="*/ 145837 w 258188"/>
                  <a:gd name="connsiteY38" fmla="*/ 191097 h 224045"/>
                  <a:gd name="connsiteX39" fmla="*/ 127385 w 258188"/>
                  <a:gd name="connsiteY39" fmla="*/ 196369 h 224045"/>
                  <a:gd name="connsiteX40" fmla="*/ 124749 w 258188"/>
                  <a:gd name="connsiteY40" fmla="*/ 199005 h 224045"/>
                  <a:gd name="connsiteX41" fmla="*/ 103663 w 258188"/>
                  <a:gd name="connsiteY41" fmla="*/ 209548 h 224045"/>
                  <a:gd name="connsiteX42" fmla="*/ 99710 w 258188"/>
                  <a:gd name="connsiteY42" fmla="*/ 209548 h 224045"/>
                  <a:gd name="connsiteX43" fmla="*/ 86530 w 258188"/>
                  <a:gd name="connsiteY43" fmla="*/ 208230 h 224045"/>
                  <a:gd name="connsiteX44" fmla="*/ 73351 w 258188"/>
                  <a:gd name="connsiteY44" fmla="*/ 206912 h 224045"/>
                  <a:gd name="connsiteX45" fmla="*/ 70715 w 258188"/>
                  <a:gd name="connsiteY45" fmla="*/ 206912 h 224045"/>
                  <a:gd name="connsiteX46" fmla="*/ 54900 w 258188"/>
                  <a:gd name="connsiteY46" fmla="*/ 218773 h 224045"/>
                  <a:gd name="connsiteX47" fmla="*/ 52264 w 258188"/>
                  <a:gd name="connsiteY47" fmla="*/ 224045 h 224045"/>
                  <a:gd name="connsiteX48" fmla="*/ 49628 w 258188"/>
                  <a:gd name="connsiteY48" fmla="*/ 221409 h 22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8188" h="224045">
                    <a:moveTo>
                      <a:pt x="49628" y="221409"/>
                    </a:moveTo>
                    <a:cubicBezTo>
                      <a:pt x="45675" y="214820"/>
                      <a:pt x="41721" y="210866"/>
                      <a:pt x="37767" y="206912"/>
                    </a:cubicBezTo>
                    <a:cubicBezTo>
                      <a:pt x="33814" y="202958"/>
                      <a:pt x="29860" y="199005"/>
                      <a:pt x="24588" y="196369"/>
                    </a:cubicBezTo>
                    <a:cubicBezTo>
                      <a:pt x="21952" y="195051"/>
                      <a:pt x="19316" y="192415"/>
                      <a:pt x="17999" y="191097"/>
                    </a:cubicBezTo>
                    <a:cubicBezTo>
                      <a:pt x="12727" y="187143"/>
                      <a:pt x="6137" y="180554"/>
                      <a:pt x="2184" y="171329"/>
                    </a:cubicBezTo>
                    <a:cubicBezTo>
                      <a:pt x="-452" y="162103"/>
                      <a:pt x="-452" y="152878"/>
                      <a:pt x="866" y="144971"/>
                    </a:cubicBezTo>
                    <a:cubicBezTo>
                      <a:pt x="2184" y="139699"/>
                      <a:pt x="2184" y="133109"/>
                      <a:pt x="3501" y="127837"/>
                    </a:cubicBezTo>
                    <a:cubicBezTo>
                      <a:pt x="4820" y="117294"/>
                      <a:pt x="7456" y="105433"/>
                      <a:pt x="7456" y="93572"/>
                    </a:cubicBezTo>
                    <a:cubicBezTo>
                      <a:pt x="8773" y="80392"/>
                      <a:pt x="11409" y="67213"/>
                      <a:pt x="14045" y="51398"/>
                    </a:cubicBezTo>
                    <a:lnTo>
                      <a:pt x="14045" y="50081"/>
                    </a:lnTo>
                    <a:lnTo>
                      <a:pt x="14045" y="48762"/>
                    </a:lnTo>
                    <a:cubicBezTo>
                      <a:pt x="15363" y="46127"/>
                      <a:pt x="17999" y="44809"/>
                      <a:pt x="19316" y="42173"/>
                    </a:cubicBezTo>
                    <a:lnTo>
                      <a:pt x="21952" y="39537"/>
                    </a:lnTo>
                    <a:cubicBezTo>
                      <a:pt x="29860" y="30312"/>
                      <a:pt x="37767" y="21086"/>
                      <a:pt x="48311" y="13179"/>
                    </a:cubicBezTo>
                    <a:cubicBezTo>
                      <a:pt x="60172" y="5271"/>
                      <a:pt x="73351" y="1318"/>
                      <a:pt x="91802" y="1318"/>
                    </a:cubicBezTo>
                    <a:cubicBezTo>
                      <a:pt x="101027" y="1318"/>
                      <a:pt x="108934" y="2635"/>
                      <a:pt x="118160" y="2635"/>
                    </a:cubicBezTo>
                    <a:lnTo>
                      <a:pt x="124749" y="2635"/>
                    </a:lnTo>
                    <a:cubicBezTo>
                      <a:pt x="128703" y="2635"/>
                      <a:pt x="132657" y="2635"/>
                      <a:pt x="136611" y="2635"/>
                    </a:cubicBezTo>
                    <a:cubicBezTo>
                      <a:pt x="144518" y="2635"/>
                      <a:pt x="152426" y="2635"/>
                      <a:pt x="160333" y="1318"/>
                    </a:cubicBezTo>
                    <a:cubicBezTo>
                      <a:pt x="168240" y="1318"/>
                      <a:pt x="176148" y="0"/>
                      <a:pt x="184056" y="0"/>
                    </a:cubicBezTo>
                    <a:cubicBezTo>
                      <a:pt x="191964" y="0"/>
                      <a:pt x="198553" y="0"/>
                      <a:pt x="203824" y="1318"/>
                    </a:cubicBezTo>
                    <a:cubicBezTo>
                      <a:pt x="210414" y="2635"/>
                      <a:pt x="215686" y="3954"/>
                      <a:pt x="220957" y="6590"/>
                    </a:cubicBezTo>
                    <a:cubicBezTo>
                      <a:pt x="228865" y="10543"/>
                      <a:pt x="235455" y="14497"/>
                      <a:pt x="240726" y="21086"/>
                    </a:cubicBezTo>
                    <a:cubicBezTo>
                      <a:pt x="248634" y="30312"/>
                      <a:pt x="253905" y="43491"/>
                      <a:pt x="256541" y="60624"/>
                    </a:cubicBezTo>
                    <a:cubicBezTo>
                      <a:pt x="259177" y="79075"/>
                      <a:pt x="257859" y="98844"/>
                      <a:pt x="257859" y="117294"/>
                    </a:cubicBezTo>
                    <a:cubicBezTo>
                      <a:pt x="257859" y="122566"/>
                      <a:pt x="257859" y="129155"/>
                      <a:pt x="256541" y="134427"/>
                    </a:cubicBezTo>
                    <a:lnTo>
                      <a:pt x="256541" y="138381"/>
                    </a:lnTo>
                    <a:lnTo>
                      <a:pt x="252587" y="138381"/>
                    </a:lnTo>
                    <a:cubicBezTo>
                      <a:pt x="249951" y="138381"/>
                      <a:pt x="247315" y="138381"/>
                      <a:pt x="244680" y="138381"/>
                    </a:cubicBezTo>
                    <a:cubicBezTo>
                      <a:pt x="242044" y="138381"/>
                      <a:pt x="239408" y="138381"/>
                      <a:pt x="236772" y="139699"/>
                    </a:cubicBezTo>
                    <a:cubicBezTo>
                      <a:pt x="228865" y="142335"/>
                      <a:pt x="224911" y="148924"/>
                      <a:pt x="222275" y="156831"/>
                    </a:cubicBezTo>
                    <a:lnTo>
                      <a:pt x="220957" y="159467"/>
                    </a:lnTo>
                    <a:cubicBezTo>
                      <a:pt x="217003" y="167374"/>
                      <a:pt x="210414" y="177918"/>
                      <a:pt x="197235" y="177918"/>
                    </a:cubicBezTo>
                    <a:cubicBezTo>
                      <a:pt x="194599" y="177918"/>
                      <a:pt x="191964" y="177918"/>
                      <a:pt x="190645" y="177918"/>
                    </a:cubicBezTo>
                    <a:cubicBezTo>
                      <a:pt x="188009" y="177918"/>
                      <a:pt x="186692" y="177918"/>
                      <a:pt x="184056" y="177918"/>
                    </a:cubicBezTo>
                    <a:cubicBezTo>
                      <a:pt x="180102" y="177918"/>
                      <a:pt x="176148" y="179236"/>
                      <a:pt x="173512" y="180554"/>
                    </a:cubicBezTo>
                    <a:lnTo>
                      <a:pt x="170876" y="181872"/>
                    </a:lnTo>
                    <a:cubicBezTo>
                      <a:pt x="164287" y="185826"/>
                      <a:pt x="159016" y="189779"/>
                      <a:pt x="149790" y="191097"/>
                    </a:cubicBezTo>
                    <a:cubicBezTo>
                      <a:pt x="148472" y="191097"/>
                      <a:pt x="147154" y="191097"/>
                      <a:pt x="145837" y="191097"/>
                    </a:cubicBezTo>
                    <a:cubicBezTo>
                      <a:pt x="139247" y="191097"/>
                      <a:pt x="132657" y="192415"/>
                      <a:pt x="127385" y="196369"/>
                    </a:cubicBezTo>
                    <a:lnTo>
                      <a:pt x="124749" y="199005"/>
                    </a:lnTo>
                    <a:cubicBezTo>
                      <a:pt x="118160" y="204277"/>
                      <a:pt x="112889" y="209548"/>
                      <a:pt x="103663" y="209548"/>
                    </a:cubicBezTo>
                    <a:cubicBezTo>
                      <a:pt x="102345" y="209548"/>
                      <a:pt x="101027" y="209548"/>
                      <a:pt x="99710" y="209548"/>
                    </a:cubicBezTo>
                    <a:cubicBezTo>
                      <a:pt x="94438" y="209548"/>
                      <a:pt x="90484" y="209548"/>
                      <a:pt x="86530" y="208230"/>
                    </a:cubicBezTo>
                    <a:cubicBezTo>
                      <a:pt x="82576" y="208230"/>
                      <a:pt x="77305" y="206912"/>
                      <a:pt x="73351" y="206912"/>
                    </a:cubicBezTo>
                    <a:cubicBezTo>
                      <a:pt x="72033" y="206912"/>
                      <a:pt x="72033" y="206912"/>
                      <a:pt x="70715" y="206912"/>
                    </a:cubicBezTo>
                    <a:cubicBezTo>
                      <a:pt x="62807" y="206912"/>
                      <a:pt x="57536" y="210866"/>
                      <a:pt x="54900" y="218773"/>
                    </a:cubicBezTo>
                    <a:lnTo>
                      <a:pt x="52264" y="224045"/>
                    </a:lnTo>
                    <a:lnTo>
                      <a:pt x="49628" y="221409"/>
                    </a:lnTo>
                    <a:close/>
                  </a:path>
                </a:pathLst>
              </a:custGeom>
              <a:grpFill/>
              <a:ln w="6350" cap="flat">
                <a:solidFill>
                  <a:srgbClr val="94C33D"/>
                </a:solid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4FC3F8C1-70B0-FD33-63D3-B75D117C4F8A}"/>
                  </a:ext>
                </a:extLst>
              </p:cNvPr>
              <p:cNvSpPr/>
              <p:nvPr/>
            </p:nvSpPr>
            <p:spPr>
              <a:xfrm>
                <a:off x="6665493" y="8211754"/>
                <a:ext cx="269183" cy="238542"/>
              </a:xfrm>
              <a:custGeom>
                <a:avLst/>
                <a:gdLst>
                  <a:gd name="connsiteX0" fmla="*/ 56671 w 269183"/>
                  <a:gd name="connsiteY0" fmla="*/ 238542 h 238542"/>
                  <a:gd name="connsiteX1" fmla="*/ 48763 w 269183"/>
                  <a:gd name="connsiteY1" fmla="*/ 226681 h 238542"/>
                  <a:gd name="connsiteX2" fmla="*/ 38220 w 269183"/>
                  <a:gd name="connsiteY2" fmla="*/ 213502 h 238542"/>
                  <a:gd name="connsiteX3" fmla="*/ 26358 w 269183"/>
                  <a:gd name="connsiteY3" fmla="*/ 202958 h 238542"/>
                  <a:gd name="connsiteX4" fmla="*/ 19769 w 269183"/>
                  <a:gd name="connsiteY4" fmla="*/ 197687 h 238542"/>
                  <a:gd name="connsiteX5" fmla="*/ 2636 w 269183"/>
                  <a:gd name="connsiteY5" fmla="*/ 175282 h 238542"/>
                  <a:gd name="connsiteX6" fmla="*/ 1318 w 269183"/>
                  <a:gd name="connsiteY6" fmla="*/ 146288 h 238542"/>
                  <a:gd name="connsiteX7" fmla="*/ 3954 w 269183"/>
                  <a:gd name="connsiteY7" fmla="*/ 129155 h 238542"/>
                  <a:gd name="connsiteX8" fmla="*/ 3954 w 269183"/>
                  <a:gd name="connsiteY8" fmla="*/ 126519 h 238542"/>
                  <a:gd name="connsiteX9" fmla="*/ 7908 w 269183"/>
                  <a:gd name="connsiteY9" fmla="*/ 94890 h 238542"/>
                  <a:gd name="connsiteX10" fmla="*/ 14497 w 269183"/>
                  <a:gd name="connsiteY10" fmla="*/ 52717 h 238542"/>
                  <a:gd name="connsiteX11" fmla="*/ 14497 w 269183"/>
                  <a:gd name="connsiteY11" fmla="*/ 50081 h 238542"/>
                  <a:gd name="connsiteX12" fmla="*/ 15815 w 269183"/>
                  <a:gd name="connsiteY12" fmla="*/ 48763 h 238542"/>
                  <a:gd name="connsiteX13" fmla="*/ 21087 w 269183"/>
                  <a:gd name="connsiteY13" fmla="*/ 42173 h 238542"/>
                  <a:gd name="connsiteX14" fmla="*/ 23723 w 269183"/>
                  <a:gd name="connsiteY14" fmla="*/ 39537 h 238542"/>
                  <a:gd name="connsiteX15" fmla="*/ 51399 w 269183"/>
                  <a:gd name="connsiteY15" fmla="*/ 13179 h 238542"/>
                  <a:gd name="connsiteX16" fmla="*/ 97526 w 269183"/>
                  <a:gd name="connsiteY16" fmla="*/ 0 h 238542"/>
                  <a:gd name="connsiteX17" fmla="*/ 122566 w 269183"/>
                  <a:gd name="connsiteY17" fmla="*/ 1318 h 238542"/>
                  <a:gd name="connsiteX18" fmla="*/ 129156 w 269183"/>
                  <a:gd name="connsiteY18" fmla="*/ 2636 h 238542"/>
                  <a:gd name="connsiteX19" fmla="*/ 163421 w 269183"/>
                  <a:gd name="connsiteY19" fmla="*/ 2636 h 238542"/>
                  <a:gd name="connsiteX20" fmla="*/ 164739 w 269183"/>
                  <a:gd name="connsiteY20" fmla="*/ 2636 h 238542"/>
                  <a:gd name="connsiteX21" fmla="*/ 209548 w 269183"/>
                  <a:gd name="connsiteY21" fmla="*/ 2636 h 238542"/>
                  <a:gd name="connsiteX22" fmla="*/ 228000 w 269183"/>
                  <a:gd name="connsiteY22" fmla="*/ 7907 h 238542"/>
                  <a:gd name="connsiteX23" fmla="*/ 250403 w 269183"/>
                  <a:gd name="connsiteY23" fmla="*/ 23722 h 238542"/>
                  <a:gd name="connsiteX24" fmla="*/ 267537 w 269183"/>
                  <a:gd name="connsiteY24" fmla="*/ 64577 h 238542"/>
                  <a:gd name="connsiteX25" fmla="*/ 268855 w 269183"/>
                  <a:gd name="connsiteY25" fmla="*/ 121248 h 238542"/>
                  <a:gd name="connsiteX26" fmla="*/ 267537 w 269183"/>
                  <a:gd name="connsiteY26" fmla="*/ 138381 h 238542"/>
                  <a:gd name="connsiteX27" fmla="*/ 267537 w 269183"/>
                  <a:gd name="connsiteY27" fmla="*/ 147606 h 238542"/>
                  <a:gd name="connsiteX28" fmla="*/ 258311 w 269183"/>
                  <a:gd name="connsiteY28" fmla="*/ 146288 h 238542"/>
                  <a:gd name="connsiteX29" fmla="*/ 245132 w 269183"/>
                  <a:gd name="connsiteY29" fmla="*/ 146288 h 238542"/>
                  <a:gd name="connsiteX30" fmla="*/ 233271 w 269183"/>
                  <a:gd name="connsiteY30" fmla="*/ 160786 h 238542"/>
                  <a:gd name="connsiteX31" fmla="*/ 231953 w 269183"/>
                  <a:gd name="connsiteY31" fmla="*/ 163421 h 238542"/>
                  <a:gd name="connsiteX32" fmla="*/ 202959 w 269183"/>
                  <a:gd name="connsiteY32" fmla="*/ 184508 h 238542"/>
                  <a:gd name="connsiteX33" fmla="*/ 196369 w 269183"/>
                  <a:gd name="connsiteY33" fmla="*/ 184508 h 238542"/>
                  <a:gd name="connsiteX34" fmla="*/ 181873 w 269183"/>
                  <a:gd name="connsiteY34" fmla="*/ 185826 h 238542"/>
                  <a:gd name="connsiteX35" fmla="*/ 179237 w 269183"/>
                  <a:gd name="connsiteY35" fmla="*/ 187144 h 238542"/>
                  <a:gd name="connsiteX36" fmla="*/ 155514 w 269183"/>
                  <a:gd name="connsiteY36" fmla="*/ 196369 h 238542"/>
                  <a:gd name="connsiteX37" fmla="*/ 151560 w 269183"/>
                  <a:gd name="connsiteY37" fmla="*/ 196369 h 238542"/>
                  <a:gd name="connsiteX38" fmla="*/ 137063 w 269183"/>
                  <a:gd name="connsiteY38" fmla="*/ 200323 h 238542"/>
                  <a:gd name="connsiteX39" fmla="*/ 134427 w 269183"/>
                  <a:gd name="connsiteY39" fmla="*/ 202958 h 238542"/>
                  <a:gd name="connsiteX40" fmla="*/ 110705 w 269183"/>
                  <a:gd name="connsiteY40" fmla="*/ 214820 h 238542"/>
                  <a:gd name="connsiteX41" fmla="*/ 92254 w 269183"/>
                  <a:gd name="connsiteY41" fmla="*/ 213502 h 238542"/>
                  <a:gd name="connsiteX42" fmla="*/ 79075 w 269183"/>
                  <a:gd name="connsiteY42" fmla="*/ 212184 h 238542"/>
                  <a:gd name="connsiteX43" fmla="*/ 76439 w 269183"/>
                  <a:gd name="connsiteY43" fmla="*/ 212184 h 238542"/>
                  <a:gd name="connsiteX44" fmla="*/ 64578 w 269183"/>
                  <a:gd name="connsiteY44" fmla="*/ 221409 h 238542"/>
                  <a:gd name="connsiteX45" fmla="*/ 56671 w 269183"/>
                  <a:gd name="connsiteY45" fmla="*/ 238542 h 238542"/>
                  <a:gd name="connsiteX46" fmla="*/ 22404 w 269183"/>
                  <a:gd name="connsiteY46" fmla="*/ 55353 h 238542"/>
                  <a:gd name="connsiteX47" fmla="*/ 15815 w 269183"/>
                  <a:gd name="connsiteY47" fmla="*/ 96208 h 238542"/>
                  <a:gd name="connsiteX48" fmla="*/ 11861 w 269183"/>
                  <a:gd name="connsiteY48" fmla="*/ 127838 h 238542"/>
                  <a:gd name="connsiteX49" fmla="*/ 11861 w 269183"/>
                  <a:gd name="connsiteY49" fmla="*/ 130473 h 238542"/>
                  <a:gd name="connsiteX50" fmla="*/ 9225 w 269183"/>
                  <a:gd name="connsiteY50" fmla="*/ 147606 h 238542"/>
                  <a:gd name="connsiteX51" fmla="*/ 10544 w 269183"/>
                  <a:gd name="connsiteY51" fmla="*/ 171329 h 238542"/>
                  <a:gd name="connsiteX52" fmla="*/ 25040 w 269183"/>
                  <a:gd name="connsiteY52" fmla="*/ 189779 h 238542"/>
                  <a:gd name="connsiteX53" fmla="*/ 31630 w 269183"/>
                  <a:gd name="connsiteY53" fmla="*/ 195051 h 238542"/>
                  <a:gd name="connsiteX54" fmla="*/ 44809 w 269183"/>
                  <a:gd name="connsiteY54" fmla="*/ 206913 h 238542"/>
                  <a:gd name="connsiteX55" fmla="*/ 55352 w 269183"/>
                  <a:gd name="connsiteY55" fmla="*/ 220092 h 238542"/>
                  <a:gd name="connsiteX56" fmla="*/ 75121 w 269183"/>
                  <a:gd name="connsiteY56" fmla="*/ 208230 h 238542"/>
                  <a:gd name="connsiteX57" fmla="*/ 90936 w 269183"/>
                  <a:gd name="connsiteY57" fmla="*/ 209548 h 238542"/>
                  <a:gd name="connsiteX58" fmla="*/ 108069 w 269183"/>
                  <a:gd name="connsiteY58" fmla="*/ 210866 h 238542"/>
                  <a:gd name="connsiteX59" fmla="*/ 126520 w 269183"/>
                  <a:gd name="connsiteY59" fmla="*/ 200323 h 238542"/>
                  <a:gd name="connsiteX60" fmla="*/ 129156 w 269183"/>
                  <a:gd name="connsiteY60" fmla="*/ 197687 h 238542"/>
                  <a:gd name="connsiteX61" fmla="*/ 150242 w 269183"/>
                  <a:gd name="connsiteY61" fmla="*/ 191097 h 238542"/>
                  <a:gd name="connsiteX62" fmla="*/ 154196 w 269183"/>
                  <a:gd name="connsiteY62" fmla="*/ 191097 h 238542"/>
                  <a:gd name="connsiteX63" fmla="*/ 173965 w 269183"/>
                  <a:gd name="connsiteY63" fmla="*/ 183190 h 238542"/>
                  <a:gd name="connsiteX64" fmla="*/ 176601 w 269183"/>
                  <a:gd name="connsiteY64" fmla="*/ 180554 h 238542"/>
                  <a:gd name="connsiteX65" fmla="*/ 196369 w 269183"/>
                  <a:gd name="connsiteY65" fmla="*/ 177918 h 238542"/>
                  <a:gd name="connsiteX66" fmla="*/ 204276 w 269183"/>
                  <a:gd name="connsiteY66" fmla="*/ 177918 h 238542"/>
                  <a:gd name="connsiteX67" fmla="*/ 224045 w 269183"/>
                  <a:gd name="connsiteY67" fmla="*/ 162103 h 238542"/>
                  <a:gd name="connsiteX68" fmla="*/ 225364 w 269183"/>
                  <a:gd name="connsiteY68" fmla="*/ 159467 h 238542"/>
                  <a:gd name="connsiteX69" fmla="*/ 243814 w 269183"/>
                  <a:gd name="connsiteY69" fmla="*/ 139699 h 238542"/>
                  <a:gd name="connsiteX70" fmla="*/ 259629 w 269183"/>
                  <a:gd name="connsiteY70" fmla="*/ 138381 h 238542"/>
                  <a:gd name="connsiteX71" fmla="*/ 259629 w 269183"/>
                  <a:gd name="connsiteY71" fmla="*/ 122566 h 238542"/>
                  <a:gd name="connsiteX72" fmla="*/ 258311 w 269183"/>
                  <a:gd name="connsiteY72" fmla="*/ 65896 h 238542"/>
                  <a:gd name="connsiteX73" fmla="*/ 243814 w 269183"/>
                  <a:gd name="connsiteY73" fmla="*/ 28994 h 238542"/>
                  <a:gd name="connsiteX74" fmla="*/ 225364 w 269183"/>
                  <a:gd name="connsiteY74" fmla="*/ 15815 h 238542"/>
                  <a:gd name="connsiteX75" fmla="*/ 209548 w 269183"/>
                  <a:gd name="connsiteY75" fmla="*/ 10543 h 238542"/>
                  <a:gd name="connsiteX76" fmla="*/ 167375 w 269183"/>
                  <a:gd name="connsiteY76" fmla="*/ 10543 h 238542"/>
                  <a:gd name="connsiteX77" fmla="*/ 130474 w 269183"/>
                  <a:gd name="connsiteY77" fmla="*/ 10543 h 238542"/>
                  <a:gd name="connsiteX78" fmla="*/ 123884 w 269183"/>
                  <a:gd name="connsiteY78" fmla="*/ 9226 h 238542"/>
                  <a:gd name="connsiteX79" fmla="*/ 98843 w 269183"/>
                  <a:gd name="connsiteY79" fmla="*/ 7907 h 238542"/>
                  <a:gd name="connsiteX80" fmla="*/ 57988 w 269183"/>
                  <a:gd name="connsiteY80" fmla="*/ 18450 h 238542"/>
                  <a:gd name="connsiteX81" fmla="*/ 31630 w 269183"/>
                  <a:gd name="connsiteY81" fmla="*/ 43491 h 238542"/>
                  <a:gd name="connsiteX82" fmla="*/ 28994 w 269183"/>
                  <a:gd name="connsiteY82" fmla="*/ 46127 h 238542"/>
                  <a:gd name="connsiteX83" fmla="*/ 22404 w 269183"/>
                  <a:gd name="connsiteY83" fmla="*/ 55353 h 23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9183" h="238542">
                    <a:moveTo>
                      <a:pt x="56671" y="238542"/>
                    </a:moveTo>
                    <a:lnTo>
                      <a:pt x="48763" y="226681"/>
                    </a:lnTo>
                    <a:cubicBezTo>
                      <a:pt x="44809" y="221409"/>
                      <a:pt x="40856" y="216137"/>
                      <a:pt x="38220" y="213502"/>
                    </a:cubicBezTo>
                    <a:cubicBezTo>
                      <a:pt x="34266" y="209548"/>
                      <a:pt x="30312" y="206913"/>
                      <a:pt x="26358" y="202958"/>
                    </a:cubicBezTo>
                    <a:cubicBezTo>
                      <a:pt x="23723" y="201641"/>
                      <a:pt x="21087" y="199005"/>
                      <a:pt x="19769" y="197687"/>
                    </a:cubicBezTo>
                    <a:cubicBezTo>
                      <a:pt x="13179" y="192415"/>
                      <a:pt x="6589" y="185826"/>
                      <a:pt x="2636" y="175282"/>
                    </a:cubicBezTo>
                    <a:cubicBezTo>
                      <a:pt x="-1318" y="166057"/>
                      <a:pt x="0" y="155514"/>
                      <a:pt x="1318" y="146288"/>
                    </a:cubicBezTo>
                    <a:cubicBezTo>
                      <a:pt x="2636" y="141017"/>
                      <a:pt x="2636" y="134427"/>
                      <a:pt x="3954" y="129155"/>
                    </a:cubicBezTo>
                    <a:lnTo>
                      <a:pt x="3954" y="126519"/>
                    </a:lnTo>
                    <a:cubicBezTo>
                      <a:pt x="5272" y="115976"/>
                      <a:pt x="6589" y="105433"/>
                      <a:pt x="7908" y="94890"/>
                    </a:cubicBezTo>
                    <a:cubicBezTo>
                      <a:pt x="9225" y="80392"/>
                      <a:pt x="11861" y="68532"/>
                      <a:pt x="14497" y="52717"/>
                    </a:cubicBezTo>
                    <a:lnTo>
                      <a:pt x="14497" y="50081"/>
                    </a:lnTo>
                    <a:lnTo>
                      <a:pt x="15815" y="48763"/>
                    </a:lnTo>
                    <a:cubicBezTo>
                      <a:pt x="17133" y="46127"/>
                      <a:pt x="19769" y="44809"/>
                      <a:pt x="21087" y="42173"/>
                    </a:cubicBezTo>
                    <a:lnTo>
                      <a:pt x="23723" y="39537"/>
                    </a:lnTo>
                    <a:cubicBezTo>
                      <a:pt x="31630" y="30312"/>
                      <a:pt x="39537" y="19769"/>
                      <a:pt x="51399" y="13179"/>
                    </a:cubicBezTo>
                    <a:cubicBezTo>
                      <a:pt x="64578" y="3954"/>
                      <a:pt x="79075" y="0"/>
                      <a:pt x="97526" y="0"/>
                    </a:cubicBezTo>
                    <a:cubicBezTo>
                      <a:pt x="105433" y="0"/>
                      <a:pt x="114658" y="1318"/>
                      <a:pt x="122566" y="1318"/>
                    </a:cubicBezTo>
                    <a:lnTo>
                      <a:pt x="129156" y="2636"/>
                    </a:lnTo>
                    <a:cubicBezTo>
                      <a:pt x="139699" y="3954"/>
                      <a:pt x="151560" y="2636"/>
                      <a:pt x="163421" y="2636"/>
                    </a:cubicBezTo>
                    <a:lnTo>
                      <a:pt x="164739" y="2636"/>
                    </a:lnTo>
                    <a:cubicBezTo>
                      <a:pt x="180554" y="1318"/>
                      <a:pt x="196369" y="1318"/>
                      <a:pt x="209548" y="2636"/>
                    </a:cubicBezTo>
                    <a:cubicBezTo>
                      <a:pt x="216138" y="3954"/>
                      <a:pt x="222728" y="5271"/>
                      <a:pt x="228000" y="7907"/>
                    </a:cubicBezTo>
                    <a:cubicBezTo>
                      <a:pt x="237224" y="11861"/>
                      <a:pt x="243814" y="17133"/>
                      <a:pt x="250403" y="23722"/>
                    </a:cubicBezTo>
                    <a:cubicBezTo>
                      <a:pt x="259629" y="34265"/>
                      <a:pt x="264901" y="47445"/>
                      <a:pt x="267537" y="64577"/>
                    </a:cubicBezTo>
                    <a:cubicBezTo>
                      <a:pt x="270172" y="83028"/>
                      <a:pt x="268855" y="102797"/>
                      <a:pt x="268855" y="121248"/>
                    </a:cubicBezTo>
                    <a:cubicBezTo>
                      <a:pt x="268855" y="127838"/>
                      <a:pt x="268855" y="133109"/>
                      <a:pt x="267537" y="138381"/>
                    </a:cubicBezTo>
                    <a:lnTo>
                      <a:pt x="267537" y="147606"/>
                    </a:lnTo>
                    <a:lnTo>
                      <a:pt x="258311" y="146288"/>
                    </a:lnTo>
                    <a:cubicBezTo>
                      <a:pt x="253039" y="144971"/>
                      <a:pt x="249086" y="144971"/>
                      <a:pt x="245132" y="146288"/>
                    </a:cubicBezTo>
                    <a:cubicBezTo>
                      <a:pt x="239860" y="147606"/>
                      <a:pt x="237224" y="152878"/>
                      <a:pt x="233271" y="160786"/>
                    </a:cubicBezTo>
                    <a:lnTo>
                      <a:pt x="231953" y="163421"/>
                    </a:lnTo>
                    <a:cubicBezTo>
                      <a:pt x="228000" y="172646"/>
                      <a:pt x="220092" y="184508"/>
                      <a:pt x="202959" y="184508"/>
                    </a:cubicBezTo>
                    <a:cubicBezTo>
                      <a:pt x="200323" y="184508"/>
                      <a:pt x="197687" y="184508"/>
                      <a:pt x="196369" y="184508"/>
                    </a:cubicBezTo>
                    <a:cubicBezTo>
                      <a:pt x="188462" y="184508"/>
                      <a:pt x="185826" y="184508"/>
                      <a:pt x="181873" y="185826"/>
                    </a:cubicBezTo>
                    <a:lnTo>
                      <a:pt x="179237" y="187144"/>
                    </a:lnTo>
                    <a:cubicBezTo>
                      <a:pt x="172647" y="191097"/>
                      <a:pt x="166057" y="196369"/>
                      <a:pt x="155514" y="196369"/>
                    </a:cubicBezTo>
                    <a:lnTo>
                      <a:pt x="151560" y="196369"/>
                    </a:lnTo>
                    <a:cubicBezTo>
                      <a:pt x="144970" y="196369"/>
                      <a:pt x="141017" y="197687"/>
                      <a:pt x="137063" y="200323"/>
                    </a:cubicBezTo>
                    <a:lnTo>
                      <a:pt x="134427" y="202958"/>
                    </a:lnTo>
                    <a:cubicBezTo>
                      <a:pt x="127838" y="208230"/>
                      <a:pt x="121248" y="214820"/>
                      <a:pt x="110705" y="214820"/>
                    </a:cubicBezTo>
                    <a:cubicBezTo>
                      <a:pt x="104115" y="214820"/>
                      <a:pt x="97526" y="214820"/>
                      <a:pt x="92254" y="213502"/>
                    </a:cubicBezTo>
                    <a:cubicBezTo>
                      <a:pt x="86983" y="213502"/>
                      <a:pt x="83029" y="212184"/>
                      <a:pt x="79075" y="212184"/>
                    </a:cubicBezTo>
                    <a:cubicBezTo>
                      <a:pt x="77757" y="212184"/>
                      <a:pt x="77757" y="212184"/>
                      <a:pt x="76439" y="212184"/>
                    </a:cubicBezTo>
                    <a:cubicBezTo>
                      <a:pt x="69850" y="212184"/>
                      <a:pt x="67214" y="214820"/>
                      <a:pt x="64578" y="221409"/>
                    </a:cubicBezTo>
                    <a:lnTo>
                      <a:pt x="56671" y="238542"/>
                    </a:lnTo>
                    <a:close/>
                    <a:moveTo>
                      <a:pt x="22404" y="55353"/>
                    </a:moveTo>
                    <a:cubicBezTo>
                      <a:pt x="19769" y="71167"/>
                      <a:pt x="17133" y="83028"/>
                      <a:pt x="15815" y="96208"/>
                    </a:cubicBezTo>
                    <a:cubicBezTo>
                      <a:pt x="14497" y="106751"/>
                      <a:pt x="13179" y="117294"/>
                      <a:pt x="11861" y="127838"/>
                    </a:cubicBezTo>
                    <a:lnTo>
                      <a:pt x="11861" y="130473"/>
                    </a:lnTo>
                    <a:cubicBezTo>
                      <a:pt x="10544" y="135745"/>
                      <a:pt x="10544" y="142335"/>
                      <a:pt x="9225" y="147606"/>
                    </a:cubicBezTo>
                    <a:cubicBezTo>
                      <a:pt x="7908" y="155514"/>
                      <a:pt x="7908" y="163421"/>
                      <a:pt x="10544" y="171329"/>
                    </a:cubicBezTo>
                    <a:cubicBezTo>
                      <a:pt x="13179" y="179236"/>
                      <a:pt x="19769" y="184508"/>
                      <a:pt x="25040" y="189779"/>
                    </a:cubicBezTo>
                    <a:cubicBezTo>
                      <a:pt x="27676" y="191097"/>
                      <a:pt x="28994" y="193733"/>
                      <a:pt x="31630" y="195051"/>
                    </a:cubicBezTo>
                    <a:cubicBezTo>
                      <a:pt x="35584" y="199005"/>
                      <a:pt x="40856" y="201641"/>
                      <a:pt x="44809" y="206913"/>
                    </a:cubicBezTo>
                    <a:cubicBezTo>
                      <a:pt x="48763" y="210866"/>
                      <a:pt x="51399" y="214820"/>
                      <a:pt x="55352" y="220092"/>
                    </a:cubicBezTo>
                    <a:cubicBezTo>
                      <a:pt x="59306" y="212184"/>
                      <a:pt x="65895" y="208230"/>
                      <a:pt x="75121" y="208230"/>
                    </a:cubicBezTo>
                    <a:cubicBezTo>
                      <a:pt x="80393" y="208230"/>
                      <a:pt x="85664" y="208230"/>
                      <a:pt x="90936" y="209548"/>
                    </a:cubicBezTo>
                    <a:cubicBezTo>
                      <a:pt x="97526" y="210866"/>
                      <a:pt x="101479" y="210866"/>
                      <a:pt x="108069" y="210866"/>
                    </a:cubicBezTo>
                    <a:cubicBezTo>
                      <a:pt x="115977" y="209548"/>
                      <a:pt x="119930" y="205594"/>
                      <a:pt x="126520" y="200323"/>
                    </a:cubicBezTo>
                    <a:lnTo>
                      <a:pt x="129156" y="197687"/>
                    </a:lnTo>
                    <a:cubicBezTo>
                      <a:pt x="135746" y="192415"/>
                      <a:pt x="142335" y="192415"/>
                      <a:pt x="150242" y="191097"/>
                    </a:cubicBezTo>
                    <a:lnTo>
                      <a:pt x="154196" y="191097"/>
                    </a:lnTo>
                    <a:cubicBezTo>
                      <a:pt x="162104" y="191097"/>
                      <a:pt x="167375" y="187144"/>
                      <a:pt x="173965" y="183190"/>
                    </a:cubicBezTo>
                    <a:lnTo>
                      <a:pt x="176601" y="180554"/>
                    </a:lnTo>
                    <a:cubicBezTo>
                      <a:pt x="181873" y="176600"/>
                      <a:pt x="188462" y="176600"/>
                      <a:pt x="196369" y="177918"/>
                    </a:cubicBezTo>
                    <a:cubicBezTo>
                      <a:pt x="199005" y="177918"/>
                      <a:pt x="201641" y="177918"/>
                      <a:pt x="204276" y="177918"/>
                    </a:cubicBezTo>
                    <a:cubicBezTo>
                      <a:pt x="216138" y="177918"/>
                      <a:pt x="220092" y="170010"/>
                      <a:pt x="224045" y="162103"/>
                    </a:cubicBezTo>
                    <a:lnTo>
                      <a:pt x="225364" y="159467"/>
                    </a:lnTo>
                    <a:cubicBezTo>
                      <a:pt x="229317" y="151560"/>
                      <a:pt x="233271" y="142335"/>
                      <a:pt x="243814" y="139699"/>
                    </a:cubicBezTo>
                    <a:cubicBezTo>
                      <a:pt x="249086" y="138381"/>
                      <a:pt x="253039" y="138381"/>
                      <a:pt x="259629" y="138381"/>
                    </a:cubicBezTo>
                    <a:cubicBezTo>
                      <a:pt x="259629" y="133109"/>
                      <a:pt x="259629" y="127838"/>
                      <a:pt x="259629" y="122566"/>
                    </a:cubicBezTo>
                    <a:cubicBezTo>
                      <a:pt x="260947" y="104115"/>
                      <a:pt x="260947" y="84346"/>
                      <a:pt x="258311" y="65896"/>
                    </a:cubicBezTo>
                    <a:cubicBezTo>
                      <a:pt x="255675" y="50081"/>
                      <a:pt x="251722" y="38219"/>
                      <a:pt x="243814" y="28994"/>
                    </a:cubicBezTo>
                    <a:cubicBezTo>
                      <a:pt x="238543" y="23722"/>
                      <a:pt x="233271" y="18450"/>
                      <a:pt x="225364" y="15815"/>
                    </a:cubicBezTo>
                    <a:cubicBezTo>
                      <a:pt x="220092" y="13179"/>
                      <a:pt x="214820" y="11861"/>
                      <a:pt x="209548" y="10543"/>
                    </a:cubicBezTo>
                    <a:cubicBezTo>
                      <a:pt x="197687" y="7907"/>
                      <a:pt x="181873" y="9226"/>
                      <a:pt x="167375" y="10543"/>
                    </a:cubicBezTo>
                    <a:cubicBezTo>
                      <a:pt x="154196" y="11861"/>
                      <a:pt x="141017" y="11861"/>
                      <a:pt x="130474" y="10543"/>
                    </a:cubicBezTo>
                    <a:lnTo>
                      <a:pt x="123884" y="9226"/>
                    </a:lnTo>
                    <a:cubicBezTo>
                      <a:pt x="115977" y="7907"/>
                      <a:pt x="106751" y="7907"/>
                      <a:pt x="98843" y="7907"/>
                    </a:cubicBezTo>
                    <a:cubicBezTo>
                      <a:pt x="81711" y="7907"/>
                      <a:pt x="69850" y="11861"/>
                      <a:pt x="57988" y="18450"/>
                    </a:cubicBezTo>
                    <a:cubicBezTo>
                      <a:pt x="47445" y="25040"/>
                      <a:pt x="39537" y="35584"/>
                      <a:pt x="31630" y="43491"/>
                    </a:cubicBezTo>
                    <a:lnTo>
                      <a:pt x="28994" y="46127"/>
                    </a:lnTo>
                    <a:cubicBezTo>
                      <a:pt x="26358" y="51398"/>
                      <a:pt x="25040" y="52717"/>
                      <a:pt x="22404" y="55353"/>
                    </a:cubicBezTo>
                    <a:close/>
                  </a:path>
                </a:pathLst>
              </a:custGeom>
              <a:grpFill/>
              <a:ln w="6350" cap="flat">
                <a:solidFill>
                  <a:srgbClr val="94C33D"/>
                </a:solidFill>
                <a:prstDash val="solid"/>
                <a:miter/>
              </a:ln>
            </p:spPr>
            <p:txBody>
              <a:bodyPr rtlCol="0" anchor="ctr"/>
              <a:lstStyle/>
              <a:p>
                <a:endParaRPr lang="en-US"/>
              </a:p>
            </p:txBody>
          </p:sp>
        </p:grpSp>
        <p:grpSp>
          <p:nvGrpSpPr>
            <p:cNvPr id="198" name="Graphic 5">
              <a:extLst>
                <a:ext uri="{FF2B5EF4-FFF2-40B4-BE49-F238E27FC236}">
                  <a16:creationId xmlns:a16="http://schemas.microsoft.com/office/drawing/2014/main" id="{0B3A252B-3FA0-B296-5BE4-CC909A857571}"/>
                </a:ext>
              </a:extLst>
            </p:cNvPr>
            <p:cNvGrpSpPr/>
            <p:nvPr/>
          </p:nvGrpSpPr>
          <p:grpSpPr>
            <a:xfrm>
              <a:off x="6280663" y="7733352"/>
              <a:ext cx="347381" cy="430957"/>
              <a:chOff x="6280663" y="7733352"/>
              <a:chExt cx="347381" cy="430957"/>
            </a:xfrm>
            <a:grpFill/>
          </p:grpSpPr>
          <p:sp>
            <p:nvSpPr>
              <p:cNvPr id="199" name="Freeform 198">
                <a:extLst>
                  <a:ext uri="{FF2B5EF4-FFF2-40B4-BE49-F238E27FC236}">
                    <a16:creationId xmlns:a16="http://schemas.microsoft.com/office/drawing/2014/main" id="{8AEB6BE0-269E-5E8E-1CD4-FFB9830FD855}"/>
                  </a:ext>
                </a:extLst>
              </p:cNvPr>
              <p:cNvSpPr/>
              <p:nvPr/>
            </p:nvSpPr>
            <p:spPr>
              <a:xfrm>
                <a:off x="6285934" y="7743895"/>
                <a:ext cx="334953" cy="415142"/>
              </a:xfrm>
              <a:custGeom>
                <a:avLst/>
                <a:gdLst>
                  <a:gd name="connsiteX0" fmla="*/ 191097 w 334953"/>
                  <a:gd name="connsiteY0" fmla="*/ 408553 h 415142"/>
                  <a:gd name="connsiteX1" fmla="*/ 184508 w 334953"/>
                  <a:gd name="connsiteY1" fmla="*/ 401964 h 415142"/>
                  <a:gd name="connsiteX2" fmla="*/ 179237 w 334953"/>
                  <a:gd name="connsiteY2" fmla="*/ 398010 h 415142"/>
                  <a:gd name="connsiteX3" fmla="*/ 173965 w 334953"/>
                  <a:gd name="connsiteY3" fmla="*/ 394056 h 415142"/>
                  <a:gd name="connsiteX4" fmla="*/ 170011 w 334953"/>
                  <a:gd name="connsiteY4" fmla="*/ 390102 h 415142"/>
                  <a:gd name="connsiteX5" fmla="*/ 168693 w 334953"/>
                  <a:gd name="connsiteY5" fmla="*/ 388785 h 415142"/>
                  <a:gd name="connsiteX6" fmla="*/ 167375 w 334953"/>
                  <a:gd name="connsiteY6" fmla="*/ 387466 h 415142"/>
                  <a:gd name="connsiteX7" fmla="*/ 166058 w 334953"/>
                  <a:gd name="connsiteY7" fmla="*/ 386149 h 415142"/>
                  <a:gd name="connsiteX8" fmla="*/ 156832 w 334953"/>
                  <a:gd name="connsiteY8" fmla="*/ 375605 h 415142"/>
                  <a:gd name="connsiteX9" fmla="*/ 151560 w 334953"/>
                  <a:gd name="connsiteY9" fmla="*/ 369016 h 415142"/>
                  <a:gd name="connsiteX10" fmla="*/ 138381 w 334953"/>
                  <a:gd name="connsiteY10" fmla="*/ 358473 h 415142"/>
                  <a:gd name="connsiteX11" fmla="*/ 133110 w 334953"/>
                  <a:gd name="connsiteY11" fmla="*/ 354518 h 415142"/>
                  <a:gd name="connsiteX12" fmla="*/ 118612 w 334953"/>
                  <a:gd name="connsiteY12" fmla="*/ 333432 h 415142"/>
                  <a:gd name="connsiteX13" fmla="*/ 117295 w 334953"/>
                  <a:gd name="connsiteY13" fmla="*/ 324206 h 415142"/>
                  <a:gd name="connsiteX14" fmla="*/ 113341 w 334953"/>
                  <a:gd name="connsiteY14" fmla="*/ 308391 h 415142"/>
                  <a:gd name="connsiteX15" fmla="*/ 101480 w 334953"/>
                  <a:gd name="connsiteY15" fmla="*/ 291259 h 415142"/>
                  <a:gd name="connsiteX16" fmla="*/ 98844 w 334953"/>
                  <a:gd name="connsiteY16" fmla="*/ 288623 h 415142"/>
                  <a:gd name="connsiteX17" fmla="*/ 92254 w 334953"/>
                  <a:gd name="connsiteY17" fmla="*/ 279398 h 415142"/>
                  <a:gd name="connsiteX18" fmla="*/ 84347 w 334953"/>
                  <a:gd name="connsiteY18" fmla="*/ 268854 h 415142"/>
                  <a:gd name="connsiteX19" fmla="*/ 64578 w 334953"/>
                  <a:gd name="connsiteY19" fmla="*/ 253040 h 415142"/>
                  <a:gd name="connsiteX20" fmla="*/ 50081 w 334953"/>
                  <a:gd name="connsiteY20" fmla="*/ 235906 h 415142"/>
                  <a:gd name="connsiteX21" fmla="*/ 47445 w 334953"/>
                  <a:gd name="connsiteY21" fmla="*/ 224045 h 415142"/>
                  <a:gd name="connsiteX22" fmla="*/ 44809 w 334953"/>
                  <a:gd name="connsiteY22" fmla="*/ 212184 h 415142"/>
                  <a:gd name="connsiteX23" fmla="*/ 35584 w 334953"/>
                  <a:gd name="connsiteY23" fmla="*/ 192415 h 415142"/>
                  <a:gd name="connsiteX24" fmla="*/ 23722 w 334953"/>
                  <a:gd name="connsiteY24" fmla="*/ 173965 h 415142"/>
                  <a:gd name="connsiteX25" fmla="*/ 21087 w 334953"/>
                  <a:gd name="connsiteY25" fmla="*/ 170010 h 415142"/>
                  <a:gd name="connsiteX26" fmla="*/ 11862 w 334953"/>
                  <a:gd name="connsiteY26" fmla="*/ 151560 h 415142"/>
                  <a:gd name="connsiteX27" fmla="*/ 15815 w 334953"/>
                  <a:gd name="connsiteY27" fmla="*/ 123883 h 415142"/>
                  <a:gd name="connsiteX28" fmla="*/ 19769 w 334953"/>
                  <a:gd name="connsiteY28" fmla="*/ 101480 h 415142"/>
                  <a:gd name="connsiteX29" fmla="*/ 10543 w 334953"/>
                  <a:gd name="connsiteY29" fmla="*/ 84346 h 415142"/>
                  <a:gd name="connsiteX30" fmla="*/ 0 w 334953"/>
                  <a:gd name="connsiteY30" fmla="*/ 61942 h 415142"/>
                  <a:gd name="connsiteX31" fmla="*/ 10543 w 334953"/>
                  <a:gd name="connsiteY31" fmla="*/ 40855 h 415142"/>
                  <a:gd name="connsiteX32" fmla="*/ 30312 w 334953"/>
                  <a:gd name="connsiteY32" fmla="*/ 35584 h 415142"/>
                  <a:gd name="connsiteX33" fmla="*/ 35584 w 334953"/>
                  <a:gd name="connsiteY33" fmla="*/ 34265 h 415142"/>
                  <a:gd name="connsiteX34" fmla="*/ 54035 w 334953"/>
                  <a:gd name="connsiteY34" fmla="*/ 25040 h 415142"/>
                  <a:gd name="connsiteX35" fmla="*/ 63260 w 334953"/>
                  <a:gd name="connsiteY35" fmla="*/ 5271 h 415142"/>
                  <a:gd name="connsiteX36" fmla="*/ 64578 w 334953"/>
                  <a:gd name="connsiteY36" fmla="*/ 0 h 415142"/>
                  <a:gd name="connsiteX37" fmla="*/ 76439 w 334953"/>
                  <a:gd name="connsiteY37" fmla="*/ 10543 h 415142"/>
                  <a:gd name="connsiteX38" fmla="*/ 94890 w 334953"/>
                  <a:gd name="connsiteY38" fmla="*/ 28994 h 415142"/>
                  <a:gd name="connsiteX39" fmla="*/ 98844 w 334953"/>
                  <a:gd name="connsiteY39" fmla="*/ 34265 h 415142"/>
                  <a:gd name="connsiteX40" fmla="*/ 108069 w 334953"/>
                  <a:gd name="connsiteY40" fmla="*/ 46127 h 415142"/>
                  <a:gd name="connsiteX41" fmla="*/ 115976 w 334953"/>
                  <a:gd name="connsiteY41" fmla="*/ 47445 h 415142"/>
                  <a:gd name="connsiteX42" fmla="*/ 122566 w 334953"/>
                  <a:gd name="connsiteY42" fmla="*/ 47445 h 415142"/>
                  <a:gd name="connsiteX43" fmla="*/ 129155 w 334953"/>
                  <a:gd name="connsiteY43" fmla="*/ 47445 h 415142"/>
                  <a:gd name="connsiteX44" fmla="*/ 150242 w 334953"/>
                  <a:gd name="connsiteY44" fmla="*/ 55353 h 415142"/>
                  <a:gd name="connsiteX45" fmla="*/ 160786 w 334953"/>
                  <a:gd name="connsiteY45" fmla="*/ 59306 h 415142"/>
                  <a:gd name="connsiteX46" fmla="*/ 164739 w 334953"/>
                  <a:gd name="connsiteY46" fmla="*/ 59306 h 415142"/>
                  <a:gd name="connsiteX47" fmla="*/ 171329 w 334953"/>
                  <a:gd name="connsiteY47" fmla="*/ 57988 h 415142"/>
                  <a:gd name="connsiteX48" fmla="*/ 189780 w 334953"/>
                  <a:gd name="connsiteY48" fmla="*/ 56670 h 415142"/>
                  <a:gd name="connsiteX49" fmla="*/ 193733 w 334953"/>
                  <a:gd name="connsiteY49" fmla="*/ 56670 h 415142"/>
                  <a:gd name="connsiteX50" fmla="*/ 205595 w 334953"/>
                  <a:gd name="connsiteY50" fmla="*/ 57988 h 415142"/>
                  <a:gd name="connsiteX51" fmla="*/ 217456 w 334953"/>
                  <a:gd name="connsiteY51" fmla="*/ 59306 h 415142"/>
                  <a:gd name="connsiteX52" fmla="*/ 220092 w 334953"/>
                  <a:gd name="connsiteY52" fmla="*/ 59306 h 415142"/>
                  <a:gd name="connsiteX53" fmla="*/ 241178 w 334953"/>
                  <a:gd name="connsiteY53" fmla="*/ 63260 h 415142"/>
                  <a:gd name="connsiteX54" fmla="*/ 253040 w 334953"/>
                  <a:gd name="connsiteY54" fmla="*/ 72485 h 415142"/>
                  <a:gd name="connsiteX55" fmla="*/ 260947 w 334953"/>
                  <a:gd name="connsiteY55" fmla="*/ 79075 h 415142"/>
                  <a:gd name="connsiteX56" fmla="*/ 280715 w 334953"/>
                  <a:gd name="connsiteY56" fmla="*/ 86982 h 415142"/>
                  <a:gd name="connsiteX57" fmla="*/ 301803 w 334953"/>
                  <a:gd name="connsiteY57" fmla="*/ 88300 h 415142"/>
                  <a:gd name="connsiteX58" fmla="*/ 303120 w 334953"/>
                  <a:gd name="connsiteY58" fmla="*/ 88300 h 415142"/>
                  <a:gd name="connsiteX59" fmla="*/ 312346 w 334953"/>
                  <a:gd name="connsiteY59" fmla="*/ 88300 h 415142"/>
                  <a:gd name="connsiteX60" fmla="*/ 321571 w 334953"/>
                  <a:gd name="connsiteY60" fmla="*/ 88300 h 415142"/>
                  <a:gd name="connsiteX61" fmla="*/ 325525 w 334953"/>
                  <a:gd name="connsiteY61" fmla="*/ 88300 h 415142"/>
                  <a:gd name="connsiteX62" fmla="*/ 333432 w 334953"/>
                  <a:gd name="connsiteY62" fmla="*/ 92254 h 415142"/>
                  <a:gd name="connsiteX63" fmla="*/ 333432 w 334953"/>
                  <a:gd name="connsiteY63" fmla="*/ 102797 h 415142"/>
                  <a:gd name="connsiteX64" fmla="*/ 329478 w 334953"/>
                  <a:gd name="connsiteY64" fmla="*/ 110704 h 415142"/>
                  <a:gd name="connsiteX65" fmla="*/ 324207 w 334953"/>
                  <a:gd name="connsiteY65" fmla="*/ 122566 h 415142"/>
                  <a:gd name="connsiteX66" fmla="*/ 320253 w 334953"/>
                  <a:gd name="connsiteY66" fmla="*/ 133109 h 415142"/>
                  <a:gd name="connsiteX67" fmla="*/ 317618 w 334953"/>
                  <a:gd name="connsiteY67" fmla="*/ 143652 h 415142"/>
                  <a:gd name="connsiteX68" fmla="*/ 314982 w 334953"/>
                  <a:gd name="connsiteY68" fmla="*/ 148924 h 415142"/>
                  <a:gd name="connsiteX69" fmla="*/ 311028 w 334953"/>
                  <a:gd name="connsiteY69" fmla="*/ 162103 h 415142"/>
                  <a:gd name="connsiteX70" fmla="*/ 317618 w 334953"/>
                  <a:gd name="connsiteY70" fmla="*/ 181872 h 415142"/>
                  <a:gd name="connsiteX71" fmla="*/ 320253 w 334953"/>
                  <a:gd name="connsiteY71" fmla="*/ 187144 h 415142"/>
                  <a:gd name="connsiteX72" fmla="*/ 329478 w 334953"/>
                  <a:gd name="connsiteY72" fmla="*/ 206913 h 415142"/>
                  <a:gd name="connsiteX73" fmla="*/ 318935 w 334953"/>
                  <a:gd name="connsiteY73" fmla="*/ 220092 h 415142"/>
                  <a:gd name="connsiteX74" fmla="*/ 317618 w 334953"/>
                  <a:gd name="connsiteY74" fmla="*/ 221409 h 415142"/>
                  <a:gd name="connsiteX75" fmla="*/ 301803 w 334953"/>
                  <a:gd name="connsiteY75" fmla="*/ 239860 h 415142"/>
                  <a:gd name="connsiteX76" fmla="*/ 299167 w 334953"/>
                  <a:gd name="connsiteY76" fmla="*/ 250404 h 415142"/>
                  <a:gd name="connsiteX77" fmla="*/ 299167 w 334953"/>
                  <a:gd name="connsiteY77" fmla="*/ 253040 h 415142"/>
                  <a:gd name="connsiteX78" fmla="*/ 297849 w 334953"/>
                  <a:gd name="connsiteY78" fmla="*/ 256993 h 415142"/>
                  <a:gd name="connsiteX79" fmla="*/ 296531 w 334953"/>
                  <a:gd name="connsiteY79" fmla="*/ 259629 h 415142"/>
                  <a:gd name="connsiteX80" fmla="*/ 295213 w 334953"/>
                  <a:gd name="connsiteY80" fmla="*/ 260947 h 415142"/>
                  <a:gd name="connsiteX81" fmla="*/ 295213 w 334953"/>
                  <a:gd name="connsiteY81" fmla="*/ 266219 h 415142"/>
                  <a:gd name="connsiteX82" fmla="*/ 295213 w 334953"/>
                  <a:gd name="connsiteY82" fmla="*/ 270172 h 415142"/>
                  <a:gd name="connsiteX83" fmla="*/ 293895 w 334953"/>
                  <a:gd name="connsiteY83" fmla="*/ 275443 h 415142"/>
                  <a:gd name="connsiteX84" fmla="*/ 292577 w 334953"/>
                  <a:gd name="connsiteY84" fmla="*/ 278079 h 415142"/>
                  <a:gd name="connsiteX85" fmla="*/ 292577 w 334953"/>
                  <a:gd name="connsiteY85" fmla="*/ 280715 h 415142"/>
                  <a:gd name="connsiteX86" fmla="*/ 291259 w 334953"/>
                  <a:gd name="connsiteY86" fmla="*/ 287305 h 415142"/>
                  <a:gd name="connsiteX87" fmla="*/ 289941 w 334953"/>
                  <a:gd name="connsiteY87" fmla="*/ 289941 h 415142"/>
                  <a:gd name="connsiteX88" fmla="*/ 288623 w 334953"/>
                  <a:gd name="connsiteY88" fmla="*/ 293895 h 415142"/>
                  <a:gd name="connsiteX89" fmla="*/ 288623 w 334953"/>
                  <a:gd name="connsiteY89" fmla="*/ 296531 h 415142"/>
                  <a:gd name="connsiteX90" fmla="*/ 287305 w 334953"/>
                  <a:gd name="connsiteY90" fmla="*/ 303120 h 415142"/>
                  <a:gd name="connsiteX91" fmla="*/ 285987 w 334953"/>
                  <a:gd name="connsiteY91" fmla="*/ 313663 h 415142"/>
                  <a:gd name="connsiteX92" fmla="*/ 276762 w 334953"/>
                  <a:gd name="connsiteY92" fmla="*/ 329478 h 415142"/>
                  <a:gd name="connsiteX93" fmla="*/ 274126 w 334953"/>
                  <a:gd name="connsiteY93" fmla="*/ 332114 h 415142"/>
                  <a:gd name="connsiteX94" fmla="*/ 267536 w 334953"/>
                  <a:gd name="connsiteY94" fmla="*/ 338704 h 415142"/>
                  <a:gd name="connsiteX95" fmla="*/ 260947 w 334953"/>
                  <a:gd name="connsiteY95" fmla="*/ 342658 h 415142"/>
                  <a:gd name="connsiteX96" fmla="*/ 258312 w 334953"/>
                  <a:gd name="connsiteY96" fmla="*/ 343975 h 415142"/>
                  <a:gd name="connsiteX97" fmla="*/ 249086 w 334953"/>
                  <a:gd name="connsiteY97" fmla="*/ 347929 h 415142"/>
                  <a:gd name="connsiteX98" fmla="*/ 241178 w 334953"/>
                  <a:gd name="connsiteY98" fmla="*/ 350565 h 415142"/>
                  <a:gd name="connsiteX99" fmla="*/ 235907 w 334953"/>
                  <a:gd name="connsiteY99" fmla="*/ 351883 h 415142"/>
                  <a:gd name="connsiteX100" fmla="*/ 230635 w 334953"/>
                  <a:gd name="connsiteY100" fmla="*/ 353201 h 415142"/>
                  <a:gd name="connsiteX101" fmla="*/ 225364 w 334953"/>
                  <a:gd name="connsiteY101" fmla="*/ 357154 h 415142"/>
                  <a:gd name="connsiteX102" fmla="*/ 224045 w 334953"/>
                  <a:gd name="connsiteY102" fmla="*/ 358473 h 415142"/>
                  <a:gd name="connsiteX103" fmla="*/ 216138 w 334953"/>
                  <a:gd name="connsiteY103" fmla="*/ 372969 h 415142"/>
                  <a:gd name="connsiteX104" fmla="*/ 214820 w 334953"/>
                  <a:gd name="connsiteY104" fmla="*/ 374287 h 415142"/>
                  <a:gd name="connsiteX105" fmla="*/ 212185 w 334953"/>
                  <a:gd name="connsiteY105" fmla="*/ 380877 h 415142"/>
                  <a:gd name="connsiteX106" fmla="*/ 212185 w 334953"/>
                  <a:gd name="connsiteY106" fmla="*/ 382195 h 415142"/>
                  <a:gd name="connsiteX107" fmla="*/ 210866 w 334953"/>
                  <a:gd name="connsiteY107" fmla="*/ 386149 h 415142"/>
                  <a:gd name="connsiteX108" fmla="*/ 209549 w 334953"/>
                  <a:gd name="connsiteY108" fmla="*/ 391421 h 415142"/>
                  <a:gd name="connsiteX109" fmla="*/ 201641 w 334953"/>
                  <a:gd name="connsiteY109" fmla="*/ 401964 h 415142"/>
                  <a:gd name="connsiteX110" fmla="*/ 197687 w 334953"/>
                  <a:gd name="connsiteY110" fmla="*/ 407235 h 415142"/>
                  <a:gd name="connsiteX111" fmla="*/ 196369 w 334953"/>
                  <a:gd name="connsiteY111" fmla="*/ 409871 h 415142"/>
                  <a:gd name="connsiteX112" fmla="*/ 195051 w 334953"/>
                  <a:gd name="connsiteY112" fmla="*/ 411189 h 415142"/>
                  <a:gd name="connsiteX113" fmla="*/ 192416 w 334953"/>
                  <a:gd name="connsiteY113" fmla="*/ 415143 h 415142"/>
                  <a:gd name="connsiteX114" fmla="*/ 191097 w 334953"/>
                  <a:gd name="connsiteY114" fmla="*/ 408553 h 4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34953" h="415142">
                    <a:moveTo>
                      <a:pt x="191097" y="408553"/>
                    </a:moveTo>
                    <a:cubicBezTo>
                      <a:pt x="188461" y="405917"/>
                      <a:pt x="187144" y="403281"/>
                      <a:pt x="184508" y="401964"/>
                    </a:cubicBezTo>
                    <a:cubicBezTo>
                      <a:pt x="183190" y="400645"/>
                      <a:pt x="180554" y="399328"/>
                      <a:pt x="179237" y="398010"/>
                    </a:cubicBezTo>
                    <a:cubicBezTo>
                      <a:pt x="177918" y="396692"/>
                      <a:pt x="175282" y="395374"/>
                      <a:pt x="173965" y="394056"/>
                    </a:cubicBezTo>
                    <a:cubicBezTo>
                      <a:pt x="172647" y="392738"/>
                      <a:pt x="171329" y="391421"/>
                      <a:pt x="170011" y="390102"/>
                    </a:cubicBezTo>
                    <a:cubicBezTo>
                      <a:pt x="170011" y="390102"/>
                      <a:pt x="168693" y="388785"/>
                      <a:pt x="168693" y="388785"/>
                    </a:cubicBezTo>
                    <a:cubicBezTo>
                      <a:pt x="168693" y="387466"/>
                      <a:pt x="167375" y="387466"/>
                      <a:pt x="167375" y="387466"/>
                    </a:cubicBezTo>
                    <a:cubicBezTo>
                      <a:pt x="167375" y="387466"/>
                      <a:pt x="166058" y="386149"/>
                      <a:pt x="166058" y="386149"/>
                    </a:cubicBezTo>
                    <a:cubicBezTo>
                      <a:pt x="162103" y="383513"/>
                      <a:pt x="159468" y="379559"/>
                      <a:pt x="156832" y="375605"/>
                    </a:cubicBezTo>
                    <a:cubicBezTo>
                      <a:pt x="155514" y="372969"/>
                      <a:pt x="152878" y="371652"/>
                      <a:pt x="151560" y="369016"/>
                    </a:cubicBezTo>
                    <a:cubicBezTo>
                      <a:pt x="147606" y="365062"/>
                      <a:pt x="142335" y="361108"/>
                      <a:pt x="138381" y="358473"/>
                    </a:cubicBezTo>
                    <a:cubicBezTo>
                      <a:pt x="137063" y="357154"/>
                      <a:pt x="135745" y="355837"/>
                      <a:pt x="133110" y="354518"/>
                    </a:cubicBezTo>
                    <a:cubicBezTo>
                      <a:pt x="125202" y="349247"/>
                      <a:pt x="119931" y="342658"/>
                      <a:pt x="118612" y="333432"/>
                    </a:cubicBezTo>
                    <a:cubicBezTo>
                      <a:pt x="117295" y="330796"/>
                      <a:pt x="117295" y="326842"/>
                      <a:pt x="117295" y="324206"/>
                    </a:cubicBezTo>
                    <a:cubicBezTo>
                      <a:pt x="115976" y="318935"/>
                      <a:pt x="115976" y="313663"/>
                      <a:pt x="113341" y="308391"/>
                    </a:cubicBezTo>
                    <a:cubicBezTo>
                      <a:pt x="110705" y="301802"/>
                      <a:pt x="106751" y="296531"/>
                      <a:pt x="101480" y="291259"/>
                    </a:cubicBezTo>
                    <a:lnTo>
                      <a:pt x="98844" y="288623"/>
                    </a:lnTo>
                    <a:cubicBezTo>
                      <a:pt x="96208" y="285987"/>
                      <a:pt x="93572" y="282033"/>
                      <a:pt x="92254" y="279398"/>
                    </a:cubicBezTo>
                    <a:cubicBezTo>
                      <a:pt x="89618" y="275443"/>
                      <a:pt x="86983" y="271490"/>
                      <a:pt x="84347" y="268854"/>
                    </a:cubicBezTo>
                    <a:cubicBezTo>
                      <a:pt x="79075" y="262264"/>
                      <a:pt x="72485" y="258311"/>
                      <a:pt x="64578" y="253040"/>
                    </a:cubicBezTo>
                    <a:cubicBezTo>
                      <a:pt x="57989" y="249085"/>
                      <a:pt x="52717" y="243814"/>
                      <a:pt x="50081" y="235906"/>
                    </a:cubicBezTo>
                    <a:cubicBezTo>
                      <a:pt x="48763" y="231952"/>
                      <a:pt x="48763" y="227999"/>
                      <a:pt x="47445" y="224045"/>
                    </a:cubicBezTo>
                    <a:cubicBezTo>
                      <a:pt x="46127" y="220092"/>
                      <a:pt x="46127" y="216137"/>
                      <a:pt x="44809" y="212184"/>
                    </a:cubicBezTo>
                    <a:cubicBezTo>
                      <a:pt x="42173" y="205594"/>
                      <a:pt x="38220" y="199005"/>
                      <a:pt x="35584" y="192415"/>
                    </a:cubicBezTo>
                    <a:cubicBezTo>
                      <a:pt x="31630" y="185826"/>
                      <a:pt x="27677" y="179236"/>
                      <a:pt x="23722" y="173965"/>
                    </a:cubicBezTo>
                    <a:cubicBezTo>
                      <a:pt x="22405" y="172646"/>
                      <a:pt x="22405" y="171329"/>
                      <a:pt x="21087" y="170010"/>
                    </a:cubicBezTo>
                    <a:cubicBezTo>
                      <a:pt x="17133" y="164739"/>
                      <a:pt x="14498" y="158150"/>
                      <a:pt x="11862" y="151560"/>
                    </a:cubicBezTo>
                    <a:cubicBezTo>
                      <a:pt x="9226" y="141017"/>
                      <a:pt x="13179" y="131791"/>
                      <a:pt x="15815" y="123883"/>
                    </a:cubicBezTo>
                    <a:cubicBezTo>
                      <a:pt x="18451" y="115976"/>
                      <a:pt x="21087" y="109387"/>
                      <a:pt x="19769" y="101480"/>
                    </a:cubicBezTo>
                    <a:cubicBezTo>
                      <a:pt x="18451" y="94890"/>
                      <a:pt x="14498" y="89618"/>
                      <a:pt x="10543" y="84346"/>
                    </a:cubicBezTo>
                    <a:cubicBezTo>
                      <a:pt x="5272" y="77756"/>
                      <a:pt x="0" y="71167"/>
                      <a:pt x="0" y="61942"/>
                    </a:cubicBezTo>
                    <a:cubicBezTo>
                      <a:pt x="0" y="52717"/>
                      <a:pt x="3954" y="44809"/>
                      <a:pt x="10543" y="40855"/>
                    </a:cubicBezTo>
                    <a:cubicBezTo>
                      <a:pt x="17133" y="36901"/>
                      <a:pt x="23722" y="35584"/>
                      <a:pt x="30312" y="35584"/>
                    </a:cubicBezTo>
                    <a:cubicBezTo>
                      <a:pt x="31630" y="35584"/>
                      <a:pt x="34266" y="35584"/>
                      <a:pt x="35584" y="34265"/>
                    </a:cubicBezTo>
                    <a:cubicBezTo>
                      <a:pt x="44809" y="32948"/>
                      <a:pt x="50081" y="30312"/>
                      <a:pt x="54035" y="25040"/>
                    </a:cubicBezTo>
                    <a:cubicBezTo>
                      <a:pt x="59306" y="19769"/>
                      <a:pt x="61942" y="11861"/>
                      <a:pt x="63260" y="5271"/>
                    </a:cubicBezTo>
                    <a:lnTo>
                      <a:pt x="64578" y="0"/>
                    </a:lnTo>
                    <a:lnTo>
                      <a:pt x="76439" y="10543"/>
                    </a:lnTo>
                    <a:cubicBezTo>
                      <a:pt x="83028" y="15815"/>
                      <a:pt x="89618" y="21086"/>
                      <a:pt x="94890" y="28994"/>
                    </a:cubicBezTo>
                    <a:cubicBezTo>
                      <a:pt x="96208" y="30312"/>
                      <a:pt x="97526" y="32948"/>
                      <a:pt x="98844" y="34265"/>
                    </a:cubicBezTo>
                    <a:cubicBezTo>
                      <a:pt x="101480" y="38219"/>
                      <a:pt x="104115" y="43491"/>
                      <a:pt x="108069" y="46127"/>
                    </a:cubicBezTo>
                    <a:cubicBezTo>
                      <a:pt x="110705" y="47445"/>
                      <a:pt x="113341" y="47445"/>
                      <a:pt x="115976" y="47445"/>
                    </a:cubicBezTo>
                    <a:cubicBezTo>
                      <a:pt x="118612" y="47445"/>
                      <a:pt x="119931" y="47445"/>
                      <a:pt x="122566" y="47445"/>
                    </a:cubicBezTo>
                    <a:cubicBezTo>
                      <a:pt x="125202" y="47445"/>
                      <a:pt x="126520" y="47445"/>
                      <a:pt x="129155" y="47445"/>
                    </a:cubicBezTo>
                    <a:cubicBezTo>
                      <a:pt x="137063" y="47445"/>
                      <a:pt x="143653" y="50081"/>
                      <a:pt x="150242" y="55353"/>
                    </a:cubicBezTo>
                    <a:cubicBezTo>
                      <a:pt x="154196" y="57988"/>
                      <a:pt x="156832" y="59306"/>
                      <a:pt x="160786" y="59306"/>
                    </a:cubicBezTo>
                    <a:cubicBezTo>
                      <a:pt x="162103" y="59306"/>
                      <a:pt x="163422" y="59306"/>
                      <a:pt x="164739" y="59306"/>
                    </a:cubicBezTo>
                    <a:cubicBezTo>
                      <a:pt x="167375" y="59306"/>
                      <a:pt x="168693" y="59306"/>
                      <a:pt x="171329" y="57988"/>
                    </a:cubicBezTo>
                    <a:cubicBezTo>
                      <a:pt x="177918" y="56670"/>
                      <a:pt x="183190" y="56670"/>
                      <a:pt x="189780" y="56670"/>
                    </a:cubicBezTo>
                    <a:cubicBezTo>
                      <a:pt x="191097" y="56670"/>
                      <a:pt x="192416" y="56670"/>
                      <a:pt x="193733" y="56670"/>
                    </a:cubicBezTo>
                    <a:cubicBezTo>
                      <a:pt x="197687" y="56670"/>
                      <a:pt x="201641" y="57988"/>
                      <a:pt x="205595" y="57988"/>
                    </a:cubicBezTo>
                    <a:cubicBezTo>
                      <a:pt x="209549" y="57988"/>
                      <a:pt x="213502" y="59306"/>
                      <a:pt x="217456" y="59306"/>
                    </a:cubicBezTo>
                    <a:lnTo>
                      <a:pt x="220092" y="59306"/>
                    </a:lnTo>
                    <a:cubicBezTo>
                      <a:pt x="226681" y="59306"/>
                      <a:pt x="234588" y="60624"/>
                      <a:pt x="241178" y="63260"/>
                    </a:cubicBezTo>
                    <a:cubicBezTo>
                      <a:pt x="246450" y="65896"/>
                      <a:pt x="249086" y="69849"/>
                      <a:pt x="253040" y="72485"/>
                    </a:cubicBezTo>
                    <a:cubicBezTo>
                      <a:pt x="255676" y="75121"/>
                      <a:pt x="258312" y="77756"/>
                      <a:pt x="260947" y="79075"/>
                    </a:cubicBezTo>
                    <a:cubicBezTo>
                      <a:pt x="266219" y="83028"/>
                      <a:pt x="272808" y="85664"/>
                      <a:pt x="280715" y="86982"/>
                    </a:cubicBezTo>
                    <a:cubicBezTo>
                      <a:pt x="287305" y="88300"/>
                      <a:pt x="295213" y="88300"/>
                      <a:pt x="301803" y="88300"/>
                    </a:cubicBezTo>
                    <a:lnTo>
                      <a:pt x="303120" y="88300"/>
                    </a:lnTo>
                    <a:cubicBezTo>
                      <a:pt x="305756" y="88300"/>
                      <a:pt x="308392" y="88300"/>
                      <a:pt x="312346" y="88300"/>
                    </a:cubicBezTo>
                    <a:cubicBezTo>
                      <a:pt x="314982" y="88300"/>
                      <a:pt x="318935" y="88300"/>
                      <a:pt x="321571" y="88300"/>
                    </a:cubicBezTo>
                    <a:cubicBezTo>
                      <a:pt x="322889" y="88300"/>
                      <a:pt x="324207" y="88300"/>
                      <a:pt x="325525" y="88300"/>
                    </a:cubicBezTo>
                    <a:cubicBezTo>
                      <a:pt x="329478" y="88300"/>
                      <a:pt x="332114" y="89618"/>
                      <a:pt x="333432" y="92254"/>
                    </a:cubicBezTo>
                    <a:cubicBezTo>
                      <a:pt x="336068" y="94890"/>
                      <a:pt x="334750" y="98844"/>
                      <a:pt x="333432" y="102797"/>
                    </a:cubicBezTo>
                    <a:cubicBezTo>
                      <a:pt x="332114" y="105433"/>
                      <a:pt x="330797" y="108069"/>
                      <a:pt x="329478" y="110704"/>
                    </a:cubicBezTo>
                    <a:cubicBezTo>
                      <a:pt x="326842" y="114659"/>
                      <a:pt x="325525" y="118612"/>
                      <a:pt x="324207" y="122566"/>
                    </a:cubicBezTo>
                    <a:cubicBezTo>
                      <a:pt x="322889" y="126519"/>
                      <a:pt x="321571" y="130473"/>
                      <a:pt x="320253" y="133109"/>
                    </a:cubicBezTo>
                    <a:cubicBezTo>
                      <a:pt x="318935" y="137063"/>
                      <a:pt x="317618" y="139699"/>
                      <a:pt x="317618" y="143652"/>
                    </a:cubicBezTo>
                    <a:cubicBezTo>
                      <a:pt x="316299" y="144971"/>
                      <a:pt x="316299" y="147606"/>
                      <a:pt x="314982" y="148924"/>
                    </a:cubicBezTo>
                    <a:cubicBezTo>
                      <a:pt x="313663" y="152878"/>
                      <a:pt x="311028" y="158150"/>
                      <a:pt x="311028" y="162103"/>
                    </a:cubicBezTo>
                    <a:cubicBezTo>
                      <a:pt x="311028" y="168693"/>
                      <a:pt x="313663" y="175282"/>
                      <a:pt x="317618" y="181872"/>
                    </a:cubicBezTo>
                    <a:cubicBezTo>
                      <a:pt x="318935" y="183190"/>
                      <a:pt x="320253" y="184508"/>
                      <a:pt x="320253" y="187144"/>
                    </a:cubicBezTo>
                    <a:cubicBezTo>
                      <a:pt x="324207" y="193733"/>
                      <a:pt x="329478" y="200323"/>
                      <a:pt x="329478" y="206913"/>
                    </a:cubicBezTo>
                    <a:cubicBezTo>
                      <a:pt x="329478" y="214820"/>
                      <a:pt x="322889" y="218773"/>
                      <a:pt x="318935" y="220092"/>
                    </a:cubicBezTo>
                    <a:lnTo>
                      <a:pt x="317618" y="221409"/>
                    </a:lnTo>
                    <a:cubicBezTo>
                      <a:pt x="308392" y="225363"/>
                      <a:pt x="304439" y="231952"/>
                      <a:pt x="301803" y="239860"/>
                    </a:cubicBezTo>
                    <a:cubicBezTo>
                      <a:pt x="300484" y="243814"/>
                      <a:pt x="300484" y="246450"/>
                      <a:pt x="299167" y="250404"/>
                    </a:cubicBezTo>
                    <a:cubicBezTo>
                      <a:pt x="299167" y="250404"/>
                      <a:pt x="299167" y="251721"/>
                      <a:pt x="299167" y="253040"/>
                    </a:cubicBezTo>
                    <a:cubicBezTo>
                      <a:pt x="299167" y="254357"/>
                      <a:pt x="297849" y="255675"/>
                      <a:pt x="297849" y="256993"/>
                    </a:cubicBezTo>
                    <a:cubicBezTo>
                      <a:pt x="297849" y="258311"/>
                      <a:pt x="296531" y="258311"/>
                      <a:pt x="296531" y="259629"/>
                    </a:cubicBezTo>
                    <a:cubicBezTo>
                      <a:pt x="296531" y="259629"/>
                      <a:pt x="295213" y="260947"/>
                      <a:pt x="295213" y="260947"/>
                    </a:cubicBezTo>
                    <a:cubicBezTo>
                      <a:pt x="295213" y="262264"/>
                      <a:pt x="295213" y="264900"/>
                      <a:pt x="295213" y="266219"/>
                    </a:cubicBezTo>
                    <a:cubicBezTo>
                      <a:pt x="295213" y="267536"/>
                      <a:pt x="295213" y="268854"/>
                      <a:pt x="295213" y="270172"/>
                    </a:cubicBezTo>
                    <a:cubicBezTo>
                      <a:pt x="295213" y="272808"/>
                      <a:pt x="293895" y="274126"/>
                      <a:pt x="293895" y="275443"/>
                    </a:cubicBezTo>
                    <a:cubicBezTo>
                      <a:pt x="293895" y="276762"/>
                      <a:pt x="293895" y="276762"/>
                      <a:pt x="292577" y="278079"/>
                    </a:cubicBezTo>
                    <a:cubicBezTo>
                      <a:pt x="292577" y="279398"/>
                      <a:pt x="292577" y="279398"/>
                      <a:pt x="292577" y="280715"/>
                    </a:cubicBezTo>
                    <a:cubicBezTo>
                      <a:pt x="292577" y="282033"/>
                      <a:pt x="291259" y="284669"/>
                      <a:pt x="291259" y="287305"/>
                    </a:cubicBezTo>
                    <a:cubicBezTo>
                      <a:pt x="291259" y="288623"/>
                      <a:pt x="289941" y="289941"/>
                      <a:pt x="289941" y="289941"/>
                    </a:cubicBezTo>
                    <a:cubicBezTo>
                      <a:pt x="288623" y="291259"/>
                      <a:pt x="288623" y="292577"/>
                      <a:pt x="288623" y="293895"/>
                    </a:cubicBezTo>
                    <a:lnTo>
                      <a:pt x="288623" y="296531"/>
                    </a:lnTo>
                    <a:cubicBezTo>
                      <a:pt x="288623" y="299167"/>
                      <a:pt x="287305" y="301802"/>
                      <a:pt x="287305" y="303120"/>
                    </a:cubicBezTo>
                    <a:cubicBezTo>
                      <a:pt x="285987" y="307074"/>
                      <a:pt x="285987" y="311027"/>
                      <a:pt x="285987" y="313663"/>
                    </a:cubicBezTo>
                    <a:cubicBezTo>
                      <a:pt x="285987" y="320253"/>
                      <a:pt x="280715" y="325525"/>
                      <a:pt x="276762" y="329478"/>
                    </a:cubicBezTo>
                    <a:cubicBezTo>
                      <a:pt x="275444" y="330796"/>
                      <a:pt x="275444" y="330796"/>
                      <a:pt x="274126" y="332114"/>
                    </a:cubicBezTo>
                    <a:cubicBezTo>
                      <a:pt x="272808" y="334750"/>
                      <a:pt x="270172" y="336068"/>
                      <a:pt x="267536" y="338704"/>
                    </a:cubicBezTo>
                    <a:cubicBezTo>
                      <a:pt x="264901" y="341339"/>
                      <a:pt x="262265" y="341339"/>
                      <a:pt x="260947" y="342658"/>
                    </a:cubicBezTo>
                    <a:cubicBezTo>
                      <a:pt x="259629" y="342658"/>
                      <a:pt x="259629" y="342658"/>
                      <a:pt x="258312" y="343975"/>
                    </a:cubicBezTo>
                    <a:cubicBezTo>
                      <a:pt x="255676" y="345294"/>
                      <a:pt x="251722" y="346611"/>
                      <a:pt x="249086" y="347929"/>
                    </a:cubicBezTo>
                    <a:cubicBezTo>
                      <a:pt x="246450" y="349247"/>
                      <a:pt x="243814" y="349247"/>
                      <a:pt x="241178" y="350565"/>
                    </a:cubicBezTo>
                    <a:cubicBezTo>
                      <a:pt x="239860" y="351883"/>
                      <a:pt x="237224" y="351883"/>
                      <a:pt x="235907" y="351883"/>
                    </a:cubicBezTo>
                    <a:cubicBezTo>
                      <a:pt x="233271" y="351883"/>
                      <a:pt x="231953" y="353201"/>
                      <a:pt x="230635" y="353201"/>
                    </a:cubicBezTo>
                    <a:cubicBezTo>
                      <a:pt x="229317" y="353201"/>
                      <a:pt x="227999" y="355837"/>
                      <a:pt x="225364" y="357154"/>
                    </a:cubicBezTo>
                    <a:lnTo>
                      <a:pt x="224045" y="358473"/>
                    </a:lnTo>
                    <a:cubicBezTo>
                      <a:pt x="220092" y="362426"/>
                      <a:pt x="217456" y="367697"/>
                      <a:pt x="216138" y="372969"/>
                    </a:cubicBezTo>
                    <a:lnTo>
                      <a:pt x="214820" y="374287"/>
                    </a:lnTo>
                    <a:cubicBezTo>
                      <a:pt x="213502" y="376923"/>
                      <a:pt x="213502" y="379559"/>
                      <a:pt x="212185" y="380877"/>
                    </a:cubicBezTo>
                    <a:lnTo>
                      <a:pt x="212185" y="382195"/>
                    </a:lnTo>
                    <a:cubicBezTo>
                      <a:pt x="212185" y="383513"/>
                      <a:pt x="210866" y="384831"/>
                      <a:pt x="210866" y="386149"/>
                    </a:cubicBezTo>
                    <a:cubicBezTo>
                      <a:pt x="210866" y="387466"/>
                      <a:pt x="209549" y="388785"/>
                      <a:pt x="209549" y="391421"/>
                    </a:cubicBezTo>
                    <a:cubicBezTo>
                      <a:pt x="208230" y="395374"/>
                      <a:pt x="204277" y="398010"/>
                      <a:pt x="201641" y="401964"/>
                    </a:cubicBezTo>
                    <a:cubicBezTo>
                      <a:pt x="200323" y="403281"/>
                      <a:pt x="199005" y="404600"/>
                      <a:pt x="197687" y="407235"/>
                    </a:cubicBezTo>
                    <a:cubicBezTo>
                      <a:pt x="197687" y="408553"/>
                      <a:pt x="196369" y="408553"/>
                      <a:pt x="196369" y="409871"/>
                    </a:cubicBezTo>
                    <a:cubicBezTo>
                      <a:pt x="196369" y="409871"/>
                      <a:pt x="195051" y="411189"/>
                      <a:pt x="195051" y="411189"/>
                    </a:cubicBezTo>
                    <a:lnTo>
                      <a:pt x="192416" y="415143"/>
                    </a:lnTo>
                    <a:lnTo>
                      <a:pt x="191097" y="408553"/>
                    </a:lnTo>
                    <a:close/>
                  </a:path>
                </a:pathLst>
              </a:custGeom>
              <a:grpFill/>
              <a:ln w="6350" cap="flat">
                <a:solidFill>
                  <a:srgbClr val="94C33D"/>
                </a:solid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8C9127E0-2767-64CB-FC89-C1829C1CB3CA}"/>
                  </a:ext>
                </a:extLst>
              </p:cNvPr>
              <p:cNvSpPr/>
              <p:nvPr/>
            </p:nvSpPr>
            <p:spPr>
              <a:xfrm>
                <a:off x="6280663" y="7733352"/>
                <a:ext cx="347381" cy="430957"/>
              </a:xfrm>
              <a:custGeom>
                <a:avLst/>
                <a:gdLst>
                  <a:gd name="connsiteX0" fmla="*/ 199005 w 347381"/>
                  <a:gd name="connsiteY0" fmla="*/ 430957 h 430957"/>
                  <a:gd name="connsiteX1" fmla="*/ 192415 w 347381"/>
                  <a:gd name="connsiteY1" fmla="*/ 423050 h 430957"/>
                  <a:gd name="connsiteX2" fmla="*/ 185826 w 347381"/>
                  <a:gd name="connsiteY2" fmla="*/ 416460 h 430957"/>
                  <a:gd name="connsiteX3" fmla="*/ 181872 w 347381"/>
                  <a:gd name="connsiteY3" fmla="*/ 413824 h 430957"/>
                  <a:gd name="connsiteX4" fmla="*/ 175282 w 347381"/>
                  <a:gd name="connsiteY4" fmla="*/ 409871 h 430957"/>
                  <a:gd name="connsiteX5" fmla="*/ 170010 w 347381"/>
                  <a:gd name="connsiteY5" fmla="*/ 403281 h 430957"/>
                  <a:gd name="connsiteX6" fmla="*/ 168693 w 347381"/>
                  <a:gd name="connsiteY6" fmla="*/ 401964 h 430957"/>
                  <a:gd name="connsiteX7" fmla="*/ 167374 w 347381"/>
                  <a:gd name="connsiteY7" fmla="*/ 400645 h 430957"/>
                  <a:gd name="connsiteX8" fmla="*/ 164739 w 347381"/>
                  <a:gd name="connsiteY8" fmla="*/ 399328 h 430957"/>
                  <a:gd name="connsiteX9" fmla="*/ 155514 w 347381"/>
                  <a:gd name="connsiteY9" fmla="*/ 388785 h 430957"/>
                  <a:gd name="connsiteX10" fmla="*/ 150242 w 347381"/>
                  <a:gd name="connsiteY10" fmla="*/ 382195 h 430957"/>
                  <a:gd name="connsiteX11" fmla="*/ 137063 w 347381"/>
                  <a:gd name="connsiteY11" fmla="*/ 371651 h 430957"/>
                  <a:gd name="connsiteX12" fmla="*/ 135745 w 347381"/>
                  <a:gd name="connsiteY12" fmla="*/ 370333 h 430957"/>
                  <a:gd name="connsiteX13" fmla="*/ 131791 w 347381"/>
                  <a:gd name="connsiteY13" fmla="*/ 367697 h 430957"/>
                  <a:gd name="connsiteX14" fmla="*/ 115976 w 347381"/>
                  <a:gd name="connsiteY14" fmla="*/ 343975 h 430957"/>
                  <a:gd name="connsiteX15" fmla="*/ 114658 w 347381"/>
                  <a:gd name="connsiteY15" fmla="*/ 336068 h 430957"/>
                  <a:gd name="connsiteX16" fmla="*/ 114658 w 347381"/>
                  <a:gd name="connsiteY16" fmla="*/ 334750 h 430957"/>
                  <a:gd name="connsiteX17" fmla="*/ 112023 w 347381"/>
                  <a:gd name="connsiteY17" fmla="*/ 320253 h 430957"/>
                  <a:gd name="connsiteX18" fmla="*/ 101479 w 347381"/>
                  <a:gd name="connsiteY18" fmla="*/ 305755 h 430957"/>
                  <a:gd name="connsiteX19" fmla="*/ 98844 w 347381"/>
                  <a:gd name="connsiteY19" fmla="*/ 301802 h 430957"/>
                  <a:gd name="connsiteX20" fmla="*/ 92254 w 347381"/>
                  <a:gd name="connsiteY20" fmla="*/ 292576 h 430957"/>
                  <a:gd name="connsiteX21" fmla="*/ 84346 w 347381"/>
                  <a:gd name="connsiteY21" fmla="*/ 282033 h 430957"/>
                  <a:gd name="connsiteX22" fmla="*/ 65896 w 347381"/>
                  <a:gd name="connsiteY22" fmla="*/ 267536 h 430957"/>
                  <a:gd name="connsiteX23" fmla="*/ 50081 w 347381"/>
                  <a:gd name="connsiteY23" fmla="*/ 247768 h 430957"/>
                  <a:gd name="connsiteX24" fmla="*/ 47445 w 347381"/>
                  <a:gd name="connsiteY24" fmla="*/ 234588 h 430957"/>
                  <a:gd name="connsiteX25" fmla="*/ 44809 w 347381"/>
                  <a:gd name="connsiteY25" fmla="*/ 222727 h 430957"/>
                  <a:gd name="connsiteX26" fmla="*/ 35583 w 347381"/>
                  <a:gd name="connsiteY26" fmla="*/ 204277 h 430957"/>
                  <a:gd name="connsiteX27" fmla="*/ 23722 w 347381"/>
                  <a:gd name="connsiteY27" fmla="*/ 185826 h 430957"/>
                  <a:gd name="connsiteX28" fmla="*/ 21086 w 347381"/>
                  <a:gd name="connsiteY28" fmla="*/ 181872 h 430957"/>
                  <a:gd name="connsiteX29" fmla="*/ 11861 w 347381"/>
                  <a:gd name="connsiteY29" fmla="*/ 162103 h 430957"/>
                  <a:gd name="connsiteX30" fmla="*/ 15814 w 347381"/>
                  <a:gd name="connsiteY30" fmla="*/ 130473 h 430957"/>
                  <a:gd name="connsiteX31" fmla="*/ 19769 w 347381"/>
                  <a:gd name="connsiteY31" fmla="*/ 110704 h 430957"/>
                  <a:gd name="connsiteX32" fmla="*/ 11861 w 347381"/>
                  <a:gd name="connsiteY32" fmla="*/ 96208 h 430957"/>
                  <a:gd name="connsiteX33" fmla="*/ 0 w 347381"/>
                  <a:gd name="connsiteY33" fmla="*/ 69849 h 430957"/>
                  <a:gd name="connsiteX34" fmla="*/ 13179 w 347381"/>
                  <a:gd name="connsiteY34" fmla="*/ 43491 h 430957"/>
                  <a:gd name="connsiteX35" fmla="*/ 34265 w 347381"/>
                  <a:gd name="connsiteY35" fmla="*/ 36901 h 430957"/>
                  <a:gd name="connsiteX36" fmla="*/ 39537 w 347381"/>
                  <a:gd name="connsiteY36" fmla="*/ 36901 h 430957"/>
                  <a:gd name="connsiteX37" fmla="*/ 55352 w 347381"/>
                  <a:gd name="connsiteY37" fmla="*/ 30312 h 430957"/>
                  <a:gd name="connsiteX38" fmla="*/ 64577 w 347381"/>
                  <a:gd name="connsiteY38" fmla="*/ 11861 h 430957"/>
                  <a:gd name="connsiteX39" fmla="*/ 68531 w 347381"/>
                  <a:gd name="connsiteY39" fmla="*/ 0 h 430957"/>
                  <a:gd name="connsiteX40" fmla="*/ 85664 w 347381"/>
                  <a:gd name="connsiteY40" fmla="*/ 14497 h 430957"/>
                  <a:gd name="connsiteX41" fmla="*/ 105433 w 347381"/>
                  <a:gd name="connsiteY41" fmla="*/ 32948 h 430957"/>
                  <a:gd name="connsiteX42" fmla="*/ 109387 w 347381"/>
                  <a:gd name="connsiteY42" fmla="*/ 39537 h 430957"/>
                  <a:gd name="connsiteX43" fmla="*/ 117294 w 347381"/>
                  <a:gd name="connsiteY43" fmla="*/ 48762 h 430957"/>
                  <a:gd name="connsiteX44" fmla="*/ 129155 w 347381"/>
                  <a:gd name="connsiteY44" fmla="*/ 50081 h 430957"/>
                  <a:gd name="connsiteX45" fmla="*/ 130473 w 347381"/>
                  <a:gd name="connsiteY45" fmla="*/ 50081 h 430957"/>
                  <a:gd name="connsiteX46" fmla="*/ 160785 w 347381"/>
                  <a:gd name="connsiteY46" fmla="*/ 59306 h 430957"/>
                  <a:gd name="connsiteX47" fmla="*/ 172646 w 347381"/>
                  <a:gd name="connsiteY47" fmla="*/ 61941 h 430957"/>
                  <a:gd name="connsiteX48" fmla="*/ 179236 w 347381"/>
                  <a:gd name="connsiteY48" fmla="*/ 60624 h 430957"/>
                  <a:gd name="connsiteX49" fmla="*/ 202958 w 347381"/>
                  <a:gd name="connsiteY49" fmla="*/ 59306 h 430957"/>
                  <a:gd name="connsiteX50" fmla="*/ 216137 w 347381"/>
                  <a:gd name="connsiteY50" fmla="*/ 60624 h 430957"/>
                  <a:gd name="connsiteX51" fmla="*/ 217456 w 347381"/>
                  <a:gd name="connsiteY51" fmla="*/ 60624 h 430957"/>
                  <a:gd name="connsiteX52" fmla="*/ 227999 w 347381"/>
                  <a:gd name="connsiteY52" fmla="*/ 61941 h 430957"/>
                  <a:gd name="connsiteX53" fmla="*/ 230635 w 347381"/>
                  <a:gd name="connsiteY53" fmla="*/ 61941 h 430957"/>
                  <a:gd name="connsiteX54" fmla="*/ 253039 w 347381"/>
                  <a:gd name="connsiteY54" fmla="*/ 67213 h 430957"/>
                  <a:gd name="connsiteX55" fmla="*/ 266218 w 347381"/>
                  <a:gd name="connsiteY55" fmla="*/ 77756 h 430957"/>
                  <a:gd name="connsiteX56" fmla="*/ 274126 w 347381"/>
                  <a:gd name="connsiteY56" fmla="*/ 84346 h 430957"/>
                  <a:gd name="connsiteX57" fmla="*/ 291259 w 347381"/>
                  <a:gd name="connsiteY57" fmla="*/ 90936 h 430957"/>
                  <a:gd name="connsiteX58" fmla="*/ 311027 w 347381"/>
                  <a:gd name="connsiteY58" fmla="*/ 92254 h 430957"/>
                  <a:gd name="connsiteX59" fmla="*/ 312345 w 347381"/>
                  <a:gd name="connsiteY59" fmla="*/ 92254 h 430957"/>
                  <a:gd name="connsiteX60" fmla="*/ 318934 w 347381"/>
                  <a:gd name="connsiteY60" fmla="*/ 92254 h 430957"/>
                  <a:gd name="connsiteX61" fmla="*/ 320253 w 347381"/>
                  <a:gd name="connsiteY61" fmla="*/ 92254 h 430957"/>
                  <a:gd name="connsiteX62" fmla="*/ 334750 w 347381"/>
                  <a:gd name="connsiteY62" fmla="*/ 92254 h 430957"/>
                  <a:gd name="connsiteX63" fmla="*/ 345293 w 347381"/>
                  <a:gd name="connsiteY63" fmla="*/ 97525 h 430957"/>
                  <a:gd name="connsiteX64" fmla="*/ 345293 w 347381"/>
                  <a:gd name="connsiteY64" fmla="*/ 112023 h 430957"/>
                  <a:gd name="connsiteX65" fmla="*/ 341339 w 347381"/>
                  <a:gd name="connsiteY65" fmla="*/ 121247 h 430957"/>
                  <a:gd name="connsiteX66" fmla="*/ 336068 w 347381"/>
                  <a:gd name="connsiteY66" fmla="*/ 133109 h 430957"/>
                  <a:gd name="connsiteX67" fmla="*/ 333432 w 347381"/>
                  <a:gd name="connsiteY67" fmla="*/ 143652 h 430957"/>
                  <a:gd name="connsiteX68" fmla="*/ 329478 w 347381"/>
                  <a:gd name="connsiteY68" fmla="*/ 155514 h 430957"/>
                  <a:gd name="connsiteX69" fmla="*/ 328160 w 347381"/>
                  <a:gd name="connsiteY69" fmla="*/ 159467 h 430957"/>
                  <a:gd name="connsiteX70" fmla="*/ 328160 w 347381"/>
                  <a:gd name="connsiteY70" fmla="*/ 160785 h 430957"/>
                  <a:gd name="connsiteX71" fmla="*/ 324206 w 347381"/>
                  <a:gd name="connsiteY71" fmla="*/ 172646 h 430957"/>
                  <a:gd name="connsiteX72" fmla="*/ 330796 w 347381"/>
                  <a:gd name="connsiteY72" fmla="*/ 189779 h 430957"/>
                  <a:gd name="connsiteX73" fmla="*/ 333432 w 347381"/>
                  <a:gd name="connsiteY73" fmla="*/ 193733 h 430957"/>
                  <a:gd name="connsiteX74" fmla="*/ 343975 w 347381"/>
                  <a:gd name="connsiteY74" fmla="*/ 216137 h 430957"/>
                  <a:gd name="connsiteX75" fmla="*/ 330796 w 347381"/>
                  <a:gd name="connsiteY75" fmla="*/ 234588 h 430957"/>
                  <a:gd name="connsiteX76" fmla="*/ 329478 w 347381"/>
                  <a:gd name="connsiteY76" fmla="*/ 235906 h 430957"/>
                  <a:gd name="connsiteX77" fmla="*/ 316299 w 347381"/>
                  <a:gd name="connsiteY77" fmla="*/ 251721 h 430957"/>
                  <a:gd name="connsiteX78" fmla="*/ 313663 w 347381"/>
                  <a:gd name="connsiteY78" fmla="*/ 262264 h 430957"/>
                  <a:gd name="connsiteX79" fmla="*/ 313663 w 347381"/>
                  <a:gd name="connsiteY79" fmla="*/ 263583 h 430957"/>
                  <a:gd name="connsiteX80" fmla="*/ 312345 w 347381"/>
                  <a:gd name="connsiteY80" fmla="*/ 268854 h 430957"/>
                  <a:gd name="connsiteX81" fmla="*/ 309710 w 347381"/>
                  <a:gd name="connsiteY81" fmla="*/ 272807 h 430957"/>
                  <a:gd name="connsiteX82" fmla="*/ 309710 w 347381"/>
                  <a:gd name="connsiteY82" fmla="*/ 276762 h 430957"/>
                  <a:gd name="connsiteX83" fmla="*/ 309710 w 347381"/>
                  <a:gd name="connsiteY83" fmla="*/ 280715 h 430957"/>
                  <a:gd name="connsiteX84" fmla="*/ 308391 w 347381"/>
                  <a:gd name="connsiteY84" fmla="*/ 287305 h 430957"/>
                  <a:gd name="connsiteX85" fmla="*/ 308391 w 347381"/>
                  <a:gd name="connsiteY85" fmla="*/ 289941 h 430957"/>
                  <a:gd name="connsiteX86" fmla="*/ 303120 w 347381"/>
                  <a:gd name="connsiteY86" fmla="*/ 289941 h 430957"/>
                  <a:gd name="connsiteX87" fmla="*/ 308391 w 347381"/>
                  <a:gd name="connsiteY87" fmla="*/ 291259 h 430957"/>
                  <a:gd name="connsiteX88" fmla="*/ 308391 w 347381"/>
                  <a:gd name="connsiteY88" fmla="*/ 292576 h 430957"/>
                  <a:gd name="connsiteX89" fmla="*/ 305755 w 347381"/>
                  <a:gd name="connsiteY89" fmla="*/ 299166 h 430957"/>
                  <a:gd name="connsiteX90" fmla="*/ 304438 w 347381"/>
                  <a:gd name="connsiteY90" fmla="*/ 303120 h 430957"/>
                  <a:gd name="connsiteX91" fmla="*/ 303120 w 347381"/>
                  <a:gd name="connsiteY91" fmla="*/ 305755 h 430957"/>
                  <a:gd name="connsiteX92" fmla="*/ 301802 w 347381"/>
                  <a:gd name="connsiteY92" fmla="*/ 311027 h 430957"/>
                  <a:gd name="connsiteX93" fmla="*/ 300484 w 347381"/>
                  <a:gd name="connsiteY93" fmla="*/ 316299 h 430957"/>
                  <a:gd name="connsiteX94" fmla="*/ 299166 w 347381"/>
                  <a:gd name="connsiteY94" fmla="*/ 326842 h 430957"/>
                  <a:gd name="connsiteX95" fmla="*/ 288623 w 347381"/>
                  <a:gd name="connsiteY95" fmla="*/ 345293 h 430957"/>
                  <a:gd name="connsiteX96" fmla="*/ 285987 w 347381"/>
                  <a:gd name="connsiteY96" fmla="*/ 347929 h 430957"/>
                  <a:gd name="connsiteX97" fmla="*/ 279397 w 347381"/>
                  <a:gd name="connsiteY97" fmla="*/ 354518 h 430957"/>
                  <a:gd name="connsiteX98" fmla="*/ 271490 w 347381"/>
                  <a:gd name="connsiteY98" fmla="*/ 358472 h 430957"/>
                  <a:gd name="connsiteX99" fmla="*/ 268854 w 347381"/>
                  <a:gd name="connsiteY99" fmla="*/ 359790 h 430957"/>
                  <a:gd name="connsiteX100" fmla="*/ 259628 w 347381"/>
                  <a:gd name="connsiteY100" fmla="*/ 363744 h 430957"/>
                  <a:gd name="connsiteX101" fmla="*/ 256993 w 347381"/>
                  <a:gd name="connsiteY101" fmla="*/ 365061 h 430957"/>
                  <a:gd name="connsiteX102" fmla="*/ 251721 w 347381"/>
                  <a:gd name="connsiteY102" fmla="*/ 366380 h 430957"/>
                  <a:gd name="connsiteX103" fmla="*/ 245132 w 347381"/>
                  <a:gd name="connsiteY103" fmla="*/ 367697 h 430957"/>
                  <a:gd name="connsiteX104" fmla="*/ 239860 w 347381"/>
                  <a:gd name="connsiteY104" fmla="*/ 369016 h 430957"/>
                  <a:gd name="connsiteX105" fmla="*/ 237224 w 347381"/>
                  <a:gd name="connsiteY105" fmla="*/ 371651 h 430957"/>
                  <a:gd name="connsiteX106" fmla="*/ 235906 w 347381"/>
                  <a:gd name="connsiteY106" fmla="*/ 372969 h 430957"/>
                  <a:gd name="connsiteX107" fmla="*/ 227999 w 347381"/>
                  <a:gd name="connsiteY107" fmla="*/ 386149 h 430957"/>
                  <a:gd name="connsiteX108" fmla="*/ 226681 w 347381"/>
                  <a:gd name="connsiteY108" fmla="*/ 387466 h 430957"/>
                  <a:gd name="connsiteX109" fmla="*/ 224045 w 347381"/>
                  <a:gd name="connsiteY109" fmla="*/ 394056 h 430957"/>
                  <a:gd name="connsiteX110" fmla="*/ 224045 w 347381"/>
                  <a:gd name="connsiteY110" fmla="*/ 395374 h 430957"/>
                  <a:gd name="connsiteX111" fmla="*/ 222727 w 347381"/>
                  <a:gd name="connsiteY111" fmla="*/ 398009 h 430957"/>
                  <a:gd name="connsiteX112" fmla="*/ 221409 w 347381"/>
                  <a:gd name="connsiteY112" fmla="*/ 403281 h 430957"/>
                  <a:gd name="connsiteX113" fmla="*/ 212184 w 347381"/>
                  <a:gd name="connsiteY113" fmla="*/ 415143 h 430957"/>
                  <a:gd name="connsiteX114" fmla="*/ 208230 w 347381"/>
                  <a:gd name="connsiteY114" fmla="*/ 419096 h 430957"/>
                  <a:gd name="connsiteX115" fmla="*/ 205594 w 347381"/>
                  <a:gd name="connsiteY115" fmla="*/ 421732 h 430957"/>
                  <a:gd name="connsiteX116" fmla="*/ 199005 w 347381"/>
                  <a:gd name="connsiteY116" fmla="*/ 430957 h 430957"/>
                  <a:gd name="connsiteX117" fmla="*/ 75120 w 347381"/>
                  <a:gd name="connsiteY117" fmla="*/ 18450 h 430957"/>
                  <a:gd name="connsiteX118" fmla="*/ 64577 w 347381"/>
                  <a:gd name="connsiteY118" fmla="*/ 39537 h 430957"/>
                  <a:gd name="connsiteX119" fmla="*/ 42173 w 347381"/>
                  <a:gd name="connsiteY119" fmla="*/ 50081 h 430957"/>
                  <a:gd name="connsiteX120" fmla="*/ 36901 w 347381"/>
                  <a:gd name="connsiteY120" fmla="*/ 51398 h 430957"/>
                  <a:gd name="connsiteX121" fmla="*/ 18450 w 347381"/>
                  <a:gd name="connsiteY121" fmla="*/ 56670 h 430957"/>
                  <a:gd name="connsiteX122" fmla="*/ 9225 w 347381"/>
                  <a:gd name="connsiteY122" fmla="*/ 73803 h 430957"/>
                  <a:gd name="connsiteX123" fmla="*/ 18450 w 347381"/>
                  <a:gd name="connsiteY123" fmla="*/ 93572 h 430957"/>
                  <a:gd name="connsiteX124" fmla="*/ 28993 w 347381"/>
                  <a:gd name="connsiteY124" fmla="*/ 113340 h 430957"/>
                  <a:gd name="connsiteX125" fmla="*/ 23722 w 347381"/>
                  <a:gd name="connsiteY125" fmla="*/ 137063 h 430957"/>
                  <a:gd name="connsiteX126" fmla="*/ 19769 w 347381"/>
                  <a:gd name="connsiteY126" fmla="*/ 162103 h 430957"/>
                  <a:gd name="connsiteX127" fmla="*/ 27676 w 347381"/>
                  <a:gd name="connsiteY127" fmla="*/ 179236 h 430957"/>
                  <a:gd name="connsiteX128" fmla="*/ 30312 w 347381"/>
                  <a:gd name="connsiteY128" fmla="*/ 183190 h 430957"/>
                  <a:gd name="connsiteX129" fmla="*/ 42173 w 347381"/>
                  <a:gd name="connsiteY129" fmla="*/ 201641 h 430957"/>
                  <a:gd name="connsiteX130" fmla="*/ 52717 w 347381"/>
                  <a:gd name="connsiteY130" fmla="*/ 222727 h 430957"/>
                  <a:gd name="connsiteX131" fmla="*/ 55352 w 347381"/>
                  <a:gd name="connsiteY131" fmla="*/ 235906 h 430957"/>
                  <a:gd name="connsiteX132" fmla="*/ 57988 w 347381"/>
                  <a:gd name="connsiteY132" fmla="*/ 247768 h 430957"/>
                  <a:gd name="connsiteX133" fmla="*/ 69849 w 347381"/>
                  <a:gd name="connsiteY133" fmla="*/ 262264 h 430957"/>
                  <a:gd name="connsiteX134" fmla="*/ 89618 w 347381"/>
                  <a:gd name="connsiteY134" fmla="*/ 279397 h 430957"/>
                  <a:gd name="connsiteX135" fmla="*/ 97525 w 347381"/>
                  <a:gd name="connsiteY135" fmla="*/ 289941 h 430957"/>
                  <a:gd name="connsiteX136" fmla="*/ 104115 w 347381"/>
                  <a:gd name="connsiteY136" fmla="*/ 299166 h 430957"/>
                  <a:gd name="connsiteX137" fmla="*/ 106751 w 347381"/>
                  <a:gd name="connsiteY137" fmla="*/ 301802 h 430957"/>
                  <a:gd name="connsiteX138" fmla="*/ 118612 w 347381"/>
                  <a:gd name="connsiteY138" fmla="*/ 320253 h 430957"/>
                  <a:gd name="connsiteX139" fmla="*/ 122566 w 347381"/>
                  <a:gd name="connsiteY139" fmla="*/ 336068 h 430957"/>
                  <a:gd name="connsiteX140" fmla="*/ 122566 w 347381"/>
                  <a:gd name="connsiteY140" fmla="*/ 337386 h 430957"/>
                  <a:gd name="connsiteX141" fmla="*/ 123883 w 347381"/>
                  <a:gd name="connsiteY141" fmla="*/ 345293 h 430957"/>
                  <a:gd name="connsiteX142" fmla="*/ 137063 w 347381"/>
                  <a:gd name="connsiteY142" fmla="*/ 363744 h 430957"/>
                  <a:gd name="connsiteX143" fmla="*/ 141016 w 347381"/>
                  <a:gd name="connsiteY143" fmla="*/ 366380 h 430957"/>
                  <a:gd name="connsiteX144" fmla="*/ 142335 w 347381"/>
                  <a:gd name="connsiteY144" fmla="*/ 367697 h 430957"/>
                  <a:gd name="connsiteX145" fmla="*/ 156831 w 347381"/>
                  <a:gd name="connsiteY145" fmla="*/ 379559 h 430957"/>
                  <a:gd name="connsiteX146" fmla="*/ 162103 w 347381"/>
                  <a:gd name="connsiteY146" fmla="*/ 386149 h 430957"/>
                  <a:gd name="connsiteX147" fmla="*/ 170010 w 347381"/>
                  <a:gd name="connsiteY147" fmla="*/ 395374 h 430957"/>
                  <a:gd name="connsiteX148" fmla="*/ 171329 w 347381"/>
                  <a:gd name="connsiteY148" fmla="*/ 396692 h 430957"/>
                  <a:gd name="connsiteX149" fmla="*/ 173964 w 347381"/>
                  <a:gd name="connsiteY149" fmla="*/ 399328 h 430957"/>
                  <a:gd name="connsiteX150" fmla="*/ 175282 w 347381"/>
                  <a:gd name="connsiteY150" fmla="*/ 400645 h 430957"/>
                  <a:gd name="connsiteX151" fmla="*/ 177918 w 347381"/>
                  <a:gd name="connsiteY151" fmla="*/ 403281 h 430957"/>
                  <a:gd name="connsiteX152" fmla="*/ 181872 w 347381"/>
                  <a:gd name="connsiteY152" fmla="*/ 405917 h 430957"/>
                  <a:gd name="connsiteX153" fmla="*/ 188461 w 347381"/>
                  <a:gd name="connsiteY153" fmla="*/ 411188 h 430957"/>
                  <a:gd name="connsiteX154" fmla="*/ 193733 w 347381"/>
                  <a:gd name="connsiteY154" fmla="*/ 416460 h 430957"/>
                  <a:gd name="connsiteX155" fmla="*/ 193733 w 347381"/>
                  <a:gd name="connsiteY155" fmla="*/ 415143 h 430957"/>
                  <a:gd name="connsiteX156" fmla="*/ 195051 w 347381"/>
                  <a:gd name="connsiteY156" fmla="*/ 412507 h 430957"/>
                  <a:gd name="connsiteX157" fmla="*/ 200322 w 347381"/>
                  <a:gd name="connsiteY157" fmla="*/ 407235 h 430957"/>
                  <a:gd name="connsiteX158" fmla="*/ 206912 w 347381"/>
                  <a:gd name="connsiteY158" fmla="*/ 398009 h 430957"/>
                  <a:gd name="connsiteX159" fmla="*/ 208230 w 347381"/>
                  <a:gd name="connsiteY159" fmla="*/ 394056 h 430957"/>
                  <a:gd name="connsiteX160" fmla="*/ 209548 w 347381"/>
                  <a:gd name="connsiteY160" fmla="*/ 390102 h 430957"/>
                  <a:gd name="connsiteX161" fmla="*/ 209548 w 347381"/>
                  <a:gd name="connsiteY161" fmla="*/ 388785 h 430957"/>
                  <a:gd name="connsiteX162" fmla="*/ 212184 w 347381"/>
                  <a:gd name="connsiteY162" fmla="*/ 382195 h 430957"/>
                  <a:gd name="connsiteX163" fmla="*/ 213501 w 347381"/>
                  <a:gd name="connsiteY163" fmla="*/ 380877 h 430957"/>
                  <a:gd name="connsiteX164" fmla="*/ 222727 w 347381"/>
                  <a:gd name="connsiteY164" fmla="*/ 365061 h 430957"/>
                  <a:gd name="connsiteX165" fmla="*/ 224045 w 347381"/>
                  <a:gd name="connsiteY165" fmla="*/ 363744 h 430957"/>
                  <a:gd name="connsiteX166" fmla="*/ 230635 w 347381"/>
                  <a:gd name="connsiteY166" fmla="*/ 358472 h 430957"/>
                  <a:gd name="connsiteX167" fmla="*/ 237224 w 347381"/>
                  <a:gd name="connsiteY167" fmla="*/ 357154 h 430957"/>
                  <a:gd name="connsiteX168" fmla="*/ 242496 w 347381"/>
                  <a:gd name="connsiteY168" fmla="*/ 355837 h 430957"/>
                  <a:gd name="connsiteX169" fmla="*/ 247768 w 347381"/>
                  <a:gd name="connsiteY169" fmla="*/ 354518 h 430957"/>
                  <a:gd name="connsiteX170" fmla="*/ 250404 w 347381"/>
                  <a:gd name="connsiteY170" fmla="*/ 353201 h 430957"/>
                  <a:gd name="connsiteX171" fmla="*/ 259628 w 347381"/>
                  <a:gd name="connsiteY171" fmla="*/ 350565 h 430957"/>
                  <a:gd name="connsiteX172" fmla="*/ 262264 w 347381"/>
                  <a:gd name="connsiteY172" fmla="*/ 349247 h 430957"/>
                  <a:gd name="connsiteX173" fmla="*/ 267536 w 347381"/>
                  <a:gd name="connsiteY173" fmla="*/ 346611 h 430957"/>
                  <a:gd name="connsiteX174" fmla="*/ 274126 w 347381"/>
                  <a:gd name="connsiteY174" fmla="*/ 341339 h 430957"/>
                  <a:gd name="connsiteX175" fmla="*/ 276762 w 347381"/>
                  <a:gd name="connsiteY175" fmla="*/ 338703 h 430957"/>
                  <a:gd name="connsiteX176" fmla="*/ 284669 w 347381"/>
                  <a:gd name="connsiteY176" fmla="*/ 325524 h 430957"/>
                  <a:gd name="connsiteX177" fmla="*/ 285987 w 347381"/>
                  <a:gd name="connsiteY177" fmla="*/ 313663 h 430957"/>
                  <a:gd name="connsiteX178" fmla="*/ 287305 w 347381"/>
                  <a:gd name="connsiteY178" fmla="*/ 308391 h 430957"/>
                  <a:gd name="connsiteX179" fmla="*/ 288623 w 347381"/>
                  <a:gd name="connsiteY179" fmla="*/ 303120 h 430957"/>
                  <a:gd name="connsiteX180" fmla="*/ 291259 w 347381"/>
                  <a:gd name="connsiteY180" fmla="*/ 297848 h 430957"/>
                  <a:gd name="connsiteX181" fmla="*/ 292576 w 347381"/>
                  <a:gd name="connsiteY181" fmla="*/ 295212 h 430957"/>
                  <a:gd name="connsiteX182" fmla="*/ 293895 w 347381"/>
                  <a:gd name="connsiteY182" fmla="*/ 289941 h 430957"/>
                  <a:gd name="connsiteX183" fmla="*/ 295212 w 347381"/>
                  <a:gd name="connsiteY183" fmla="*/ 284669 h 430957"/>
                  <a:gd name="connsiteX184" fmla="*/ 296531 w 347381"/>
                  <a:gd name="connsiteY184" fmla="*/ 279397 h 430957"/>
                  <a:gd name="connsiteX185" fmla="*/ 296531 w 347381"/>
                  <a:gd name="connsiteY185" fmla="*/ 276762 h 430957"/>
                  <a:gd name="connsiteX186" fmla="*/ 297848 w 347381"/>
                  <a:gd name="connsiteY186" fmla="*/ 270172 h 430957"/>
                  <a:gd name="connsiteX187" fmla="*/ 299166 w 347381"/>
                  <a:gd name="connsiteY187" fmla="*/ 267536 h 430957"/>
                  <a:gd name="connsiteX188" fmla="*/ 300484 w 347381"/>
                  <a:gd name="connsiteY188" fmla="*/ 266218 h 430957"/>
                  <a:gd name="connsiteX189" fmla="*/ 301802 w 347381"/>
                  <a:gd name="connsiteY189" fmla="*/ 263583 h 430957"/>
                  <a:gd name="connsiteX190" fmla="*/ 301802 w 347381"/>
                  <a:gd name="connsiteY190" fmla="*/ 260947 h 430957"/>
                  <a:gd name="connsiteX191" fmla="*/ 304438 w 347381"/>
                  <a:gd name="connsiteY191" fmla="*/ 251721 h 430957"/>
                  <a:gd name="connsiteX192" fmla="*/ 322889 w 347381"/>
                  <a:gd name="connsiteY192" fmla="*/ 229316 h 430957"/>
                  <a:gd name="connsiteX193" fmla="*/ 324206 w 347381"/>
                  <a:gd name="connsiteY193" fmla="*/ 227999 h 430957"/>
                  <a:gd name="connsiteX194" fmla="*/ 332114 w 347381"/>
                  <a:gd name="connsiteY194" fmla="*/ 218773 h 430957"/>
                  <a:gd name="connsiteX195" fmla="*/ 324206 w 347381"/>
                  <a:gd name="connsiteY195" fmla="*/ 201641 h 430957"/>
                  <a:gd name="connsiteX196" fmla="*/ 320253 w 347381"/>
                  <a:gd name="connsiteY196" fmla="*/ 196369 h 430957"/>
                  <a:gd name="connsiteX197" fmla="*/ 312345 w 347381"/>
                  <a:gd name="connsiteY197" fmla="*/ 173964 h 430957"/>
                  <a:gd name="connsiteX198" fmla="*/ 316299 w 347381"/>
                  <a:gd name="connsiteY198" fmla="*/ 159467 h 430957"/>
                  <a:gd name="connsiteX199" fmla="*/ 316299 w 347381"/>
                  <a:gd name="connsiteY199" fmla="*/ 158150 h 430957"/>
                  <a:gd name="connsiteX200" fmla="*/ 317617 w 347381"/>
                  <a:gd name="connsiteY200" fmla="*/ 154195 h 430957"/>
                  <a:gd name="connsiteX201" fmla="*/ 320253 w 347381"/>
                  <a:gd name="connsiteY201" fmla="*/ 143652 h 430957"/>
                  <a:gd name="connsiteX202" fmla="*/ 324206 w 347381"/>
                  <a:gd name="connsiteY202" fmla="*/ 131791 h 430957"/>
                  <a:gd name="connsiteX203" fmla="*/ 329478 w 347381"/>
                  <a:gd name="connsiteY203" fmla="*/ 119930 h 430957"/>
                  <a:gd name="connsiteX204" fmla="*/ 333432 w 347381"/>
                  <a:gd name="connsiteY204" fmla="*/ 112023 h 430957"/>
                  <a:gd name="connsiteX205" fmla="*/ 334750 w 347381"/>
                  <a:gd name="connsiteY205" fmla="*/ 106751 h 430957"/>
                  <a:gd name="connsiteX206" fmla="*/ 330796 w 347381"/>
                  <a:gd name="connsiteY206" fmla="*/ 105433 h 430957"/>
                  <a:gd name="connsiteX207" fmla="*/ 318934 w 347381"/>
                  <a:gd name="connsiteY207" fmla="*/ 105433 h 430957"/>
                  <a:gd name="connsiteX208" fmla="*/ 316299 w 347381"/>
                  <a:gd name="connsiteY208" fmla="*/ 105433 h 430957"/>
                  <a:gd name="connsiteX209" fmla="*/ 308391 w 347381"/>
                  <a:gd name="connsiteY209" fmla="*/ 105433 h 430957"/>
                  <a:gd name="connsiteX210" fmla="*/ 307074 w 347381"/>
                  <a:gd name="connsiteY210" fmla="*/ 105433 h 430957"/>
                  <a:gd name="connsiteX211" fmla="*/ 285987 w 347381"/>
                  <a:gd name="connsiteY211" fmla="*/ 104115 h 430957"/>
                  <a:gd name="connsiteX212" fmla="*/ 264900 w 347381"/>
                  <a:gd name="connsiteY212" fmla="*/ 96208 h 430957"/>
                  <a:gd name="connsiteX213" fmla="*/ 256993 w 347381"/>
                  <a:gd name="connsiteY213" fmla="*/ 89618 h 430957"/>
                  <a:gd name="connsiteX214" fmla="*/ 245132 w 347381"/>
                  <a:gd name="connsiteY214" fmla="*/ 80392 h 430957"/>
                  <a:gd name="connsiteX215" fmla="*/ 226681 w 347381"/>
                  <a:gd name="connsiteY215" fmla="*/ 76439 h 430957"/>
                  <a:gd name="connsiteX216" fmla="*/ 224045 w 347381"/>
                  <a:gd name="connsiteY216" fmla="*/ 76439 h 430957"/>
                  <a:gd name="connsiteX217" fmla="*/ 213501 w 347381"/>
                  <a:gd name="connsiteY217" fmla="*/ 75120 h 430957"/>
                  <a:gd name="connsiteX218" fmla="*/ 212184 w 347381"/>
                  <a:gd name="connsiteY218" fmla="*/ 75120 h 430957"/>
                  <a:gd name="connsiteX219" fmla="*/ 200322 w 347381"/>
                  <a:gd name="connsiteY219" fmla="*/ 73803 h 430957"/>
                  <a:gd name="connsiteX220" fmla="*/ 179236 w 347381"/>
                  <a:gd name="connsiteY220" fmla="*/ 75120 h 430957"/>
                  <a:gd name="connsiteX221" fmla="*/ 172646 w 347381"/>
                  <a:gd name="connsiteY221" fmla="*/ 76439 h 430957"/>
                  <a:gd name="connsiteX222" fmla="*/ 152878 w 347381"/>
                  <a:gd name="connsiteY222" fmla="*/ 71167 h 430957"/>
                  <a:gd name="connsiteX223" fmla="*/ 129155 w 347381"/>
                  <a:gd name="connsiteY223" fmla="*/ 64577 h 430957"/>
                  <a:gd name="connsiteX224" fmla="*/ 127837 w 347381"/>
                  <a:gd name="connsiteY224" fmla="*/ 64577 h 430957"/>
                  <a:gd name="connsiteX225" fmla="*/ 121247 w 347381"/>
                  <a:gd name="connsiteY225" fmla="*/ 64577 h 430957"/>
                  <a:gd name="connsiteX226" fmla="*/ 110704 w 347381"/>
                  <a:gd name="connsiteY226" fmla="*/ 61941 h 430957"/>
                  <a:gd name="connsiteX227" fmla="*/ 98844 w 347381"/>
                  <a:gd name="connsiteY227" fmla="*/ 48762 h 430957"/>
                  <a:gd name="connsiteX228" fmla="*/ 94889 w 347381"/>
                  <a:gd name="connsiteY228" fmla="*/ 43491 h 430957"/>
                  <a:gd name="connsiteX229" fmla="*/ 76439 w 347381"/>
                  <a:gd name="connsiteY229" fmla="*/ 26358 h 430957"/>
                  <a:gd name="connsiteX230" fmla="*/ 75120 w 347381"/>
                  <a:gd name="connsiteY230" fmla="*/ 18450 h 4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347381" h="430957">
                    <a:moveTo>
                      <a:pt x="199005" y="430957"/>
                    </a:moveTo>
                    <a:lnTo>
                      <a:pt x="192415" y="423050"/>
                    </a:lnTo>
                    <a:cubicBezTo>
                      <a:pt x="189779" y="420414"/>
                      <a:pt x="188461" y="419096"/>
                      <a:pt x="185826" y="416460"/>
                    </a:cubicBezTo>
                    <a:cubicBezTo>
                      <a:pt x="184508" y="415143"/>
                      <a:pt x="183190" y="415143"/>
                      <a:pt x="181872" y="413824"/>
                    </a:cubicBezTo>
                    <a:cubicBezTo>
                      <a:pt x="179236" y="412507"/>
                      <a:pt x="177918" y="411188"/>
                      <a:pt x="175282" y="409871"/>
                    </a:cubicBezTo>
                    <a:cubicBezTo>
                      <a:pt x="172646" y="407235"/>
                      <a:pt x="171329" y="405917"/>
                      <a:pt x="170010" y="403281"/>
                    </a:cubicBezTo>
                    <a:cubicBezTo>
                      <a:pt x="170010" y="403281"/>
                      <a:pt x="170010" y="401964"/>
                      <a:pt x="168693" y="401964"/>
                    </a:cubicBezTo>
                    <a:cubicBezTo>
                      <a:pt x="168693" y="401964"/>
                      <a:pt x="168693" y="401964"/>
                      <a:pt x="167374" y="400645"/>
                    </a:cubicBezTo>
                    <a:cubicBezTo>
                      <a:pt x="167374" y="400645"/>
                      <a:pt x="166057" y="399328"/>
                      <a:pt x="164739" y="399328"/>
                    </a:cubicBezTo>
                    <a:cubicBezTo>
                      <a:pt x="160785" y="395374"/>
                      <a:pt x="158150" y="392738"/>
                      <a:pt x="155514" y="388785"/>
                    </a:cubicBezTo>
                    <a:cubicBezTo>
                      <a:pt x="154195" y="386149"/>
                      <a:pt x="151560" y="384830"/>
                      <a:pt x="150242" y="382195"/>
                    </a:cubicBezTo>
                    <a:cubicBezTo>
                      <a:pt x="146288" y="378241"/>
                      <a:pt x="142335" y="375605"/>
                      <a:pt x="137063" y="371651"/>
                    </a:cubicBezTo>
                    <a:lnTo>
                      <a:pt x="135745" y="370333"/>
                    </a:lnTo>
                    <a:cubicBezTo>
                      <a:pt x="134427" y="369016"/>
                      <a:pt x="133109" y="369016"/>
                      <a:pt x="131791" y="367697"/>
                    </a:cubicBezTo>
                    <a:cubicBezTo>
                      <a:pt x="122566" y="361108"/>
                      <a:pt x="117294" y="354518"/>
                      <a:pt x="115976" y="343975"/>
                    </a:cubicBezTo>
                    <a:cubicBezTo>
                      <a:pt x="114658" y="341339"/>
                      <a:pt x="114658" y="338703"/>
                      <a:pt x="114658" y="336068"/>
                    </a:cubicBezTo>
                    <a:lnTo>
                      <a:pt x="114658" y="334750"/>
                    </a:lnTo>
                    <a:cubicBezTo>
                      <a:pt x="113340" y="329478"/>
                      <a:pt x="113340" y="324206"/>
                      <a:pt x="112023" y="320253"/>
                    </a:cubicBezTo>
                    <a:cubicBezTo>
                      <a:pt x="109387" y="314981"/>
                      <a:pt x="105433" y="309710"/>
                      <a:pt x="101479" y="305755"/>
                    </a:cubicBezTo>
                    <a:lnTo>
                      <a:pt x="98844" y="301802"/>
                    </a:lnTo>
                    <a:cubicBezTo>
                      <a:pt x="96208" y="299166"/>
                      <a:pt x="93572" y="295212"/>
                      <a:pt x="92254" y="292576"/>
                    </a:cubicBezTo>
                    <a:cubicBezTo>
                      <a:pt x="89618" y="288623"/>
                      <a:pt x="86982" y="284669"/>
                      <a:pt x="84346" y="282033"/>
                    </a:cubicBezTo>
                    <a:cubicBezTo>
                      <a:pt x="79075" y="276762"/>
                      <a:pt x="73803" y="271490"/>
                      <a:pt x="65896" y="267536"/>
                    </a:cubicBezTo>
                    <a:cubicBezTo>
                      <a:pt x="59306" y="263583"/>
                      <a:pt x="52717" y="256993"/>
                      <a:pt x="50081" y="247768"/>
                    </a:cubicBezTo>
                    <a:cubicBezTo>
                      <a:pt x="48762" y="243814"/>
                      <a:pt x="48762" y="239860"/>
                      <a:pt x="47445" y="234588"/>
                    </a:cubicBezTo>
                    <a:cubicBezTo>
                      <a:pt x="47445" y="230635"/>
                      <a:pt x="46127" y="226681"/>
                      <a:pt x="44809" y="222727"/>
                    </a:cubicBezTo>
                    <a:cubicBezTo>
                      <a:pt x="42173" y="216137"/>
                      <a:pt x="39537" y="209548"/>
                      <a:pt x="35583" y="204277"/>
                    </a:cubicBezTo>
                    <a:cubicBezTo>
                      <a:pt x="31629" y="197687"/>
                      <a:pt x="27676" y="191097"/>
                      <a:pt x="23722" y="185826"/>
                    </a:cubicBezTo>
                    <a:lnTo>
                      <a:pt x="21086" y="181872"/>
                    </a:lnTo>
                    <a:cubicBezTo>
                      <a:pt x="17133" y="176600"/>
                      <a:pt x="14497" y="170010"/>
                      <a:pt x="11861" y="162103"/>
                    </a:cubicBezTo>
                    <a:cubicBezTo>
                      <a:pt x="9225" y="150242"/>
                      <a:pt x="13179" y="139699"/>
                      <a:pt x="15814" y="130473"/>
                    </a:cubicBezTo>
                    <a:cubicBezTo>
                      <a:pt x="18450" y="123883"/>
                      <a:pt x="21086" y="117294"/>
                      <a:pt x="19769" y="110704"/>
                    </a:cubicBezTo>
                    <a:cubicBezTo>
                      <a:pt x="18450" y="105433"/>
                      <a:pt x="15814" y="101479"/>
                      <a:pt x="11861" y="96208"/>
                    </a:cubicBezTo>
                    <a:cubicBezTo>
                      <a:pt x="6590" y="89618"/>
                      <a:pt x="0" y="81710"/>
                      <a:pt x="0" y="69849"/>
                    </a:cubicBezTo>
                    <a:cubicBezTo>
                      <a:pt x="0" y="59306"/>
                      <a:pt x="5271" y="48762"/>
                      <a:pt x="13179" y="43491"/>
                    </a:cubicBezTo>
                    <a:cubicBezTo>
                      <a:pt x="19769" y="39537"/>
                      <a:pt x="27676" y="38219"/>
                      <a:pt x="34265" y="36901"/>
                    </a:cubicBezTo>
                    <a:cubicBezTo>
                      <a:pt x="35583" y="36901"/>
                      <a:pt x="38219" y="36901"/>
                      <a:pt x="39537" y="36901"/>
                    </a:cubicBezTo>
                    <a:cubicBezTo>
                      <a:pt x="47445" y="35583"/>
                      <a:pt x="52717" y="32948"/>
                      <a:pt x="55352" y="30312"/>
                    </a:cubicBezTo>
                    <a:cubicBezTo>
                      <a:pt x="59306" y="25040"/>
                      <a:pt x="61941" y="18450"/>
                      <a:pt x="64577" y="11861"/>
                    </a:cubicBezTo>
                    <a:lnTo>
                      <a:pt x="68531" y="0"/>
                    </a:lnTo>
                    <a:lnTo>
                      <a:pt x="85664" y="14497"/>
                    </a:lnTo>
                    <a:cubicBezTo>
                      <a:pt x="92254" y="19769"/>
                      <a:pt x="98844" y="25040"/>
                      <a:pt x="105433" y="32948"/>
                    </a:cubicBezTo>
                    <a:cubicBezTo>
                      <a:pt x="106751" y="34265"/>
                      <a:pt x="108068" y="36901"/>
                      <a:pt x="109387" y="39537"/>
                    </a:cubicBezTo>
                    <a:cubicBezTo>
                      <a:pt x="112023" y="43491"/>
                      <a:pt x="114658" y="47445"/>
                      <a:pt x="117294" y="48762"/>
                    </a:cubicBezTo>
                    <a:cubicBezTo>
                      <a:pt x="119930" y="50081"/>
                      <a:pt x="125202" y="50081"/>
                      <a:pt x="129155" y="50081"/>
                    </a:cubicBezTo>
                    <a:lnTo>
                      <a:pt x="130473" y="50081"/>
                    </a:lnTo>
                    <a:cubicBezTo>
                      <a:pt x="142335" y="48762"/>
                      <a:pt x="151560" y="51398"/>
                      <a:pt x="160785" y="59306"/>
                    </a:cubicBezTo>
                    <a:cubicBezTo>
                      <a:pt x="164739" y="61941"/>
                      <a:pt x="167374" y="63260"/>
                      <a:pt x="172646" y="61941"/>
                    </a:cubicBezTo>
                    <a:cubicBezTo>
                      <a:pt x="175282" y="61941"/>
                      <a:pt x="176600" y="61941"/>
                      <a:pt x="179236" y="60624"/>
                    </a:cubicBezTo>
                    <a:cubicBezTo>
                      <a:pt x="187143" y="59306"/>
                      <a:pt x="195051" y="57988"/>
                      <a:pt x="202958" y="59306"/>
                    </a:cubicBezTo>
                    <a:cubicBezTo>
                      <a:pt x="206912" y="59306"/>
                      <a:pt x="212184" y="60624"/>
                      <a:pt x="216137" y="60624"/>
                    </a:cubicBezTo>
                    <a:lnTo>
                      <a:pt x="217456" y="60624"/>
                    </a:lnTo>
                    <a:cubicBezTo>
                      <a:pt x="221409" y="60624"/>
                      <a:pt x="224045" y="61941"/>
                      <a:pt x="227999" y="61941"/>
                    </a:cubicBezTo>
                    <a:lnTo>
                      <a:pt x="230635" y="61941"/>
                    </a:lnTo>
                    <a:cubicBezTo>
                      <a:pt x="238542" y="61941"/>
                      <a:pt x="246449" y="63260"/>
                      <a:pt x="253039" y="67213"/>
                    </a:cubicBezTo>
                    <a:cubicBezTo>
                      <a:pt x="258311" y="69849"/>
                      <a:pt x="262264" y="73803"/>
                      <a:pt x="266218" y="77756"/>
                    </a:cubicBezTo>
                    <a:cubicBezTo>
                      <a:pt x="268854" y="80392"/>
                      <a:pt x="271490" y="83028"/>
                      <a:pt x="274126" y="84346"/>
                    </a:cubicBezTo>
                    <a:cubicBezTo>
                      <a:pt x="279397" y="88300"/>
                      <a:pt x="284669" y="89618"/>
                      <a:pt x="291259" y="90936"/>
                    </a:cubicBezTo>
                    <a:cubicBezTo>
                      <a:pt x="297848" y="92254"/>
                      <a:pt x="304438" y="92254"/>
                      <a:pt x="311027" y="92254"/>
                    </a:cubicBezTo>
                    <a:lnTo>
                      <a:pt x="312345" y="92254"/>
                    </a:lnTo>
                    <a:cubicBezTo>
                      <a:pt x="314981" y="92254"/>
                      <a:pt x="317617" y="92254"/>
                      <a:pt x="318934" y="92254"/>
                    </a:cubicBezTo>
                    <a:lnTo>
                      <a:pt x="320253" y="92254"/>
                    </a:lnTo>
                    <a:cubicBezTo>
                      <a:pt x="326842" y="92254"/>
                      <a:pt x="330796" y="92254"/>
                      <a:pt x="334750" y="92254"/>
                    </a:cubicBezTo>
                    <a:cubicBezTo>
                      <a:pt x="340022" y="92254"/>
                      <a:pt x="343975" y="94889"/>
                      <a:pt x="345293" y="97525"/>
                    </a:cubicBezTo>
                    <a:cubicBezTo>
                      <a:pt x="349247" y="102797"/>
                      <a:pt x="346611" y="110704"/>
                      <a:pt x="345293" y="112023"/>
                    </a:cubicBezTo>
                    <a:cubicBezTo>
                      <a:pt x="343975" y="114658"/>
                      <a:pt x="342658" y="117294"/>
                      <a:pt x="341339" y="121247"/>
                    </a:cubicBezTo>
                    <a:cubicBezTo>
                      <a:pt x="338703" y="125202"/>
                      <a:pt x="337386" y="129155"/>
                      <a:pt x="336068" y="133109"/>
                    </a:cubicBezTo>
                    <a:cubicBezTo>
                      <a:pt x="334750" y="135745"/>
                      <a:pt x="333432" y="139699"/>
                      <a:pt x="333432" y="143652"/>
                    </a:cubicBezTo>
                    <a:cubicBezTo>
                      <a:pt x="332114" y="147606"/>
                      <a:pt x="330796" y="151560"/>
                      <a:pt x="329478" y="155514"/>
                    </a:cubicBezTo>
                    <a:cubicBezTo>
                      <a:pt x="329478" y="156831"/>
                      <a:pt x="328160" y="158150"/>
                      <a:pt x="328160" y="159467"/>
                    </a:cubicBezTo>
                    <a:lnTo>
                      <a:pt x="328160" y="160785"/>
                    </a:lnTo>
                    <a:cubicBezTo>
                      <a:pt x="326842" y="164739"/>
                      <a:pt x="324206" y="168693"/>
                      <a:pt x="324206" y="172646"/>
                    </a:cubicBezTo>
                    <a:cubicBezTo>
                      <a:pt x="324206" y="177918"/>
                      <a:pt x="325524" y="181872"/>
                      <a:pt x="330796" y="189779"/>
                    </a:cubicBezTo>
                    <a:cubicBezTo>
                      <a:pt x="332114" y="191097"/>
                      <a:pt x="332114" y="192415"/>
                      <a:pt x="333432" y="193733"/>
                    </a:cubicBezTo>
                    <a:cubicBezTo>
                      <a:pt x="337386" y="200322"/>
                      <a:pt x="342658" y="208230"/>
                      <a:pt x="343975" y="216137"/>
                    </a:cubicBezTo>
                    <a:cubicBezTo>
                      <a:pt x="345293" y="227999"/>
                      <a:pt x="334750" y="231952"/>
                      <a:pt x="330796" y="234588"/>
                    </a:cubicBezTo>
                    <a:lnTo>
                      <a:pt x="329478" y="235906"/>
                    </a:lnTo>
                    <a:cubicBezTo>
                      <a:pt x="322889" y="239860"/>
                      <a:pt x="317617" y="243814"/>
                      <a:pt x="316299" y="251721"/>
                    </a:cubicBezTo>
                    <a:cubicBezTo>
                      <a:pt x="314981" y="255675"/>
                      <a:pt x="314981" y="258311"/>
                      <a:pt x="313663" y="262264"/>
                    </a:cubicBezTo>
                    <a:cubicBezTo>
                      <a:pt x="313663" y="262264"/>
                      <a:pt x="313663" y="263583"/>
                      <a:pt x="313663" y="263583"/>
                    </a:cubicBezTo>
                    <a:cubicBezTo>
                      <a:pt x="313663" y="264900"/>
                      <a:pt x="312345" y="267536"/>
                      <a:pt x="312345" y="268854"/>
                    </a:cubicBezTo>
                    <a:cubicBezTo>
                      <a:pt x="311027" y="270172"/>
                      <a:pt x="311027" y="271490"/>
                      <a:pt x="309710" y="272807"/>
                    </a:cubicBezTo>
                    <a:cubicBezTo>
                      <a:pt x="309710" y="272807"/>
                      <a:pt x="309710" y="275443"/>
                      <a:pt x="309710" y="276762"/>
                    </a:cubicBezTo>
                    <a:cubicBezTo>
                      <a:pt x="309710" y="278079"/>
                      <a:pt x="309710" y="279397"/>
                      <a:pt x="309710" y="280715"/>
                    </a:cubicBezTo>
                    <a:cubicBezTo>
                      <a:pt x="309710" y="283351"/>
                      <a:pt x="308391" y="284669"/>
                      <a:pt x="308391" y="287305"/>
                    </a:cubicBezTo>
                    <a:lnTo>
                      <a:pt x="308391" y="289941"/>
                    </a:lnTo>
                    <a:lnTo>
                      <a:pt x="303120" y="289941"/>
                    </a:lnTo>
                    <a:lnTo>
                      <a:pt x="308391" y="291259"/>
                    </a:lnTo>
                    <a:lnTo>
                      <a:pt x="308391" y="292576"/>
                    </a:lnTo>
                    <a:cubicBezTo>
                      <a:pt x="308391" y="295212"/>
                      <a:pt x="307074" y="296531"/>
                      <a:pt x="305755" y="299166"/>
                    </a:cubicBezTo>
                    <a:cubicBezTo>
                      <a:pt x="305755" y="300484"/>
                      <a:pt x="304438" y="301802"/>
                      <a:pt x="304438" y="303120"/>
                    </a:cubicBezTo>
                    <a:cubicBezTo>
                      <a:pt x="304438" y="304438"/>
                      <a:pt x="303120" y="304438"/>
                      <a:pt x="303120" y="305755"/>
                    </a:cubicBezTo>
                    <a:lnTo>
                      <a:pt x="301802" y="311027"/>
                    </a:lnTo>
                    <a:cubicBezTo>
                      <a:pt x="301802" y="312345"/>
                      <a:pt x="300484" y="313663"/>
                      <a:pt x="300484" y="316299"/>
                    </a:cubicBezTo>
                    <a:cubicBezTo>
                      <a:pt x="299166" y="321570"/>
                      <a:pt x="299166" y="324206"/>
                      <a:pt x="299166" y="326842"/>
                    </a:cubicBezTo>
                    <a:cubicBezTo>
                      <a:pt x="299166" y="334750"/>
                      <a:pt x="292576" y="341339"/>
                      <a:pt x="288623" y="345293"/>
                    </a:cubicBezTo>
                    <a:cubicBezTo>
                      <a:pt x="287305" y="346611"/>
                      <a:pt x="287305" y="346611"/>
                      <a:pt x="285987" y="347929"/>
                    </a:cubicBezTo>
                    <a:cubicBezTo>
                      <a:pt x="283351" y="350565"/>
                      <a:pt x="282033" y="353201"/>
                      <a:pt x="279397" y="354518"/>
                    </a:cubicBezTo>
                    <a:cubicBezTo>
                      <a:pt x="276762" y="357154"/>
                      <a:pt x="272807" y="358472"/>
                      <a:pt x="271490" y="358472"/>
                    </a:cubicBezTo>
                    <a:lnTo>
                      <a:pt x="268854" y="359790"/>
                    </a:lnTo>
                    <a:cubicBezTo>
                      <a:pt x="266218" y="361108"/>
                      <a:pt x="262264" y="362426"/>
                      <a:pt x="259628" y="363744"/>
                    </a:cubicBezTo>
                    <a:lnTo>
                      <a:pt x="256993" y="365061"/>
                    </a:lnTo>
                    <a:cubicBezTo>
                      <a:pt x="255675" y="365061"/>
                      <a:pt x="254357" y="366380"/>
                      <a:pt x="251721" y="366380"/>
                    </a:cubicBezTo>
                    <a:cubicBezTo>
                      <a:pt x="249085" y="367697"/>
                      <a:pt x="247768" y="367697"/>
                      <a:pt x="245132" y="367697"/>
                    </a:cubicBezTo>
                    <a:cubicBezTo>
                      <a:pt x="242496" y="367697"/>
                      <a:pt x="241178" y="369016"/>
                      <a:pt x="239860" y="369016"/>
                    </a:cubicBezTo>
                    <a:cubicBezTo>
                      <a:pt x="238542" y="369016"/>
                      <a:pt x="237224" y="371651"/>
                      <a:pt x="237224" y="371651"/>
                    </a:cubicBezTo>
                    <a:lnTo>
                      <a:pt x="235906" y="372969"/>
                    </a:lnTo>
                    <a:cubicBezTo>
                      <a:pt x="233270" y="375605"/>
                      <a:pt x="230635" y="379559"/>
                      <a:pt x="227999" y="386149"/>
                    </a:cubicBezTo>
                    <a:lnTo>
                      <a:pt x="226681" y="387466"/>
                    </a:lnTo>
                    <a:cubicBezTo>
                      <a:pt x="225363" y="390102"/>
                      <a:pt x="225363" y="392738"/>
                      <a:pt x="224045" y="394056"/>
                    </a:cubicBezTo>
                    <a:lnTo>
                      <a:pt x="224045" y="395374"/>
                    </a:lnTo>
                    <a:cubicBezTo>
                      <a:pt x="224045" y="396692"/>
                      <a:pt x="222727" y="398009"/>
                      <a:pt x="222727" y="398009"/>
                    </a:cubicBezTo>
                    <a:cubicBezTo>
                      <a:pt x="222727" y="399328"/>
                      <a:pt x="221409" y="401964"/>
                      <a:pt x="221409" y="403281"/>
                    </a:cubicBezTo>
                    <a:cubicBezTo>
                      <a:pt x="218773" y="408553"/>
                      <a:pt x="216137" y="411188"/>
                      <a:pt x="212184" y="415143"/>
                    </a:cubicBezTo>
                    <a:cubicBezTo>
                      <a:pt x="210866" y="416460"/>
                      <a:pt x="209548" y="417778"/>
                      <a:pt x="208230" y="419096"/>
                    </a:cubicBezTo>
                    <a:cubicBezTo>
                      <a:pt x="208230" y="420414"/>
                      <a:pt x="206912" y="420414"/>
                      <a:pt x="205594" y="421732"/>
                    </a:cubicBezTo>
                    <a:lnTo>
                      <a:pt x="199005" y="430957"/>
                    </a:lnTo>
                    <a:close/>
                    <a:moveTo>
                      <a:pt x="75120" y="18450"/>
                    </a:moveTo>
                    <a:cubicBezTo>
                      <a:pt x="72485" y="25040"/>
                      <a:pt x="69849" y="32948"/>
                      <a:pt x="64577" y="39537"/>
                    </a:cubicBezTo>
                    <a:cubicBezTo>
                      <a:pt x="59306" y="44809"/>
                      <a:pt x="52717" y="48762"/>
                      <a:pt x="42173" y="50081"/>
                    </a:cubicBezTo>
                    <a:cubicBezTo>
                      <a:pt x="40855" y="50081"/>
                      <a:pt x="38219" y="50081"/>
                      <a:pt x="36901" y="51398"/>
                    </a:cubicBezTo>
                    <a:cubicBezTo>
                      <a:pt x="30312" y="52717"/>
                      <a:pt x="23722" y="52717"/>
                      <a:pt x="18450" y="56670"/>
                    </a:cubicBezTo>
                    <a:cubicBezTo>
                      <a:pt x="13179" y="60624"/>
                      <a:pt x="9225" y="67213"/>
                      <a:pt x="9225" y="73803"/>
                    </a:cubicBezTo>
                    <a:cubicBezTo>
                      <a:pt x="9225" y="81710"/>
                      <a:pt x="14497" y="86982"/>
                      <a:pt x="18450" y="93572"/>
                    </a:cubicBezTo>
                    <a:cubicBezTo>
                      <a:pt x="23722" y="98844"/>
                      <a:pt x="27676" y="105433"/>
                      <a:pt x="28993" y="113340"/>
                    </a:cubicBezTo>
                    <a:cubicBezTo>
                      <a:pt x="30312" y="122566"/>
                      <a:pt x="27676" y="129155"/>
                      <a:pt x="23722" y="137063"/>
                    </a:cubicBezTo>
                    <a:cubicBezTo>
                      <a:pt x="21086" y="146288"/>
                      <a:pt x="17133" y="154195"/>
                      <a:pt x="19769" y="162103"/>
                    </a:cubicBezTo>
                    <a:cubicBezTo>
                      <a:pt x="21086" y="168693"/>
                      <a:pt x="25040" y="173964"/>
                      <a:pt x="27676" y="179236"/>
                    </a:cubicBezTo>
                    <a:lnTo>
                      <a:pt x="30312" y="183190"/>
                    </a:lnTo>
                    <a:cubicBezTo>
                      <a:pt x="34265" y="189779"/>
                      <a:pt x="38219" y="196369"/>
                      <a:pt x="42173" y="201641"/>
                    </a:cubicBezTo>
                    <a:cubicBezTo>
                      <a:pt x="46127" y="208230"/>
                      <a:pt x="50081" y="214820"/>
                      <a:pt x="52717" y="222727"/>
                    </a:cubicBezTo>
                    <a:cubicBezTo>
                      <a:pt x="54034" y="226681"/>
                      <a:pt x="55352" y="231952"/>
                      <a:pt x="55352" y="235906"/>
                    </a:cubicBezTo>
                    <a:cubicBezTo>
                      <a:pt x="55352" y="239860"/>
                      <a:pt x="56670" y="243814"/>
                      <a:pt x="57988" y="247768"/>
                    </a:cubicBezTo>
                    <a:cubicBezTo>
                      <a:pt x="59306" y="254357"/>
                      <a:pt x="64577" y="258311"/>
                      <a:pt x="69849" y="262264"/>
                    </a:cubicBezTo>
                    <a:cubicBezTo>
                      <a:pt x="77756" y="267536"/>
                      <a:pt x="84346" y="272807"/>
                      <a:pt x="89618" y="279397"/>
                    </a:cubicBezTo>
                    <a:cubicBezTo>
                      <a:pt x="92254" y="283351"/>
                      <a:pt x="94889" y="287305"/>
                      <a:pt x="97525" y="289941"/>
                    </a:cubicBezTo>
                    <a:cubicBezTo>
                      <a:pt x="100161" y="292576"/>
                      <a:pt x="101479" y="296531"/>
                      <a:pt x="104115" y="299166"/>
                    </a:cubicBezTo>
                    <a:lnTo>
                      <a:pt x="106751" y="301802"/>
                    </a:lnTo>
                    <a:cubicBezTo>
                      <a:pt x="112023" y="307074"/>
                      <a:pt x="115976" y="313663"/>
                      <a:pt x="118612" y="320253"/>
                    </a:cubicBezTo>
                    <a:cubicBezTo>
                      <a:pt x="121247" y="325524"/>
                      <a:pt x="121247" y="330796"/>
                      <a:pt x="122566" y="336068"/>
                    </a:cubicBezTo>
                    <a:lnTo>
                      <a:pt x="122566" y="337386"/>
                    </a:lnTo>
                    <a:cubicBezTo>
                      <a:pt x="122566" y="340022"/>
                      <a:pt x="123883" y="342658"/>
                      <a:pt x="123883" y="345293"/>
                    </a:cubicBezTo>
                    <a:cubicBezTo>
                      <a:pt x="125202" y="353201"/>
                      <a:pt x="129155" y="358472"/>
                      <a:pt x="137063" y="363744"/>
                    </a:cubicBezTo>
                    <a:cubicBezTo>
                      <a:pt x="138381" y="365061"/>
                      <a:pt x="139699" y="365061"/>
                      <a:pt x="141016" y="366380"/>
                    </a:cubicBezTo>
                    <a:lnTo>
                      <a:pt x="142335" y="367697"/>
                    </a:lnTo>
                    <a:cubicBezTo>
                      <a:pt x="147606" y="371651"/>
                      <a:pt x="152878" y="374287"/>
                      <a:pt x="156831" y="379559"/>
                    </a:cubicBezTo>
                    <a:cubicBezTo>
                      <a:pt x="159467" y="382195"/>
                      <a:pt x="160785" y="383513"/>
                      <a:pt x="162103" y="386149"/>
                    </a:cubicBezTo>
                    <a:cubicBezTo>
                      <a:pt x="164739" y="390102"/>
                      <a:pt x="167374" y="392738"/>
                      <a:pt x="170010" y="395374"/>
                    </a:cubicBezTo>
                    <a:cubicBezTo>
                      <a:pt x="170010" y="395374"/>
                      <a:pt x="171329" y="396692"/>
                      <a:pt x="171329" y="396692"/>
                    </a:cubicBezTo>
                    <a:cubicBezTo>
                      <a:pt x="172646" y="398009"/>
                      <a:pt x="173964" y="398009"/>
                      <a:pt x="173964" y="399328"/>
                    </a:cubicBezTo>
                    <a:cubicBezTo>
                      <a:pt x="173964" y="399328"/>
                      <a:pt x="175282" y="400645"/>
                      <a:pt x="175282" y="400645"/>
                    </a:cubicBezTo>
                    <a:cubicBezTo>
                      <a:pt x="176600" y="401964"/>
                      <a:pt x="176600" y="403281"/>
                      <a:pt x="177918" y="403281"/>
                    </a:cubicBezTo>
                    <a:cubicBezTo>
                      <a:pt x="179236" y="404599"/>
                      <a:pt x="180554" y="404599"/>
                      <a:pt x="181872" y="405917"/>
                    </a:cubicBezTo>
                    <a:cubicBezTo>
                      <a:pt x="184508" y="407235"/>
                      <a:pt x="187143" y="408553"/>
                      <a:pt x="188461" y="411188"/>
                    </a:cubicBezTo>
                    <a:cubicBezTo>
                      <a:pt x="189779" y="412507"/>
                      <a:pt x="192415" y="415143"/>
                      <a:pt x="193733" y="416460"/>
                    </a:cubicBezTo>
                    <a:lnTo>
                      <a:pt x="193733" y="415143"/>
                    </a:lnTo>
                    <a:cubicBezTo>
                      <a:pt x="195051" y="413824"/>
                      <a:pt x="195051" y="413824"/>
                      <a:pt x="195051" y="412507"/>
                    </a:cubicBezTo>
                    <a:cubicBezTo>
                      <a:pt x="196369" y="411188"/>
                      <a:pt x="197687" y="408553"/>
                      <a:pt x="200322" y="407235"/>
                    </a:cubicBezTo>
                    <a:cubicBezTo>
                      <a:pt x="202958" y="404599"/>
                      <a:pt x="205594" y="401964"/>
                      <a:pt x="206912" y="398009"/>
                    </a:cubicBezTo>
                    <a:cubicBezTo>
                      <a:pt x="206912" y="396692"/>
                      <a:pt x="208230" y="395374"/>
                      <a:pt x="208230" y="394056"/>
                    </a:cubicBezTo>
                    <a:cubicBezTo>
                      <a:pt x="208230" y="392738"/>
                      <a:pt x="209548" y="391420"/>
                      <a:pt x="209548" y="390102"/>
                    </a:cubicBezTo>
                    <a:lnTo>
                      <a:pt x="209548" y="388785"/>
                    </a:lnTo>
                    <a:cubicBezTo>
                      <a:pt x="210866" y="386149"/>
                      <a:pt x="210866" y="383513"/>
                      <a:pt x="212184" y="382195"/>
                    </a:cubicBezTo>
                    <a:lnTo>
                      <a:pt x="213501" y="380877"/>
                    </a:lnTo>
                    <a:cubicBezTo>
                      <a:pt x="216137" y="375605"/>
                      <a:pt x="217456" y="369016"/>
                      <a:pt x="222727" y="365061"/>
                    </a:cubicBezTo>
                    <a:lnTo>
                      <a:pt x="224045" y="363744"/>
                    </a:lnTo>
                    <a:cubicBezTo>
                      <a:pt x="225363" y="362426"/>
                      <a:pt x="227999" y="359790"/>
                      <a:pt x="230635" y="358472"/>
                    </a:cubicBezTo>
                    <a:cubicBezTo>
                      <a:pt x="233270" y="357154"/>
                      <a:pt x="234588" y="357154"/>
                      <a:pt x="237224" y="357154"/>
                    </a:cubicBezTo>
                    <a:cubicBezTo>
                      <a:pt x="238542" y="357154"/>
                      <a:pt x="241178" y="355837"/>
                      <a:pt x="242496" y="355837"/>
                    </a:cubicBezTo>
                    <a:cubicBezTo>
                      <a:pt x="243814" y="355837"/>
                      <a:pt x="246449" y="354518"/>
                      <a:pt x="247768" y="354518"/>
                    </a:cubicBezTo>
                    <a:lnTo>
                      <a:pt x="250404" y="353201"/>
                    </a:lnTo>
                    <a:cubicBezTo>
                      <a:pt x="253039" y="351882"/>
                      <a:pt x="256993" y="350565"/>
                      <a:pt x="259628" y="350565"/>
                    </a:cubicBezTo>
                    <a:cubicBezTo>
                      <a:pt x="260947" y="350565"/>
                      <a:pt x="260947" y="350565"/>
                      <a:pt x="262264" y="349247"/>
                    </a:cubicBezTo>
                    <a:cubicBezTo>
                      <a:pt x="264900" y="347929"/>
                      <a:pt x="266218" y="347929"/>
                      <a:pt x="267536" y="346611"/>
                    </a:cubicBezTo>
                    <a:cubicBezTo>
                      <a:pt x="270172" y="343975"/>
                      <a:pt x="271490" y="342658"/>
                      <a:pt x="274126" y="341339"/>
                    </a:cubicBezTo>
                    <a:cubicBezTo>
                      <a:pt x="275443" y="340022"/>
                      <a:pt x="275443" y="338703"/>
                      <a:pt x="276762" y="338703"/>
                    </a:cubicBezTo>
                    <a:cubicBezTo>
                      <a:pt x="280715" y="334750"/>
                      <a:pt x="284669" y="329478"/>
                      <a:pt x="284669" y="325524"/>
                    </a:cubicBezTo>
                    <a:cubicBezTo>
                      <a:pt x="284669" y="322889"/>
                      <a:pt x="285987" y="318934"/>
                      <a:pt x="285987" y="313663"/>
                    </a:cubicBezTo>
                    <a:cubicBezTo>
                      <a:pt x="285987" y="312345"/>
                      <a:pt x="285987" y="311027"/>
                      <a:pt x="287305" y="308391"/>
                    </a:cubicBezTo>
                    <a:lnTo>
                      <a:pt x="288623" y="303120"/>
                    </a:lnTo>
                    <a:cubicBezTo>
                      <a:pt x="288623" y="301802"/>
                      <a:pt x="289941" y="299166"/>
                      <a:pt x="291259" y="297848"/>
                    </a:cubicBezTo>
                    <a:cubicBezTo>
                      <a:pt x="292576" y="296531"/>
                      <a:pt x="292576" y="295212"/>
                      <a:pt x="292576" y="295212"/>
                    </a:cubicBezTo>
                    <a:cubicBezTo>
                      <a:pt x="293895" y="293895"/>
                      <a:pt x="293895" y="291259"/>
                      <a:pt x="293895" y="289941"/>
                    </a:cubicBezTo>
                    <a:lnTo>
                      <a:pt x="295212" y="284669"/>
                    </a:lnTo>
                    <a:cubicBezTo>
                      <a:pt x="295212" y="283351"/>
                      <a:pt x="296531" y="280715"/>
                      <a:pt x="296531" y="279397"/>
                    </a:cubicBezTo>
                    <a:cubicBezTo>
                      <a:pt x="296531" y="278079"/>
                      <a:pt x="296531" y="276762"/>
                      <a:pt x="296531" y="276762"/>
                    </a:cubicBezTo>
                    <a:cubicBezTo>
                      <a:pt x="296531" y="274126"/>
                      <a:pt x="296531" y="271490"/>
                      <a:pt x="297848" y="270172"/>
                    </a:cubicBezTo>
                    <a:cubicBezTo>
                      <a:pt x="297848" y="270172"/>
                      <a:pt x="297848" y="268854"/>
                      <a:pt x="299166" y="267536"/>
                    </a:cubicBezTo>
                    <a:cubicBezTo>
                      <a:pt x="299166" y="267536"/>
                      <a:pt x="299166" y="266218"/>
                      <a:pt x="300484" y="266218"/>
                    </a:cubicBezTo>
                    <a:cubicBezTo>
                      <a:pt x="300484" y="264900"/>
                      <a:pt x="300484" y="264900"/>
                      <a:pt x="301802" y="263583"/>
                    </a:cubicBezTo>
                    <a:cubicBezTo>
                      <a:pt x="301802" y="262264"/>
                      <a:pt x="301802" y="262264"/>
                      <a:pt x="301802" y="260947"/>
                    </a:cubicBezTo>
                    <a:cubicBezTo>
                      <a:pt x="303120" y="256993"/>
                      <a:pt x="303120" y="254357"/>
                      <a:pt x="304438" y="251721"/>
                    </a:cubicBezTo>
                    <a:cubicBezTo>
                      <a:pt x="305755" y="241178"/>
                      <a:pt x="312345" y="234588"/>
                      <a:pt x="322889" y="229316"/>
                    </a:cubicBezTo>
                    <a:lnTo>
                      <a:pt x="324206" y="227999"/>
                    </a:lnTo>
                    <a:cubicBezTo>
                      <a:pt x="329478" y="225363"/>
                      <a:pt x="332114" y="222727"/>
                      <a:pt x="332114" y="218773"/>
                    </a:cubicBezTo>
                    <a:cubicBezTo>
                      <a:pt x="332114" y="212184"/>
                      <a:pt x="328160" y="206912"/>
                      <a:pt x="324206" y="201641"/>
                    </a:cubicBezTo>
                    <a:cubicBezTo>
                      <a:pt x="322889" y="200322"/>
                      <a:pt x="321570" y="197687"/>
                      <a:pt x="320253" y="196369"/>
                    </a:cubicBezTo>
                    <a:cubicBezTo>
                      <a:pt x="316299" y="189779"/>
                      <a:pt x="312345" y="181872"/>
                      <a:pt x="312345" y="173964"/>
                    </a:cubicBezTo>
                    <a:cubicBezTo>
                      <a:pt x="312345" y="168693"/>
                      <a:pt x="314981" y="163421"/>
                      <a:pt x="316299" y="159467"/>
                    </a:cubicBezTo>
                    <a:lnTo>
                      <a:pt x="316299" y="158150"/>
                    </a:lnTo>
                    <a:cubicBezTo>
                      <a:pt x="316299" y="156831"/>
                      <a:pt x="317617" y="155514"/>
                      <a:pt x="317617" y="154195"/>
                    </a:cubicBezTo>
                    <a:cubicBezTo>
                      <a:pt x="318934" y="151560"/>
                      <a:pt x="320253" y="147606"/>
                      <a:pt x="320253" y="143652"/>
                    </a:cubicBezTo>
                    <a:cubicBezTo>
                      <a:pt x="321570" y="139699"/>
                      <a:pt x="322889" y="135745"/>
                      <a:pt x="324206" y="131791"/>
                    </a:cubicBezTo>
                    <a:cubicBezTo>
                      <a:pt x="325524" y="127837"/>
                      <a:pt x="328160" y="123883"/>
                      <a:pt x="329478" y="119930"/>
                    </a:cubicBezTo>
                    <a:cubicBezTo>
                      <a:pt x="330796" y="117294"/>
                      <a:pt x="332114" y="114658"/>
                      <a:pt x="333432" y="112023"/>
                    </a:cubicBezTo>
                    <a:cubicBezTo>
                      <a:pt x="334750" y="108068"/>
                      <a:pt x="334750" y="106751"/>
                      <a:pt x="334750" y="106751"/>
                    </a:cubicBezTo>
                    <a:cubicBezTo>
                      <a:pt x="333432" y="105433"/>
                      <a:pt x="332114" y="105433"/>
                      <a:pt x="330796" y="105433"/>
                    </a:cubicBezTo>
                    <a:cubicBezTo>
                      <a:pt x="326842" y="105433"/>
                      <a:pt x="322889" y="105433"/>
                      <a:pt x="318934" y="105433"/>
                    </a:cubicBezTo>
                    <a:lnTo>
                      <a:pt x="316299" y="105433"/>
                    </a:lnTo>
                    <a:cubicBezTo>
                      <a:pt x="313663" y="105433"/>
                      <a:pt x="311027" y="105433"/>
                      <a:pt x="308391" y="105433"/>
                    </a:cubicBezTo>
                    <a:lnTo>
                      <a:pt x="307074" y="105433"/>
                    </a:lnTo>
                    <a:cubicBezTo>
                      <a:pt x="300484" y="105433"/>
                      <a:pt x="292576" y="104115"/>
                      <a:pt x="285987" y="104115"/>
                    </a:cubicBezTo>
                    <a:cubicBezTo>
                      <a:pt x="278079" y="102797"/>
                      <a:pt x="270172" y="100161"/>
                      <a:pt x="264900" y="96208"/>
                    </a:cubicBezTo>
                    <a:cubicBezTo>
                      <a:pt x="262264" y="93572"/>
                      <a:pt x="259628" y="92254"/>
                      <a:pt x="256993" y="89618"/>
                    </a:cubicBezTo>
                    <a:cubicBezTo>
                      <a:pt x="253039" y="85664"/>
                      <a:pt x="250404" y="83028"/>
                      <a:pt x="245132" y="80392"/>
                    </a:cubicBezTo>
                    <a:cubicBezTo>
                      <a:pt x="239860" y="77756"/>
                      <a:pt x="233270" y="76439"/>
                      <a:pt x="226681" y="76439"/>
                    </a:cubicBezTo>
                    <a:lnTo>
                      <a:pt x="224045" y="76439"/>
                    </a:lnTo>
                    <a:cubicBezTo>
                      <a:pt x="220091" y="76439"/>
                      <a:pt x="216137" y="75120"/>
                      <a:pt x="213501" y="75120"/>
                    </a:cubicBezTo>
                    <a:lnTo>
                      <a:pt x="212184" y="75120"/>
                    </a:lnTo>
                    <a:cubicBezTo>
                      <a:pt x="208230" y="75120"/>
                      <a:pt x="204277" y="73803"/>
                      <a:pt x="200322" y="73803"/>
                    </a:cubicBezTo>
                    <a:cubicBezTo>
                      <a:pt x="193733" y="73803"/>
                      <a:pt x="185826" y="75120"/>
                      <a:pt x="179236" y="75120"/>
                    </a:cubicBezTo>
                    <a:cubicBezTo>
                      <a:pt x="176600" y="75120"/>
                      <a:pt x="175282" y="76439"/>
                      <a:pt x="172646" y="76439"/>
                    </a:cubicBezTo>
                    <a:cubicBezTo>
                      <a:pt x="164739" y="77756"/>
                      <a:pt x="159467" y="76439"/>
                      <a:pt x="152878" y="71167"/>
                    </a:cubicBezTo>
                    <a:cubicBezTo>
                      <a:pt x="144971" y="64577"/>
                      <a:pt x="139699" y="63260"/>
                      <a:pt x="129155" y="64577"/>
                    </a:cubicBezTo>
                    <a:lnTo>
                      <a:pt x="127837" y="64577"/>
                    </a:lnTo>
                    <a:cubicBezTo>
                      <a:pt x="125202" y="64577"/>
                      <a:pt x="123883" y="64577"/>
                      <a:pt x="121247" y="64577"/>
                    </a:cubicBezTo>
                    <a:cubicBezTo>
                      <a:pt x="117294" y="64577"/>
                      <a:pt x="113340" y="63260"/>
                      <a:pt x="110704" y="61941"/>
                    </a:cubicBezTo>
                    <a:cubicBezTo>
                      <a:pt x="105433" y="59306"/>
                      <a:pt x="102797" y="54034"/>
                      <a:pt x="98844" y="48762"/>
                    </a:cubicBezTo>
                    <a:cubicBezTo>
                      <a:pt x="97525" y="46127"/>
                      <a:pt x="96208" y="44809"/>
                      <a:pt x="94889" y="43491"/>
                    </a:cubicBezTo>
                    <a:cubicBezTo>
                      <a:pt x="89618" y="36901"/>
                      <a:pt x="83028" y="31629"/>
                      <a:pt x="76439" y="26358"/>
                    </a:cubicBezTo>
                    <a:lnTo>
                      <a:pt x="75120" y="18450"/>
                    </a:lnTo>
                    <a:close/>
                  </a:path>
                </a:pathLst>
              </a:custGeom>
              <a:grpFill/>
              <a:ln w="6350" cap="flat">
                <a:solidFill>
                  <a:srgbClr val="94C33D"/>
                </a:solidFill>
                <a:prstDash val="solid"/>
                <a:miter/>
              </a:ln>
            </p:spPr>
            <p:txBody>
              <a:bodyPr rtlCol="0" anchor="ctr"/>
              <a:lstStyle/>
              <a:p>
                <a:endParaRPr lang="en-US"/>
              </a:p>
            </p:txBody>
          </p:sp>
        </p:grpSp>
        <p:grpSp>
          <p:nvGrpSpPr>
            <p:cNvPr id="201" name="Graphic 5">
              <a:extLst>
                <a:ext uri="{FF2B5EF4-FFF2-40B4-BE49-F238E27FC236}">
                  <a16:creationId xmlns:a16="http://schemas.microsoft.com/office/drawing/2014/main" id="{46709BC8-1D2B-5934-D1A3-C5EFF9C25E1B}"/>
                </a:ext>
              </a:extLst>
            </p:cNvPr>
            <p:cNvGrpSpPr/>
            <p:nvPr/>
          </p:nvGrpSpPr>
          <p:grpSpPr>
            <a:xfrm>
              <a:off x="6508662" y="7635826"/>
              <a:ext cx="433693" cy="658956"/>
              <a:chOff x="6508662" y="7635826"/>
              <a:chExt cx="433693" cy="658956"/>
            </a:xfrm>
            <a:grpFill/>
          </p:grpSpPr>
          <p:sp>
            <p:nvSpPr>
              <p:cNvPr id="202" name="Freeform 201">
                <a:extLst>
                  <a:ext uri="{FF2B5EF4-FFF2-40B4-BE49-F238E27FC236}">
                    <a16:creationId xmlns:a16="http://schemas.microsoft.com/office/drawing/2014/main" id="{A6445F70-5B33-D2FD-CBAF-540A17C10661}"/>
                  </a:ext>
                </a:extLst>
              </p:cNvPr>
              <p:cNvSpPr/>
              <p:nvPr/>
            </p:nvSpPr>
            <p:spPr>
              <a:xfrm>
                <a:off x="6527112" y="7635826"/>
                <a:ext cx="415243" cy="644460"/>
              </a:xfrm>
              <a:custGeom>
                <a:avLst/>
                <a:gdLst>
                  <a:gd name="connsiteX0" fmla="*/ 156832 w 415243"/>
                  <a:gd name="connsiteY0" fmla="*/ 629963 h 644460"/>
                  <a:gd name="connsiteX1" fmla="*/ 159468 w 415243"/>
                  <a:gd name="connsiteY1" fmla="*/ 612830 h 644460"/>
                  <a:gd name="connsiteX2" fmla="*/ 150242 w 415243"/>
                  <a:gd name="connsiteY2" fmla="*/ 575928 h 644460"/>
                  <a:gd name="connsiteX3" fmla="*/ 115977 w 415243"/>
                  <a:gd name="connsiteY3" fmla="*/ 548252 h 644460"/>
                  <a:gd name="connsiteX4" fmla="*/ 110705 w 415243"/>
                  <a:gd name="connsiteY4" fmla="*/ 545617 h 644460"/>
                  <a:gd name="connsiteX5" fmla="*/ 108069 w 415243"/>
                  <a:gd name="connsiteY5" fmla="*/ 544298 h 644460"/>
                  <a:gd name="connsiteX6" fmla="*/ 110705 w 415243"/>
                  <a:gd name="connsiteY6" fmla="*/ 535073 h 644460"/>
                  <a:gd name="connsiteX7" fmla="*/ 109387 w 415243"/>
                  <a:gd name="connsiteY7" fmla="*/ 516622 h 644460"/>
                  <a:gd name="connsiteX8" fmla="*/ 108069 w 415243"/>
                  <a:gd name="connsiteY8" fmla="*/ 498171 h 644460"/>
                  <a:gd name="connsiteX9" fmla="*/ 104115 w 415243"/>
                  <a:gd name="connsiteY9" fmla="*/ 474449 h 644460"/>
                  <a:gd name="connsiteX10" fmla="*/ 94890 w 415243"/>
                  <a:gd name="connsiteY10" fmla="*/ 462587 h 644460"/>
                  <a:gd name="connsiteX11" fmla="*/ 93572 w 415243"/>
                  <a:gd name="connsiteY11" fmla="*/ 461270 h 644460"/>
                  <a:gd name="connsiteX12" fmla="*/ 83029 w 415243"/>
                  <a:gd name="connsiteY12" fmla="*/ 449408 h 644460"/>
                  <a:gd name="connsiteX13" fmla="*/ 81711 w 415243"/>
                  <a:gd name="connsiteY13" fmla="*/ 445455 h 644460"/>
                  <a:gd name="connsiteX14" fmla="*/ 69850 w 415243"/>
                  <a:gd name="connsiteY14" fmla="*/ 424368 h 644460"/>
                  <a:gd name="connsiteX15" fmla="*/ 60625 w 415243"/>
                  <a:gd name="connsiteY15" fmla="*/ 419096 h 644460"/>
                  <a:gd name="connsiteX16" fmla="*/ 56671 w 415243"/>
                  <a:gd name="connsiteY16" fmla="*/ 416460 h 644460"/>
                  <a:gd name="connsiteX17" fmla="*/ 44809 w 415243"/>
                  <a:gd name="connsiteY17" fmla="*/ 411189 h 644460"/>
                  <a:gd name="connsiteX18" fmla="*/ 44809 w 415243"/>
                  <a:gd name="connsiteY18" fmla="*/ 408553 h 644460"/>
                  <a:gd name="connsiteX19" fmla="*/ 46127 w 415243"/>
                  <a:gd name="connsiteY19" fmla="*/ 401964 h 644460"/>
                  <a:gd name="connsiteX20" fmla="*/ 46127 w 415243"/>
                  <a:gd name="connsiteY20" fmla="*/ 399328 h 644460"/>
                  <a:gd name="connsiteX21" fmla="*/ 48763 w 415243"/>
                  <a:gd name="connsiteY21" fmla="*/ 394056 h 644460"/>
                  <a:gd name="connsiteX22" fmla="*/ 50081 w 415243"/>
                  <a:gd name="connsiteY22" fmla="*/ 391421 h 644460"/>
                  <a:gd name="connsiteX23" fmla="*/ 51399 w 415243"/>
                  <a:gd name="connsiteY23" fmla="*/ 386149 h 644460"/>
                  <a:gd name="connsiteX24" fmla="*/ 51399 w 415243"/>
                  <a:gd name="connsiteY24" fmla="*/ 383513 h 644460"/>
                  <a:gd name="connsiteX25" fmla="*/ 52717 w 415243"/>
                  <a:gd name="connsiteY25" fmla="*/ 380877 h 644460"/>
                  <a:gd name="connsiteX26" fmla="*/ 54035 w 415243"/>
                  <a:gd name="connsiteY26" fmla="*/ 376923 h 644460"/>
                  <a:gd name="connsiteX27" fmla="*/ 54035 w 415243"/>
                  <a:gd name="connsiteY27" fmla="*/ 374288 h 644460"/>
                  <a:gd name="connsiteX28" fmla="*/ 55353 w 415243"/>
                  <a:gd name="connsiteY28" fmla="*/ 366380 h 644460"/>
                  <a:gd name="connsiteX29" fmla="*/ 56671 w 415243"/>
                  <a:gd name="connsiteY29" fmla="*/ 363744 h 644460"/>
                  <a:gd name="connsiteX30" fmla="*/ 57989 w 415243"/>
                  <a:gd name="connsiteY30" fmla="*/ 362426 h 644460"/>
                  <a:gd name="connsiteX31" fmla="*/ 59306 w 415243"/>
                  <a:gd name="connsiteY31" fmla="*/ 359790 h 644460"/>
                  <a:gd name="connsiteX32" fmla="*/ 60625 w 415243"/>
                  <a:gd name="connsiteY32" fmla="*/ 357154 h 644460"/>
                  <a:gd name="connsiteX33" fmla="*/ 63260 w 415243"/>
                  <a:gd name="connsiteY33" fmla="*/ 347930 h 644460"/>
                  <a:gd name="connsiteX34" fmla="*/ 81711 w 415243"/>
                  <a:gd name="connsiteY34" fmla="*/ 324206 h 644460"/>
                  <a:gd name="connsiteX35" fmla="*/ 83029 w 415243"/>
                  <a:gd name="connsiteY35" fmla="*/ 322889 h 644460"/>
                  <a:gd name="connsiteX36" fmla="*/ 89619 w 415243"/>
                  <a:gd name="connsiteY36" fmla="*/ 316299 h 644460"/>
                  <a:gd name="connsiteX37" fmla="*/ 81711 w 415243"/>
                  <a:gd name="connsiteY37" fmla="*/ 299167 h 644460"/>
                  <a:gd name="connsiteX38" fmla="*/ 77757 w 415243"/>
                  <a:gd name="connsiteY38" fmla="*/ 293895 h 644460"/>
                  <a:gd name="connsiteX39" fmla="*/ 69850 w 415243"/>
                  <a:gd name="connsiteY39" fmla="*/ 270172 h 644460"/>
                  <a:gd name="connsiteX40" fmla="*/ 73804 w 415243"/>
                  <a:gd name="connsiteY40" fmla="*/ 254357 h 644460"/>
                  <a:gd name="connsiteX41" fmla="*/ 76440 w 415243"/>
                  <a:gd name="connsiteY41" fmla="*/ 249086 h 644460"/>
                  <a:gd name="connsiteX42" fmla="*/ 79075 w 415243"/>
                  <a:gd name="connsiteY42" fmla="*/ 238542 h 644460"/>
                  <a:gd name="connsiteX43" fmla="*/ 83029 w 415243"/>
                  <a:gd name="connsiteY43" fmla="*/ 226681 h 644460"/>
                  <a:gd name="connsiteX44" fmla="*/ 88300 w 415243"/>
                  <a:gd name="connsiteY44" fmla="*/ 213502 h 644460"/>
                  <a:gd name="connsiteX45" fmla="*/ 92254 w 415243"/>
                  <a:gd name="connsiteY45" fmla="*/ 205594 h 644460"/>
                  <a:gd name="connsiteX46" fmla="*/ 93572 w 415243"/>
                  <a:gd name="connsiteY46" fmla="*/ 201641 h 644460"/>
                  <a:gd name="connsiteX47" fmla="*/ 92254 w 415243"/>
                  <a:gd name="connsiteY47" fmla="*/ 199005 h 644460"/>
                  <a:gd name="connsiteX48" fmla="*/ 94890 w 415243"/>
                  <a:gd name="connsiteY48" fmla="*/ 196369 h 644460"/>
                  <a:gd name="connsiteX49" fmla="*/ 108069 w 415243"/>
                  <a:gd name="connsiteY49" fmla="*/ 172646 h 644460"/>
                  <a:gd name="connsiteX50" fmla="*/ 89619 w 415243"/>
                  <a:gd name="connsiteY50" fmla="*/ 152878 h 644460"/>
                  <a:gd name="connsiteX51" fmla="*/ 86983 w 415243"/>
                  <a:gd name="connsiteY51" fmla="*/ 151560 h 644460"/>
                  <a:gd name="connsiteX52" fmla="*/ 61942 w 415243"/>
                  <a:gd name="connsiteY52" fmla="*/ 131791 h 644460"/>
                  <a:gd name="connsiteX53" fmla="*/ 60625 w 415243"/>
                  <a:gd name="connsiteY53" fmla="*/ 101480 h 644460"/>
                  <a:gd name="connsiteX54" fmla="*/ 60625 w 415243"/>
                  <a:gd name="connsiteY54" fmla="*/ 85664 h 644460"/>
                  <a:gd name="connsiteX55" fmla="*/ 46127 w 415243"/>
                  <a:gd name="connsiteY55" fmla="*/ 61942 h 644460"/>
                  <a:gd name="connsiteX56" fmla="*/ 40856 w 415243"/>
                  <a:gd name="connsiteY56" fmla="*/ 61942 h 644460"/>
                  <a:gd name="connsiteX57" fmla="*/ 18451 w 415243"/>
                  <a:gd name="connsiteY57" fmla="*/ 65896 h 644460"/>
                  <a:gd name="connsiteX58" fmla="*/ 13179 w 415243"/>
                  <a:gd name="connsiteY58" fmla="*/ 67213 h 644460"/>
                  <a:gd name="connsiteX59" fmla="*/ 0 w 415243"/>
                  <a:gd name="connsiteY59" fmla="*/ 71168 h 644460"/>
                  <a:gd name="connsiteX60" fmla="*/ 10544 w 415243"/>
                  <a:gd name="connsiteY60" fmla="*/ 61942 h 644460"/>
                  <a:gd name="connsiteX61" fmla="*/ 31630 w 415243"/>
                  <a:gd name="connsiteY61" fmla="*/ 43491 h 644460"/>
                  <a:gd name="connsiteX62" fmla="*/ 72485 w 415243"/>
                  <a:gd name="connsiteY62" fmla="*/ 23722 h 644460"/>
                  <a:gd name="connsiteX63" fmla="*/ 73804 w 415243"/>
                  <a:gd name="connsiteY63" fmla="*/ 22405 h 644460"/>
                  <a:gd name="connsiteX64" fmla="*/ 89619 w 415243"/>
                  <a:gd name="connsiteY64" fmla="*/ 19769 h 644460"/>
                  <a:gd name="connsiteX65" fmla="*/ 98844 w 415243"/>
                  <a:gd name="connsiteY65" fmla="*/ 18451 h 644460"/>
                  <a:gd name="connsiteX66" fmla="*/ 110705 w 415243"/>
                  <a:gd name="connsiteY66" fmla="*/ 11862 h 644460"/>
                  <a:gd name="connsiteX67" fmla="*/ 115977 w 415243"/>
                  <a:gd name="connsiteY67" fmla="*/ 7907 h 644460"/>
                  <a:gd name="connsiteX68" fmla="*/ 134427 w 415243"/>
                  <a:gd name="connsiteY68" fmla="*/ 0 h 644460"/>
                  <a:gd name="connsiteX69" fmla="*/ 138381 w 415243"/>
                  <a:gd name="connsiteY69" fmla="*/ 0 h 644460"/>
                  <a:gd name="connsiteX70" fmla="*/ 154196 w 415243"/>
                  <a:gd name="connsiteY70" fmla="*/ 9226 h 644460"/>
                  <a:gd name="connsiteX71" fmla="*/ 156832 w 415243"/>
                  <a:gd name="connsiteY71" fmla="*/ 11862 h 644460"/>
                  <a:gd name="connsiteX72" fmla="*/ 160786 w 415243"/>
                  <a:gd name="connsiteY72" fmla="*/ 15815 h 644460"/>
                  <a:gd name="connsiteX73" fmla="*/ 168694 w 415243"/>
                  <a:gd name="connsiteY73" fmla="*/ 22405 h 644460"/>
                  <a:gd name="connsiteX74" fmla="*/ 170011 w 415243"/>
                  <a:gd name="connsiteY74" fmla="*/ 22405 h 644460"/>
                  <a:gd name="connsiteX75" fmla="*/ 173965 w 415243"/>
                  <a:gd name="connsiteY75" fmla="*/ 21086 h 644460"/>
                  <a:gd name="connsiteX76" fmla="*/ 177918 w 415243"/>
                  <a:gd name="connsiteY76" fmla="*/ 19769 h 644460"/>
                  <a:gd name="connsiteX77" fmla="*/ 183190 w 415243"/>
                  <a:gd name="connsiteY77" fmla="*/ 18451 h 644460"/>
                  <a:gd name="connsiteX78" fmla="*/ 189780 w 415243"/>
                  <a:gd name="connsiteY78" fmla="*/ 15815 h 644460"/>
                  <a:gd name="connsiteX79" fmla="*/ 193733 w 415243"/>
                  <a:gd name="connsiteY79" fmla="*/ 13179 h 644460"/>
                  <a:gd name="connsiteX80" fmla="*/ 197687 w 415243"/>
                  <a:gd name="connsiteY80" fmla="*/ 10543 h 644460"/>
                  <a:gd name="connsiteX81" fmla="*/ 199005 w 415243"/>
                  <a:gd name="connsiteY81" fmla="*/ 14497 h 644460"/>
                  <a:gd name="connsiteX82" fmla="*/ 202959 w 415243"/>
                  <a:gd name="connsiteY82" fmla="*/ 22405 h 644460"/>
                  <a:gd name="connsiteX83" fmla="*/ 221410 w 415243"/>
                  <a:gd name="connsiteY83" fmla="*/ 43491 h 644460"/>
                  <a:gd name="connsiteX84" fmla="*/ 228000 w 415243"/>
                  <a:gd name="connsiteY84" fmla="*/ 51399 h 644460"/>
                  <a:gd name="connsiteX85" fmla="*/ 233271 w 415243"/>
                  <a:gd name="connsiteY85" fmla="*/ 60624 h 644460"/>
                  <a:gd name="connsiteX86" fmla="*/ 237224 w 415243"/>
                  <a:gd name="connsiteY86" fmla="*/ 67213 h 644460"/>
                  <a:gd name="connsiteX87" fmla="*/ 241179 w 415243"/>
                  <a:gd name="connsiteY87" fmla="*/ 71168 h 644460"/>
                  <a:gd name="connsiteX88" fmla="*/ 249086 w 415243"/>
                  <a:gd name="connsiteY88" fmla="*/ 83028 h 644460"/>
                  <a:gd name="connsiteX89" fmla="*/ 250404 w 415243"/>
                  <a:gd name="connsiteY89" fmla="*/ 102797 h 644460"/>
                  <a:gd name="connsiteX90" fmla="*/ 251722 w 415243"/>
                  <a:gd name="connsiteY90" fmla="*/ 122566 h 644460"/>
                  <a:gd name="connsiteX91" fmla="*/ 259629 w 415243"/>
                  <a:gd name="connsiteY91" fmla="*/ 141017 h 644460"/>
                  <a:gd name="connsiteX92" fmla="*/ 263583 w 415243"/>
                  <a:gd name="connsiteY92" fmla="*/ 146288 h 644460"/>
                  <a:gd name="connsiteX93" fmla="*/ 270172 w 415243"/>
                  <a:gd name="connsiteY93" fmla="*/ 154196 h 644460"/>
                  <a:gd name="connsiteX94" fmla="*/ 272808 w 415243"/>
                  <a:gd name="connsiteY94" fmla="*/ 155514 h 644460"/>
                  <a:gd name="connsiteX95" fmla="*/ 274127 w 415243"/>
                  <a:gd name="connsiteY95" fmla="*/ 158150 h 644460"/>
                  <a:gd name="connsiteX96" fmla="*/ 284670 w 415243"/>
                  <a:gd name="connsiteY96" fmla="*/ 187144 h 644460"/>
                  <a:gd name="connsiteX97" fmla="*/ 287306 w 415243"/>
                  <a:gd name="connsiteY97" fmla="*/ 202959 h 644460"/>
                  <a:gd name="connsiteX98" fmla="*/ 320254 w 415243"/>
                  <a:gd name="connsiteY98" fmla="*/ 230635 h 644460"/>
                  <a:gd name="connsiteX99" fmla="*/ 336068 w 415243"/>
                  <a:gd name="connsiteY99" fmla="*/ 231952 h 644460"/>
                  <a:gd name="connsiteX100" fmla="*/ 342658 w 415243"/>
                  <a:gd name="connsiteY100" fmla="*/ 231952 h 644460"/>
                  <a:gd name="connsiteX101" fmla="*/ 346612 w 415243"/>
                  <a:gd name="connsiteY101" fmla="*/ 231952 h 644460"/>
                  <a:gd name="connsiteX102" fmla="*/ 354519 w 415243"/>
                  <a:gd name="connsiteY102" fmla="*/ 230635 h 644460"/>
                  <a:gd name="connsiteX103" fmla="*/ 363745 w 415243"/>
                  <a:gd name="connsiteY103" fmla="*/ 229317 h 644460"/>
                  <a:gd name="connsiteX104" fmla="*/ 374288 w 415243"/>
                  <a:gd name="connsiteY104" fmla="*/ 233271 h 644460"/>
                  <a:gd name="connsiteX105" fmla="*/ 384831 w 415243"/>
                  <a:gd name="connsiteY105" fmla="*/ 255676 h 644460"/>
                  <a:gd name="connsiteX106" fmla="*/ 390103 w 415243"/>
                  <a:gd name="connsiteY106" fmla="*/ 284669 h 644460"/>
                  <a:gd name="connsiteX107" fmla="*/ 390103 w 415243"/>
                  <a:gd name="connsiteY107" fmla="*/ 299167 h 644460"/>
                  <a:gd name="connsiteX108" fmla="*/ 390103 w 415243"/>
                  <a:gd name="connsiteY108" fmla="*/ 312346 h 644460"/>
                  <a:gd name="connsiteX109" fmla="*/ 390103 w 415243"/>
                  <a:gd name="connsiteY109" fmla="*/ 313663 h 644460"/>
                  <a:gd name="connsiteX110" fmla="*/ 388785 w 415243"/>
                  <a:gd name="connsiteY110" fmla="*/ 314982 h 644460"/>
                  <a:gd name="connsiteX111" fmla="*/ 372970 w 415243"/>
                  <a:gd name="connsiteY111" fmla="*/ 347930 h 644460"/>
                  <a:gd name="connsiteX112" fmla="*/ 391421 w 415243"/>
                  <a:gd name="connsiteY112" fmla="*/ 392738 h 644460"/>
                  <a:gd name="connsiteX113" fmla="*/ 392739 w 415243"/>
                  <a:gd name="connsiteY113" fmla="*/ 394056 h 644460"/>
                  <a:gd name="connsiteX114" fmla="*/ 415143 w 415243"/>
                  <a:gd name="connsiteY114" fmla="*/ 437547 h 644460"/>
                  <a:gd name="connsiteX115" fmla="*/ 390103 w 415243"/>
                  <a:gd name="connsiteY115" fmla="*/ 488946 h 644460"/>
                  <a:gd name="connsiteX116" fmla="*/ 384831 w 415243"/>
                  <a:gd name="connsiteY116" fmla="*/ 495535 h 644460"/>
                  <a:gd name="connsiteX117" fmla="*/ 369016 w 415243"/>
                  <a:gd name="connsiteY117" fmla="*/ 520576 h 644460"/>
                  <a:gd name="connsiteX118" fmla="*/ 367698 w 415243"/>
                  <a:gd name="connsiteY118" fmla="*/ 550888 h 644460"/>
                  <a:gd name="connsiteX119" fmla="*/ 367698 w 415243"/>
                  <a:gd name="connsiteY119" fmla="*/ 561431 h 644460"/>
                  <a:gd name="connsiteX120" fmla="*/ 366381 w 415243"/>
                  <a:gd name="connsiteY120" fmla="*/ 590425 h 644460"/>
                  <a:gd name="connsiteX121" fmla="*/ 366381 w 415243"/>
                  <a:gd name="connsiteY121" fmla="*/ 595697 h 644460"/>
                  <a:gd name="connsiteX122" fmla="*/ 362426 w 415243"/>
                  <a:gd name="connsiteY122" fmla="*/ 594379 h 644460"/>
                  <a:gd name="connsiteX123" fmla="*/ 346612 w 415243"/>
                  <a:gd name="connsiteY123" fmla="*/ 590425 h 644460"/>
                  <a:gd name="connsiteX124" fmla="*/ 326843 w 415243"/>
                  <a:gd name="connsiteY124" fmla="*/ 589108 h 644460"/>
                  <a:gd name="connsiteX125" fmla="*/ 303120 w 415243"/>
                  <a:gd name="connsiteY125" fmla="*/ 590425 h 644460"/>
                  <a:gd name="connsiteX126" fmla="*/ 279398 w 415243"/>
                  <a:gd name="connsiteY126" fmla="*/ 591744 h 644460"/>
                  <a:gd name="connsiteX127" fmla="*/ 266219 w 415243"/>
                  <a:gd name="connsiteY127" fmla="*/ 591744 h 644460"/>
                  <a:gd name="connsiteX128" fmla="*/ 260948 w 415243"/>
                  <a:gd name="connsiteY128" fmla="*/ 591744 h 644460"/>
                  <a:gd name="connsiteX129" fmla="*/ 235907 w 415243"/>
                  <a:gd name="connsiteY129" fmla="*/ 590425 h 644460"/>
                  <a:gd name="connsiteX130" fmla="*/ 196369 w 415243"/>
                  <a:gd name="connsiteY130" fmla="*/ 600968 h 644460"/>
                  <a:gd name="connsiteX131" fmla="*/ 171329 w 415243"/>
                  <a:gd name="connsiteY131" fmla="*/ 626009 h 644460"/>
                  <a:gd name="connsiteX132" fmla="*/ 171329 w 415243"/>
                  <a:gd name="connsiteY132" fmla="*/ 627327 h 644460"/>
                  <a:gd name="connsiteX133" fmla="*/ 164739 w 415243"/>
                  <a:gd name="connsiteY133" fmla="*/ 635235 h 644460"/>
                  <a:gd name="connsiteX134" fmla="*/ 156832 w 415243"/>
                  <a:gd name="connsiteY134" fmla="*/ 644460 h 644460"/>
                  <a:gd name="connsiteX135" fmla="*/ 156832 w 415243"/>
                  <a:gd name="connsiteY135" fmla="*/ 629963 h 6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15243" h="644460">
                    <a:moveTo>
                      <a:pt x="156832" y="629963"/>
                    </a:moveTo>
                    <a:cubicBezTo>
                      <a:pt x="158150" y="624691"/>
                      <a:pt x="159468" y="618102"/>
                      <a:pt x="159468" y="612830"/>
                    </a:cubicBezTo>
                    <a:cubicBezTo>
                      <a:pt x="162104" y="598333"/>
                      <a:pt x="160786" y="586472"/>
                      <a:pt x="150242" y="575928"/>
                    </a:cubicBezTo>
                    <a:cubicBezTo>
                      <a:pt x="139699" y="565385"/>
                      <a:pt x="127838" y="556160"/>
                      <a:pt x="115977" y="548252"/>
                    </a:cubicBezTo>
                    <a:cubicBezTo>
                      <a:pt x="113341" y="546934"/>
                      <a:pt x="112023" y="545617"/>
                      <a:pt x="110705" y="545617"/>
                    </a:cubicBezTo>
                    <a:lnTo>
                      <a:pt x="108069" y="544298"/>
                    </a:lnTo>
                    <a:cubicBezTo>
                      <a:pt x="108069" y="544298"/>
                      <a:pt x="109387" y="536391"/>
                      <a:pt x="110705" y="535073"/>
                    </a:cubicBezTo>
                    <a:cubicBezTo>
                      <a:pt x="112023" y="528483"/>
                      <a:pt x="110705" y="523212"/>
                      <a:pt x="109387" y="516622"/>
                    </a:cubicBezTo>
                    <a:cubicBezTo>
                      <a:pt x="108069" y="510033"/>
                      <a:pt x="108069" y="504761"/>
                      <a:pt x="108069" y="498171"/>
                    </a:cubicBezTo>
                    <a:cubicBezTo>
                      <a:pt x="108069" y="490264"/>
                      <a:pt x="108069" y="481038"/>
                      <a:pt x="104115" y="474449"/>
                    </a:cubicBezTo>
                    <a:cubicBezTo>
                      <a:pt x="101480" y="469177"/>
                      <a:pt x="98844" y="466542"/>
                      <a:pt x="94890" y="462587"/>
                    </a:cubicBezTo>
                    <a:lnTo>
                      <a:pt x="93572" y="461270"/>
                    </a:lnTo>
                    <a:cubicBezTo>
                      <a:pt x="89619" y="458634"/>
                      <a:pt x="85664" y="454680"/>
                      <a:pt x="83029" y="449408"/>
                    </a:cubicBezTo>
                    <a:cubicBezTo>
                      <a:pt x="83029" y="448091"/>
                      <a:pt x="81711" y="446773"/>
                      <a:pt x="81711" y="445455"/>
                    </a:cubicBezTo>
                    <a:cubicBezTo>
                      <a:pt x="79075" y="437547"/>
                      <a:pt x="76440" y="429640"/>
                      <a:pt x="69850" y="424368"/>
                    </a:cubicBezTo>
                    <a:cubicBezTo>
                      <a:pt x="67214" y="421732"/>
                      <a:pt x="63260" y="420415"/>
                      <a:pt x="60625" y="419096"/>
                    </a:cubicBezTo>
                    <a:cubicBezTo>
                      <a:pt x="59306" y="419096"/>
                      <a:pt x="57989" y="417779"/>
                      <a:pt x="56671" y="416460"/>
                    </a:cubicBezTo>
                    <a:lnTo>
                      <a:pt x="44809" y="411189"/>
                    </a:lnTo>
                    <a:lnTo>
                      <a:pt x="44809" y="408553"/>
                    </a:lnTo>
                    <a:cubicBezTo>
                      <a:pt x="44809" y="405917"/>
                      <a:pt x="46127" y="403281"/>
                      <a:pt x="46127" y="401964"/>
                    </a:cubicBezTo>
                    <a:lnTo>
                      <a:pt x="46127" y="399328"/>
                    </a:lnTo>
                    <a:cubicBezTo>
                      <a:pt x="46127" y="396692"/>
                      <a:pt x="47445" y="395374"/>
                      <a:pt x="48763" y="394056"/>
                    </a:cubicBezTo>
                    <a:cubicBezTo>
                      <a:pt x="48763" y="392738"/>
                      <a:pt x="50081" y="392738"/>
                      <a:pt x="50081" y="391421"/>
                    </a:cubicBezTo>
                    <a:cubicBezTo>
                      <a:pt x="51399" y="390102"/>
                      <a:pt x="51399" y="388785"/>
                      <a:pt x="51399" y="386149"/>
                    </a:cubicBezTo>
                    <a:cubicBezTo>
                      <a:pt x="51399" y="384831"/>
                      <a:pt x="51399" y="384831"/>
                      <a:pt x="51399" y="383513"/>
                    </a:cubicBezTo>
                    <a:cubicBezTo>
                      <a:pt x="51399" y="382195"/>
                      <a:pt x="51399" y="380877"/>
                      <a:pt x="52717" y="380877"/>
                    </a:cubicBezTo>
                    <a:cubicBezTo>
                      <a:pt x="52717" y="379559"/>
                      <a:pt x="54035" y="378241"/>
                      <a:pt x="54035" y="376923"/>
                    </a:cubicBezTo>
                    <a:cubicBezTo>
                      <a:pt x="54035" y="375605"/>
                      <a:pt x="54035" y="374288"/>
                      <a:pt x="54035" y="374288"/>
                    </a:cubicBezTo>
                    <a:cubicBezTo>
                      <a:pt x="54035" y="371652"/>
                      <a:pt x="54035" y="369016"/>
                      <a:pt x="55353" y="366380"/>
                    </a:cubicBezTo>
                    <a:cubicBezTo>
                      <a:pt x="55353" y="365062"/>
                      <a:pt x="56671" y="363744"/>
                      <a:pt x="56671" y="363744"/>
                    </a:cubicBezTo>
                    <a:cubicBezTo>
                      <a:pt x="56671" y="363744"/>
                      <a:pt x="56671" y="362426"/>
                      <a:pt x="57989" y="362426"/>
                    </a:cubicBezTo>
                    <a:cubicBezTo>
                      <a:pt x="57989" y="361109"/>
                      <a:pt x="57989" y="361109"/>
                      <a:pt x="59306" y="359790"/>
                    </a:cubicBezTo>
                    <a:cubicBezTo>
                      <a:pt x="59306" y="358473"/>
                      <a:pt x="59306" y="358473"/>
                      <a:pt x="60625" y="357154"/>
                    </a:cubicBezTo>
                    <a:cubicBezTo>
                      <a:pt x="61942" y="354519"/>
                      <a:pt x="61942" y="351883"/>
                      <a:pt x="63260" y="347930"/>
                    </a:cubicBezTo>
                    <a:cubicBezTo>
                      <a:pt x="65896" y="337386"/>
                      <a:pt x="71168" y="329478"/>
                      <a:pt x="81711" y="324206"/>
                    </a:cubicBezTo>
                    <a:lnTo>
                      <a:pt x="83029" y="322889"/>
                    </a:lnTo>
                    <a:cubicBezTo>
                      <a:pt x="88300" y="320253"/>
                      <a:pt x="90936" y="318935"/>
                      <a:pt x="89619" y="316299"/>
                    </a:cubicBezTo>
                    <a:cubicBezTo>
                      <a:pt x="89619" y="311027"/>
                      <a:pt x="85664" y="304438"/>
                      <a:pt x="81711" y="299167"/>
                    </a:cubicBezTo>
                    <a:cubicBezTo>
                      <a:pt x="80393" y="297848"/>
                      <a:pt x="79075" y="295213"/>
                      <a:pt x="77757" y="293895"/>
                    </a:cubicBezTo>
                    <a:cubicBezTo>
                      <a:pt x="72485" y="285987"/>
                      <a:pt x="68532" y="279398"/>
                      <a:pt x="69850" y="270172"/>
                    </a:cubicBezTo>
                    <a:cubicBezTo>
                      <a:pt x="69850" y="264900"/>
                      <a:pt x="72485" y="259629"/>
                      <a:pt x="73804" y="254357"/>
                    </a:cubicBezTo>
                    <a:cubicBezTo>
                      <a:pt x="75121" y="253040"/>
                      <a:pt x="75121" y="250404"/>
                      <a:pt x="76440" y="249086"/>
                    </a:cubicBezTo>
                    <a:cubicBezTo>
                      <a:pt x="77757" y="245132"/>
                      <a:pt x="79075" y="242496"/>
                      <a:pt x="79075" y="238542"/>
                    </a:cubicBezTo>
                    <a:cubicBezTo>
                      <a:pt x="80393" y="234588"/>
                      <a:pt x="81711" y="230635"/>
                      <a:pt x="83029" y="226681"/>
                    </a:cubicBezTo>
                    <a:cubicBezTo>
                      <a:pt x="84347" y="222728"/>
                      <a:pt x="86983" y="217456"/>
                      <a:pt x="88300" y="213502"/>
                    </a:cubicBezTo>
                    <a:cubicBezTo>
                      <a:pt x="89619" y="210866"/>
                      <a:pt x="90936" y="208230"/>
                      <a:pt x="92254" y="205594"/>
                    </a:cubicBezTo>
                    <a:cubicBezTo>
                      <a:pt x="93572" y="202959"/>
                      <a:pt x="93572" y="201641"/>
                      <a:pt x="93572" y="201641"/>
                    </a:cubicBezTo>
                    <a:lnTo>
                      <a:pt x="92254" y="199005"/>
                    </a:lnTo>
                    <a:lnTo>
                      <a:pt x="94890" y="196369"/>
                    </a:lnTo>
                    <a:cubicBezTo>
                      <a:pt x="102798" y="188461"/>
                      <a:pt x="108069" y="180554"/>
                      <a:pt x="108069" y="172646"/>
                    </a:cubicBezTo>
                    <a:cubicBezTo>
                      <a:pt x="108069" y="164739"/>
                      <a:pt x="102798" y="158150"/>
                      <a:pt x="89619" y="152878"/>
                    </a:cubicBezTo>
                    <a:lnTo>
                      <a:pt x="86983" y="151560"/>
                    </a:lnTo>
                    <a:cubicBezTo>
                      <a:pt x="77757" y="147606"/>
                      <a:pt x="65896" y="143653"/>
                      <a:pt x="61942" y="131791"/>
                    </a:cubicBezTo>
                    <a:cubicBezTo>
                      <a:pt x="59306" y="122566"/>
                      <a:pt x="59306" y="112023"/>
                      <a:pt x="60625" y="101480"/>
                    </a:cubicBezTo>
                    <a:cubicBezTo>
                      <a:pt x="60625" y="96208"/>
                      <a:pt x="61942" y="90936"/>
                      <a:pt x="60625" y="85664"/>
                    </a:cubicBezTo>
                    <a:cubicBezTo>
                      <a:pt x="59306" y="71168"/>
                      <a:pt x="55353" y="63260"/>
                      <a:pt x="46127" y="61942"/>
                    </a:cubicBezTo>
                    <a:cubicBezTo>
                      <a:pt x="44809" y="61942"/>
                      <a:pt x="43492" y="61942"/>
                      <a:pt x="40856" y="61942"/>
                    </a:cubicBezTo>
                    <a:cubicBezTo>
                      <a:pt x="34266" y="61942"/>
                      <a:pt x="26358" y="64578"/>
                      <a:pt x="18451" y="65896"/>
                    </a:cubicBezTo>
                    <a:lnTo>
                      <a:pt x="13179" y="67213"/>
                    </a:lnTo>
                    <a:lnTo>
                      <a:pt x="0" y="71168"/>
                    </a:lnTo>
                    <a:lnTo>
                      <a:pt x="10544" y="61942"/>
                    </a:lnTo>
                    <a:cubicBezTo>
                      <a:pt x="17134" y="55353"/>
                      <a:pt x="25041" y="48763"/>
                      <a:pt x="31630" y="43491"/>
                    </a:cubicBezTo>
                    <a:cubicBezTo>
                      <a:pt x="43492" y="35584"/>
                      <a:pt x="59306" y="28994"/>
                      <a:pt x="72485" y="23722"/>
                    </a:cubicBezTo>
                    <a:lnTo>
                      <a:pt x="73804" y="22405"/>
                    </a:lnTo>
                    <a:cubicBezTo>
                      <a:pt x="79075" y="19769"/>
                      <a:pt x="84347" y="19769"/>
                      <a:pt x="89619" y="19769"/>
                    </a:cubicBezTo>
                    <a:cubicBezTo>
                      <a:pt x="92254" y="19769"/>
                      <a:pt x="94890" y="19769"/>
                      <a:pt x="98844" y="18451"/>
                    </a:cubicBezTo>
                    <a:cubicBezTo>
                      <a:pt x="104115" y="17133"/>
                      <a:pt x="106751" y="15815"/>
                      <a:pt x="110705" y="11862"/>
                    </a:cubicBezTo>
                    <a:cubicBezTo>
                      <a:pt x="112023" y="10543"/>
                      <a:pt x="113341" y="9226"/>
                      <a:pt x="115977" y="7907"/>
                    </a:cubicBezTo>
                    <a:cubicBezTo>
                      <a:pt x="121248" y="3954"/>
                      <a:pt x="127838" y="0"/>
                      <a:pt x="134427" y="0"/>
                    </a:cubicBezTo>
                    <a:cubicBezTo>
                      <a:pt x="135746" y="0"/>
                      <a:pt x="137063" y="0"/>
                      <a:pt x="138381" y="0"/>
                    </a:cubicBezTo>
                    <a:cubicBezTo>
                      <a:pt x="144971" y="1318"/>
                      <a:pt x="148925" y="5272"/>
                      <a:pt x="154196" y="9226"/>
                    </a:cubicBezTo>
                    <a:cubicBezTo>
                      <a:pt x="155514" y="10543"/>
                      <a:pt x="155514" y="10543"/>
                      <a:pt x="156832" y="11862"/>
                    </a:cubicBezTo>
                    <a:cubicBezTo>
                      <a:pt x="158150" y="13179"/>
                      <a:pt x="159468" y="14497"/>
                      <a:pt x="160786" y="15815"/>
                    </a:cubicBezTo>
                    <a:cubicBezTo>
                      <a:pt x="163422" y="18451"/>
                      <a:pt x="166058" y="21086"/>
                      <a:pt x="168694" y="22405"/>
                    </a:cubicBezTo>
                    <a:cubicBezTo>
                      <a:pt x="168694" y="22405"/>
                      <a:pt x="170011" y="22405"/>
                      <a:pt x="170011" y="22405"/>
                    </a:cubicBezTo>
                    <a:cubicBezTo>
                      <a:pt x="171329" y="22405"/>
                      <a:pt x="171329" y="22405"/>
                      <a:pt x="173965" y="21086"/>
                    </a:cubicBezTo>
                    <a:cubicBezTo>
                      <a:pt x="175283" y="21086"/>
                      <a:pt x="176601" y="19769"/>
                      <a:pt x="177918" y="19769"/>
                    </a:cubicBezTo>
                    <a:cubicBezTo>
                      <a:pt x="179237" y="19769"/>
                      <a:pt x="180554" y="18451"/>
                      <a:pt x="183190" y="18451"/>
                    </a:cubicBezTo>
                    <a:cubicBezTo>
                      <a:pt x="185826" y="18451"/>
                      <a:pt x="187144" y="18451"/>
                      <a:pt x="189780" y="15815"/>
                    </a:cubicBezTo>
                    <a:cubicBezTo>
                      <a:pt x="191097" y="14497"/>
                      <a:pt x="192416" y="14497"/>
                      <a:pt x="193733" y="13179"/>
                    </a:cubicBezTo>
                    <a:lnTo>
                      <a:pt x="197687" y="10543"/>
                    </a:lnTo>
                    <a:lnTo>
                      <a:pt x="199005" y="14497"/>
                    </a:lnTo>
                    <a:cubicBezTo>
                      <a:pt x="200323" y="17133"/>
                      <a:pt x="201641" y="19769"/>
                      <a:pt x="202959" y="22405"/>
                    </a:cubicBezTo>
                    <a:cubicBezTo>
                      <a:pt x="209549" y="28994"/>
                      <a:pt x="216138" y="36901"/>
                      <a:pt x="221410" y="43491"/>
                    </a:cubicBezTo>
                    <a:cubicBezTo>
                      <a:pt x="224045" y="46127"/>
                      <a:pt x="226681" y="48763"/>
                      <a:pt x="228000" y="51399"/>
                    </a:cubicBezTo>
                    <a:cubicBezTo>
                      <a:pt x="230635" y="54034"/>
                      <a:pt x="231953" y="56670"/>
                      <a:pt x="233271" y="60624"/>
                    </a:cubicBezTo>
                    <a:cubicBezTo>
                      <a:pt x="234589" y="63260"/>
                      <a:pt x="235907" y="64578"/>
                      <a:pt x="237224" y="67213"/>
                    </a:cubicBezTo>
                    <a:cubicBezTo>
                      <a:pt x="238543" y="68532"/>
                      <a:pt x="239860" y="69849"/>
                      <a:pt x="241179" y="71168"/>
                    </a:cubicBezTo>
                    <a:cubicBezTo>
                      <a:pt x="245132" y="75121"/>
                      <a:pt x="247768" y="79075"/>
                      <a:pt x="249086" y="83028"/>
                    </a:cubicBezTo>
                    <a:cubicBezTo>
                      <a:pt x="250404" y="89618"/>
                      <a:pt x="250404" y="96208"/>
                      <a:pt x="250404" y="102797"/>
                    </a:cubicBezTo>
                    <a:cubicBezTo>
                      <a:pt x="250404" y="109387"/>
                      <a:pt x="250404" y="115976"/>
                      <a:pt x="251722" y="122566"/>
                    </a:cubicBezTo>
                    <a:cubicBezTo>
                      <a:pt x="253040" y="129155"/>
                      <a:pt x="255676" y="134427"/>
                      <a:pt x="259629" y="141017"/>
                    </a:cubicBezTo>
                    <a:cubicBezTo>
                      <a:pt x="260948" y="142335"/>
                      <a:pt x="262265" y="144971"/>
                      <a:pt x="263583" y="146288"/>
                    </a:cubicBezTo>
                    <a:cubicBezTo>
                      <a:pt x="266219" y="148924"/>
                      <a:pt x="268855" y="151560"/>
                      <a:pt x="270172" y="154196"/>
                    </a:cubicBezTo>
                    <a:lnTo>
                      <a:pt x="272808" y="155514"/>
                    </a:lnTo>
                    <a:lnTo>
                      <a:pt x="274127" y="158150"/>
                    </a:lnTo>
                    <a:cubicBezTo>
                      <a:pt x="283351" y="164739"/>
                      <a:pt x="283351" y="176601"/>
                      <a:pt x="284670" y="187144"/>
                    </a:cubicBezTo>
                    <a:cubicBezTo>
                      <a:pt x="284670" y="193733"/>
                      <a:pt x="284670" y="199005"/>
                      <a:pt x="287306" y="202959"/>
                    </a:cubicBezTo>
                    <a:cubicBezTo>
                      <a:pt x="293895" y="218773"/>
                      <a:pt x="303120" y="226681"/>
                      <a:pt x="320254" y="230635"/>
                    </a:cubicBezTo>
                    <a:cubicBezTo>
                      <a:pt x="325525" y="231952"/>
                      <a:pt x="330797" y="231952"/>
                      <a:pt x="336068" y="231952"/>
                    </a:cubicBezTo>
                    <a:cubicBezTo>
                      <a:pt x="338704" y="231952"/>
                      <a:pt x="341340" y="231952"/>
                      <a:pt x="342658" y="231952"/>
                    </a:cubicBezTo>
                    <a:lnTo>
                      <a:pt x="346612" y="231952"/>
                    </a:lnTo>
                    <a:cubicBezTo>
                      <a:pt x="349247" y="231952"/>
                      <a:pt x="351883" y="231952"/>
                      <a:pt x="354519" y="230635"/>
                    </a:cubicBezTo>
                    <a:cubicBezTo>
                      <a:pt x="357155" y="230635"/>
                      <a:pt x="361109" y="229317"/>
                      <a:pt x="363745" y="229317"/>
                    </a:cubicBezTo>
                    <a:cubicBezTo>
                      <a:pt x="367698" y="229317"/>
                      <a:pt x="371652" y="230635"/>
                      <a:pt x="374288" y="233271"/>
                    </a:cubicBezTo>
                    <a:cubicBezTo>
                      <a:pt x="379560" y="237224"/>
                      <a:pt x="382195" y="247768"/>
                      <a:pt x="384831" y="255676"/>
                    </a:cubicBezTo>
                    <a:cubicBezTo>
                      <a:pt x="386149" y="264900"/>
                      <a:pt x="388785" y="274126"/>
                      <a:pt x="390103" y="284669"/>
                    </a:cubicBezTo>
                    <a:cubicBezTo>
                      <a:pt x="390103" y="289941"/>
                      <a:pt x="390103" y="293895"/>
                      <a:pt x="390103" y="299167"/>
                    </a:cubicBezTo>
                    <a:cubicBezTo>
                      <a:pt x="390103" y="303120"/>
                      <a:pt x="390103" y="308392"/>
                      <a:pt x="390103" y="312346"/>
                    </a:cubicBezTo>
                    <a:lnTo>
                      <a:pt x="390103" y="313663"/>
                    </a:lnTo>
                    <a:lnTo>
                      <a:pt x="388785" y="314982"/>
                    </a:lnTo>
                    <a:cubicBezTo>
                      <a:pt x="379560" y="321571"/>
                      <a:pt x="374288" y="337386"/>
                      <a:pt x="372970" y="347930"/>
                    </a:cubicBezTo>
                    <a:cubicBezTo>
                      <a:pt x="370334" y="363744"/>
                      <a:pt x="376924" y="378241"/>
                      <a:pt x="391421" y="392738"/>
                    </a:cubicBezTo>
                    <a:lnTo>
                      <a:pt x="392739" y="394056"/>
                    </a:lnTo>
                    <a:cubicBezTo>
                      <a:pt x="404600" y="405917"/>
                      <a:pt x="416461" y="419096"/>
                      <a:pt x="415143" y="437547"/>
                    </a:cubicBezTo>
                    <a:cubicBezTo>
                      <a:pt x="413825" y="457316"/>
                      <a:pt x="401964" y="474449"/>
                      <a:pt x="390103" y="488946"/>
                    </a:cubicBezTo>
                    <a:cubicBezTo>
                      <a:pt x="388785" y="491582"/>
                      <a:pt x="386149" y="492900"/>
                      <a:pt x="384831" y="495535"/>
                    </a:cubicBezTo>
                    <a:cubicBezTo>
                      <a:pt x="378241" y="503443"/>
                      <a:pt x="371652" y="511350"/>
                      <a:pt x="369016" y="520576"/>
                    </a:cubicBezTo>
                    <a:cubicBezTo>
                      <a:pt x="366381" y="529801"/>
                      <a:pt x="367698" y="540345"/>
                      <a:pt x="367698" y="550888"/>
                    </a:cubicBezTo>
                    <a:cubicBezTo>
                      <a:pt x="367698" y="554841"/>
                      <a:pt x="367698" y="557477"/>
                      <a:pt x="367698" y="561431"/>
                    </a:cubicBezTo>
                    <a:cubicBezTo>
                      <a:pt x="367698" y="570656"/>
                      <a:pt x="367698" y="579882"/>
                      <a:pt x="366381" y="590425"/>
                    </a:cubicBezTo>
                    <a:lnTo>
                      <a:pt x="366381" y="595697"/>
                    </a:lnTo>
                    <a:lnTo>
                      <a:pt x="362426" y="594379"/>
                    </a:lnTo>
                    <a:cubicBezTo>
                      <a:pt x="357155" y="591744"/>
                      <a:pt x="351883" y="590425"/>
                      <a:pt x="346612" y="590425"/>
                    </a:cubicBezTo>
                    <a:cubicBezTo>
                      <a:pt x="341340" y="589108"/>
                      <a:pt x="334750" y="589108"/>
                      <a:pt x="326843" y="589108"/>
                    </a:cubicBezTo>
                    <a:cubicBezTo>
                      <a:pt x="318935" y="589108"/>
                      <a:pt x="311028" y="589108"/>
                      <a:pt x="303120" y="590425"/>
                    </a:cubicBezTo>
                    <a:cubicBezTo>
                      <a:pt x="295213" y="590425"/>
                      <a:pt x="287306" y="591744"/>
                      <a:pt x="279398" y="591744"/>
                    </a:cubicBezTo>
                    <a:cubicBezTo>
                      <a:pt x="275444" y="591744"/>
                      <a:pt x="270172" y="591744"/>
                      <a:pt x="266219" y="591744"/>
                    </a:cubicBezTo>
                    <a:lnTo>
                      <a:pt x="260948" y="591744"/>
                    </a:lnTo>
                    <a:cubicBezTo>
                      <a:pt x="253040" y="590425"/>
                      <a:pt x="243814" y="590425"/>
                      <a:pt x="235907" y="590425"/>
                    </a:cubicBezTo>
                    <a:cubicBezTo>
                      <a:pt x="218774" y="590425"/>
                      <a:pt x="206913" y="593061"/>
                      <a:pt x="196369" y="600968"/>
                    </a:cubicBezTo>
                    <a:cubicBezTo>
                      <a:pt x="187144" y="607558"/>
                      <a:pt x="177918" y="616783"/>
                      <a:pt x="171329" y="626009"/>
                    </a:cubicBezTo>
                    <a:lnTo>
                      <a:pt x="171329" y="627327"/>
                    </a:lnTo>
                    <a:cubicBezTo>
                      <a:pt x="168694" y="629963"/>
                      <a:pt x="167375" y="632599"/>
                      <a:pt x="164739" y="635235"/>
                    </a:cubicBezTo>
                    <a:lnTo>
                      <a:pt x="156832" y="644460"/>
                    </a:lnTo>
                    <a:lnTo>
                      <a:pt x="156832" y="629963"/>
                    </a:lnTo>
                    <a:close/>
                  </a:path>
                </a:pathLst>
              </a:custGeom>
              <a:grpFill/>
              <a:ln w="6350" cap="flat">
                <a:solidFill>
                  <a:srgbClr val="94C33D"/>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EF77A47F-99EB-0ED1-401D-2A5B1E9FD56E}"/>
                  </a:ext>
                </a:extLst>
              </p:cNvPr>
              <p:cNvSpPr/>
              <p:nvPr/>
            </p:nvSpPr>
            <p:spPr>
              <a:xfrm>
                <a:off x="6508662" y="7636539"/>
                <a:ext cx="429730" cy="658244"/>
              </a:xfrm>
              <a:custGeom>
                <a:avLst/>
                <a:gdLst>
                  <a:gd name="connsiteX0" fmla="*/ 164739 w 429730"/>
                  <a:gd name="connsiteY0" fmla="*/ 658244 h 658244"/>
                  <a:gd name="connsiteX1" fmla="*/ 170010 w 429730"/>
                  <a:gd name="connsiteY1" fmla="*/ 629250 h 658244"/>
                  <a:gd name="connsiteX2" fmla="*/ 172646 w 429730"/>
                  <a:gd name="connsiteY2" fmla="*/ 612117 h 658244"/>
                  <a:gd name="connsiteX3" fmla="*/ 164739 w 429730"/>
                  <a:gd name="connsiteY3" fmla="*/ 579169 h 658244"/>
                  <a:gd name="connsiteX4" fmla="*/ 130473 w 429730"/>
                  <a:gd name="connsiteY4" fmla="*/ 552811 h 658244"/>
                  <a:gd name="connsiteX5" fmla="*/ 125202 w 429730"/>
                  <a:gd name="connsiteY5" fmla="*/ 550175 h 658244"/>
                  <a:gd name="connsiteX6" fmla="*/ 118612 w 429730"/>
                  <a:gd name="connsiteY6" fmla="*/ 547539 h 658244"/>
                  <a:gd name="connsiteX7" fmla="*/ 121248 w 429730"/>
                  <a:gd name="connsiteY7" fmla="*/ 534360 h 658244"/>
                  <a:gd name="connsiteX8" fmla="*/ 119930 w 429730"/>
                  <a:gd name="connsiteY8" fmla="*/ 517227 h 658244"/>
                  <a:gd name="connsiteX9" fmla="*/ 118612 w 429730"/>
                  <a:gd name="connsiteY9" fmla="*/ 498777 h 658244"/>
                  <a:gd name="connsiteX10" fmla="*/ 115976 w 429730"/>
                  <a:gd name="connsiteY10" fmla="*/ 476372 h 658244"/>
                  <a:gd name="connsiteX11" fmla="*/ 108069 w 429730"/>
                  <a:gd name="connsiteY11" fmla="*/ 467147 h 658244"/>
                  <a:gd name="connsiteX12" fmla="*/ 106751 w 429730"/>
                  <a:gd name="connsiteY12" fmla="*/ 465829 h 658244"/>
                  <a:gd name="connsiteX13" fmla="*/ 94890 w 429730"/>
                  <a:gd name="connsiteY13" fmla="*/ 452650 h 658244"/>
                  <a:gd name="connsiteX14" fmla="*/ 93572 w 429730"/>
                  <a:gd name="connsiteY14" fmla="*/ 450014 h 658244"/>
                  <a:gd name="connsiteX15" fmla="*/ 93572 w 429730"/>
                  <a:gd name="connsiteY15" fmla="*/ 448696 h 658244"/>
                  <a:gd name="connsiteX16" fmla="*/ 83028 w 429730"/>
                  <a:gd name="connsiteY16" fmla="*/ 430245 h 658244"/>
                  <a:gd name="connsiteX17" fmla="*/ 75121 w 429730"/>
                  <a:gd name="connsiteY17" fmla="*/ 426292 h 658244"/>
                  <a:gd name="connsiteX18" fmla="*/ 69849 w 429730"/>
                  <a:gd name="connsiteY18" fmla="*/ 423656 h 658244"/>
                  <a:gd name="connsiteX19" fmla="*/ 55353 w 429730"/>
                  <a:gd name="connsiteY19" fmla="*/ 417066 h 658244"/>
                  <a:gd name="connsiteX20" fmla="*/ 57988 w 429730"/>
                  <a:gd name="connsiteY20" fmla="*/ 401251 h 658244"/>
                  <a:gd name="connsiteX21" fmla="*/ 60624 w 429730"/>
                  <a:gd name="connsiteY21" fmla="*/ 394662 h 658244"/>
                  <a:gd name="connsiteX22" fmla="*/ 61942 w 429730"/>
                  <a:gd name="connsiteY22" fmla="*/ 392026 h 658244"/>
                  <a:gd name="connsiteX23" fmla="*/ 63260 w 429730"/>
                  <a:gd name="connsiteY23" fmla="*/ 389390 h 658244"/>
                  <a:gd name="connsiteX24" fmla="*/ 64577 w 429730"/>
                  <a:gd name="connsiteY24" fmla="*/ 386754 h 658244"/>
                  <a:gd name="connsiteX25" fmla="*/ 64577 w 429730"/>
                  <a:gd name="connsiteY25" fmla="*/ 384118 h 658244"/>
                  <a:gd name="connsiteX26" fmla="*/ 64577 w 429730"/>
                  <a:gd name="connsiteY26" fmla="*/ 382800 h 658244"/>
                  <a:gd name="connsiteX27" fmla="*/ 65896 w 429730"/>
                  <a:gd name="connsiteY27" fmla="*/ 378846 h 658244"/>
                  <a:gd name="connsiteX28" fmla="*/ 65896 w 429730"/>
                  <a:gd name="connsiteY28" fmla="*/ 376210 h 658244"/>
                  <a:gd name="connsiteX29" fmla="*/ 67213 w 429730"/>
                  <a:gd name="connsiteY29" fmla="*/ 366986 h 658244"/>
                  <a:gd name="connsiteX30" fmla="*/ 69849 w 429730"/>
                  <a:gd name="connsiteY30" fmla="*/ 363031 h 658244"/>
                  <a:gd name="connsiteX31" fmla="*/ 69849 w 429730"/>
                  <a:gd name="connsiteY31" fmla="*/ 361714 h 658244"/>
                  <a:gd name="connsiteX32" fmla="*/ 71167 w 429730"/>
                  <a:gd name="connsiteY32" fmla="*/ 359078 h 658244"/>
                  <a:gd name="connsiteX33" fmla="*/ 73803 w 429730"/>
                  <a:gd name="connsiteY33" fmla="*/ 351171 h 658244"/>
                  <a:gd name="connsiteX34" fmla="*/ 94890 w 429730"/>
                  <a:gd name="connsiteY34" fmla="*/ 323494 h 658244"/>
                  <a:gd name="connsiteX35" fmla="*/ 96208 w 429730"/>
                  <a:gd name="connsiteY35" fmla="*/ 322176 h 658244"/>
                  <a:gd name="connsiteX36" fmla="*/ 100161 w 429730"/>
                  <a:gd name="connsiteY36" fmla="*/ 319540 h 658244"/>
                  <a:gd name="connsiteX37" fmla="*/ 92254 w 429730"/>
                  <a:gd name="connsiteY37" fmla="*/ 305044 h 658244"/>
                  <a:gd name="connsiteX38" fmla="*/ 90936 w 429730"/>
                  <a:gd name="connsiteY38" fmla="*/ 303725 h 658244"/>
                  <a:gd name="connsiteX39" fmla="*/ 88300 w 429730"/>
                  <a:gd name="connsiteY39" fmla="*/ 299772 h 658244"/>
                  <a:gd name="connsiteX40" fmla="*/ 79075 w 429730"/>
                  <a:gd name="connsiteY40" fmla="*/ 273413 h 658244"/>
                  <a:gd name="connsiteX41" fmla="*/ 84346 w 429730"/>
                  <a:gd name="connsiteY41" fmla="*/ 257598 h 658244"/>
                  <a:gd name="connsiteX42" fmla="*/ 86982 w 429730"/>
                  <a:gd name="connsiteY42" fmla="*/ 252327 h 658244"/>
                  <a:gd name="connsiteX43" fmla="*/ 89618 w 429730"/>
                  <a:gd name="connsiteY43" fmla="*/ 243101 h 658244"/>
                  <a:gd name="connsiteX44" fmla="*/ 93572 w 429730"/>
                  <a:gd name="connsiteY44" fmla="*/ 231240 h 658244"/>
                  <a:gd name="connsiteX45" fmla="*/ 98844 w 429730"/>
                  <a:gd name="connsiteY45" fmla="*/ 218061 h 658244"/>
                  <a:gd name="connsiteX46" fmla="*/ 100161 w 429730"/>
                  <a:gd name="connsiteY46" fmla="*/ 216743 h 658244"/>
                  <a:gd name="connsiteX47" fmla="*/ 102797 w 429730"/>
                  <a:gd name="connsiteY47" fmla="*/ 210154 h 658244"/>
                  <a:gd name="connsiteX48" fmla="*/ 102797 w 429730"/>
                  <a:gd name="connsiteY48" fmla="*/ 208836 h 658244"/>
                  <a:gd name="connsiteX49" fmla="*/ 100161 w 429730"/>
                  <a:gd name="connsiteY49" fmla="*/ 204882 h 658244"/>
                  <a:gd name="connsiteX50" fmla="*/ 105433 w 429730"/>
                  <a:gd name="connsiteY50" fmla="*/ 199610 h 658244"/>
                  <a:gd name="connsiteX51" fmla="*/ 117294 w 429730"/>
                  <a:gd name="connsiteY51" fmla="*/ 178523 h 658244"/>
                  <a:gd name="connsiteX52" fmla="*/ 102797 w 429730"/>
                  <a:gd name="connsiteY52" fmla="*/ 164027 h 658244"/>
                  <a:gd name="connsiteX53" fmla="*/ 100161 w 429730"/>
                  <a:gd name="connsiteY53" fmla="*/ 162709 h 658244"/>
                  <a:gd name="connsiteX54" fmla="*/ 72485 w 429730"/>
                  <a:gd name="connsiteY54" fmla="*/ 140304 h 658244"/>
                  <a:gd name="connsiteX55" fmla="*/ 71167 w 429730"/>
                  <a:gd name="connsiteY55" fmla="*/ 108674 h 658244"/>
                  <a:gd name="connsiteX56" fmla="*/ 71167 w 429730"/>
                  <a:gd name="connsiteY56" fmla="*/ 94177 h 658244"/>
                  <a:gd name="connsiteX57" fmla="*/ 60624 w 429730"/>
                  <a:gd name="connsiteY57" fmla="*/ 74409 h 658244"/>
                  <a:gd name="connsiteX58" fmla="*/ 36901 w 429730"/>
                  <a:gd name="connsiteY58" fmla="*/ 77045 h 658244"/>
                  <a:gd name="connsiteX59" fmla="*/ 0 w 429730"/>
                  <a:gd name="connsiteY59" fmla="*/ 86269 h 658244"/>
                  <a:gd name="connsiteX60" fmla="*/ 23722 w 429730"/>
                  <a:gd name="connsiteY60" fmla="*/ 63866 h 658244"/>
                  <a:gd name="connsiteX61" fmla="*/ 46127 w 429730"/>
                  <a:gd name="connsiteY61" fmla="*/ 45414 h 658244"/>
                  <a:gd name="connsiteX62" fmla="*/ 88300 w 429730"/>
                  <a:gd name="connsiteY62" fmla="*/ 24328 h 658244"/>
                  <a:gd name="connsiteX63" fmla="*/ 89618 w 429730"/>
                  <a:gd name="connsiteY63" fmla="*/ 23010 h 658244"/>
                  <a:gd name="connsiteX64" fmla="*/ 106751 w 429730"/>
                  <a:gd name="connsiteY64" fmla="*/ 19056 h 658244"/>
                  <a:gd name="connsiteX65" fmla="*/ 114659 w 429730"/>
                  <a:gd name="connsiteY65" fmla="*/ 17739 h 658244"/>
                  <a:gd name="connsiteX66" fmla="*/ 123883 w 429730"/>
                  <a:gd name="connsiteY66" fmla="*/ 12467 h 658244"/>
                  <a:gd name="connsiteX67" fmla="*/ 129155 w 429730"/>
                  <a:gd name="connsiteY67" fmla="*/ 8513 h 658244"/>
                  <a:gd name="connsiteX68" fmla="*/ 155514 w 429730"/>
                  <a:gd name="connsiteY68" fmla="*/ 605 h 658244"/>
                  <a:gd name="connsiteX69" fmla="*/ 172646 w 429730"/>
                  <a:gd name="connsiteY69" fmla="*/ 11149 h 658244"/>
                  <a:gd name="connsiteX70" fmla="*/ 175282 w 429730"/>
                  <a:gd name="connsiteY70" fmla="*/ 13784 h 658244"/>
                  <a:gd name="connsiteX71" fmla="*/ 179236 w 429730"/>
                  <a:gd name="connsiteY71" fmla="*/ 17739 h 658244"/>
                  <a:gd name="connsiteX72" fmla="*/ 185826 w 429730"/>
                  <a:gd name="connsiteY72" fmla="*/ 23010 h 658244"/>
                  <a:gd name="connsiteX73" fmla="*/ 187144 w 429730"/>
                  <a:gd name="connsiteY73" fmla="*/ 23010 h 658244"/>
                  <a:gd name="connsiteX74" fmla="*/ 188461 w 429730"/>
                  <a:gd name="connsiteY74" fmla="*/ 23010 h 658244"/>
                  <a:gd name="connsiteX75" fmla="*/ 191097 w 429730"/>
                  <a:gd name="connsiteY75" fmla="*/ 21692 h 658244"/>
                  <a:gd name="connsiteX76" fmla="*/ 196369 w 429730"/>
                  <a:gd name="connsiteY76" fmla="*/ 20374 h 658244"/>
                  <a:gd name="connsiteX77" fmla="*/ 200323 w 429730"/>
                  <a:gd name="connsiteY77" fmla="*/ 19056 h 658244"/>
                  <a:gd name="connsiteX78" fmla="*/ 204277 w 429730"/>
                  <a:gd name="connsiteY78" fmla="*/ 16420 h 658244"/>
                  <a:gd name="connsiteX79" fmla="*/ 212184 w 429730"/>
                  <a:gd name="connsiteY79" fmla="*/ 11149 h 658244"/>
                  <a:gd name="connsiteX80" fmla="*/ 216137 w 429730"/>
                  <a:gd name="connsiteY80" fmla="*/ 20374 h 658244"/>
                  <a:gd name="connsiteX81" fmla="*/ 220092 w 429730"/>
                  <a:gd name="connsiteY81" fmla="*/ 26963 h 658244"/>
                  <a:gd name="connsiteX82" fmla="*/ 235906 w 429730"/>
                  <a:gd name="connsiteY82" fmla="*/ 45414 h 658244"/>
                  <a:gd name="connsiteX83" fmla="*/ 238542 w 429730"/>
                  <a:gd name="connsiteY83" fmla="*/ 48050 h 658244"/>
                  <a:gd name="connsiteX84" fmla="*/ 245132 w 429730"/>
                  <a:gd name="connsiteY84" fmla="*/ 55958 h 658244"/>
                  <a:gd name="connsiteX85" fmla="*/ 251721 w 429730"/>
                  <a:gd name="connsiteY85" fmla="*/ 65183 h 658244"/>
                  <a:gd name="connsiteX86" fmla="*/ 255675 w 429730"/>
                  <a:gd name="connsiteY86" fmla="*/ 70455 h 658244"/>
                  <a:gd name="connsiteX87" fmla="*/ 258311 w 429730"/>
                  <a:gd name="connsiteY87" fmla="*/ 73090 h 658244"/>
                  <a:gd name="connsiteX88" fmla="*/ 267536 w 429730"/>
                  <a:gd name="connsiteY88" fmla="*/ 87588 h 658244"/>
                  <a:gd name="connsiteX89" fmla="*/ 268854 w 429730"/>
                  <a:gd name="connsiteY89" fmla="*/ 107357 h 658244"/>
                  <a:gd name="connsiteX90" fmla="*/ 270172 w 429730"/>
                  <a:gd name="connsiteY90" fmla="*/ 125807 h 658244"/>
                  <a:gd name="connsiteX91" fmla="*/ 278079 w 429730"/>
                  <a:gd name="connsiteY91" fmla="*/ 142940 h 658244"/>
                  <a:gd name="connsiteX92" fmla="*/ 282033 w 429730"/>
                  <a:gd name="connsiteY92" fmla="*/ 148212 h 658244"/>
                  <a:gd name="connsiteX93" fmla="*/ 287305 w 429730"/>
                  <a:gd name="connsiteY93" fmla="*/ 156119 h 658244"/>
                  <a:gd name="connsiteX94" fmla="*/ 289941 w 429730"/>
                  <a:gd name="connsiteY94" fmla="*/ 157437 h 658244"/>
                  <a:gd name="connsiteX95" fmla="*/ 291259 w 429730"/>
                  <a:gd name="connsiteY95" fmla="*/ 161391 h 658244"/>
                  <a:gd name="connsiteX96" fmla="*/ 301802 w 429730"/>
                  <a:gd name="connsiteY96" fmla="*/ 193021 h 658244"/>
                  <a:gd name="connsiteX97" fmla="*/ 303120 w 429730"/>
                  <a:gd name="connsiteY97" fmla="*/ 207518 h 658244"/>
                  <a:gd name="connsiteX98" fmla="*/ 332114 w 429730"/>
                  <a:gd name="connsiteY98" fmla="*/ 231240 h 658244"/>
                  <a:gd name="connsiteX99" fmla="*/ 346611 w 429730"/>
                  <a:gd name="connsiteY99" fmla="*/ 232558 h 658244"/>
                  <a:gd name="connsiteX100" fmla="*/ 353201 w 429730"/>
                  <a:gd name="connsiteY100" fmla="*/ 232558 h 658244"/>
                  <a:gd name="connsiteX101" fmla="*/ 357154 w 429730"/>
                  <a:gd name="connsiteY101" fmla="*/ 232558 h 658244"/>
                  <a:gd name="connsiteX102" fmla="*/ 363744 w 429730"/>
                  <a:gd name="connsiteY102" fmla="*/ 231240 h 658244"/>
                  <a:gd name="connsiteX103" fmla="*/ 374287 w 429730"/>
                  <a:gd name="connsiteY103" fmla="*/ 229922 h 658244"/>
                  <a:gd name="connsiteX104" fmla="*/ 388785 w 429730"/>
                  <a:gd name="connsiteY104" fmla="*/ 233876 h 658244"/>
                  <a:gd name="connsiteX105" fmla="*/ 400645 w 429730"/>
                  <a:gd name="connsiteY105" fmla="*/ 258917 h 658244"/>
                  <a:gd name="connsiteX106" fmla="*/ 405917 w 429730"/>
                  <a:gd name="connsiteY106" fmla="*/ 287911 h 658244"/>
                  <a:gd name="connsiteX107" fmla="*/ 405917 w 429730"/>
                  <a:gd name="connsiteY107" fmla="*/ 302408 h 658244"/>
                  <a:gd name="connsiteX108" fmla="*/ 405917 w 429730"/>
                  <a:gd name="connsiteY108" fmla="*/ 303725 h 658244"/>
                  <a:gd name="connsiteX109" fmla="*/ 405917 w 429730"/>
                  <a:gd name="connsiteY109" fmla="*/ 315587 h 658244"/>
                  <a:gd name="connsiteX110" fmla="*/ 405917 w 429730"/>
                  <a:gd name="connsiteY110" fmla="*/ 320859 h 658244"/>
                  <a:gd name="connsiteX111" fmla="*/ 401964 w 429730"/>
                  <a:gd name="connsiteY111" fmla="*/ 323494 h 658244"/>
                  <a:gd name="connsiteX112" fmla="*/ 387466 w 429730"/>
                  <a:gd name="connsiteY112" fmla="*/ 352488 h 658244"/>
                  <a:gd name="connsiteX113" fmla="*/ 404600 w 429730"/>
                  <a:gd name="connsiteY113" fmla="*/ 393344 h 658244"/>
                  <a:gd name="connsiteX114" fmla="*/ 405917 w 429730"/>
                  <a:gd name="connsiteY114" fmla="*/ 394662 h 658244"/>
                  <a:gd name="connsiteX115" fmla="*/ 429640 w 429730"/>
                  <a:gd name="connsiteY115" fmla="*/ 442106 h 658244"/>
                  <a:gd name="connsiteX116" fmla="*/ 403281 w 429730"/>
                  <a:gd name="connsiteY116" fmla="*/ 496141 h 658244"/>
                  <a:gd name="connsiteX117" fmla="*/ 398010 w 429730"/>
                  <a:gd name="connsiteY117" fmla="*/ 502731 h 658244"/>
                  <a:gd name="connsiteX118" fmla="*/ 383513 w 429730"/>
                  <a:gd name="connsiteY118" fmla="*/ 526453 h 658244"/>
                  <a:gd name="connsiteX119" fmla="*/ 382195 w 429730"/>
                  <a:gd name="connsiteY119" fmla="*/ 554129 h 658244"/>
                  <a:gd name="connsiteX120" fmla="*/ 382195 w 429730"/>
                  <a:gd name="connsiteY120" fmla="*/ 565990 h 658244"/>
                  <a:gd name="connsiteX121" fmla="*/ 380877 w 429730"/>
                  <a:gd name="connsiteY121" fmla="*/ 594985 h 658244"/>
                  <a:gd name="connsiteX122" fmla="*/ 379559 w 429730"/>
                  <a:gd name="connsiteY122" fmla="*/ 606845 h 658244"/>
                  <a:gd name="connsiteX123" fmla="*/ 369016 w 429730"/>
                  <a:gd name="connsiteY123" fmla="*/ 601574 h 658244"/>
                  <a:gd name="connsiteX124" fmla="*/ 354518 w 429730"/>
                  <a:gd name="connsiteY124" fmla="*/ 597621 h 658244"/>
                  <a:gd name="connsiteX125" fmla="*/ 313663 w 429730"/>
                  <a:gd name="connsiteY125" fmla="*/ 597621 h 658244"/>
                  <a:gd name="connsiteX126" fmla="*/ 311027 w 429730"/>
                  <a:gd name="connsiteY126" fmla="*/ 597621 h 658244"/>
                  <a:gd name="connsiteX127" fmla="*/ 275443 w 429730"/>
                  <a:gd name="connsiteY127" fmla="*/ 597621 h 658244"/>
                  <a:gd name="connsiteX128" fmla="*/ 270172 w 429730"/>
                  <a:gd name="connsiteY128" fmla="*/ 597621 h 658244"/>
                  <a:gd name="connsiteX129" fmla="*/ 245132 w 429730"/>
                  <a:gd name="connsiteY129" fmla="*/ 596302 h 658244"/>
                  <a:gd name="connsiteX130" fmla="*/ 208230 w 429730"/>
                  <a:gd name="connsiteY130" fmla="*/ 605528 h 658244"/>
                  <a:gd name="connsiteX131" fmla="*/ 183190 w 429730"/>
                  <a:gd name="connsiteY131" fmla="*/ 629250 h 658244"/>
                  <a:gd name="connsiteX132" fmla="*/ 175282 w 429730"/>
                  <a:gd name="connsiteY132" fmla="*/ 637158 h 658244"/>
                  <a:gd name="connsiteX133" fmla="*/ 164739 w 429730"/>
                  <a:gd name="connsiteY133" fmla="*/ 658244 h 658244"/>
                  <a:gd name="connsiteX134" fmla="*/ 130473 w 429730"/>
                  <a:gd name="connsiteY134" fmla="*/ 540950 h 658244"/>
                  <a:gd name="connsiteX135" fmla="*/ 135745 w 429730"/>
                  <a:gd name="connsiteY135" fmla="*/ 543586 h 658244"/>
                  <a:gd name="connsiteX136" fmla="*/ 171329 w 429730"/>
                  <a:gd name="connsiteY136" fmla="*/ 571262 h 658244"/>
                  <a:gd name="connsiteX137" fmla="*/ 181872 w 429730"/>
                  <a:gd name="connsiteY137" fmla="*/ 612117 h 658244"/>
                  <a:gd name="connsiteX138" fmla="*/ 179236 w 429730"/>
                  <a:gd name="connsiteY138" fmla="*/ 623979 h 658244"/>
                  <a:gd name="connsiteX139" fmla="*/ 183190 w 429730"/>
                  <a:gd name="connsiteY139" fmla="*/ 620024 h 658244"/>
                  <a:gd name="connsiteX140" fmla="*/ 209548 w 429730"/>
                  <a:gd name="connsiteY140" fmla="*/ 593666 h 658244"/>
                  <a:gd name="connsiteX141" fmla="*/ 251721 w 429730"/>
                  <a:gd name="connsiteY141" fmla="*/ 581805 h 658244"/>
                  <a:gd name="connsiteX142" fmla="*/ 278079 w 429730"/>
                  <a:gd name="connsiteY142" fmla="*/ 583123 h 658244"/>
                  <a:gd name="connsiteX143" fmla="*/ 284669 w 429730"/>
                  <a:gd name="connsiteY143" fmla="*/ 583123 h 658244"/>
                  <a:gd name="connsiteX144" fmla="*/ 318935 w 429730"/>
                  <a:gd name="connsiteY144" fmla="*/ 583123 h 658244"/>
                  <a:gd name="connsiteX145" fmla="*/ 321570 w 429730"/>
                  <a:gd name="connsiteY145" fmla="*/ 583123 h 658244"/>
                  <a:gd name="connsiteX146" fmla="*/ 363744 w 429730"/>
                  <a:gd name="connsiteY146" fmla="*/ 583123 h 658244"/>
                  <a:gd name="connsiteX147" fmla="*/ 378241 w 429730"/>
                  <a:gd name="connsiteY147" fmla="*/ 587077 h 658244"/>
                  <a:gd name="connsiteX148" fmla="*/ 379559 w 429730"/>
                  <a:gd name="connsiteY148" fmla="*/ 560718 h 658244"/>
                  <a:gd name="connsiteX149" fmla="*/ 379559 w 429730"/>
                  <a:gd name="connsiteY149" fmla="*/ 550175 h 658244"/>
                  <a:gd name="connsiteX150" fmla="*/ 379559 w 429730"/>
                  <a:gd name="connsiteY150" fmla="*/ 548858 h 658244"/>
                  <a:gd name="connsiteX151" fmla="*/ 380877 w 429730"/>
                  <a:gd name="connsiteY151" fmla="*/ 518546 h 658244"/>
                  <a:gd name="connsiteX152" fmla="*/ 398010 w 429730"/>
                  <a:gd name="connsiteY152" fmla="*/ 490869 h 658244"/>
                  <a:gd name="connsiteX153" fmla="*/ 403281 w 429730"/>
                  <a:gd name="connsiteY153" fmla="*/ 484279 h 658244"/>
                  <a:gd name="connsiteX154" fmla="*/ 428322 w 429730"/>
                  <a:gd name="connsiteY154" fmla="*/ 435517 h 658244"/>
                  <a:gd name="connsiteX155" fmla="*/ 407235 w 429730"/>
                  <a:gd name="connsiteY155" fmla="*/ 395979 h 658244"/>
                  <a:gd name="connsiteX156" fmla="*/ 405917 w 429730"/>
                  <a:gd name="connsiteY156" fmla="*/ 394662 h 658244"/>
                  <a:gd name="connsiteX157" fmla="*/ 386149 w 429730"/>
                  <a:gd name="connsiteY157" fmla="*/ 345899 h 658244"/>
                  <a:gd name="connsiteX158" fmla="*/ 403281 w 429730"/>
                  <a:gd name="connsiteY158" fmla="*/ 310315 h 658244"/>
                  <a:gd name="connsiteX159" fmla="*/ 403281 w 429730"/>
                  <a:gd name="connsiteY159" fmla="*/ 298454 h 658244"/>
                  <a:gd name="connsiteX160" fmla="*/ 403281 w 429730"/>
                  <a:gd name="connsiteY160" fmla="*/ 297136 h 658244"/>
                  <a:gd name="connsiteX161" fmla="*/ 403281 w 429730"/>
                  <a:gd name="connsiteY161" fmla="*/ 283956 h 658244"/>
                  <a:gd name="connsiteX162" fmla="*/ 398010 w 429730"/>
                  <a:gd name="connsiteY162" fmla="*/ 254963 h 658244"/>
                  <a:gd name="connsiteX163" fmla="*/ 390102 w 429730"/>
                  <a:gd name="connsiteY163" fmla="*/ 235194 h 658244"/>
                  <a:gd name="connsiteX164" fmla="*/ 372969 w 429730"/>
                  <a:gd name="connsiteY164" fmla="*/ 233876 h 658244"/>
                  <a:gd name="connsiteX165" fmla="*/ 365062 w 429730"/>
                  <a:gd name="connsiteY165" fmla="*/ 235194 h 658244"/>
                  <a:gd name="connsiteX166" fmla="*/ 361108 w 429730"/>
                  <a:gd name="connsiteY166" fmla="*/ 235194 h 658244"/>
                  <a:gd name="connsiteX167" fmla="*/ 354518 w 429730"/>
                  <a:gd name="connsiteY167" fmla="*/ 235194 h 658244"/>
                  <a:gd name="connsiteX168" fmla="*/ 338704 w 429730"/>
                  <a:gd name="connsiteY168" fmla="*/ 233876 h 658244"/>
                  <a:gd name="connsiteX169" fmla="*/ 301802 w 429730"/>
                  <a:gd name="connsiteY169" fmla="*/ 203564 h 658244"/>
                  <a:gd name="connsiteX170" fmla="*/ 299167 w 429730"/>
                  <a:gd name="connsiteY170" fmla="*/ 186431 h 658244"/>
                  <a:gd name="connsiteX171" fmla="*/ 291259 w 429730"/>
                  <a:gd name="connsiteY171" fmla="*/ 161391 h 658244"/>
                  <a:gd name="connsiteX172" fmla="*/ 289941 w 429730"/>
                  <a:gd name="connsiteY172" fmla="*/ 160073 h 658244"/>
                  <a:gd name="connsiteX173" fmla="*/ 289941 w 429730"/>
                  <a:gd name="connsiteY173" fmla="*/ 158755 h 658244"/>
                  <a:gd name="connsiteX174" fmla="*/ 288623 w 429730"/>
                  <a:gd name="connsiteY174" fmla="*/ 158755 h 658244"/>
                  <a:gd name="connsiteX175" fmla="*/ 287305 w 429730"/>
                  <a:gd name="connsiteY175" fmla="*/ 156119 h 658244"/>
                  <a:gd name="connsiteX176" fmla="*/ 282033 w 429730"/>
                  <a:gd name="connsiteY176" fmla="*/ 149530 h 658244"/>
                  <a:gd name="connsiteX177" fmla="*/ 276762 w 429730"/>
                  <a:gd name="connsiteY177" fmla="*/ 142940 h 658244"/>
                  <a:gd name="connsiteX178" fmla="*/ 268854 w 429730"/>
                  <a:gd name="connsiteY178" fmla="*/ 123172 h 658244"/>
                  <a:gd name="connsiteX179" fmla="*/ 267536 w 429730"/>
                  <a:gd name="connsiteY179" fmla="*/ 103403 h 658244"/>
                  <a:gd name="connsiteX180" fmla="*/ 266219 w 429730"/>
                  <a:gd name="connsiteY180" fmla="*/ 83634 h 658244"/>
                  <a:gd name="connsiteX181" fmla="*/ 259629 w 429730"/>
                  <a:gd name="connsiteY181" fmla="*/ 74409 h 658244"/>
                  <a:gd name="connsiteX182" fmla="*/ 255675 w 429730"/>
                  <a:gd name="connsiteY182" fmla="*/ 69137 h 658244"/>
                  <a:gd name="connsiteX183" fmla="*/ 251721 w 429730"/>
                  <a:gd name="connsiteY183" fmla="*/ 63866 h 658244"/>
                  <a:gd name="connsiteX184" fmla="*/ 246450 w 429730"/>
                  <a:gd name="connsiteY184" fmla="*/ 55958 h 658244"/>
                  <a:gd name="connsiteX185" fmla="*/ 239860 w 429730"/>
                  <a:gd name="connsiteY185" fmla="*/ 48050 h 658244"/>
                  <a:gd name="connsiteX186" fmla="*/ 237224 w 429730"/>
                  <a:gd name="connsiteY186" fmla="*/ 45414 h 658244"/>
                  <a:gd name="connsiteX187" fmla="*/ 220092 w 429730"/>
                  <a:gd name="connsiteY187" fmla="*/ 26963 h 658244"/>
                  <a:gd name="connsiteX188" fmla="*/ 216137 w 429730"/>
                  <a:gd name="connsiteY188" fmla="*/ 19056 h 658244"/>
                  <a:gd name="connsiteX189" fmla="*/ 213502 w 429730"/>
                  <a:gd name="connsiteY189" fmla="*/ 20374 h 658244"/>
                  <a:gd name="connsiteX190" fmla="*/ 205594 w 429730"/>
                  <a:gd name="connsiteY190" fmla="*/ 23010 h 658244"/>
                  <a:gd name="connsiteX191" fmla="*/ 201641 w 429730"/>
                  <a:gd name="connsiteY191" fmla="*/ 24328 h 658244"/>
                  <a:gd name="connsiteX192" fmla="*/ 199005 w 429730"/>
                  <a:gd name="connsiteY192" fmla="*/ 25646 h 658244"/>
                  <a:gd name="connsiteX193" fmla="*/ 197687 w 429730"/>
                  <a:gd name="connsiteY193" fmla="*/ 25646 h 658244"/>
                  <a:gd name="connsiteX194" fmla="*/ 189779 w 429730"/>
                  <a:gd name="connsiteY194" fmla="*/ 26963 h 658244"/>
                  <a:gd name="connsiteX195" fmla="*/ 179236 w 429730"/>
                  <a:gd name="connsiteY195" fmla="*/ 19056 h 658244"/>
                  <a:gd name="connsiteX196" fmla="*/ 175282 w 429730"/>
                  <a:gd name="connsiteY196" fmla="*/ 16420 h 658244"/>
                  <a:gd name="connsiteX197" fmla="*/ 172646 w 429730"/>
                  <a:gd name="connsiteY197" fmla="*/ 13784 h 658244"/>
                  <a:gd name="connsiteX198" fmla="*/ 159467 w 429730"/>
                  <a:gd name="connsiteY198" fmla="*/ 5877 h 658244"/>
                  <a:gd name="connsiteX199" fmla="*/ 139699 w 429730"/>
                  <a:gd name="connsiteY199" fmla="*/ 12467 h 658244"/>
                  <a:gd name="connsiteX200" fmla="*/ 134427 w 429730"/>
                  <a:gd name="connsiteY200" fmla="*/ 16420 h 658244"/>
                  <a:gd name="connsiteX201" fmla="*/ 121248 w 429730"/>
                  <a:gd name="connsiteY201" fmla="*/ 23010 h 658244"/>
                  <a:gd name="connsiteX202" fmla="*/ 112023 w 429730"/>
                  <a:gd name="connsiteY202" fmla="*/ 24328 h 658244"/>
                  <a:gd name="connsiteX203" fmla="*/ 97525 w 429730"/>
                  <a:gd name="connsiteY203" fmla="*/ 26963 h 658244"/>
                  <a:gd name="connsiteX204" fmla="*/ 96208 w 429730"/>
                  <a:gd name="connsiteY204" fmla="*/ 28282 h 658244"/>
                  <a:gd name="connsiteX205" fmla="*/ 55353 w 429730"/>
                  <a:gd name="connsiteY205" fmla="*/ 48050 h 658244"/>
                  <a:gd name="connsiteX206" fmla="*/ 38219 w 429730"/>
                  <a:gd name="connsiteY206" fmla="*/ 61230 h 658244"/>
                  <a:gd name="connsiteX207" fmla="*/ 65896 w 429730"/>
                  <a:gd name="connsiteY207" fmla="*/ 57276 h 658244"/>
                  <a:gd name="connsiteX208" fmla="*/ 84346 w 429730"/>
                  <a:gd name="connsiteY208" fmla="*/ 86269 h 658244"/>
                  <a:gd name="connsiteX209" fmla="*/ 84346 w 429730"/>
                  <a:gd name="connsiteY209" fmla="*/ 102085 h 658244"/>
                  <a:gd name="connsiteX210" fmla="*/ 85664 w 429730"/>
                  <a:gd name="connsiteY210" fmla="*/ 129761 h 658244"/>
                  <a:gd name="connsiteX211" fmla="*/ 106751 w 429730"/>
                  <a:gd name="connsiteY211" fmla="*/ 146894 h 658244"/>
                  <a:gd name="connsiteX212" fmla="*/ 109387 w 429730"/>
                  <a:gd name="connsiteY212" fmla="*/ 148212 h 658244"/>
                  <a:gd name="connsiteX213" fmla="*/ 130473 w 429730"/>
                  <a:gd name="connsiteY213" fmla="*/ 171934 h 658244"/>
                  <a:gd name="connsiteX214" fmla="*/ 115976 w 429730"/>
                  <a:gd name="connsiteY214" fmla="*/ 198292 h 658244"/>
                  <a:gd name="connsiteX215" fmla="*/ 114659 w 429730"/>
                  <a:gd name="connsiteY215" fmla="*/ 206200 h 658244"/>
                  <a:gd name="connsiteX216" fmla="*/ 112023 w 429730"/>
                  <a:gd name="connsiteY216" fmla="*/ 212790 h 658244"/>
                  <a:gd name="connsiteX217" fmla="*/ 110704 w 429730"/>
                  <a:gd name="connsiteY217" fmla="*/ 214107 h 658244"/>
                  <a:gd name="connsiteX218" fmla="*/ 105433 w 429730"/>
                  <a:gd name="connsiteY218" fmla="*/ 225969 h 658244"/>
                  <a:gd name="connsiteX219" fmla="*/ 101480 w 429730"/>
                  <a:gd name="connsiteY219" fmla="*/ 236512 h 658244"/>
                  <a:gd name="connsiteX220" fmla="*/ 97525 w 429730"/>
                  <a:gd name="connsiteY220" fmla="*/ 247055 h 658244"/>
                  <a:gd name="connsiteX221" fmla="*/ 94890 w 429730"/>
                  <a:gd name="connsiteY221" fmla="*/ 252327 h 658244"/>
                  <a:gd name="connsiteX222" fmla="*/ 90936 w 429730"/>
                  <a:gd name="connsiteY222" fmla="*/ 266824 h 658244"/>
                  <a:gd name="connsiteX223" fmla="*/ 98844 w 429730"/>
                  <a:gd name="connsiteY223" fmla="*/ 287911 h 658244"/>
                  <a:gd name="connsiteX224" fmla="*/ 101480 w 429730"/>
                  <a:gd name="connsiteY224" fmla="*/ 291864 h 658244"/>
                  <a:gd name="connsiteX225" fmla="*/ 102797 w 429730"/>
                  <a:gd name="connsiteY225" fmla="*/ 293182 h 658244"/>
                  <a:gd name="connsiteX226" fmla="*/ 112023 w 429730"/>
                  <a:gd name="connsiteY226" fmla="*/ 311633 h 658244"/>
                  <a:gd name="connsiteX227" fmla="*/ 102797 w 429730"/>
                  <a:gd name="connsiteY227" fmla="*/ 323494 h 658244"/>
                  <a:gd name="connsiteX228" fmla="*/ 101480 w 429730"/>
                  <a:gd name="connsiteY228" fmla="*/ 324812 h 658244"/>
                  <a:gd name="connsiteX229" fmla="*/ 85664 w 429730"/>
                  <a:gd name="connsiteY229" fmla="*/ 344581 h 658244"/>
                  <a:gd name="connsiteX230" fmla="*/ 83028 w 429730"/>
                  <a:gd name="connsiteY230" fmla="*/ 353807 h 658244"/>
                  <a:gd name="connsiteX231" fmla="*/ 83028 w 429730"/>
                  <a:gd name="connsiteY231" fmla="*/ 356442 h 658244"/>
                  <a:gd name="connsiteX232" fmla="*/ 81711 w 429730"/>
                  <a:gd name="connsiteY232" fmla="*/ 360396 h 658244"/>
                  <a:gd name="connsiteX233" fmla="*/ 80392 w 429730"/>
                  <a:gd name="connsiteY233" fmla="*/ 361714 h 658244"/>
                  <a:gd name="connsiteX234" fmla="*/ 79075 w 429730"/>
                  <a:gd name="connsiteY234" fmla="*/ 363031 h 658244"/>
                  <a:gd name="connsiteX235" fmla="*/ 77756 w 429730"/>
                  <a:gd name="connsiteY235" fmla="*/ 369621 h 658244"/>
                  <a:gd name="connsiteX236" fmla="*/ 77756 w 429730"/>
                  <a:gd name="connsiteY236" fmla="*/ 373575 h 658244"/>
                  <a:gd name="connsiteX237" fmla="*/ 76439 w 429730"/>
                  <a:gd name="connsiteY237" fmla="*/ 378846 h 658244"/>
                  <a:gd name="connsiteX238" fmla="*/ 75121 w 429730"/>
                  <a:gd name="connsiteY238" fmla="*/ 381482 h 658244"/>
                  <a:gd name="connsiteX239" fmla="*/ 75121 w 429730"/>
                  <a:gd name="connsiteY239" fmla="*/ 384118 h 658244"/>
                  <a:gd name="connsiteX240" fmla="*/ 73803 w 429730"/>
                  <a:gd name="connsiteY240" fmla="*/ 389390 h 658244"/>
                  <a:gd name="connsiteX241" fmla="*/ 72485 w 429730"/>
                  <a:gd name="connsiteY241" fmla="*/ 392026 h 658244"/>
                  <a:gd name="connsiteX242" fmla="*/ 71167 w 429730"/>
                  <a:gd name="connsiteY242" fmla="*/ 395979 h 658244"/>
                  <a:gd name="connsiteX243" fmla="*/ 69849 w 429730"/>
                  <a:gd name="connsiteY243" fmla="*/ 405205 h 658244"/>
                  <a:gd name="connsiteX244" fmla="*/ 79075 w 429730"/>
                  <a:gd name="connsiteY244" fmla="*/ 409158 h 658244"/>
                  <a:gd name="connsiteX245" fmla="*/ 83028 w 429730"/>
                  <a:gd name="connsiteY245" fmla="*/ 410477 h 658244"/>
                  <a:gd name="connsiteX246" fmla="*/ 93572 w 429730"/>
                  <a:gd name="connsiteY246" fmla="*/ 415748 h 658244"/>
                  <a:gd name="connsiteX247" fmla="*/ 106751 w 429730"/>
                  <a:gd name="connsiteY247" fmla="*/ 438153 h 658244"/>
                  <a:gd name="connsiteX248" fmla="*/ 108069 w 429730"/>
                  <a:gd name="connsiteY248" fmla="*/ 440789 h 658244"/>
                  <a:gd name="connsiteX249" fmla="*/ 109387 w 429730"/>
                  <a:gd name="connsiteY249" fmla="*/ 443424 h 658244"/>
                  <a:gd name="connsiteX250" fmla="*/ 118612 w 429730"/>
                  <a:gd name="connsiteY250" fmla="*/ 452650 h 658244"/>
                  <a:gd name="connsiteX251" fmla="*/ 119930 w 429730"/>
                  <a:gd name="connsiteY251" fmla="*/ 453968 h 658244"/>
                  <a:gd name="connsiteX252" fmla="*/ 130473 w 429730"/>
                  <a:gd name="connsiteY252" fmla="*/ 467147 h 658244"/>
                  <a:gd name="connsiteX253" fmla="*/ 134427 w 429730"/>
                  <a:gd name="connsiteY253" fmla="*/ 493505 h 658244"/>
                  <a:gd name="connsiteX254" fmla="*/ 135745 w 429730"/>
                  <a:gd name="connsiteY254" fmla="*/ 510638 h 658244"/>
                  <a:gd name="connsiteX255" fmla="*/ 137063 w 429730"/>
                  <a:gd name="connsiteY255" fmla="*/ 531725 h 658244"/>
                  <a:gd name="connsiteX256" fmla="*/ 130473 w 429730"/>
                  <a:gd name="connsiteY256" fmla="*/ 540950 h 65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429730" h="658244">
                    <a:moveTo>
                      <a:pt x="164739" y="658244"/>
                    </a:moveTo>
                    <a:lnTo>
                      <a:pt x="170010" y="629250"/>
                    </a:lnTo>
                    <a:cubicBezTo>
                      <a:pt x="171329" y="623979"/>
                      <a:pt x="172646" y="617389"/>
                      <a:pt x="172646" y="612117"/>
                    </a:cubicBezTo>
                    <a:cubicBezTo>
                      <a:pt x="175282" y="598938"/>
                      <a:pt x="173965" y="588395"/>
                      <a:pt x="164739" y="579169"/>
                    </a:cubicBezTo>
                    <a:cubicBezTo>
                      <a:pt x="154196" y="569944"/>
                      <a:pt x="142335" y="559401"/>
                      <a:pt x="130473" y="552811"/>
                    </a:cubicBezTo>
                    <a:cubicBezTo>
                      <a:pt x="129155" y="551494"/>
                      <a:pt x="126519" y="551494"/>
                      <a:pt x="125202" y="550175"/>
                    </a:cubicBezTo>
                    <a:lnTo>
                      <a:pt x="118612" y="547539"/>
                    </a:lnTo>
                    <a:lnTo>
                      <a:pt x="121248" y="534360"/>
                    </a:lnTo>
                    <a:cubicBezTo>
                      <a:pt x="122566" y="529089"/>
                      <a:pt x="121248" y="523817"/>
                      <a:pt x="119930" y="517227"/>
                    </a:cubicBezTo>
                    <a:cubicBezTo>
                      <a:pt x="118612" y="510638"/>
                      <a:pt x="118612" y="504048"/>
                      <a:pt x="118612" y="498777"/>
                    </a:cubicBezTo>
                    <a:cubicBezTo>
                      <a:pt x="118612" y="490869"/>
                      <a:pt x="118612" y="482962"/>
                      <a:pt x="115976" y="476372"/>
                    </a:cubicBezTo>
                    <a:cubicBezTo>
                      <a:pt x="114659" y="472419"/>
                      <a:pt x="112023" y="469783"/>
                      <a:pt x="108069" y="467147"/>
                    </a:cubicBezTo>
                    <a:lnTo>
                      <a:pt x="106751" y="465829"/>
                    </a:lnTo>
                    <a:cubicBezTo>
                      <a:pt x="102797" y="463193"/>
                      <a:pt x="97525" y="459240"/>
                      <a:pt x="94890" y="452650"/>
                    </a:cubicBezTo>
                    <a:cubicBezTo>
                      <a:pt x="94890" y="451332"/>
                      <a:pt x="93572" y="451332"/>
                      <a:pt x="93572" y="450014"/>
                    </a:cubicBezTo>
                    <a:lnTo>
                      <a:pt x="93572" y="448696"/>
                    </a:lnTo>
                    <a:cubicBezTo>
                      <a:pt x="90936" y="440789"/>
                      <a:pt x="88300" y="434199"/>
                      <a:pt x="83028" y="430245"/>
                    </a:cubicBezTo>
                    <a:cubicBezTo>
                      <a:pt x="80392" y="428927"/>
                      <a:pt x="77756" y="427609"/>
                      <a:pt x="75121" y="426292"/>
                    </a:cubicBezTo>
                    <a:cubicBezTo>
                      <a:pt x="73803" y="424973"/>
                      <a:pt x="72485" y="424973"/>
                      <a:pt x="69849" y="423656"/>
                    </a:cubicBezTo>
                    <a:lnTo>
                      <a:pt x="55353" y="417066"/>
                    </a:lnTo>
                    <a:lnTo>
                      <a:pt x="57988" y="401251"/>
                    </a:lnTo>
                    <a:cubicBezTo>
                      <a:pt x="57988" y="398615"/>
                      <a:pt x="59306" y="395979"/>
                      <a:pt x="60624" y="394662"/>
                    </a:cubicBezTo>
                    <a:cubicBezTo>
                      <a:pt x="61942" y="393344"/>
                      <a:pt x="61942" y="393344"/>
                      <a:pt x="61942" y="392026"/>
                    </a:cubicBezTo>
                    <a:cubicBezTo>
                      <a:pt x="61942" y="390708"/>
                      <a:pt x="61942" y="389390"/>
                      <a:pt x="63260" y="389390"/>
                    </a:cubicBezTo>
                    <a:cubicBezTo>
                      <a:pt x="63260" y="388072"/>
                      <a:pt x="63260" y="386754"/>
                      <a:pt x="64577" y="386754"/>
                    </a:cubicBezTo>
                    <a:cubicBezTo>
                      <a:pt x="64577" y="386754"/>
                      <a:pt x="64577" y="385436"/>
                      <a:pt x="64577" y="384118"/>
                    </a:cubicBezTo>
                    <a:lnTo>
                      <a:pt x="64577" y="382800"/>
                    </a:lnTo>
                    <a:cubicBezTo>
                      <a:pt x="64577" y="381482"/>
                      <a:pt x="65896" y="380165"/>
                      <a:pt x="65896" y="378846"/>
                    </a:cubicBezTo>
                    <a:cubicBezTo>
                      <a:pt x="65896" y="377529"/>
                      <a:pt x="65896" y="377529"/>
                      <a:pt x="65896" y="376210"/>
                    </a:cubicBezTo>
                    <a:cubicBezTo>
                      <a:pt x="65896" y="373575"/>
                      <a:pt x="65896" y="369621"/>
                      <a:pt x="67213" y="366986"/>
                    </a:cubicBezTo>
                    <a:cubicBezTo>
                      <a:pt x="68532" y="364350"/>
                      <a:pt x="68532" y="363031"/>
                      <a:pt x="69849" y="363031"/>
                    </a:cubicBezTo>
                    <a:cubicBezTo>
                      <a:pt x="69849" y="363031"/>
                      <a:pt x="69849" y="361714"/>
                      <a:pt x="69849" y="361714"/>
                    </a:cubicBezTo>
                    <a:lnTo>
                      <a:pt x="71167" y="359078"/>
                    </a:lnTo>
                    <a:cubicBezTo>
                      <a:pt x="72485" y="356442"/>
                      <a:pt x="72485" y="353807"/>
                      <a:pt x="73803" y="351171"/>
                    </a:cubicBezTo>
                    <a:cubicBezTo>
                      <a:pt x="76439" y="339309"/>
                      <a:pt x="83028" y="330083"/>
                      <a:pt x="94890" y="323494"/>
                    </a:cubicBezTo>
                    <a:lnTo>
                      <a:pt x="96208" y="322176"/>
                    </a:lnTo>
                    <a:cubicBezTo>
                      <a:pt x="97525" y="322176"/>
                      <a:pt x="100161" y="320859"/>
                      <a:pt x="100161" y="319540"/>
                    </a:cubicBezTo>
                    <a:cubicBezTo>
                      <a:pt x="100161" y="315587"/>
                      <a:pt x="96208" y="310315"/>
                      <a:pt x="92254" y="305044"/>
                    </a:cubicBezTo>
                    <a:lnTo>
                      <a:pt x="90936" y="303725"/>
                    </a:lnTo>
                    <a:cubicBezTo>
                      <a:pt x="89618" y="302408"/>
                      <a:pt x="89618" y="301090"/>
                      <a:pt x="88300" y="299772"/>
                    </a:cubicBezTo>
                    <a:cubicBezTo>
                      <a:pt x="83028" y="291864"/>
                      <a:pt x="79075" y="283956"/>
                      <a:pt x="79075" y="273413"/>
                    </a:cubicBezTo>
                    <a:cubicBezTo>
                      <a:pt x="79075" y="266824"/>
                      <a:pt x="81711" y="261553"/>
                      <a:pt x="84346" y="257598"/>
                    </a:cubicBezTo>
                    <a:cubicBezTo>
                      <a:pt x="85664" y="254963"/>
                      <a:pt x="85664" y="253645"/>
                      <a:pt x="86982" y="252327"/>
                    </a:cubicBezTo>
                    <a:cubicBezTo>
                      <a:pt x="88300" y="248373"/>
                      <a:pt x="89618" y="245737"/>
                      <a:pt x="89618" y="243101"/>
                    </a:cubicBezTo>
                    <a:cubicBezTo>
                      <a:pt x="90936" y="239148"/>
                      <a:pt x="92254" y="235194"/>
                      <a:pt x="93572" y="231240"/>
                    </a:cubicBezTo>
                    <a:cubicBezTo>
                      <a:pt x="94890" y="225969"/>
                      <a:pt x="97525" y="222015"/>
                      <a:pt x="98844" y="218061"/>
                    </a:cubicBezTo>
                    <a:lnTo>
                      <a:pt x="100161" y="216743"/>
                    </a:lnTo>
                    <a:cubicBezTo>
                      <a:pt x="101480" y="214107"/>
                      <a:pt x="101480" y="212790"/>
                      <a:pt x="102797" y="210154"/>
                    </a:cubicBezTo>
                    <a:cubicBezTo>
                      <a:pt x="102797" y="210154"/>
                      <a:pt x="102797" y="210154"/>
                      <a:pt x="102797" y="208836"/>
                    </a:cubicBezTo>
                    <a:lnTo>
                      <a:pt x="100161" y="204882"/>
                    </a:lnTo>
                    <a:lnTo>
                      <a:pt x="105433" y="199610"/>
                    </a:lnTo>
                    <a:cubicBezTo>
                      <a:pt x="113340" y="191703"/>
                      <a:pt x="117294" y="185113"/>
                      <a:pt x="117294" y="178523"/>
                    </a:cubicBezTo>
                    <a:cubicBezTo>
                      <a:pt x="117294" y="174570"/>
                      <a:pt x="115976" y="169299"/>
                      <a:pt x="102797" y="164027"/>
                    </a:cubicBezTo>
                    <a:lnTo>
                      <a:pt x="100161" y="162709"/>
                    </a:lnTo>
                    <a:cubicBezTo>
                      <a:pt x="89618" y="158755"/>
                      <a:pt x="77756" y="153483"/>
                      <a:pt x="72485" y="140304"/>
                    </a:cubicBezTo>
                    <a:cubicBezTo>
                      <a:pt x="68532" y="129761"/>
                      <a:pt x="69849" y="117900"/>
                      <a:pt x="71167" y="108674"/>
                    </a:cubicBezTo>
                    <a:cubicBezTo>
                      <a:pt x="71167" y="103403"/>
                      <a:pt x="72485" y="98131"/>
                      <a:pt x="71167" y="94177"/>
                    </a:cubicBezTo>
                    <a:cubicBezTo>
                      <a:pt x="69849" y="77045"/>
                      <a:pt x="63260" y="75726"/>
                      <a:pt x="60624" y="74409"/>
                    </a:cubicBezTo>
                    <a:cubicBezTo>
                      <a:pt x="52717" y="73090"/>
                      <a:pt x="44809" y="75726"/>
                      <a:pt x="36901" y="77045"/>
                    </a:cubicBezTo>
                    <a:lnTo>
                      <a:pt x="0" y="86269"/>
                    </a:lnTo>
                    <a:lnTo>
                      <a:pt x="23722" y="63866"/>
                    </a:lnTo>
                    <a:cubicBezTo>
                      <a:pt x="31629" y="57276"/>
                      <a:pt x="38219" y="50686"/>
                      <a:pt x="46127" y="45414"/>
                    </a:cubicBezTo>
                    <a:cubicBezTo>
                      <a:pt x="59306" y="36189"/>
                      <a:pt x="75121" y="29599"/>
                      <a:pt x="88300" y="24328"/>
                    </a:cubicBezTo>
                    <a:lnTo>
                      <a:pt x="89618" y="23010"/>
                    </a:lnTo>
                    <a:cubicBezTo>
                      <a:pt x="96208" y="20374"/>
                      <a:pt x="101480" y="20374"/>
                      <a:pt x="106751" y="19056"/>
                    </a:cubicBezTo>
                    <a:cubicBezTo>
                      <a:pt x="109387" y="19056"/>
                      <a:pt x="112023" y="19056"/>
                      <a:pt x="114659" y="17739"/>
                    </a:cubicBezTo>
                    <a:cubicBezTo>
                      <a:pt x="118612" y="16420"/>
                      <a:pt x="121248" y="15103"/>
                      <a:pt x="123883" y="12467"/>
                    </a:cubicBezTo>
                    <a:cubicBezTo>
                      <a:pt x="125202" y="11149"/>
                      <a:pt x="127838" y="9831"/>
                      <a:pt x="129155" y="8513"/>
                    </a:cubicBezTo>
                    <a:cubicBezTo>
                      <a:pt x="135745" y="4559"/>
                      <a:pt x="144971" y="-2030"/>
                      <a:pt x="155514" y="605"/>
                    </a:cubicBezTo>
                    <a:cubicBezTo>
                      <a:pt x="162103" y="1923"/>
                      <a:pt x="168693" y="7195"/>
                      <a:pt x="172646" y="11149"/>
                    </a:cubicBezTo>
                    <a:cubicBezTo>
                      <a:pt x="173965" y="12467"/>
                      <a:pt x="173965" y="12467"/>
                      <a:pt x="175282" y="13784"/>
                    </a:cubicBezTo>
                    <a:cubicBezTo>
                      <a:pt x="176600" y="15103"/>
                      <a:pt x="177918" y="16420"/>
                      <a:pt x="179236" y="17739"/>
                    </a:cubicBezTo>
                    <a:cubicBezTo>
                      <a:pt x="180554" y="19056"/>
                      <a:pt x="184508" y="23010"/>
                      <a:pt x="185826" y="23010"/>
                    </a:cubicBezTo>
                    <a:cubicBezTo>
                      <a:pt x="185826" y="23010"/>
                      <a:pt x="187144" y="23010"/>
                      <a:pt x="187144" y="23010"/>
                    </a:cubicBezTo>
                    <a:lnTo>
                      <a:pt x="188461" y="23010"/>
                    </a:lnTo>
                    <a:cubicBezTo>
                      <a:pt x="189779" y="23010"/>
                      <a:pt x="191097" y="21692"/>
                      <a:pt x="191097" y="21692"/>
                    </a:cubicBezTo>
                    <a:cubicBezTo>
                      <a:pt x="193733" y="21692"/>
                      <a:pt x="195051" y="20374"/>
                      <a:pt x="196369" y="20374"/>
                    </a:cubicBezTo>
                    <a:cubicBezTo>
                      <a:pt x="199005" y="20374"/>
                      <a:pt x="199005" y="20374"/>
                      <a:pt x="200323" y="19056"/>
                    </a:cubicBezTo>
                    <a:cubicBezTo>
                      <a:pt x="201641" y="17739"/>
                      <a:pt x="202958" y="16420"/>
                      <a:pt x="204277" y="16420"/>
                    </a:cubicBezTo>
                    <a:lnTo>
                      <a:pt x="212184" y="11149"/>
                    </a:lnTo>
                    <a:lnTo>
                      <a:pt x="216137" y="20374"/>
                    </a:lnTo>
                    <a:cubicBezTo>
                      <a:pt x="217456" y="23010"/>
                      <a:pt x="218773" y="25646"/>
                      <a:pt x="220092" y="26963"/>
                    </a:cubicBezTo>
                    <a:cubicBezTo>
                      <a:pt x="225363" y="33553"/>
                      <a:pt x="230635" y="38825"/>
                      <a:pt x="235906" y="45414"/>
                    </a:cubicBezTo>
                    <a:lnTo>
                      <a:pt x="238542" y="48050"/>
                    </a:lnTo>
                    <a:cubicBezTo>
                      <a:pt x="241178" y="50686"/>
                      <a:pt x="243814" y="53322"/>
                      <a:pt x="245132" y="55958"/>
                    </a:cubicBezTo>
                    <a:cubicBezTo>
                      <a:pt x="247768" y="59911"/>
                      <a:pt x="250404" y="62547"/>
                      <a:pt x="251721" y="65183"/>
                    </a:cubicBezTo>
                    <a:cubicBezTo>
                      <a:pt x="253040" y="67819"/>
                      <a:pt x="254357" y="69137"/>
                      <a:pt x="255675" y="70455"/>
                    </a:cubicBezTo>
                    <a:cubicBezTo>
                      <a:pt x="256993" y="71773"/>
                      <a:pt x="256993" y="73090"/>
                      <a:pt x="258311" y="73090"/>
                    </a:cubicBezTo>
                    <a:cubicBezTo>
                      <a:pt x="262264" y="77045"/>
                      <a:pt x="267536" y="82316"/>
                      <a:pt x="267536" y="87588"/>
                    </a:cubicBezTo>
                    <a:cubicBezTo>
                      <a:pt x="268854" y="94177"/>
                      <a:pt x="268854" y="100767"/>
                      <a:pt x="268854" y="107357"/>
                    </a:cubicBezTo>
                    <a:cubicBezTo>
                      <a:pt x="268854" y="113946"/>
                      <a:pt x="268854" y="120536"/>
                      <a:pt x="270172" y="125807"/>
                    </a:cubicBezTo>
                    <a:cubicBezTo>
                      <a:pt x="271490" y="131079"/>
                      <a:pt x="274126" y="136351"/>
                      <a:pt x="278079" y="142940"/>
                    </a:cubicBezTo>
                    <a:cubicBezTo>
                      <a:pt x="279398" y="144258"/>
                      <a:pt x="280715" y="145576"/>
                      <a:pt x="282033" y="148212"/>
                    </a:cubicBezTo>
                    <a:cubicBezTo>
                      <a:pt x="284669" y="150848"/>
                      <a:pt x="285987" y="153483"/>
                      <a:pt x="287305" y="156119"/>
                    </a:cubicBezTo>
                    <a:lnTo>
                      <a:pt x="289941" y="157437"/>
                    </a:lnTo>
                    <a:lnTo>
                      <a:pt x="291259" y="161391"/>
                    </a:lnTo>
                    <a:cubicBezTo>
                      <a:pt x="301802" y="169299"/>
                      <a:pt x="301802" y="182478"/>
                      <a:pt x="301802" y="193021"/>
                    </a:cubicBezTo>
                    <a:cubicBezTo>
                      <a:pt x="301802" y="198292"/>
                      <a:pt x="301802" y="203564"/>
                      <a:pt x="303120" y="207518"/>
                    </a:cubicBezTo>
                    <a:cubicBezTo>
                      <a:pt x="308391" y="222015"/>
                      <a:pt x="317617" y="228605"/>
                      <a:pt x="332114" y="231240"/>
                    </a:cubicBezTo>
                    <a:cubicBezTo>
                      <a:pt x="337386" y="232558"/>
                      <a:pt x="342658" y="232558"/>
                      <a:pt x="346611" y="232558"/>
                    </a:cubicBezTo>
                    <a:cubicBezTo>
                      <a:pt x="349247" y="232558"/>
                      <a:pt x="350565" y="232558"/>
                      <a:pt x="353201" y="232558"/>
                    </a:cubicBezTo>
                    <a:lnTo>
                      <a:pt x="357154" y="232558"/>
                    </a:lnTo>
                    <a:cubicBezTo>
                      <a:pt x="359790" y="232558"/>
                      <a:pt x="361108" y="232558"/>
                      <a:pt x="363744" y="231240"/>
                    </a:cubicBezTo>
                    <a:cubicBezTo>
                      <a:pt x="366380" y="231240"/>
                      <a:pt x="370333" y="229922"/>
                      <a:pt x="374287" y="229922"/>
                    </a:cubicBezTo>
                    <a:cubicBezTo>
                      <a:pt x="379559" y="229922"/>
                      <a:pt x="384831" y="231240"/>
                      <a:pt x="388785" y="233876"/>
                    </a:cubicBezTo>
                    <a:cubicBezTo>
                      <a:pt x="395374" y="239148"/>
                      <a:pt x="399328" y="249691"/>
                      <a:pt x="400645" y="258917"/>
                    </a:cubicBezTo>
                    <a:cubicBezTo>
                      <a:pt x="401964" y="268142"/>
                      <a:pt x="404600" y="278685"/>
                      <a:pt x="405917" y="287911"/>
                    </a:cubicBezTo>
                    <a:cubicBezTo>
                      <a:pt x="405917" y="293182"/>
                      <a:pt x="405917" y="297136"/>
                      <a:pt x="405917" y="302408"/>
                    </a:cubicBezTo>
                    <a:lnTo>
                      <a:pt x="405917" y="303725"/>
                    </a:lnTo>
                    <a:cubicBezTo>
                      <a:pt x="405917" y="307680"/>
                      <a:pt x="405917" y="311633"/>
                      <a:pt x="405917" y="315587"/>
                    </a:cubicBezTo>
                    <a:lnTo>
                      <a:pt x="405917" y="320859"/>
                    </a:lnTo>
                    <a:lnTo>
                      <a:pt x="401964" y="323494"/>
                    </a:lnTo>
                    <a:cubicBezTo>
                      <a:pt x="394056" y="328766"/>
                      <a:pt x="388785" y="343263"/>
                      <a:pt x="387466" y="352488"/>
                    </a:cubicBezTo>
                    <a:cubicBezTo>
                      <a:pt x="386149" y="366986"/>
                      <a:pt x="391421" y="378846"/>
                      <a:pt x="404600" y="393344"/>
                    </a:cubicBezTo>
                    <a:lnTo>
                      <a:pt x="405917" y="394662"/>
                    </a:lnTo>
                    <a:cubicBezTo>
                      <a:pt x="417779" y="406523"/>
                      <a:pt x="430958" y="421020"/>
                      <a:pt x="429640" y="442106"/>
                    </a:cubicBezTo>
                    <a:cubicBezTo>
                      <a:pt x="428322" y="463193"/>
                      <a:pt x="415143" y="480326"/>
                      <a:pt x="403281" y="496141"/>
                    </a:cubicBezTo>
                    <a:cubicBezTo>
                      <a:pt x="401964" y="498777"/>
                      <a:pt x="399328" y="500095"/>
                      <a:pt x="398010" y="502731"/>
                    </a:cubicBezTo>
                    <a:cubicBezTo>
                      <a:pt x="391421" y="510638"/>
                      <a:pt x="384831" y="517227"/>
                      <a:pt x="383513" y="526453"/>
                    </a:cubicBezTo>
                    <a:cubicBezTo>
                      <a:pt x="380877" y="534360"/>
                      <a:pt x="382195" y="544904"/>
                      <a:pt x="382195" y="554129"/>
                    </a:cubicBezTo>
                    <a:cubicBezTo>
                      <a:pt x="382195" y="558083"/>
                      <a:pt x="382195" y="562037"/>
                      <a:pt x="382195" y="565990"/>
                    </a:cubicBezTo>
                    <a:cubicBezTo>
                      <a:pt x="382195" y="575216"/>
                      <a:pt x="382195" y="584441"/>
                      <a:pt x="380877" y="594985"/>
                    </a:cubicBezTo>
                    <a:lnTo>
                      <a:pt x="379559" y="606845"/>
                    </a:lnTo>
                    <a:lnTo>
                      <a:pt x="369016" y="601574"/>
                    </a:lnTo>
                    <a:cubicBezTo>
                      <a:pt x="365062" y="600256"/>
                      <a:pt x="359790" y="597621"/>
                      <a:pt x="354518" y="597621"/>
                    </a:cubicBezTo>
                    <a:cubicBezTo>
                      <a:pt x="342658" y="596302"/>
                      <a:pt x="328160" y="596302"/>
                      <a:pt x="313663" y="597621"/>
                    </a:cubicBezTo>
                    <a:lnTo>
                      <a:pt x="311027" y="597621"/>
                    </a:lnTo>
                    <a:cubicBezTo>
                      <a:pt x="299167" y="598938"/>
                      <a:pt x="285987" y="598938"/>
                      <a:pt x="275443" y="597621"/>
                    </a:cubicBezTo>
                    <a:lnTo>
                      <a:pt x="270172" y="597621"/>
                    </a:lnTo>
                    <a:cubicBezTo>
                      <a:pt x="262264" y="596302"/>
                      <a:pt x="253040" y="596302"/>
                      <a:pt x="245132" y="596302"/>
                    </a:cubicBezTo>
                    <a:cubicBezTo>
                      <a:pt x="229316" y="596302"/>
                      <a:pt x="218773" y="598938"/>
                      <a:pt x="208230" y="605528"/>
                    </a:cubicBezTo>
                    <a:cubicBezTo>
                      <a:pt x="199005" y="612117"/>
                      <a:pt x="191097" y="621343"/>
                      <a:pt x="183190" y="629250"/>
                    </a:cubicBezTo>
                    <a:lnTo>
                      <a:pt x="175282" y="637158"/>
                    </a:lnTo>
                    <a:lnTo>
                      <a:pt x="164739" y="658244"/>
                    </a:lnTo>
                    <a:close/>
                    <a:moveTo>
                      <a:pt x="130473" y="540950"/>
                    </a:moveTo>
                    <a:cubicBezTo>
                      <a:pt x="131791" y="542268"/>
                      <a:pt x="134427" y="542268"/>
                      <a:pt x="135745" y="543586"/>
                    </a:cubicBezTo>
                    <a:cubicBezTo>
                      <a:pt x="148924" y="551494"/>
                      <a:pt x="160786" y="562037"/>
                      <a:pt x="171329" y="571262"/>
                    </a:cubicBezTo>
                    <a:cubicBezTo>
                      <a:pt x="184508" y="584441"/>
                      <a:pt x="184508" y="598938"/>
                      <a:pt x="181872" y="612117"/>
                    </a:cubicBezTo>
                    <a:cubicBezTo>
                      <a:pt x="180554" y="616071"/>
                      <a:pt x="180554" y="620024"/>
                      <a:pt x="179236" y="623979"/>
                    </a:cubicBezTo>
                    <a:lnTo>
                      <a:pt x="183190" y="620024"/>
                    </a:lnTo>
                    <a:cubicBezTo>
                      <a:pt x="191097" y="610800"/>
                      <a:pt x="199005" y="601574"/>
                      <a:pt x="209548" y="593666"/>
                    </a:cubicBezTo>
                    <a:cubicBezTo>
                      <a:pt x="221409" y="585759"/>
                      <a:pt x="234588" y="581805"/>
                      <a:pt x="251721" y="581805"/>
                    </a:cubicBezTo>
                    <a:cubicBezTo>
                      <a:pt x="259629" y="581805"/>
                      <a:pt x="268854" y="583123"/>
                      <a:pt x="278079" y="583123"/>
                    </a:cubicBezTo>
                    <a:lnTo>
                      <a:pt x="284669" y="583123"/>
                    </a:lnTo>
                    <a:cubicBezTo>
                      <a:pt x="295212" y="584441"/>
                      <a:pt x="307074" y="583123"/>
                      <a:pt x="318935" y="583123"/>
                    </a:cubicBezTo>
                    <a:lnTo>
                      <a:pt x="321570" y="583123"/>
                    </a:lnTo>
                    <a:cubicBezTo>
                      <a:pt x="336068" y="581805"/>
                      <a:pt x="351883" y="581805"/>
                      <a:pt x="363744" y="583123"/>
                    </a:cubicBezTo>
                    <a:cubicBezTo>
                      <a:pt x="369016" y="584441"/>
                      <a:pt x="374287" y="585759"/>
                      <a:pt x="378241" y="587077"/>
                    </a:cubicBezTo>
                    <a:cubicBezTo>
                      <a:pt x="379559" y="577852"/>
                      <a:pt x="379559" y="568626"/>
                      <a:pt x="379559" y="560718"/>
                    </a:cubicBezTo>
                    <a:cubicBezTo>
                      <a:pt x="379559" y="556765"/>
                      <a:pt x="379559" y="554129"/>
                      <a:pt x="379559" y="550175"/>
                    </a:cubicBezTo>
                    <a:lnTo>
                      <a:pt x="379559" y="548858"/>
                    </a:lnTo>
                    <a:cubicBezTo>
                      <a:pt x="379559" y="538314"/>
                      <a:pt x="378241" y="527770"/>
                      <a:pt x="380877" y="518546"/>
                    </a:cubicBezTo>
                    <a:cubicBezTo>
                      <a:pt x="383513" y="508002"/>
                      <a:pt x="391421" y="498777"/>
                      <a:pt x="398010" y="490869"/>
                    </a:cubicBezTo>
                    <a:cubicBezTo>
                      <a:pt x="399328" y="488233"/>
                      <a:pt x="401964" y="486915"/>
                      <a:pt x="403281" y="484279"/>
                    </a:cubicBezTo>
                    <a:cubicBezTo>
                      <a:pt x="415143" y="471100"/>
                      <a:pt x="427004" y="453968"/>
                      <a:pt x="428322" y="435517"/>
                    </a:cubicBezTo>
                    <a:cubicBezTo>
                      <a:pt x="429640" y="418384"/>
                      <a:pt x="419096" y="407841"/>
                      <a:pt x="407235" y="395979"/>
                    </a:cubicBezTo>
                    <a:lnTo>
                      <a:pt x="405917" y="394662"/>
                    </a:lnTo>
                    <a:cubicBezTo>
                      <a:pt x="390102" y="377529"/>
                      <a:pt x="383513" y="363031"/>
                      <a:pt x="386149" y="345899"/>
                    </a:cubicBezTo>
                    <a:cubicBezTo>
                      <a:pt x="387466" y="334038"/>
                      <a:pt x="394056" y="318223"/>
                      <a:pt x="403281" y="310315"/>
                    </a:cubicBezTo>
                    <a:cubicBezTo>
                      <a:pt x="403281" y="306361"/>
                      <a:pt x="403281" y="302408"/>
                      <a:pt x="403281" y="298454"/>
                    </a:cubicBezTo>
                    <a:lnTo>
                      <a:pt x="403281" y="297136"/>
                    </a:lnTo>
                    <a:cubicBezTo>
                      <a:pt x="403281" y="293182"/>
                      <a:pt x="403281" y="287911"/>
                      <a:pt x="403281" y="283956"/>
                    </a:cubicBezTo>
                    <a:cubicBezTo>
                      <a:pt x="401964" y="273413"/>
                      <a:pt x="399328" y="264188"/>
                      <a:pt x="398010" y="254963"/>
                    </a:cubicBezTo>
                    <a:cubicBezTo>
                      <a:pt x="396692" y="247055"/>
                      <a:pt x="394056" y="239148"/>
                      <a:pt x="390102" y="235194"/>
                    </a:cubicBezTo>
                    <a:cubicBezTo>
                      <a:pt x="386149" y="232558"/>
                      <a:pt x="379559" y="232558"/>
                      <a:pt x="372969" y="233876"/>
                    </a:cubicBezTo>
                    <a:cubicBezTo>
                      <a:pt x="370333" y="233876"/>
                      <a:pt x="367697" y="235194"/>
                      <a:pt x="365062" y="235194"/>
                    </a:cubicBezTo>
                    <a:lnTo>
                      <a:pt x="361108" y="235194"/>
                    </a:lnTo>
                    <a:cubicBezTo>
                      <a:pt x="358473" y="235194"/>
                      <a:pt x="355837" y="235194"/>
                      <a:pt x="354518" y="235194"/>
                    </a:cubicBezTo>
                    <a:cubicBezTo>
                      <a:pt x="350565" y="235194"/>
                      <a:pt x="343975" y="235194"/>
                      <a:pt x="338704" y="233876"/>
                    </a:cubicBezTo>
                    <a:cubicBezTo>
                      <a:pt x="320253" y="229922"/>
                      <a:pt x="308391" y="220697"/>
                      <a:pt x="301802" y="203564"/>
                    </a:cubicBezTo>
                    <a:cubicBezTo>
                      <a:pt x="299167" y="198292"/>
                      <a:pt x="299167" y="191703"/>
                      <a:pt x="299167" y="186431"/>
                    </a:cubicBezTo>
                    <a:cubicBezTo>
                      <a:pt x="299167" y="177206"/>
                      <a:pt x="299167" y="166663"/>
                      <a:pt x="291259" y="161391"/>
                    </a:cubicBezTo>
                    <a:lnTo>
                      <a:pt x="289941" y="160073"/>
                    </a:lnTo>
                    <a:lnTo>
                      <a:pt x="289941" y="158755"/>
                    </a:lnTo>
                    <a:lnTo>
                      <a:pt x="288623" y="158755"/>
                    </a:lnTo>
                    <a:lnTo>
                      <a:pt x="287305" y="156119"/>
                    </a:lnTo>
                    <a:cubicBezTo>
                      <a:pt x="285987" y="153483"/>
                      <a:pt x="284669" y="152165"/>
                      <a:pt x="282033" y="149530"/>
                    </a:cubicBezTo>
                    <a:cubicBezTo>
                      <a:pt x="280715" y="146894"/>
                      <a:pt x="278079" y="145576"/>
                      <a:pt x="276762" y="142940"/>
                    </a:cubicBezTo>
                    <a:cubicBezTo>
                      <a:pt x="272808" y="136351"/>
                      <a:pt x="270172" y="129761"/>
                      <a:pt x="268854" y="123172"/>
                    </a:cubicBezTo>
                    <a:cubicBezTo>
                      <a:pt x="267536" y="116582"/>
                      <a:pt x="267536" y="109993"/>
                      <a:pt x="267536" y="103403"/>
                    </a:cubicBezTo>
                    <a:cubicBezTo>
                      <a:pt x="267536" y="96813"/>
                      <a:pt x="267536" y="90224"/>
                      <a:pt x="266219" y="83634"/>
                    </a:cubicBezTo>
                    <a:cubicBezTo>
                      <a:pt x="266219" y="80998"/>
                      <a:pt x="262264" y="77045"/>
                      <a:pt x="259629" y="74409"/>
                    </a:cubicBezTo>
                    <a:cubicBezTo>
                      <a:pt x="258311" y="73090"/>
                      <a:pt x="255675" y="70455"/>
                      <a:pt x="255675" y="69137"/>
                    </a:cubicBezTo>
                    <a:cubicBezTo>
                      <a:pt x="254357" y="67819"/>
                      <a:pt x="253040" y="65183"/>
                      <a:pt x="251721" y="63866"/>
                    </a:cubicBezTo>
                    <a:cubicBezTo>
                      <a:pt x="250404" y="61230"/>
                      <a:pt x="247768" y="57276"/>
                      <a:pt x="246450" y="55958"/>
                    </a:cubicBezTo>
                    <a:cubicBezTo>
                      <a:pt x="243814" y="53322"/>
                      <a:pt x="241178" y="50686"/>
                      <a:pt x="239860" y="48050"/>
                    </a:cubicBezTo>
                    <a:lnTo>
                      <a:pt x="237224" y="45414"/>
                    </a:lnTo>
                    <a:cubicBezTo>
                      <a:pt x="231952" y="38825"/>
                      <a:pt x="225363" y="33553"/>
                      <a:pt x="220092" y="26963"/>
                    </a:cubicBezTo>
                    <a:cubicBezTo>
                      <a:pt x="218773" y="24328"/>
                      <a:pt x="217456" y="23010"/>
                      <a:pt x="216137" y="19056"/>
                    </a:cubicBezTo>
                    <a:cubicBezTo>
                      <a:pt x="214820" y="19056"/>
                      <a:pt x="214820" y="20374"/>
                      <a:pt x="213502" y="20374"/>
                    </a:cubicBezTo>
                    <a:cubicBezTo>
                      <a:pt x="210866" y="23010"/>
                      <a:pt x="208230" y="23010"/>
                      <a:pt x="205594" y="23010"/>
                    </a:cubicBezTo>
                    <a:cubicBezTo>
                      <a:pt x="204277" y="23010"/>
                      <a:pt x="202958" y="23010"/>
                      <a:pt x="201641" y="24328"/>
                    </a:cubicBezTo>
                    <a:cubicBezTo>
                      <a:pt x="201641" y="24328"/>
                      <a:pt x="200323" y="24328"/>
                      <a:pt x="199005" y="25646"/>
                    </a:cubicBezTo>
                    <a:lnTo>
                      <a:pt x="197687" y="25646"/>
                    </a:lnTo>
                    <a:cubicBezTo>
                      <a:pt x="196369" y="26963"/>
                      <a:pt x="192415" y="26963"/>
                      <a:pt x="189779" y="26963"/>
                    </a:cubicBezTo>
                    <a:cubicBezTo>
                      <a:pt x="185826" y="25646"/>
                      <a:pt x="183190" y="23010"/>
                      <a:pt x="179236" y="19056"/>
                    </a:cubicBezTo>
                    <a:cubicBezTo>
                      <a:pt x="177918" y="17739"/>
                      <a:pt x="176600" y="16420"/>
                      <a:pt x="175282" y="16420"/>
                    </a:cubicBezTo>
                    <a:cubicBezTo>
                      <a:pt x="173965" y="16420"/>
                      <a:pt x="173965" y="15103"/>
                      <a:pt x="172646" y="13784"/>
                    </a:cubicBezTo>
                    <a:cubicBezTo>
                      <a:pt x="168693" y="9831"/>
                      <a:pt x="164739" y="5877"/>
                      <a:pt x="159467" y="5877"/>
                    </a:cubicBezTo>
                    <a:cubicBezTo>
                      <a:pt x="151560" y="4559"/>
                      <a:pt x="146288" y="8513"/>
                      <a:pt x="139699" y="12467"/>
                    </a:cubicBezTo>
                    <a:cubicBezTo>
                      <a:pt x="138381" y="13784"/>
                      <a:pt x="137063" y="15103"/>
                      <a:pt x="134427" y="16420"/>
                    </a:cubicBezTo>
                    <a:cubicBezTo>
                      <a:pt x="130473" y="19056"/>
                      <a:pt x="126519" y="23010"/>
                      <a:pt x="121248" y="23010"/>
                    </a:cubicBezTo>
                    <a:cubicBezTo>
                      <a:pt x="118612" y="23010"/>
                      <a:pt x="115976" y="24328"/>
                      <a:pt x="112023" y="24328"/>
                    </a:cubicBezTo>
                    <a:cubicBezTo>
                      <a:pt x="106751" y="24328"/>
                      <a:pt x="101480" y="25646"/>
                      <a:pt x="97525" y="26963"/>
                    </a:cubicBezTo>
                    <a:lnTo>
                      <a:pt x="96208" y="28282"/>
                    </a:lnTo>
                    <a:cubicBezTo>
                      <a:pt x="83028" y="33553"/>
                      <a:pt x="67213" y="40142"/>
                      <a:pt x="55353" y="48050"/>
                    </a:cubicBezTo>
                    <a:cubicBezTo>
                      <a:pt x="50081" y="52004"/>
                      <a:pt x="44809" y="55958"/>
                      <a:pt x="38219" y="61230"/>
                    </a:cubicBezTo>
                    <a:cubicBezTo>
                      <a:pt x="47445" y="58594"/>
                      <a:pt x="56670" y="57276"/>
                      <a:pt x="65896" y="57276"/>
                    </a:cubicBezTo>
                    <a:cubicBezTo>
                      <a:pt x="77756" y="58594"/>
                      <a:pt x="84346" y="69137"/>
                      <a:pt x="84346" y="86269"/>
                    </a:cubicBezTo>
                    <a:cubicBezTo>
                      <a:pt x="84346" y="91541"/>
                      <a:pt x="84346" y="96813"/>
                      <a:pt x="84346" y="102085"/>
                    </a:cubicBezTo>
                    <a:cubicBezTo>
                      <a:pt x="84346" y="111310"/>
                      <a:pt x="83028" y="121853"/>
                      <a:pt x="85664" y="129761"/>
                    </a:cubicBezTo>
                    <a:cubicBezTo>
                      <a:pt x="88300" y="140304"/>
                      <a:pt x="97525" y="142940"/>
                      <a:pt x="106751" y="146894"/>
                    </a:cubicBezTo>
                    <a:lnTo>
                      <a:pt x="109387" y="148212"/>
                    </a:lnTo>
                    <a:cubicBezTo>
                      <a:pt x="118612" y="152165"/>
                      <a:pt x="131791" y="158755"/>
                      <a:pt x="130473" y="171934"/>
                    </a:cubicBezTo>
                    <a:cubicBezTo>
                      <a:pt x="130473" y="181159"/>
                      <a:pt x="125202" y="189067"/>
                      <a:pt x="115976" y="198292"/>
                    </a:cubicBezTo>
                    <a:cubicBezTo>
                      <a:pt x="117294" y="200928"/>
                      <a:pt x="115976" y="202246"/>
                      <a:pt x="114659" y="206200"/>
                    </a:cubicBezTo>
                    <a:cubicBezTo>
                      <a:pt x="113340" y="208836"/>
                      <a:pt x="113340" y="210154"/>
                      <a:pt x="112023" y="212790"/>
                    </a:cubicBezTo>
                    <a:lnTo>
                      <a:pt x="110704" y="214107"/>
                    </a:lnTo>
                    <a:cubicBezTo>
                      <a:pt x="108069" y="218061"/>
                      <a:pt x="106751" y="222015"/>
                      <a:pt x="105433" y="225969"/>
                    </a:cubicBezTo>
                    <a:cubicBezTo>
                      <a:pt x="104115" y="229922"/>
                      <a:pt x="102797" y="232558"/>
                      <a:pt x="101480" y="236512"/>
                    </a:cubicBezTo>
                    <a:cubicBezTo>
                      <a:pt x="100161" y="240465"/>
                      <a:pt x="98844" y="244419"/>
                      <a:pt x="97525" y="247055"/>
                    </a:cubicBezTo>
                    <a:cubicBezTo>
                      <a:pt x="97525" y="248373"/>
                      <a:pt x="96208" y="251009"/>
                      <a:pt x="94890" y="252327"/>
                    </a:cubicBezTo>
                    <a:cubicBezTo>
                      <a:pt x="93572" y="257598"/>
                      <a:pt x="90936" y="261553"/>
                      <a:pt x="90936" y="266824"/>
                    </a:cubicBezTo>
                    <a:cubicBezTo>
                      <a:pt x="90936" y="274732"/>
                      <a:pt x="93572" y="281321"/>
                      <a:pt x="98844" y="287911"/>
                    </a:cubicBezTo>
                    <a:cubicBezTo>
                      <a:pt x="100161" y="289228"/>
                      <a:pt x="100161" y="290546"/>
                      <a:pt x="101480" y="291864"/>
                    </a:cubicBezTo>
                    <a:lnTo>
                      <a:pt x="102797" y="293182"/>
                    </a:lnTo>
                    <a:cubicBezTo>
                      <a:pt x="106751" y="298454"/>
                      <a:pt x="110704" y="305044"/>
                      <a:pt x="112023" y="311633"/>
                    </a:cubicBezTo>
                    <a:cubicBezTo>
                      <a:pt x="112023" y="318223"/>
                      <a:pt x="106751" y="320859"/>
                      <a:pt x="102797" y="323494"/>
                    </a:cubicBezTo>
                    <a:lnTo>
                      <a:pt x="101480" y="324812"/>
                    </a:lnTo>
                    <a:cubicBezTo>
                      <a:pt x="92254" y="328766"/>
                      <a:pt x="86982" y="335355"/>
                      <a:pt x="85664" y="344581"/>
                    </a:cubicBezTo>
                    <a:cubicBezTo>
                      <a:pt x="85664" y="348535"/>
                      <a:pt x="84346" y="351171"/>
                      <a:pt x="83028" y="353807"/>
                    </a:cubicBezTo>
                    <a:lnTo>
                      <a:pt x="83028" y="356442"/>
                    </a:lnTo>
                    <a:cubicBezTo>
                      <a:pt x="83028" y="357760"/>
                      <a:pt x="83028" y="359078"/>
                      <a:pt x="81711" y="360396"/>
                    </a:cubicBezTo>
                    <a:lnTo>
                      <a:pt x="80392" y="361714"/>
                    </a:lnTo>
                    <a:cubicBezTo>
                      <a:pt x="79075" y="363031"/>
                      <a:pt x="79075" y="363031"/>
                      <a:pt x="79075" y="363031"/>
                    </a:cubicBezTo>
                    <a:cubicBezTo>
                      <a:pt x="77756" y="364350"/>
                      <a:pt x="77756" y="366986"/>
                      <a:pt x="77756" y="369621"/>
                    </a:cubicBezTo>
                    <a:cubicBezTo>
                      <a:pt x="77756" y="370939"/>
                      <a:pt x="77756" y="372257"/>
                      <a:pt x="77756" y="373575"/>
                    </a:cubicBezTo>
                    <a:cubicBezTo>
                      <a:pt x="77756" y="376210"/>
                      <a:pt x="76439" y="377529"/>
                      <a:pt x="76439" y="378846"/>
                    </a:cubicBezTo>
                    <a:lnTo>
                      <a:pt x="75121" y="381482"/>
                    </a:lnTo>
                    <a:cubicBezTo>
                      <a:pt x="75121" y="382800"/>
                      <a:pt x="75121" y="382800"/>
                      <a:pt x="75121" y="384118"/>
                    </a:cubicBezTo>
                    <a:cubicBezTo>
                      <a:pt x="75121" y="386754"/>
                      <a:pt x="73803" y="388072"/>
                      <a:pt x="73803" y="389390"/>
                    </a:cubicBezTo>
                    <a:cubicBezTo>
                      <a:pt x="73803" y="390708"/>
                      <a:pt x="72485" y="392026"/>
                      <a:pt x="72485" y="392026"/>
                    </a:cubicBezTo>
                    <a:cubicBezTo>
                      <a:pt x="71167" y="393344"/>
                      <a:pt x="71167" y="394662"/>
                      <a:pt x="71167" y="395979"/>
                    </a:cubicBezTo>
                    <a:lnTo>
                      <a:pt x="69849" y="405205"/>
                    </a:lnTo>
                    <a:lnTo>
                      <a:pt x="79075" y="409158"/>
                    </a:lnTo>
                    <a:cubicBezTo>
                      <a:pt x="80392" y="409158"/>
                      <a:pt x="81711" y="410477"/>
                      <a:pt x="83028" y="410477"/>
                    </a:cubicBezTo>
                    <a:cubicBezTo>
                      <a:pt x="86982" y="411794"/>
                      <a:pt x="90936" y="413113"/>
                      <a:pt x="93572" y="415748"/>
                    </a:cubicBezTo>
                    <a:cubicBezTo>
                      <a:pt x="101480" y="422337"/>
                      <a:pt x="104115" y="430245"/>
                      <a:pt x="106751" y="438153"/>
                    </a:cubicBezTo>
                    <a:lnTo>
                      <a:pt x="108069" y="440789"/>
                    </a:lnTo>
                    <a:cubicBezTo>
                      <a:pt x="108069" y="442106"/>
                      <a:pt x="108069" y="442106"/>
                      <a:pt x="109387" y="443424"/>
                    </a:cubicBezTo>
                    <a:cubicBezTo>
                      <a:pt x="110704" y="447378"/>
                      <a:pt x="114659" y="450014"/>
                      <a:pt x="118612" y="452650"/>
                    </a:cubicBezTo>
                    <a:lnTo>
                      <a:pt x="119930" y="453968"/>
                    </a:lnTo>
                    <a:cubicBezTo>
                      <a:pt x="125202" y="457921"/>
                      <a:pt x="127838" y="461875"/>
                      <a:pt x="130473" y="467147"/>
                    </a:cubicBezTo>
                    <a:cubicBezTo>
                      <a:pt x="134427" y="475054"/>
                      <a:pt x="134427" y="484279"/>
                      <a:pt x="134427" y="493505"/>
                    </a:cubicBezTo>
                    <a:cubicBezTo>
                      <a:pt x="134427" y="498777"/>
                      <a:pt x="134427" y="505367"/>
                      <a:pt x="135745" y="510638"/>
                    </a:cubicBezTo>
                    <a:cubicBezTo>
                      <a:pt x="137063" y="518546"/>
                      <a:pt x="138381" y="523817"/>
                      <a:pt x="137063" y="531725"/>
                    </a:cubicBezTo>
                    <a:lnTo>
                      <a:pt x="130473" y="540950"/>
                    </a:lnTo>
                    <a:close/>
                  </a:path>
                </a:pathLst>
              </a:custGeom>
              <a:grpFill/>
              <a:ln w="6350" cap="flat">
                <a:solidFill>
                  <a:srgbClr val="94C33D"/>
                </a:solidFill>
                <a:prstDash val="solid"/>
                <a:miter/>
              </a:ln>
            </p:spPr>
            <p:txBody>
              <a:bodyPr rtlCol="0" anchor="ctr"/>
              <a:lstStyle/>
              <a:p>
                <a:endParaRPr lang="en-US"/>
              </a:p>
            </p:txBody>
          </p:sp>
        </p:grpSp>
        <p:grpSp>
          <p:nvGrpSpPr>
            <p:cNvPr id="204" name="Graphic 5">
              <a:extLst>
                <a:ext uri="{FF2B5EF4-FFF2-40B4-BE49-F238E27FC236}">
                  <a16:creationId xmlns:a16="http://schemas.microsoft.com/office/drawing/2014/main" id="{86A3F455-2582-5836-9483-5217FBEB4C44}"/>
                </a:ext>
              </a:extLst>
            </p:cNvPr>
            <p:cNvGrpSpPr/>
            <p:nvPr/>
          </p:nvGrpSpPr>
          <p:grpSpPr>
            <a:xfrm>
              <a:off x="7388766" y="3881090"/>
              <a:ext cx="37822" cy="51398"/>
              <a:chOff x="7388766" y="3881090"/>
              <a:chExt cx="37822" cy="51398"/>
            </a:xfrm>
            <a:grpFill/>
          </p:grpSpPr>
          <p:sp>
            <p:nvSpPr>
              <p:cNvPr id="205" name="Freeform 204">
                <a:extLst>
                  <a:ext uri="{FF2B5EF4-FFF2-40B4-BE49-F238E27FC236}">
                    <a16:creationId xmlns:a16="http://schemas.microsoft.com/office/drawing/2014/main" id="{6F7B1F8C-D393-FBA2-C377-66C584FAF4BC}"/>
                  </a:ext>
                </a:extLst>
              </p:cNvPr>
              <p:cNvSpPr/>
              <p:nvPr/>
            </p:nvSpPr>
            <p:spPr>
              <a:xfrm>
                <a:off x="7392981" y="3883726"/>
                <a:ext cx="27346" cy="43491"/>
              </a:xfrm>
              <a:custGeom>
                <a:avLst/>
                <a:gdLst>
                  <a:gd name="connsiteX0" fmla="*/ 21087 w 27346"/>
                  <a:gd name="connsiteY0" fmla="*/ 43491 h 43491"/>
                  <a:gd name="connsiteX1" fmla="*/ 11862 w 27346"/>
                  <a:gd name="connsiteY1" fmla="*/ 35584 h 43491"/>
                  <a:gd name="connsiteX2" fmla="*/ 9226 w 27346"/>
                  <a:gd name="connsiteY2" fmla="*/ 30312 h 43491"/>
                  <a:gd name="connsiteX3" fmla="*/ 5272 w 27346"/>
                  <a:gd name="connsiteY3" fmla="*/ 22405 h 43491"/>
                  <a:gd name="connsiteX4" fmla="*/ 0 w 27346"/>
                  <a:gd name="connsiteY4" fmla="*/ 7908 h 43491"/>
                  <a:gd name="connsiteX5" fmla="*/ 6590 w 27346"/>
                  <a:gd name="connsiteY5" fmla="*/ 0 h 43491"/>
                  <a:gd name="connsiteX6" fmla="*/ 10543 w 27346"/>
                  <a:gd name="connsiteY6" fmla="*/ 1318 h 43491"/>
                  <a:gd name="connsiteX7" fmla="*/ 17133 w 27346"/>
                  <a:gd name="connsiteY7" fmla="*/ 14497 h 43491"/>
                  <a:gd name="connsiteX8" fmla="*/ 18451 w 27346"/>
                  <a:gd name="connsiteY8" fmla="*/ 18451 h 43491"/>
                  <a:gd name="connsiteX9" fmla="*/ 21087 w 27346"/>
                  <a:gd name="connsiteY9" fmla="*/ 22405 h 43491"/>
                  <a:gd name="connsiteX10" fmla="*/ 25041 w 27346"/>
                  <a:gd name="connsiteY10" fmla="*/ 26358 h 43491"/>
                  <a:gd name="connsiteX11" fmla="*/ 23722 w 27346"/>
                  <a:gd name="connsiteY11" fmla="*/ 42173 h 43491"/>
                  <a:gd name="connsiteX12" fmla="*/ 21087 w 27346"/>
                  <a:gd name="connsiteY12" fmla="*/ 43491 h 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46" h="43491">
                    <a:moveTo>
                      <a:pt x="21087" y="43491"/>
                    </a:moveTo>
                    <a:cubicBezTo>
                      <a:pt x="15815" y="43491"/>
                      <a:pt x="13179" y="38220"/>
                      <a:pt x="11862" y="35584"/>
                    </a:cubicBezTo>
                    <a:cubicBezTo>
                      <a:pt x="10543" y="34266"/>
                      <a:pt x="10543" y="31630"/>
                      <a:pt x="9226" y="30312"/>
                    </a:cubicBezTo>
                    <a:cubicBezTo>
                      <a:pt x="7908" y="27676"/>
                      <a:pt x="6590" y="25041"/>
                      <a:pt x="5272" y="22405"/>
                    </a:cubicBezTo>
                    <a:cubicBezTo>
                      <a:pt x="2636" y="19769"/>
                      <a:pt x="0" y="13179"/>
                      <a:pt x="0" y="7908"/>
                    </a:cubicBezTo>
                    <a:cubicBezTo>
                      <a:pt x="0" y="2636"/>
                      <a:pt x="3954" y="0"/>
                      <a:pt x="6590" y="0"/>
                    </a:cubicBezTo>
                    <a:cubicBezTo>
                      <a:pt x="7908" y="0"/>
                      <a:pt x="9226" y="0"/>
                      <a:pt x="10543" y="1318"/>
                    </a:cubicBezTo>
                    <a:cubicBezTo>
                      <a:pt x="15815" y="5272"/>
                      <a:pt x="17133" y="10544"/>
                      <a:pt x="17133" y="14497"/>
                    </a:cubicBezTo>
                    <a:cubicBezTo>
                      <a:pt x="17133" y="14497"/>
                      <a:pt x="18451" y="18451"/>
                      <a:pt x="18451" y="18451"/>
                    </a:cubicBezTo>
                    <a:cubicBezTo>
                      <a:pt x="19769" y="19769"/>
                      <a:pt x="19769" y="21087"/>
                      <a:pt x="21087" y="22405"/>
                    </a:cubicBezTo>
                    <a:cubicBezTo>
                      <a:pt x="22405" y="23723"/>
                      <a:pt x="23722" y="25041"/>
                      <a:pt x="25041" y="26358"/>
                    </a:cubicBezTo>
                    <a:cubicBezTo>
                      <a:pt x="27677" y="30312"/>
                      <a:pt x="28994" y="38220"/>
                      <a:pt x="23722" y="42173"/>
                    </a:cubicBezTo>
                    <a:cubicBezTo>
                      <a:pt x="23722" y="42173"/>
                      <a:pt x="22405" y="43491"/>
                      <a:pt x="21087" y="43491"/>
                    </a:cubicBezTo>
                    <a:close/>
                  </a:path>
                </a:pathLst>
              </a:custGeom>
              <a:grpFill/>
              <a:ln w="6350" cap="flat">
                <a:solidFill>
                  <a:srgbClr val="94C33D"/>
                </a:solid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5A3A967D-E9DD-049A-5AFB-D9C46C2DF692}"/>
                  </a:ext>
                </a:extLst>
              </p:cNvPr>
              <p:cNvSpPr/>
              <p:nvPr/>
            </p:nvSpPr>
            <p:spPr>
              <a:xfrm>
                <a:off x="7388766" y="3881090"/>
                <a:ext cx="37822" cy="51398"/>
              </a:xfrm>
              <a:custGeom>
                <a:avLst/>
                <a:gdLst>
                  <a:gd name="connsiteX0" fmla="*/ 25302 w 37822"/>
                  <a:gd name="connsiteY0" fmla="*/ 51399 h 51398"/>
                  <a:gd name="connsiteX1" fmla="*/ 12123 w 37822"/>
                  <a:gd name="connsiteY1" fmla="*/ 40855 h 51398"/>
                  <a:gd name="connsiteX2" fmla="*/ 9487 w 37822"/>
                  <a:gd name="connsiteY2" fmla="*/ 35583 h 51398"/>
                  <a:gd name="connsiteX3" fmla="*/ 5534 w 37822"/>
                  <a:gd name="connsiteY3" fmla="*/ 28994 h 51398"/>
                  <a:gd name="connsiteX4" fmla="*/ 262 w 37822"/>
                  <a:gd name="connsiteY4" fmla="*/ 11861 h 51398"/>
                  <a:gd name="connsiteX5" fmla="*/ 12123 w 37822"/>
                  <a:gd name="connsiteY5" fmla="*/ 0 h 51398"/>
                  <a:gd name="connsiteX6" fmla="*/ 18713 w 37822"/>
                  <a:gd name="connsiteY6" fmla="*/ 2636 h 51398"/>
                  <a:gd name="connsiteX7" fmla="*/ 26620 w 37822"/>
                  <a:gd name="connsiteY7" fmla="*/ 18451 h 51398"/>
                  <a:gd name="connsiteX8" fmla="*/ 27938 w 37822"/>
                  <a:gd name="connsiteY8" fmla="*/ 21087 h 51398"/>
                  <a:gd name="connsiteX9" fmla="*/ 30574 w 37822"/>
                  <a:gd name="connsiteY9" fmla="*/ 23722 h 51398"/>
                  <a:gd name="connsiteX10" fmla="*/ 34527 w 37822"/>
                  <a:gd name="connsiteY10" fmla="*/ 28994 h 51398"/>
                  <a:gd name="connsiteX11" fmla="*/ 33210 w 37822"/>
                  <a:gd name="connsiteY11" fmla="*/ 51399 h 51398"/>
                  <a:gd name="connsiteX12" fmla="*/ 25302 w 37822"/>
                  <a:gd name="connsiteY12" fmla="*/ 51399 h 51398"/>
                  <a:gd name="connsiteX13" fmla="*/ 10805 w 37822"/>
                  <a:gd name="connsiteY13" fmla="*/ 7908 h 51398"/>
                  <a:gd name="connsiteX14" fmla="*/ 8169 w 37822"/>
                  <a:gd name="connsiteY14" fmla="*/ 10543 h 51398"/>
                  <a:gd name="connsiteX15" fmla="*/ 12123 w 37822"/>
                  <a:gd name="connsiteY15" fmla="*/ 21087 h 51398"/>
                  <a:gd name="connsiteX16" fmla="*/ 16077 w 37822"/>
                  <a:gd name="connsiteY16" fmla="*/ 28994 h 51398"/>
                  <a:gd name="connsiteX17" fmla="*/ 18713 w 37822"/>
                  <a:gd name="connsiteY17" fmla="*/ 34266 h 51398"/>
                  <a:gd name="connsiteX18" fmla="*/ 25302 w 37822"/>
                  <a:gd name="connsiteY18" fmla="*/ 39537 h 51398"/>
                  <a:gd name="connsiteX19" fmla="*/ 25302 w 37822"/>
                  <a:gd name="connsiteY19" fmla="*/ 30312 h 51398"/>
                  <a:gd name="connsiteX20" fmla="*/ 22666 w 37822"/>
                  <a:gd name="connsiteY20" fmla="*/ 27676 h 51398"/>
                  <a:gd name="connsiteX21" fmla="*/ 18713 w 37822"/>
                  <a:gd name="connsiteY21" fmla="*/ 22404 h 51398"/>
                  <a:gd name="connsiteX22" fmla="*/ 17394 w 37822"/>
                  <a:gd name="connsiteY22" fmla="*/ 18451 h 51398"/>
                  <a:gd name="connsiteX23" fmla="*/ 17394 w 37822"/>
                  <a:gd name="connsiteY23" fmla="*/ 17133 h 51398"/>
                  <a:gd name="connsiteX24" fmla="*/ 17394 w 37822"/>
                  <a:gd name="connsiteY24" fmla="*/ 15815 h 51398"/>
                  <a:gd name="connsiteX25" fmla="*/ 13441 w 37822"/>
                  <a:gd name="connsiteY25" fmla="*/ 7908 h 51398"/>
                  <a:gd name="connsiteX26" fmla="*/ 10805 w 37822"/>
                  <a:gd name="connsiteY26" fmla="*/ 7908 h 5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822" h="51398">
                    <a:moveTo>
                      <a:pt x="25302" y="51399"/>
                    </a:moveTo>
                    <a:cubicBezTo>
                      <a:pt x="17394" y="51399"/>
                      <a:pt x="13441" y="43491"/>
                      <a:pt x="12123" y="40855"/>
                    </a:cubicBezTo>
                    <a:cubicBezTo>
                      <a:pt x="10805" y="39537"/>
                      <a:pt x="10805" y="36901"/>
                      <a:pt x="9487" y="35583"/>
                    </a:cubicBezTo>
                    <a:cubicBezTo>
                      <a:pt x="8169" y="32948"/>
                      <a:pt x="6851" y="30312"/>
                      <a:pt x="5534" y="28994"/>
                    </a:cubicBezTo>
                    <a:cubicBezTo>
                      <a:pt x="2898" y="25040"/>
                      <a:pt x="-1056" y="18451"/>
                      <a:pt x="262" y="11861"/>
                    </a:cubicBezTo>
                    <a:cubicBezTo>
                      <a:pt x="262" y="3954"/>
                      <a:pt x="6851" y="0"/>
                      <a:pt x="12123" y="0"/>
                    </a:cubicBezTo>
                    <a:cubicBezTo>
                      <a:pt x="14758" y="0"/>
                      <a:pt x="17394" y="1318"/>
                      <a:pt x="18713" y="2636"/>
                    </a:cubicBezTo>
                    <a:cubicBezTo>
                      <a:pt x="22666" y="5272"/>
                      <a:pt x="26620" y="9225"/>
                      <a:pt x="26620" y="18451"/>
                    </a:cubicBezTo>
                    <a:cubicBezTo>
                      <a:pt x="26620" y="19769"/>
                      <a:pt x="27938" y="21087"/>
                      <a:pt x="27938" y="21087"/>
                    </a:cubicBezTo>
                    <a:cubicBezTo>
                      <a:pt x="27938" y="22404"/>
                      <a:pt x="29256" y="22404"/>
                      <a:pt x="30574" y="23722"/>
                    </a:cubicBezTo>
                    <a:cubicBezTo>
                      <a:pt x="31892" y="25040"/>
                      <a:pt x="33210" y="26358"/>
                      <a:pt x="34527" y="28994"/>
                    </a:cubicBezTo>
                    <a:cubicBezTo>
                      <a:pt x="38481" y="34266"/>
                      <a:pt x="39799" y="46127"/>
                      <a:pt x="33210" y="51399"/>
                    </a:cubicBezTo>
                    <a:cubicBezTo>
                      <a:pt x="30574" y="50081"/>
                      <a:pt x="27938" y="51399"/>
                      <a:pt x="25302" y="51399"/>
                    </a:cubicBezTo>
                    <a:close/>
                    <a:moveTo>
                      <a:pt x="10805" y="7908"/>
                    </a:moveTo>
                    <a:cubicBezTo>
                      <a:pt x="9487" y="7908"/>
                      <a:pt x="8169" y="9225"/>
                      <a:pt x="8169" y="10543"/>
                    </a:cubicBezTo>
                    <a:cubicBezTo>
                      <a:pt x="8169" y="13179"/>
                      <a:pt x="9487" y="17133"/>
                      <a:pt x="12123" y="21087"/>
                    </a:cubicBezTo>
                    <a:cubicBezTo>
                      <a:pt x="13441" y="23722"/>
                      <a:pt x="14758" y="26358"/>
                      <a:pt x="16077" y="28994"/>
                    </a:cubicBezTo>
                    <a:cubicBezTo>
                      <a:pt x="17394" y="30312"/>
                      <a:pt x="17394" y="32948"/>
                      <a:pt x="18713" y="34266"/>
                    </a:cubicBezTo>
                    <a:cubicBezTo>
                      <a:pt x="20030" y="36901"/>
                      <a:pt x="22666" y="42173"/>
                      <a:pt x="25302" y="39537"/>
                    </a:cubicBezTo>
                    <a:cubicBezTo>
                      <a:pt x="27938" y="38219"/>
                      <a:pt x="26620" y="32948"/>
                      <a:pt x="25302" y="30312"/>
                    </a:cubicBezTo>
                    <a:cubicBezTo>
                      <a:pt x="23984" y="28994"/>
                      <a:pt x="23984" y="27676"/>
                      <a:pt x="22666" y="27676"/>
                    </a:cubicBezTo>
                    <a:cubicBezTo>
                      <a:pt x="21348" y="26358"/>
                      <a:pt x="20030" y="25040"/>
                      <a:pt x="18713" y="22404"/>
                    </a:cubicBezTo>
                    <a:cubicBezTo>
                      <a:pt x="18713" y="22404"/>
                      <a:pt x="17394" y="19769"/>
                      <a:pt x="17394" y="18451"/>
                    </a:cubicBezTo>
                    <a:lnTo>
                      <a:pt x="17394" y="17133"/>
                    </a:lnTo>
                    <a:lnTo>
                      <a:pt x="17394" y="15815"/>
                    </a:lnTo>
                    <a:cubicBezTo>
                      <a:pt x="17394" y="11861"/>
                      <a:pt x="16077" y="9225"/>
                      <a:pt x="13441" y="7908"/>
                    </a:cubicBezTo>
                    <a:cubicBezTo>
                      <a:pt x="12123" y="7908"/>
                      <a:pt x="12123" y="7908"/>
                      <a:pt x="10805" y="7908"/>
                    </a:cubicBezTo>
                    <a:close/>
                  </a:path>
                </a:pathLst>
              </a:custGeom>
              <a:grpFill/>
              <a:ln w="6350" cap="flat">
                <a:solidFill>
                  <a:srgbClr val="94C33D"/>
                </a:solidFill>
                <a:prstDash val="solid"/>
                <a:miter/>
              </a:ln>
            </p:spPr>
            <p:txBody>
              <a:bodyPr rtlCol="0" anchor="ctr"/>
              <a:lstStyle/>
              <a:p>
                <a:endParaRPr lang="en-US"/>
              </a:p>
            </p:txBody>
          </p:sp>
        </p:grpSp>
        <p:grpSp>
          <p:nvGrpSpPr>
            <p:cNvPr id="207" name="Graphic 5">
              <a:extLst>
                <a:ext uri="{FF2B5EF4-FFF2-40B4-BE49-F238E27FC236}">
                  <a16:creationId xmlns:a16="http://schemas.microsoft.com/office/drawing/2014/main" id="{239D3236-31D6-6CCC-6FC1-969F7128107E}"/>
                </a:ext>
              </a:extLst>
            </p:cNvPr>
            <p:cNvGrpSpPr/>
            <p:nvPr/>
          </p:nvGrpSpPr>
          <p:grpSpPr>
            <a:xfrm>
              <a:off x="7423293" y="3858686"/>
              <a:ext cx="41300" cy="55352"/>
              <a:chOff x="7423293" y="3858686"/>
              <a:chExt cx="41300" cy="55352"/>
            </a:xfrm>
            <a:grpFill/>
          </p:grpSpPr>
          <p:sp>
            <p:nvSpPr>
              <p:cNvPr id="208" name="Freeform 207">
                <a:extLst>
                  <a:ext uri="{FF2B5EF4-FFF2-40B4-BE49-F238E27FC236}">
                    <a16:creationId xmlns:a16="http://schemas.microsoft.com/office/drawing/2014/main" id="{900B14C0-60DA-0DAE-C356-50C34B63C893}"/>
                  </a:ext>
                </a:extLst>
              </p:cNvPr>
              <p:cNvSpPr/>
              <p:nvPr/>
            </p:nvSpPr>
            <p:spPr>
              <a:xfrm>
                <a:off x="7427247" y="3862640"/>
                <a:ext cx="32089" cy="46126"/>
              </a:xfrm>
              <a:custGeom>
                <a:avLst/>
                <a:gdLst>
                  <a:gd name="connsiteX0" fmla="*/ 11861 w 32089"/>
                  <a:gd name="connsiteY0" fmla="*/ 46127 h 46126"/>
                  <a:gd name="connsiteX1" fmla="*/ 9225 w 32089"/>
                  <a:gd name="connsiteY1" fmla="*/ 46127 h 46126"/>
                  <a:gd name="connsiteX2" fmla="*/ 2635 w 32089"/>
                  <a:gd name="connsiteY2" fmla="*/ 30312 h 46126"/>
                  <a:gd name="connsiteX3" fmla="*/ 2635 w 32089"/>
                  <a:gd name="connsiteY3" fmla="*/ 27676 h 46126"/>
                  <a:gd name="connsiteX4" fmla="*/ 1318 w 32089"/>
                  <a:gd name="connsiteY4" fmla="*/ 22404 h 46126"/>
                  <a:gd name="connsiteX5" fmla="*/ 2635 w 32089"/>
                  <a:gd name="connsiteY5" fmla="*/ 6590 h 46126"/>
                  <a:gd name="connsiteX6" fmla="*/ 14497 w 32089"/>
                  <a:gd name="connsiteY6" fmla="*/ 0 h 46126"/>
                  <a:gd name="connsiteX7" fmla="*/ 31630 w 32089"/>
                  <a:gd name="connsiteY7" fmla="*/ 11861 h 46126"/>
                  <a:gd name="connsiteX8" fmla="*/ 25040 w 32089"/>
                  <a:gd name="connsiteY8" fmla="*/ 32948 h 46126"/>
                  <a:gd name="connsiteX9" fmla="*/ 22404 w 32089"/>
                  <a:gd name="connsiteY9" fmla="*/ 35583 h 46126"/>
                  <a:gd name="connsiteX10" fmla="*/ 18451 w 32089"/>
                  <a:gd name="connsiteY10" fmla="*/ 38219 h 46126"/>
                  <a:gd name="connsiteX11" fmla="*/ 17133 w 32089"/>
                  <a:gd name="connsiteY11" fmla="*/ 39537 h 46126"/>
                  <a:gd name="connsiteX12" fmla="*/ 11861 w 32089"/>
                  <a:gd name="connsiteY12" fmla="*/ 46127 h 4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89" h="46126">
                    <a:moveTo>
                      <a:pt x="11861" y="46127"/>
                    </a:moveTo>
                    <a:cubicBezTo>
                      <a:pt x="10543" y="46127"/>
                      <a:pt x="10543" y="46127"/>
                      <a:pt x="9225" y="46127"/>
                    </a:cubicBezTo>
                    <a:cubicBezTo>
                      <a:pt x="2635" y="43491"/>
                      <a:pt x="2635" y="35583"/>
                      <a:pt x="2635" y="30312"/>
                    </a:cubicBezTo>
                    <a:cubicBezTo>
                      <a:pt x="2635" y="28994"/>
                      <a:pt x="2635" y="28994"/>
                      <a:pt x="2635" y="27676"/>
                    </a:cubicBezTo>
                    <a:cubicBezTo>
                      <a:pt x="2635" y="26358"/>
                      <a:pt x="2635" y="23722"/>
                      <a:pt x="1318" y="22404"/>
                    </a:cubicBezTo>
                    <a:cubicBezTo>
                      <a:pt x="0" y="17133"/>
                      <a:pt x="-1318" y="11861"/>
                      <a:pt x="2635" y="6590"/>
                    </a:cubicBezTo>
                    <a:cubicBezTo>
                      <a:pt x="5271" y="2636"/>
                      <a:pt x="9225" y="0"/>
                      <a:pt x="14497" y="0"/>
                    </a:cubicBezTo>
                    <a:cubicBezTo>
                      <a:pt x="22404" y="0"/>
                      <a:pt x="30312" y="3954"/>
                      <a:pt x="31630" y="11861"/>
                    </a:cubicBezTo>
                    <a:cubicBezTo>
                      <a:pt x="32948" y="18451"/>
                      <a:pt x="31630" y="27676"/>
                      <a:pt x="25040" y="32948"/>
                    </a:cubicBezTo>
                    <a:cubicBezTo>
                      <a:pt x="23723" y="34265"/>
                      <a:pt x="22404" y="34265"/>
                      <a:pt x="22404" y="35583"/>
                    </a:cubicBezTo>
                    <a:cubicBezTo>
                      <a:pt x="21087" y="36901"/>
                      <a:pt x="19769" y="38219"/>
                      <a:pt x="18451" y="38219"/>
                    </a:cubicBezTo>
                    <a:cubicBezTo>
                      <a:pt x="18451" y="38219"/>
                      <a:pt x="18451" y="39537"/>
                      <a:pt x="17133" y="39537"/>
                    </a:cubicBezTo>
                    <a:cubicBezTo>
                      <a:pt x="18451" y="43491"/>
                      <a:pt x="15815" y="46127"/>
                      <a:pt x="11861" y="46127"/>
                    </a:cubicBezTo>
                    <a:close/>
                  </a:path>
                </a:pathLst>
              </a:custGeom>
              <a:grpFill/>
              <a:ln w="6350" cap="flat">
                <a:solidFill>
                  <a:srgbClr val="94C33D"/>
                </a:solid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D3E90EDC-5C90-D9C1-B102-C89977C7BA7A}"/>
                  </a:ext>
                </a:extLst>
              </p:cNvPr>
              <p:cNvSpPr/>
              <p:nvPr/>
            </p:nvSpPr>
            <p:spPr>
              <a:xfrm>
                <a:off x="7423293" y="3858686"/>
                <a:ext cx="41300" cy="55352"/>
              </a:xfrm>
              <a:custGeom>
                <a:avLst/>
                <a:gdLst>
                  <a:gd name="connsiteX0" fmla="*/ 15815 w 41300"/>
                  <a:gd name="connsiteY0" fmla="*/ 55353 h 55352"/>
                  <a:gd name="connsiteX1" fmla="*/ 11861 w 41300"/>
                  <a:gd name="connsiteY1" fmla="*/ 55353 h 55352"/>
                  <a:gd name="connsiteX2" fmla="*/ 2636 w 41300"/>
                  <a:gd name="connsiteY2" fmla="*/ 34266 h 55352"/>
                  <a:gd name="connsiteX3" fmla="*/ 2636 w 41300"/>
                  <a:gd name="connsiteY3" fmla="*/ 31630 h 55352"/>
                  <a:gd name="connsiteX4" fmla="*/ 1318 w 41300"/>
                  <a:gd name="connsiteY4" fmla="*/ 27676 h 55352"/>
                  <a:gd name="connsiteX5" fmla="*/ 2636 w 41300"/>
                  <a:gd name="connsiteY5" fmla="*/ 9226 h 55352"/>
                  <a:gd name="connsiteX6" fmla="*/ 18451 w 41300"/>
                  <a:gd name="connsiteY6" fmla="*/ 0 h 55352"/>
                  <a:gd name="connsiteX7" fmla="*/ 40856 w 41300"/>
                  <a:gd name="connsiteY7" fmla="*/ 15815 h 55352"/>
                  <a:gd name="connsiteX8" fmla="*/ 32948 w 41300"/>
                  <a:gd name="connsiteY8" fmla="*/ 42173 h 55352"/>
                  <a:gd name="connsiteX9" fmla="*/ 28994 w 41300"/>
                  <a:gd name="connsiteY9" fmla="*/ 44809 h 55352"/>
                  <a:gd name="connsiteX10" fmla="*/ 26358 w 41300"/>
                  <a:gd name="connsiteY10" fmla="*/ 47445 h 55352"/>
                  <a:gd name="connsiteX11" fmla="*/ 26358 w 41300"/>
                  <a:gd name="connsiteY11" fmla="*/ 48763 h 55352"/>
                  <a:gd name="connsiteX12" fmla="*/ 15815 w 41300"/>
                  <a:gd name="connsiteY12" fmla="*/ 55353 h 55352"/>
                  <a:gd name="connsiteX13" fmla="*/ 19769 w 41300"/>
                  <a:gd name="connsiteY13" fmla="*/ 9226 h 55352"/>
                  <a:gd name="connsiteX14" fmla="*/ 11861 w 41300"/>
                  <a:gd name="connsiteY14" fmla="*/ 13179 h 55352"/>
                  <a:gd name="connsiteX15" fmla="*/ 11861 w 41300"/>
                  <a:gd name="connsiteY15" fmla="*/ 25040 h 55352"/>
                  <a:gd name="connsiteX16" fmla="*/ 13179 w 41300"/>
                  <a:gd name="connsiteY16" fmla="*/ 31630 h 55352"/>
                  <a:gd name="connsiteX17" fmla="*/ 13179 w 41300"/>
                  <a:gd name="connsiteY17" fmla="*/ 34266 h 55352"/>
                  <a:gd name="connsiteX18" fmla="*/ 15815 w 41300"/>
                  <a:gd name="connsiteY18" fmla="*/ 46127 h 55352"/>
                  <a:gd name="connsiteX19" fmla="*/ 17133 w 41300"/>
                  <a:gd name="connsiteY19" fmla="*/ 46127 h 55352"/>
                  <a:gd name="connsiteX20" fmla="*/ 19769 w 41300"/>
                  <a:gd name="connsiteY20" fmla="*/ 43491 h 55352"/>
                  <a:gd name="connsiteX21" fmla="*/ 21087 w 41300"/>
                  <a:gd name="connsiteY21" fmla="*/ 42173 h 55352"/>
                  <a:gd name="connsiteX22" fmla="*/ 25040 w 41300"/>
                  <a:gd name="connsiteY22" fmla="*/ 38219 h 55352"/>
                  <a:gd name="connsiteX23" fmla="*/ 26358 w 41300"/>
                  <a:gd name="connsiteY23" fmla="*/ 38219 h 55352"/>
                  <a:gd name="connsiteX24" fmla="*/ 28994 w 41300"/>
                  <a:gd name="connsiteY24" fmla="*/ 35584 h 55352"/>
                  <a:gd name="connsiteX25" fmla="*/ 32948 w 41300"/>
                  <a:gd name="connsiteY25" fmla="*/ 18451 h 55352"/>
                  <a:gd name="connsiteX26" fmla="*/ 19769 w 41300"/>
                  <a:gd name="connsiteY26" fmla="*/ 9226 h 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00" h="55352">
                    <a:moveTo>
                      <a:pt x="15815" y="55353"/>
                    </a:moveTo>
                    <a:cubicBezTo>
                      <a:pt x="14497" y="55353"/>
                      <a:pt x="13179" y="55353"/>
                      <a:pt x="11861" y="55353"/>
                    </a:cubicBezTo>
                    <a:cubicBezTo>
                      <a:pt x="1318" y="51399"/>
                      <a:pt x="1318" y="39537"/>
                      <a:pt x="2636" y="34266"/>
                    </a:cubicBezTo>
                    <a:lnTo>
                      <a:pt x="2636" y="31630"/>
                    </a:lnTo>
                    <a:cubicBezTo>
                      <a:pt x="2636" y="30312"/>
                      <a:pt x="2636" y="28994"/>
                      <a:pt x="1318" y="27676"/>
                    </a:cubicBezTo>
                    <a:cubicBezTo>
                      <a:pt x="0" y="22405"/>
                      <a:pt x="-1318" y="15815"/>
                      <a:pt x="2636" y="9226"/>
                    </a:cubicBezTo>
                    <a:cubicBezTo>
                      <a:pt x="5272" y="3954"/>
                      <a:pt x="11861" y="0"/>
                      <a:pt x="18451" y="0"/>
                    </a:cubicBezTo>
                    <a:cubicBezTo>
                      <a:pt x="27676" y="0"/>
                      <a:pt x="38220" y="5272"/>
                      <a:pt x="40856" y="15815"/>
                    </a:cubicBezTo>
                    <a:cubicBezTo>
                      <a:pt x="42173" y="23723"/>
                      <a:pt x="40856" y="34266"/>
                      <a:pt x="32948" y="42173"/>
                    </a:cubicBezTo>
                    <a:cubicBezTo>
                      <a:pt x="31630" y="43491"/>
                      <a:pt x="30312" y="44809"/>
                      <a:pt x="28994" y="44809"/>
                    </a:cubicBezTo>
                    <a:cubicBezTo>
                      <a:pt x="27676" y="46127"/>
                      <a:pt x="26358" y="46127"/>
                      <a:pt x="26358" y="47445"/>
                    </a:cubicBezTo>
                    <a:lnTo>
                      <a:pt x="26358" y="48763"/>
                    </a:lnTo>
                    <a:cubicBezTo>
                      <a:pt x="26358" y="50081"/>
                      <a:pt x="22404" y="55353"/>
                      <a:pt x="15815" y="55353"/>
                    </a:cubicBezTo>
                    <a:close/>
                    <a:moveTo>
                      <a:pt x="19769" y="9226"/>
                    </a:moveTo>
                    <a:cubicBezTo>
                      <a:pt x="15815" y="9226"/>
                      <a:pt x="13179" y="10544"/>
                      <a:pt x="11861" y="13179"/>
                    </a:cubicBezTo>
                    <a:cubicBezTo>
                      <a:pt x="10544" y="15815"/>
                      <a:pt x="10544" y="21087"/>
                      <a:pt x="11861" y="25040"/>
                    </a:cubicBezTo>
                    <a:cubicBezTo>
                      <a:pt x="11861" y="27676"/>
                      <a:pt x="13179" y="28994"/>
                      <a:pt x="13179" y="31630"/>
                    </a:cubicBezTo>
                    <a:lnTo>
                      <a:pt x="13179" y="34266"/>
                    </a:lnTo>
                    <a:cubicBezTo>
                      <a:pt x="13179" y="40855"/>
                      <a:pt x="13179" y="44809"/>
                      <a:pt x="15815" y="46127"/>
                    </a:cubicBezTo>
                    <a:cubicBezTo>
                      <a:pt x="15815" y="46127"/>
                      <a:pt x="17133" y="46127"/>
                      <a:pt x="17133" y="46127"/>
                    </a:cubicBezTo>
                    <a:cubicBezTo>
                      <a:pt x="18451" y="46127"/>
                      <a:pt x="18451" y="44809"/>
                      <a:pt x="19769" y="43491"/>
                    </a:cubicBezTo>
                    <a:cubicBezTo>
                      <a:pt x="19769" y="43491"/>
                      <a:pt x="21087" y="42173"/>
                      <a:pt x="21087" y="42173"/>
                    </a:cubicBezTo>
                    <a:cubicBezTo>
                      <a:pt x="22404" y="40855"/>
                      <a:pt x="23723" y="39537"/>
                      <a:pt x="25040" y="38219"/>
                    </a:cubicBezTo>
                    <a:lnTo>
                      <a:pt x="26358" y="38219"/>
                    </a:lnTo>
                    <a:cubicBezTo>
                      <a:pt x="27676" y="36902"/>
                      <a:pt x="27676" y="36902"/>
                      <a:pt x="28994" y="35584"/>
                    </a:cubicBezTo>
                    <a:cubicBezTo>
                      <a:pt x="34266" y="31630"/>
                      <a:pt x="34266" y="23723"/>
                      <a:pt x="32948" y="18451"/>
                    </a:cubicBezTo>
                    <a:cubicBezTo>
                      <a:pt x="31630" y="13179"/>
                      <a:pt x="25040" y="9226"/>
                      <a:pt x="19769" y="9226"/>
                    </a:cubicBezTo>
                    <a:close/>
                  </a:path>
                </a:pathLst>
              </a:custGeom>
              <a:grpFill/>
              <a:ln w="6350" cap="flat">
                <a:solidFill>
                  <a:srgbClr val="94C33D"/>
                </a:solidFill>
                <a:prstDash val="solid"/>
                <a:miter/>
              </a:ln>
            </p:spPr>
            <p:txBody>
              <a:bodyPr rtlCol="0" anchor="ctr"/>
              <a:lstStyle/>
              <a:p>
                <a:endParaRPr lang="en-US"/>
              </a:p>
            </p:txBody>
          </p:sp>
        </p:grpSp>
        <p:grpSp>
          <p:nvGrpSpPr>
            <p:cNvPr id="210" name="Graphic 5">
              <a:extLst>
                <a:ext uri="{FF2B5EF4-FFF2-40B4-BE49-F238E27FC236}">
                  <a16:creationId xmlns:a16="http://schemas.microsoft.com/office/drawing/2014/main" id="{F83F2708-2E4F-9ADF-0118-392DBBBBD68E}"/>
                </a:ext>
              </a:extLst>
            </p:cNvPr>
            <p:cNvGrpSpPr/>
            <p:nvPr/>
          </p:nvGrpSpPr>
          <p:grpSpPr>
            <a:xfrm>
              <a:off x="7367422" y="3809923"/>
              <a:ext cx="121911" cy="64577"/>
              <a:chOff x="7367422" y="3809923"/>
              <a:chExt cx="121911" cy="64577"/>
            </a:xfrm>
            <a:grpFill/>
          </p:grpSpPr>
          <p:sp>
            <p:nvSpPr>
              <p:cNvPr id="211" name="Freeform 210">
                <a:extLst>
                  <a:ext uri="{FF2B5EF4-FFF2-40B4-BE49-F238E27FC236}">
                    <a16:creationId xmlns:a16="http://schemas.microsoft.com/office/drawing/2014/main" id="{0E8FD7E4-C210-382A-84E1-3F7198772A28}"/>
                  </a:ext>
                </a:extLst>
              </p:cNvPr>
              <p:cNvSpPr/>
              <p:nvPr/>
            </p:nvSpPr>
            <p:spPr>
              <a:xfrm>
                <a:off x="7373094" y="3812559"/>
                <a:ext cx="112310" cy="56670"/>
              </a:xfrm>
              <a:custGeom>
                <a:avLst/>
                <a:gdLst>
                  <a:gd name="connsiteX0" fmla="*/ 5391 w 112310"/>
                  <a:gd name="connsiteY0" fmla="*/ 56671 h 56670"/>
                  <a:gd name="connsiteX1" fmla="*/ 2755 w 112310"/>
                  <a:gd name="connsiteY1" fmla="*/ 56671 h 56670"/>
                  <a:gd name="connsiteX2" fmla="*/ 1437 w 112310"/>
                  <a:gd name="connsiteY2" fmla="*/ 56671 h 56670"/>
                  <a:gd name="connsiteX3" fmla="*/ 1437 w 112310"/>
                  <a:gd name="connsiteY3" fmla="*/ 55353 h 56670"/>
                  <a:gd name="connsiteX4" fmla="*/ 2755 w 112310"/>
                  <a:gd name="connsiteY4" fmla="*/ 38219 h 56670"/>
                  <a:gd name="connsiteX5" fmla="*/ 17251 w 112310"/>
                  <a:gd name="connsiteY5" fmla="*/ 31630 h 56670"/>
                  <a:gd name="connsiteX6" fmla="*/ 21206 w 112310"/>
                  <a:gd name="connsiteY6" fmla="*/ 31630 h 56670"/>
                  <a:gd name="connsiteX7" fmla="*/ 26477 w 112310"/>
                  <a:gd name="connsiteY7" fmla="*/ 28994 h 56670"/>
                  <a:gd name="connsiteX8" fmla="*/ 33066 w 112310"/>
                  <a:gd name="connsiteY8" fmla="*/ 23723 h 56670"/>
                  <a:gd name="connsiteX9" fmla="*/ 39656 w 112310"/>
                  <a:gd name="connsiteY9" fmla="*/ 27676 h 56670"/>
                  <a:gd name="connsiteX10" fmla="*/ 40974 w 112310"/>
                  <a:gd name="connsiteY10" fmla="*/ 28994 h 56670"/>
                  <a:gd name="connsiteX11" fmla="*/ 42292 w 112310"/>
                  <a:gd name="connsiteY11" fmla="*/ 26358 h 56670"/>
                  <a:gd name="connsiteX12" fmla="*/ 43610 w 112310"/>
                  <a:gd name="connsiteY12" fmla="*/ 25040 h 56670"/>
                  <a:gd name="connsiteX13" fmla="*/ 51518 w 112310"/>
                  <a:gd name="connsiteY13" fmla="*/ 19769 h 56670"/>
                  <a:gd name="connsiteX14" fmla="*/ 58107 w 112310"/>
                  <a:gd name="connsiteY14" fmla="*/ 21087 h 56670"/>
                  <a:gd name="connsiteX15" fmla="*/ 63378 w 112310"/>
                  <a:gd name="connsiteY15" fmla="*/ 22405 h 56670"/>
                  <a:gd name="connsiteX16" fmla="*/ 67333 w 112310"/>
                  <a:gd name="connsiteY16" fmla="*/ 21087 h 56670"/>
                  <a:gd name="connsiteX17" fmla="*/ 69968 w 112310"/>
                  <a:gd name="connsiteY17" fmla="*/ 19769 h 56670"/>
                  <a:gd name="connsiteX18" fmla="*/ 73922 w 112310"/>
                  <a:gd name="connsiteY18" fmla="*/ 17133 h 56670"/>
                  <a:gd name="connsiteX19" fmla="*/ 77876 w 112310"/>
                  <a:gd name="connsiteY19" fmla="*/ 15815 h 56670"/>
                  <a:gd name="connsiteX20" fmla="*/ 80512 w 112310"/>
                  <a:gd name="connsiteY20" fmla="*/ 15815 h 56670"/>
                  <a:gd name="connsiteX21" fmla="*/ 88419 w 112310"/>
                  <a:gd name="connsiteY21" fmla="*/ 10544 h 56670"/>
                  <a:gd name="connsiteX22" fmla="*/ 95009 w 112310"/>
                  <a:gd name="connsiteY22" fmla="*/ 6590 h 56670"/>
                  <a:gd name="connsiteX23" fmla="*/ 97645 w 112310"/>
                  <a:gd name="connsiteY23" fmla="*/ 3954 h 56670"/>
                  <a:gd name="connsiteX24" fmla="*/ 108188 w 112310"/>
                  <a:gd name="connsiteY24" fmla="*/ 0 h 56670"/>
                  <a:gd name="connsiteX25" fmla="*/ 109505 w 112310"/>
                  <a:gd name="connsiteY25" fmla="*/ 0 h 56670"/>
                  <a:gd name="connsiteX26" fmla="*/ 112141 w 112310"/>
                  <a:gd name="connsiteY26" fmla="*/ 0 h 56670"/>
                  <a:gd name="connsiteX27" fmla="*/ 112141 w 112310"/>
                  <a:gd name="connsiteY27" fmla="*/ 2636 h 56670"/>
                  <a:gd name="connsiteX28" fmla="*/ 100280 w 112310"/>
                  <a:gd name="connsiteY28" fmla="*/ 21087 h 56670"/>
                  <a:gd name="connsiteX29" fmla="*/ 91055 w 112310"/>
                  <a:gd name="connsiteY29" fmla="*/ 23723 h 56670"/>
                  <a:gd name="connsiteX30" fmla="*/ 87101 w 112310"/>
                  <a:gd name="connsiteY30" fmla="*/ 26358 h 56670"/>
                  <a:gd name="connsiteX31" fmla="*/ 72604 w 112310"/>
                  <a:gd name="connsiteY31" fmla="*/ 34266 h 56670"/>
                  <a:gd name="connsiteX32" fmla="*/ 50199 w 112310"/>
                  <a:gd name="connsiteY32" fmla="*/ 44809 h 56670"/>
                  <a:gd name="connsiteX33" fmla="*/ 26477 w 112310"/>
                  <a:gd name="connsiteY33" fmla="*/ 50081 h 56670"/>
                  <a:gd name="connsiteX34" fmla="*/ 18570 w 112310"/>
                  <a:gd name="connsiteY34" fmla="*/ 52717 h 56670"/>
                  <a:gd name="connsiteX35" fmla="*/ 15934 w 112310"/>
                  <a:gd name="connsiteY35" fmla="*/ 54035 h 56670"/>
                  <a:gd name="connsiteX36" fmla="*/ 5391 w 112310"/>
                  <a:gd name="connsiteY36" fmla="*/ 56671 h 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310" h="56670">
                    <a:moveTo>
                      <a:pt x="5391" y="56671"/>
                    </a:moveTo>
                    <a:cubicBezTo>
                      <a:pt x="4072" y="56671"/>
                      <a:pt x="2755" y="56671"/>
                      <a:pt x="2755" y="56671"/>
                    </a:cubicBezTo>
                    <a:lnTo>
                      <a:pt x="1437" y="56671"/>
                    </a:lnTo>
                    <a:lnTo>
                      <a:pt x="1437" y="55353"/>
                    </a:lnTo>
                    <a:cubicBezTo>
                      <a:pt x="-1199" y="48763"/>
                      <a:pt x="119" y="43491"/>
                      <a:pt x="2755" y="38219"/>
                    </a:cubicBezTo>
                    <a:cubicBezTo>
                      <a:pt x="5391" y="34266"/>
                      <a:pt x="10662" y="31630"/>
                      <a:pt x="17251" y="31630"/>
                    </a:cubicBezTo>
                    <a:lnTo>
                      <a:pt x="21206" y="31630"/>
                    </a:lnTo>
                    <a:cubicBezTo>
                      <a:pt x="23841" y="31630"/>
                      <a:pt x="25159" y="31630"/>
                      <a:pt x="26477" y="28994"/>
                    </a:cubicBezTo>
                    <a:cubicBezTo>
                      <a:pt x="27795" y="26358"/>
                      <a:pt x="29113" y="23723"/>
                      <a:pt x="33066" y="23723"/>
                    </a:cubicBezTo>
                    <a:cubicBezTo>
                      <a:pt x="35702" y="23723"/>
                      <a:pt x="38338" y="25040"/>
                      <a:pt x="39656" y="27676"/>
                    </a:cubicBezTo>
                    <a:cubicBezTo>
                      <a:pt x="40974" y="28994"/>
                      <a:pt x="40974" y="28994"/>
                      <a:pt x="40974" y="28994"/>
                    </a:cubicBezTo>
                    <a:cubicBezTo>
                      <a:pt x="40974" y="28994"/>
                      <a:pt x="42292" y="27676"/>
                      <a:pt x="42292" y="26358"/>
                    </a:cubicBezTo>
                    <a:lnTo>
                      <a:pt x="43610" y="25040"/>
                    </a:lnTo>
                    <a:cubicBezTo>
                      <a:pt x="44928" y="22405"/>
                      <a:pt x="48882" y="19769"/>
                      <a:pt x="51518" y="19769"/>
                    </a:cubicBezTo>
                    <a:cubicBezTo>
                      <a:pt x="52835" y="19769"/>
                      <a:pt x="55471" y="19769"/>
                      <a:pt x="58107" y="21087"/>
                    </a:cubicBezTo>
                    <a:cubicBezTo>
                      <a:pt x="60743" y="22405"/>
                      <a:pt x="62061" y="22405"/>
                      <a:pt x="63378" y="22405"/>
                    </a:cubicBezTo>
                    <a:cubicBezTo>
                      <a:pt x="64697" y="22405"/>
                      <a:pt x="66014" y="22405"/>
                      <a:pt x="67333" y="21087"/>
                    </a:cubicBezTo>
                    <a:cubicBezTo>
                      <a:pt x="68650" y="21087"/>
                      <a:pt x="68650" y="19769"/>
                      <a:pt x="69968" y="19769"/>
                    </a:cubicBezTo>
                    <a:cubicBezTo>
                      <a:pt x="71286" y="18451"/>
                      <a:pt x="72604" y="18451"/>
                      <a:pt x="73922" y="17133"/>
                    </a:cubicBezTo>
                    <a:cubicBezTo>
                      <a:pt x="75240" y="17133"/>
                      <a:pt x="76557" y="15815"/>
                      <a:pt x="77876" y="15815"/>
                    </a:cubicBezTo>
                    <a:cubicBezTo>
                      <a:pt x="79193" y="15815"/>
                      <a:pt x="79193" y="15815"/>
                      <a:pt x="80512" y="15815"/>
                    </a:cubicBezTo>
                    <a:cubicBezTo>
                      <a:pt x="83147" y="14497"/>
                      <a:pt x="85783" y="13179"/>
                      <a:pt x="88419" y="10544"/>
                    </a:cubicBezTo>
                    <a:cubicBezTo>
                      <a:pt x="91055" y="9226"/>
                      <a:pt x="92373" y="7908"/>
                      <a:pt x="95009" y="6590"/>
                    </a:cubicBezTo>
                    <a:cubicBezTo>
                      <a:pt x="96326" y="6590"/>
                      <a:pt x="97645" y="5272"/>
                      <a:pt x="97645" y="3954"/>
                    </a:cubicBezTo>
                    <a:cubicBezTo>
                      <a:pt x="100280" y="1318"/>
                      <a:pt x="104234" y="0"/>
                      <a:pt x="108188" y="0"/>
                    </a:cubicBezTo>
                    <a:cubicBezTo>
                      <a:pt x="108188" y="0"/>
                      <a:pt x="109505" y="0"/>
                      <a:pt x="109505" y="0"/>
                    </a:cubicBezTo>
                    <a:lnTo>
                      <a:pt x="112141" y="0"/>
                    </a:lnTo>
                    <a:lnTo>
                      <a:pt x="112141" y="2636"/>
                    </a:lnTo>
                    <a:cubicBezTo>
                      <a:pt x="113460" y="10544"/>
                      <a:pt x="106870" y="18451"/>
                      <a:pt x="100280" y="21087"/>
                    </a:cubicBezTo>
                    <a:cubicBezTo>
                      <a:pt x="97645" y="22405"/>
                      <a:pt x="93691" y="22405"/>
                      <a:pt x="91055" y="23723"/>
                    </a:cubicBezTo>
                    <a:cubicBezTo>
                      <a:pt x="89737" y="25040"/>
                      <a:pt x="88419" y="25040"/>
                      <a:pt x="87101" y="26358"/>
                    </a:cubicBezTo>
                    <a:cubicBezTo>
                      <a:pt x="81829" y="30312"/>
                      <a:pt x="77876" y="32948"/>
                      <a:pt x="72604" y="34266"/>
                    </a:cubicBezTo>
                    <a:cubicBezTo>
                      <a:pt x="64697" y="38219"/>
                      <a:pt x="56789" y="42173"/>
                      <a:pt x="50199" y="44809"/>
                    </a:cubicBezTo>
                    <a:cubicBezTo>
                      <a:pt x="42292" y="47445"/>
                      <a:pt x="34385" y="50081"/>
                      <a:pt x="26477" y="50081"/>
                    </a:cubicBezTo>
                    <a:cubicBezTo>
                      <a:pt x="23841" y="50081"/>
                      <a:pt x="21206" y="51399"/>
                      <a:pt x="18570" y="52717"/>
                    </a:cubicBezTo>
                    <a:lnTo>
                      <a:pt x="15934" y="54035"/>
                    </a:lnTo>
                    <a:cubicBezTo>
                      <a:pt x="11980" y="55353"/>
                      <a:pt x="8027" y="56671"/>
                      <a:pt x="5391" y="56671"/>
                    </a:cubicBezTo>
                    <a:close/>
                  </a:path>
                </a:pathLst>
              </a:custGeom>
              <a:grpFill/>
              <a:ln w="6350" cap="flat">
                <a:solidFill>
                  <a:srgbClr val="94C33D"/>
                </a:solid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D8422AE-E432-EB9F-0CF2-6C56FAEEF705}"/>
                  </a:ext>
                </a:extLst>
              </p:cNvPr>
              <p:cNvSpPr/>
              <p:nvPr/>
            </p:nvSpPr>
            <p:spPr>
              <a:xfrm>
                <a:off x="7367422" y="3809923"/>
                <a:ext cx="121911" cy="64577"/>
              </a:xfrm>
              <a:custGeom>
                <a:avLst/>
                <a:gdLst>
                  <a:gd name="connsiteX0" fmla="*/ 11063 w 121911"/>
                  <a:gd name="connsiteY0" fmla="*/ 64578 h 64577"/>
                  <a:gd name="connsiteX1" fmla="*/ 7109 w 121911"/>
                  <a:gd name="connsiteY1" fmla="*/ 64578 h 64577"/>
                  <a:gd name="connsiteX2" fmla="*/ 3155 w 121911"/>
                  <a:gd name="connsiteY2" fmla="*/ 63260 h 64577"/>
                  <a:gd name="connsiteX3" fmla="*/ 1837 w 121911"/>
                  <a:gd name="connsiteY3" fmla="*/ 59306 h 64577"/>
                  <a:gd name="connsiteX4" fmla="*/ 3155 w 121911"/>
                  <a:gd name="connsiteY4" fmla="*/ 38219 h 64577"/>
                  <a:gd name="connsiteX5" fmla="*/ 21606 w 121911"/>
                  <a:gd name="connsiteY5" fmla="*/ 28994 h 64577"/>
                  <a:gd name="connsiteX6" fmla="*/ 25559 w 121911"/>
                  <a:gd name="connsiteY6" fmla="*/ 28994 h 64577"/>
                  <a:gd name="connsiteX7" fmla="*/ 25559 w 121911"/>
                  <a:gd name="connsiteY7" fmla="*/ 28994 h 64577"/>
                  <a:gd name="connsiteX8" fmla="*/ 25559 w 121911"/>
                  <a:gd name="connsiteY8" fmla="*/ 28994 h 64577"/>
                  <a:gd name="connsiteX9" fmla="*/ 37421 w 121911"/>
                  <a:gd name="connsiteY9" fmla="*/ 21086 h 64577"/>
                  <a:gd name="connsiteX10" fmla="*/ 45328 w 121911"/>
                  <a:gd name="connsiteY10" fmla="*/ 23722 h 64577"/>
                  <a:gd name="connsiteX11" fmla="*/ 65097 w 121911"/>
                  <a:gd name="connsiteY11" fmla="*/ 19769 h 64577"/>
                  <a:gd name="connsiteX12" fmla="*/ 70369 w 121911"/>
                  <a:gd name="connsiteY12" fmla="*/ 19769 h 64577"/>
                  <a:gd name="connsiteX13" fmla="*/ 71686 w 121911"/>
                  <a:gd name="connsiteY13" fmla="*/ 18451 h 64577"/>
                  <a:gd name="connsiteX14" fmla="*/ 76958 w 121911"/>
                  <a:gd name="connsiteY14" fmla="*/ 15815 h 64577"/>
                  <a:gd name="connsiteX15" fmla="*/ 80912 w 121911"/>
                  <a:gd name="connsiteY15" fmla="*/ 14497 h 64577"/>
                  <a:gd name="connsiteX16" fmla="*/ 82230 w 121911"/>
                  <a:gd name="connsiteY16" fmla="*/ 14497 h 64577"/>
                  <a:gd name="connsiteX17" fmla="*/ 90138 w 121911"/>
                  <a:gd name="connsiteY17" fmla="*/ 10543 h 64577"/>
                  <a:gd name="connsiteX18" fmla="*/ 96727 w 121911"/>
                  <a:gd name="connsiteY18" fmla="*/ 6590 h 64577"/>
                  <a:gd name="connsiteX19" fmla="*/ 99363 w 121911"/>
                  <a:gd name="connsiteY19" fmla="*/ 5272 h 64577"/>
                  <a:gd name="connsiteX20" fmla="*/ 113860 w 121911"/>
                  <a:gd name="connsiteY20" fmla="*/ 0 h 64577"/>
                  <a:gd name="connsiteX21" fmla="*/ 120449 w 121911"/>
                  <a:gd name="connsiteY21" fmla="*/ 1318 h 64577"/>
                  <a:gd name="connsiteX22" fmla="*/ 121767 w 121911"/>
                  <a:gd name="connsiteY22" fmla="*/ 7907 h 64577"/>
                  <a:gd name="connsiteX23" fmla="*/ 105953 w 121911"/>
                  <a:gd name="connsiteY23" fmla="*/ 31630 h 64577"/>
                  <a:gd name="connsiteX24" fmla="*/ 96727 w 121911"/>
                  <a:gd name="connsiteY24" fmla="*/ 34265 h 64577"/>
                  <a:gd name="connsiteX25" fmla="*/ 94091 w 121911"/>
                  <a:gd name="connsiteY25" fmla="*/ 35583 h 64577"/>
                  <a:gd name="connsiteX26" fmla="*/ 79594 w 121911"/>
                  <a:gd name="connsiteY26" fmla="*/ 44809 h 64577"/>
                  <a:gd name="connsiteX27" fmla="*/ 57190 w 121911"/>
                  <a:gd name="connsiteY27" fmla="*/ 55352 h 64577"/>
                  <a:gd name="connsiteX28" fmla="*/ 32149 w 121911"/>
                  <a:gd name="connsiteY28" fmla="*/ 61942 h 64577"/>
                  <a:gd name="connsiteX29" fmla="*/ 25559 w 121911"/>
                  <a:gd name="connsiteY29" fmla="*/ 63260 h 64577"/>
                  <a:gd name="connsiteX30" fmla="*/ 22923 w 121911"/>
                  <a:gd name="connsiteY30" fmla="*/ 64578 h 64577"/>
                  <a:gd name="connsiteX31" fmla="*/ 11063 w 121911"/>
                  <a:gd name="connsiteY31" fmla="*/ 64578 h 64577"/>
                  <a:gd name="connsiteX32" fmla="*/ 9744 w 121911"/>
                  <a:gd name="connsiteY32" fmla="*/ 54034 h 64577"/>
                  <a:gd name="connsiteX33" fmla="*/ 20288 w 121911"/>
                  <a:gd name="connsiteY33" fmla="*/ 51399 h 64577"/>
                  <a:gd name="connsiteX34" fmla="*/ 21606 w 121911"/>
                  <a:gd name="connsiteY34" fmla="*/ 50081 h 64577"/>
                  <a:gd name="connsiteX35" fmla="*/ 30831 w 121911"/>
                  <a:gd name="connsiteY35" fmla="*/ 47445 h 64577"/>
                  <a:gd name="connsiteX36" fmla="*/ 53236 w 121911"/>
                  <a:gd name="connsiteY36" fmla="*/ 42173 h 64577"/>
                  <a:gd name="connsiteX37" fmla="*/ 74322 w 121911"/>
                  <a:gd name="connsiteY37" fmla="*/ 31630 h 64577"/>
                  <a:gd name="connsiteX38" fmla="*/ 87502 w 121911"/>
                  <a:gd name="connsiteY38" fmla="*/ 23722 h 64577"/>
                  <a:gd name="connsiteX39" fmla="*/ 91455 w 121911"/>
                  <a:gd name="connsiteY39" fmla="*/ 21086 h 64577"/>
                  <a:gd name="connsiteX40" fmla="*/ 92774 w 121911"/>
                  <a:gd name="connsiteY40" fmla="*/ 21086 h 64577"/>
                  <a:gd name="connsiteX41" fmla="*/ 100681 w 121911"/>
                  <a:gd name="connsiteY41" fmla="*/ 19769 h 64577"/>
                  <a:gd name="connsiteX42" fmla="*/ 109906 w 121911"/>
                  <a:gd name="connsiteY42" fmla="*/ 7907 h 64577"/>
                  <a:gd name="connsiteX43" fmla="*/ 101998 w 121911"/>
                  <a:gd name="connsiteY43" fmla="*/ 10543 h 64577"/>
                  <a:gd name="connsiteX44" fmla="*/ 98045 w 121911"/>
                  <a:gd name="connsiteY44" fmla="*/ 13179 h 64577"/>
                  <a:gd name="connsiteX45" fmla="*/ 91455 w 121911"/>
                  <a:gd name="connsiteY45" fmla="*/ 17133 h 64577"/>
                  <a:gd name="connsiteX46" fmla="*/ 82230 w 121911"/>
                  <a:gd name="connsiteY46" fmla="*/ 22404 h 64577"/>
                  <a:gd name="connsiteX47" fmla="*/ 78276 w 121911"/>
                  <a:gd name="connsiteY47" fmla="*/ 23722 h 64577"/>
                  <a:gd name="connsiteX48" fmla="*/ 75640 w 121911"/>
                  <a:gd name="connsiteY48" fmla="*/ 25040 h 64577"/>
                  <a:gd name="connsiteX49" fmla="*/ 71686 w 121911"/>
                  <a:gd name="connsiteY49" fmla="*/ 26358 h 64577"/>
                  <a:gd name="connsiteX50" fmla="*/ 69050 w 121911"/>
                  <a:gd name="connsiteY50" fmla="*/ 27676 h 64577"/>
                  <a:gd name="connsiteX51" fmla="*/ 55871 w 121911"/>
                  <a:gd name="connsiteY51" fmla="*/ 27676 h 64577"/>
                  <a:gd name="connsiteX52" fmla="*/ 50600 w 121911"/>
                  <a:gd name="connsiteY52" fmla="*/ 26358 h 64577"/>
                  <a:gd name="connsiteX53" fmla="*/ 46647 w 121911"/>
                  <a:gd name="connsiteY53" fmla="*/ 28994 h 64577"/>
                  <a:gd name="connsiteX54" fmla="*/ 45328 w 121911"/>
                  <a:gd name="connsiteY54" fmla="*/ 30312 h 64577"/>
                  <a:gd name="connsiteX55" fmla="*/ 44011 w 121911"/>
                  <a:gd name="connsiteY55" fmla="*/ 32948 h 64577"/>
                  <a:gd name="connsiteX56" fmla="*/ 41375 w 121911"/>
                  <a:gd name="connsiteY56" fmla="*/ 36901 h 64577"/>
                  <a:gd name="connsiteX57" fmla="*/ 37421 w 121911"/>
                  <a:gd name="connsiteY57" fmla="*/ 34265 h 64577"/>
                  <a:gd name="connsiteX58" fmla="*/ 34785 w 121911"/>
                  <a:gd name="connsiteY58" fmla="*/ 32948 h 64577"/>
                  <a:gd name="connsiteX59" fmla="*/ 30831 w 121911"/>
                  <a:gd name="connsiteY59" fmla="*/ 30312 h 64577"/>
                  <a:gd name="connsiteX60" fmla="*/ 28195 w 121911"/>
                  <a:gd name="connsiteY60" fmla="*/ 32948 h 64577"/>
                  <a:gd name="connsiteX61" fmla="*/ 18970 w 121911"/>
                  <a:gd name="connsiteY61" fmla="*/ 38219 h 64577"/>
                  <a:gd name="connsiteX62" fmla="*/ 15016 w 121911"/>
                  <a:gd name="connsiteY62" fmla="*/ 38219 h 64577"/>
                  <a:gd name="connsiteX63" fmla="*/ 4473 w 121911"/>
                  <a:gd name="connsiteY63" fmla="*/ 43491 h 64577"/>
                  <a:gd name="connsiteX64" fmla="*/ 9744 w 121911"/>
                  <a:gd name="connsiteY64" fmla="*/ 54034 h 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11" h="64577">
                    <a:moveTo>
                      <a:pt x="11063" y="64578"/>
                    </a:moveTo>
                    <a:cubicBezTo>
                      <a:pt x="9744" y="64578"/>
                      <a:pt x="8427" y="64578"/>
                      <a:pt x="7109" y="64578"/>
                    </a:cubicBezTo>
                    <a:lnTo>
                      <a:pt x="3155" y="63260"/>
                    </a:lnTo>
                    <a:lnTo>
                      <a:pt x="1837" y="59306"/>
                    </a:lnTo>
                    <a:cubicBezTo>
                      <a:pt x="-799" y="51399"/>
                      <a:pt x="-799" y="43491"/>
                      <a:pt x="3155" y="38219"/>
                    </a:cubicBezTo>
                    <a:cubicBezTo>
                      <a:pt x="7109" y="32948"/>
                      <a:pt x="13699" y="28994"/>
                      <a:pt x="21606" y="28994"/>
                    </a:cubicBezTo>
                    <a:lnTo>
                      <a:pt x="25559" y="28994"/>
                    </a:lnTo>
                    <a:cubicBezTo>
                      <a:pt x="25559" y="28994"/>
                      <a:pt x="25559" y="28994"/>
                      <a:pt x="25559" y="28994"/>
                    </a:cubicBezTo>
                    <a:cubicBezTo>
                      <a:pt x="25559" y="28994"/>
                      <a:pt x="25559" y="28994"/>
                      <a:pt x="25559" y="28994"/>
                    </a:cubicBezTo>
                    <a:cubicBezTo>
                      <a:pt x="26878" y="26358"/>
                      <a:pt x="30831" y="21086"/>
                      <a:pt x="37421" y="21086"/>
                    </a:cubicBezTo>
                    <a:cubicBezTo>
                      <a:pt x="40057" y="21086"/>
                      <a:pt x="42692" y="22404"/>
                      <a:pt x="45328" y="23722"/>
                    </a:cubicBezTo>
                    <a:cubicBezTo>
                      <a:pt x="49282" y="17133"/>
                      <a:pt x="57190" y="15815"/>
                      <a:pt x="65097" y="19769"/>
                    </a:cubicBezTo>
                    <a:cubicBezTo>
                      <a:pt x="67733" y="21086"/>
                      <a:pt x="67733" y="21086"/>
                      <a:pt x="70369" y="19769"/>
                    </a:cubicBezTo>
                    <a:cubicBezTo>
                      <a:pt x="70369" y="19769"/>
                      <a:pt x="71686" y="19769"/>
                      <a:pt x="71686" y="18451"/>
                    </a:cubicBezTo>
                    <a:cubicBezTo>
                      <a:pt x="74322" y="17133"/>
                      <a:pt x="75640" y="15815"/>
                      <a:pt x="76958" y="15815"/>
                    </a:cubicBezTo>
                    <a:cubicBezTo>
                      <a:pt x="78276" y="15815"/>
                      <a:pt x="79594" y="14497"/>
                      <a:pt x="80912" y="14497"/>
                    </a:cubicBezTo>
                    <a:cubicBezTo>
                      <a:pt x="82230" y="14497"/>
                      <a:pt x="82230" y="14497"/>
                      <a:pt x="82230" y="14497"/>
                    </a:cubicBezTo>
                    <a:cubicBezTo>
                      <a:pt x="84866" y="13179"/>
                      <a:pt x="87502" y="11861"/>
                      <a:pt x="90138" y="10543"/>
                    </a:cubicBezTo>
                    <a:cubicBezTo>
                      <a:pt x="92774" y="9225"/>
                      <a:pt x="95409" y="7907"/>
                      <a:pt x="96727" y="6590"/>
                    </a:cubicBezTo>
                    <a:cubicBezTo>
                      <a:pt x="98045" y="6590"/>
                      <a:pt x="98045" y="5272"/>
                      <a:pt x="99363" y="5272"/>
                    </a:cubicBezTo>
                    <a:cubicBezTo>
                      <a:pt x="103317" y="2636"/>
                      <a:pt x="108588" y="0"/>
                      <a:pt x="113860" y="0"/>
                    </a:cubicBezTo>
                    <a:lnTo>
                      <a:pt x="120449" y="1318"/>
                    </a:lnTo>
                    <a:lnTo>
                      <a:pt x="121767" y="7907"/>
                    </a:lnTo>
                    <a:cubicBezTo>
                      <a:pt x="123085" y="18451"/>
                      <a:pt x="115177" y="28994"/>
                      <a:pt x="105953" y="31630"/>
                    </a:cubicBezTo>
                    <a:cubicBezTo>
                      <a:pt x="103317" y="32948"/>
                      <a:pt x="99363" y="32948"/>
                      <a:pt x="96727" y="34265"/>
                    </a:cubicBezTo>
                    <a:cubicBezTo>
                      <a:pt x="95409" y="34265"/>
                      <a:pt x="95409" y="35583"/>
                      <a:pt x="94091" y="35583"/>
                    </a:cubicBezTo>
                    <a:cubicBezTo>
                      <a:pt x="88819" y="39537"/>
                      <a:pt x="83548" y="42173"/>
                      <a:pt x="79594" y="44809"/>
                    </a:cubicBezTo>
                    <a:cubicBezTo>
                      <a:pt x="71686" y="48763"/>
                      <a:pt x="63779" y="52717"/>
                      <a:pt x="57190" y="55352"/>
                    </a:cubicBezTo>
                    <a:cubicBezTo>
                      <a:pt x="49282" y="59306"/>
                      <a:pt x="41375" y="60624"/>
                      <a:pt x="32149" y="61942"/>
                    </a:cubicBezTo>
                    <a:cubicBezTo>
                      <a:pt x="30831" y="61942"/>
                      <a:pt x="28195" y="63260"/>
                      <a:pt x="25559" y="63260"/>
                    </a:cubicBezTo>
                    <a:lnTo>
                      <a:pt x="22923" y="64578"/>
                    </a:lnTo>
                    <a:cubicBezTo>
                      <a:pt x="18970" y="63260"/>
                      <a:pt x="13699" y="64578"/>
                      <a:pt x="11063" y="64578"/>
                    </a:cubicBezTo>
                    <a:close/>
                    <a:moveTo>
                      <a:pt x="9744" y="54034"/>
                    </a:moveTo>
                    <a:cubicBezTo>
                      <a:pt x="11063" y="54034"/>
                      <a:pt x="13699" y="54034"/>
                      <a:pt x="20288" y="51399"/>
                    </a:cubicBezTo>
                    <a:lnTo>
                      <a:pt x="21606" y="50081"/>
                    </a:lnTo>
                    <a:cubicBezTo>
                      <a:pt x="24242" y="48763"/>
                      <a:pt x="26878" y="47445"/>
                      <a:pt x="30831" y="47445"/>
                    </a:cubicBezTo>
                    <a:cubicBezTo>
                      <a:pt x="38739" y="47445"/>
                      <a:pt x="45328" y="44809"/>
                      <a:pt x="53236" y="42173"/>
                    </a:cubicBezTo>
                    <a:cubicBezTo>
                      <a:pt x="59826" y="39537"/>
                      <a:pt x="66415" y="36901"/>
                      <a:pt x="74322" y="31630"/>
                    </a:cubicBezTo>
                    <a:cubicBezTo>
                      <a:pt x="78276" y="28994"/>
                      <a:pt x="83548" y="27676"/>
                      <a:pt x="87502" y="23722"/>
                    </a:cubicBezTo>
                    <a:cubicBezTo>
                      <a:pt x="88819" y="22404"/>
                      <a:pt x="90138" y="21086"/>
                      <a:pt x="91455" y="21086"/>
                    </a:cubicBezTo>
                    <a:lnTo>
                      <a:pt x="92774" y="21086"/>
                    </a:lnTo>
                    <a:cubicBezTo>
                      <a:pt x="95409" y="21086"/>
                      <a:pt x="98045" y="19769"/>
                      <a:pt x="100681" y="19769"/>
                    </a:cubicBezTo>
                    <a:cubicBezTo>
                      <a:pt x="105953" y="18451"/>
                      <a:pt x="109906" y="13179"/>
                      <a:pt x="109906" y="7907"/>
                    </a:cubicBezTo>
                    <a:cubicBezTo>
                      <a:pt x="107270" y="7907"/>
                      <a:pt x="104634" y="9225"/>
                      <a:pt x="101998" y="10543"/>
                    </a:cubicBezTo>
                    <a:cubicBezTo>
                      <a:pt x="100681" y="11861"/>
                      <a:pt x="99363" y="11861"/>
                      <a:pt x="98045" y="13179"/>
                    </a:cubicBezTo>
                    <a:cubicBezTo>
                      <a:pt x="95409" y="14497"/>
                      <a:pt x="94091" y="15815"/>
                      <a:pt x="91455" y="17133"/>
                    </a:cubicBezTo>
                    <a:cubicBezTo>
                      <a:pt x="88819" y="19769"/>
                      <a:pt x="84866" y="21086"/>
                      <a:pt x="82230" y="22404"/>
                    </a:cubicBezTo>
                    <a:cubicBezTo>
                      <a:pt x="80912" y="22404"/>
                      <a:pt x="79594" y="23722"/>
                      <a:pt x="78276" y="23722"/>
                    </a:cubicBezTo>
                    <a:cubicBezTo>
                      <a:pt x="76958" y="23722"/>
                      <a:pt x="76958" y="23722"/>
                      <a:pt x="75640" y="25040"/>
                    </a:cubicBezTo>
                    <a:cubicBezTo>
                      <a:pt x="74322" y="25040"/>
                      <a:pt x="73005" y="26358"/>
                      <a:pt x="71686" y="26358"/>
                    </a:cubicBezTo>
                    <a:cubicBezTo>
                      <a:pt x="70369" y="27676"/>
                      <a:pt x="69050" y="27676"/>
                      <a:pt x="69050" y="27676"/>
                    </a:cubicBezTo>
                    <a:cubicBezTo>
                      <a:pt x="63779" y="30312"/>
                      <a:pt x="61143" y="28994"/>
                      <a:pt x="55871" y="27676"/>
                    </a:cubicBezTo>
                    <a:cubicBezTo>
                      <a:pt x="54554" y="26358"/>
                      <a:pt x="51918" y="26358"/>
                      <a:pt x="50600" y="26358"/>
                    </a:cubicBezTo>
                    <a:cubicBezTo>
                      <a:pt x="49282" y="26358"/>
                      <a:pt x="47964" y="26358"/>
                      <a:pt x="46647" y="28994"/>
                    </a:cubicBezTo>
                    <a:lnTo>
                      <a:pt x="45328" y="30312"/>
                    </a:lnTo>
                    <a:cubicBezTo>
                      <a:pt x="45328" y="31630"/>
                      <a:pt x="44011" y="31630"/>
                      <a:pt x="44011" y="32948"/>
                    </a:cubicBezTo>
                    <a:lnTo>
                      <a:pt x="41375" y="36901"/>
                    </a:lnTo>
                    <a:lnTo>
                      <a:pt x="37421" y="34265"/>
                    </a:lnTo>
                    <a:cubicBezTo>
                      <a:pt x="37421" y="34265"/>
                      <a:pt x="36103" y="32948"/>
                      <a:pt x="34785" y="32948"/>
                    </a:cubicBezTo>
                    <a:cubicBezTo>
                      <a:pt x="33467" y="31630"/>
                      <a:pt x="32149" y="30312"/>
                      <a:pt x="30831" y="30312"/>
                    </a:cubicBezTo>
                    <a:cubicBezTo>
                      <a:pt x="30831" y="30312"/>
                      <a:pt x="29513" y="31630"/>
                      <a:pt x="28195" y="32948"/>
                    </a:cubicBezTo>
                    <a:cubicBezTo>
                      <a:pt x="25559" y="36901"/>
                      <a:pt x="22923" y="38219"/>
                      <a:pt x="18970" y="38219"/>
                    </a:cubicBezTo>
                    <a:lnTo>
                      <a:pt x="15016" y="38219"/>
                    </a:lnTo>
                    <a:cubicBezTo>
                      <a:pt x="9744" y="38219"/>
                      <a:pt x="5791" y="39537"/>
                      <a:pt x="4473" y="43491"/>
                    </a:cubicBezTo>
                    <a:cubicBezTo>
                      <a:pt x="8427" y="46127"/>
                      <a:pt x="8427" y="50081"/>
                      <a:pt x="9744" y="54034"/>
                    </a:cubicBezTo>
                    <a:close/>
                  </a:path>
                </a:pathLst>
              </a:custGeom>
              <a:grpFill/>
              <a:ln w="6350" cap="flat">
                <a:solidFill>
                  <a:srgbClr val="94C33D"/>
                </a:solidFill>
                <a:prstDash val="solid"/>
                <a:miter/>
              </a:ln>
            </p:spPr>
            <p:txBody>
              <a:bodyPr rtlCol="0" anchor="ctr"/>
              <a:lstStyle/>
              <a:p>
                <a:endParaRPr lang="en-US"/>
              </a:p>
            </p:txBody>
          </p:sp>
        </p:grpSp>
        <p:grpSp>
          <p:nvGrpSpPr>
            <p:cNvPr id="213" name="Graphic 5">
              <a:extLst>
                <a:ext uri="{FF2B5EF4-FFF2-40B4-BE49-F238E27FC236}">
                  <a16:creationId xmlns:a16="http://schemas.microsoft.com/office/drawing/2014/main" id="{DF2A18B0-F512-0E6A-1B07-0616F6491204}"/>
                </a:ext>
              </a:extLst>
            </p:cNvPr>
            <p:cNvGrpSpPr/>
            <p:nvPr/>
          </p:nvGrpSpPr>
          <p:grpSpPr>
            <a:xfrm>
              <a:off x="7471648" y="3817830"/>
              <a:ext cx="37052" cy="60624"/>
              <a:chOff x="7471648" y="3817830"/>
              <a:chExt cx="37052" cy="60624"/>
            </a:xfrm>
            <a:grpFill/>
          </p:grpSpPr>
          <p:sp>
            <p:nvSpPr>
              <p:cNvPr id="214" name="Freeform 213">
                <a:extLst>
                  <a:ext uri="{FF2B5EF4-FFF2-40B4-BE49-F238E27FC236}">
                    <a16:creationId xmlns:a16="http://schemas.microsoft.com/office/drawing/2014/main" id="{664D99C1-CAF5-4582-AE7C-70DD428A816F}"/>
                  </a:ext>
                </a:extLst>
              </p:cNvPr>
              <p:cNvSpPr/>
              <p:nvPr/>
            </p:nvSpPr>
            <p:spPr>
              <a:xfrm>
                <a:off x="7476558" y="3820466"/>
                <a:ext cx="27997" cy="52716"/>
              </a:xfrm>
              <a:custGeom>
                <a:avLst/>
                <a:gdLst>
                  <a:gd name="connsiteX0" fmla="*/ 7360 w 27997"/>
                  <a:gd name="connsiteY0" fmla="*/ 52717 h 52716"/>
                  <a:gd name="connsiteX1" fmla="*/ 2088 w 27997"/>
                  <a:gd name="connsiteY1" fmla="*/ 50081 h 52716"/>
                  <a:gd name="connsiteX2" fmla="*/ 2088 w 27997"/>
                  <a:gd name="connsiteY2" fmla="*/ 26358 h 52716"/>
                  <a:gd name="connsiteX3" fmla="*/ 3406 w 27997"/>
                  <a:gd name="connsiteY3" fmla="*/ 21087 h 52716"/>
                  <a:gd name="connsiteX4" fmla="*/ 3406 w 27997"/>
                  <a:gd name="connsiteY4" fmla="*/ 17133 h 52716"/>
                  <a:gd name="connsiteX5" fmla="*/ 4724 w 27997"/>
                  <a:gd name="connsiteY5" fmla="*/ 5272 h 52716"/>
                  <a:gd name="connsiteX6" fmla="*/ 15267 w 27997"/>
                  <a:gd name="connsiteY6" fmla="*/ 0 h 52716"/>
                  <a:gd name="connsiteX7" fmla="*/ 27129 w 27997"/>
                  <a:gd name="connsiteY7" fmla="*/ 7908 h 52716"/>
                  <a:gd name="connsiteX8" fmla="*/ 23175 w 27997"/>
                  <a:gd name="connsiteY8" fmla="*/ 30312 h 52716"/>
                  <a:gd name="connsiteX9" fmla="*/ 21857 w 27997"/>
                  <a:gd name="connsiteY9" fmla="*/ 34266 h 52716"/>
                  <a:gd name="connsiteX10" fmla="*/ 20539 w 27997"/>
                  <a:gd name="connsiteY10" fmla="*/ 36901 h 52716"/>
                  <a:gd name="connsiteX11" fmla="*/ 11314 w 27997"/>
                  <a:gd name="connsiteY11" fmla="*/ 51399 h 52716"/>
                  <a:gd name="connsiteX12" fmla="*/ 7360 w 27997"/>
                  <a:gd name="connsiteY12" fmla="*/ 52717 h 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97" h="52716">
                    <a:moveTo>
                      <a:pt x="7360" y="52717"/>
                    </a:moveTo>
                    <a:cubicBezTo>
                      <a:pt x="4724" y="52717"/>
                      <a:pt x="3406" y="51399"/>
                      <a:pt x="2088" y="50081"/>
                    </a:cubicBezTo>
                    <a:cubicBezTo>
                      <a:pt x="-1866" y="46127"/>
                      <a:pt x="770" y="36901"/>
                      <a:pt x="2088" y="26358"/>
                    </a:cubicBezTo>
                    <a:cubicBezTo>
                      <a:pt x="2088" y="23722"/>
                      <a:pt x="3406" y="22405"/>
                      <a:pt x="3406" y="21087"/>
                    </a:cubicBezTo>
                    <a:cubicBezTo>
                      <a:pt x="3406" y="19769"/>
                      <a:pt x="3406" y="18451"/>
                      <a:pt x="3406" y="17133"/>
                    </a:cubicBezTo>
                    <a:cubicBezTo>
                      <a:pt x="2088" y="13179"/>
                      <a:pt x="2088" y="9226"/>
                      <a:pt x="4724" y="5272"/>
                    </a:cubicBezTo>
                    <a:cubicBezTo>
                      <a:pt x="7360" y="2636"/>
                      <a:pt x="9996" y="0"/>
                      <a:pt x="15267" y="0"/>
                    </a:cubicBezTo>
                    <a:cubicBezTo>
                      <a:pt x="20539" y="0"/>
                      <a:pt x="25810" y="2636"/>
                      <a:pt x="27129" y="7908"/>
                    </a:cubicBezTo>
                    <a:cubicBezTo>
                      <a:pt x="29765" y="14497"/>
                      <a:pt x="25810" y="22405"/>
                      <a:pt x="23175" y="30312"/>
                    </a:cubicBezTo>
                    <a:cubicBezTo>
                      <a:pt x="23175" y="31630"/>
                      <a:pt x="21857" y="32948"/>
                      <a:pt x="21857" y="34266"/>
                    </a:cubicBezTo>
                    <a:cubicBezTo>
                      <a:pt x="21857" y="35584"/>
                      <a:pt x="21857" y="35584"/>
                      <a:pt x="20539" y="36901"/>
                    </a:cubicBezTo>
                    <a:cubicBezTo>
                      <a:pt x="19221" y="42173"/>
                      <a:pt x="17903" y="48763"/>
                      <a:pt x="11314" y="51399"/>
                    </a:cubicBezTo>
                    <a:cubicBezTo>
                      <a:pt x="9996" y="52717"/>
                      <a:pt x="8678" y="52717"/>
                      <a:pt x="7360" y="52717"/>
                    </a:cubicBezTo>
                    <a:close/>
                  </a:path>
                </a:pathLst>
              </a:custGeom>
              <a:grpFill/>
              <a:ln w="6350" cap="flat">
                <a:solidFill>
                  <a:srgbClr val="94C33D"/>
                </a:solid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7A35B1EF-7AE6-681C-C7DC-A580A2458BC8}"/>
                  </a:ext>
                </a:extLst>
              </p:cNvPr>
              <p:cNvSpPr/>
              <p:nvPr/>
            </p:nvSpPr>
            <p:spPr>
              <a:xfrm>
                <a:off x="7471648" y="3817830"/>
                <a:ext cx="37052" cy="60624"/>
              </a:xfrm>
              <a:custGeom>
                <a:avLst/>
                <a:gdLst>
                  <a:gd name="connsiteX0" fmla="*/ 12269 w 37052"/>
                  <a:gd name="connsiteY0" fmla="*/ 60624 h 60624"/>
                  <a:gd name="connsiteX1" fmla="*/ 3044 w 37052"/>
                  <a:gd name="connsiteY1" fmla="*/ 56671 h 60624"/>
                  <a:gd name="connsiteX2" fmla="*/ 3044 w 37052"/>
                  <a:gd name="connsiteY2" fmla="*/ 28994 h 60624"/>
                  <a:gd name="connsiteX3" fmla="*/ 4361 w 37052"/>
                  <a:gd name="connsiteY3" fmla="*/ 25041 h 60624"/>
                  <a:gd name="connsiteX4" fmla="*/ 4361 w 37052"/>
                  <a:gd name="connsiteY4" fmla="*/ 22405 h 60624"/>
                  <a:gd name="connsiteX5" fmla="*/ 5680 w 37052"/>
                  <a:gd name="connsiteY5" fmla="*/ 7908 h 60624"/>
                  <a:gd name="connsiteX6" fmla="*/ 20176 w 37052"/>
                  <a:gd name="connsiteY6" fmla="*/ 0 h 60624"/>
                  <a:gd name="connsiteX7" fmla="*/ 35992 w 37052"/>
                  <a:gd name="connsiteY7" fmla="*/ 10544 h 60624"/>
                  <a:gd name="connsiteX8" fmla="*/ 32038 w 37052"/>
                  <a:gd name="connsiteY8" fmla="*/ 35584 h 60624"/>
                  <a:gd name="connsiteX9" fmla="*/ 30720 w 37052"/>
                  <a:gd name="connsiteY9" fmla="*/ 39537 h 60624"/>
                  <a:gd name="connsiteX10" fmla="*/ 30720 w 37052"/>
                  <a:gd name="connsiteY10" fmla="*/ 40855 h 60624"/>
                  <a:gd name="connsiteX11" fmla="*/ 30720 w 37052"/>
                  <a:gd name="connsiteY11" fmla="*/ 42173 h 60624"/>
                  <a:gd name="connsiteX12" fmla="*/ 18859 w 37052"/>
                  <a:gd name="connsiteY12" fmla="*/ 59306 h 60624"/>
                  <a:gd name="connsiteX13" fmla="*/ 12269 w 37052"/>
                  <a:gd name="connsiteY13" fmla="*/ 60624 h 60624"/>
                  <a:gd name="connsiteX14" fmla="*/ 18859 w 37052"/>
                  <a:gd name="connsiteY14" fmla="*/ 9226 h 60624"/>
                  <a:gd name="connsiteX15" fmla="*/ 12269 w 37052"/>
                  <a:gd name="connsiteY15" fmla="*/ 11862 h 60624"/>
                  <a:gd name="connsiteX16" fmla="*/ 12269 w 37052"/>
                  <a:gd name="connsiteY16" fmla="*/ 19769 h 60624"/>
                  <a:gd name="connsiteX17" fmla="*/ 12269 w 37052"/>
                  <a:gd name="connsiteY17" fmla="*/ 23723 h 60624"/>
                  <a:gd name="connsiteX18" fmla="*/ 10951 w 37052"/>
                  <a:gd name="connsiteY18" fmla="*/ 30312 h 60624"/>
                  <a:gd name="connsiteX19" fmla="*/ 9633 w 37052"/>
                  <a:gd name="connsiteY19" fmla="*/ 50081 h 60624"/>
                  <a:gd name="connsiteX20" fmla="*/ 13587 w 37052"/>
                  <a:gd name="connsiteY20" fmla="*/ 50081 h 60624"/>
                  <a:gd name="connsiteX21" fmla="*/ 20176 w 37052"/>
                  <a:gd name="connsiteY21" fmla="*/ 39537 h 60624"/>
                  <a:gd name="connsiteX22" fmla="*/ 20176 w 37052"/>
                  <a:gd name="connsiteY22" fmla="*/ 38220 h 60624"/>
                  <a:gd name="connsiteX23" fmla="*/ 20176 w 37052"/>
                  <a:gd name="connsiteY23" fmla="*/ 35584 h 60624"/>
                  <a:gd name="connsiteX24" fmla="*/ 21495 w 37052"/>
                  <a:gd name="connsiteY24" fmla="*/ 31630 h 60624"/>
                  <a:gd name="connsiteX25" fmla="*/ 25448 w 37052"/>
                  <a:gd name="connsiteY25" fmla="*/ 13179 h 60624"/>
                  <a:gd name="connsiteX26" fmla="*/ 18859 w 37052"/>
                  <a:gd name="connsiteY26" fmla="*/ 9226 h 6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052" h="60624">
                    <a:moveTo>
                      <a:pt x="12269" y="60624"/>
                    </a:moveTo>
                    <a:cubicBezTo>
                      <a:pt x="8316" y="60624"/>
                      <a:pt x="5680" y="59306"/>
                      <a:pt x="3044" y="56671"/>
                    </a:cubicBezTo>
                    <a:cubicBezTo>
                      <a:pt x="-2228" y="50081"/>
                      <a:pt x="408" y="40855"/>
                      <a:pt x="3044" y="28994"/>
                    </a:cubicBezTo>
                    <a:cubicBezTo>
                      <a:pt x="3044" y="27676"/>
                      <a:pt x="4361" y="25041"/>
                      <a:pt x="4361" y="25041"/>
                    </a:cubicBezTo>
                    <a:cubicBezTo>
                      <a:pt x="4361" y="25041"/>
                      <a:pt x="4361" y="23723"/>
                      <a:pt x="4361" y="22405"/>
                    </a:cubicBezTo>
                    <a:cubicBezTo>
                      <a:pt x="3044" y="18451"/>
                      <a:pt x="3044" y="13179"/>
                      <a:pt x="5680" y="7908"/>
                    </a:cubicBezTo>
                    <a:cubicBezTo>
                      <a:pt x="8316" y="2636"/>
                      <a:pt x="13587" y="0"/>
                      <a:pt x="20176" y="0"/>
                    </a:cubicBezTo>
                    <a:cubicBezTo>
                      <a:pt x="26766" y="0"/>
                      <a:pt x="33356" y="3954"/>
                      <a:pt x="35992" y="10544"/>
                    </a:cubicBezTo>
                    <a:cubicBezTo>
                      <a:pt x="38628" y="18451"/>
                      <a:pt x="35992" y="27676"/>
                      <a:pt x="32038" y="35584"/>
                    </a:cubicBezTo>
                    <a:cubicBezTo>
                      <a:pt x="30720" y="36902"/>
                      <a:pt x="30720" y="38220"/>
                      <a:pt x="30720" y="39537"/>
                    </a:cubicBezTo>
                    <a:cubicBezTo>
                      <a:pt x="30720" y="39537"/>
                      <a:pt x="30720" y="40855"/>
                      <a:pt x="30720" y="40855"/>
                    </a:cubicBezTo>
                    <a:lnTo>
                      <a:pt x="30720" y="42173"/>
                    </a:lnTo>
                    <a:cubicBezTo>
                      <a:pt x="29402" y="47445"/>
                      <a:pt x="26766" y="56671"/>
                      <a:pt x="18859" y="59306"/>
                    </a:cubicBezTo>
                    <a:cubicBezTo>
                      <a:pt x="16223" y="59306"/>
                      <a:pt x="14905" y="60624"/>
                      <a:pt x="12269" y="60624"/>
                    </a:cubicBezTo>
                    <a:close/>
                    <a:moveTo>
                      <a:pt x="18859" y="9226"/>
                    </a:moveTo>
                    <a:cubicBezTo>
                      <a:pt x="16223" y="9226"/>
                      <a:pt x="13587" y="10544"/>
                      <a:pt x="12269" y="11862"/>
                    </a:cubicBezTo>
                    <a:cubicBezTo>
                      <a:pt x="10951" y="14497"/>
                      <a:pt x="10951" y="17133"/>
                      <a:pt x="12269" y="19769"/>
                    </a:cubicBezTo>
                    <a:cubicBezTo>
                      <a:pt x="12269" y="21087"/>
                      <a:pt x="12269" y="22405"/>
                      <a:pt x="12269" y="23723"/>
                    </a:cubicBezTo>
                    <a:cubicBezTo>
                      <a:pt x="12269" y="25041"/>
                      <a:pt x="12269" y="26358"/>
                      <a:pt x="10951" y="30312"/>
                    </a:cubicBezTo>
                    <a:cubicBezTo>
                      <a:pt x="9633" y="35584"/>
                      <a:pt x="6997" y="46127"/>
                      <a:pt x="9633" y="50081"/>
                    </a:cubicBezTo>
                    <a:cubicBezTo>
                      <a:pt x="9633" y="50081"/>
                      <a:pt x="10951" y="51399"/>
                      <a:pt x="13587" y="50081"/>
                    </a:cubicBezTo>
                    <a:cubicBezTo>
                      <a:pt x="17541" y="48763"/>
                      <a:pt x="18859" y="44809"/>
                      <a:pt x="20176" y="39537"/>
                    </a:cubicBezTo>
                    <a:lnTo>
                      <a:pt x="20176" y="38220"/>
                    </a:lnTo>
                    <a:cubicBezTo>
                      <a:pt x="20176" y="36902"/>
                      <a:pt x="20176" y="36902"/>
                      <a:pt x="20176" y="35584"/>
                    </a:cubicBezTo>
                    <a:cubicBezTo>
                      <a:pt x="20176" y="34266"/>
                      <a:pt x="21495" y="32948"/>
                      <a:pt x="21495" y="31630"/>
                    </a:cubicBezTo>
                    <a:cubicBezTo>
                      <a:pt x="24130" y="25041"/>
                      <a:pt x="26766" y="17133"/>
                      <a:pt x="25448" y="13179"/>
                    </a:cubicBezTo>
                    <a:cubicBezTo>
                      <a:pt x="25448" y="10544"/>
                      <a:pt x="22812" y="9226"/>
                      <a:pt x="18859" y="9226"/>
                    </a:cubicBezTo>
                    <a:close/>
                  </a:path>
                </a:pathLst>
              </a:custGeom>
              <a:grpFill/>
              <a:ln w="6350" cap="flat">
                <a:solidFill>
                  <a:srgbClr val="94C33D"/>
                </a:solidFill>
                <a:prstDash val="solid"/>
                <a:miter/>
              </a:ln>
            </p:spPr>
            <p:txBody>
              <a:bodyPr rtlCol="0" anchor="ctr"/>
              <a:lstStyle/>
              <a:p>
                <a:endParaRPr lang="en-US"/>
              </a:p>
            </p:txBody>
          </p:sp>
        </p:grpSp>
        <p:grpSp>
          <p:nvGrpSpPr>
            <p:cNvPr id="216" name="Graphic 5">
              <a:extLst>
                <a:ext uri="{FF2B5EF4-FFF2-40B4-BE49-F238E27FC236}">
                  <a16:creationId xmlns:a16="http://schemas.microsoft.com/office/drawing/2014/main" id="{A06F4EEE-26D1-1020-0130-2662EE420FCB}"/>
                </a:ext>
              </a:extLst>
            </p:cNvPr>
            <p:cNvGrpSpPr/>
            <p:nvPr/>
          </p:nvGrpSpPr>
          <p:grpSpPr>
            <a:xfrm>
              <a:off x="7595833" y="3751934"/>
              <a:ext cx="65027" cy="47444"/>
              <a:chOff x="7595833" y="3751934"/>
              <a:chExt cx="65027" cy="47444"/>
            </a:xfrm>
            <a:grpFill/>
          </p:grpSpPr>
          <p:sp>
            <p:nvSpPr>
              <p:cNvPr id="217" name="Freeform 216">
                <a:extLst>
                  <a:ext uri="{FF2B5EF4-FFF2-40B4-BE49-F238E27FC236}">
                    <a16:creationId xmlns:a16="http://schemas.microsoft.com/office/drawing/2014/main" id="{AE0D5FA0-3B9C-A844-5EED-83E33C166A45}"/>
                  </a:ext>
                </a:extLst>
              </p:cNvPr>
              <p:cNvSpPr/>
              <p:nvPr/>
            </p:nvSpPr>
            <p:spPr>
              <a:xfrm>
                <a:off x="7600695" y="3757206"/>
                <a:ext cx="56220" cy="36901"/>
              </a:xfrm>
              <a:custGeom>
                <a:avLst/>
                <a:gdLst>
                  <a:gd name="connsiteX0" fmla="*/ 40054 w 56220"/>
                  <a:gd name="connsiteY0" fmla="*/ 36901 h 36901"/>
                  <a:gd name="connsiteX1" fmla="*/ 22922 w 56220"/>
                  <a:gd name="connsiteY1" fmla="*/ 32948 h 36901"/>
                  <a:gd name="connsiteX2" fmla="*/ 20286 w 56220"/>
                  <a:gd name="connsiteY2" fmla="*/ 31630 h 36901"/>
                  <a:gd name="connsiteX3" fmla="*/ 3153 w 56220"/>
                  <a:gd name="connsiteY3" fmla="*/ 23722 h 36901"/>
                  <a:gd name="connsiteX4" fmla="*/ 517 w 56220"/>
                  <a:gd name="connsiteY4" fmla="*/ 17133 h 36901"/>
                  <a:gd name="connsiteX5" fmla="*/ 9742 w 56220"/>
                  <a:gd name="connsiteY5" fmla="*/ 13179 h 36901"/>
                  <a:gd name="connsiteX6" fmla="*/ 12378 w 56220"/>
                  <a:gd name="connsiteY6" fmla="*/ 13179 h 36901"/>
                  <a:gd name="connsiteX7" fmla="*/ 25558 w 56220"/>
                  <a:gd name="connsiteY7" fmla="*/ 7907 h 36901"/>
                  <a:gd name="connsiteX8" fmla="*/ 41373 w 56220"/>
                  <a:gd name="connsiteY8" fmla="*/ 0 h 36901"/>
                  <a:gd name="connsiteX9" fmla="*/ 51916 w 56220"/>
                  <a:gd name="connsiteY9" fmla="*/ 6590 h 36901"/>
                  <a:gd name="connsiteX10" fmla="*/ 55869 w 56220"/>
                  <a:gd name="connsiteY10" fmla="*/ 25040 h 36901"/>
                  <a:gd name="connsiteX11" fmla="*/ 49280 w 56220"/>
                  <a:gd name="connsiteY11" fmla="*/ 34265 h 36901"/>
                  <a:gd name="connsiteX12" fmla="*/ 40054 w 56220"/>
                  <a:gd name="connsiteY12" fmla="*/ 36901 h 3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 h="36901">
                    <a:moveTo>
                      <a:pt x="40054" y="36901"/>
                    </a:moveTo>
                    <a:cubicBezTo>
                      <a:pt x="34783" y="36901"/>
                      <a:pt x="28194" y="34265"/>
                      <a:pt x="22922" y="32948"/>
                    </a:cubicBezTo>
                    <a:lnTo>
                      <a:pt x="20286" y="31630"/>
                    </a:lnTo>
                    <a:cubicBezTo>
                      <a:pt x="13696" y="28994"/>
                      <a:pt x="8425" y="26358"/>
                      <a:pt x="3153" y="23722"/>
                    </a:cubicBezTo>
                    <a:cubicBezTo>
                      <a:pt x="517" y="21086"/>
                      <a:pt x="-801" y="18451"/>
                      <a:pt x="517" y="17133"/>
                    </a:cubicBezTo>
                    <a:cubicBezTo>
                      <a:pt x="1835" y="14497"/>
                      <a:pt x="4471" y="13179"/>
                      <a:pt x="9742" y="13179"/>
                    </a:cubicBezTo>
                    <a:lnTo>
                      <a:pt x="12378" y="13179"/>
                    </a:lnTo>
                    <a:cubicBezTo>
                      <a:pt x="17650" y="13179"/>
                      <a:pt x="20286" y="11861"/>
                      <a:pt x="25558" y="7907"/>
                    </a:cubicBezTo>
                    <a:cubicBezTo>
                      <a:pt x="29511" y="3954"/>
                      <a:pt x="34783" y="0"/>
                      <a:pt x="41373" y="0"/>
                    </a:cubicBezTo>
                    <a:cubicBezTo>
                      <a:pt x="45326" y="0"/>
                      <a:pt x="49280" y="2636"/>
                      <a:pt x="51916" y="6590"/>
                    </a:cubicBezTo>
                    <a:cubicBezTo>
                      <a:pt x="54552" y="10543"/>
                      <a:pt x="57188" y="18451"/>
                      <a:pt x="55869" y="25040"/>
                    </a:cubicBezTo>
                    <a:cubicBezTo>
                      <a:pt x="54552" y="28994"/>
                      <a:pt x="51916" y="32948"/>
                      <a:pt x="49280" y="34265"/>
                    </a:cubicBezTo>
                    <a:cubicBezTo>
                      <a:pt x="46644" y="36901"/>
                      <a:pt x="44009" y="36901"/>
                      <a:pt x="40054" y="36901"/>
                    </a:cubicBezTo>
                    <a:close/>
                  </a:path>
                </a:pathLst>
              </a:custGeom>
              <a:grpFill/>
              <a:ln w="6350" cap="flat">
                <a:solidFill>
                  <a:srgbClr val="94C33D"/>
                </a:solid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63D196B2-0583-8440-1611-ABB5F929514B}"/>
                  </a:ext>
                </a:extLst>
              </p:cNvPr>
              <p:cNvSpPr/>
              <p:nvPr/>
            </p:nvSpPr>
            <p:spPr>
              <a:xfrm>
                <a:off x="7595833" y="3751934"/>
                <a:ext cx="65027" cy="47444"/>
              </a:xfrm>
              <a:custGeom>
                <a:avLst/>
                <a:gdLst>
                  <a:gd name="connsiteX0" fmla="*/ 44916 w 65027"/>
                  <a:gd name="connsiteY0" fmla="*/ 47445 h 47444"/>
                  <a:gd name="connsiteX1" fmla="*/ 26466 w 65027"/>
                  <a:gd name="connsiteY1" fmla="*/ 43491 h 47444"/>
                  <a:gd name="connsiteX2" fmla="*/ 23830 w 65027"/>
                  <a:gd name="connsiteY2" fmla="*/ 42173 h 47444"/>
                  <a:gd name="connsiteX3" fmla="*/ 5379 w 65027"/>
                  <a:gd name="connsiteY3" fmla="*/ 32948 h 47444"/>
                  <a:gd name="connsiteX4" fmla="*/ 108 w 65027"/>
                  <a:gd name="connsiteY4" fmla="*/ 21087 h 47444"/>
                  <a:gd name="connsiteX5" fmla="*/ 14604 w 65027"/>
                  <a:gd name="connsiteY5" fmla="*/ 13179 h 47444"/>
                  <a:gd name="connsiteX6" fmla="*/ 17240 w 65027"/>
                  <a:gd name="connsiteY6" fmla="*/ 13179 h 47444"/>
                  <a:gd name="connsiteX7" fmla="*/ 26466 w 65027"/>
                  <a:gd name="connsiteY7" fmla="*/ 9226 h 47444"/>
                  <a:gd name="connsiteX8" fmla="*/ 44916 w 65027"/>
                  <a:gd name="connsiteY8" fmla="*/ 0 h 47444"/>
                  <a:gd name="connsiteX9" fmla="*/ 59414 w 65027"/>
                  <a:gd name="connsiteY9" fmla="*/ 7908 h 47444"/>
                  <a:gd name="connsiteX10" fmla="*/ 64685 w 65027"/>
                  <a:gd name="connsiteY10" fmla="*/ 30312 h 47444"/>
                  <a:gd name="connsiteX11" fmla="*/ 55460 w 65027"/>
                  <a:gd name="connsiteY11" fmla="*/ 43491 h 47444"/>
                  <a:gd name="connsiteX12" fmla="*/ 44916 w 65027"/>
                  <a:gd name="connsiteY12" fmla="*/ 47445 h 47444"/>
                  <a:gd name="connsiteX13" fmla="*/ 10651 w 65027"/>
                  <a:gd name="connsiteY13" fmla="*/ 25041 h 47444"/>
                  <a:gd name="connsiteX14" fmla="*/ 10651 w 65027"/>
                  <a:gd name="connsiteY14" fmla="*/ 25041 h 47444"/>
                  <a:gd name="connsiteX15" fmla="*/ 27784 w 65027"/>
                  <a:gd name="connsiteY15" fmla="*/ 32948 h 47444"/>
                  <a:gd name="connsiteX16" fmla="*/ 30420 w 65027"/>
                  <a:gd name="connsiteY16" fmla="*/ 34266 h 47444"/>
                  <a:gd name="connsiteX17" fmla="*/ 51506 w 65027"/>
                  <a:gd name="connsiteY17" fmla="*/ 36902 h 47444"/>
                  <a:gd name="connsiteX18" fmla="*/ 56778 w 65027"/>
                  <a:gd name="connsiteY18" fmla="*/ 30312 h 47444"/>
                  <a:gd name="connsiteX19" fmla="*/ 54142 w 65027"/>
                  <a:gd name="connsiteY19" fmla="*/ 15815 h 47444"/>
                  <a:gd name="connsiteX20" fmla="*/ 47552 w 65027"/>
                  <a:gd name="connsiteY20" fmla="*/ 11862 h 47444"/>
                  <a:gd name="connsiteX21" fmla="*/ 35692 w 65027"/>
                  <a:gd name="connsiteY21" fmla="*/ 18451 h 47444"/>
                  <a:gd name="connsiteX22" fmla="*/ 19876 w 65027"/>
                  <a:gd name="connsiteY22" fmla="*/ 25041 h 47444"/>
                  <a:gd name="connsiteX23" fmla="*/ 17240 w 65027"/>
                  <a:gd name="connsiteY23" fmla="*/ 25041 h 47444"/>
                  <a:gd name="connsiteX24" fmla="*/ 10651 w 65027"/>
                  <a:gd name="connsiteY24" fmla="*/ 25041 h 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027" h="47444">
                    <a:moveTo>
                      <a:pt x="44916" y="47445"/>
                    </a:moveTo>
                    <a:cubicBezTo>
                      <a:pt x="38327" y="47445"/>
                      <a:pt x="31737" y="44809"/>
                      <a:pt x="26466" y="43491"/>
                    </a:cubicBezTo>
                    <a:lnTo>
                      <a:pt x="23830" y="42173"/>
                    </a:lnTo>
                    <a:cubicBezTo>
                      <a:pt x="17240" y="39537"/>
                      <a:pt x="10651" y="36902"/>
                      <a:pt x="5379" y="32948"/>
                    </a:cubicBezTo>
                    <a:cubicBezTo>
                      <a:pt x="-1211" y="28994"/>
                      <a:pt x="108" y="23723"/>
                      <a:pt x="108" y="21087"/>
                    </a:cubicBezTo>
                    <a:cubicBezTo>
                      <a:pt x="2744" y="13179"/>
                      <a:pt x="11968" y="13179"/>
                      <a:pt x="14604" y="13179"/>
                    </a:cubicBezTo>
                    <a:lnTo>
                      <a:pt x="17240" y="13179"/>
                    </a:lnTo>
                    <a:cubicBezTo>
                      <a:pt x="21194" y="13179"/>
                      <a:pt x="22512" y="13179"/>
                      <a:pt x="26466" y="9226"/>
                    </a:cubicBezTo>
                    <a:cubicBezTo>
                      <a:pt x="30420" y="5272"/>
                      <a:pt x="37009" y="0"/>
                      <a:pt x="44916" y="0"/>
                    </a:cubicBezTo>
                    <a:cubicBezTo>
                      <a:pt x="48871" y="0"/>
                      <a:pt x="55460" y="1318"/>
                      <a:pt x="59414" y="7908"/>
                    </a:cubicBezTo>
                    <a:cubicBezTo>
                      <a:pt x="63367" y="13179"/>
                      <a:pt x="66003" y="21087"/>
                      <a:pt x="64685" y="30312"/>
                    </a:cubicBezTo>
                    <a:cubicBezTo>
                      <a:pt x="63367" y="35584"/>
                      <a:pt x="60731" y="40855"/>
                      <a:pt x="55460" y="43491"/>
                    </a:cubicBezTo>
                    <a:cubicBezTo>
                      <a:pt x="52824" y="46127"/>
                      <a:pt x="48871" y="47445"/>
                      <a:pt x="44916" y="47445"/>
                    </a:cubicBezTo>
                    <a:close/>
                    <a:moveTo>
                      <a:pt x="10651" y="25041"/>
                    </a:moveTo>
                    <a:cubicBezTo>
                      <a:pt x="10651" y="25041"/>
                      <a:pt x="10651" y="25041"/>
                      <a:pt x="10651" y="25041"/>
                    </a:cubicBezTo>
                    <a:cubicBezTo>
                      <a:pt x="15923" y="28994"/>
                      <a:pt x="21194" y="31630"/>
                      <a:pt x="27784" y="32948"/>
                    </a:cubicBezTo>
                    <a:lnTo>
                      <a:pt x="30420" y="34266"/>
                    </a:lnTo>
                    <a:cubicBezTo>
                      <a:pt x="37009" y="36902"/>
                      <a:pt x="46235" y="39537"/>
                      <a:pt x="51506" y="36902"/>
                    </a:cubicBezTo>
                    <a:cubicBezTo>
                      <a:pt x="54142" y="35584"/>
                      <a:pt x="55460" y="32948"/>
                      <a:pt x="56778" y="30312"/>
                    </a:cubicBezTo>
                    <a:cubicBezTo>
                      <a:pt x="58095" y="25041"/>
                      <a:pt x="55460" y="18451"/>
                      <a:pt x="54142" y="15815"/>
                    </a:cubicBezTo>
                    <a:cubicBezTo>
                      <a:pt x="51506" y="13179"/>
                      <a:pt x="50188" y="11862"/>
                      <a:pt x="47552" y="11862"/>
                    </a:cubicBezTo>
                    <a:cubicBezTo>
                      <a:pt x="43599" y="11862"/>
                      <a:pt x="38327" y="15815"/>
                      <a:pt x="35692" y="18451"/>
                    </a:cubicBezTo>
                    <a:cubicBezTo>
                      <a:pt x="30420" y="23723"/>
                      <a:pt x="26466" y="25041"/>
                      <a:pt x="19876" y="25041"/>
                    </a:cubicBezTo>
                    <a:lnTo>
                      <a:pt x="17240" y="25041"/>
                    </a:lnTo>
                    <a:cubicBezTo>
                      <a:pt x="11968" y="23723"/>
                      <a:pt x="10651" y="25041"/>
                      <a:pt x="10651" y="25041"/>
                    </a:cubicBezTo>
                    <a:close/>
                  </a:path>
                </a:pathLst>
              </a:custGeom>
              <a:grpFill/>
              <a:ln w="6350" cap="flat">
                <a:solidFill>
                  <a:srgbClr val="94C33D"/>
                </a:solidFill>
                <a:prstDash val="solid"/>
                <a:miter/>
              </a:ln>
            </p:spPr>
            <p:txBody>
              <a:bodyPr rtlCol="0" anchor="ctr"/>
              <a:lstStyle/>
              <a:p>
                <a:endParaRPr lang="en-US"/>
              </a:p>
            </p:txBody>
          </p:sp>
        </p:grpSp>
        <p:grpSp>
          <p:nvGrpSpPr>
            <p:cNvPr id="219" name="Graphic 5">
              <a:extLst>
                <a:ext uri="{FF2B5EF4-FFF2-40B4-BE49-F238E27FC236}">
                  <a16:creationId xmlns:a16="http://schemas.microsoft.com/office/drawing/2014/main" id="{986AFE5C-2BA1-317A-3F7A-9327D18AB8E6}"/>
                </a:ext>
              </a:extLst>
            </p:cNvPr>
            <p:cNvGrpSpPr/>
            <p:nvPr/>
          </p:nvGrpSpPr>
          <p:grpSpPr>
            <a:xfrm>
              <a:off x="6674615" y="4230337"/>
              <a:ext cx="42535" cy="47444"/>
              <a:chOff x="6674615" y="4230337"/>
              <a:chExt cx="42535" cy="47444"/>
            </a:xfrm>
            <a:grpFill/>
          </p:grpSpPr>
          <p:sp>
            <p:nvSpPr>
              <p:cNvPr id="220" name="Freeform 219">
                <a:extLst>
                  <a:ext uri="{FF2B5EF4-FFF2-40B4-BE49-F238E27FC236}">
                    <a16:creationId xmlns:a16="http://schemas.microsoft.com/office/drawing/2014/main" id="{BC59B611-A423-5BD8-ACC6-99278C9276FD}"/>
                  </a:ext>
                </a:extLst>
              </p:cNvPr>
              <p:cNvSpPr/>
              <p:nvPr/>
            </p:nvSpPr>
            <p:spPr>
              <a:xfrm>
                <a:off x="6679121" y="4234291"/>
                <a:ext cx="32841" cy="38219"/>
              </a:xfrm>
              <a:custGeom>
                <a:avLst/>
                <a:gdLst>
                  <a:gd name="connsiteX0" fmla="*/ 7459 w 32841"/>
                  <a:gd name="connsiteY0" fmla="*/ 38219 h 38219"/>
                  <a:gd name="connsiteX1" fmla="*/ 869 w 32841"/>
                  <a:gd name="connsiteY1" fmla="*/ 34266 h 38219"/>
                  <a:gd name="connsiteX2" fmla="*/ 4823 w 32841"/>
                  <a:gd name="connsiteY2" fmla="*/ 11861 h 38219"/>
                  <a:gd name="connsiteX3" fmla="*/ 20638 w 32841"/>
                  <a:gd name="connsiteY3" fmla="*/ 0 h 38219"/>
                  <a:gd name="connsiteX4" fmla="*/ 27228 w 32841"/>
                  <a:gd name="connsiteY4" fmla="*/ 2636 h 38219"/>
                  <a:gd name="connsiteX5" fmla="*/ 32499 w 32841"/>
                  <a:gd name="connsiteY5" fmla="*/ 17133 h 38219"/>
                  <a:gd name="connsiteX6" fmla="*/ 23274 w 32841"/>
                  <a:gd name="connsiteY6" fmla="*/ 27676 h 38219"/>
                  <a:gd name="connsiteX7" fmla="*/ 20638 w 32841"/>
                  <a:gd name="connsiteY7" fmla="*/ 28994 h 38219"/>
                  <a:gd name="connsiteX8" fmla="*/ 18002 w 32841"/>
                  <a:gd name="connsiteY8" fmla="*/ 30312 h 38219"/>
                  <a:gd name="connsiteX9" fmla="*/ 16684 w 32841"/>
                  <a:gd name="connsiteY9" fmla="*/ 30312 h 38219"/>
                  <a:gd name="connsiteX10" fmla="*/ 14048 w 32841"/>
                  <a:gd name="connsiteY10" fmla="*/ 31630 h 38219"/>
                  <a:gd name="connsiteX11" fmla="*/ 7459 w 32841"/>
                  <a:gd name="connsiteY11" fmla="*/ 38219 h 38219"/>
                  <a:gd name="connsiteX12" fmla="*/ 7459 w 32841"/>
                  <a:gd name="connsiteY12" fmla="*/ 38219 h 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41" h="38219">
                    <a:moveTo>
                      <a:pt x="7459" y="38219"/>
                    </a:moveTo>
                    <a:cubicBezTo>
                      <a:pt x="4823" y="38219"/>
                      <a:pt x="2187" y="36902"/>
                      <a:pt x="869" y="34266"/>
                    </a:cubicBezTo>
                    <a:cubicBezTo>
                      <a:pt x="-1767" y="27676"/>
                      <a:pt x="2187" y="15815"/>
                      <a:pt x="4823" y="11861"/>
                    </a:cubicBezTo>
                    <a:cubicBezTo>
                      <a:pt x="8777" y="6590"/>
                      <a:pt x="14048" y="0"/>
                      <a:pt x="20638" y="0"/>
                    </a:cubicBezTo>
                    <a:cubicBezTo>
                      <a:pt x="23274" y="0"/>
                      <a:pt x="25909" y="1318"/>
                      <a:pt x="27228" y="2636"/>
                    </a:cubicBezTo>
                    <a:cubicBezTo>
                      <a:pt x="31181" y="5272"/>
                      <a:pt x="33817" y="13179"/>
                      <a:pt x="32499" y="17133"/>
                    </a:cubicBezTo>
                    <a:cubicBezTo>
                      <a:pt x="31181" y="22405"/>
                      <a:pt x="25909" y="25040"/>
                      <a:pt x="23274" y="27676"/>
                    </a:cubicBezTo>
                    <a:lnTo>
                      <a:pt x="20638" y="28994"/>
                    </a:lnTo>
                    <a:cubicBezTo>
                      <a:pt x="19320" y="28994"/>
                      <a:pt x="19320" y="30312"/>
                      <a:pt x="18002" y="30312"/>
                    </a:cubicBezTo>
                    <a:lnTo>
                      <a:pt x="16684" y="30312"/>
                    </a:lnTo>
                    <a:cubicBezTo>
                      <a:pt x="15366" y="30312"/>
                      <a:pt x="15366" y="31630"/>
                      <a:pt x="14048" y="31630"/>
                    </a:cubicBezTo>
                    <a:cubicBezTo>
                      <a:pt x="12730" y="35584"/>
                      <a:pt x="10095" y="38219"/>
                      <a:pt x="7459" y="38219"/>
                    </a:cubicBezTo>
                    <a:cubicBezTo>
                      <a:pt x="7459" y="38219"/>
                      <a:pt x="7459" y="38219"/>
                      <a:pt x="7459" y="38219"/>
                    </a:cubicBezTo>
                    <a:close/>
                  </a:path>
                </a:pathLst>
              </a:custGeom>
              <a:grpFill/>
              <a:ln w="6350" cap="flat">
                <a:solidFill>
                  <a:srgbClr val="94C33D"/>
                </a:solid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91070C8C-4E71-8438-EA4E-161D8698AAC1}"/>
                  </a:ext>
                </a:extLst>
              </p:cNvPr>
              <p:cNvSpPr/>
              <p:nvPr/>
            </p:nvSpPr>
            <p:spPr>
              <a:xfrm>
                <a:off x="6674615" y="4230337"/>
                <a:ext cx="42535" cy="47444"/>
              </a:xfrm>
              <a:custGeom>
                <a:avLst/>
                <a:gdLst>
                  <a:gd name="connsiteX0" fmla="*/ 11965 w 42535"/>
                  <a:gd name="connsiteY0" fmla="*/ 47445 h 47444"/>
                  <a:gd name="connsiteX1" fmla="*/ 1422 w 42535"/>
                  <a:gd name="connsiteY1" fmla="*/ 40855 h 47444"/>
                  <a:gd name="connsiteX2" fmla="*/ 5376 w 42535"/>
                  <a:gd name="connsiteY2" fmla="*/ 14497 h 47444"/>
                  <a:gd name="connsiteX3" fmla="*/ 25144 w 42535"/>
                  <a:gd name="connsiteY3" fmla="*/ 0 h 47444"/>
                  <a:gd name="connsiteX4" fmla="*/ 35687 w 42535"/>
                  <a:gd name="connsiteY4" fmla="*/ 3954 h 47444"/>
                  <a:gd name="connsiteX5" fmla="*/ 42277 w 42535"/>
                  <a:gd name="connsiteY5" fmla="*/ 23722 h 47444"/>
                  <a:gd name="connsiteX6" fmla="*/ 30415 w 42535"/>
                  <a:gd name="connsiteY6" fmla="*/ 38219 h 47444"/>
                  <a:gd name="connsiteX7" fmla="*/ 27780 w 42535"/>
                  <a:gd name="connsiteY7" fmla="*/ 39537 h 47444"/>
                  <a:gd name="connsiteX8" fmla="*/ 26462 w 42535"/>
                  <a:gd name="connsiteY8" fmla="*/ 40855 h 47444"/>
                  <a:gd name="connsiteX9" fmla="*/ 25144 w 42535"/>
                  <a:gd name="connsiteY9" fmla="*/ 40855 h 47444"/>
                  <a:gd name="connsiteX10" fmla="*/ 23826 w 42535"/>
                  <a:gd name="connsiteY10" fmla="*/ 42173 h 47444"/>
                  <a:gd name="connsiteX11" fmla="*/ 13283 w 42535"/>
                  <a:gd name="connsiteY11" fmla="*/ 47445 h 47444"/>
                  <a:gd name="connsiteX12" fmla="*/ 11965 w 42535"/>
                  <a:gd name="connsiteY12" fmla="*/ 47445 h 47444"/>
                  <a:gd name="connsiteX13" fmla="*/ 25144 w 42535"/>
                  <a:gd name="connsiteY13" fmla="*/ 9225 h 47444"/>
                  <a:gd name="connsiteX14" fmla="*/ 11965 w 42535"/>
                  <a:gd name="connsiteY14" fmla="*/ 19769 h 47444"/>
                  <a:gd name="connsiteX15" fmla="*/ 9329 w 42535"/>
                  <a:gd name="connsiteY15" fmla="*/ 36901 h 47444"/>
                  <a:gd name="connsiteX16" fmla="*/ 10647 w 42535"/>
                  <a:gd name="connsiteY16" fmla="*/ 38219 h 47444"/>
                  <a:gd name="connsiteX17" fmla="*/ 10647 w 42535"/>
                  <a:gd name="connsiteY17" fmla="*/ 43491 h 47444"/>
                  <a:gd name="connsiteX18" fmla="*/ 10647 w 42535"/>
                  <a:gd name="connsiteY18" fmla="*/ 38219 h 47444"/>
                  <a:gd name="connsiteX19" fmla="*/ 15919 w 42535"/>
                  <a:gd name="connsiteY19" fmla="*/ 34266 h 47444"/>
                  <a:gd name="connsiteX20" fmla="*/ 18555 w 42535"/>
                  <a:gd name="connsiteY20" fmla="*/ 31630 h 47444"/>
                  <a:gd name="connsiteX21" fmla="*/ 22508 w 42535"/>
                  <a:gd name="connsiteY21" fmla="*/ 35583 h 47444"/>
                  <a:gd name="connsiteX22" fmla="*/ 19872 w 42535"/>
                  <a:gd name="connsiteY22" fmla="*/ 31630 h 47444"/>
                  <a:gd name="connsiteX23" fmla="*/ 22508 w 42535"/>
                  <a:gd name="connsiteY23" fmla="*/ 30312 h 47444"/>
                  <a:gd name="connsiteX24" fmla="*/ 23826 w 42535"/>
                  <a:gd name="connsiteY24" fmla="*/ 28994 h 47444"/>
                  <a:gd name="connsiteX25" fmla="*/ 31734 w 42535"/>
                  <a:gd name="connsiteY25" fmla="*/ 22404 h 47444"/>
                  <a:gd name="connsiteX26" fmla="*/ 27780 w 42535"/>
                  <a:gd name="connsiteY26" fmla="*/ 11861 h 47444"/>
                  <a:gd name="connsiteX27" fmla="*/ 25144 w 42535"/>
                  <a:gd name="connsiteY27" fmla="*/ 9225 h 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535" h="47444">
                    <a:moveTo>
                      <a:pt x="11965" y="47445"/>
                    </a:moveTo>
                    <a:cubicBezTo>
                      <a:pt x="8012" y="47445"/>
                      <a:pt x="4057" y="44809"/>
                      <a:pt x="1422" y="40855"/>
                    </a:cubicBezTo>
                    <a:cubicBezTo>
                      <a:pt x="-2532" y="32948"/>
                      <a:pt x="2740" y="18451"/>
                      <a:pt x="5376" y="14497"/>
                    </a:cubicBezTo>
                    <a:cubicBezTo>
                      <a:pt x="9329" y="9225"/>
                      <a:pt x="15919" y="0"/>
                      <a:pt x="25144" y="0"/>
                    </a:cubicBezTo>
                    <a:cubicBezTo>
                      <a:pt x="29098" y="0"/>
                      <a:pt x="33051" y="1318"/>
                      <a:pt x="35687" y="3954"/>
                    </a:cubicBezTo>
                    <a:cubicBezTo>
                      <a:pt x="39641" y="7908"/>
                      <a:pt x="43595" y="15815"/>
                      <a:pt x="42277" y="23722"/>
                    </a:cubicBezTo>
                    <a:cubicBezTo>
                      <a:pt x="40959" y="31630"/>
                      <a:pt x="34370" y="35583"/>
                      <a:pt x="30415" y="38219"/>
                    </a:cubicBezTo>
                    <a:lnTo>
                      <a:pt x="27780" y="39537"/>
                    </a:lnTo>
                    <a:cubicBezTo>
                      <a:pt x="26462" y="39537"/>
                      <a:pt x="26462" y="40855"/>
                      <a:pt x="26462" y="40855"/>
                    </a:cubicBezTo>
                    <a:lnTo>
                      <a:pt x="25144" y="40855"/>
                    </a:lnTo>
                    <a:cubicBezTo>
                      <a:pt x="25144" y="40855"/>
                      <a:pt x="23826" y="42173"/>
                      <a:pt x="23826" y="42173"/>
                    </a:cubicBezTo>
                    <a:cubicBezTo>
                      <a:pt x="21191" y="44809"/>
                      <a:pt x="17236" y="47445"/>
                      <a:pt x="13283" y="47445"/>
                    </a:cubicBezTo>
                    <a:cubicBezTo>
                      <a:pt x="13283" y="47445"/>
                      <a:pt x="11965" y="47445"/>
                      <a:pt x="11965" y="47445"/>
                    </a:cubicBezTo>
                    <a:close/>
                    <a:moveTo>
                      <a:pt x="25144" y="9225"/>
                    </a:moveTo>
                    <a:cubicBezTo>
                      <a:pt x="21191" y="9225"/>
                      <a:pt x="15919" y="15815"/>
                      <a:pt x="11965" y="19769"/>
                    </a:cubicBezTo>
                    <a:cubicBezTo>
                      <a:pt x="10647" y="22404"/>
                      <a:pt x="6693" y="32948"/>
                      <a:pt x="9329" y="36901"/>
                    </a:cubicBezTo>
                    <a:cubicBezTo>
                      <a:pt x="9329" y="38219"/>
                      <a:pt x="10647" y="38219"/>
                      <a:pt x="10647" y="38219"/>
                    </a:cubicBezTo>
                    <a:lnTo>
                      <a:pt x="10647" y="43491"/>
                    </a:lnTo>
                    <a:lnTo>
                      <a:pt x="10647" y="38219"/>
                    </a:lnTo>
                    <a:cubicBezTo>
                      <a:pt x="11965" y="38219"/>
                      <a:pt x="14601" y="36901"/>
                      <a:pt x="15919" y="34266"/>
                    </a:cubicBezTo>
                    <a:cubicBezTo>
                      <a:pt x="17236" y="32948"/>
                      <a:pt x="18555" y="32948"/>
                      <a:pt x="18555" y="31630"/>
                    </a:cubicBezTo>
                    <a:lnTo>
                      <a:pt x="22508" y="35583"/>
                    </a:lnTo>
                    <a:lnTo>
                      <a:pt x="19872" y="31630"/>
                    </a:lnTo>
                    <a:cubicBezTo>
                      <a:pt x="21191" y="31630"/>
                      <a:pt x="21191" y="30312"/>
                      <a:pt x="22508" y="30312"/>
                    </a:cubicBezTo>
                    <a:lnTo>
                      <a:pt x="23826" y="28994"/>
                    </a:lnTo>
                    <a:cubicBezTo>
                      <a:pt x="27780" y="26358"/>
                      <a:pt x="30415" y="25040"/>
                      <a:pt x="31734" y="22404"/>
                    </a:cubicBezTo>
                    <a:cubicBezTo>
                      <a:pt x="31734" y="19769"/>
                      <a:pt x="30415" y="14497"/>
                      <a:pt x="27780" y="11861"/>
                    </a:cubicBezTo>
                    <a:cubicBezTo>
                      <a:pt x="27780" y="9225"/>
                      <a:pt x="26462" y="9225"/>
                      <a:pt x="25144" y="9225"/>
                    </a:cubicBezTo>
                    <a:close/>
                  </a:path>
                </a:pathLst>
              </a:custGeom>
              <a:grpFill/>
              <a:ln w="6350" cap="flat">
                <a:solidFill>
                  <a:srgbClr val="94C33D"/>
                </a:solidFill>
                <a:prstDash val="solid"/>
                <a:miter/>
              </a:ln>
            </p:spPr>
            <p:txBody>
              <a:bodyPr rtlCol="0" anchor="ctr"/>
              <a:lstStyle/>
              <a:p>
                <a:endParaRPr lang="en-US"/>
              </a:p>
            </p:txBody>
          </p:sp>
        </p:grpSp>
        <p:grpSp>
          <p:nvGrpSpPr>
            <p:cNvPr id="222" name="Graphic 5">
              <a:extLst>
                <a:ext uri="{FF2B5EF4-FFF2-40B4-BE49-F238E27FC236}">
                  <a16:creationId xmlns:a16="http://schemas.microsoft.com/office/drawing/2014/main" id="{60C43725-AE72-D290-D6ED-686F7E135F87}"/>
                </a:ext>
              </a:extLst>
            </p:cNvPr>
            <p:cNvGrpSpPr/>
            <p:nvPr/>
          </p:nvGrpSpPr>
          <p:grpSpPr>
            <a:xfrm>
              <a:off x="6736560" y="4215840"/>
              <a:ext cx="63360" cy="47444"/>
              <a:chOff x="6736560" y="4215840"/>
              <a:chExt cx="63360" cy="47444"/>
            </a:xfrm>
            <a:grpFill/>
          </p:grpSpPr>
          <p:sp>
            <p:nvSpPr>
              <p:cNvPr id="223" name="Freeform 222">
                <a:extLst>
                  <a:ext uri="{FF2B5EF4-FFF2-40B4-BE49-F238E27FC236}">
                    <a16:creationId xmlns:a16="http://schemas.microsoft.com/office/drawing/2014/main" id="{3EF78711-A71C-42CD-6039-00963ECD33EE}"/>
                  </a:ext>
                </a:extLst>
              </p:cNvPr>
              <p:cNvSpPr/>
              <p:nvPr/>
            </p:nvSpPr>
            <p:spPr>
              <a:xfrm>
                <a:off x="6741806" y="4219794"/>
                <a:ext cx="54160" cy="36901"/>
              </a:xfrm>
              <a:custGeom>
                <a:avLst/>
                <a:gdLst>
                  <a:gd name="connsiteX0" fmla="*/ 25166 w 54160"/>
                  <a:gd name="connsiteY0" fmla="*/ 36902 h 36901"/>
                  <a:gd name="connsiteX1" fmla="*/ 18577 w 54160"/>
                  <a:gd name="connsiteY1" fmla="*/ 32948 h 36901"/>
                  <a:gd name="connsiteX2" fmla="*/ 15941 w 54160"/>
                  <a:gd name="connsiteY2" fmla="*/ 30312 h 36901"/>
                  <a:gd name="connsiteX3" fmla="*/ 14623 w 54160"/>
                  <a:gd name="connsiteY3" fmla="*/ 30312 h 36901"/>
                  <a:gd name="connsiteX4" fmla="*/ 11987 w 54160"/>
                  <a:gd name="connsiteY4" fmla="*/ 32948 h 36901"/>
                  <a:gd name="connsiteX5" fmla="*/ 4080 w 54160"/>
                  <a:gd name="connsiteY5" fmla="*/ 36902 h 36901"/>
                  <a:gd name="connsiteX6" fmla="*/ 1444 w 54160"/>
                  <a:gd name="connsiteY6" fmla="*/ 36902 h 36901"/>
                  <a:gd name="connsiteX7" fmla="*/ 126 w 54160"/>
                  <a:gd name="connsiteY7" fmla="*/ 35584 h 36901"/>
                  <a:gd name="connsiteX8" fmla="*/ 126 w 54160"/>
                  <a:gd name="connsiteY8" fmla="*/ 32948 h 36901"/>
                  <a:gd name="connsiteX9" fmla="*/ 17259 w 54160"/>
                  <a:gd name="connsiteY9" fmla="*/ 6590 h 36901"/>
                  <a:gd name="connsiteX10" fmla="*/ 18577 w 54160"/>
                  <a:gd name="connsiteY10" fmla="*/ 5272 h 36901"/>
                  <a:gd name="connsiteX11" fmla="*/ 19895 w 54160"/>
                  <a:gd name="connsiteY11" fmla="*/ 3954 h 36901"/>
                  <a:gd name="connsiteX12" fmla="*/ 27802 w 54160"/>
                  <a:gd name="connsiteY12" fmla="*/ 0 h 36901"/>
                  <a:gd name="connsiteX13" fmla="*/ 31756 w 54160"/>
                  <a:gd name="connsiteY13" fmla="*/ 1318 h 36901"/>
                  <a:gd name="connsiteX14" fmla="*/ 35709 w 54160"/>
                  <a:gd name="connsiteY14" fmla="*/ 5272 h 36901"/>
                  <a:gd name="connsiteX15" fmla="*/ 37028 w 54160"/>
                  <a:gd name="connsiteY15" fmla="*/ 6590 h 36901"/>
                  <a:gd name="connsiteX16" fmla="*/ 38345 w 54160"/>
                  <a:gd name="connsiteY16" fmla="*/ 6590 h 36901"/>
                  <a:gd name="connsiteX17" fmla="*/ 40981 w 54160"/>
                  <a:gd name="connsiteY17" fmla="*/ 5272 h 36901"/>
                  <a:gd name="connsiteX18" fmla="*/ 47571 w 54160"/>
                  <a:gd name="connsiteY18" fmla="*/ 1318 h 36901"/>
                  <a:gd name="connsiteX19" fmla="*/ 51524 w 54160"/>
                  <a:gd name="connsiteY19" fmla="*/ 2636 h 36901"/>
                  <a:gd name="connsiteX20" fmla="*/ 54160 w 54160"/>
                  <a:gd name="connsiteY20" fmla="*/ 9226 h 36901"/>
                  <a:gd name="connsiteX21" fmla="*/ 50207 w 54160"/>
                  <a:gd name="connsiteY21" fmla="*/ 19769 h 36901"/>
                  <a:gd name="connsiteX22" fmla="*/ 40981 w 54160"/>
                  <a:gd name="connsiteY22" fmla="*/ 23723 h 36901"/>
                  <a:gd name="connsiteX23" fmla="*/ 37028 w 54160"/>
                  <a:gd name="connsiteY23" fmla="*/ 25041 h 36901"/>
                  <a:gd name="connsiteX24" fmla="*/ 31756 w 54160"/>
                  <a:gd name="connsiteY24" fmla="*/ 28994 h 36901"/>
                  <a:gd name="connsiteX25" fmla="*/ 31756 w 54160"/>
                  <a:gd name="connsiteY25" fmla="*/ 30312 h 36901"/>
                  <a:gd name="connsiteX26" fmla="*/ 27802 w 54160"/>
                  <a:gd name="connsiteY26" fmla="*/ 35584 h 36901"/>
                  <a:gd name="connsiteX27" fmla="*/ 25166 w 54160"/>
                  <a:gd name="connsiteY27" fmla="*/ 36902 h 36901"/>
                  <a:gd name="connsiteX28" fmla="*/ 25166 w 54160"/>
                  <a:gd name="connsiteY28" fmla="*/ 36902 h 3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160" h="36901">
                    <a:moveTo>
                      <a:pt x="25166" y="36902"/>
                    </a:moveTo>
                    <a:cubicBezTo>
                      <a:pt x="22530" y="36902"/>
                      <a:pt x="19895" y="34266"/>
                      <a:pt x="18577" y="32948"/>
                    </a:cubicBezTo>
                    <a:cubicBezTo>
                      <a:pt x="17259" y="31630"/>
                      <a:pt x="15941" y="30312"/>
                      <a:pt x="15941" y="30312"/>
                    </a:cubicBezTo>
                    <a:cubicBezTo>
                      <a:pt x="15941" y="30312"/>
                      <a:pt x="15941" y="30312"/>
                      <a:pt x="14623" y="30312"/>
                    </a:cubicBezTo>
                    <a:cubicBezTo>
                      <a:pt x="13305" y="30312"/>
                      <a:pt x="13305" y="31630"/>
                      <a:pt x="11987" y="32948"/>
                    </a:cubicBezTo>
                    <a:cubicBezTo>
                      <a:pt x="9351" y="34266"/>
                      <a:pt x="6716" y="36902"/>
                      <a:pt x="4080" y="36902"/>
                    </a:cubicBezTo>
                    <a:cubicBezTo>
                      <a:pt x="2762" y="36902"/>
                      <a:pt x="2762" y="36902"/>
                      <a:pt x="1444" y="36902"/>
                    </a:cubicBezTo>
                    <a:lnTo>
                      <a:pt x="126" y="35584"/>
                    </a:lnTo>
                    <a:lnTo>
                      <a:pt x="126" y="32948"/>
                    </a:lnTo>
                    <a:cubicBezTo>
                      <a:pt x="-1192" y="18451"/>
                      <a:pt x="8034" y="11862"/>
                      <a:pt x="17259" y="6590"/>
                    </a:cubicBezTo>
                    <a:lnTo>
                      <a:pt x="18577" y="5272"/>
                    </a:lnTo>
                    <a:cubicBezTo>
                      <a:pt x="18577" y="5272"/>
                      <a:pt x="19895" y="3954"/>
                      <a:pt x="19895" y="3954"/>
                    </a:cubicBezTo>
                    <a:cubicBezTo>
                      <a:pt x="22530" y="2636"/>
                      <a:pt x="23849" y="0"/>
                      <a:pt x="27802" y="0"/>
                    </a:cubicBezTo>
                    <a:cubicBezTo>
                      <a:pt x="29120" y="0"/>
                      <a:pt x="30438" y="0"/>
                      <a:pt x="31756" y="1318"/>
                    </a:cubicBezTo>
                    <a:cubicBezTo>
                      <a:pt x="34392" y="2636"/>
                      <a:pt x="34392" y="3954"/>
                      <a:pt x="35709" y="5272"/>
                    </a:cubicBezTo>
                    <a:cubicBezTo>
                      <a:pt x="37028" y="6590"/>
                      <a:pt x="37028" y="6590"/>
                      <a:pt x="37028" y="6590"/>
                    </a:cubicBezTo>
                    <a:cubicBezTo>
                      <a:pt x="37028" y="6590"/>
                      <a:pt x="37028" y="6590"/>
                      <a:pt x="38345" y="6590"/>
                    </a:cubicBezTo>
                    <a:cubicBezTo>
                      <a:pt x="38345" y="6590"/>
                      <a:pt x="39664" y="5272"/>
                      <a:pt x="40981" y="5272"/>
                    </a:cubicBezTo>
                    <a:cubicBezTo>
                      <a:pt x="42299" y="3954"/>
                      <a:pt x="44935" y="1318"/>
                      <a:pt x="47571" y="1318"/>
                    </a:cubicBezTo>
                    <a:cubicBezTo>
                      <a:pt x="48889" y="1318"/>
                      <a:pt x="50207" y="1318"/>
                      <a:pt x="51524" y="2636"/>
                    </a:cubicBezTo>
                    <a:cubicBezTo>
                      <a:pt x="52843" y="3954"/>
                      <a:pt x="54160" y="6590"/>
                      <a:pt x="54160" y="9226"/>
                    </a:cubicBezTo>
                    <a:cubicBezTo>
                      <a:pt x="54160" y="13179"/>
                      <a:pt x="52843" y="18451"/>
                      <a:pt x="50207" y="19769"/>
                    </a:cubicBezTo>
                    <a:cubicBezTo>
                      <a:pt x="47571" y="22405"/>
                      <a:pt x="43617" y="23723"/>
                      <a:pt x="40981" y="23723"/>
                    </a:cubicBezTo>
                    <a:cubicBezTo>
                      <a:pt x="39664" y="23723"/>
                      <a:pt x="38345" y="23723"/>
                      <a:pt x="37028" y="25041"/>
                    </a:cubicBezTo>
                    <a:cubicBezTo>
                      <a:pt x="34392" y="26358"/>
                      <a:pt x="33074" y="27676"/>
                      <a:pt x="31756" y="28994"/>
                    </a:cubicBezTo>
                    <a:cubicBezTo>
                      <a:pt x="31756" y="28994"/>
                      <a:pt x="31756" y="30312"/>
                      <a:pt x="31756" y="30312"/>
                    </a:cubicBezTo>
                    <a:cubicBezTo>
                      <a:pt x="30438" y="32948"/>
                      <a:pt x="30438" y="35584"/>
                      <a:pt x="27802" y="35584"/>
                    </a:cubicBezTo>
                    <a:cubicBezTo>
                      <a:pt x="26485" y="35584"/>
                      <a:pt x="26485" y="36902"/>
                      <a:pt x="25166" y="36902"/>
                    </a:cubicBezTo>
                    <a:lnTo>
                      <a:pt x="25166" y="36902"/>
                    </a:lnTo>
                    <a:close/>
                  </a:path>
                </a:pathLst>
              </a:custGeom>
              <a:grpFill/>
              <a:ln w="6350" cap="flat">
                <a:solidFill>
                  <a:srgbClr val="94C33D"/>
                </a:solid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46BF302A-A386-8C24-1C43-0BA7582AB335}"/>
                  </a:ext>
                </a:extLst>
              </p:cNvPr>
              <p:cNvSpPr/>
              <p:nvPr/>
            </p:nvSpPr>
            <p:spPr>
              <a:xfrm>
                <a:off x="6736560" y="4215840"/>
                <a:ext cx="63360" cy="47444"/>
              </a:xfrm>
              <a:custGeom>
                <a:avLst/>
                <a:gdLst>
                  <a:gd name="connsiteX0" fmla="*/ 30413 w 63360"/>
                  <a:gd name="connsiteY0" fmla="*/ 44809 h 47444"/>
                  <a:gd name="connsiteX1" fmla="*/ 21187 w 63360"/>
                  <a:gd name="connsiteY1" fmla="*/ 39537 h 47444"/>
                  <a:gd name="connsiteX2" fmla="*/ 5373 w 63360"/>
                  <a:gd name="connsiteY2" fmla="*/ 43491 h 47444"/>
                  <a:gd name="connsiteX3" fmla="*/ 101 w 63360"/>
                  <a:gd name="connsiteY3" fmla="*/ 42173 h 47444"/>
                  <a:gd name="connsiteX4" fmla="*/ 101 w 63360"/>
                  <a:gd name="connsiteY4" fmla="*/ 36901 h 47444"/>
                  <a:gd name="connsiteX5" fmla="*/ 19870 w 63360"/>
                  <a:gd name="connsiteY5" fmla="*/ 5272 h 47444"/>
                  <a:gd name="connsiteX6" fmla="*/ 22506 w 63360"/>
                  <a:gd name="connsiteY6" fmla="*/ 3954 h 47444"/>
                  <a:gd name="connsiteX7" fmla="*/ 33049 w 63360"/>
                  <a:gd name="connsiteY7" fmla="*/ 0 h 47444"/>
                  <a:gd name="connsiteX8" fmla="*/ 38321 w 63360"/>
                  <a:gd name="connsiteY8" fmla="*/ 1318 h 47444"/>
                  <a:gd name="connsiteX9" fmla="*/ 42274 w 63360"/>
                  <a:gd name="connsiteY9" fmla="*/ 5272 h 47444"/>
                  <a:gd name="connsiteX10" fmla="*/ 51500 w 63360"/>
                  <a:gd name="connsiteY10" fmla="*/ 1318 h 47444"/>
                  <a:gd name="connsiteX11" fmla="*/ 58089 w 63360"/>
                  <a:gd name="connsiteY11" fmla="*/ 3954 h 47444"/>
                  <a:gd name="connsiteX12" fmla="*/ 63361 w 63360"/>
                  <a:gd name="connsiteY12" fmla="*/ 13179 h 47444"/>
                  <a:gd name="connsiteX13" fmla="*/ 59407 w 63360"/>
                  <a:gd name="connsiteY13" fmla="*/ 27676 h 47444"/>
                  <a:gd name="connsiteX14" fmla="*/ 47545 w 63360"/>
                  <a:gd name="connsiteY14" fmla="*/ 34266 h 47444"/>
                  <a:gd name="connsiteX15" fmla="*/ 44910 w 63360"/>
                  <a:gd name="connsiteY15" fmla="*/ 35584 h 47444"/>
                  <a:gd name="connsiteX16" fmla="*/ 40956 w 63360"/>
                  <a:gd name="connsiteY16" fmla="*/ 38219 h 47444"/>
                  <a:gd name="connsiteX17" fmla="*/ 34366 w 63360"/>
                  <a:gd name="connsiteY17" fmla="*/ 47445 h 47444"/>
                  <a:gd name="connsiteX18" fmla="*/ 30413 w 63360"/>
                  <a:gd name="connsiteY18" fmla="*/ 44809 h 47444"/>
                  <a:gd name="connsiteX19" fmla="*/ 22506 w 63360"/>
                  <a:gd name="connsiteY19" fmla="*/ 28994 h 47444"/>
                  <a:gd name="connsiteX20" fmla="*/ 29095 w 63360"/>
                  <a:gd name="connsiteY20" fmla="*/ 32948 h 47444"/>
                  <a:gd name="connsiteX21" fmla="*/ 31731 w 63360"/>
                  <a:gd name="connsiteY21" fmla="*/ 35584 h 47444"/>
                  <a:gd name="connsiteX22" fmla="*/ 31731 w 63360"/>
                  <a:gd name="connsiteY22" fmla="*/ 35584 h 47444"/>
                  <a:gd name="connsiteX23" fmla="*/ 33049 w 63360"/>
                  <a:gd name="connsiteY23" fmla="*/ 32948 h 47444"/>
                  <a:gd name="connsiteX24" fmla="*/ 34366 w 63360"/>
                  <a:gd name="connsiteY24" fmla="*/ 30312 h 47444"/>
                  <a:gd name="connsiteX25" fmla="*/ 42274 w 63360"/>
                  <a:gd name="connsiteY25" fmla="*/ 23722 h 47444"/>
                  <a:gd name="connsiteX26" fmla="*/ 46228 w 63360"/>
                  <a:gd name="connsiteY26" fmla="*/ 22405 h 47444"/>
                  <a:gd name="connsiteX27" fmla="*/ 54135 w 63360"/>
                  <a:gd name="connsiteY27" fmla="*/ 19769 h 47444"/>
                  <a:gd name="connsiteX28" fmla="*/ 56771 w 63360"/>
                  <a:gd name="connsiteY28" fmla="*/ 11861 h 47444"/>
                  <a:gd name="connsiteX29" fmla="*/ 55453 w 63360"/>
                  <a:gd name="connsiteY29" fmla="*/ 9226 h 47444"/>
                  <a:gd name="connsiteX30" fmla="*/ 50181 w 63360"/>
                  <a:gd name="connsiteY30" fmla="*/ 11861 h 47444"/>
                  <a:gd name="connsiteX31" fmla="*/ 46228 w 63360"/>
                  <a:gd name="connsiteY31" fmla="*/ 14497 h 47444"/>
                  <a:gd name="connsiteX32" fmla="*/ 43592 w 63360"/>
                  <a:gd name="connsiteY32" fmla="*/ 14497 h 47444"/>
                  <a:gd name="connsiteX33" fmla="*/ 38321 w 63360"/>
                  <a:gd name="connsiteY33" fmla="*/ 11861 h 47444"/>
                  <a:gd name="connsiteX34" fmla="*/ 35685 w 63360"/>
                  <a:gd name="connsiteY34" fmla="*/ 9226 h 47444"/>
                  <a:gd name="connsiteX35" fmla="*/ 29095 w 63360"/>
                  <a:gd name="connsiteY35" fmla="*/ 11861 h 47444"/>
                  <a:gd name="connsiteX36" fmla="*/ 25142 w 63360"/>
                  <a:gd name="connsiteY36" fmla="*/ 14497 h 47444"/>
                  <a:gd name="connsiteX37" fmla="*/ 9326 w 63360"/>
                  <a:gd name="connsiteY37" fmla="*/ 35584 h 47444"/>
                  <a:gd name="connsiteX38" fmla="*/ 14598 w 63360"/>
                  <a:gd name="connsiteY38" fmla="*/ 32948 h 47444"/>
                  <a:gd name="connsiteX39" fmla="*/ 18552 w 63360"/>
                  <a:gd name="connsiteY39" fmla="*/ 30312 h 47444"/>
                  <a:gd name="connsiteX40" fmla="*/ 19870 w 63360"/>
                  <a:gd name="connsiteY40" fmla="*/ 30312 h 47444"/>
                  <a:gd name="connsiteX41" fmla="*/ 22506 w 63360"/>
                  <a:gd name="connsiteY41" fmla="*/ 28994 h 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3360" h="47444">
                    <a:moveTo>
                      <a:pt x="30413" y="44809"/>
                    </a:moveTo>
                    <a:cubicBezTo>
                      <a:pt x="25142" y="44809"/>
                      <a:pt x="22506" y="40855"/>
                      <a:pt x="21187" y="39537"/>
                    </a:cubicBezTo>
                    <a:cubicBezTo>
                      <a:pt x="17234" y="42173"/>
                      <a:pt x="11962" y="46127"/>
                      <a:pt x="5373" y="43491"/>
                    </a:cubicBezTo>
                    <a:lnTo>
                      <a:pt x="101" y="42173"/>
                    </a:lnTo>
                    <a:lnTo>
                      <a:pt x="101" y="36901"/>
                    </a:lnTo>
                    <a:cubicBezTo>
                      <a:pt x="-1217" y="19769"/>
                      <a:pt x="10644" y="11861"/>
                      <a:pt x="19870" y="5272"/>
                    </a:cubicBezTo>
                    <a:lnTo>
                      <a:pt x="22506" y="3954"/>
                    </a:lnTo>
                    <a:cubicBezTo>
                      <a:pt x="25142" y="2636"/>
                      <a:pt x="27777" y="0"/>
                      <a:pt x="33049" y="0"/>
                    </a:cubicBezTo>
                    <a:cubicBezTo>
                      <a:pt x="35685" y="0"/>
                      <a:pt x="37002" y="0"/>
                      <a:pt x="38321" y="1318"/>
                    </a:cubicBezTo>
                    <a:cubicBezTo>
                      <a:pt x="39638" y="2636"/>
                      <a:pt x="42274" y="3954"/>
                      <a:pt x="42274" y="5272"/>
                    </a:cubicBezTo>
                    <a:cubicBezTo>
                      <a:pt x="44910" y="3954"/>
                      <a:pt x="47545" y="1318"/>
                      <a:pt x="51500" y="1318"/>
                    </a:cubicBezTo>
                    <a:cubicBezTo>
                      <a:pt x="54135" y="1318"/>
                      <a:pt x="56771" y="2636"/>
                      <a:pt x="58089" y="3954"/>
                    </a:cubicBezTo>
                    <a:cubicBezTo>
                      <a:pt x="60725" y="6590"/>
                      <a:pt x="62043" y="9226"/>
                      <a:pt x="63361" y="13179"/>
                    </a:cubicBezTo>
                    <a:cubicBezTo>
                      <a:pt x="63361" y="18451"/>
                      <a:pt x="62043" y="23722"/>
                      <a:pt x="59407" y="27676"/>
                    </a:cubicBezTo>
                    <a:cubicBezTo>
                      <a:pt x="55453" y="31630"/>
                      <a:pt x="51500" y="32948"/>
                      <a:pt x="47545" y="34266"/>
                    </a:cubicBezTo>
                    <a:cubicBezTo>
                      <a:pt x="46228" y="34266"/>
                      <a:pt x="44910" y="34266"/>
                      <a:pt x="44910" y="35584"/>
                    </a:cubicBezTo>
                    <a:cubicBezTo>
                      <a:pt x="43592" y="36901"/>
                      <a:pt x="42274" y="36901"/>
                      <a:pt x="40956" y="38219"/>
                    </a:cubicBezTo>
                    <a:cubicBezTo>
                      <a:pt x="39638" y="40855"/>
                      <a:pt x="38321" y="46127"/>
                      <a:pt x="34366" y="47445"/>
                    </a:cubicBezTo>
                    <a:cubicBezTo>
                      <a:pt x="33049" y="44809"/>
                      <a:pt x="31731" y="44809"/>
                      <a:pt x="30413" y="44809"/>
                    </a:cubicBezTo>
                    <a:close/>
                    <a:moveTo>
                      <a:pt x="22506" y="28994"/>
                    </a:moveTo>
                    <a:cubicBezTo>
                      <a:pt x="25142" y="28994"/>
                      <a:pt x="27777" y="31630"/>
                      <a:pt x="29095" y="32948"/>
                    </a:cubicBezTo>
                    <a:cubicBezTo>
                      <a:pt x="30413" y="34266"/>
                      <a:pt x="31731" y="35584"/>
                      <a:pt x="31731" y="35584"/>
                    </a:cubicBezTo>
                    <a:cubicBezTo>
                      <a:pt x="31731" y="35584"/>
                      <a:pt x="31731" y="35584"/>
                      <a:pt x="31731" y="35584"/>
                    </a:cubicBezTo>
                    <a:cubicBezTo>
                      <a:pt x="31731" y="35584"/>
                      <a:pt x="33049" y="34266"/>
                      <a:pt x="33049" y="32948"/>
                    </a:cubicBezTo>
                    <a:cubicBezTo>
                      <a:pt x="33049" y="31630"/>
                      <a:pt x="33049" y="31630"/>
                      <a:pt x="34366" y="30312"/>
                    </a:cubicBezTo>
                    <a:cubicBezTo>
                      <a:pt x="35685" y="27676"/>
                      <a:pt x="38321" y="26358"/>
                      <a:pt x="42274" y="23722"/>
                    </a:cubicBezTo>
                    <a:cubicBezTo>
                      <a:pt x="43592" y="23722"/>
                      <a:pt x="44910" y="22405"/>
                      <a:pt x="46228" y="22405"/>
                    </a:cubicBezTo>
                    <a:cubicBezTo>
                      <a:pt x="48864" y="21087"/>
                      <a:pt x="51500" y="21087"/>
                      <a:pt x="54135" y="19769"/>
                    </a:cubicBezTo>
                    <a:cubicBezTo>
                      <a:pt x="55453" y="18451"/>
                      <a:pt x="56771" y="15815"/>
                      <a:pt x="56771" y="11861"/>
                    </a:cubicBezTo>
                    <a:cubicBezTo>
                      <a:pt x="56771" y="9226"/>
                      <a:pt x="55453" y="9226"/>
                      <a:pt x="55453" y="9226"/>
                    </a:cubicBezTo>
                    <a:cubicBezTo>
                      <a:pt x="54135" y="7908"/>
                      <a:pt x="52817" y="9226"/>
                      <a:pt x="50181" y="11861"/>
                    </a:cubicBezTo>
                    <a:cubicBezTo>
                      <a:pt x="48864" y="13179"/>
                      <a:pt x="47545" y="14497"/>
                      <a:pt x="46228" y="14497"/>
                    </a:cubicBezTo>
                    <a:lnTo>
                      <a:pt x="43592" y="14497"/>
                    </a:lnTo>
                    <a:cubicBezTo>
                      <a:pt x="40956" y="14497"/>
                      <a:pt x="39638" y="13179"/>
                      <a:pt x="38321" y="11861"/>
                    </a:cubicBezTo>
                    <a:cubicBezTo>
                      <a:pt x="37002" y="10543"/>
                      <a:pt x="37002" y="10543"/>
                      <a:pt x="35685" y="9226"/>
                    </a:cubicBezTo>
                    <a:cubicBezTo>
                      <a:pt x="34366" y="7908"/>
                      <a:pt x="31731" y="9226"/>
                      <a:pt x="29095" y="11861"/>
                    </a:cubicBezTo>
                    <a:lnTo>
                      <a:pt x="25142" y="14497"/>
                    </a:lnTo>
                    <a:cubicBezTo>
                      <a:pt x="15916" y="21087"/>
                      <a:pt x="9326" y="25040"/>
                      <a:pt x="9326" y="35584"/>
                    </a:cubicBezTo>
                    <a:cubicBezTo>
                      <a:pt x="11962" y="35584"/>
                      <a:pt x="13280" y="34266"/>
                      <a:pt x="14598" y="32948"/>
                    </a:cubicBezTo>
                    <a:cubicBezTo>
                      <a:pt x="15916" y="31630"/>
                      <a:pt x="17234" y="30312"/>
                      <a:pt x="18552" y="30312"/>
                    </a:cubicBezTo>
                    <a:lnTo>
                      <a:pt x="19870" y="30312"/>
                    </a:lnTo>
                    <a:lnTo>
                      <a:pt x="22506" y="28994"/>
                    </a:lnTo>
                    <a:close/>
                  </a:path>
                </a:pathLst>
              </a:custGeom>
              <a:grpFill/>
              <a:ln w="6350" cap="flat">
                <a:solidFill>
                  <a:srgbClr val="94C33D"/>
                </a:solidFill>
                <a:prstDash val="solid"/>
                <a:miter/>
              </a:ln>
            </p:spPr>
            <p:txBody>
              <a:bodyPr rtlCol="0" anchor="ctr"/>
              <a:lstStyle/>
              <a:p>
                <a:endParaRPr lang="en-US"/>
              </a:p>
            </p:txBody>
          </p:sp>
        </p:grpSp>
        <p:grpSp>
          <p:nvGrpSpPr>
            <p:cNvPr id="225" name="Graphic 5">
              <a:extLst>
                <a:ext uri="{FF2B5EF4-FFF2-40B4-BE49-F238E27FC236}">
                  <a16:creationId xmlns:a16="http://schemas.microsoft.com/office/drawing/2014/main" id="{0CD1022A-53C5-E1BE-B154-D7C3A512DD8D}"/>
                </a:ext>
              </a:extLst>
            </p:cNvPr>
            <p:cNvGrpSpPr/>
            <p:nvPr/>
          </p:nvGrpSpPr>
          <p:grpSpPr>
            <a:xfrm>
              <a:off x="6761985" y="4113043"/>
              <a:ext cx="83261" cy="79074"/>
              <a:chOff x="6761985" y="4113043"/>
              <a:chExt cx="83261" cy="79074"/>
            </a:xfrm>
            <a:grpFill/>
          </p:grpSpPr>
          <p:sp>
            <p:nvSpPr>
              <p:cNvPr id="226" name="Freeform 225">
                <a:extLst>
                  <a:ext uri="{FF2B5EF4-FFF2-40B4-BE49-F238E27FC236}">
                    <a16:creationId xmlns:a16="http://schemas.microsoft.com/office/drawing/2014/main" id="{03C3B103-1A24-36B2-33FE-80F5062D2636}"/>
                  </a:ext>
                </a:extLst>
              </p:cNvPr>
              <p:cNvSpPr/>
              <p:nvPr/>
            </p:nvSpPr>
            <p:spPr>
              <a:xfrm>
                <a:off x="6766478" y="4134129"/>
                <a:ext cx="70889" cy="52716"/>
              </a:xfrm>
              <a:custGeom>
                <a:avLst/>
                <a:gdLst>
                  <a:gd name="connsiteX0" fmla="*/ 36078 w 70889"/>
                  <a:gd name="connsiteY0" fmla="*/ 52717 h 52716"/>
                  <a:gd name="connsiteX1" fmla="*/ 32124 w 70889"/>
                  <a:gd name="connsiteY1" fmla="*/ 51399 h 52716"/>
                  <a:gd name="connsiteX2" fmla="*/ 30806 w 70889"/>
                  <a:gd name="connsiteY2" fmla="*/ 43491 h 52716"/>
                  <a:gd name="connsiteX3" fmla="*/ 13673 w 70889"/>
                  <a:gd name="connsiteY3" fmla="*/ 50081 h 52716"/>
                  <a:gd name="connsiteX4" fmla="*/ 7084 w 70889"/>
                  <a:gd name="connsiteY4" fmla="*/ 52717 h 52716"/>
                  <a:gd name="connsiteX5" fmla="*/ 494 w 70889"/>
                  <a:gd name="connsiteY5" fmla="*/ 48763 h 52716"/>
                  <a:gd name="connsiteX6" fmla="*/ 4448 w 70889"/>
                  <a:gd name="connsiteY6" fmla="*/ 32948 h 52716"/>
                  <a:gd name="connsiteX7" fmla="*/ 20263 w 70889"/>
                  <a:gd name="connsiteY7" fmla="*/ 27676 h 52716"/>
                  <a:gd name="connsiteX8" fmla="*/ 29488 w 70889"/>
                  <a:gd name="connsiteY8" fmla="*/ 26358 h 52716"/>
                  <a:gd name="connsiteX9" fmla="*/ 45303 w 70889"/>
                  <a:gd name="connsiteY9" fmla="*/ 10544 h 52716"/>
                  <a:gd name="connsiteX10" fmla="*/ 46621 w 70889"/>
                  <a:gd name="connsiteY10" fmla="*/ 9226 h 52716"/>
                  <a:gd name="connsiteX11" fmla="*/ 55847 w 70889"/>
                  <a:gd name="connsiteY11" fmla="*/ 1318 h 52716"/>
                  <a:gd name="connsiteX12" fmla="*/ 57164 w 70889"/>
                  <a:gd name="connsiteY12" fmla="*/ 1318 h 52716"/>
                  <a:gd name="connsiteX13" fmla="*/ 57164 w 70889"/>
                  <a:gd name="connsiteY13" fmla="*/ 1318 h 52716"/>
                  <a:gd name="connsiteX14" fmla="*/ 57164 w 70889"/>
                  <a:gd name="connsiteY14" fmla="*/ 0 h 52716"/>
                  <a:gd name="connsiteX15" fmla="*/ 58483 w 70889"/>
                  <a:gd name="connsiteY15" fmla="*/ 2636 h 52716"/>
                  <a:gd name="connsiteX16" fmla="*/ 63754 w 70889"/>
                  <a:gd name="connsiteY16" fmla="*/ 11862 h 52716"/>
                  <a:gd name="connsiteX17" fmla="*/ 63754 w 70889"/>
                  <a:gd name="connsiteY17" fmla="*/ 11862 h 52716"/>
                  <a:gd name="connsiteX18" fmla="*/ 69026 w 70889"/>
                  <a:gd name="connsiteY18" fmla="*/ 30312 h 52716"/>
                  <a:gd name="connsiteX19" fmla="*/ 70343 w 70889"/>
                  <a:gd name="connsiteY19" fmla="*/ 36902 h 52716"/>
                  <a:gd name="connsiteX20" fmla="*/ 69026 w 70889"/>
                  <a:gd name="connsiteY20" fmla="*/ 47445 h 52716"/>
                  <a:gd name="connsiteX21" fmla="*/ 58483 w 70889"/>
                  <a:gd name="connsiteY21" fmla="*/ 51399 h 52716"/>
                  <a:gd name="connsiteX22" fmla="*/ 57164 w 70889"/>
                  <a:gd name="connsiteY22" fmla="*/ 51399 h 52716"/>
                  <a:gd name="connsiteX23" fmla="*/ 51893 w 70889"/>
                  <a:gd name="connsiteY23" fmla="*/ 50081 h 52716"/>
                  <a:gd name="connsiteX24" fmla="*/ 47939 w 70889"/>
                  <a:gd name="connsiteY24" fmla="*/ 50081 h 52716"/>
                  <a:gd name="connsiteX25" fmla="*/ 42667 w 70889"/>
                  <a:gd name="connsiteY25" fmla="*/ 51399 h 52716"/>
                  <a:gd name="connsiteX26" fmla="*/ 36078 w 70889"/>
                  <a:gd name="connsiteY26" fmla="*/ 52717 h 52716"/>
                  <a:gd name="connsiteX27" fmla="*/ 36078 w 70889"/>
                  <a:gd name="connsiteY27" fmla="*/ 52717 h 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889" h="52716">
                    <a:moveTo>
                      <a:pt x="36078" y="52717"/>
                    </a:moveTo>
                    <a:cubicBezTo>
                      <a:pt x="34760" y="52717"/>
                      <a:pt x="33442" y="52717"/>
                      <a:pt x="32124" y="51399"/>
                    </a:cubicBezTo>
                    <a:cubicBezTo>
                      <a:pt x="30806" y="50081"/>
                      <a:pt x="30806" y="47445"/>
                      <a:pt x="30806" y="43491"/>
                    </a:cubicBezTo>
                    <a:cubicBezTo>
                      <a:pt x="24216" y="43491"/>
                      <a:pt x="20263" y="46127"/>
                      <a:pt x="13673" y="50081"/>
                    </a:cubicBezTo>
                    <a:cubicBezTo>
                      <a:pt x="11037" y="51399"/>
                      <a:pt x="9720" y="52717"/>
                      <a:pt x="7084" y="52717"/>
                    </a:cubicBezTo>
                    <a:cubicBezTo>
                      <a:pt x="4448" y="52717"/>
                      <a:pt x="1812" y="51399"/>
                      <a:pt x="494" y="48763"/>
                    </a:cubicBezTo>
                    <a:cubicBezTo>
                      <a:pt x="-824" y="44809"/>
                      <a:pt x="494" y="38220"/>
                      <a:pt x="4448" y="32948"/>
                    </a:cubicBezTo>
                    <a:cubicBezTo>
                      <a:pt x="9720" y="27676"/>
                      <a:pt x="14992" y="27676"/>
                      <a:pt x="20263" y="27676"/>
                    </a:cubicBezTo>
                    <a:cubicBezTo>
                      <a:pt x="22899" y="27676"/>
                      <a:pt x="26852" y="27676"/>
                      <a:pt x="29488" y="26358"/>
                    </a:cubicBezTo>
                    <a:cubicBezTo>
                      <a:pt x="36078" y="23723"/>
                      <a:pt x="41350" y="17133"/>
                      <a:pt x="45303" y="10544"/>
                    </a:cubicBezTo>
                    <a:lnTo>
                      <a:pt x="46621" y="9226"/>
                    </a:lnTo>
                    <a:cubicBezTo>
                      <a:pt x="47939" y="6590"/>
                      <a:pt x="51893" y="1318"/>
                      <a:pt x="55847" y="1318"/>
                    </a:cubicBezTo>
                    <a:cubicBezTo>
                      <a:pt x="55847" y="1318"/>
                      <a:pt x="57164" y="1318"/>
                      <a:pt x="57164" y="1318"/>
                    </a:cubicBezTo>
                    <a:lnTo>
                      <a:pt x="57164" y="1318"/>
                    </a:lnTo>
                    <a:lnTo>
                      <a:pt x="57164" y="0"/>
                    </a:lnTo>
                    <a:lnTo>
                      <a:pt x="58483" y="2636"/>
                    </a:lnTo>
                    <a:cubicBezTo>
                      <a:pt x="61119" y="3954"/>
                      <a:pt x="62436" y="7908"/>
                      <a:pt x="63754" y="11862"/>
                    </a:cubicBezTo>
                    <a:lnTo>
                      <a:pt x="63754" y="11862"/>
                    </a:lnTo>
                    <a:cubicBezTo>
                      <a:pt x="66390" y="17133"/>
                      <a:pt x="67708" y="23723"/>
                      <a:pt x="69026" y="30312"/>
                    </a:cubicBezTo>
                    <a:cubicBezTo>
                      <a:pt x="69026" y="32948"/>
                      <a:pt x="69026" y="34266"/>
                      <a:pt x="70343" y="36902"/>
                    </a:cubicBezTo>
                    <a:cubicBezTo>
                      <a:pt x="71662" y="42173"/>
                      <a:pt x="70343" y="44809"/>
                      <a:pt x="69026" y="47445"/>
                    </a:cubicBezTo>
                    <a:cubicBezTo>
                      <a:pt x="66390" y="50081"/>
                      <a:pt x="63754" y="51399"/>
                      <a:pt x="58483" y="51399"/>
                    </a:cubicBezTo>
                    <a:cubicBezTo>
                      <a:pt x="58483" y="51399"/>
                      <a:pt x="57164" y="51399"/>
                      <a:pt x="57164" y="51399"/>
                    </a:cubicBezTo>
                    <a:cubicBezTo>
                      <a:pt x="54529" y="51399"/>
                      <a:pt x="53211" y="51399"/>
                      <a:pt x="51893" y="50081"/>
                    </a:cubicBezTo>
                    <a:cubicBezTo>
                      <a:pt x="50575" y="50081"/>
                      <a:pt x="49257" y="50081"/>
                      <a:pt x="47939" y="50081"/>
                    </a:cubicBezTo>
                    <a:cubicBezTo>
                      <a:pt x="46621" y="50081"/>
                      <a:pt x="45303" y="50081"/>
                      <a:pt x="42667" y="51399"/>
                    </a:cubicBezTo>
                    <a:cubicBezTo>
                      <a:pt x="40031" y="51399"/>
                      <a:pt x="38714" y="52717"/>
                      <a:pt x="36078" y="52717"/>
                    </a:cubicBezTo>
                    <a:lnTo>
                      <a:pt x="36078" y="52717"/>
                    </a:lnTo>
                    <a:close/>
                  </a:path>
                </a:pathLst>
              </a:custGeom>
              <a:grpFill/>
              <a:ln w="6350" cap="flat">
                <a:solidFill>
                  <a:srgbClr val="94C33D"/>
                </a:solid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AB044F2-CD15-262E-5F63-4EAEB567C5DE}"/>
                  </a:ext>
                </a:extLst>
              </p:cNvPr>
              <p:cNvSpPr/>
              <p:nvPr/>
            </p:nvSpPr>
            <p:spPr>
              <a:xfrm>
                <a:off x="6761985" y="4113043"/>
                <a:ext cx="83261" cy="79074"/>
              </a:xfrm>
              <a:custGeom>
                <a:avLst/>
                <a:gdLst>
                  <a:gd name="connsiteX0" fmla="*/ 40572 w 83261"/>
                  <a:gd name="connsiteY0" fmla="*/ 79075 h 79074"/>
                  <a:gd name="connsiteX1" fmla="*/ 33982 w 83261"/>
                  <a:gd name="connsiteY1" fmla="*/ 76439 h 79074"/>
                  <a:gd name="connsiteX2" fmla="*/ 31346 w 83261"/>
                  <a:gd name="connsiteY2" fmla="*/ 71167 h 79074"/>
                  <a:gd name="connsiteX3" fmla="*/ 20803 w 83261"/>
                  <a:gd name="connsiteY3" fmla="*/ 75121 h 79074"/>
                  <a:gd name="connsiteX4" fmla="*/ 1034 w 83261"/>
                  <a:gd name="connsiteY4" fmla="*/ 69849 h 79074"/>
                  <a:gd name="connsiteX5" fmla="*/ 6306 w 83261"/>
                  <a:gd name="connsiteY5" fmla="*/ 48763 h 79074"/>
                  <a:gd name="connsiteX6" fmla="*/ 26075 w 83261"/>
                  <a:gd name="connsiteY6" fmla="*/ 42173 h 79074"/>
                  <a:gd name="connsiteX7" fmla="*/ 33982 w 83261"/>
                  <a:gd name="connsiteY7" fmla="*/ 40855 h 79074"/>
                  <a:gd name="connsiteX8" fmla="*/ 48479 w 83261"/>
                  <a:gd name="connsiteY8" fmla="*/ 26358 h 79074"/>
                  <a:gd name="connsiteX9" fmla="*/ 49797 w 83261"/>
                  <a:gd name="connsiteY9" fmla="*/ 25040 h 79074"/>
                  <a:gd name="connsiteX10" fmla="*/ 60340 w 83261"/>
                  <a:gd name="connsiteY10" fmla="*/ 15815 h 79074"/>
                  <a:gd name="connsiteX11" fmla="*/ 60340 w 83261"/>
                  <a:gd name="connsiteY11" fmla="*/ 0 h 79074"/>
                  <a:gd name="connsiteX12" fmla="*/ 70883 w 83261"/>
                  <a:gd name="connsiteY12" fmla="*/ 17133 h 79074"/>
                  <a:gd name="connsiteX13" fmla="*/ 76155 w 83261"/>
                  <a:gd name="connsiteY13" fmla="*/ 27676 h 79074"/>
                  <a:gd name="connsiteX14" fmla="*/ 81427 w 83261"/>
                  <a:gd name="connsiteY14" fmla="*/ 47445 h 79074"/>
                  <a:gd name="connsiteX15" fmla="*/ 81427 w 83261"/>
                  <a:gd name="connsiteY15" fmla="*/ 48763 h 79074"/>
                  <a:gd name="connsiteX16" fmla="*/ 82745 w 83261"/>
                  <a:gd name="connsiteY16" fmla="*/ 54034 h 79074"/>
                  <a:gd name="connsiteX17" fmla="*/ 80109 w 83261"/>
                  <a:gd name="connsiteY17" fmla="*/ 68531 h 79074"/>
                  <a:gd name="connsiteX18" fmla="*/ 64294 w 83261"/>
                  <a:gd name="connsiteY18" fmla="*/ 73803 h 79074"/>
                  <a:gd name="connsiteX19" fmla="*/ 57704 w 83261"/>
                  <a:gd name="connsiteY19" fmla="*/ 72485 h 79074"/>
                  <a:gd name="connsiteX20" fmla="*/ 53751 w 83261"/>
                  <a:gd name="connsiteY20" fmla="*/ 72485 h 79074"/>
                  <a:gd name="connsiteX21" fmla="*/ 52433 w 83261"/>
                  <a:gd name="connsiteY21" fmla="*/ 73803 h 79074"/>
                  <a:gd name="connsiteX22" fmla="*/ 40572 w 83261"/>
                  <a:gd name="connsiteY22" fmla="*/ 79075 h 79074"/>
                  <a:gd name="connsiteX23" fmla="*/ 41889 w 83261"/>
                  <a:gd name="connsiteY23" fmla="*/ 59306 h 79074"/>
                  <a:gd name="connsiteX24" fmla="*/ 41889 w 83261"/>
                  <a:gd name="connsiteY24" fmla="*/ 64578 h 79074"/>
                  <a:gd name="connsiteX25" fmla="*/ 41889 w 83261"/>
                  <a:gd name="connsiteY25" fmla="*/ 68531 h 79074"/>
                  <a:gd name="connsiteX26" fmla="*/ 41889 w 83261"/>
                  <a:gd name="connsiteY26" fmla="*/ 68531 h 79074"/>
                  <a:gd name="connsiteX27" fmla="*/ 44525 w 83261"/>
                  <a:gd name="connsiteY27" fmla="*/ 67213 h 79074"/>
                  <a:gd name="connsiteX28" fmla="*/ 52433 w 83261"/>
                  <a:gd name="connsiteY28" fmla="*/ 64578 h 79074"/>
                  <a:gd name="connsiteX29" fmla="*/ 57704 w 83261"/>
                  <a:gd name="connsiteY29" fmla="*/ 65896 h 79074"/>
                  <a:gd name="connsiteX30" fmla="*/ 62976 w 83261"/>
                  <a:gd name="connsiteY30" fmla="*/ 67213 h 79074"/>
                  <a:gd name="connsiteX31" fmla="*/ 64294 w 83261"/>
                  <a:gd name="connsiteY31" fmla="*/ 67213 h 79074"/>
                  <a:gd name="connsiteX32" fmla="*/ 70883 w 83261"/>
                  <a:gd name="connsiteY32" fmla="*/ 64578 h 79074"/>
                  <a:gd name="connsiteX33" fmla="*/ 72202 w 83261"/>
                  <a:gd name="connsiteY33" fmla="*/ 57988 h 79074"/>
                  <a:gd name="connsiteX34" fmla="*/ 70883 w 83261"/>
                  <a:gd name="connsiteY34" fmla="*/ 52717 h 79074"/>
                  <a:gd name="connsiteX35" fmla="*/ 70883 w 83261"/>
                  <a:gd name="connsiteY35" fmla="*/ 51399 h 79074"/>
                  <a:gd name="connsiteX36" fmla="*/ 69566 w 83261"/>
                  <a:gd name="connsiteY36" fmla="*/ 39537 h 79074"/>
                  <a:gd name="connsiteX37" fmla="*/ 62976 w 83261"/>
                  <a:gd name="connsiteY37" fmla="*/ 27676 h 79074"/>
                  <a:gd name="connsiteX38" fmla="*/ 57704 w 83261"/>
                  <a:gd name="connsiteY38" fmla="*/ 32948 h 79074"/>
                  <a:gd name="connsiteX39" fmla="*/ 56387 w 83261"/>
                  <a:gd name="connsiteY39" fmla="*/ 34265 h 79074"/>
                  <a:gd name="connsiteX40" fmla="*/ 37936 w 83261"/>
                  <a:gd name="connsiteY40" fmla="*/ 51399 h 79074"/>
                  <a:gd name="connsiteX41" fmla="*/ 27392 w 83261"/>
                  <a:gd name="connsiteY41" fmla="*/ 52717 h 79074"/>
                  <a:gd name="connsiteX42" fmla="*/ 14213 w 83261"/>
                  <a:gd name="connsiteY42" fmla="*/ 56670 h 79074"/>
                  <a:gd name="connsiteX43" fmla="*/ 11577 w 83261"/>
                  <a:gd name="connsiteY43" fmla="*/ 67213 h 79074"/>
                  <a:gd name="connsiteX44" fmla="*/ 18167 w 83261"/>
                  <a:gd name="connsiteY44" fmla="*/ 67213 h 79074"/>
                  <a:gd name="connsiteX45" fmla="*/ 37936 w 83261"/>
                  <a:gd name="connsiteY45" fmla="*/ 60624 h 79074"/>
                  <a:gd name="connsiteX46" fmla="*/ 41889 w 83261"/>
                  <a:gd name="connsiteY46" fmla="*/ 59306 h 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261" h="79074">
                    <a:moveTo>
                      <a:pt x="40572" y="79075"/>
                    </a:moveTo>
                    <a:cubicBezTo>
                      <a:pt x="37936" y="79075"/>
                      <a:pt x="35300" y="77757"/>
                      <a:pt x="33982" y="76439"/>
                    </a:cubicBezTo>
                    <a:cubicBezTo>
                      <a:pt x="32664" y="75121"/>
                      <a:pt x="31346" y="72485"/>
                      <a:pt x="31346" y="71167"/>
                    </a:cubicBezTo>
                    <a:cubicBezTo>
                      <a:pt x="28710" y="72485"/>
                      <a:pt x="24756" y="73803"/>
                      <a:pt x="20803" y="75121"/>
                    </a:cubicBezTo>
                    <a:cubicBezTo>
                      <a:pt x="12896" y="80392"/>
                      <a:pt x="3670" y="77757"/>
                      <a:pt x="1034" y="69849"/>
                    </a:cubicBezTo>
                    <a:cubicBezTo>
                      <a:pt x="-1602" y="63260"/>
                      <a:pt x="1034" y="55352"/>
                      <a:pt x="6306" y="48763"/>
                    </a:cubicBezTo>
                    <a:cubicBezTo>
                      <a:pt x="12896" y="42173"/>
                      <a:pt x="20803" y="42173"/>
                      <a:pt x="26075" y="42173"/>
                    </a:cubicBezTo>
                    <a:cubicBezTo>
                      <a:pt x="28710" y="42173"/>
                      <a:pt x="31346" y="42173"/>
                      <a:pt x="33982" y="40855"/>
                    </a:cubicBezTo>
                    <a:cubicBezTo>
                      <a:pt x="39254" y="38219"/>
                      <a:pt x="43208" y="32948"/>
                      <a:pt x="48479" y="26358"/>
                    </a:cubicBezTo>
                    <a:lnTo>
                      <a:pt x="49797" y="25040"/>
                    </a:lnTo>
                    <a:cubicBezTo>
                      <a:pt x="51115" y="22404"/>
                      <a:pt x="55068" y="17133"/>
                      <a:pt x="60340" y="15815"/>
                    </a:cubicBezTo>
                    <a:lnTo>
                      <a:pt x="60340" y="0"/>
                    </a:lnTo>
                    <a:lnTo>
                      <a:pt x="70883" y="17133"/>
                    </a:lnTo>
                    <a:cubicBezTo>
                      <a:pt x="73519" y="19769"/>
                      <a:pt x="76155" y="22404"/>
                      <a:pt x="76155" y="27676"/>
                    </a:cubicBezTo>
                    <a:cubicBezTo>
                      <a:pt x="80109" y="34265"/>
                      <a:pt x="80109" y="40855"/>
                      <a:pt x="81427" y="47445"/>
                    </a:cubicBezTo>
                    <a:lnTo>
                      <a:pt x="81427" y="48763"/>
                    </a:lnTo>
                    <a:cubicBezTo>
                      <a:pt x="81427" y="50081"/>
                      <a:pt x="81427" y="51399"/>
                      <a:pt x="82745" y="54034"/>
                    </a:cubicBezTo>
                    <a:cubicBezTo>
                      <a:pt x="84063" y="60624"/>
                      <a:pt x="82745" y="65896"/>
                      <a:pt x="80109" y="68531"/>
                    </a:cubicBezTo>
                    <a:cubicBezTo>
                      <a:pt x="76155" y="72485"/>
                      <a:pt x="70883" y="73803"/>
                      <a:pt x="64294" y="73803"/>
                    </a:cubicBezTo>
                    <a:cubicBezTo>
                      <a:pt x="61658" y="73803"/>
                      <a:pt x="60340" y="73803"/>
                      <a:pt x="57704" y="72485"/>
                    </a:cubicBezTo>
                    <a:cubicBezTo>
                      <a:pt x="56387" y="72485"/>
                      <a:pt x="55068" y="72485"/>
                      <a:pt x="53751" y="72485"/>
                    </a:cubicBezTo>
                    <a:cubicBezTo>
                      <a:pt x="53751" y="72485"/>
                      <a:pt x="52433" y="72485"/>
                      <a:pt x="52433" y="73803"/>
                    </a:cubicBezTo>
                    <a:cubicBezTo>
                      <a:pt x="48479" y="76439"/>
                      <a:pt x="44525" y="79075"/>
                      <a:pt x="40572" y="79075"/>
                    </a:cubicBezTo>
                    <a:close/>
                    <a:moveTo>
                      <a:pt x="41889" y="59306"/>
                    </a:moveTo>
                    <a:lnTo>
                      <a:pt x="41889" y="64578"/>
                    </a:lnTo>
                    <a:cubicBezTo>
                      <a:pt x="41889" y="67213"/>
                      <a:pt x="41889" y="68531"/>
                      <a:pt x="41889" y="68531"/>
                    </a:cubicBezTo>
                    <a:lnTo>
                      <a:pt x="41889" y="68531"/>
                    </a:lnTo>
                    <a:cubicBezTo>
                      <a:pt x="41889" y="68531"/>
                      <a:pt x="43208" y="68531"/>
                      <a:pt x="44525" y="67213"/>
                    </a:cubicBezTo>
                    <a:cubicBezTo>
                      <a:pt x="47161" y="64578"/>
                      <a:pt x="49797" y="64578"/>
                      <a:pt x="52433" y="64578"/>
                    </a:cubicBezTo>
                    <a:cubicBezTo>
                      <a:pt x="53751" y="64578"/>
                      <a:pt x="55068" y="64578"/>
                      <a:pt x="57704" y="65896"/>
                    </a:cubicBezTo>
                    <a:cubicBezTo>
                      <a:pt x="59023" y="65896"/>
                      <a:pt x="61658" y="67213"/>
                      <a:pt x="62976" y="67213"/>
                    </a:cubicBezTo>
                    <a:lnTo>
                      <a:pt x="64294" y="67213"/>
                    </a:lnTo>
                    <a:cubicBezTo>
                      <a:pt x="69566" y="67213"/>
                      <a:pt x="70883" y="65896"/>
                      <a:pt x="70883" y="64578"/>
                    </a:cubicBezTo>
                    <a:cubicBezTo>
                      <a:pt x="70883" y="64578"/>
                      <a:pt x="72202" y="61942"/>
                      <a:pt x="72202" y="57988"/>
                    </a:cubicBezTo>
                    <a:cubicBezTo>
                      <a:pt x="72202" y="56670"/>
                      <a:pt x="72202" y="54034"/>
                      <a:pt x="70883" y="52717"/>
                    </a:cubicBezTo>
                    <a:lnTo>
                      <a:pt x="70883" y="51399"/>
                    </a:lnTo>
                    <a:cubicBezTo>
                      <a:pt x="70883" y="47445"/>
                      <a:pt x="69566" y="43491"/>
                      <a:pt x="69566" y="39537"/>
                    </a:cubicBezTo>
                    <a:lnTo>
                      <a:pt x="62976" y="27676"/>
                    </a:lnTo>
                    <a:cubicBezTo>
                      <a:pt x="60340" y="28994"/>
                      <a:pt x="59023" y="30312"/>
                      <a:pt x="57704" y="32948"/>
                    </a:cubicBezTo>
                    <a:lnTo>
                      <a:pt x="56387" y="34265"/>
                    </a:lnTo>
                    <a:cubicBezTo>
                      <a:pt x="51115" y="40855"/>
                      <a:pt x="45843" y="48763"/>
                      <a:pt x="37936" y="51399"/>
                    </a:cubicBezTo>
                    <a:cubicBezTo>
                      <a:pt x="33982" y="52717"/>
                      <a:pt x="31346" y="52717"/>
                      <a:pt x="27392" y="52717"/>
                    </a:cubicBezTo>
                    <a:cubicBezTo>
                      <a:pt x="22120" y="52717"/>
                      <a:pt x="18167" y="52717"/>
                      <a:pt x="14213" y="56670"/>
                    </a:cubicBezTo>
                    <a:cubicBezTo>
                      <a:pt x="11577" y="59306"/>
                      <a:pt x="10260" y="64578"/>
                      <a:pt x="11577" y="67213"/>
                    </a:cubicBezTo>
                    <a:cubicBezTo>
                      <a:pt x="12896" y="68531"/>
                      <a:pt x="14213" y="68531"/>
                      <a:pt x="18167" y="67213"/>
                    </a:cubicBezTo>
                    <a:cubicBezTo>
                      <a:pt x="26075" y="63260"/>
                      <a:pt x="31346" y="60624"/>
                      <a:pt x="37936" y="60624"/>
                    </a:cubicBezTo>
                    <a:lnTo>
                      <a:pt x="41889" y="59306"/>
                    </a:lnTo>
                    <a:close/>
                  </a:path>
                </a:pathLst>
              </a:custGeom>
              <a:grpFill/>
              <a:ln w="6350" cap="flat">
                <a:solidFill>
                  <a:srgbClr val="94C33D"/>
                </a:solidFill>
                <a:prstDash val="solid"/>
                <a:miter/>
              </a:ln>
            </p:spPr>
            <p:txBody>
              <a:bodyPr rtlCol="0" anchor="ctr"/>
              <a:lstStyle/>
              <a:p>
                <a:endParaRPr lang="en-US"/>
              </a:p>
            </p:txBody>
          </p:sp>
        </p:grpSp>
        <p:grpSp>
          <p:nvGrpSpPr>
            <p:cNvPr id="228" name="Graphic 5">
              <a:extLst>
                <a:ext uri="{FF2B5EF4-FFF2-40B4-BE49-F238E27FC236}">
                  <a16:creationId xmlns:a16="http://schemas.microsoft.com/office/drawing/2014/main" id="{47CB054B-F7E2-4CCE-2DBD-72BB92955F1F}"/>
                </a:ext>
              </a:extLst>
            </p:cNvPr>
            <p:cNvGrpSpPr/>
            <p:nvPr/>
          </p:nvGrpSpPr>
          <p:grpSpPr>
            <a:xfrm>
              <a:off x="6826279" y="4218476"/>
              <a:ext cx="19768" cy="21086"/>
              <a:chOff x="6826279" y="4218476"/>
              <a:chExt cx="19768" cy="21086"/>
            </a:xfrm>
            <a:grpFill/>
          </p:grpSpPr>
          <p:sp>
            <p:nvSpPr>
              <p:cNvPr id="229" name="Freeform 228">
                <a:extLst>
                  <a:ext uri="{FF2B5EF4-FFF2-40B4-BE49-F238E27FC236}">
                    <a16:creationId xmlns:a16="http://schemas.microsoft.com/office/drawing/2014/main" id="{9A10C125-3CD0-FC08-22E1-F7122B1DADA7}"/>
                  </a:ext>
                </a:extLst>
              </p:cNvPr>
              <p:cNvSpPr/>
              <p:nvPr/>
            </p:nvSpPr>
            <p:spPr>
              <a:xfrm>
                <a:off x="6832868" y="4223748"/>
                <a:ext cx="7907" cy="9225"/>
              </a:xfrm>
              <a:custGeom>
                <a:avLst/>
                <a:gdLst>
                  <a:gd name="connsiteX0" fmla="*/ 0 w 7907"/>
                  <a:gd name="connsiteY0" fmla="*/ 7908 h 9225"/>
                  <a:gd name="connsiteX1" fmla="*/ 1318 w 7907"/>
                  <a:gd name="connsiteY1" fmla="*/ 0 h 9225"/>
                  <a:gd name="connsiteX2" fmla="*/ 7908 w 7907"/>
                  <a:gd name="connsiteY2" fmla="*/ 1318 h 9225"/>
                  <a:gd name="connsiteX3" fmla="*/ 6590 w 7907"/>
                  <a:gd name="connsiteY3" fmla="*/ 9225 h 9225"/>
                  <a:gd name="connsiteX4" fmla="*/ 0 w 7907"/>
                  <a:gd name="connsiteY4" fmla="*/ 7908 h 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 h="9225">
                    <a:moveTo>
                      <a:pt x="0" y="7908"/>
                    </a:moveTo>
                    <a:cubicBezTo>
                      <a:pt x="0" y="5272"/>
                      <a:pt x="1318" y="2636"/>
                      <a:pt x="1318" y="0"/>
                    </a:cubicBezTo>
                    <a:lnTo>
                      <a:pt x="7908" y="1318"/>
                    </a:lnTo>
                    <a:lnTo>
                      <a:pt x="6590" y="9225"/>
                    </a:lnTo>
                    <a:lnTo>
                      <a:pt x="0" y="7908"/>
                    </a:lnTo>
                    <a:close/>
                  </a:path>
                </a:pathLst>
              </a:custGeom>
              <a:grpFill/>
              <a:ln w="6350" cap="flat">
                <a:solidFill>
                  <a:srgbClr val="94C33D"/>
                </a:solid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9155C4AD-FF7B-97D7-F04D-ED30CB7F55BD}"/>
                  </a:ext>
                </a:extLst>
              </p:cNvPr>
              <p:cNvSpPr/>
              <p:nvPr/>
            </p:nvSpPr>
            <p:spPr>
              <a:xfrm>
                <a:off x="6826279" y="4218476"/>
                <a:ext cx="19768" cy="21086"/>
              </a:xfrm>
              <a:custGeom>
                <a:avLst/>
                <a:gdLst>
                  <a:gd name="connsiteX0" fmla="*/ 15815 w 19768"/>
                  <a:gd name="connsiteY0" fmla="*/ 21086 h 21086"/>
                  <a:gd name="connsiteX1" fmla="*/ 0 w 19768"/>
                  <a:gd name="connsiteY1" fmla="*/ 17133 h 21086"/>
                  <a:gd name="connsiteX2" fmla="*/ 1318 w 19768"/>
                  <a:gd name="connsiteY2" fmla="*/ 11861 h 21086"/>
                  <a:gd name="connsiteX3" fmla="*/ 2636 w 19768"/>
                  <a:gd name="connsiteY3" fmla="*/ 6590 h 21086"/>
                  <a:gd name="connsiteX4" fmla="*/ 3954 w 19768"/>
                  <a:gd name="connsiteY4" fmla="*/ 0 h 21086"/>
                  <a:gd name="connsiteX5" fmla="*/ 19769 w 19768"/>
                  <a:gd name="connsiteY5" fmla="*/ 3954 h 21086"/>
                  <a:gd name="connsiteX6" fmla="*/ 15815 w 19768"/>
                  <a:gd name="connsiteY6" fmla="*/ 21086 h 2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8" h="21086">
                    <a:moveTo>
                      <a:pt x="15815" y="21086"/>
                    </a:moveTo>
                    <a:lnTo>
                      <a:pt x="0" y="17133"/>
                    </a:lnTo>
                    <a:lnTo>
                      <a:pt x="1318" y="11861"/>
                    </a:lnTo>
                    <a:cubicBezTo>
                      <a:pt x="1318" y="10543"/>
                      <a:pt x="2636" y="7907"/>
                      <a:pt x="2636" y="6590"/>
                    </a:cubicBezTo>
                    <a:lnTo>
                      <a:pt x="3954" y="0"/>
                    </a:lnTo>
                    <a:lnTo>
                      <a:pt x="19769" y="3954"/>
                    </a:lnTo>
                    <a:lnTo>
                      <a:pt x="15815" y="21086"/>
                    </a:lnTo>
                    <a:close/>
                  </a:path>
                </a:pathLst>
              </a:custGeom>
              <a:grpFill/>
              <a:ln w="6350" cap="flat">
                <a:solidFill>
                  <a:srgbClr val="94C33D"/>
                </a:solidFill>
                <a:prstDash val="solid"/>
                <a:miter/>
              </a:ln>
            </p:spPr>
            <p:txBody>
              <a:bodyPr rtlCol="0" anchor="ctr"/>
              <a:lstStyle/>
              <a:p>
                <a:endParaRPr lang="en-US"/>
              </a:p>
            </p:txBody>
          </p:sp>
        </p:grpSp>
        <p:grpSp>
          <p:nvGrpSpPr>
            <p:cNvPr id="231" name="Graphic 5">
              <a:extLst>
                <a:ext uri="{FF2B5EF4-FFF2-40B4-BE49-F238E27FC236}">
                  <a16:creationId xmlns:a16="http://schemas.microsoft.com/office/drawing/2014/main" id="{1793EE58-F921-3C02-EC23-16109164CC2D}"/>
                </a:ext>
              </a:extLst>
            </p:cNvPr>
            <p:cNvGrpSpPr/>
            <p:nvPr/>
          </p:nvGrpSpPr>
          <p:grpSpPr>
            <a:xfrm>
              <a:off x="6821007" y="4226383"/>
              <a:ext cx="23722" cy="35583"/>
              <a:chOff x="6821007" y="4226383"/>
              <a:chExt cx="23722" cy="35583"/>
            </a:xfrm>
            <a:grpFill/>
          </p:grpSpPr>
          <p:sp>
            <p:nvSpPr>
              <p:cNvPr id="232" name="Freeform 231">
                <a:extLst>
                  <a:ext uri="{FF2B5EF4-FFF2-40B4-BE49-F238E27FC236}">
                    <a16:creationId xmlns:a16="http://schemas.microsoft.com/office/drawing/2014/main" id="{49EF021C-8CE9-65F3-9B7F-F8C14DC92E93}"/>
                  </a:ext>
                </a:extLst>
              </p:cNvPr>
              <p:cNvSpPr/>
              <p:nvPr/>
            </p:nvSpPr>
            <p:spPr>
              <a:xfrm>
                <a:off x="6828915" y="4232973"/>
                <a:ext cx="10543" cy="13179"/>
              </a:xfrm>
              <a:custGeom>
                <a:avLst/>
                <a:gdLst>
                  <a:gd name="connsiteX0" fmla="*/ 3954 w 10543"/>
                  <a:gd name="connsiteY0" fmla="*/ 0 h 13179"/>
                  <a:gd name="connsiteX1" fmla="*/ 10543 w 10543"/>
                  <a:gd name="connsiteY1" fmla="*/ 1318 h 13179"/>
                  <a:gd name="connsiteX2" fmla="*/ 9226 w 10543"/>
                  <a:gd name="connsiteY2" fmla="*/ 2636 h 13179"/>
                  <a:gd name="connsiteX3" fmla="*/ 9226 w 10543"/>
                  <a:gd name="connsiteY3" fmla="*/ 3954 h 13179"/>
                  <a:gd name="connsiteX4" fmla="*/ 9226 w 10543"/>
                  <a:gd name="connsiteY4" fmla="*/ 3954 h 13179"/>
                  <a:gd name="connsiteX5" fmla="*/ 9226 w 10543"/>
                  <a:gd name="connsiteY5" fmla="*/ 3954 h 13179"/>
                  <a:gd name="connsiteX6" fmla="*/ 0 w 10543"/>
                  <a:gd name="connsiteY6" fmla="*/ 13179 h 1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3" h="13179">
                    <a:moveTo>
                      <a:pt x="3954" y="0"/>
                    </a:moveTo>
                    <a:lnTo>
                      <a:pt x="10543" y="1318"/>
                    </a:lnTo>
                    <a:lnTo>
                      <a:pt x="9226" y="2636"/>
                    </a:lnTo>
                    <a:lnTo>
                      <a:pt x="9226" y="3954"/>
                    </a:lnTo>
                    <a:lnTo>
                      <a:pt x="9226" y="3954"/>
                    </a:lnTo>
                    <a:lnTo>
                      <a:pt x="9226" y="3954"/>
                    </a:lnTo>
                    <a:lnTo>
                      <a:pt x="0" y="13179"/>
                    </a:lnTo>
                    <a:close/>
                  </a:path>
                </a:pathLst>
              </a:custGeom>
              <a:grpFill/>
              <a:ln w="6350" cap="flat">
                <a:solidFill>
                  <a:srgbClr val="94C33D"/>
                </a:solid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C38CC5E8-5ADD-D79A-DC41-3ADA08041211}"/>
                  </a:ext>
                </a:extLst>
              </p:cNvPr>
              <p:cNvSpPr/>
              <p:nvPr/>
            </p:nvSpPr>
            <p:spPr>
              <a:xfrm>
                <a:off x="6821007" y="4226383"/>
                <a:ext cx="23722" cy="35583"/>
              </a:xfrm>
              <a:custGeom>
                <a:avLst/>
                <a:gdLst>
                  <a:gd name="connsiteX0" fmla="*/ 0 w 23722"/>
                  <a:gd name="connsiteY0" fmla="*/ 35584 h 35583"/>
                  <a:gd name="connsiteX1" fmla="*/ 7907 w 23722"/>
                  <a:gd name="connsiteY1" fmla="*/ 0 h 35583"/>
                  <a:gd name="connsiteX2" fmla="*/ 23722 w 23722"/>
                  <a:gd name="connsiteY2" fmla="*/ 3954 h 35583"/>
                  <a:gd name="connsiteX3" fmla="*/ 22404 w 23722"/>
                  <a:gd name="connsiteY3" fmla="*/ 11862 h 35583"/>
                  <a:gd name="connsiteX4" fmla="*/ 19769 w 23722"/>
                  <a:gd name="connsiteY4" fmla="*/ 14497 h 3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2" h="35583">
                    <a:moveTo>
                      <a:pt x="0" y="35584"/>
                    </a:moveTo>
                    <a:lnTo>
                      <a:pt x="7907" y="0"/>
                    </a:lnTo>
                    <a:lnTo>
                      <a:pt x="23722" y="3954"/>
                    </a:lnTo>
                    <a:lnTo>
                      <a:pt x="22404" y="11862"/>
                    </a:lnTo>
                    <a:lnTo>
                      <a:pt x="19769" y="14497"/>
                    </a:lnTo>
                    <a:close/>
                  </a:path>
                </a:pathLst>
              </a:custGeom>
              <a:grpFill/>
              <a:ln w="6350" cap="flat">
                <a:solidFill>
                  <a:srgbClr val="94C33D"/>
                </a:solidFill>
                <a:prstDash val="solid"/>
                <a:miter/>
              </a:ln>
            </p:spPr>
            <p:txBody>
              <a:bodyPr rtlCol="0" anchor="ctr"/>
              <a:lstStyle/>
              <a:p>
                <a:endParaRPr lang="en-US"/>
              </a:p>
            </p:txBody>
          </p:sp>
        </p:grpSp>
        <p:grpSp>
          <p:nvGrpSpPr>
            <p:cNvPr id="234" name="Graphic 5">
              <a:extLst>
                <a:ext uri="{FF2B5EF4-FFF2-40B4-BE49-F238E27FC236}">
                  <a16:creationId xmlns:a16="http://schemas.microsoft.com/office/drawing/2014/main" id="{4842DFD9-0788-4AB4-9481-5C56725E11E2}"/>
                </a:ext>
              </a:extLst>
            </p:cNvPr>
            <p:cNvGrpSpPr/>
            <p:nvPr/>
          </p:nvGrpSpPr>
          <p:grpSpPr>
            <a:xfrm>
              <a:off x="6840649" y="4069552"/>
              <a:ext cx="57793" cy="77756"/>
              <a:chOff x="6840649" y="4069552"/>
              <a:chExt cx="57793" cy="77756"/>
            </a:xfrm>
            <a:grpFill/>
          </p:grpSpPr>
          <p:sp>
            <p:nvSpPr>
              <p:cNvPr id="235" name="Freeform 234">
                <a:extLst>
                  <a:ext uri="{FF2B5EF4-FFF2-40B4-BE49-F238E27FC236}">
                    <a16:creationId xmlns:a16="http://schemas.microsoft.com/office/drawing/2014/main" id="{121E5740-CFB2-0C05-3CE4-63C27332EAFD}"/>
                  </a:ext>
                </a:extLst>
              </p:cNvPr>
              <p:cNvSpPr/>
              <p:nvPr/>
            </p:nvSpPr>
            <p:spPr>
              <a:xfrm>
                <a:off x="6845902" y="4073506"/>
                <a:ext cx="47451" cy="68531"/>
              </a:xfrm>
              <a:custGeom>
                <a:avLst/>
                <a:gdLst>
                  <a:gd name="connsiteX0" fmla="*/ 5417 w 47451"/>
                  <a:gd name="connsiteY0" fmla="*/ 68531 h 68531"/>
                  <a:gd name="connsiteX1" fmla="*/ 2781 w 47451"/>
                  <a:gd name="connsiteY1" fmla="*/ 68531 h 68531"/>
                  <a:gd name="connsiteX2" fmla="*/ 145 w 47451"/>
                  <a:gd name="connsiteY2" fmla="*/ 68531 h 68531"/>
                  <a:gd name="connsiteX3" fmla="*/ 145 w 47451"/>
                  <a:gd name="connsiteY3" fmla="*/ 65896 h 68531"/>
                  <a:gd name="connsiteX4" fmla="*/ 13324 w 47451"/>
                  <a:gd name="connsiteY4" fmla="*/ 42173 h 68531"/>
                  <a:gd name="connsiteX5" fmla="*/ 18596 w 47451"/>
                  <a:gd name="connsiteY5" fmla="*/ 36901 h 68531"/>
                  <a:gd name="connsiteX6" fmla="*/ 27822 w 47451"/>
                  <a:gd name="connsiteY6" fmla="*/ 17133 h 68531"/>
                  <a:gd name="connsiteX7" fmla="*/ 39683 w 47451"/>
                  <a:gd name="connsiteY7" fmla="*/ 0 h 68531"/>
                  <a:gd name="connsiteX8" fmla="*/ 43636 w 47451"/>
                  <a:gd name="connsiteY8" fmla="*/ 1318 h 68531"/>
                  <a:gd name="connsiteX9" fmla="*/ 46272 w 47451"/>
                  <a:gd name="connsiteY9" fmla="*/ 23722 h 68531"/>
                  <a:gd name="connsiteX10" fmla="*/ 46272 w 47451"/>
                  <a:gd name="connsiteY10" fmla="*/ 25040 h 68531"/>
                  <a:gd name="connsiteX11" fmla="*/ 46272 w 47451"/>
                  <a:gd name="connsiteY11" fmla="*/ 30312 h 68531"/>
                  <a:gd name="connsiteX12" fmla="*/ 35729 w 47451"/>
                  <a:gd name="connsiteY12" fmla="*/ 55352 h 68531"/>
                  <a:gd name="connsiteX13" fmla="*/ 25186 w 47451"/>
                  <a:gd name="connsiteY13" fmla="*/ 59306 h 68531"/>
                  <a:gd name="connsiteX14" fmla="*/ 18596 w 47451"/>
                  <a:gd name="connsiteY14" fmla="*/ 60624 h 68531"/>
                  <a:gd name="connsiteX15" fmla="*/ 15960 w 47451"/>
                  <a:gd name="connsiteY15" fmla="*/ 61942 h 68531"/>
                  <a:gd name="connsiteX16" fmla="*/ 10688 w 47451"/>
                  <a:gd name="connsiteY16" fmla="*/ 64578 h 68531"/>
                  <a:gd name="connsiteX17" fmla="*/ 9371 w 47451"/>
                  <a:gd name="connsiteY17" fmla="*/ 65896 h 68531"/>
                  <a:gd name="connsiteX18" fmla="*/ 5417 w 47451"/>
                  <a:gd name="connsiteY18" fmla="*/ 68531 h 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451" h="68531">
                    <a:moveTo>
                      <a:pt x="5417" y="68531"/>
                    </a:moveTo>
                    <a:cubicBezTo>
                      <a:pt x="4099" y="68531"/>
                      <a:pt x="4099" y="68531"/>
                      <a:pt x="2781" y="68531"/>
                    </a:cubicBezTo>
                    <a:lnTo>
                      <a:pt x="145" y="68531"/>
                    </a:lnTo>
                    <a:lnTo>
                      <a:pt x="145" y="65896"/>
                    </a:lnTo>
                    <a:cubicBezTo>
                      <a:pt x="-1172" y="55352"/>
                      <a:pt x="6735" y="47445"/>
                      <a:pt x="13324" y="42173"/>
                    </a:cubicBezTo>
                    <a:cubicBezTo>
                      <a:pt x="15960" y="40855"/>
                      <a:pt x="17278" y="38219"/>
                      <a:pt x="18596" y="36901"/>
                    </a:cubicBezTo>
                    <a:cubicBezTo>
                      <a:pt x="23868" y="30312"/>
                      <a:pt x="26504" y="25040"/>
                      <a:pt x="27822" y="17133"/>
                    </a:cubicBezTo>
                    <a:cubicBezTo>
                      <a:pt x="27822" y="17133"/>
                      <a:pt x="30457" y="0"/>
                      <a:pt x="39683" y="0"/>
                    </a:cubicBezTo>
                    <a:cubicBezTo>
                      <a:pt x="41001" y="0"/>
                      <a:pt x="42319" y="0"/>
                      <a:pt x="43636" y="1318"/>
                    </a:cubicBezTo>
                    <a:cubicBezTo>
                      <a:pt x="48908" y="5272"/>
                      <a:pt x="47591" y="14497"/>
                      <a:pt x="46272" y="23722"/>
                    </a:cubicBezTo>
                    <a:lnTo>
                      <a:pt x="46272" y="25040"/>
                    </a:lnTo>
                    <a:cubicBezTo>
                      <a:pt x="46272" y="26358"/>
                      <a:pt x="46272" y="27676"/>
                      <a:pt x="46272" y="30312"/>
                    </a:cubicBezTo>
                    <a:cubicBezTo>
                      <a:pt x="46272" y="39537"/>
                      <a:pt x="44955" y="50081"/>
                      <a:pt x="35729" y="55352"/>
                    </a:cubicBezTo>
                    <a:cubicBezTo>
                      <a:pt x="31775" y="57988"/>
                      <a:pt x="29140" y="57988"/>
                      <a:pt x="25186" y="59306"/>
                    </a:cubicBezTo>
                    <a:cubicBezTo>
                      <a:pt x="22550" y="59306"/>
                      <a:pt x="21232" y="60624"/>
                      <a:pt x="18596" y="60624"/>
                    </a:cubicBezTo>
                    <a:cubicBezTo>
                      <a:pt x="17278" y="60624"/>
                      <a:pt x="17278" y="60624"/>
                      <a:pt x="15960" y="61942"/>
                    </a:cubicBezTo>
                    <a:cubicBezTo>
                      <a:pt x="14643" y="63260"/>
                      <a:pt x="12007" y="63260"/>
                      <a:pt x="10688" y="64578"/>
                    </a:cubicBezTo>
                    <a:cubicBezTo>
                      <a:pt x="10688" y="64578"/>
                      <a:pt x="9371" y="65896"/>
                      <a:pt x="9371" y="65896"/>
                    </a:cubicBezTo>
                    <a:cubicBezTo>
                      <a:pt x="10688" y="65896"/>
                      <a:pt x="8053" y="68531"/>
                      <a:pt x="5417" y="68531"/>
                    </a:cubicBezTo>
                    <a:close/>
                  </a:path>
                </a:pathLst>
              </a:custGeom>
              <a:grpFill/>
              <a:ln w="6350" cap="flat">
                <a:solidFill>
                  <a:srgbClr val="94C33D"/>
                </a:solid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B3DDA3FA-01E0-D90E-7163-0C313301F2C8}"/>
                  </a:ext>
                </a:extLst>
              </p:cNvPr>
              <p:cNvSpPr/>
              <p:nvPr/>
            </p:nvSpPr>
            <p:spPr>
              <a:xfrm>
                <a:off x="6840649" y="4069552"/>
                <a:ext cx="57793" cy="77756"/>
              </a:xfrm>
              <a:custGeom>
                <a:avLst/>
                <a:gdLst>
                  <a:gd name="connsiteX0" fmla="*/ 10670 w 57793"/>
                  <a:gd name="connsiteY0" fmla="*/ 77757 h 77756"/>
                  <a:gd name="connsiteX1" fmla="*/ 6717 w 57793"/>
                  <a:gd name="connsiteY1" fmla="*/ 77757 h 77756"/>
                  <a:gd name="connsiteX2" fmla="*/ 1445 w 57793"/>
                  <a:gd name="connsiteY2" fmla="*/ 76439 h 77756"/>
                  <a:gd name="connsiteX3" fmla="*/ 127 w 57793"/>
                  <a:gd name="connsiteY3" fmla="*/ 71167 h 77756"/>
                  <a:gd name="connsiteX4" fmla="*/ 14624 w 57793"/>
                  <a:gd name="connsiteY4" fmla="*/ 43491 h 77756"/>
                  <a:gd name="connsiteX5" fmla="*/ 19896 w 57793"/>
                  <a:gd name="connsiteY5" fmla="*/ 38219 h 77756"/>
                  <a:gd name="connsiteX6" fmla="*/ 27803 w 57793"/>
                  <a:gd name="connsiteY6" fmla="*/ 21087 h 77756"/>
                  <a:gd name="connsiteX7" fmla="*/ 27803 w 57793"/>
                  <a:gd name="connsiteY7" fmla="*/ 19769 h 77756"/>
                  <a:gd name="connsiteX8" fmla="*/ 44936 w 57793"/>
                  <a:gd name="connsiteY8" fmla="*/ 0 h 77756"/>
                  <a:gd name="connsiteX9" fmla="*/ 51525 w 57793"/>
                  <a:gd name="connsiteY9" fmla="*/ 2636 h 77756"/>
                  <a:gd name="connsiteX10" fmla="*/ 56797 w 57793"/>
                  <a:gd name="connsiteY10" fmla="*/ 28994 h 77756"/>
                  <a:gd name="connsiteX11" fmla="*/ 56797 w 57793"/>
                  <a:gd name="connsiteY11" fmla="*/ 30312 h 77756"/>
                  <a:gd name="connsiteX12" fmla="*/ 56797 w 57793"/>
                  <a:gd name="connsiteY12" fmla="*/ 34266 h 77756"/>
                  <a:gd name="connsiteX13" fmla="*/ 44936 w 57793"/>
                  <a:gd name="connsiteY13" fmla="*/ 64578 h 77756"/>
                  <a:gd name="connsiteX14" fmla="*/ 33075 w 57793"/>
                  <a:gd name="connsiteY14" fmla="*/ 68532 h 77756"/>
                  <a:gd name="connsiteX15" fmla="*/ 27803 w 57793"/>
                  <a:gd name="connsiteY15" fmla="*/ 69850 h 77756"/>
                  <a:gd name="connsiteX16" fmla="*/ 25167 w 57793"/>
                  <a:gd name="connsiteY16" fmla="*/ 71167 h 77756"/>
                  <a:gd name="connsiteX17" fmla="*/ 21213 w 57793"/>
                  <a:gd name="connsiteY17" fmla="*/ 72485 h 77756"/>
                  <a:gd name="connsiteX18" fmla="*/ 10670 w 57793"/>
                  <a:gd name="connsiteY18" fmla="*/ 77757 h 77756"/>
                  <a:gd name="connsiteX19" fmla="*/ 44936 w 57793"/>
                  <a:gd name="connsiteY19" fmla="*/ 7908 h 77756"/>
                  <a:gd name="connsiteX20" fmla="*/ 38346 w 57793"/>
                  <a:gd name="connsiteY20" fmla="*/ 21087 h 77756"/>
                  <a:gd name="connsiteX21" fmla="*/ 27803 w 57793"/>
                  <a:gd name="connsiteY21" fmla="*/ 43491 h 77756"/>
                  <a:gd name="connsiteX22" fmla="*/ 22531 w 57793"/>
                  <a:gd name="connsiteY22" fmla="*/ 48763 h 77756"/>
                  <a:gd name="connsiteX23" fmla="*/ 10670 w 57793"/>
                  <a:gd name="connsiteY23" fmla="*/ 67214 h 77756"/>
                  <a:gd name="connsiteX24" fmla="*/ 13306 w 57793"/>
                  <a:gd name="connsiteY24" fmla="*/ 64578 h 77756"/>
                  <a:gd name="connsiteX25" fmla="*/ 15941 w 57793"/>
                  <a:gd name="connsiteY25" fmla="*/ 61942 h 77756"/>
                  <a:gd name="connsiteX26" fmla="*/ 22531 w 57793"/>
                  <a:gd name="connsiteY26" fmla="*/ 59306 h 77756"/>
                  <a:gd name="connsiteX27" fmla="*/ 25167 w 57793"/>
                  <a:gd name="connsiteY27" fmla="*/ 57988 h 77756"/>
                  <a:gd name="connsiteX28" fmla="*/ 31757 w 57793"/>
                  <a:gd name="connsiteY28" fmla="*/ 56671 h 77756"/>
                  <a:gd name="connsiteX29" fmla="*/ 40982 w 57793"/>
                  <a:gd name="connsiteY29" fmla="*/ 54035 h 77756"/>
                  <a:gd name="connsiteX30" fmla="*/ 48889 w 57793"/>
                  <a:gd name="connsiteY30" fmla="*/ 32948 h 77756"/>
                  <a:gd name="connsiteX31" fmla="*/ 48889 w 57793"/>
                  <a:gd name="connsiteY31" fmla="*/ 27676 h 77756"/>
                  <a:gd name="connsiteX32" fmla="*/ 48889 w 57793"/>
                  <a:gd name="connsiteY32" fmla="*/ 26358 h 77756"/>
                  <a:gd name="connsiteX33" fmla="*/ 47572 w 57793"/>
                  <a:gd name="connsiteY33" fmla="*/ 7908 h 77756"/>
                  <a:gd name="connsiteX34" fmla="*/ 44936 w 57793"/>
                  <a:gd name="connsiteY34" fmla="*/ 7908 h 7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793" h="77756">
                    <a:moveTo>
                      <a:pt x="10670" y="77757"/>
                    </a:moveTo>
                    <a:cubicBezTo>
                      <a:pt x="9352" y="77757"/>
                      <a:pt x="8034" y="77757"/>
                      <a:pt x="6717" y="77757"/>
                    </a:cubicBezTo>
                    <a:lnTo>
                      <a:pt x="1445" y="76439"/>
                    </a:lnTo>
                    <a:lnTo>
                      <a:pt x="127" y="71167"/>
                    </a:lnTo>
                    <a:cubicBezTo>
                      <a:pt x="-1191" y="59306"/>
                      <a:pt x="8034" y="50081"/>
                      <a:pt x="14624" y="43491"/>
                    </a:cubicBezTo>
                    <a:cubicBezTo>
                      <a:pt x="17260" y="42173"/>
                      <a:pt x="18577" y="39537"/>
                      <a:pt x="19896" y="38219"/>
                    </a:cubicBezTo>
                    <a:cubicBezTo>
                      <a:pt x="23849" y="32948"/>
                      <a:pt x="26485" y="27676"/>
                      <a:pt x="27803" y="21087"/>
                    </a:cubicBezTo>
                    <a:lnTo>
                      <a:pt x="27803" y="19769"/>
                    </a:lnTo>
                    <a:cubicBezTo>
                      <a:pt x="29121" y="15815"/>
                      <a:pt x="33075" y="0"/>
                      <a:pt x="44936" y="0"/>
                    </a:cubicBezTo>
                    <a:cubicBezTo>
                      <a:pt x="47572" y="0"/>
                      <a:pt x="50208" y="1318"/>
                      <a:pt x="51525" y="2636"/>
                    </a:cubicBezTo>
                    <a:cubicBezTo>
                      <a:pt x="59433" y="7908"/>
                      <a:pt x="58115" y="18451"/>
                      <a:pt x="56797" y="28994"/>
                    </a:cubicBezTo>
                    <a:lnTo>
                      <a:pt x="56797" y="30312"/>
                    </a:lnTo>
                    <a:cubicBezTo>
                      <a:pt x="56797" y="31630"/>
                      <a:pt x="56797" y="32948"/>
                      <a:pt x="56797" y="34266"/>
                    </a:cubicBezTo>
                    <a:cubicBezTo>
                      <a:pt x="56797" y="43491"/>
                      <a:pt x="55479" y="57988"/>
                      <a:pt x="44936" y="64578"/>
                    </a:cubicBezTo>
                    <a:cubicBezTo>
                      <a:pt x="40982" y="67214"/>
                      <a:pt x="37028" y="67214"/>
                      <a:pt x="33075" y="68532"/>
                    </a:cubicBezTo>
                    <a:cubicBezTo>
                      <a:pt x="30439" y="68532"/>
                      <a:pt x="29121" y="69850"/>
                      <a:pt x="27803" y="69850"/>
                    </a:cubicBezTo>
                    <a:lnTo>
                      <a:pt x="25167" y="71167"/>
                    </a:lnTo>
                    <a:cubicBezTo>
                      <a:pt x="23849" y="71167"/>
                      <a:pt x="22531" y="72485"/>
                      <a:pt x="21213" y="72485"/>
                    </a:cubicBezTo>
                    <a:cubicBezTo>
                      <a:pt x="19896" y="72485"/>
                      <a:pt x="15941" y="77757"/>
                      <a:pt x="10670" y="77757"/>
                    </a:cubicBezTo>
                    <a:close/>
                    <a:moveTo>
                      <a:pt x="44936" y="7908"/>
                    </a:moveTo>
                    <a:cubicBezTo>
                      <a:pt x="42300" y="7908"/>
                      <a:pt x="38346" y="14497"/>
                      <a:pt x="38346" y="21087"/>
                    </a:cubicBezTo>
                    <a:cubicBezTo>
                      <a:pt x="37028" y="30312"/>
                      <a:pt x="34392" y="36902"/>
                      <a:pt x="27803" y="43491"/>
                    </a:cubicBezTo>
                    <a:cubicBezTo>
                      <a:pt x="26485" y="44809"/>
                      <a:pt x="23849" y="47445"/>
                      <a:pt x="22531" y="48763"/>
                    </a:cubicBezTo>
                    <a:cubicBezTo>
                      <a:pt x="17260" y="54035"/>
                      <a:pt x="10670" y="60624"/>
                      <a:pt x="10670" y="67214"/>
                    </a:cubicBezTo>
                    <a:cubicBezTo>
                      <a:pt x="11988" y="67214"/>
                      <a:pt x="11988" y="67214"/>
                      <a:pt x="13306" y="64578"/>
                    </a:cubicBezTo>
                    <a:cubicBezTo>
                      <a:pt x="14624" y="63260"/>
                      <a:pt x="14624" y="63260"/>
                      <a:pt x="15941" y="61942"/>
                    </a:cubicBezTo>
                    <a:cubicBezTo>
                      <a:pt x="18577" y="60624"/>
                      <a:pt x="19896" y="59306"/>
                      <a:pt x="22531" y="59306"/>
                    </a:cubicBezTo>
                    <a:lnTo>
                      <a:pt x="25167" y="57988"/>
                    </a:lnTo>
                    <a:cubicBezTo>
                      <a:pt x="27803" y="56671"/>
                      <a:pt x="30439" y="56671"/>
                      <a:pt x="31757" y="56671"/>
                    </a:cubicBezTo>
                    <a:cubicBezTo>
                      <a:pt x="34392" y="55353"/>
                      <a:pt x="38346" y="55353"/>
                      <a:pt x="40982" y="54035"/>
                    </a:cubicBezTo>
                    <a:cubicBezTo>
                      <a:pt x="47572" y="50081"/>
                      <a:pt x="47572" y="42173"/>
                      <a:pt x="48889" y="32948"/>
                    </a:cubicBezTo>
                    <a:cubicBezTo>
                      <a:pt x="48889" y="30312"/>
                      <a:pt x="48889" y="28994"/>
                      <a:pt x="48889" y="27676"/>
                    </a:cubicBezTo>
                    <a:lnTo>
                      <a:pt x="48889" y="26358"/>
                    </a:lnTo>
                    <a:cubicBezTo>
                      <a:pt x="48889" y="22405"/>
                      <a:pt x="51525" y="10544"/>
                      <a:pt x="47572" y="7908"/>
                    </a:cubicBezTo>
                    <a:cubicBezTo>
                      <a:pt x="46254" y="7908"/>
                      <a:pt x="46254" y="7908"/>
                      <a:pt x="44936" y="7908"/>
                    </a:cubicBezTo>
                    <a:close/>
                  </a:path>
                </a:pathLst>
              </a:custGeom>
              <a:grpFill/>
              <a:ln w="6350" cap="flat">
                <a:solidFill>
                  <a:srgbClr val="94C33D"/>
                </a:solidFill>
                <a:prstDash val="solid"/>
                <a:miter/>
              </a:ln>
            </p:spPr>
            <p:txBody>
              <a:bodyPr rtlCol="0" anchor="ctr"/>
              <a:lstStyle/>
              <a:p>
                <a:endParaRPr lang="en-US"/>
              </a:p>
            </p:txBody>
          </p:sp>
        </p:grpSp>
        <p:grpSp>
          <p:nvGrpSpPr>
            <p:cNvPr id="237" name="Graphic 5">
              <a:extLst>
                <a:ext uri="{FF2B5EF4-FFF2-40B4-BE49-F238E27FC236}">
                  <a16:creationId xmlns:a16="http://schemas.microsoft.com/office/drawing/2014/main" id="{12E2BB19-F1CF-EC1A-95A7-7855BD040DB9}"/>
                </a:ext>
              </a:extLst>
            </p:cNvPr>
            <p:cNvGrpSpPr/>
            <p:nvPr/>
          </p:nvGrpSpPr>
          <p:grpSpPr>
            <a:xfrm>
              <a:off x="6814036" y="4139552"/>
              <a:ext cx="115856" cy="130322"/>
              <a:chOff x="6814036" y="4139552"/>
              <a:chExt cx="115856" cy="130322"/>
            </a:xfrm>
            <a:grpFill/>
          </p:grpSpPr>
          <p:sp>
            <p:nvSpPr>
              <p:cNvPr id="238" name="Freeform 237">
                <a:extLst>
                  <a:ext uri="{FF2B5EF4-FFF2-40B4-BE49-F238E27FC236}">
                    <a16:creationId xmlns:a16="http://schemas.microsoft.com/office/drawing/2014/main" id="{023E71CD-BD2F-48E5-6B3E-8FD0DC09F60B}"/>
                  </a:ext>
                </a:extLst>
              </p:cNvPr>
              <p:cNvSpPr/>
              <p:nvPr/>
            </p:nvSpPr>
            <p:spPr>
              <a:xfrm>
                <a:off x="6819689" y="4143355"/>
                <a:ext cx="103287" cy="105433"/>
              </a:xfrm>
              <a:custGeom>
                <a:avLst/>
                <a:gdLst>
                  <a:gd name="connsiteX0" fmla="*/ 19768 w 103287"/>
                  <a:gd name="connsiteY0" fmla="*/ 105433 h 105433"/>
                  <a:gd name="connsiteX1" fmla="*/ 14497 w 103287"/>
                  <a:gd name="connsiteY1" fmla="*/ 102797 h 105433"/>
                  <a:gd name="connsiteX2" fmla="*/ 13179 w 103287"/>
                  <a:gd name="connsiteY2" fmla="*/ 90936 h 105433"/>
                  <a:gd name="connsiteX3" fmla="*/ 13179 w 103287"/>
                  <a:gd name="connsiteY3" fmla="*/ 90936 h 105433"/>
                  <a:gd name="connsiteX4" fmla="*/ 14497 w 103287"/>
                  <a:gd name="connsiteY4" fmla="*/ 89618 h 105433"/>
                  <a:gd name="connsiteX5" fmla="*/ 11861 w 103287"/>
                  <a:gd name="connsiteY5" fmla="*/ 90936 h 105433"/>
                  <a:gd name="connsiteX6" fmla="*/ 10543 w 103287"/>
                  <a:gd name="connsiteY6" fmla="*/ 90936 h 105433"/>
                  <a:gd name="connsiteX7" fmla="*/ 1318 w 103287"/>
                  <a:gd name="connsiteY7" fmla="*/ 79075 h 105433"/>
                  <a:gd name="connsiteX8" fmla="*/ 6589 w 103287"/>
                  <a:gd name="connsiteY8" fmla="*/ 51399 h 105433"/>
                  <a:gd name="connsiteX9" fmla="*/ 13179 w 103287"/>
                  <a:gd name="connsiteY9" fmla="*/ 48763 h 105433"/>
                  <a:gd name="connsiteX10" fmla="*/ 19768 w 103287"/>
                  <a:gd name="connsiteY10" fmla="*/ 46127 h 105433"/>
                  <a:gd name="connsiteX11" fmla="*/ 23722 w 103287"/>
                  <a:gd name="connsiteY11" fmla="*/ 38219 h 105433"/>
                  <a:gd name="connsiteX12" fmla="*/ 25040 w 103287"/>
                  <a:gd name="connsiteY12" fmla="*/ 35584 h 105433"/>
                  <a:gd name="connsiteX13" fmla="*/ 26358 w 103287"/>
                  <a:gd name="connsiteY13" fmla="*/ 31630 h 105433"/>
                  <a:gd name="connsiteX14" fmla="*/ 31630 w 103287"/>
                  <a:gd name="connsiteY14" fmla="*/ 18451 h 105433"/>
                  <a:gd name="connsiteX15" fmla="*/ 31630 w 103287"/>
                  <a:gd name="connsiteY15" fmla="*/ 17133 h 105433"/>
                  <a:gd name="connsiteX16" fmla="*/ 38220 w 103287"/>
                  <a:gd name="connsiteY16" fmla="*/ 3954 h 105433"/>
                  <a:gd name="connsiteX17" fmla="*/ 46127 w 103287"/>
                  <a:gd name="connsiteY17" fmla="*/ 0 h 105433"/>
                  <a:gd name="connsiteX18" fmla="*/ 51399 w 103287"/>
                  <a:gd name="connsiteY18" fmla="*/ 2636 h 105433"/>
                  <a:gd name="connsiteX19" fmla="*/ 55352 w 103287"/>
                  <a:gd name="connsiteY19" fmla="*/ 27676 h 105433"/>
                  <a:gd name="connsiteX20" fmla="*/ 54035 w 103287"/>
                  <a:gd name="connsiteY20" fmla="*/ 31630 h 105433"/>
                  <a:gd name="connsiteX21" fmla="*/ 52716 w 103287"/>
                  <a:gd name="connsiteY21" fmla="*/ 42173 h 105433"/>
                  <a:gd name="connsiteX22" fmla="*/ 54035 w 103287"/>
                  <a:gd name="connsiteY22" fmla="*/ 42173 h 105433"/>
                  <a:gd name="connsiteX23" fmla="*/ 59306 w 103287"/>
                  <a:gd name="connsiteY23" fmla="*/ 39537 h 105433"/>
                  <a:gd name="connsiteX24" fmla="*/ 65895 w 103287"/>
                  <a:gd name="connsiteY24" fmla="*/ 26358 h 105433"/>
                  <a:gd name="connsiteX25" fmla="*/ 72485 w 103287"/>
                  <a:gd name="connsiteY25" fmla="*/ 10543 h 105433"/>
                  <a:gd name="connsiteX26" fmla="*/ 79075 w 103287"/>
                  <a:gd name="connsiteY26" fmla="*/ 7908 h 105433"/>
                  <a:gd name="connsiteX27" fmla="*/ 85664 w 103287"/>
                  <a:gd name="connsiteY27" fmla="*/ 10543 h 105433"/>
                  <a:gd name="connsiteX28" fmla="*/ 86982 w 103287"/>
                  <a:gd name="connsiteY28" fmla="*/ 11861 h 105433"/>
                  <a:gd name="connsiteX29" fmla="*/ 90936 w 103287"/>
                  <a:gd name="connsiteY29" fmla="*/ 13179 h 105433"/>
                  <a:gd name="connsiteX30" fmla="*/ 100162 w 103287"/>
                  <a:gd name="connsiteY30" fmla="*/ 17133 h 105433"/>
                  <a:gd name="connsiteX31" fmla="*/ 97526 w 103287"/>
                  <a:gd name="connsiteY31" fmla="*/ 43491 h 105433"/>
                  <a:gd name="connsiteX32" fmla="*/ 94890 w 103287"/>
                  <a:gd name="connsiteY32" fmla="*/ 46127 h 105433"/>
                  <a:gd name="connsiteX33" fmla="*/ 90936 w 103287"/>
                  <a:gd name="connsiteY33" fmla="*/ 55353 h 105433"/>
                  <a:gd name="connsiteX34" fmla="*/ 90936 w 103287"/>
                  <a:gd name="connsiteY34" fmla="*/ 57988 h 105433"/>
                  <a:gd name="connsiteX35" fmla="*/ 88300 w 103287"/>
                  <a:gd name="connsiteY35" fmla="*/ 57988 h 105433"/>
                  <a:gd name="connsiteX36" fmla="*/ 86982 w 103287"/>
                  <a:gd name="connsiteY36" fmla="*/ 57988 h 105433"/>
                  <a:gd name="connsiteX37" fmla="*/ 80393 w 103287"/>
                  <a:gd name="connsiteY37" fmla="*/ 56670 h 105433"/>
                  <a:gd name="connsiteX38" fmla="*/ 76439 w 103287"/>
                  <a:gd name="connsiteY38" fmla="*/ 55353 h 105433"/>
                  <a:gd name="connsiteX39" fmla="*/ 76439 w 103287"/>
                  <a:gd name="connsiteY39" fmla="*/ 55353 h 105433"/>
                  <a:gd name="connsiteX40" fmla="*/ 69849 w 103287"/>
                  <a:gd name="connsiteY40" fmla="*/ 57988 h 105433"/>
                  <a:gd name="connsiteX41" fmla="*/ 65895 w 103287"/>
                  <a:gd name="connsiteY41" fmla="*/ 59306 h 105433"/>
                  <a:gd name="connsiteX42" fmla="*/ 47445 w 103287"/>
                  <a:gd name="connsiteY42" fmla="*/ 69849 h 105433"/>
                  <a:gd name="connsiteX43" fmla="*/ 38220 w 103287"/>
                  <a:gd name="connsiteY43" fmla="*/ 83028 h 105433"/>
                  <a:gd name="connsiteX44" fmla="*/ 19768 w 103287"/>
                  <a:gd name="connsiteY44" fmla="*/ 101480 h 105433"/>
                  <a:gd name="connsiteX45" fmla="*/ 19768 w 103287"/>
                  <a:gd name="connsiteY45" fmla="*/ 105433 h 105433"/>
                  <a:gd name="connsiteX46" fmla="*/ 18451 w 103287"/>
                  <a:gd name="connsiteY46" fmla="*/ 75121 h 105433"/>
                  <a:gd name="connsiteX47" fmla="*/ 15815 w 103287"/>
                  <a:gd name="connsiteY47" fmla="*/ 80393 h 105433"/>
                  <a:gd name="connsiteX48" fmla="*/ 14497 w 103287"/>
                  <a:gd name="connsiteY48" fmla="*/ 83028 h 105433"/>
                  <a:gd name="connsiteX49" fmla="*/ 17132 w 103287"/>
                  <a:gd name="connsiteY49" fmla="*/ 76439 h 105433"/>
                  <a:gd name="connsiteX50" fmla="*/ 18451 w 103287"/>
                  <a:gd name="connsiteY50" fmla="*/ 75121 h 10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3287" h="105433">
                    <a:moveTo>
                      <a:pt x="19768" y="105433"/>
                    </a:moveTo>
                    <a:cubicBezTo>
                      <a:pt x="17132" y="105433"/>
                      <a:pt x="15815" y="104115"/>
                      <a:pt x="14497" y="102797"/>
                    </a:cubicBezTo>
                    <a:cubicBezTo>
                      <a:pt x="11861" y="100162"/>
                      <a:pt x="11861" y="96208"/>
                      <a:pt x="13179" y="90936"/>
                    </a:cubicBezTo>
                    <a:lnTo>
                      <a:pt x="13179" y="90936"/>
                    </a:lnTo>
                    <a:cubicBezTo>
                      <a:pt x="13179" y="90936"/>
                      <a:pt x="13179" y="89618"/>
                      <a:pt x="14497" y="89618"/>
                    </a:cubicBezTo>
                    <a:cubicBezTo>
                      <a:pt x="14497" y="89618"/>
                      <a:pt x="13179" y="90936"/>
                      <a:pt x="11861" y="90936"/>
                    </a:cubicBezTo>
                    <a:cubicBezTo>
                      <a:pt x="11861" y="90936"/>
                      <a:pt x="10543" y="90936"/>
                      <a:pt x="10543" y="90936"/>
                    </a:cubicBezTo>
                    <a:cubicBezTo>
                      <a:pt x="5272" y="90936"/>
                      <a:pt x="2636" y="83028"/>
                      <a:pt x="1318" y="79075"/>
                    </a:cubicBezTo>
                    <a:cubicBezTo>
                      <a:pt x="1318" y="79075"/>
                      <a:pt x="-3954" y="56670"/>
                      <a:pt x="6589" y="51399"/>
                    </a:cubicBezTo>
                    <a:cubicBezTo>
                      <a:pt x="9225" y="50081"/>
                      <a:pt x="11861" y="50081"/>
                      <a:pt x="13179" y="48763"/>
                    </a:cubicBezTo>
                    <a:cubicBezTo>
                      <a:pt x="15815" y="48763"/>
                      <a:pt x="17132" y="47445"/>
                      <a:pt x="19768" y="46127"/>
                    </a:cubicBezTo>
                    <a:cubicBezTo>
                      <a:pt x="21087" y="44809"/>
                      <a:pt x="22404" y="40855"/>
                      <a:pt x="23722" y="38219"/>
                    </a:cubicBezTo>
                    <a:cubicBezTo>
                      <a:pt x="23722" y="36901"/>
                      <a:pt x="23722" y="36901"/>
                      <a:pt x="25040" y="35584"/>
                    </a:cubicBezTo>
                    <a:lnTo>
                      <a:pt x="26358" y="31630"/>
                    </a:lnTo>
                    <a:cubicBezTo>
                      <a:pt x="27676" y="27676"/>
                      <a:pt x="30312" y="22405"/>
                      <a:pt x="31630" y="18451"/>
                    </a:cubicBezTo>
                    <a:lnTo>
                      <a:pt x="31630" y="17133"/>
                    </a:lnTo>
                    <a:cubicBezTo>
                      <a:pt x="32948" y="11861"/>
                      <a:pt x="34266" y="7908"/>
                      <a:pt x="38220" y="3954"/>
                    </a:cubicBezTo>
                    <a:cubicBezTo>
                      <a:pt x="40856" y="1318"/>
                      <a:pt x="43491" y="0"/>
                      <a:pt x="46127" y="0"/>
                    </a:cubicBezTo>
                    <a:cubicBezTo>
                      <a:pt x="48763" y="0"/>
                      <a:pt x="50080" y="1318"/>
                      <a:pt x="51399" y="2636"/>
                    </a:cubicBezTo>
                    <a:cubicBezTo>
                      <a:pt x="56670" y="9226"/>
                      <a:pt x="55352" y="26358"/>
                      <a:pt x="55352" y="27676"/>
                    </a:cubicBezTo>
                    <a:cubicBezTo>
                      <a:pt x="55352" y="28994"/>
                      <a:pt x="55352" y="30312"/>
                      <a:pt x="54035" y="31630"/>
                    </a:cubicBezTo>
                    <a:cubicBezTo>
                      <a:pt x="52716" y="34266"/>
                      <a:pt x="52716" y="40855"/>
                      <a:pt x="52716" y="42173"/>
                    </a:cubicBezTo>
                    <a:cubicBezTo>
                      <a:pt x="52716" y="42173"/>
                      <a:pt x="52716" y="42173"/>
                      <a:pt x="54035" y="42173"/>
                    </a:cubicBezTo>
                    <a:cubicBezTo>
                      <a:pt x="55352" y="42173"/>
                      <a:pt x="57988" y="40855"/>
                      <a:pt x="59306" y="39537"/>
                    </a:cubicBezTo>
                    <a:cubicBezTo>
                      <a:pt x="63259" y="36901"/>
                      <a:pt x="64578" y="31630"/>
                      <a:pt x="65895" y="26358"/>
                    </a:cubicBezTo>
                    <a:cubicBezTo>
                      <a:pt x="67214" y="21087"/>
                      <a:pt x="68531" y="15815"/>
                      <a:pt x="72485" y="10543"/>
                    </a:cubicBezTo>
                    <a:cubicBezTo>
                      <a:pt x="75121" y="7908"/>
                      <a:pt x="76439" y="7908"/>
                      <a:pt x="79075" y="7908"/>
                    </a:cubicBezTo>
                    <a:cubicBezTo>
                      <a:pt x="81711" y="7908"/>
                      <a:pt x="84346" y="9226"/>
                      <a:pt x="85664" y="10543"/>
                    </a:cubicBezTo>
                    <a:lnTo>
                      <a:pt x="86982" y="11861"/>
                    </a:lnTo>
                    <a:cubicBezTo>
                      <a:pt x="88300" y="11861"/>
                      <a:pt x="89618" y="13179"/>
                      <a:pt x="90936" y="13179"/>
                    </a:cubicBezTo>
                    <a:cubicBezTo>
                      <a:pt x="93572" y="13179"/>
                      <a:pt x="97526" y="14497"/>
                      <a:pt x="100162" y="17133"/>
                    </a:cubicBezTo>
                    <a:cubicBezTo>
                      <a:pt x="106751" y="25040"/>
                      <a:pt x="101479" y="36901"/>
                      <a:pt x="97526" y="43491"/>
                    </a:cubicBezTo>
                    <a:cubicBezTo>
                      <a:pt x="97526" y="44809"/>
                      <a:pt x="96207" y="46127"/>
                      <a:pt x="94890" y="46127"/>
                    </a:cubicBezTo>
                    <a:cubicBezTo>
                      <a:pt x="92254" y="48763"/>
                      <a:pt x="90936" y="51399"/>
                      <a:pt x="90936" y="55353"/>
                    </a:cubicBezTo>
                    <a:lnTo>
                      <a:pt x="90936" y="57988"/>
                    </a:lnTo>
                    <a:lnTo>
                      <a:pt x="88300" y="57988"/>
                    </a:lnTo>
                    <a:lnTo>
                      <a:pt x="86982" y="57988"/>
                    </a:lnTo>
                    <a:cubicBezTo>
                      <a:pt x="84346" y="57988"/>
                      <a:pt x="83028" y="57988"/>
                      <a:pt x="80393" y="56670"/>
                    </a:cubicBezTo>
                    <a:cubicBezTo>
                      <a:pt x="79075" y="56670"/>
                      <a:pt x="77757" y="55353"/>
                      <a:pt x="76439" y="55353"/>
                    </a:cubicBezTo>
                    <a:cubicBezTo>
                      <a:pt x="76439" y="55353"/>
                      <a:pt x="76439" y="55353"/>
                      <a:pt x="76439" y="55353"/>
                    </a:cubicBezTo>
                    <a:cubicBezTo>
                      <a:pt x="73803" y="55353"/>
                      <a:pt x="72485" y="56670"/>
                      <a:pt x="69849" y="57988"/>
                    </a:cubicBezTo>
                    <a:cubicBezTo>
                      <a:pt x="68531" y="57988"/>
                      <a:pt x="67214" y="59306"/>
                      <a:pt x="65895" y="59306"/>
                    </a:cubicBezTo>
                    <a:cubicBezTo>
                      <a:pt x="59306" y="61942"/>
                      <a:pt x="52716" y="64578"/>
                      <a:pt x="47445" y="69849"/>
                    </a:cubicBezTo>
                    <a:cubicBezTo>
                      <a:pt x="43491" y="72485"/>
                      <a:pt x="40856" y="77757"/>
                      <a:pt x="38220" y="83028"/>
                    </a:cubicBezTo>
                    <a:cubicBezTo>
                      <a:pt x="34266" y="90936"/>
                      <a:pt x="30312" y="98844"/>
                      <a:pt x="19768" y="101480"/>
                    </a:cubicBezTo>
                    <a:cubicBezTo>
                      <a:pt x="21087" y="105433"/>
                      <a:pt x="19768" y="105433"/>
                      <a:pt x="19768" y="105433"/>
                    </a:cubicBezTo>
                    <a:close/>
                    <a:moveTo>
                      <a:pt x="18451" y="75121"/>
                    </a:moveTo>
                    <a:cubicBezTo>
                      <a:pt x="17132" y="76439"/>
                      <a:pt x="17132" y="79075"/>
                      <a:pt x="15815" y="80393"/>
                    </a:cubicBezTo>
                    <a:cubicBezTo>
                      <a:pt x="15815" y="81711"/>
                      <a:pt x="15815" y="83028"/>
                      <a:pt x="14497" y="83028"/>
                    </a:cubicBezTo>
                    <a:cubicBezTo>
                      <a:pt x="15815" y="80393"/>
                      <a:pt x="17132" y="79075"/>
                      <a:pt x="17132" y="76439"/>
                    </a:cubicBezTo>
                    <a:cubicBezTo>
                      <a:pt x="18451" y="76439"/>
                      <a:pt x="18451" y="75121"/>
                      <a:pt x="18451" y="75121"/>
                    </a:cubicBezTo>
                    <a:close/>
                  </a:path>
                </a:pathLst>
              </a:custGeom>
              <a:grpFill/>
              <a:ln w="6350" cap="flat">
                <a:solidFill>
                  <a:srgbClr val="94C33D"/>
                </a:solid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8920754-2479-9C04-F402-86A4B8355BB4}"/>
                  </a:ext>
                </a:extLst>
              </p:cNvPr>
              <p:cNvSpPr/>
              <p:nvPr/>
            </p:nvSpPr>
            <p:spPr>
              <a:xfrm>
                <a:off x="6814036" y="4139552"/>
                <a:ext cx="115856" cy="130322"/>
              </a:xfrm>
              <a:custGeom>
                <a:avLst/>
                <a:gdLst>
                  <a:gd name="connsiteX0" fmla="*/ 4335 w 115856"/>
                  <a:gd name="connsiteY0" fmla="*/ 130322 h 130322"/>
                  <a:gd name="connsiteX1" fmla="*/ 13561 w 115856"/>
                  <a:gd name="connsiteY1" fmla="*/ 101328 h 130322"/>
                  <a:gd name="connsiteX2" fmla="*/ 13561 w 115856"/>
                  <a:gd name="connsiteY2" fmla="*/ 100010 h 130322"/>
                  <a:gd name="connsiteX3" fmla="*/ 1699 w 115856"/>
                  <a:gd name="connsiteY3" fmla="*/ 84196 h 130322"/>
                  <a:gd name="connsiteX4" fmla="*/ 1699 w 115856"/>
                  <a:gd name="connsiteY4" fmla="*/ 84196 h 130322"/>
                  <a:gd name="connsiteX5" fmla="*/ 8289 w 115856"/>
                  <a:gd name="connsiteY5" fmla="*/ 51248 h 130322"/>
                  <a:gd name="connsiteX6" fmla="*/ 16196 w 115856"/>
                  <a:gd name="connsiteY6" fmla="*/ 48612 h 130322"/>
                  <a:gd name="connsiteX7" fmla="*/ 20150 w 115856"/>
                  <a:gd name="connsiteY7" fmla="*/ 47294 h 130322"/>
                  <a:gd name="connsiteX8" fmla="*/ 22786 w 115856"/>
                  <a:gd name="connsiteY8" fmla="*/ 42022 h 130322"/>
                  <a:gd name="connsiteX9" fmla="*/ 24104 w 115856"/>
                  <a:gd name="connsiteY9" fmla="*/ 39387 h 130322"/>
                  <a:gd name="connsiteX10" fmla="*/ 25422 w 115856"/>
                  <a:gd name="connsiteY10" fmla="*/ 35433 h 130322"/>
                  <a:gd name="connsiteX11" fmla="*/ 30694 w 115856"/>
                  <a:gd name="connsiteY11" fmla="*/ 22253 h 130322"/>
                  <a:gd name="connsiteX12" fmla="*/ 30694 w 115856"/>
                  <a:gd name="connsiteY12" fmla="*/ 20935 h 130322"/>
                  <a:gd name="connsiteX13" fmla="*/ 38601 w 115856"/>
                  <a:gd name="connsiteY13" fmla="*/ 5121 h 130322"/>
                  <a:gd name="connsiteX14" fmla="*/ 59688 w 115856"/>
                  <a:gd name="connsiteY14" fmla="*/ 3803 h 130322"/>
                  <a:gd name="connsiteX15" fmla="*/ 64959 w 115856"/>
                  <a:gd name="connsiteY15" fmla="*/ 32797 h 130322"/>
                  <a:gd name="connsiteX16" fmla="*/ 64959 w 115856"/>
                  <a:gd name="connsiteY16" fmla="*/ 36751 h 130322"/>
                  <a:gd name="connsiteX17" fmla="*/ 64959 w 115856"/>
                  <a:gd name="connsiteY17" fmla="*/ 38069 h 130322"/>
                  <a:gd name="connsiteX18" fmla="*/ 64959 w 115856"/>
                  <a:gd name="connsiteY18" fmla="*/ 40704 h 130322"/>
                  <a:gd name="connsiteX19" fmla="*/ 67595 w 115856"/>
                  <a:gd name="connsiteY19" fmla="*/ 31479 h 130322"/>
                  <a:gd name="connsiteX20" fmla="*/ 76821 w 115856"/>
                  <a:gd name="connsiteY20" fmla="*/ 13028 h 130322"/>
                  <a:gd name="connsiteX21" fmla="*/ 87364 w 115856"/>
                  <a:gd name="connsiteY21" fmla="*/ 9074 h 130322"/>
                  <a:gd name="connsiteX22" fmla="*/ 96589 w 115856"/>
                  <a:gd name="connsiteY22" fmla="*/ 13028 h 130322"/>
                  <a:gd name="connsiteX23" fmla="*/ 97907 w 115856"/>
                  <a:gd name="connsiteY23" fmla="*/ 14346 h 130322"/>
                  <a:gd name="connsiteX24" fmla="*/ 100543 w 115856"/>
                  <a:gd name="connsiteY24" fmla="*/ 14346 h 130322"/>
                  <a:gd name="connsiteX25" fmla="*/ 112404 w 115856"/>
                  <a:gd name="connsiteY25" fmla="*/ 19618 h 130322"/>
                  <a:gd name="connsiteX26" fmla="*/ 109768 w 115856"/>
                  <a:gd name="connsiteY26" fmla="*/ 51248 h 130322"/>
                  <a:gd name="connsiteX27" fmla="*/ 107132 w 115856"/>
                  <a:gd name="connsiteY27" fmla="*/ 55201 h 130322"/>
                  <a:gd name="connsiteX28" fmla="*/ 104496 w 115856"/>
                  <a:gd name="connsiteY28" fmla="*/ 61791 h 130322"/>
                  <a:gd name="connsiteX29" fmla="*/ 104496 w 115856"/>
                  <a:gd name="connsiteY29" fmla="*/ 68380 h 130322"/>
                  <a:gd name="connsiteX30" fmla="*/ 96589 w 115856"/>
                  <a:gd name="connsiteY30" fmla="*/ 68380 h 130322"/>
                  <a:gd name="connsiteX31" fmla="*/ 88681 w 115856"/>
                  <a:gd name="connsiteY31" fmla="*/ 67062 h 130322"/>
                  <a:gd name="connsiteX32" fmla="*/ 84728 w 115856"/>
                  <a:gd name="connsiteY32" fmla="*/ 67062 h 130322"/>
                  <a:gd name="connsiteX33" fmla="*/ 80774 w 115856"/>
                  <a:gd name="connsiteY33" fmla="*/ 68380 h 130322"/>
                  <a:gd name="connsiteX34" fmla="*/ 76821 w 115856"/>
                  <a:gd name="connsiteY34" fmla="*/ 69698 h 130322"/>
                  <a:gd name="connsiteX35" fmla="*/ 59688 w 115856"/>
                  <a:gd name="connsiteY35" fmla="*/ 78924 h 130322"/>
                  <a:gd name="connsiteX36" fmla="*/ 51780 w 115856"/>
                  <a:gd name="connsiteY36" fmla="*/ 90785 h 130322"/>
                  <a:gd name="connsiteX37" fmla="*/ 30694 w 115856"/>
                  <a:gd name="connsiteY37" fmla="*/ 111872 h 130322"/>
                  <a:gd name="connsiteX38" fmla="*/ 17515 w 115856"/>
                  <a:gd name="connsiteY38" fmla="*/ 107918 h 130322"/>
                  <a:gd name="connsiteX39" fmla="*/ 17515 w 115856"/>
                  <a:gd name="connsiteY39" fmla="*/ 107918 h 130322"/>
                  <a:gd name="connsiteX40" fmla="*/ 4335 w 115856"/>
                  <a:gd name="connsiteY40" fmla="*/ 130322 h 130322"/>
                  <a:gd name="connsiteX41" fmla="*/ 22786 w 115856"/>
                  <a:gd name="connsiteY41" fmla="*/ 96057 h 130322"/>
                  <a:gd name="connsiteX42" fmla="*/ 22786 w 115856"/>
                  <a:gd name="connsiteY42" fmla="*/ 103964 h 130322"/>
                  <a:gd name="connsiteX43" fmla="*/ 26740 w 115856"/>
                  <a:gd name="connsiteY43" fmla="*/ 103964 h 130322"/>
                  <a:gd name="connsiteX44" fmla="*/ 41237 w 115856"/>
                  <a:gd name="connsiteY44" fmla="*/ 88149 h 130322"/>
                  <a:gd name="connsiteX45" fmla="*/ 51780 w 115856"/>
                  <a:gd name="connsiteY45" fmla="*/ 73652 h 130322"/>
                  <a:gd name="connsiteX46" fmla="*/ 71549 w 115856"/>
                  <a:gd name="connsiteY46" fmla="*/ 63109 h 130322"/>
                  <a:gd name="connsiteX47" fmla="*/ 74185 w 115856"/>
                  <a:gd name="connsiteY47" fmla="*/ 61791 h 130322"/>
                  <a:gd name="connsiteX48" fmla="*/ 82092 w 115856"/>
                  <a:gd name="connsiteY48" fmla="*/ 59155 h 130322"/>
                  <a:gd name="connsiteX49" fmla="*/ 87364 w 115856"/>
                  <a:gd name="connsiteY49" fmla="*/ 60473 h 130322"/>
                  <a:gd name="connsiteX50" fmla="*/ 92636 w 115856"/>
                  <a:gd name="connsiteY50" fmla="*/ 61791 h 130322"/>
                  <a:gd name="connsiteX51" fmla="*/ 96589 w 115856"/>
                  <a:gd name="connsiteY51" fmla="*/ 51248 h 130322"/>
                  <a:gd name="connsiteX52" fmla="*/ 97907 w 115856"/>
                  <a:gd name="connsiteY52" fmla="*/ 48612 h 130322"/>
                  <a:gd name="connsiteX53" fmla="*/ 100543 w 115856"/>
                  <a:gd name="connsiteY53" fmla="*/ 27525 h 130322"/>
                  <a:gd name="connsiteX54" fmla="*/ 95271 w 115856"/>
                  <a:gd name="connsiteY54" fmla="*/ 24889 h 130322"/>
                  <a:gd name="connsiteX55" fmla="*/ 90000 w 115856"/>
                  <a:gd name="connsiteY55" fmla="*/ 23571 h 130322"/>
                  <a:gd name="connsiteX56" fmla="*/ 88681 w 115856"/>
                  <a:gd name="connsiteY56" fmla="*/ 22253 h 130322"/>
                  <a:gd name="connsiteX57" fmla="*/ 83410 w 115856"/>
                  <a:gd name="connsiteY57" fmla="*/ 19618 h 130322"/>
                  <a:gd name="connsiteX58" fmla="*/ 79457 w 115856"/>
                  <a:gd name="connsiteY58" fmla="*/ 20935 h 130322"/>
                  <a:gd name="connsiteX59" fmla="*/ 74185 w 115856"/>
                  <a:gd name="connsiteY59" fmla="*/ 34115 h 130322"/>
                  <a:gd name="connsiteX60" fmla="*/ 66277 w 115856"/>
                  <a:gd name="connsiteY60" fmla="*/ 49930 h 130322"/>
                  <a:gd name="connsiteX61" fmla="*/ 58370 w 115856"/>
                  <a:gd name="connsiteY61" fmla="*/ 52566 h 130322"/>
                  <a:gd name="connsiteX62" fmla="*/ 53098 w 115856"/>
                  <a:gd name="connsiteY62" fmla="*/ 49930 h 130322"/>
                  <a:gd name="connsiteX63" fmla="*/ 53098 w 115856"/>
                  <a:gd name="connsiteY63" fmla="*/ 35433 h 130322"/>
                  <a:gd name="connsiteX64" fmla="*/ 53098 w 115856"/>
                  <a:gd name="connsiteY64" fmla="*/ 34115 h 130322"/>
                  <a:gd name="connsiteX65" fmla="*/ 53098 w 115856"/>
                  <a:gd name="connsiteY65" fmla="*/ 31479 h 130322"/>
                  <a:gd name="connsiteX66" fmla="*/ 50462 w 115856"/>
                  <a:gd name="connsiteY66" fmla="*/ 10392 h 130322"/>
                  <a:gd name="connsiteX67" fmla="*/ 43873 w 115856"/>
                  <a:gd name="connsiteY67" fmla="*/ 13028 h 130322"/>
                  <a:gd name="connsiteX68" fmla="*/ 38601 w 115856"/>
                  <a:gd name="connsiteY68" fmla="*/ 24889 h 130322"/>
                  <a:gd name="connsiteX69" fmla="*/ 38601 w 115856"/>
                  <a:gd name="connsiteY69" fmla="*/ 26207 h 130322"/>
                  <a:gd name="connsiteX70" fmla="*/ 33330 w 115856"/>
                  <a:gd name="connsiteY70" fmla="*/ 39387 h 130322"/>
                  <a:gd name="connsiteX71" fmla="*/ 32011 w 115856"/>
                  <a:gd name="connsiteY71" fmla="*/ 43340 h 130322"/>
                  <a:gd name="connsiteX72" fmla="*/ 30694 w 115856"/>
                  <a:gd name="connsiteY72" fmla="*/ 45976 h 130322"/>
                  <a:gd name="connsiteX73" fmla="*/ 25422 w 115856"/>
                  <a:gd name="connsiteY73" fmla="*/ 56519 h 130322"/>
                  <a:gd name="connsiteX74" fmla="*/ 17515 w 115856"/>
                  <a:gd name="connsiteY74" fmla="*/ 59155 h 130322"/>
                  <a:gd name="connsiteX75" fmla="*/ 12243 w 115856"/>
                  <a:gd name="connsiteY75" fmla="*/ 60473 h 130322"/>
                  <a:gd name="connsiteX76" fmla="*/ 9607 w 115856"/>
                  <a:gd name="connsiteY76" fmla="*/ 82878 h 130322"/>
                  <a:gd name="connsiteX77" fmla="*/ 13561 w 115856"/>
                  <a:gd name="connsiteY77" fmla="*/ 90785 h 130322"/>
                  <a:gd name="connsiteX78" fmla="*/ 14879 w 115856"/>
                  <a:gd name="connsiteY78" fmla="*/ 89467 h 130322"/>
                  <a:gd name="connsiteX79" fmla="*/ 16196 w 115856"/>
                  <a:gd name="connsiteY79" fmla="*/ 85513 h 130322"/>
                  <a:gd name="connsiteX80" fmla="*/ 18832 w 115856"/>
                  <a:gd name="connsiteY80" fmla="*/ 78924 h 130322"/>
                  <a:gd name="connsiteX81" fmla="*/ 28058 w 115856"/>
                  <a:gd name="connsiteY81" fmla="*/ 68380 h 130322"/>
                  <a:gd name="connsiteX82" fmla="*/ 28058 w 115856"/>
                  <a:gd name="connsiteY82" fmla="*/ 77606 h 130322"/>
                  <a:gd name="connsiteX83" fmla="*/ 30694 w 115856"/>
                  <a:gd name="connsiteY83" fmla="*/ 74970 h 130322"/>
                  <a:gd name="connsiteX84" fmla="*/ 28058 w 115856"/>
                  <a:gd name="connsiteY84" fmla="*/ 82878 h 130322"/>
                  <a:gd name="connsiteX85" fmla="*/ 28058 w 115856"/>
                  <a:gd name="connsiteY85" fmla="*/ 85513 h 130322"/>
                  <a:gd name="connsiteX86" fmla="*/ 25422 w 115856"/>
                  <a:gd name="connsiteY86" fmla="*/ 93421 h 130322"/>
                  <a:gd name="connsiteX87" fmla="*/ 22786 w 115856"/>
                  <a:gd name="connsiteY87" fmla="*/ 96057 h 13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5856" h="130322">
                    <a:moveTo>
                      <a:pt x="4335" y="130322"/>
                    </a:moveTo>
                    <a:lnTo>
                      <a:pt x="13561" y="101328"/>
                    </a:lnTo>
                    <a:cubicBezTo>
                      <a:pt x="13561" y="101328"/>
                      <a:pt x="13561" y="100010"/>
                      <a:pt x="13561" y="100010"/>
                    </a:cubicBezTo>
                    <a:cubicBezTo>
                      <a:pt x="8289" y="98693"/>
                      <a:pt x="4335" y="93421"/>
                      <a:pt x="1699" y="84196"/>
                    </a:cubicBezTo>
                    <a:lnTo>
                      <a:pt x="1699" y="84196"/>
                    </a:lnTo>
                    <a:cubicBezTo>
                      <a:pt x="382" y="78924"/>
                      <a:pt x="-3573" y="57837"/>
                      <a:pt x="8289" y="51248"/>
                    </a:cubicBezTo>
                    <a:cubicBezTo>
                      <a:pt x="10925" y="49930"/>
                      <a:pt x="13561" y="48612"/>
                      <a:pt x="16196" y="48612"/>
                    </a:cubicBezTo>
                    <a:cubicBezTo>
                      <a:pt x="18832" y="48612"/>
                      <a:pt x="20150" y="47294"/>
                      <a:pt x="20150" y="47294"/>
                    </a:cubicBezTo>
                    <a:cubicBezTo>
                      <a:pt x="21468" y="45976"/>
                      <a:pt x="21468" y="43340"/>
                      <a:pt x="22786" y="42022"/>
                    </a:cubicBezTo>
                    <a:cubicBezTo>
                      <a:pt x="22786" y="40704"/>
                      <a:pt x="24104" y="39387"/>
                      <a:pt x="24104" y="39387"/>
                    </a:cubicBezTo>
                    <a:lnTo>
                      <a:pt x="25422" y="35433"/>
                    </a:lnTo>
                    <a:cubicBezTo>
                      <a:pt x="28058" y="30161"/>
                      <a:pt x="29375" y="26207"/>
                      <a:pt x="30694" y="22253"/>
                    </a:cubicBezTo>
                    <a:lnTo>
                      <a:pt x="30694" y="20935"/>
                    </a:lnTo>
                    <a:cubicBezTo>
                      <a:pt x="32011" y="15664"/>
                      <a:pt x="34647" y="10392"/>
                      <a:pt x="38601" y="5121"/>
                    </a:cubicBezTo>
                    <a:cubicBezTo>
                      <a:pt x="46509" y="-1469"/>
                      <a:pt x="54416" y="-1469"/>
                      <a:pt x="59688" y="3803"/>
                    </a:cubicBezTo>
                    <a:cubicBezTo>
                      <a:pt x="66277" y="10392"/>
                      <a:pt x="64959" y="26207"/>
                      <a:pt x="64959" y="32797"/>
                    </a:cubicBezTo>
                    <a:cubicBezTo>
                      <a:pt x="64959" y="34115"/>
                      <a:pt x="64959" y="35433"/>
                      <a:pt x="64959" y="36751"/>
                    </a:cubicBezTo>
                    <a:lnTo>
                      <a:pt x="64959" y="38069"/>
                    </a:lnTo>
                    <a:cubicBezTo>
                      <a:pt x="64959" y="39387"/>
                      <a:pt x="64959" y="40704"/>
                      <a:pt x="64959" y="40704"/>
                    </a:cubicBezTo>
                    <a:cubicBezTo>
                      <a:pt x="66277" y="39387"/>
                      <a:pt x="67595" y="36751"/>
                      <a:pt x="67595" y="31479"/>
                    </a:cubicBezTo>
                    <a:cubicBezTo>
                      <a:pt x="68913" y="26207"/>
                      <a:pt x="70231" y="18300"/>
                      <a:pt x="76821" y="13028"/>
                    </a:cubicBezTo>
                    <a:cubicBezTo>
                      <a:pt x="79457" y="10392"/>
                      <a:pt x="83410" y="9074"/>
                      <a:pt x="87364" y="9074"/>
                    </a:cubicBezTo>
                    <a:cubicBezTo>
                      <a:pt x="91317" y="9074"/>
                      <a:pt x="95271" y="10392"/>
                      <a:pt x="96589" y="13028"/>
                    </a:cubicBezTo>
                    <a:lnTo>
                      <a:pt x="97907" y="14346"/>
                    </a:lnTo>
                    <a:cubicBezTo>
                      <a:pt x="97907" y="14346"/>
                      <a:pt x="99225" y="14346"/>
                      <a:pt x="100543" y="14346"/>
                    </a:cubicBezTo>
                    <a:cubicBezTo>
                      <a:pt x="104496" y="14346"/>
                      <a:pt x="108450" y="15664"/>
                      <a:pt x="112404" y="19618"/>
                    </a:cubicBezTo>
                    <a:cubicBezTo>
                      <a:pt x="118994" y="28843"/>
                      <a:pt x="115040" y="42022"/>
                      <a:pt x="109768" y="51248"/>
                    </a:cubicBezTo>
                    <a:cubicBezTo>
                      <a:pt x="109768" y="52566"/>
                      <a:pt x="108450" y="53883"/>
                      <a:pt x="107132" y="55201"/>
                    </a:cubicBezTo>
                    <a:cubicBezTo>
                      <a:pt x="104496" y="57837"/>
                      <a:pt x="104496" y="60473"/>
                      <a:pt x="104496" y="61791"/>
                    </a:cubicBezTo>
                    <a:lnTo>
                      <a:pt x="104496" y="68380"/>
                    </a:lnTo>
                    <a:lnTo>
                      <a:pt x="96589" y="68380"/>
                    </a:lnTo>
                    <a:cubicBezTo>
                      <a:pt x="93953" y="68380"/>
                      <a:pt x="91317" y="68380"/>
                      <a:pt x="88681" y="67062"/>
                    </a:cubicBezTo>
                    <a:cubicBezTo>
                      <a:pt x="87364" y="67062"/>
                      <a:pt x="86046" y="67062"/>
                      <a:pt x="84728" y="67062"/>
                    </a:cubicBezTo>
                    <a:cubicBezTo>
                      <a:pt x="83410" y="67062"/>
                      <a:pt x="83410" y="67062"/>
                      <a:pt x="80774" y="68380"/>
                    </a:cubicBezTo>
                    <a:cubicBezTo>
                      <a:pt x="79457" y="69698"/>
                      <a:pt x="78138" y="69698"/>
                      <a:pt x="76821" y="69698"/>
                    </a:cubicBezTo>
                    <a:cubicBezTo>
                      <a:pt x="70231" y="72334"/>
                      <a:pt x="64959" y="74970"/>
                      <a:pt x="59688" y="78924"/>
                    </a:cubicBezTo>
                    <a:cubicBezTo>
                      <a:pt x="57052" y="81560"/>
                      <a:pt x="54416" y="85513"/>
                      <a:pt x="51780" y="90785"/>
                    </a:cubicBezTo>
                    <a:cubicBezTo>
                      <a:pt x="47826" y="98693"/>
                      <a:pt x="42554" y="109236"/>
                      <a:pt x="30694" y="111872"/>
                    </a:cubicBezTo>
                    <a:cubicBezTo>
                      <a:pt x="26740" y="113189"/>
                      <a:pt x="20150" y="111872"/>
                      <a:pt x="17515" y="107918"/>
                    </a:cubicBezTo>
                    <a:cubicBezTo>
                      <a:pt x="17515" y="107918"/>
                      <a:pt x="17515" y="107918"/>
                      <a:pt x="17515" y="107918"/>
                    </a:cubicBezTo>
                    <a:lnTo>
                      <a:pt x="4335" y="130322"/>
                    </a:lnTo>
                    <a:close/>
                    <a:moveTo>
                      <a:pt x="22786" y="96057"/>
                    </a:moveTo>
                    <a:cubicBezTo>
                      <a:pt x="22786" y="100010"/>
                      <a:pt x="22786" y="102646"/>
                      <a:pt x="22786" y="103964"/>
                    </a:cubicBezTo>
                    <a:cubicBezTo>
                      <a:pt x="22786" y="103964"/>
                      <a:pt x="25422" y="105282"/>
                      <a:pt x="26740" y="103964"/>
                    </a:cubicBezTo>
                    <a:cubicBezTo>
                      <a:pt x="34647" y="101328"/>
                      <a:pt x="38601" y="94739"/>
                      <a:pt x="41237" y="88149"/>
                    </a:cubicBezTo>
                    <a:cubicBezTo>
                      <a:pt x="43873" y="82878"/>
                      <a:pt x="46509" y="76288"/>
                      <a:pt x="51780" y="73652"/>
                    </a:cubicBezTo>
                    <a:cubicBezTo>
                      <a:pt x="57052" y="69698"/>
                      <a:pt x="63641" y="65745"/>
                      <a:pt x="71549" y="63109"/>
                    </a:cubicBezTo>
                    <a:cubicBezTo>
                      <a:pt x="72867" y="63109"/>
                      <a:pt x="74185" y="61791"/>
                      <a:pt x="74185" y="61791"/>
                    </a:cubicBezTo>
                    <a:cubicBezTo>
                      <a:pt x="76821" y="60473"/>
                      <a:pt x="79457" y="59155"/>
                      <a:pt x="82092" y="59155"/>
                    </a:cubicBezTo>
                    <a:cubicBezTo>
                      <a:pt x="84728" y="59155"/>
                      <a:pt x="86046" y="59155"/>
                      <a:pt x="87364" y="60473"/>
                    </a:cubicBezTo>
                    <a:cubicBezTo>
                      <a:pt x="88681" y="60473"/>
                      <a:pt x="90000" y="61791"/>
                      <a:pt x="92636" y="61791"/>
                    </a:cubicBezTo>
                    <a:cubicBezTo>
                      <a:pt x="92636" y="57837"/>
                      <a:pt x="95271" y="55201"/>
                      <a:pt x="96589" y="51248"/>
                    </a:cubicBezTo>
                    <a:cubicBezTo>
                      <a:pt x="97907" y="49930"/>
                      <a:pt x="97907" y="48612"/>
                      <a:pt x="97907" y="48612"/>
                    </a:cubicBezTo>
                    <a:cubicBezTo>
                      <a:pt x="101860" y="43340"/>
                      <a:pt x="104496" y="32797"/>
                      <a:pt x="100543" y="27525"/>
                    </a:cubicBezTo>
                    <a:cubicBezTo>
                      <a:pt x="99225" y="26207"/>
                      <a:pt x="97907" y="26207"/>
                      <a:pt x="95271" y="24889"/>
                    </a:cubicBezTo>
                    <a:cubicBezTo>
                      <a:pt x="93953" y="24889"/>
                      <a:pt x="91317" y="24889"/>
                      <a:pt x="90000" y="23571"/>
                    </a:cubicBezTo>
                    <a:lnTo>
                      <a:pt x="88681" y="22253"/>
                    </a:lnTo>
                    <a:cubicBezTo>
                      <a:pt x="87364" y="20935"/>
                      <a:pt x="84728" y="19618"/>
                      <a:pt x="83410" y="19618"/>
                    </a:cubicBezTo>
                    <a:cubicBezTo>
                      <a:pt x="82092" y="19618"/>
                      <a:pt x="82092" y="19618"/>
                      <a:pt x="79457" y="20935"/>
                    </a:cubicBezTo>
                    <a:cubicBezTo>
                      <a:pt x="75502" y="24889"/>
                      <a:pt x="74185" y="28843"/>
                      <a:pt x="74185" y="34115"/>
                    </a:cubicBezTo>
                    <a:cubicBezTo>
                      <a:pt x="72867" y="39387"/>
                      <a:pt x="71549" y="45976"/>
                      <a:pt x="66277" y="49930"/>
                    </a:cubicBezTo>
                    <a:cubicBezTo>
                      <a:pt x="64959" y="51248"/>
                      <a:pt x="62323" y="52566"/>
                      <a:pt x="58370" y="52566"/>
                    </a:cubicBezTo>
                    <a:cubicBezTo>
                      <a:pt x="55734" y="52566"/>
                      <a:pt x="54416" y="51248"/>
                      <a:pt x="53098" y="49930"/>
                    </a:cubicBezTo>
                    <a:cubicBezTo>
                      <a:pt x="50462" y="45976"/>
                      <a:pt x="51780" y="42022"/>
                      <a:pt x="53098" y="35433"/>
                    </a:cubicBezTo>
                    <a:lnTo>
                      <a:pt x="53098" y="34115"/>
                    </a:lnTo>
                    <a:cubicBezTo>
                      <a:pt x="53098" y="32797"/>
                      <a:pt x="53098" y="32797"/>
                      <a:pt x="53098" y="31479"/>
                    </a:cubicBezTo>
                    <a:cubicBezTo>
                      <a:pt x="54416" y="23571"/>
                      <a:pt x="53098" y="13028"/>
                      <a:pt x="50462" y="10392"/>
                    </a:cubicBezTo>
                    <a:cubicBezTo>
                      <a:pt x="49144" y="9074"/>
                      <a:pt x="46509" y="9074"/>
                      <a:pt x="43873" y="13028"/>
                    </a:cubicBezTo>
                    <a:cubicBezTo>
                      <a:pt x="41237" y="15664"/>
                      <a:pt x="39919" y="19618"/>
                      <a:pt x="38601" y="24889"/>
                    </a:cubicBezTo>
                    <a:lnTo>
                      <a:pt x="38601" y="26207"/>
                    </a:lnTo>
                    <a:cubicBezTo>
                      <a:pt x="37283" y="30161"/>
                      <a:pt x="35965" y="35433"/>
                      <a:pt x="33330" y="39387"/>
                    </a:cubicBezTo>
                    <a:lnTo>
                      <a:pt x="32011" y="43340"/>
                    </a:lnTo>
                    <a:cubicBezTo>
                      <a:pt x="32011" y="43340"/>
                      <a:pt x="32011" y="44658"/>
                      <a:pt x="30694" y="45976"/>
                    </a:cubicBezTo>
                    <a:cubicBezTo>
                      <a:pt x="29375" y="49930"/>
                      <a:pt x="28058" y="53883"/>
                      <a:pt x="25422" y="56519"/>
                    </a:cubicBezTo>
                    <a:cubicBezTo>
                      <a:pt x="22786" y="57837"/>
                      <a:pt x="20150" y="59155"/>
                      <a:pt x="17515" y="59155"/>
                    </a:cubicBezTo>
                    <a:cubicBezTo>
                      <a:pt x="14879" y="59155"/>
                      <a:pt x="13561" y="60473"/>
                      <a:pt x="12243" y="60473"/>
                    </a:cubicBezTo>
                    <a:cubicBezTo>
                      <a:pt x="6971" y="63109"/>
                      <a:pt x="8289" y="77606"/>
                      <a:pt x="9607" y="82878"/>
                    </a:cubicBezTo>
                    <a:cubicBezTo>
                      <a:pt x="10925" y="88149"/>
                      <a:pt x="12243" y="90785"/>
                      <a:pt x="13561" y="90785"/>
                    </a:cubicBezTo>
                    <a:lnTo>
                      <a:pt x="14879" y="89467"/>
                    </a:lnTo>
                    <a:lnTo>
                      <a:pt x="16196" y="85513"/>
                    </a:lnTo>
                    <a:cubicBezTo>
                      <a:pt x="17515" y="81560"/>
                      <a:pt x="17515" y="80242"/>
                      <a:pt x="18832" y="78924"/>
                    </a:cubicBezTo>
                    <a:lnTo>
                      <a:pt x="28058" y="68380"/>
                    </a:lnTo>
                    <a:lnTo>
                      <a:pt x="28058" y="77606"/>
                    </a:lnTo>
                    <a:lnTo>
                      <a:pt x="30694" y="74970"/>
                    </a:lnTo>
                    <a:lnTo>
                      <a:pt x="28058" y="82878"/>
                    </a:lnTo>
                    <a:cubicBezTo>
                      <a:pt x="28058" y="82878"/>
                      <a:pt x="28058" y="84196"/>
                      <a:pt x="28058" y="85513"/>
                    </a:cubicBezTo>
                    <a:cubicBezTo>
                      <a:pt x="28058" y="88149"/>
                      <a:pt x="26740" y="90785"/>
                      <a:pt x="25422" y="93421"/>
                    </a:cubicBezTo>
                    <a:lnTo>
                      <a:pt x="22786" y="96057"/>
                    </a:lnTo>
                    <a:close/>
                  </a:path>
                </a:pathLst>
              </a:custGeom>
              <a:grpFill/>
              <a:ln w="6350" cap="flat">
                <a:solidFill>
                  <a:srgbClr val="94C33D"/>
                </a:solidFill>
                <a:prstDash val="solid"/>
                <a:miter/>
              </a:ln>
            </p:spPr>
            <p:txBody>
              <a:bodyPr rtlCol="0" anchor="ctr"/>
              <a:lstStyle/>
              <a:p>
                <a:endParaRPr lang="en-US"/>
              </a:p>
            </p:txBody>
          </p:sp>
        </p:grpSp>
        <p:grpSp>
          <p:nvGrpSpPr>
            <p:cNvPr id="240" name="Graphic 5">
              <a:extLst>
                <a:ext uri="{FF2B5EF4-FFF2-40B4-BE49-F238E27FC236}">
                  <a16:creationId xmlns:a16="http://schemas.microsoft.com/office/drawing/2014/main" id="{434B7392-0F58-BA07-4518-8A294A740B59}"/>
                </a:ext>
              </a:extLst>
            </p:cNvPr>
            <p:cNvGrpSpPr/>
            <p:nvPr/>
          </p:nvGrpSpPr>
          <p:grpSpPr>
            <a:xfrm>
              <a:off x="6944838" y="4019471"/>
              <a:ext cx="97937" cy="118612"/>
              <a:chOff x="6944838" y="4019471"/>
              <a:chExt cx="97937" cy="118612"/>
            </a:xfrm>
            <a:grpFill/>
          </p:grpSpPr>
          <p:sp>
            <p:nvSpPr>
              <p:cNvPr id="241" name="Freeform 240">
                <a:extLst>
                  <a:ext uri="{FF2B5EF4-FFF2-40B4-BE49-F238E27FC236}">
                    <a16:creationId xmlns:a16="http://schemas.microsoft.com/office/drawing/2014/main" id="{427948A9-F119-D192-4D95-ED504569BA9B}"/>
                  </a:ext>
                </a:extLst>
              </p:cNvPr>
              <p:cNvSpPr/>
              <p:nvPr/>
            </p:nvSpPr>
            <p:spPr>
              <a:xfrm>
                <a:off x="6950080" y="4024743"/>
                <a:ext cx="86105" cy="109386"/>
              </a:xfrm>
              <a:custGeom>
                <a:avLst/>
                <a:gdLst>
                  <a:gd name="connsiteX0" fmla="*/ 11943 w 86105"/>
                  <a:gd name="connsiteY0" fmla="*/ 109387 h 109386"/>
                  <a:gd name="connsiteX1" fmla="*/ 2718 w 86105"/>
                  <a:gd name="connsiteY1" fmla="*/ 108069 h 109386"/>
                  <a:gd name="connsiteX2" fmla="*/ 82 w 86105"/>
                  <a:gd name="connsiteY2" fmla="*/ 108069 h 109386"/>
                  <a:gd name="connsiteX3" fmla="*/ 82 w 86105"/>
                  <a:gd name="connsiteY3" fmla="*/ 104115 h 109386"/>
                  <a:gd name="connsiteX4" fmla="*/ 6672 w 86105"/>
                  <a:gd name="connsiteY4" fmla="*/ 89618 h 109386"/>
                  <a:gd name="connsiteX5" fmla="*/ 9308 w 86105"/>
                  <a:gd name="connsiteY5" fmla="*/ 88300 h 109386"/>
                  <a:gd name="connsiteX6" fmla="*/ 19851 w 86105"/>
                  <a:gd name="connsiteY6" fmla="*/ 81711 h 109386"/>
                  <a:gd name="connsiteX7" fmla="*/ 18533 w 86105"/>
                  <a:gd name="connsiteY7" fmla="*/ 75121 h 109386"/>
                  <a:gd name="connsiteX8" fmla="*/ 13262 w 86105"/>
                  <a:gd name="connsiteY8" fmla="*/ 60624 h 109386"/>
                  <a:gd name="connsiteX9" fmla="*/ 13262 w 86105"/>
                  <a:gd name="connsiteY9" fmla="*/ 55353 h 109386"/>
                  <a:gd name="connsiteX10" fmla="*/ 15898 w 86105"/>
                  <a:gd name="connsiteY10" fmla="*/ 27676 h 109386"/>
                  <a:gd name="connsiteX11" fmla="*/ 22487 w 86105"/>
                  <a:gd name="connsiteY11" fmla="*/ 25040 h 109386"/>
                  <a:gd name="connsiteX12" fmla="*/ 31712 w 86105"/>
                  <a:gd name="connsiteY12" fmla="*/ 27676 h 109386"/>
                  <a:gd name="connsiteX13" fmla="*/ 36984 w 86105"/>
                  <a:gd name="connsiteY13" fmla="*/ 28994 h 109386"/>
                  <a:gd name="connsiteX14" fmla="*/ 38301 w 86105"/>
                  <a:gd name="connsiteY14" fmla="*/ 26358 h 109386"/>
                  <a:gd name="connsiteX15" fmla="*/ 38301 w 86105"/>
                  <a:gd name="connsiteY15" fmla="*/ 22405 h 109386"/>
                  <a:gd name="connsiteX16" fmla="*/ 44891 w 86105"/>
                  <a:gd name="connsiteY16" fmla="*/ 10543 h 109386"/>
                  <a:gd name="connsiteX17" fmla="*/ 48845 w 86105"/>
                  <a:gd name="connsiteY17" fmla="*/ 9226 h 109386"/>
                  <a:gd name="connsiteX18" fmla="*/ 55435 w 86105"/>
                  <a:gd name="connsiteY18" fmla="*/ 11861 h 109386"/>
                  <a:gd name="connsiteX19" fmla="*/ 58070 w 86105"/>
                  <a:gd name="connsiteY19" fmla="*/ 13179 h 109386"/>
                  <a:gd name="connsiteX20" fmla="*/ 58070 w 86105"/>
                  <a:gd name="connsiteY20" fmla="*/ 11861 h 109386"/>
                  <a:gd name="connsiteX21" fmla="*/ 63342 w 86105"/>
                  <a:gd name="connsiteY21" fmla="*/ 3954 h 109386"/>
                  <a:gd name="connsiteX22" fmla="*/ 73885 w 86105"/>
                  <a:gd name="connsiteY22" fmla="*/ 0 h 109386"/>
                  <a:gd name="connsiteX23" fmla="*/ 85747 w 86105"/>
                  <a:gd name="connsiteY23" fmla="*/ 11861 h 109386"/>
                  <a:gd name="connsiteX24" fmla="*/ 83111 w 86105"/>
                  <a:gd name="connsiteY24" fmla="*/ 28994 h 109386"/>
                  <a:gd name="connsiteX25" fmla="*/ 80475 w 86105"/>
                  <a:gd name="connsiteY25" fmla="*/ 38219 h 109386"/>
                  <a:gd name="connsiteX26" fmla="*/ 75204 w 86105"/>
                  <a:gd name="connsiteY26" fmla="*/ 63260 h 109386"/>
                  <a:gd name="connsiteX27" fmla="*/ 73885 w 86105"/>
                  <a:gd name="connsiteY27" fmla="*/ 65896 h 109386"/>
                  <a:gd name="connsiteX28" fmla="*/ 73885 w 86105"/>
                  <a:gd name="connsiteY28" fmla="*/ 68532 h 109386"/>
                  <a:gd name="connsiteX29" fmla="*/ 71249 w 86105"/>
                  <a:gd name="connsiteY29" fmla="*/ 77757 h 109386"/>
                  <a:gd name="connsiteX30" fmla="*/ 54117 w 86105"/>
                  <a:gd name="connsiteY30" fmla="*/ 84346 h 109386"/>
                  <a:gd name="connsiteX31" fmla="*/ 48845 w 86105"/>
                  <a:gd name="connsiteY31" fmla="*/ 85664 h 109386"/>
                  <a:gd name="connsiteX32" fmla="*/ 36984 w 86105"/>
                  <a:gd name="connsiteY32" fmla="*/ 94890 h 109386"/>
                  <a:gd name="connsiteX33" fmla="*/ 31712 w 86105"/>
                  <a:gd name="connsiteY33" fmla="*/ 100162 h 109386"/>
                  <a:gd name="connsiteX34" fmla="*/ 11943 w 86105"/>
                  <a:gd name="connsiteY34" fmla="*/ 109387 h 10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105" h="109386">
                    <a:moveTo>
                      <a:pt x="11943" y="109387"/>
                    </a:moveTo>
                    <a:cubicBezTo>
                      <a:pt x="7990" y="109387"/>
                      <a:pt x="5354" y="109387"/>
                      <a:pt x="2718" y="108069"/>
                    </a:cubicBezTo>
                    <a:lnTo>
                      <a:pt x="82" y="108069"/>
                    </a:lnTo>
                    <a:lnTo>
                      <a:pt x="82" y="104115"/>
                    </a:lnTo>
                    <a:cubicBezTo>
                      <a:pt x="82" y="98844"/>
                      <a:pt x="-1236" y="93572"/>
                      <a:pt x="6672" y="89618"/>
                    </a:cubicBezTo>
                    <a:cubicBezTo>
                      <a:pt x="7990" y="89618"/>
                      <a:pt x="9308" y="88300"/>
                      <a:pt x="9308" y="88300"/>
                    </a:cubicBezTo>
                    <a:cubicBezTo>
                      <a:pt x="13262" y="86982"/>
                      <a:pt x="17215" y="85664"/>
                      <a:pt x="19851" y="81711"/>
                    </a:cubicBezTo>
                    <a:cubicBezTo>
                      <a:pt x="21169" y="80393"/>
                      <a:pt x="22487" y="79075"/>
                      <a:pt x="18533" y="75121"/>
                    </a:cubicBezTo>
                    <a:cubicBezTo>
                      <a:pt x="13262" y="69849"/>
                      <a:pt x="13262" y="65896"/>
                      <a:pt x="13262" y="60624"/>
                    </a:cubicBezTo>
                    <a:cubicBezTo>
                      <a:pt x="13262" y="59306"/>
                      <a:pt x="13262" y="56670"/>
                      <a:pt x="13262" y="55353"/>
                    </a:cubicBezTo>
                    <a:cubicBezTo>
                      <a:pt x="11943" y="46127"/>
                      <a:pt x="10626" y="32948"/>
                      <a:pt x="15898" y="27676"/>
                    </a:cubicBezTo>
                    <a:cubicBezTo>
                      <a:pt x="17215" y="26358"/>
                      <a:pt x="19851" y="25040"/>
                      <a:pt x="22487" y="25040"/>
                    </a:cubicBezTo>
                    <a:cubicBezTo>
                      <a:pt x="26441" y="25040"/>
                      <a:pt x="29077" y="26358"/>
                      <a:pt x="31712" y="27676"/>
                    </a:cubicBezTo>
                    <a:cubicBezTo>
                      <a:pt x="33030" y="28994"/>
                      <a:pt x="35666" y="28994"/>
                      <a:pt x="36984" y="28994"/>
                    </a:cubicBezTo>
                    <a:cubicBezTo>
                      <a:pt x="38301" y="28994"/>
                      <a:pt x="38301" y="27676"/>
                      <a:pt x="38301" y="26358"/>
                    </a:cubicBezTo>
                    <a:cubicBezTo>
                      <a:pt x="38301" y="25040"/>
                      <a:pt x="38301" y="23722"/>
                      <a:pt x="38301" y="22405"/>
                    </a:cubicBezTo>
                    <a:cubicBezTo>
                      <a:pt x="39620" y="18451"/>
                      <a:pt x="39620" y="13179"/>
                      <a:pt x="44891" y="10543"/>
                    </a:cubicBezTo>
                    <a:cubicBezTo>
                      <a:pt x="46209" y="9226"/>
                      <a:pt x="47527" y="9226"/>
                      <a:pt x="48845" y="9226"/>
                    </a:cubicBezTo>
                    <a:cubicBezTo>
                      <a:pt x="51481" y="9226"/>
                      <a:pt x="54117" y="10543"/>
                      <a:pt x="55435" y="11861"/>
                    </a:cubicBezTo>
                    <a:cubicBezTo>
                      <a:pt x="56753" y="11861"/>
                      <a:pt x="58070" y="13179"/>
                      <a:pt x="58070" y="13179"/>
                    </a:cubicBezTo>
                    <a:cubicBezTo>
                      <a:pt x="58070" y="13179"/>
                      <a:pt x="58070" y="11861"/>
                      <a:pt x="58070" y="11861"/>
                    </a:cubicBezTo>
                    <a:cubicBezTo>
                      <a:pt x="59389" y="9226"/>
                      <a:pt x="59389" y="6590"/>
                      <a:pt x="63342" y="3954"/>
                    </a:cubicBezTo>
                    <a:cubicBezTo>
                      <a:pt x="67296" y="1318"/>
                      <a:pt x="71249" y="0"/>
                      <a:pt x="73885" y="0"/>
                    </a:cubicBezTo>
                    <a:cubicBezTo>
                      <a:pt x="80475" y="0"/>
                      <a:pt x="85747" y="3954"/>
                      <a:pt x="85747" y="11861"/>
                    </a:cubicBezTo>
                    <a:cubicBezTo>
                      <a:pt x="87064" y="18451"/>
                      <a:pt x="84428" y="23722"/>
                      <a:pt x="83111" y="28994"/>
                    </a:cubicBezTo>
                    <a:cubicBezTo>
                      <a:pt x="81793" y="31630"/>
                      <a:pt x="80475" y="35584"/>
                      <a:pt x="80475" y="38219"/>
                    </a:cubicBezTo>
                    <a:cubicBezTo>
                      <a:pt x="79157" y="47445"/>
                      <a:pt x="76521" y="55353"/>
                      <a:pt x="75204" y="63260"/>
                    </a:cubicBezTo>
                    <a:lnTo>
                      <a:pt x="73885" y="65896"/>
                    </a:lnTo>
                    <a:cubicBezTo>
                      <a:pt x="73885" y="67214"/>
                      <a:pt x="73885" y="68532"/>
                      <a:pt x="73885" y="68532"/>
                    </a:cubicBezTo>
                    <a:cubicBezTo>
                      <a:pt x="73885" y="71167"/>
                      <a:pt x="72568" y="75121"/>
                      <a:pt x="71249" y="77757"/>
                    </a:cubicBezTo>
                    <a:cubicBezTo>
                      <a:pt x="67296" y="83028"/>
                      <a:pt x="60706" y="83028"/>
                      <a:pt x="54117" y="84346"/>
                    </a:cubicBezTo>
                    <a:cubicBezTo>
                      <a:pt x="51481" y="84346"/>
                      <a:pt x="50163" y="84346"/>
                      <a:pt x="48845" y="85664"/>
                    </a:cubicBezTo>
                    <a:cubicBezTo>
                      <a:pt x="42256" y="86982"/>
                      <a:pt x="39620" y="90936"/>
                      <a:pt x="36984" y="94890"/>
                    </a:cubicBezTo>
                    <a:cubicBezTo>
                      <a:pt x="35666" y="96208"/>
                      <a:pt x="34348" y="98844"/>
                      <a:pt x="31712" y="100162"/>
                    </a:cubicBezTo>
                    <a:cubicBezTo>
                      <a:pt x="26441" y="106751"/>
                      <a:pt x="19851" y="109387"/>
                      <a:pt x="11943" y="109387"/>
                    </a:cubicBezTo>
                    <a:close/>
                  </a:path>
                </a:pathLst>
              </a:custGeom>
              <a:grpFill/>
              <a:ln w="6350" cap="flat">
                <a:solidFill>
                  <a:srgbClr val="94C33D"/>
                </a:solid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879E53AF-410D-B9BF-F0C6-FAC9A67EB9C4}"/>
                  </a:ext>
                </a:extLst>
              </p:cNvPr>
              <p:cNvSpPr/>
              <p:nvPr/>
            </p:nvSpPr>
            <p:spPr>
              <a:xfrm>
                <a:off x="6944838" y="4019471"/>
                <a:ext cx="97937" cy="118612"/>
              </a:xfrm>
              <a:custGeom>
                <a:avLst/>
                <a:gdLst>
                  <a:gd name="connsiteX0" fmla="*/ 17185 w 97937"/>
                  <a:gd name="connsiteY0" fmla="*/ 118612 h 118612"/>
                  <a:gd name="connsiteX1" fmla="*/ 6642 w 97937"/>
                  <a:gd name="connsiteY1" fmla="*/ 117294 h 118612"/>
                  <a:gd name="connsiteX2" fmla="*/ 53 w 97937"/>
                  <a:gd name="connsiteY2" fmla="*/ 115976 h 118612"/>
                  <a:gd name="connsiteX3" fmla="*/ 53 w 97937"/>
                  <a:gd name="connsiteY3" fmla="*/ 108069 h 118612"/>
                  <a:gd name="connsiteX4" fmla="*/ 9278 w 97937"/>
                  <a:gd name="connsiteY4" fmla="*/ 89618 h 118612"/>
                  <a:gd name="connsiteX5" fmla="*/ 11914 w 97937"/>
                  <a:gd name="connsiteY5" fmla="*/ 88300 h 118612"/>
                  <a:gd name="connsiteX6" fmla="*/ 21140 w 97937"/>
                  <a:gd name="connsiteY6" fmla="*/ 83028 h 118612"/>
                  <a:gd name="connsiteX7" fmla="*/ 19821 w 97937"/>
                  <a:gd name="connsiteY7" fmla="*/ 81710 h 118612"/>
                  <a:gd name="connsiteX8" fmla="*/ 13232 w 97937"/>
                  <a:gd name="connsiteY8" fmla="*/ 64578 h 118612"/>
                  <a:gd name="connsiteX9" fmla="*/ 13232 w 97937"/>
                  <a:gd name="connsiteY9" fmla="*/ 59306 h 118612"/>
                  <a:gd name="connsiteX10" fmla="*/ 17185 w 97937"/>
                  <a:gd name="connsiteY10" fmla="*/ 27676 h 118612"/>
                  <a:gd name="connsiteX11" fmla="*/ 27729 w 97937"/>
                  <a:gd name="connsiteY11" fmla="*/ 23722 h 118612"/>
                  <a:gd name="connsiteX12" fmla="*/ 39590 w 97937"/>
                  <a:gd name="connsiteY12" fmla="*/ 27676 h 118612"/>
                  <a:gd name="connsiteX13" fmla="*/ 39590 w 97937"/>
                  <a:gd name="connsiteY13" fmla="*/ 27676 h 118612"/>
                  <a:gd name="connsiteX14" fmla="*/ 39590 w 97937"/>
                  <a:gd name="connsiteY14" fmla="*/ 26358 h 118612"/>
                  <a:gd name="connsiteX15" fmla="*/ 47498 w 97937"/>
                  <a:gd name="connsiteY15" fmla="*/ 10543 h 118612"/>
                  <a:gd name="connsiteX16" fmla="*/ 61995 w 97937"/>
                  <a:gd name="connsiteY16" fmla="*/ 10543 h 118612"/>
                  <a:gd name="connsiteX17" fmla="*/ 67267 w 97937"/>
                  <a:gd name="connsiteY17" fmla="*/ 3954 h 118612"/>
                  <a:gd name="connsiteX18" fmla="*/ 80446 w 97937"/>
                  <a:gd name="connsiteY18" fmla="*/ 0 h 118612"/>
                  <a:gd name="connsiteX19" fmla="*/ 97579 w 97937"/>
                  <a:gd name="connsiteY19" fmla="*/ 15815 h 118612"/>
                  <a:gd name="connsiteX20" fmla="*/ 94943 w 97937"/>
                  <a:gd name="connsiteY20" fmla="*/ 34266 h 118612"/>
                  <a:gd name="connsiteX21" fmla="*/ 92307 w 97937"/>
                  <a:gd name="connsiteY21" fmla="*/ 42173 h 118612"/>
                  <a:gd name="connsiteX22" fmla="*/ 87035 w 97937"/>
                  <a:gd name="connsiteY22" fmla="*/ 67214 h 118612"/>
                  <a:gd name="connsiteX23" fmla="*/ 85717 w 97937"/>
                  <a:gd name="connsiteY23" fmla="*/ 69849 h 118612"/>
                  <a:gd name="connsiteX24" fmla="*/ 85717 w 97937"/>
                  <a:gd name="connsiteY24" fmla="*/ 72485 h 118612"/>
                  <a:gd name="connsiteX25" fmla="*/ 81763 w 97937"/>
                  <a:gd name="connsiteY25" fmla="*/ 84346 h 118612"/>
                  <a:gd name="connsiteX26" fmla="*/ 60677 w 97937"/>
                  <a:gd name="connsiteY26" fmla="*/ 92254 h 118612"/>
                  <a:gd name="connsiteX27" fmla="*/ 55405 w 97937"/>
                  <a:gd name="connsiteY27" fmla="*/ 93572 h 118612"/>
                  <a:gd name="connsiteX28" fmla="*/ 44862 w 97937"/>
                  <a:gd name="connsiteY28" fmla="*/ 101479 h 118612"/>
                  <a:gd name="connsiteX29" fmla="*/ 43544 w 97937"/>
                  <a:gd name="connsiteY29" fmla="*/ 102797 h 118612"/>
                  <a:gd name="connsiteX30" fmla="*/ 39590 w 97937"/>
                  <a:gd name="connsiteY30" fmla="*/ 108069 h 118612"/>
                  <a:gd name="connsiteX31" fmla="*/ 17185 w 97937"/>
                  <a:gd name="connsiteY31" fmla="*/ 118612 h 118612"/>
                  <a:gd name="connsiteX32" fmla="*/ 9278 w 97937"/>
                  <a:gd name="connsiteY32" fmla="*/ 109387 h 118612"/>
                  <a:gd name="connsiteX33" fmla="*/ 17185 w 97937"/>
                  <a:gd name="connsiteY33" fmla="*/ 109387 h 118612"/>
                  <a:gd name="connsiteX34" fmla="*/ 33001 w 97937"/>
                  <a:gd name="connsiteY34" fmla="*/ 104115 h 118612"/>
                  <a:gd name="connsiteX35" fmla="*/ 36954 w 97937"/>
                  <a:gd name="connsiteY35" fmla="*/ 100162 h 118612"/>
                  <a:gd name="connsiteX36" fmla="*/ 38273 w 97937"/>
                  <a:gd name="connsiteY36" fmla="*/ 98844 h 118612"/>
                  <a:gd name="connsiteX37" fmla="*/ 52769 w 97937"/>
                  <a:gd name="connsiteY37" fmla="*/ 86982 h 118612"/>
                  <a:gd name="connsiteX38" fmla="*/ 58041 w 97937"/>
                  <a:gd name="connsiteY38" fmla="*/ 85664 h 118612"/>
                  <a:gd name="connsiteX39" fmla="*/ 73856 w 97937"/>
                  <a:gd name="connsiteY39" fmla="*/ 80393 h 118612"/>
                  <a:gd name="connsiteX40" fmla="*/ 75174 w 97937"/>
                  <a:gd name="connsiteY40" fmla="*/ 73803 h 118612"/>
                  <a:gd name="connsiteX41" fmla="*/ 75174 w 97937"/>
                  <a:gd name="connsiteY41" fmla="*/ 69849 h 118612"/>
                  <a:gd name="connsiteX42" fmla="*/ 76492 w 97937"/>
                  <a:gd name="connsiteY42" fmla="*/ 65896 h 118612"/>
                  <a:gd name="connsiteX43" fmla="*/ 81763 w 97937"/>
                  <a:gd name="connsiteY43" fmla="*/ 42173 h 118612"/>
                  <a:gd name="connsiteX44" fmla="*/ 84399 w 97937"/>
                  <a:gd name="connsiteY44" fmla="*/ 31630 h 118612"/>
                  <a:gd name="connsiteX45" fmla="*/ 87035 w 97937"/>
                  <a:gd name="connsiteY45" fmla="*/ 17133 h 118612"/>
                  <a:gd name="connsiteX46" fmla="*/ 80446 w 97937"/>
                  <a:gd name="connsiteY46" fmla="*/ 10543 h 118612"/>
                  <a:gd name="connsiteX47" fmla="*/ 72538 w 97937"/>
                  <a:gd name="connsiteY47" fmla="*/ 13179 h 118612"/>
                  <a:gd name="connsiteX48" fmla="*/ 69902 w 97937"/>
                  <a:gd name="connsiteY48" fmla="*/ 18451 h 118612"/>
                  <a:gd name="connsiteX49" fmla="*/ 68584 w 97937"/>
                  <a:gd name="connsiteY49" fmla="*/ 22404 h 118612"/>
                  <a:gd name="connsiteX50" fmla="*/ 63312 w 97937"/>
                  <a:gd name="connsiteY50" fmla="*/ 22404 h 118612"/>
                  <a:gd name="connsiteX51" fmla="*/ 59359 w 97937"/>
                  <a:gd name="connsiteY51" fmla="*/ 21087 h 118612"/>
                  <a:gd name="connsiteX52" fmla="*/ 55405 w 97937"/>
                  <a:gd name="connsiteY52" fmla="*/ 19769 h 118612"/>
                  <a:gd name="connsiteX53" fmla="*/ 54088 w 97937"/>
                  <a:gd name="connsiteY53" fmla="*/ 19769 h 118612"/>
                  <a:gd name="connsiteX54" fmla="*/ 50133 w 97937"/>
                  <a:gd name="connsiteY54" fmla="*/ 28994 h 118612"/>
                  <a:gd name="connsiteX55" fmla="*/ 48816 w 97937"/>
                  <a:gd name="connsiteY55" fmla="*/ 32948 h 118612"/>
                  <a:gd name="connsiteX56" fmla="*/ 35637 w 97937"/>
                  <a:gd name="connsiteY56" fmla="*/ 36901 h 118612"/>
                  <a:gd name="connsiteX57" fmla="*/ 25093 w 97937"/>
                  <a:gd name="connsiteY57" fmla="*/ 35583 h 118612"/>
                  <a:gd name="connsiteX58" fmla="*/ 23775 w 97937"/>
                  <a:gd name="connsiteY58" fmla="*/ 59306 h 118612"/>
                  <a:gd name="connsiteX59" fmla="*/ 23775 w 97937"/>
                  <a:gd name="connsiteY59" fmla="*/ 64578 h 118612"/>
                  <a:gd name="connsiteX60" fmla="*/ 27729 w 97937"/>
                  <a:gd name="connsiteY60" fmla="*/ 75121 h 118612"/>
                  <a:gd name="connsiteX61" fmla="*/ 29047 w 97937"/>
                  <a:gd name="connsiteY61" fmla="*/ 88300 h 118612"/>
                  <a:gd name="connsiteX62" fmla="*/ 17185 w 97937"/>
                  <a:gd name="connsiteY62" fmla="*/ 96208 h 118612"/>
                  <a:gd name="connsiteX63" fmla="*/ 14550 w 97937"/>
                  <a:gd name="connsiteY63" fmla="*/ 97526 h 118612"/>
                  <a:gd name="connsiteX64" fmla="*/ 9278 w 97937"/>
                  <a:gd name="connsiteY64" fmla="*/ 109387 h 118612"/>
                  <a:gd name="connsiteX65" fmla="*/ 9278 w 97937"/>
                  <a:gd name="connsiteY65" fmla="*/ 109387 h 1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7937" h="118612">
                    <a:moveTo>
                      <a:pt x="17185" y="118612"/>
                    </a:moveTo>
                    <a:cubicBezTo>
                      <a:pt x="13232" y="118612"/>
                      <a:pt x="9278" y="118612"/>
                      <a:pt x="6642" y="117294"/>
                    </a:cubicBezTo>
                    <a:lnTo>
                      <a:pt x="53" y="115976"/>
                    </a:lnTo>
                    <a:lnTo>
                      <a:pt x="53" y="108069"/>
                    </a:lnTo>
                    <a:cubicBezTo>
                      <a:pt x="53" y="102797"/>
                      <a:pt x="-1265" y="93572"/>
                      <a:pt x="9278" y="89618"/>
                    </a:cubicBezTo>
                    <a:lnTo>
                      <a:pt x="11914" y="88300"/>
                    </a:lnTo>
                    <a:cubicBezTo>
                      <a:pt x="15868" y="86982"/>
                      <a:pt x="18504" y="85664"/>
                      <a:pt x="21140" y="83028"/>
                    </a:cubicBezTo>
                    <a:cubicBezTo>
                      <a:pt x="21140" y="83028"/>
                      <a:pt x="21140" y="83028"/>
                      <a:pt x="19821" y="81710"/>
                    </a:cubicBezTo>
                    <a:cubicBezTo>
                      <a:pt x="13232" y="75121"/>
                      <a:pt x="13232" y="69849"/>
                      <a:pt x="13232" y="64578"/>
                    </a:cubicBezTo>
                    <a:lnTo>
                      <a:pt x="13232" y="59306"/>
                    </a:lnTo>
                    <a:cubicBezTo>
                      <a:pt x="11914" y="48763"/>
                      <a:pt x="10596" y="35583"/>
                      <a:pt x="17185" y="27676"/>
                    </a:cubicBezTo>
                    <a:cubicBezTo>
                      <a:pt x="19821" y="25040"/>
                      <a:pt x="23775" y="23722"/>
                      <a:pt x="27729" y="23722"/>
                    </a:cubicBezTo>
                    <a:cubicBezTo>
                      <a:pt x="31683" y="23722"/>
                      <a:pt x="35637" y="26358"/>
                      <a:pt x="39590" y="27676"/>
                    </a:cubicBezTo>
                    <a:cubicBezTo>
                      <a:pt x="39590" y="27676"/>
                      <a:pt x="39590" y="27676"/>
                      <a:pt x="39590" y="27676"/>
                    </a:cubicBezTo>
                    <a:cubicBezTo>
                      <a:pt x="39590" y="27676"/>
                      <a:pt x="39590" y="27676"/>
                      <a:pt x="39590" y="26358"/>
                    </a:cubicBezTo>
                    <a:cubicBezTo>
                      <a:pt x="40908" y="21087"/>
                      <a:pt x="40908" y="14497"/>
                      <a:pt x="47498" y="10543"/>
                    </a:cubicBezTo>
                    <a:cubicBezTo>
                      <a:pt x="52769" y="7908"/>
                      <a:pt x="58041" y="7908"/>
                      <a:pt x="61995" y="10543"/>
                    </a:cubicBezTo>
                    <a:cubicBezTo>
                      <a:pt x="63312" y="9225"/>
                      <a:pt x="64631" y="6590"/>
                      <a:pt x="67267" y="3954"/>
                    </a:cubicBezTo>
                    <a:cubicBezTo>
                      <a:pt x="71220" y="1318"/>
                      <a:pt x="76492" y="0"/>
                      <a:pt x="80446" y="0"/>
                    </a:cubicBezTo>
                    <a:cubicBezTo>
                      <a:pt x="89671" y="0"/>
                      <a:pt x="96260" y="6590"/>
                      <a:pt x="97579" y="15815"/>
                    </a:cubicBezTo>
                    <a:cubicBezTo>
                      <a:pt x="98896" y="22404"/>
                      <a:pt x="96260" y="28994"/>
                      <a:pt x="94943" y="34266"/>
                    </a:cubicBezTo>
                    <a:cubicBezTo>
                      <a:pt x="93625" y="36901"/>
                      <a:pt x="92307" y="40855"/>
                      <a:pt x="92307" y="42173"/>
                    </a:cubicBezTo>
                    <a:cubicBezTo>
                      <a:pt x="90989" y="50081"/>
                      <a:pt x="88353" y="59306"/>
                      <a:pt x="87035" y="67214"/>
                    </a:cubicBezTo>
                    <a:lnTo>
                      <a:pt x="85717" y="69849"/>
                    </a:lnTo>
                    <a:cubicBezTo>
                      <a:pt x="85717" y="69849"/>
                      <a:pt x="85717" y="71167"/>
                      <a:pt x="85717" y="72485"/>
                    </a:cubicBezTo>
                    <a:cubicBezTo>
                      <a:pt x="85717" y="76439"/>
                      <a:pt x="84399" y="80393"/>
                      <a:pt x="81763" y="84346"/>
                    </a:cubicBezTo>
                    <a:cubicBezTo>
                      <a:pt x="76492" y="90936"/>
                      <a:pt x="68584" y="92254"/>
                      <a:pt x="60677" y="92254"/>
                    </a:cubicBezTo>
                    <a:cubicBezTo>
                      <a:pt x="58041" y="92254"/>
                      <a:pt x="56723" y="92254"/>
                      <a:pt x="55405" y="93572"/>
                    </a:cubicBezTo>
                    <a:cubicBezTo>
                      <a:pt x="51452" y="94890"/>
                      <a:pt x="48816" y="97526"/>
                      <a:pt x="44862" y="101479"/>
                    </a:cubicBezTo>
                    <a:lnTo>
                      <a:pt x="43544" y="102797"/>
                    </a:lnTo>
                    <a:cubicBezTo>
                      <a:pt x="42226" y="104115"/>
                      <a:pt x="40908" y="106751"/>
                      <a:pt x="39590" y="108069"/>
                    </a:cubicBezTo>
                    <a:cubicBezTo>
                      <a:pt x="33001" y="115976"/>
                      <a:pt x="26411" y="118612"/>
                      <a:pt x="17185" y="118612"/>
                    </a:cubicBezTo>
                    <a:close/>
                    <a:moveTo>
                      <a:pt x="9278" y="109387"/>
                    </a:moveTo>
                    <a:cubicBezTo>
                      <a:pt x="11914" y="109387"/>
                      <a:pt x="14550" y="109387"/>
                      <a:pt x="17185" y="109387"/>
                    </a:cubicBezTo>
                    <a:cubicBezTo>
                      <a:pt x="23775" y="109387"/>
                      <a:pt x="29047" y="108069"/>
                      <a:pt x="33001" y="104115"/>
                    </a:cubicBezTo>
                    <a:cubicBezTo>
                      <a:pt x="34319" y="102797"/>
                      <a:pt x="35637" y="101479"/>
                      <a:pt x="36954" y="100162"/>
                    </a:cubicBezTo>
                    <a:lnTo>
                      <a:pt x="38273" y="98844"/>
                    </a:lnTo>
                    <a:cubicBezTo>
                      <a:pt x="42226" y="94890"/>
                      <a:pt x="46180" y="89618"/>
                      <a:pt x="52769" y="86982"/>
                    </a:cubicBezTo>
                    <a:cubicBezTo>
                      <a:pt x="54088" y="86982"/>
                      <a:pt x="56723" y="85664"/>
                      <a:pt x="58041" y="85664"/>
                    </a:cubicBezTo>
                    <a:cubicBezTo>
                      <a:pt x="64631" y="84346"/>
                      <a:pt x="69902" y="84346"/>
                      <a:pt x="73856" y="80393"/>
                    </a:cubicBezTo>
                    <a:cubicBezTo>
                      <a:pt x="75174" y="79075"/>
                      <a:pt x="75174" y="76439"/>
                      <a:pt x="75174" y="73803"/>
                    </a:cubicBezTo>
                    <a:cubicBezTo>
                      <a:pt x="75174" y="72485"/>
                      <a:pt x="75174" y="71167"/>
                      <a:pt x="75174" y="69849"/>
                    </a:cubicBezTo>
                    <a:lnTo>
                      <a:pt x="76492" y="65896"/>
                    </a:lnTo>
                    <a:cubicBezTo>
                      <a:pt x="79128" y="57988"/>
                      <a:pt x="80446" y="50081"/>
                      <a:pt x="81763" y="42173"/>
                    </a:cubicBezTo>
                    <a:cubicBezTo>
                      <a:pt x="81763" y="38219"/>
                      <a:pt x="83081" y="35583"/>
                      <a:pt x="84399" y="31630"/>
                    </a:cubicBezTo>
                    <a:cubicBezTo>
                      <a:pt x="85717" y="26358"/>
                      <a:pt x="88353" y="22404"/>
                      <a:pt x="87035" y="17133"/>
                    </a:cubicBezTo>
                    <a:cubicBezTo>
                      <a:pt x="87035" y="14497"/>
                      <a:pt x="85717" y="10543"/>
                      <a:pt x="80446" y="10543"/>
                    </a:cubicBezTo>
                    <a:cubicBezTo>
                      <a:pt x="77810" y="10543"/>
                      <a:pt x="75174" y="11861"/>
                      <a:pt x="72538" y="13179"/>
                    </a:cubicBezTo>
                    <a:cubicBezTo>
                      <a:pt x="71220" y="14497"/>
                      <a:pt x="69902" y="15815"/>
                      <a:pt x="69902" y="18451"/>
                    </a:cubicBezTo>
                    <a:lnTo>
                      <a:pt x="68584" y="22404"/>
                    </a:lnTo>
                    <a:lnTo>
                      <a:pt x="63312" y="22404"/>
                    </a:lnTo>
                    <a:cubicBezTo>
                      <a:pt x="61995" y="22404"/>
                      <a:pt x="60677" y="21087"/>
                      <a:pt x="59359" y="21087"/>
                    </a:cubicBezTo>
                    <a:cubicBezTo>
                      <a:pt x="58041" y="19769"/>
                      <a:pt x="56723" y="19769"/>
                      <a:pt x="55405" y="19769"/>
                    </a:cubicBezTo>
                    <a:cubicBezTo>
                      <a:pt x="55405" y="19769"/>
                      <a:pt x="54088" y="19769"/>
                      <a:pt x="54088" y="19769"/>
                    </a:cubicBezTo>
                    <a:cubicBezTo>
                      <a:pt x="51452" y="21087"/>
                      <a:pt x="50133" y="25040"/>
                      <a:pt x="50133" y="28994"/>
                    </a:cubicBezTo>
                    <a:cubicBezTo>
                      <a:pt x="50133" y="30312"/>
                      <a:pt x="50133" y="31630"/>
                      <a:pt x="48816" y="32948"/>
                    </a:cubicBezTo>
                    <a:cubicBezTo>
                      <a:pt x="47498" y="39537"/>
                      <a:pt x="42226" y="40855"/>
                      <a:pt x="35637" y="36901"/>
                    </a:cubicBezTo>
                    <a:cubicBezTo>
                      <a:pt x="31683" y="35583"/>
                      <a:pt x="27729" y="32948"/>
                      <a:pt x="25093" y="35583"/>
                    </a:cubicBezTo>
                    <a:cubicBezTo>
                      <a:pt x="21140" y="39537"/>
                      <a:pt x="22457" y="51399"/>
                      <a:pt x="23775" y="59306"/>
                    </a:cubicBezTo>
                    <a:lnTo>
                      <a:pt x="23775" y="64578"/>
                    </a:lnTo>
                    <a:cubicBezTo>
                      <a:pt x="23775" y="69849"/>
                      <a:pt x="25093" y="72485"/>
                      <a:pt x="27729" y="75121"/>
                    </a:cubicBezTo>
                    <a:cubicBezTo>
                      <a:pt x="33001" y="79075"/>
                      <a:pt x="33001" y="84346"/>
                      <a:pt x="29047" y="88300"/>
                    </a:cubicBezTo>
                    <a:cubicBezTo>
                      <a:pt x="25093" y="92254"/>
                      <a:pt x="21140" y="93572"/>
                      <a:pt x="17185" y="96208"/>
                    </a:cubicBezTo>
                    <a:lnTo>
                      <a:pt x="14550" y="97526"/>
                    </a:lnTo>
                    <a:cubicBezTo>
                      <a:pt x="9278" y="101479"/>
                      <a:pt x="9278" y="102797"/>
                      <a:pt x="9278" y="109387"/>
                    </a:cubicBezTo>
                    <a:lnTo>
                      <a:pt x="9278" y="109387"/>
                    </a:lnTo>
                    <a:close/>
                  </a:path>
                </a:pathLst>
              </a:custGeom>
              <a:grpFill/>
              <a:ln w="6350" cap="flat">
                <a:solidFill>
                  <a:srgbClr val="94C33D"/>
                </a:solidFill>
                <a:prstDash val="solid"/>
                <a:miter/>
              </a:ln>
            </p:spPr>
            <p:txBody>
              <a:bodyPr rtlCol="0" anchor="ctr"/>
              <a:lstStyle/>
              <a:p>
                <a:endParaRPr lang="en-US"/>
              </a:p>
            </p:txBody>
          </p:sp>
        </p:grpSp>
        <p:grpSp>
          <p:nvGrpSpPr>
            <p:cNvPr id="243" name="Graphic 5">
              <a:extLst>
                <a:ext uri="{FF2B5EF4-FFF2-40B4-BE49-F238E27FC236}">
                  <a16:creationId xmlns:a16="http://schemas.microsoft.com/office/drawing/2014/main" id="{7232028C-0957-D067-CD25-F9FCFD6CFA66}"/>
                </a:ext>
              </a:extLst>
            </p:cNvPr>
            <p:cNvGrpSpPr/>
            <p:nvPr/>
          </p:nvGrpSpPr>
          <p:grpSpPr>
            <a:xfrm>
              <a:off x="7057364" y="3946986"/>
              <a:ext cx="56219" cy="108068"/>
              <a:chOff x="7057364" y="3946986"/>
              <a:chExt cx="56219" cy="108068"/>
            </a:xfrm>
            <a:grpFill/>
          </p:grpSpPr>
          <p:sp>
            <p:nvSpPr>
              <p:cNvPr id="244" name="Freeform 243">
                <a:extLst>
                  <a:ext uri="{FF2B5EF4-FFF2-40B4-BE49-F238E27FC236}">
                    <a16:creationId xmlns:a16="http://schemas.microsoft.com/office/drawing/2014/main" id="{64E5D5F8-CF5E-3214-305D-5A373F564117}"/>
                  </a:ext>
                </a:extLst>
              </p:cNvPr>
              <p:cNvSpPr/>
              <p:nvPr/>
            </p:nvSpPr>
            <p:spPr>
              <a:xfrm>
                <a:off x="7061227" y="3977298"/>
                <a:ext cx="45766" cy="56670"/>
              </a:xfrm>
              <a:custGeom>
                <a:avLst/>
                <a:gdLst>
                  <a:gd name="connsiteX0" fmla="*/ 29952 w 45766"/>
                  <a:gd name="connsiteY0" fmla="*/ 40855 h 56670"/>
                  <a:gd name="connsiteX1" fmla="*/ 25998 w 45766"/>
                  <a:gd name="connsiteY1" fmla="*/ 40855 h 56670"/>
                  <a:gd name="connsiteX2" fmla="*/ 23363 w 45766"/>
                  <a:gd name="connsiteY2" fmla="*/ 40855 h 56670"/>
                  <a:gd name="connsiteX3" fmla="*/ 18091 w 45766"/>
                  <a:gd name="connsiteY3" fmla="*/ 44809 h 56670"/>
                  <a:gd name="connsiteX4" fmla="*/ 8865 w 45766"/>
                  <a:gd name="connsiteY4" fmla="*/ 50081 h 56670"/>
                  <a:gd name="connsiteX5" fmla="*/ 958 w 45766"/>
                  <a:gd name="connsiteY5" fmla="*/ 42173 h 56670"/>
                  <a:gd name="connsiteX6" fmla="*/ 11501 w 45766"/>
                  <a:gd name="connsiteY6" fmla="*/ 21087 h 56670"/>
                  <a:gd name="connsiteX7" fmla="*/ 16773 w 45766"/>
                  <a:gd name="connsiteY7" fmla="*/ 17133 h 56670"/>
                  <a:gd name="connsiteX8" fmla="*/ 33906 w 45766"/>
                  <a:gd name="connsiteY8" fmla="*/ 7908 h 56670"/>
                  <a:gd name="connsiteX9" fmla="*/ 41813 w 45766"/>
                  <a:gd name="connsiteY9" fmla="*/ 11861 h 56670"/>
                  <a:gd name="connsiteX10" fmla="*/ 45767 w 45766"/>
                  <a:gd name="connsiteY10" fmla="*/ 0 h 56670"/>
                  <a:gd name="connsiteX11" fmla="*/ 44449 w 45766"/>
                  <a:gd name="connsiteY11" fmla="*/ 22405 h 56670"/>
                  <a:gd name="connsiteX12" fmla="*/ 43131 w 45766"/>
                  <a:gd name="connsiteY12" fmla="*/ 28994 h 56670"/>
                  <a:gd name="connsiteX13" fmla="*/ 35223 w 45766"/>
                  <a:gd name="connsiteY13" fmla="*/ 43491 h 56670"/>
                  <a:gd name="connsiteX14" fmla="*/ 23363 w 45766"/>
                  <a:gd name="connsiteY14" fmla="*/ 56671 h 56670"/>
                  <a:gd name="connsiteX15" fmla="*/ 29952 w 45766"/>
                  <a:gd name="connsiteY15" fmla="*/ 40855 h 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66" h="56670">
                    <a:moveTo>
                      <a:pt x="29952" y="40855"/>
                    </a:moveTo>
                    <a:cubicBezTo>
                      <a:pt x="29952" y="40855"/>
                      <a:pt x="25998" y="40855"/>
                      <a:pt x="25998" y="40855"/>
                    </a:cubicBezTo>
                    <a:cubicBezTo>
                      <a:pt x="24680" y="40855"/>
                      <a:pt x="24680" y="40855"/>
                      <a:pt x="23363" y="40855"/>
                    </a:cubicBezTo>
                    <a:cubicBezTo>
                      <a:pt x="22044" y="40855"/>
                      <a:pt x="19408" y="43491"/>
                      <a:pt x="18091" y="44809"/>
                    </a:cubicBezTo>
                    <a:cubicBezTo>
                      <a:pt x="15455" y="47445"/>
                      <a:pt x="11501" y="50081"/>
                      <a:pt x="8865" y="50081"/>
                    </a:cubicBezTo>
                    <a:cubicBezTo>
                      <a:pt x="6229" y="50081"/>
                      <a:pt x="3594" y="48763"/>
                      <a:pt x="958" y="42173"/>
                    </a:cubicBezTo>
                    <a:cubicBezTo>
                      <a:pt x="-2996" y="30312"/>
                      <a:pt x="6229" y="25040"/>
                      <a:pt x="11501" y="21087"/>
                    </a:cubicBezTo>
                    <a:cubicBezTo>
                      <a:pt x="12819" y="19769"/>
                      <a:pt x="15455" y="18451"/>
                      <a:pt x="16773" y="17133"/>
                    </a:cubicBezTo>
                    <a:cubicBezTo>
                      <a:pt x="20727" y="14497"/>
                      <a:pt x="27316" y="7908"/>
                      <a:pt x="33906" y="7908"/>
                    </a:cubicBezTo>
                    <a:cubicBezTo>
                      <a:pt x="36542" y="7908"/>
                      <a:pt x="39177" y="9226"/>
                      <a:pt x="41813" y="11861"/>
                    </a:cubicBezTo>
                    <a:lnTo>
                      <a:pt x="45767" y="0"/>
                    </a:lnTo>
                    <a:lnTo>
                      <a:pt x="44449" y="22405"/>
                    </a:lnTo>
                    <a:cubicBezTo>
                      <a:pt x="44449" y="23723"/>
                      <a:pt x="44449" y="26358"/>
                      <a:pt x="43131" y="28994"/>
                    </a:cubicBezTo>
                    <a:cubicBezTo>
                      <a:pt x="43131" y="35584"/>
                      <a:pt x="39177" y="39537"/>
                      <a:pt x="35223" y="43491"/>
                    </a:cubicBezTo>
                    <a:lnTo>
                      <a:pt x="23363" y="56671"/>
                    </a:lnTo>
                    <a:lnTo>
                      <a:pt x="29952" y="40855"/>
                    </a:lnTo>
                    <a:close/>
                  </a:path>
                </a:pathLst>
              </a:custGeom>
              <a:grpFill/>
              <a:ln w="6350" cap="flat">
                <a:solidFill>
                  <a:srgbClr val="94C33D"/>
                </a:solid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7E70B378-BE17-0C97-95B8-919250DE85AA}"/>
                  </a:ext>
                </a:extLst>
              </p:cNvPr>
              <p:cNvSpPr/>
              <p:nvPr/>
            </p:nvSpPr>
            <p:spPr>
              <a:xfrm>
                <a:off x="7057364" y="3946986"/>
                <a:ext cx="56219" cy="108068"/>
              </a:xfrm>
              <a:custGeom>
                <a:avLst/>
                <a:gdLst>
                  <a:gd name="connsiteX0" fmla="*/ 14047 w 56219"/>
                  <a:gd name="connsiteY0" fmla="*/ 108069 h 108068"/>
                  <a:gd name="connsiteX1" fmla="*/ 25908 w 56219"/>
                  <a:gd name="connsiteY1" fmla="*/ 77757 h 108068"/>
                  <a:gd name="connsiteX2" fmla="*/ 24590 w 56219"/>
                  <a:gd name="connsiteY2" fmla="*/ 79075 h 108068"/>
                  <a:gd name="connsiteX3" fmla="*/ 12728 w 56219"/>
                  <a:gd name="connsiteY3" fmla="*/ 84346 h 108068"/>
                  <a:gd name="connsiteX4" fmla="*/ 868 w 56219"/>
                  <a:gd name="connsiteY4" fmla="*/ 73803 h 108068"/>
                  <a:gd name="connsiteX5" fmla="*/ 12728 w 56219"/>
                  <a:gd name="connsiteY5" fmla="*/ 47445 h 108068"/>
                  <a:gd name="connsiteX6" fmla="*/ 18000 w 56219"/>
                  <a:gd name="connsiteY6" fmla="*/ 43491 h 108068"/>
                  <a:gd name="connsiteX7" fmla="*/ 37769 w 56219"/>
                  <a:gd name="connsiteY7" fmla="*/ 32948 h 108068"/>
                  <a:gd name="connsiteX8" fmla="*/ 43040 w 56219"/>
                  <a:gd name="connsiteY8" fmla="*/ 34266 h 108068"/>
                  <a:gd name="connsiteX9" fmla="*/ 56219 w 56219"/>
                  <a:gd name="connsiteY9" fmla="*/ 0 h 108068"/>
                  <a:gd name="connsiteX10" fmla="*/ 53584 w 56219"/>
                  <a:gd name="connsiteY10" fmla="*/ 52717 h 108068"/>
                  <a:gd name="connsiteX11" fmla="*/ 52266 w 56219"/>
                  <a:gd name="connsiteY11" fmla="*/ 59306 h 108068"/>
                  <a:gd name="connsiteX12" fmla="*/ 44359 w 56219"/>
                  <a:gd name="connsiteY12" fmla="*/ 76439 h 108068"/>
                  <a:gd name="connsiteX13" fmla="*/ 14047 w 56219"/>
                  <a:gd name="connsiteY13" fmla="*/ 108069 h 108068"/>
                  <a:gd name="connsiteX14" fmla="*/ 37769 w 56219"/>
                  <a:gd name="connsiteY14" fmla="*/ 43491 h 108068"/>
                  <a:gd name="connsiteX15" fmla="*/ 24590 w 56219"/>
                  <a:gd name="connsiteY15" fmla="*/ 51399 h 108068"/>
                  <a:gd name="connsiteX16" fmla="*/ 19318 w 56219"/>
                  <a:gd name="connsiteY16" fmla="*/ 55352 h 108068"/>
                  <a:gd name="connsiteX17" fmla="*/ 10092 w 56219"/>
                  <a:gd name="connsiteY17" fmla="*/ 71167 h 108068"/>
                  <a:gd name="connsiteX18" fmla="*/ 19318 w 56219"/>
                  <a:gd name="connsiteY18" fmla="*/ 71167 h 108068"/>
                  <a:gd name="connsiteX19" fmla="*/ 27226 w 56219"/>
                  <a:gd name="connsiteY19" fmla="*/ 67214 h 108068"/>
                  <a:gd name="connsiteX20" fmla="*/ 31180 w 56219"/>
                  <a:gd name="connsiteY20" fmla="*/ 67214 h 108068"/>
                  <a:gd name="connsiteX21" fmla="*/ 40405 w 56219"/>
                  <a:gd name="connsiteY21" fmla="*/ 67214 h 108068"/>
                  <a:gd name="connsiteX22" fmla="*/ 43040 w 56219"/>
                  <a:gd name="connsiteY22" fmla="*/ 59306 h 108068"/>
                  <a:gd name="connsiteX23" fmla="*/ 43040 w 56219"/>
                  <a:gd name="connsiteY23" fmla="*/ 57988 h 108068"/>
                  <a:gd name="connsiteX24" fmla="*/ 43040 w 56219"/>
                  <a:gd name="connsiteY24" fmla="*/ 52717 h 108068"/>
                  <a:gd name="connsiteX25" fmla="*/ 43040 w 56219"/>
                  <a:gd name="connsiteY25" fmla="*/ 48763 h 108068"/>
                  <a:gd name="connsiteX26" fmla="*/ 40405 w 56219"/>
                  <a:gd name="connsiteY26" fmla="*/ 46127 h 108068"/>
                  <a:gd name="connsiteX27" fmla="*/ 37769 w 56219"/>
                  <a:gd name="connsiteY27" fmla="*/ 43491 h 1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19" h="108068">
                    <a:moveTo>
                      <a:pt x="14047" y="108069"/>
                    </a:moveTo>
                    <a:lnTo>
                      <a:pt x="25908" y="77757"/>
                    </a:lnTo>
                    <a:cubicBezTo>
                      <a:pt x="25908" y="77757"/>
                      <a:pt x="24590" y="79075"/>
                      <a:pt x="24590" y="79075"/>
                    </a:cubicBezTo>
                    <a:cubicBezTo>
                      <a:pt x="20636" y="81710"/>
                      <a:pt x="16682" y="84346"/>
                      <a:pt x="12728" y="84346"/>
                    </a:cubicBezTo>
                    <a:cubicBezTo>
                      <a:pt x="10092" y="84346"/>
                      <a:pt x="3503" y="83028"/>
                      <a:pt x="868" y="73803"/>
                    </a:cubicBezTo>
                    <a:cubicBezTo>
                      <a:pt x="-3087" y="59306"/>
                      <a:pt x="7457" y="51399"/>
                      <a:pt x="12728" y="47445"/>
                    </a:cubicBezTo>
                    <a:cubicBezTo>
                      <a:pt x="14047" y="46127"/>
                      <a:pt x="16682" y="44809"/>
                      <a:pt x="18000" y="43491"/>
                    </a:cubicBezTo>
                    <a:cubicBezTo>
                      <a:pt x="23272" y="38219"/>
                      <a:pt x="31180" y="32948"/>
                      <a:pt x="37769" y="32948"/>
                    </a:cubicBezTo>
                    <a:cubicBezTo>
                      <a:pt x="39087" y="32948"/>
                      <a:pt x="41723" y="32948"/>
                      <a:pt x="43040" y="34266"/>
                    </a:cubicBezTo>
                    <a:lnTo>
                      <a:pt x="56219" y="0"/>
                    </a:lnTo>
                    <a:lnTo>
                      <a:pt x="53584" y="52717"/>
                    </a:lnTo>
                    <a:cubicBezTo>
                      <a:pt x="53584" y="54035"/>
                      <a:pt x="53584" y="56670"/>
                      <a:pt x="52266" y="59306"/>
                    </a:cubicBezTo>
                    <a:cubicBezTo>
                      <a:pt x="52266" y="67214"/>
                      <a:pt x="46995" y="72485"/>
                      <a:pt x="44359" y="76439"/>
                    </a:cubicBezTo>
                    <a:lnTo>
                      <a:pt x="14047" y="108069"/>
                    </a:lnTo>
                    <a:close/>
                    <a:moveTo>
                      <a:pt x="37769" y="43491"/>
                    </a:moveTo>
                    <a:cubicBezTo>
                      <a:pt x="33816" y="43491"/>
                      <a:pt x="29861" y="46127"/>
                      <a:pt x="24590" y="51399"/>
                    </a:cubicBezTo>
                    <a:cubicBezTo>
                      <a:pt x="23272" y="52717"/>
                      <a:pt x="20636" y="54035"/>
                      <a:pt x="19318" y="55352"/>
                    </a:cubicBezTo>
                    <a:cubicBezTo>
                      <a:pt x="12728" y="60624"/>
                      <a:pt x="8775" y="63260"/>
                      <a:pt x="10092" y="71167"/>
                    </a:cubicBezTo>
                    <a:cubicBezTo>
                      <a:pt x="11411" y="77757"/>
                      <a:pt x="15364" y="73803"/>
                      <a:pt x="19318" y="71167"/>
                    </a:cubicBezTo>
                    <a:cubicBezTo>
                      <a:pt x="21954" y="68531"/>
                      <a:pt x="24590" y="67214"/>
                      <a:pt x="27226" y="67214"/>
                    </a:cubicBezTo>
                    <a:cubicBezTo>
                      <a:pt x="28544" y="67214"/>
                      <a:pt x="29861" y="67214"/>
                      <a:pt x="31180" y="67214"/>
                    </a:cubicBezTo>
                    <a:lnTo>
                      <a:pt x="40405" y="67214"/>
                    </a:lnTo>
                    <a:cubicBezTo>
                      <a:pt x="41723" y="64578"/>
                      <a:pt x="43040" y="63260"/>
                      <a:pt x="43040" y="59306"/>
                    </a:cubicBezTo>
                    <a:lnTo>
                      <a:pt x="43040" y="57988"/>
                    </a:lnTo>
                    <a:cubicBezTo>
                      <a:pt x="43040" y="56670"/>
                      <a:pt x="43040" y="54035"/>
                      <a:pt x="43040" y="52717"/>
                    </a:cubicBezTo>
                    <a:lnTo>
                      <a:pt x="43040" y="48763"/>
                    </a:lnTo>
                    <a:lnTo>
                      <a:pt x="40405" y="46127"/>
                    </a:lnTo>
                    <a:cubicBezTo>
                      <a:pt x="40405" y="43491"/>
                      <a:pt x="39087" y="43491"/>
                      <a:pt x="37769" y="43491"/>
                    </a:cubicBezTo>
                    <a:close/>
                  </a:path>
                </a:pathLst>
              </a:custGeom>
              <a:grpFill/>
              <a:ln w="6350" cap="flat">
                <a:solidFill>
                  <a:srgbClr val="94C33D"/>
                </a:solidFill>
                <a:prstDash val="solid"/>
                <a:miter/>
              </a:ln>
            </p:spPr>
            <p:txBody>
              <a:bodyPr rtlCol="0" anchor="ctr"/>
              <a:lstStyle/>
              <a:p>
                <a:endParaRPr lang="en-US"/>
              </a:p>
            </p:txBody>
          </p:sp>
        </p:grpSp>
        <p:grpSp>
          <p:nvGrpSpPr>
            <p:cNvPr id="246" name="Graphic 5">
              <a:extLst>
                <a:ext uri="{FF2B5EF4-FFF2-40B4-BE49-F238E27FC236}">
                  <a16:creationId xmlns:a16="http://schemas.microsoft.com/office/drawing/2014/main" id="{9554543B-63A2-9709-75FA-FF6BC2615BF5}"/>
                </a:ext>
              </a:extLst>
            </p:cNvPr>
            <p:cNvGrpSpPr/>
            <p:nvPr/>
          </p:nvGrpSpPr>
          <p:grpSpPr>
            <a:xfrm>
              <a:off x="7118802" y="3940396"/>
              <a:ext cx="45328" cy="50080"/>
              <a:chOff x="7118802" y="3940396"/>
              <a:chExt cx="45328" cy="50080"/>
            </a:xfrm>
            <a:grpFill/>
          </p:grpSpPr>
          <p:sp>
            <p:nvSpPr>
              <p:cNvPr id="247" name="Freeform 246">
                <a:extLst>
                  <a:ext uri="{FF2B5EF4-FFF2-40B4-BE49-F238E27FC236}">
                    <a16:creationId xmlns:a16="http://schemas.microsoft.com/office/drawing/2014/main" id="{B379669C-70A6-10AA-8664-E97AB6ACB809}"/>
                  </a:ext>
                </a:extLst>
              </p:cNvPr>
              <p:cNvSpPr/>
              <p:nvPr/>
            </p:nvSpPr>
            <p:spPr>
              <a:xfrm>
                <a:off x="7124008" y="3944350"/>
                <a:ext cx="33690" cy="40855"/>
              </a:xfrm>
              <a:custGeom>
                <a:avLst/>
                <a:gdLst>
                  <a:gd name="connsiteX0" fmla="*/ 15933 w 33690"/>
                  <a:gd name="connsiteY0" fmla="*/ 40855 h 40855"/>
                  <a:gd name="connsiteX1" fmla="*/ 1437 w 33690"/>
                  <a:gd name="connsiteY1" fmla="*/ 27676 h 40855"/>
                  <a:gd name="connsiteX2" fmla="*/ 2754 w 33690"/>
                  <a:gd name="connsiteY2" fmla="*/ 7908 h 40855"/>
                  <a:gd name="connsiteX3" fmla="*/ 13298 w 33690"/>
                  <a:gd name="connsiteY3" fmla="*/ 0 h 40855"/>
                  <a:gd name="connsiteX4" fmla="*/ 17252 w 33690"/>
                  <a:gd name="connsiteY4" fmla="*/ 0 h 40855"/>
                  <a:gd name="connsiteX5" fmla="*/ 31749 w 33690"/>
                  <a:gd name="connsiteY5" fmla="*/ 13179 h 40855"/>
                  <a:gd name="connsiteX6" fmla="*/ 26477 w 33690"/>
                  <a:gd name="connsiteY6" fmla="*/ 38219 h 40855"/>
                  <a:gd name="connsiteX7" fmla="*/ 15933 w 33690"/>
                  <a:gd name="connsiteY7" fmla="*/ 40855 h 4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90" h="40855">
                    <a:moveTo>
                      <a:pt x="15933" y="40855"/>
                    </a:moveTo>
                    <a:cubicBezTo>
                      <a:pt x="9344" y="40855"/>
                      <a:pt x="2754" y="35584"/>
                      <a:pt x="1437" y="27676"/>
                    </a:cubicBezTo>
                    <a:cubicBezTo>
                      <a:pt x="-1199" y="19769"/>
                      <a:pt x="119" y="13179"/>
                      <a:pt x="2754" y="7908"/>
                    </a:cubicBezTo>
                    <a:cubicBezTo>
                      <a:pt x="5390" y="3954"/>
                      <a:pt x="9344" y="1318"/>
                      <a:pt x="13298" y="0"/>
                    </a:cubicBezTo>
                    <a:cubicBezTo>
                      <a:pt x="14616" y="0"/>
                      <a:pt x="15933" y="0"/>
                      <a:pt x="17252" y="0"/>
                    </a:cubicBezTo>
                    <a:cubicBezTo>
                      <a:pt x="23841" y="0"/>
                      <a:pt x="29113" y="5272"/>
                      <a:pt x="31749" y="13179"/>
                    </a:cubicBezTo>
                    <a:cubicBezTo>
                      <a:pt x="34385" y="21087"/>
                      <a:pt x="35702" y="30312"/>
                      <a:pt x="26477" y="38219"/>
                    </a:cubicBezTo>
                    <a:cubicBezTo>
                      <a:pt x="22523" y="39537"/>
                      <a:pt x="19888" y="40855"/>
                      <a:pt x="15933" y="40855"/>
                    </a:cubicBezTo>
                    <a:close/>
                  </a:path>
                </a:pathLst>
              </a:custGeom>
              <a:grpFill/>
              <a:ln w="6350" cap="flat">
                <a:solidFill>
                  <a:srgbClr val="94C33D"/>
                </a:solid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C4A08FDC-DA54-7732-8AE3-609448ABD3EB}"/>
                  </a:ext>
                </a:extLst>
              </p:cNvPr>
              <p:cNvSpPr/>
              <p:nvPr/>
            </p:nvSpPr>
            <p:spPr>
              <a:xfrm>
                <a:off x="7118802" y="3940396"/>
                <a:ext cx="45328" cy="50080"/>
              </a:xfrm>
              <a:custGeom>
                <a:avLst/>
                <a:gdLst>
                  <a:gd name="connsiteX0" fmla="*/ 21140 w 45328"/>
                  <a:gd name="connsiteY0" fmla="*/ 50081 h 50080"/>
                  <a:gd name="connsiteX1" fmla="*/ 1371 w 45328"/>
                  <a:gd name="connsiteY1" fmla="*/ 34266 h 50080"/>
                  <a:gd name="connsiteX2" fmla="*/ 4007 w 45328"/>
                  <a:gd name="connsiteY2" fmla="*/ 10543 h 50080"/>
                  <a:gd name="connsiteX3" fmla="*/ 18504 w 45328"/>
                  <a:gd name="connsiteY3" fmla="*/ 0 h 50080"/>
                  <a:gd name="connsiteX4" fmla="*/ 23776 w 45328"/>
                  <a:gd name="connsiteY4" fmla="*/ 0 h 50080"/>
                  <a:gd name="connsiteX5" fmla="*/ 43544 w 45328"/>
                  <a:gd name="connsiteY5" fmla="*/ 15815 h 50080"/>
                  <a:gd name="connsiteX6" fmla="*/ 35637 w 45328"/>
                  <a:gd name="connsiteY6" fmla="*/ 46127 h 50080"/>
                  <a:gd name="connsiteX7" fmla="*/ 21140 w 45328"/>
                  <a:gd name="connsiteY7" fmla="*/ 50081 h 50080"/>
                  <a:gd name="connsiteX8" fmla="*/ 22458 w 45328"/>
                  <a:gd name="connsiteY8" fmla="*/ 7908 h 50080"/>
                  <a:gd name="connsiteX9" fmla="*/ 19822 w 45328"/>
                  <a:gd name="connsiteY9" fmla="*/ 7908 h 50080"/>
                  <a:gd name="connsiteX10" fmla="*/ 11915 w 45328"/>
                  <a:gd name="connsiteY10" fmla="*/ 14497 h 50080"/>
                  <a:gd name="connsiteX11" fmla="*/ 10596 w 45328"/>
                  <a:gd name="connsiteY11" fmla="*/ 31630 h 50080"/>
                  <a:gd name="connsiteX12" fmla="*/ 29048 w 45328"/>
                  <a:gd name="connsiteY12" fmla="*/ 38219 h 50080"/>
                  <a:gd name="connsiteX13" fmla="*/ 33001 w 45328"/>
                  <a:gd name="connsiteY13" fmla="*/ 18451 h 50080"/>
                  <a:gd name="connsiteX14" fmla="*/ 22458 w 45328"/>
                  <a:gd name="connsiteY14" fmla="*/ 7908 h 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8" h="50080">
                    <a:moveTo>
                      <a:pt x="21140" y="50081"/>
                    </a:moveTo>
                    <a:cubicBezTo>
                      <a:pt x="11915" y="50081"/>
                      <a:pt x="4007" y="43491"/>
                      <a:pt x="1371" y="34266"/>
                    </a:cubicBezTo>
                    <a:cubicBezTo>
                      <a:pt x="-1264" y="26358"/>
                      <a:pt x="53" y="17133"/>
                      <a:pt x="4007" y="10543"/>
                    </a:cubicBezTo>
                    <a:cubicBezTo>
                      <a:pt x="6643" y="5272"/>
                      <a:pt x="11915" y="1318"/>
                      <a:pt x="18504" y="0"/>
                    </a:cubicBezTo>
                    <a:cubicBezTo>
                      <a:pt x="19822" y="0"/>
                      <a:pt x="22458" y="0"/>
                      <a:pt x="23776" y="0"/>
                    </a:cubicBezTo>
                    <a:cubicBezTo>
                      <a:pt x="33001" y="0"/>
                      <a:pt x="39591" y="6590"/>
                      <a:pt x="43544" y="15815"/>
                    </a:cubicBezTo>
                    <a:cubicBezTo>
                      <a:pt x="46180" y="25040"/>
                      <a:pt x="47498" y="35583"/>
                      <a:pt x="35637" y="46127"/>
                    </a:cubicBezTo>
                    <a:cubicBezTo>
                      <a:pt x="30365" y="47445"/>
                      <a:pt x="25094" y="50081"/>
                      <a:pt x="21140" y="50081"/>
                    </a:cubicBezTo>
                    <a:close/>
                    <a:moveTo>
                      <a:pt x="22458" y="7908"/>
                    </a:moveTo>
                    <a:cubicBezTo>
                      <a:pt x="21140" y="7908"/>
                      <a:pt x="21140" y="7908"/>
                      <a:pt x="19822" y="7908"/>
                    </a:cubicBezTo>
                    <a:cubicBezTo>
                      <a:pt x="15868" y="9225"/>
                      <a:pt x="13232" y="10543"/>
                      <a:pt x="11915" y="14497"/>
                    </a:cubicBezTo>
                    <a:cubicBezTo>
                      <a:pt x="9279" y="18451"/>
                      <a:pt x="9279" y="25040"/>
                      <a:pt x="10596" y="31630"/>
                    </a:cubicBezTo>
                    <a:cubicBezTo>
                      <a:pt x="13232" y="40855"/>
                      <a:pt x="22458" y="43491"/>
                      <a:pt x="29048" y="38219"/>
                    </a:cubicBezTo>
                    <a:cubicBezTo>
                      <a:pt x="35637" y="31630"/>
                      <a:pt x="35637" y="26358"/>
                      <a:pt x="33001" y="18451"/>
                    </a:cubicBezTo>
                    <a:cubicBezTo>
                      <a:pt x="31684" y="11861"/>
                      <a:pt x="27729" y="7908"/>
                      <a:pt x="22458" y="7908"/>
                    </a:cubicBezTo>
                    <a:close/>
                  </a:path>
                </a:pathLst>
              </a:custGeom>
              <a:grpFill/>
              <a:ln w="6350" cap="flat">
                <a:solidFill>
                  <a:srgbClr val="94C33D"/>
                </a:solidFill>
                <a:prstDash val="solid"/>
                <a:miter/>
              </a:ln>
            </p:spPr>
            <p:txBody>
              <a:bodyPr rtlCol="0" anchor="ctr"/>
              <a:lstStyle/>
              <a:p>
                <a:endParaRPr lang="en-US"/>
              </a:p>
            </p:txBody>
          </p:sp>
        </p:grpSp>
        <p:grpSp>
          <p:nvGrpSpPr>
            <p:cNvPr id="249" name="Graphic 5">
              <a:extLst>
                <a:ext uri="{FF2B5EF4-FFF2-40B4-BE49-F238E27FC236}">
                  <a16:creationId xmlns:a16="http://schemas.microsoft.com/office/drawing/2014/main" id="{ACFA9092-8C95-19FC-4D76-013A4ABED18A}"/>
                </a:ext>
              </a:extLst>
            </p:cNvPr>
            <p:cNvGrpSpPr/>
            <p:nvPr/>
          </p:nvGrpSpPr>
          <p:grpSpPr>
            <a:xfrm>
              <a:off x="6180501" y="4124904"/>
              <a:ext cx="1240418" cy="2125794"/>
              <a:chOff x="6180501" y="4124904"/>
              <a:chExt cx="1240418" cy="2125794"/>
            </a:xfrm>
            <a:grpFill/>
          </p:grpSpPr>
          <p:sp>
            <p:nvSpPr>
              <p:cNvPr id="250" name="Freeform 249">
                <a:extLst>
                  <a:ext uri="{FF2B5EF4-FFF2-40B4-BE49-F238E27FC236}">
                    <a16:creationId xmlns:a16="http://schemas.microsoft.com/office/drawing/2014/main" id="{96790E90-2828-0F94-2332-78BF88FAE5B2}"/>
                  </a:ext>
                </a:extLst>
              </p:cNvPr>
              <p:cNvSpPr/>
              <p:nvPr/>
            </p:nvSpPr>
            <p:spPr>
              <a:xfrm>
                <a:off x="6183137" y="4130176"/>
                <a:ext cx="1237782" cy="2116568"/>
              </a:xfrm>
              <a:custGeom>
                <a:avLst/>
                <a:gdLst>
                  <a:gd name="connsiteX0" fmla="*/ 90936 w 1237782"/>
                  <a:gd name="connsiteY0" fmla="*/ 2116569 h 2116568"/>
                  <a:gd name="connsiteX1" fmla="*/ 73803 w 1237782"/>
                  <a:gd name="connsiteY1" fmla="*/ 2112615 h 2116568"/>
                  <a:gd name="connsiteX2" fmla="*/ 59306 w 1237782"/>
                  <a:gd name="connsiteY2" fmla="*/ 2113934 h 2116568"/>
                  <a:gd name="connsiteX3" fmla="*/ 42173 w 1237782"/>
                  <a:gd name="connsiteY3" fmla="*/ 2108662 h 2116568"/>
                  <a:gd name="connsiteX4" fmla="*/ 43491 w 1237782"/>
                  <a:gd name="connsiteY4" fmla="*/ 2099436 h 2116568"/>
                  <a:gd name="connsiteX5" fmla="*/ 51399 w 1237782"/>
                  <a:gd name="connsiteY5" fmla="*/ 2079668 h 2116568"/>
                  <a:gd name="connsiteX6" fmla="*/ 56670 w 1237782"/>
                  <a:gd name="connsiteY6" fmla="*/ 2069124 h 2116568"/>
                  <a:gd name="connsiteX7" fmla="*/ 59306 w 1237782"/>
                  <a:gd name="connsiteY7" fmla="*/ 2067807 h 2116568"/>
                  <a:gd name="connsiteX8" fmla="*/ 67213 w 1237782"/>
                  <a:gd name="connsiteY8" fmla="*/ 2029587 h 2116568"/>
                  <a:gd name="connsiteX9" fmla="*/ 43491 w 1237782"/>
                  <a:gd name="connsiteY9" fmla="*/ 1979506 h 2116568"/>
                  <a:gd name="connsiteX10" fmla="*/ 36901 w 1237782"/>
                  <a:gd name="connsiteY10" fmla="*/ 1962374 h 2116568"/>
                  <a:gd name="connsiteX11" fmla="*/ 40855 w 1237782"/>
                  <a:gd name="connsiteY11" fmla="*/ 1959738 h 2116568"/>
                  <a:gd name="connsiteX12" fmla="*/ 43491 w 1237782"/>
                  <a:gd name="connsiteY12" fmla="*/ 1959738 h 2116568"/>
                  <a:gd name="connsiteX13" fmla="*/ 51399 w 1237782"/>
                  <a:gd name="connsiteY13" fmla="*/ 1962374 h 2116568"/>
                  <a:gd name="connsiteX14" fmla="*/ 61942 w 1237782"/>
                  <a:gd name="connsiteY14" fmla="*/ 1966327 h 2116568"/>
                  <a:gd name="connsiteX15" fmla="*/ 63260 w 1237782"/>
                  <a:gd name="connsiteY15" fmla="*/ 1966327 h 2116568"/>
                  <a:gd name="connsiteX16" fmla="*/ 63260 w 1237782"/>
                  <a:gd name="connsiteY16" fmla="*/ 1954466 h 2116568"/>
                  <a:gd name="connsiteX17" fmla="*/ 65896 w 1237782"/>
                  <a:gd name="connsiteY17" fmla="*/ 1932061 h 2116568"/>
                  <a:gd name="connsiteX18" fmla="*/ 76439 w 1237782"/>
                  <a:gd name="connsiteY18" fmla="*/ 1926790 h 2116568"/>
                  <a:gd name="connsiteX19" fmla="*/ 68532 w 1237782"/>
                  <a:gd name="connsiteY19" fmla="*/ 1916247 h 2116568"/>
                  <a:gd name="connsiteX20" fmla="*/ 60624 w 1237782"/>
                  <a:gd name="connsiteY20" fmla="*/ 1903068 h 2116568"/>
                  <a:gd name="connsiteX21" fmla="*/ 59306 w 1237782"/>
                  <a:gd name="connsiteY21" fmla="*/ 1900432 h 2116568"/>
                  <a:gd name="connsiteX22" fmla="*/ 42173 w 1237782"/>
                  <a:gd name="connsiteY22" fmla="*/ 1834536 h 2116568"/>
                  <a:gd name="connsiteX23" fmla="*/ 39537 w 1237782"/>
                  <a:gd name="connsiteY23" fmla="*/ 1801588 h 2116568"/>
                  <a:gd name="connsiteX24" fmla="*/ 36901 w 1237782"/>
                  <a:gd name="connsiteY24" fmla="*/ 1804224 h 2116568"/>
                  <a:gd name="connsiteX25" fmla="*/ 28994 w 1237782"/>
                  <a:gd name="connsiteY25" fmla="*/ 1808178 h 2116568"/>
                  <a:gd name="connsiteX26" fmla="*/ 19769 w 1237782"/>
                  <a:gd name="connsiteY26" fmla="*/ 1802906 h 2116568"/>
                  <a:gd name="connsiteX27" fmla="*/ 18451 w 1237782"/>
                  <a:gd name="connsiteY27" fmla="*/ 1767322 h 2116568"/>
                  <a:gd name="connsiteX28" fmla="*/ 32948 w 1237782"/>
                  <a:gd name="connsiteY28" fmla="*/ 1701426 h 2116568"/>
                  <a:gd name="connsiteX29" fmla="*/ 38220 w 1237782"/>
                  <a:gd name="connsiteY29" fmla="*/ 1671114 h 2116568"/>
                  <a:gd name="connsiteX30" fmla="*/ 40855 w 1237782"/>
                  <a:gd name="connsiteY30" fmla="*/ 1657935 h 2116568"/>
                  <a:gd name="connsiteX31" fmla="*/ 40855 w 1237782"/>
                  <a:gd name="connsiteY31" fmla="*/ 1657935 h 2116568"/>
                  <a:gd name="connsiteX32" fmla="*/ 27676 w 1237782"/>
                  <a:gd name="connsiteY32" fmla="*/ 1663207 h 2116568"/>
                  <a:gd name="connsiteX33" fmla="*/ 21086 w 1237782"/>
                  <a:gd name="connsiteY33" fmla="*/ 1660571 h 2116568"/>
                  <a:gd name="connsiteX34" fmla="*/ 19769 w 1237782"/>
                  <a:gd name="connsiteY34" fmla="*/ 1652664 h 2116568"/>
                  <a:gd name="connsiteX35" fmla="*/ 21086 w 1237782"/>
                  <a:gd name="connsiteY35" fmla="*/ 1648710 h 2116568"/>
                  <a:gd name="connsiteX36" fmla="*/ 17133 w 1237782"/>
                  <a:gd name="connsiteY36" fmla="*/ 1651346 h 2116568"/>
                  <a:gd name="connsiteX37" fmla="*/ 7907 w 1237782"/>
                  <a:gd name="connsiteY37" fmla="*/ 1655299 h 2116568"/>
                  <a:gd name="connsiteX38" fmla="*/ 2636 w 1237782"/>
                  <a:gd name="connsiteY38" fmla="*/ 1652664 h 2116568"/>
                  <a:gd name="connsiteX39" fmla="*/ 0 w 1237782"/>
                  <a:gd name="connsiteY39" fmla="*/ 1639485 h 2116568"/>
                  <a:gd name="connsiteX40" fmla="*/ 1318 w 1237782"/>
                  <a:gd name="connsiteY40" fmla="*/ 1627623 h 2116568"/>
                  <a:gd name="connsiteX41" fmla="*/ 1318 w 1237782"/>
                  <a:gd name="connsiteY41" fmla="*/ 1597311 h 2116568"/>
                  <a:gd name="connsiteX42" fmla="*/ 7907 w 1237782"/>
                  <a:gd name="connsiteY42" fmla="*/ 1570953 h 2116568"/>
                  <a:gd name="connsiteX43" fmla="*/ 11862 w 1237782"/>
                  <a:gd name="connsiteY43" fmla="*/ 1564364 h 2116568"/>
                  <a:gd name="connsiteX44" fmla="*/ 11862 w 1237782"/>
                  <a:gd name="connsiteY44" fmla="*/ 1561728 h 2116568"/>
                  <a:gd name="connsiteX45" fmla="*/ 14497 w 1237782"/>
                  <a:gd name="connsiteY45" fmla="*/ 1561728 h 2116568"/>
                  <a:gd name="connsiteX46" fmla="*/ 19769 w 1237782"/>
                  <a:gd name="connsiteY46" fmla="*/ 1561728 h 2116568"/>
                  <a:gd name="connsiteX47" fmla="*/ 23722 w 1237782"/>
                  <a:gd name="connsiteY47" fmla="*/ 1561728 h 2116568"/>
                  <a:gd name="connsiteX48" fmla="*/ 26358 w 1237782"/>
                  <a:gd name="connsiteY48" fmla="*/ 1561728 h 2116568"/>
                  <a:gd name="connsiteX49" fmla="*/ 26358 w 1237782"/>
                  <a:gd name="connsiteY49" fmla="*/ 1565681 h 2116568"/>
                  <a:gd name="connsiteX50" fmla="*/ 30312 w 1237782"/>
                  <a:gd name="connsiteY50" fmla="*/ 1582814 h 2116568"/>
                  <a:gd name="connsiteX51" fmla="*/ 31630 w 1237782"/>
                  <a:gd name="connsiteY51" fmla="*/ 1585450 h 2116568"/>
                  <a:gd name="connsiteX52" fmla="*/ 35584 w 1237782"/>
                  <a:gd name="connsiteY52" fmla="*/ 1577543 h 2116568"/>
                  <a:gd name="connsiteX53" fmla="*/ 39537 w 1237782"/>
                  <a:gd name="connsiteY53" fmla="*/ 1547231 h 2116568"/>
                  <a:gd name="connsiteX54" fmla="*/ 40855 w 1237782"/>
                  <a:gd name="connsiteY54" fmla="*/ 1535369 h 2116568"/>
                  <a:gd name="connsiteX55" fmla="*/ 40855 w 1237782"/>
                  <a:gd name="connsiteY55" fmla="*/ 1527462 h 2116568"/>
                  <a:gd name="connsiteX56" fmla="*/ 42173 w 1237782"/>
                  <a:gd name="connsiteY56" fmla="*/ 1511647 h 2116568"/>
                  <a:gd name="connsiteX57" fmla="*/ 43491 w 1237782"/>
                  <a:gd name="connsiteY57" fmla="*/ 1505058 h 2116568"/>
                  <a:gd name="connsiteX58" fmla="*/ 47445 w 1237782"/>
                  <a:gd name="connsiteY58" fmla="*/ 1487925 h 2116568"/>
                  <a:gd name="connsiteX59" fmla="*/ 57989 w 1237782"/>
                  <a:gd name="connsiteY59" fmla="*/ 1466838 h 2116568"/>
                  <a:gd name="connsiteX60" fmla="*/ 64578 w 1237782"/>
                  <a:gd name="connsiteY60" fmla="*/ 1456295 h 2116568"/>
                  <a:gd name="connsiteX61" fmla="*/ 69849 w 1237782"/>
                  <a:gd name="connsiteY61" fmla="*/ 1447069 h 2116568"/>
                  <a:gd name="connsiteX62" fmla="*/ 76439 w 1237782"/>
                  <a:gd name="connsiteY62" fmla="*/ 1441798 h 2116568"/>
                  <a:gd name="connsiteX63" fmla="*/ 81711 w 1237782"/>
                  <a:gd name="connsiteY63" fmla="*/ 1437843 h 2116568"/>
                  <a:gd name="connsiteX64" fmla="*/ 81711 w 1237782"/>
                  <a:gd name="connsiteY64" fmla="*/ 1437843 h 2116568"/>
                  <a:gd name="connsiteX65" fmla="*/ 80392 w 1237782"/>
                  <a:gd name="connsiteY65" fmla="*/ 1436526 h 2116568"/>
                  <a:gd name="connsiteX66" fmla="*/ 79075 w 1237782"/>
                  <a:gd name="connsiteY66" fmla="*/ 1435208 h 2116568"/>
                  <a:gd name="connsiteX67" fmla="*/ 75121 w 1237782"/>
                  <a:gd name="connsiteY67" fmla="*/ 1427300 h 2116568"/>
                  <a:gd name="connsiteX68" fmla="*/ 84347 w 1237782"/>
                  <a:gd name="connsiteY68" fmla="*/ 1416757 h 2116568"/>
                  <a:gd name="connsiteX69" fmla="*/ 86982 w 1237782"/>
                  <a:gd name="connsiteY69" fmla="*/ 1415440 h 2116568"/>
                  <a:gd name="connsiteX70" fmla="*/ 89618 w 1237782"/>
                  <a:gd name="connsiteY70" fmla="*/ 1412804 h 2116568"/>
                  <a:gd name="connsiteX71" fmla="*/ 100161 w 1237782"/>
                  <a:gd name="connsiteY71" fmla="*/ 1403578 h 2116568"/>
                  <a:gd name="connsiteX72" fmla="*/ 106751 w 1237782"/>
                  <a:gd name="connsiteY72" fmla="*/ 1398306 h 2116568"/>
                  <a:gd name="connsiteX73" fmla="*/ 125202 w 1237782"/>
                  <a:gd name="connsiteY73" fmla="*/ 1377220 h 2116568"/>
                  <a:gd name="connsiteX74" fmla="*/ 127838 w 1237782"/>
                  <a:gd name="connsiteY74" fmla="*/ 1367994 h 2116568"/>
                  <a:gd name="connsiteX75" fmla="*/ 130474 w 1237782"/>
                  <a:gd name="connsiteY75" fmla="*/ 1357451 h 2116568"/>
                  <a:gd name="connsiteX76" fmla="*/ 141017 w 1237782"/>
                  <a:gd name="connsiteY76" fmla="*/ 1339000 h 2116568"/>
                  <a:gd name="connsiteX77" fmla="*/ 143653 w 1237782"/>
                  <a:gd name="connsiteY77" fmla="*/ 1335046 h 2116568"/>
                  <a:gd name="connsiteX78" fmla="*/ 151560 w 1237782"/>
                  <a:gd name="connsiteY78" fmla="*/ 1312642 h 2116568"/>
                  <a:gd name="connsiteX79" fmla="*/ 150242 w 1237782"/>
                  <a:gd name="connsiteY79" fmla="*/ 1304735 h 2116568"/>
                  <a:gd name="connsiteX80" fmla="*/ 148924 w 1237782"/>
                  <a:gd name="connsiteY80" fmla="*/ 1294191 h 2116568"/>
                  <a:gd name="connsiteX81" fmla="*/ 148924 w 1237782"/>
                  <a:gd name="connsiteY81" fmla="*/ 1269151 h 2116568"/>
                  <a:gd name="connsiteX82" fmla="*/ 148924 w 1237782"/>
                  <a:gd name="connsiteY82" fmla="*/ 1249382 h 2116568"/>
                  <a:gd name="connsiteX83" fmla="*/ 154196 w 1237782"/>
                  <a:gd name="connsiteY83" fmla="*/ 1232249 h 2116568"/>
                  <a:gd name="connsiteX84" fmla="*/ 171329 w 1237782"/>
                  <a:gd name="connsiteY84" fmla="*/ 1225660 h 2116568"/>
                  <a:gd name="connsiteX85" fmla="*/ 185826 w 1237782"/>
                  <a:gd name="connsiteY85" fmla="*/ 1220388 h 2116568"/>
                  <a:gd name="connsiteX86" fmla="*/ 193733 w 1237782"/>
                  <a:gd name="connsiteY86" fmla="*/ 1205891 h 2116568"/>
                  <a:gd name="connsiteX87" fmla="*/ 193733 w 1237782"/>
                  <a:gd name="connsiteY87" fmla="*/ 1204573 h 2116568"/>
                  <a:gd name="connsiteX88" fmla="*/ 197687 w 1237782"/>
                  <a:gd name="connsiteY88" fmla="*/ 1194029 h 2116568"/>
                  <a:gd name="connsiteX89" fmla="*/ 201641 w 1237782"/>
                  <a:gd name="connsiteY89" fmla="*/ 1183486 h 2116568"/>
                  <a:gd name="connsiteX90" fmla="*/ 191097 w 1237782"/>
                  <a:gd name="connsiteY90" fmla="*/ 1159764 h 2116568"/>
                  <a:gd name="connsiteX91" fmla="*/ 185826 w 1237782"/>
                  <a:gd name="connsiteY91" fmla="*/ 1154492 h 2116568"/>
                  <a:gd name="connsiteX92" fmla="*/ 184508 w 1237782"/>
                  <a:gd name="connsiteY92" fmla="*/ 1151856 h 2116568"/>
                  <a:gd name="connsiteX93" fmla="*/ 175282 w 1237782"/>
                  <a:gd name="connsiteY93" fmla="*/ 1138677 h 2116568"/>
                  <a:gd name="connsiteX94" fmla="*/ 172646 w 1237782"/>
                  <a:gd name="connsiteY94" fmla="*/ 1114955 h 2116568"/>
                  <a:gd name="connsiteX95" fmla="*/ 172646 w 1237782"/>
                  <a:gd name="connsiteY95" fmla="*/ 1109683 h 2116568"/>
                  <a:gd name="connsiteX96" fmla="*/ 173965 w 1237782"/>
                  <a:gd name="connsiteY96" fmla="*/ 1096504 h 2116568"/>
                  <a:gd name="connsiteX97" fmla="*/ 176601 w 1237782"/>
                  <a:gd name="connsiteY97" fmla="*/ 1074100 h 2116568"/>
                  <a:gd name="connsiteX98" fmla="*/ 177918 w 1237782"/>
                  <a:gd name="connsiteY98" fmla="*/ 1066192 h 2116568"/>
                  <a:gd name="connsiteX99" fmla="*/ 184508 w 1237782"/>
                  <a:gd name="connsiteY99" fmla="*/ 1035880 h 2116568"/>
                  <a:gd name="connsiteX100" fmla="*/ 189780 w 1237782"/>
                  <a:gd name="connsiteY100" fmla="*/ 1021383 h 2116568"/>
                  <a:gd name="connsiteX101" fmla="*/ 195051 w 1237782"/>
                  <a:gd name="connsiteY101" fmla="*/ 1004250 h 2116568"/>
                  <a:gd name="connsiteX102" fmla="*/ 196369 w 1237782"/>
                  <a:gd name="connsiteY102" fmla="*/ 979210 h 2116568"/>
                  <a:gd name="connsiteX103" fmla="*/ 201641 w 1237782"/>
                  <a:gd name="connsiteY103" fmla="*/ 939672 h 2116568"/>
                  <a:gd name="connsiteX104" fmla="*/ 206913 w 1237782"/>
                  <a:gd name="connsiteY104" fmla="*/ 919904 h 2116568"/>
                  <a:gd name="connsiteX105" fmla="*/ 206913 w 1237782"/>
                  <a:gd name="connsiteY105" fmla="*/ 909360 h 2116568"/>
                  <a:gd name="connsiteX106" fmla="*/ 206913 w 1237782"/>
                  <a:gd name="connsiteY106" fmla="*/ 896181 h 2116568"/>
                  <a:gd name="connsiteX107" fmla="*/ 216138 w 1237782"/>
                  <a:gd name="connsiteY107" fmla="*/ 877731 h 2116568"/>
                  <a:gd name="connsiteX108" fmla="*/ 226681 w 1237782"/>
                  <a:gd name="connsiteY108" fmla="*/ 861915 h 2116568"/>
                  <a:gd name="connsiteX109" fmla="*/ 233271 w 1237782"/>
                  <a:gd name="connsiteY109" fmla="*/ 842147 h 2116568"/>
                  <a:gd name="connsiteX110" fmla="*/ 242496 w 1237782"/>
                  <a:gd name="connsiteY110" fmla="*/ 817106 h 2116568"/>
                  <a:gd name="connsiteX111" fmla="*/ 263583 w 1237782"/>
                  <a:gd name="connsiteY111" fmla="*/ 788112 h 2116568"/>
                  <a:gd name="connsiteX112" fmla="*/ 270172 w 1237782"/>
                  <a:gd name="connsiteY112" fmla="*/ 782841 h 2116568"/>
                  <a:gd name="connsiteX113" fmla="*/ 276762 w 1237782"/>
                  <a:gd name="connsiteY113" fmla="*/ 777569 h 2116568"/>
                  <a:gd name="connsiteX114" fmla="*/ 292577 w 1237782"/>
                  <a:gd name="connsiteY114" fmla="*/ 767026 h 2116568"/>
                  <a:gd name="connsiteX115" fmla="*/ 299167 w 1237782"/>
                  <a:gd name="connsiteY115" fmla="*/ 765708 h 2116568"/>
                  <a:gd name="connsiteX116" fmla="*/ 301803 w 1237782"/>
                  <a:gd name="connsiteY116" fmla="*/ 765708 h 2116568"/>
                  <a:gd name="connsiteX117" fmla="*/ 305756 w 1237782"/>
                  <a:gd name="connsiteY117" fmla="*/ 764390 h 2116568"/>
                  <a:gd name="connsiteX118" fmla="*/ 311027 w 1237782"/>
                  <a:gd name="connsiteY118" fmla="*/ 761754 h 2116568"/>
                  <a:gd name="connsiteX119" fmla="*/ 313663 w 1237782"/>
                  <a:gd name="connsiteY119" fmla="*/ 761754 h 2116568"/>
                  <a:gd name="connsiteX120" fmla="*/ 318935 w 1237782"/>
                  <a:gd name="connsiteY120" fmla="*/ 763072 h 2116568"/>
                  <a:gd name="connsiteX121" fmla="*/ 321571 w 1237782"/>
                  <a:gd name="connsiteY121" fmla="*/ 763072 h 2116568"/>
                  <a:gd name="connsiteX122" fmla="*/ 325525 w 1237782"/>
                  <a:gd name="connsiteY122" fmla="*/ 763072 h 2116568"/>
                  <a:gd name="connsiteX123" fmla="*/ 330796 w 1237782"/>
                  <a:gd name="connsiteY123" fmla="*/ 763072 h 2116568"/>
                  <a:gd name="connsiteX124" fmla="*/ 342658 w 1237782"/>
                  <a:gd name="connsiteY124" fmla="*/ 765708 h 2116568"/>
                  <a:gd name="connsiteX125" fmla="*/ 353201 w 1237782"/>
                  <a:gd name="connsiteY125" fmla="*/ 767026 h 2116568"/>
                  <a:gd name="connsiteX126" fmla="*/ 362426 w 1237782"/>
                  <a:gd name="connsiteY126" fmla="*/ 767026 h 2116568"/>
                  <a:gd name="connsiteX127" fmla="*/ 371652 w 1237782"/>
                  <a:gd name="connsiteY127" fmla="*/ 767026 h 2116568"/>
                  <a:gd name="connsiteX128" fmla="*/ 378241 w 1237782"/>
                  <a:gd name="connsiteY128" fmla="*/ 767026 h 2116568"/>
                  <a:gd name="connsiteX129" fmla="*/ 386149 w 1237782"/>
                  <a:gd name="connsiteY129" fmla="*/ 768343 h 2116568"/>
                  <a:gd name="connsiteX130" fmla="*/ 396692 w 1237782"/>
                  <a:gd name="connsiteY130" fmla="*/ 767026 h 2116568"/>
                  <a:gd name="connsiteX131" fmla="*/ 400646 w 1237782"/>
                  <a:gd name="connsiteY131" fmla="*/ 764390 h 2116568"/>
                  <a:gd name="connsiteX132" fmla="*/ 403281 w 1237782"/>
                  <a:gd name="connsiteY132" fmla="*/ 761754 h 2116568"/>
                  <a:gd name="connsiteX133" fmla="*/ 407236 w 1237782"/>
                  <a:gd name="connsiteY133" fmla="*/ 759118 h 2116568"/>
                  <a:gd name="connsiteX134" fmla="*/ 411189 w 1237782"/>
                  <a:gd name="connsiteY134" fmla="*/ 756482 h 2116568"/>
                  <a:gd name="connsiteX135" fmla="*/ 412507 w 1237782"/>
                  <a:gd name="connsiteY135" fmla="*/ 739350 h 2116568"/>
                  <a:gd name="connsiteX136" fmla="*/ 412507 w 1237782"/>
                  <a:gd name="connsiteY136" fmla="*/ 735396 h 2116568"/>
                  <a:gd name="connsiteX137" fmla="*/ 394056 w 1237782"/>
                  <a:gd name="connsiteY137" fmla="*/ 711673 h 2116568"/>
                  <a:gd name="connsiteX138" fmla="*/ 388785 w 1237782"/>
                  <a:gd name="connsiteY138" fmla="*/ 689269 h 2116568"/>
                  <a:gd name="connsiteX139" fmla="*/ 390102 w 1237782"/>
                  <a:gd name="connsiteY139" fmla="*/ 686633 h 2116568"/>
                  <a:gd name="connsiteX140" fmla="*/ 404600 w 1237782"/>
                  <a:gd name="connsiteY140" fmla="*/ 657639 h 2116568"/>
                  <a:gd name="connsiteX141" fmla="*/ 412507 w 1237782"/>
                  <a:gd name="connsiteY141" fmla="*/ 645778 h 2116568"/>
                  <a:gd name="connsiteX142" fmla="*/ 427004 w 1237782"/>
                  <a:gd name="connsiteY142" fmla="*/ 623373 h 2116568"/>
                  <a:gd name="connsiteX143" fmla="*/ 437547 w 1237782"/>
                  <a:gd name="connsiteY143" fmla="*/ 606240 h 2116568"/>
                  <a:gd name="connsiteX144" fmla="*/ 446773 w 1237782"/>
                  <a:gd name="connsiteY144" fmla="*/ 591743 h 2116568"/>
                  <a:gd name="connsiteX145" fmla="*/ 452044 w 1237782"/>
                  <a:gd name="connsiteY145" fmla="*/ 583836 h 2116568"/>
                  <a:gd name="connsiteX146" fmla="*/ 458634 w 1237782"/>
                  <a:gd name="connsiteY146" fmla="*/ 575928 h 2116568"/>
                  <a:gd name="connsiteX147" fmla="*/ 463906 w 1237782"/>
                  <a:gd name="connsiteY147" fmla="*/ 569339 h 2116568"/>
                  <a:gd name="connsiteX148" fmla="*/ 469177 w 1237782"/>
                  <a:gd name="connsiteY148" fmla="*/ 561431 h 2116568"/>
                  <a:gd name="connsiteX149" fmla="*/ 475766 w 1237782"/>
                  <a:gd name="connsiteY149" fmla="*/ 552206 h 2116568"/>
                  <a:gd name="connsiteX150" fmla="*/ 484992 w 1237782"/>
                  <a:gd name="connsiteY150" fmla="*/ 533755 h 2116568"/>
                  <a:gd name="connsiteX151" fmla="*/ 496854 w 1237782"/>
                  <a:gd name="connsiteY151" fmla="*/ 510033 h 2116568"/>
                  <a:gd name="connsiteX152" fmla="*/ 504761 w 1237782"/>
                  <a:gd name="connsiteY152" fmla="*/ 481038 h 2116568"/>
                  <a:gd name="connsiteX153" fmla="*/ 502125 w 1237782"/>
                  <a:gd name="connsiteY153" fmla="*/ 470495 h 2116568"/>
                  <a:gd name="connsiteX154" fmla="*/ 502125 w 1237782"/>
                  <a:gd name="connsiteY154" fmla="*/ 446773 h 2116568"/>
                  <a:gd name="connsiteX155" fmla="*/ 512669 w 1237782"/>
                  <a:gd name="connsiteY155" fmla="*/ 441501 h 2116568"/>
                  <a:gd name="connsiteX156" fmla="*/ 517940 w 1237782"/>
                  <a:gd name="connsiteY156" fmla="*/ 441501 h 2116568"/>
                  <a:gd name="connsiteX157" fmla="*/ 520576 w 1237782"/>
                  <a:gd name="connsiteY157" fmla="*/ 441501 h 2116568"/>
                  <a:gd name="connsiteX158" fmla="*/ 521893 w 1237782"/>
                  <a:gd name="connsiteY158" fmla="*/ 441501 h 2116568"/>
                  <a:gd name="connsiteX159" fmla="*/ 532437 w 1237782"/>
                  <a:gd name="connsiteY159" fmla="*/ 440183 h 2116568"/>
                  <a:gd name="connsiteX160" fmla="*/ 541662 w 1237782"/>
                  <a:gd name="connsiteY160" fmla="*/ 438865 h 2116568"/>
                  <a:gd name="connsiteX161" fmla="*/ 544298 w 1237782"/>
                  <a:gd name="connsiteY161" fmla="*/ 438865 h 2116568"/>
                  <a:gd name="connsiteX162" fmla="*/ 552206 w 1237782"/>
                  <a:gd name="connsiteY162" fmla="*/ 438865 h 2116568"/>
                  <a:gd name="connsiteX163" fmla="*/ 561431 w 1237782"/>
                  <a:gd name="connsiteY163" fmla="*/ 438865 h 2116568"/>
                  <a:gd name="connsiteX164" fmla="*/ 574610 w 1237782"/>
                  <a:gd name="connsiteY164" fmla="*/ 433594 h 2116568"/>
                  <a:gd name="connsiteX165" fmla="*/ 578564 w 1237782"/>
                  <a:gd name="connsiteY165" fmla="*/ 417779 h 2116568"/>
                  <a:gd name="connsiteX166" fmla="*/ 583836 w 1237782"/>
                  <a:gd name="connsiteY166" fmla="*/ 398010 h 2116568"/>
                  <a:gd name="connsiteX167" fmla="*/ 587789 w 1237782"/>
                  <a:gd name="connsiteY167" fmla="*/ 390103 h 2116568"/>
                  <a:gd name="connsiteX168" fmla="*/ 591744 w 1237782"/>
                  <a:gd name="connsiteY168" fmla="*/ 382195 h 2116568"/>
                  <a:gd name="connsiteX169" fmla="*/ 602287 w 1237782"/>
                  <a:gd name="connsiteY169" fmla="*/ 374287 h 2116568"/>
                  <a:gd name="connsiteX170" fmla="*/ 607558 w 1237782"/>
                  <a:gd name="connsiteY170" fmla="*/ 371652 h 2116568"/>
                  <a:gd name="connsiteX171" fmla="*/ 615466 w 1237782"/>
                  <a:gd name="connsiteY171" fmla="*/ 359790 h 2116568"/>
                  <a:gd name="connsiteX172" fmla="*/ 629963 w 1237782"/>
                  <a:gd name="connsiteY172" fmla="*/ 342658 h 2116568"/>
                  <a:gd name="connsiteX173" fmla="*/ 632599 w 1237782"/>
                  <a:gd name="connsiteY173" fmla="*/ 341340 h 2116568"/>
                  <a:gd name="connsiteX174" fmla="*/ 644460 w 1237782"/>
                  <a:gd name="connsiteY174" fmla="*/ 334750 h 2116568"/>
                  <a:gd name="connsiteX175" fmla="*/ 655003 w 1237782"/>
                  <a:gd name="connsiteY175" fmla="*/ 324207 h 2116568"/>
                  <a:gd name="connsiteX176" fmla="*/ 658957 w 1237782"/>
                  <a:gd name="connsiteY176" fmla="*/ 318935 h 2116568"/>
                  <a:gd name="connsiteX177" fmla="*/ 660274 w 1237782"/>
                  <a:gd name="connsiteY177" fmla="*/ 317617 h 2116568"/>
                  <a:gd name="connsiteX178" fmla="*/ 665546 w 1237782"/>
                  <a:gd name="connsiteY178" fmla="*/ 311028 h 2116568"/>
                  <a:gd name="connsiteX179" fmla="*/ 669500 w 1237782"/>
                  <a:gd name="connsiteY179" fmla="*/ 308392 h 2116568"/>
                  <a:gd name="connsiteX180" fmla="*/ 672136 w 1237782"/>
                  <a:gd name="connsiteY180" fmla="*/ 305756 h 2116568"/>
                  <a:gd name="connsiteX181" fmla="*/ 673454 w 1237782"/>
                  <a:gd name="connsiteY181" fmla="*/ 292577 h 2116568"/>
                  <a:gd name="connsiteX182" fmla="*/ 673454 w 1237782"/>
                  <a:gd name="connsiteY182" fmla="*/ 285987 h 2116568"/>
                  <a:gd name="connsiteX183" fmla="*/ 673454 w 1237782"/>
                  <a:gd name="connsiteY183" fmla="*/ 275444 h 2116568"/>
                  <a:gd name="connsiteX184" fmla="*/ 672136 w 1237782"/>
                  <a:gd name="connsiteY184" fmla="*/ 268854 h 2116568"/>
                  <a:gd name="connsiteX185" fmla="*/ 669500 w 1237782"/>
                  <a:gd name="connsiteY185" fmla="*/ 260947 h 2116568"/>
                  <a:gd name="connsiteX186" fmla="*/ 673454 w 1237782"/>
                  <a:gd name="connsiteY186" fmla="*/ 242496 h 2116568"/>
                  <a:gd name="connsiteX187" fmla="*/ 686633 w 1237782"/>
                  <a:gd name="connsiteY187" fmla="*/ 231953 h 2116568"/>
                  <a:gd name="connsiteX188" fmla="*/ 697177 w 1237782"/>
                  <a:gd name="connsiteY188" fmla="*/ 224045 h 2116568"/>
                  <a:gd name="connsiteX189" fmla="*/ 701130 w 1237782"/>
                  <a:gd name="connsiteY189" fmla="*/ 216138 h 2116568"/>
                  <a:gd name="connsiteX190" fmla="*/ 707720 w 1237782"/>
                  <a:gd name="connsiteY190" fmla="*/ 205595 h 2116568"/>
                  <a:gd name="connsiteX191" fmla="*/ 707720 w 1237782"/>
                  <a:gd name="connsiteY191" fmla="*/ 205595 h 2116568"/>
                  <a:gd name="connsiteX192" fmla="*/ 724853 w 1237782"/>
                  <a:gd name="connsiteY192" fmla="*/ 185826 h 2116568"/>
                  <a:gd name="connsiteX193" fmla="*/ 728806 w 1237782"/>
                  <a:gd name="connsiteY193" fmla="*/ 179236 h 2116568"/>
                  <a:gd name="connsiteX194" fmla="*/ 738032 w 1237782"/>
                  <a:gd name="connsiteY194" fmla="*/ 166057 h 2116568"/>
                  <a:gd name="connsiteX195" fmla="*/ 761754 w 1237782"/>
                  <a:gd name="connsiteY195" fmla="*/ 154196 h 2116568"/>
                  <a:gd name="connsiteX196" fmla="*/ 769662 w 1237782"/>
                  <a:gd name="connsiteY196" fmla="*/ 154196 h 2116568"/>
                  <a:gd name="connsiteX197" fmla="*/ 781523 w 1237782"/>
                  <a:gd name="connsiteY197" fmla="*/ 155514 h 2116568"/>
                  <a:gd name="connsiteX198" fmla="*/ 790748 w 1237782"/>
                  <a:gd name="connsiteY198" fmla="*/ 156832 h 2116568"/>
                  <a:gd name="connsiteX199" fmla="*/ 799974 w 1237782"/>
                  <a:gd name="connsiteY199" fmla="*/ 158150 h 2116568"/>
                  <a:gd name="connsiteX200" fmla="*/ 809199 w 1237782"/>
                  <a:gd name="connsiteY200" fmla="*/ 159468 h 2116568"/>
                  <a:gd name="connsiteX201" fmla="*/ 818424 w 1237782"/>
                  <a:gd name="connsiteY201" fmla="*/ 156832 h 2116568"/>
                  <a:gd name="connsiteX202" fmla="*/ 836875 w 1237782"/>
                  <a:gd name="connsiteY202" fmla="*/ 102797 h 2116568"/>
                  <a:gd name="connsiteX203" fmla="*/ 851372 w 1237782"/>
                  <a:gd name="connsiteY203" fmla="*/ 69849 h 2116568"/>
                  <a:gd name="connsiteX204" fmla="*/ 864551 w 1237782"/>
                  <a:gd name="connsiteY204" fmla="*/ 65896 h 2116568"/>
                  <a:gd name="connsiteX205" fmla="*/ 884320 w 1237782"/>
                  <a:gd name="connsiteY205" fmla="*/ 71167 h 2116568"/>
                  <a:gd name="connsiteX206" fmla="*/ 886956 w 1237782"/>
                  <a:gd name="connsiteY206" fmla="*/ 72485 h 2116568"/>
                  <a:gd name="connsiteX207" fmla="*/ 905407 w 1237782"/>
                  <a:gd name="connsiteY207" fmla="*/ 81711 h 2116568"/>
                  <a:gd name="connsiteX208" fmla="*/ 906724 w 1237782"/>
                  <a:gd name="connsiteY208" fmla="*/ 81711 h 2116568"/>
                  <a:gd name="connsiteX209" fmla="*/ 915950 w 1237782"/>
                  <a:gd name="connsiteY209" fmla="*/ 85664 h 2116568"/>
                  <a:gd name="connsiteX210" fmla="*/ 921222 w 1237782"/>
                  <a:gd name="connsiteY210" fmla="*/ 85664 h 2116568"/>
                  <a:gd name="connsiteX211" fmla="*/ 931765 w 1237782"/>
                  <a:gd name="connsiteY211" fmla="*/ 86982 h 2116568"/>
                  <a:gd name="connsiteX212" fmla="*/ 939672 w 1237782"/>
                  <a:gd name="connsiteY212" fmla="*/ 90936 h 2116568"/>
                  <a:gd name="connsiteX213" fmla="*/ 946262 w 1237782"/>
                  <a:gd name="connsiteY213" fmla="*/ 94890 h 2116568"/>
                  <a:gd name="connsiteX214" fmla="*/ 956805 w 1237782"/>
                  <a:gd name="connsiteY214" fmla="*/ 97526 h 2116568"/>
                  <a:gd name="connsiteX215" fmla="*/ 963395 w 1237782"/>
                  <a:gd name="connsiteY215" fmla="*/ 98844 h 2116568"/>
                  <a:gd name="connsiteX216" fmla="*/ 964713 w 1237782"/>
                  <a:gd name="connsiteY216" fmla="*/ 98844 h 2116568"/>
                  <a:gd name="connsiteX217" fmla="*/ 971303 w 1237782"/>
                  <a:gd name="connsiteY217" fmla="*/ 100162 h 2116568"/>
                  <a:gd name="connsiteX218" fmla="*/ 975256 w 1237782"/>
                  <a:gd name="connsiteY218" fmla="*/ 98844 h 2116568"/>
                  <a:gd name="connsiteX219" fmla="*/ 975256 w 1237782"/>
                  <a:gd name="connsiteY219" fmla="*/ 92254 h 2116568"/>
                  <a:gd name="connsiteX220" fmla="*/ 975256 w 1237782"/>
                  <a:gd name="connsiteY220" fmla="*/ 89618 h 2116568"/>
                  <a:gd name="connsiteX221" fmla="*/ 991071 w 1237782"/>
                  <a:gd name="connsiteY221" fmla="*/ 56670 h 2116568"/>
                  <a:gd name="connsiteX222" fmla="*/ 1005568 w 1237782"/>
                  <a:gd name="connsiteY222" fmla="*/ 28994 h 2116568"/>
                  <a:gd name="connsiteX223" fmla="*/ 1005568 w 1237782"/>
                  <a:gd name="connsiteY223" fmla="*/ 25040 h 2116568"/>
                  <a:gd name="connsiteX224" fmla="*/ 1022701 w 1237782"/>
                  <a:gd name="connsiteY224" fmla="*/ 0 h 2116568"/>
                  <a:gd name="connsiteX225" fmla="*/ 1024019 w 1237782"/>
                  <a:gd name="connsiteY225" fmla="*/ 0 h 2116568"/>
                  <a:gd name="connsiteX226" fmla="*/ 1037198 w 1237782"/>
                  <a:gd name="connsiteY226" fmla="*/ 2636 h 2116568"/>
                  <a:gd name="connsiteX227" fmla="*/ 1049059 w 1237782"/>
                  <a:gd name="connsiteY227" fmla="*/ 5272 h 2116568"/>
                  <a:gd name="connsiteX228" fmla="*/ 1051695 w 1237782"/>
                  <a:gd name="connsiteY228" fmla="*/ 5272 h 2116568"/>
                  <a:gd name="connsiteX229" fmla="*/ 1051695 w 1237782"/>
                  <a:gd name="connsiteY229" fmla="*/ 7908 h 2116568"/>
                  <a:gd name="connsiteX230" fmla="*/ 1053013 w 1237782"/>
                  <a:gd name="connsiteY230" fmla="*/ 11861 h 2116568"/>
                  <a:gd name="connsiteX231" fmla="*/ 1062238 w 1237782"/>
                  <a:gd name="connsiteY231" fmla="*/ 31630 h 2116568"/>
                  <a:gd name="connsiteX232" fmla="*/ 1066192 w 1237782"/>
                  <a:gd name="connsiteY232" fmla="*/ 35584 h 2116568"/>
                  <a:gd name="connsiteX233" fmla="*/ 1080689 w 1237782"/>
                  <a:gd name="connsiteY233" fmla="*/ 46127 h 2116568"/>
                  <a:gd name="connsiteX234" fmla="*/ 1103094 w 1237782"/>
                  <a:gd name="connsiteY234" fmla="*/ 64578 h 2116568"/>
                  <a:gd name="connsiteX235" fmla="*/ 1105730 w 1237782"/>
                  <a:gd name="connsiteY235" fmla="*/ 71167 h 2116568"/>
                  <a:gd name="connsiteX236" fmla="*/ 1116273 w 1237782"/>
                  <a:gd name="connsiteY236" fmla="*/ 85664 h 2116568"/>
                  <a:gd name="connsiteX237" fmla="*/ 1122863 w 1237782"/>
                  <a:gd name="connsiteY237" fmla="*/ 86982 h 2116568"/>
                  <a:gd name="connsiteX238" fmla="*/ 1145267 w 1237782"/>
                  <a:gd name="connsiteY238" fmla="*/ 93572 h 2116568"/>
                  <a:gd name="connsiteX239" fmla="*/ 1149221 w 1237782"/>
                  <a:gd name="connsiteY239" fmla="*/ 96208 h 2116568"/>
                  <a:gd name="connsiteX240" fmla="*/ 1171626 w 1237782"/>
                  <a:gd name="connsiteY240" fmla="*/ 109387 h 2116568"/>
                  <a:gd name="connsiteX241" fmla="*/ 1186122 w 1237782"/>
                  <a:gd name="connsiteY241" fmla="*/ 131791 h 2116568"/>
                  <a:gd name="connsiteX242" fmla="*/ 1186122 w 1237782"/>
                  <a:gd name="connsiteY242" fmla="*/ 133109 h 2116568"/>
                  <a:gd name="connsiteX243" fmla="*/ 1194029 w 1237782"/>
                  <a:gd name="connsiteY243" fmla="*/ 143653 h 2116568"/>
                  <a:gd name="connsiteX244" fmla="*/ 1197984 w 1237782"/>
                  <a:gd name="connsiteY244" fmla="*/ 143653 h 2116568"/>
                  <a:gd name="connsiteX245" fmla="*/ 1203255 w 1237782"/>
                  <a:gd name="connsiteY245" fmla="*/ 143653 h 2116568"/>
                  <a:gd name="connsiteX246" fmla="*/ 1204573 w 1237782"/>
                  <a:gd name="connsiteY246" fmla="*/ 143653 h 2116568"/>
                  <a:gd name="connsiteX247" fmla="*/ 1215117 w 1237782"/>
                  <a:gd name="connsiteY247" fmla="*/ 148924 h 2116568"/>
                  <a:gd name="connsiteX248" fmla="*/ 1233567 w 1237782"/>
                  <a:gd name="connsiteY248" fmla="*/ 162103 h 2116568"/>
                  <a:gd name="connsiteX249" fmla="*/ 1234885 w 1237782"/>
                  <a:gd name="connsiteY249" fmla="*/ 162103 h 2116568"/>
                  <a:gd name="connsiteX250" fmla="*/ 1234885 w 1237782"/>
                  <a:gd name="connsiteY250" fmla="*/ 163421 h 2116568"/>
                  <a:gd name="connsiteX251" fmla="*/ 1234885 w 1237782"/>
                  <a:gd name="connsiteY251" fmla="*/ 197687 h 2116568"/>
                  <a:gd name="connsiteX252" fmla="*/ 1224342 w 1237782"/>
                  <a:gd name="connsiteY252" fmla="*/ 206913 h 2116568"/>
                  <a:gd name="connsiteX253" fmla="*/ 1221706 w 1237782"/>
                  <a:gd name="connsiteY253" fmla="*/ 208230 h 2116568"/>
                  <a:gd name="connsiteX254" fmla="*/ 1219070 w 1237782"/>
                  <a:gd name="connsiteY254" fmla="*/ 209548 h 2116568"/>
                  <a:gd name="connsiteX255" fmla="*/ 1219070 w 1237782"/>
                  <a:gd name="connsiteY255" fmla="*/ 220092 h 2116568"/>
                  <a:gd name="connsiteX256" fmla="*/ 1220388 w 1237782"/>
                  <a:gd name="connsiteY256" fmla="*/ 225363 h 2116568"/>
                  <a:gd name="connsiteX257" fmla="*/ 1217753 w 1237782"/>
                  <a:gd name="connsiteY257" fmla="*/ 242496 h 2116568"/>
                  <a:gd name="connsiteX258" fmla="*/ 1212481 w 1237782"/>
                  <a:gd name="connsiteY258" fmla="*/ 262265 h 2116568"/>
                  <a:gd name="connsiteX259" fmla="*/ 1219070 w 1237782"/>
                  <a:gd name="connsiteY259" fmla="*/ 274126 h 2116568"/>
                  <a:gd name="connsiteX260" fmla="*/ 1220388 w 1237782"/>
                  <a:gd name="connsiteY260" fmla="*/ 275444 h 2116568"/>
                  <a:gd name="connsiteX261" fmla="*/ 1224342 w 1237782"/>
                  <a:gd name="connsiteY261" fmla="*/ 279398 h 2116568"/>
                  <a:gd name="connsiteX262" fmla="*/ 1233567 w 1237782"/>
                  <a:gd name="connsiteY262" fmla="*/ 292577 h 2116568"/>
                  <a:gd name="connsiteX263" fmla="*/ 1228296 w 1237782"/>
                  <a:gd name="connsiteY263" fmla="*/ 299167 h 2116568"/>
                  <a:gd name="connsiteX264" fmla="*/ 1226977 w 1237782"/>
                  <a:gd name="connsiteY264" fmla="*/ 300484 h 2116568"/>
                  <a:gd name="connsiteX265" fmla="*/ 1224342 w 1237782"/>
                  <a:gd name="connsiteY265" fmla="*/ 308392 h 2116568"/>
                  <a:gd name="connsiteX266" fmla="*/ 1229613 w 1237782"/>
                  <a:gd name="connsiteY266" fmla="*/ 320253 h 2116568"/>
                  <a:gd name="connsiteX267" fmla="*/ 1232249 w 1237782"/>
                  <a:gd name="connsiteY267" fmla="*/ 326842 h 2116568"/>
                  <a:gd name="connsiteX268" fmla="*/ 1232249 w 1237782"/>
                  <a:gd name="connsiteY268" fmla="*/ 328160 h 2116568"/>
                  <a:gd name="connsiteX269" fmla="*/ 1237521 w 1237782"/>
                  <a:gd name="connsiteY269" fmla="*/ 349247 h 2116568"/>
                  <a:gd name="connsiteX270" fmla="*/ 1228296 w 1237782"/>
                  <a:gd name="connsiteY270" fmla="*/ 371652 h 2116568"/>
                  <a:gd name="connsiteX271" fmla="*/ 1220388 w 1237782"/>
                  <a:gd name="connsiteY271" fmla="*/ 388785 h 2116568"/>
                  <a:gd name="connsiteX272" fmla="*/ 1213798 w 1237782"/>
                  <a:gd name="connsiteY272" fmla="*/ 404600 h 2116568"/>
                  <a:gd name="connsiteX273" fmla="*/ 1205891 w 1237782"/>
                  <a:gd name="connsiteY273" fmla="*/ 428322 h 2116568"/>
                  <a:gd name="connsiteX274" fmla="*/ 1213798 w 1237782"/>
                  <a:gd name="connsiteY274" fmla="*/ 458634 h 2116568"/>
                  <a:gd name="connsiteX275" fmla="*/ 1219070 w 1237782"/>
                  <a:gd name="connsiteY275" fmla="*/ 469177 h 2116568"/>
                  <a:gd name="connsiteX276" fmla="*/ 1220388 w 1237782"/>
                  <a:gd name="connsiteY276" fmla="*/ 473131 h 2116568"/>
                  <a:gd name="connsiteX277" fmla="*/ 1228296 w 1237782"/>
                  <a:gd name="connsiteY277" fmla="*/ 492900 h 2116568"/>
                  <a:gd name="connsiteX278" fmla="*/ 1229613 w 1237782"/>
                  <a:gd name="connsiteY278" fmla="*/ 519258 h 2116568"/>
                  <a:gd name="connsiteX279" fmla="*/ 1229613 w 1237782"/>
                  <a:gd name="connsiteY279" fmla="*/ 520576 h 2116568"/>
                  <a:gd name="connsiteX280" fmla="*/ 1229613 w 1237782"/>
                  <a:gd name="connsiteY280" fmla="*/ 524529 h 2116568"/>
                  <a:gd name="connsiteX281" fmla="*/ 1228296 w 1237782"/>
                  <a:gd name="connsiteY281" fmla="*/ 545616 h 2116568"/>
                  <a:gd name="connsiteX282" fmla="*/ 1228296 w 1237782"/>
                  <a:gd name="connsiteY282" fmla="*/ 546934 h 2116568"/>
                  <a:gd name="connsiteX283" fmla="*/ 1225660 w 1237782"/>
                  <a:gd name="connsiteY283" fmla="*/ 548252 h 2116568"/>
                  <a:gd name="connsiteX284" fmla="*/ 1215117 w 1237782"/>
                  <a:gd name="connsiteY284" fmla="*/ 554842 h 2116568"/>
                  <a:gd name="connsiteX285" fmla="*/ 1204573 w 1237782"/>
                  <a:gd name="connsiteY285" fmla="*/ 557477 h 2116568"/>
                  <a:gd name="connsiteX286" fmla="*/ 1199301 w 1237782"/>
                  <a:gd name="connsiteY286" fmla="*/ 556160 h 2116568"/>
                  <a:gd name="connsiteX287" fmla="*/ 1196665 w 1237782"/>
                  <a:gd name="connsiteY287" fmla="*/ 545616 h 2116568"/>
                  <a:gd name="connsiteX288" fmla="*/ 1196665 w 1237782"/>
                  <a:gd name="connsiteY288" fmla="*/ 541663 h 2116568"/>
                  <a:gd name="connsiteX289" fmla="*/ 1196665 w 1237782"/>
                  <a:gd name="connsiteY289" fmla="*/ 537709 h 2116568"/>
                  <a:gd name="connsiteX290" fmla="*/ 1196665 w 1237782"/>
                  <a:gd name="connsiteY290" fmla="*/ 537709 h 2116568"/>
                  <a:gd name="connsiteX291" fmla="*/ 1191394 w 1237782"/>
                  <a:gd name="connsiteY291" fmla="*/ 537709 h 2116568"/>
                  <a:gd name="connsiteX292" fmla="*/ 1184805 w 1237782"/>
                  <a:gd name="connsiteY292" fmla="*/ 537709 h 2116568"/>
                  <a:gd name="connsiteX293" fmla="*/ 1168990 w 1237782"/>
                  <a:gd name="connsiteY293" fmla="*/ 542981 h 2116568"/>
                  <a:gd name="connsiteX294" fmla="*/ 1161082 w 1237782"/>
                  <a:gd name="connsiteY294" fmla="*/ 545616 h 2116568"/>
                  <a:gd name="connsiteX295" fmla="*/ 1154492 w 1237782"/>
                  <a:gd name="connsiteY295" fmla="*/ 542981 h 2116568"/>
                  <a:gd name="connsiteX296" fmla="*/ 1147902 w 1237782"/>
                  <a:gd name="connsiteY296" fmla="*/ 537709 h 2116568"/>
                  <a:gd name="connsiteX297" fmla="*/ 1129452 w 1237782"/>
                  <a:gd name="connsiteY297" fmla="*/ 525847 h 2116568"/>
                  <a:gd name="connsiteX298" fmla="*/ 1126816 w 1237782"/>
                  <a:gd name="connsiteY298" fmla="*/ 527165 h 2116568"/>
                  <a:gd name="connsiteX299" fmla="*/ 1125499 w 1237782"/>
                  <a:gd name="connsiteY299" fmla="*/ 536391 h 2116568"/>
                  <a:gd name="connsiteX300" fmla="*/ 1120227 w 1237782"/>
                  <a:gd name="connsiteY300" fmla="*/ 556160 h 2116568"/>
                  <a:gd name="connsiteX301" fmla="*/ 1109683 w 1237782"/>
                  <a:gd name="connsiteY301" fmla="*/ 558795 h 2116568"/>
                  <a:gd name="connsiteX302" fmla="*/ 1095186 w 1237782"/>
                  <a:gd name="connsiteY302" fmla="*/ 556160 h 2116568"/>
                  <a:gd name="connsiteX303" fmla="*/ 1085961 w 1237782"/>
                  <a:gd name="connsiteY303" fmla="*/ 554842 h 2116568"/>
                  <a:gd name="connsiteX304" fmla="*/ 1084643 w 1237782"/>
                  <a:gd name="connsiteY304" fmla="*/ 554842 h 2116568"/>
                  <a:gd name="connsiteX305" fmla="*/ 1080689 w 1237782"/>
                  <a:gd name="connsiteY305" fmla="*/ 560113 h 2116568"/>
                  <a:gd name="connsiteX306" fmla="*/ 1059603 w 1237782"/>
                  <a:gd name="connsiteY306" fmla="*/ 579882 h 2116568"/>
                  <a:gd name="connsiteX307" fmla="*/ 1035880 w 1237782"/>
                  <a:gd name="connsiteY307" fmla="*/ 597015 h 2116568"/>
                  <a:gd name="connsiteX308" fmla="*/ 1035880 w 1237782"/>
                  <a:gd name="connsiteY308" fmla="*/ 599651 h 2116568"/>
                  <a:gd name="connsiteX309" fmla="*/ 1037198 w 1237782"/>
                  <a:gd name="connsiteY309" fmla="*/ 615466 h 2116568"/>
                  <a:gd name="connsiteX310" fmla="*/ 1030609 w 1237782"/>
                  <a:gd name="connsiteY310" fmla="*/ 619419 h 2116568"/>
                  <a:gd name="connsiteX311" fmla="*/ 1027973 w 1237782"/>
                  <a:gd name="connsiteY311" fmla="*/ 619419 h 2116568"/>
                  <a:gd name="connsiteX312" fmla="*/ 1026655 w 1237782"/>
                  <a:gd name="connsiteY312" fmla="*/ 619419 h 2116568"/>
                  <a:gd name="connsiteX313" fmla="*/ 1020065 w 1237782"/>
                  <a:gd name="connsiteY313" fmla="*/ 618101 h 2116568"/>
                  <a:gd name="connsiteX314" fmla="*/ 1017429 w 1237782"/>
                  <a:gd name="connsiteY314" fmla="*/ 618101 h 2116568"/>
                  <a:gd name="connsiteX315" fmla="*/ 1017429 w 1237782"/>
                  <a:gd name="connsiteY315" fmla="*/ 622055 h 2116568"/>
                  <a:gd name="connsiteX316" fmla="*/ 996342 w 1237782"/>
                  <a:gd name="connsiteY316" fmla="*/ 662910 h 2116568"/>
                  <a:gd name="connsiteX317" fmla="*/ 981846 w 1237782"/>
                  <a:gd name="connsiteY317" fmla="*/ 680044 h 2116568"/>
                  <a:gd name="connsiteX318" fmla="*/ 983163 w 1237782"/>
                  <a:gd name="connsiteY318" fmla="*/ 687951 h 2116568"/>
                  <a:gd name="connsiteX319" fmla="*/ 989753 w 1237782"/>
                  <a:gd name="connsiteY319" fmla="*/ 705084 h 2116568"/>
                  <a:gd name="connsiteX320" fmla="*/ 993707 w 1237782"/>
                  <a:gd name="connsiteY320" fmla="*/ 709037 h 2116568"/>
                  <a:gd name="connsiteX321" fmla="*/ 998978 w 1237782"/>
                  <a:gd name="connsiteY321" fmla="*/ 715627 h 2116568"/>
                  <a:gd name="connsiteX322" fmla="*/ 1001614 w 1237782"/>
                  <a:gd name="connsiteY322" fmla="*/ 751211 h 2116568"/>
                  <a:gd name="connsiteX323" fmla="*/ 991071 w 1237782"/>
                  <a:gd name="connsiteY323" fmla="*/ 761754 h 2116568"/>
                  <a:gd name="connsiteX324" fmla="*/ 943626 w 1237782"/>
                  <a:gd name="connsiteY324" fmla="*/ 803927 h 2116568"/>
                  <a:gd name="connsiteX325" fmla="*/ 940991 w 1237782"/>
                  <a:gd name="connsiteY325" fmla="*/ 809199 h 2116568"/>
                  <a:gd name="connsiteX326" fmla="*/ 908043 w 1237782"/>
                  <a:gd name="connsiteY326" fmla="*/ 854008 h 2116568"/>
                  <a:gd name="connsiteX327" fmla="*/ 905407 w 1237782"/>
                  <a:gd name="connsiteY327" fmla="*/ 854008 h 2116568"/>
                  <a:gd name="connsiteX328" fmla="*/ 896181 w 1237782"/>
                  <a:gd name="connsiteY328" fmla="*/ 850054 h 2116568"/>
                  <a:gd name="connsiteX329" fmla="*/ 888274 w 1237782"/>
                  <a:gd name="connsiteY329" fmla="*/ 847418 h 2116568"/>
                  <a:gd name="connsiteX330" fmla="*/ 884320 w 1237782"/>
                  <a:gd name="connsiteY330" fmla="*/ 851372 h 2116568"/>
                  <a:gd name="connsiteX331" fmla="*/ 860597 w 1237782"/>
                  <a:gd name="connsiteY331" fmla="*/ 873777 h 2116568"/>
                  <a:gd name="connsiteX332" fmla="*/ 844782 w 1237782"/>
                  <a:gd name="connsiteY332" fmla="*/ 881684 h 2116568"/>
                  <a:gd name="connsiteX333" fmla="*/ 840829 w 1237782"/>
                  <a:gd name="connsiteY333" fmla="*/ 886956 h 2116568"/>
                  <a:gd name="connsiteX334" fmla="*/ 831603 w 1237782"/>
                  <a:gd name="connsiteY334" fmla="*/ 894863 h 2116568"/>
                  <a:gd name="connsiteX335" fmla="*/ 826332 w 1237782"/>
                  <a:gd name="connsiteY335" fmla="*/ 889592 h 2116568"/>
                  <a:gd name="connsiteX336" fmla="*/ 825014 w 1237782"/>
                  <a:gd name="connsiteY336" fmla="*/ 884320 h 2116568"/>
                  <a:gd name="connsiteX337" fmla="*/ 806563 w 1237782"/>
                  <a:gd name="connsiteY337" fmla="*/ 893545 h 2116568"/>
                  <a:gd name="connsiteX338" fmla="*/ 805245 w 1237782"/>
                  <a:gd name="connsiteY338" fmla="*/ 893545 h 2116568"/>
                  <a:gd name="connsiteX339" fmla="*/ 799974 w 1237782"/>
                  <a:gd name="connsiteY339" fmla="*/ 893545 h 2116568"/>
                  <a:gd name="connsiteX340" fmla="*/ 796020 w 1237782"/>
                  <a:gd name="connsiteY340" fmla="*/ 893545 h 2116568"/>
                  <a:gd name="connsiteX341" fmla="*/ 793384 w 1237782"/>
                  <a:gd name="connsiteY341" fmla="*/ 896181 h 2116568"/>
                  <a:gd name="connsiteX342" fmla="*/ 773615 w 1237782"/>
                  <a:gd name="connsiteY342" fmla="*/ 930447 h 2116568"/>
                  <a:gd name="connsiteX343" fmla="*/ 770979 w 1237782"/>
                  <a:gd name="connsiteY343" fmla="*/ 930447 h 2116568"/>
                  <a:gd name="connsiteX344" fmla="*/ 763072 w 1237782"/>
                  <a:gd name="connsiteY344" fmla="*/ 923858 h 2116568"/>
                  <a:gd name="connsiteX345" fmla="*/ 756483 w 1237782"/>
                  <a:gd name="connsiteY345" fmla="*/ 918586 h 2116568"/>
                  <a:gd name="connsiteX346" fmla="*/ 755164 w 1237782"/>
                  <a:gd name="connsiteY346" fmla="*/ 919904 h 2116568"/>
                  <a:gd name="connsiteX347" fmla="*/ 722217 w 1237782"/>
                  <a:gd name="connsiteY347" fmla="*/ 938355 h 2116568"/>
                  <a:gd name="connsiteX348" fmla="*/ 710356 w 1237782"/>
                  <a:gd name="connsiteY348" fmla="*/ 950216 h 2116568"/>
                  <a:gd name="connsiteX349" fmla="*/ 712991 w 1237782"/>
                  <a:gd name="connsiteY349" fmla="*/ 954169 h 2116568"/>
                  <a:gd name="connsiteX350" fmla="*/ 722217 w 1237782"/>
                  <a:gd name="connsiteY350" fmla="*/ 966031 h 2116568"/>
                  <a:gd name="connsiteX351" fmla="*/ 714309 w 1237782"/>
                  <a:gd name="connsiteY351" fmla="*/ 969985 h 2116568"/>
                  <a:gd name="connsiteX352" fmla="*/ 712991 w 1237782"/>
                  <a:gd name="connsiteY352" fmla="*/ 969985 h 2116568"/>
                  <a:gd name="connsiteX353" fmla="*/ 705084 w 1237782"/>
                  <a:gd name="connsiteY353" fmla="*/ 973938 h 2116568"/>
                  <a:gd name="connsiteX354" fmla="*/ 691905 w 1237782"/>
                  <a:gd name="connsiteY354" fmla="*/ 980528 h 2116568"/>
                  <a:gd name="connsiteX355" fmla="*/ 690587 w 1237782"/>
                  <a:gd name="connsiteY355" fmla="*/ 980528 h 2116568"/>
                  <a:gd name="connsiteX356" fmla="*/ 687951 w 1237782"/>
                  <a:gd name="connsiteY356" fmla="*/ 980528 h 2116568"/>
                  <a:gd name="connsiteX357" fmla="*/ 685315 w 1237782"/>
                  <a:gd name="connsiteY357" fmla="*/ 980528 h 2116568"/>
                  <a:gd name="connsiteX358" fmla="*/ 681362 w 1237782"/>
                  <a:gd name="connsiteY358" fmla="*/ 980528 h 2116568"/>
                  <a:gd name="connsiteX359" fmla="*/ 664229 w 1237782"/>
                  <a:gd name="connsiteY359" fmla="*/ 967349 h 2116568"/>
                  <a:gd name="connsiteX360" fmla="*/ 662910 w 1237782"/>
                  <a:gd name="connsiteY360" fmla="*/ 963395 h 2116568"/>
                  <a:gd name="connsiteX361" fmla="*/ 662910 w 1237782"/>
                  <a:gd name="connsiteY361" fmla="*/ 966031 h 2116568"/>
                  <a:gd name="connsiteX362" fmla="*/ 655003 w 1237782"/>
                  <a:gd name="connsiteY362" fmla="*/ 1016111 h 2116568"/>
                  <a:gd name="connsiteX363" fmla="*/ 645778 w 1237782"/>
                  <a:gd name="connsiteY363" fmla="*/ 1018747 h 2116568"/>
                  <a:gd name="connsiteX364" fmla="*/ 626009 w 1237782"/>
                  <a:gd name="connsiteY364" fmla="*/ 1027973 h 2116568"/>
                  <a:gd name="connsiteX365" fmla="*/ 626009 w 1237782"/>
                  <a:gd name="connsiteY365" fmla="*/ 1034562 h 2116568"/>
                  <a:gd name="connsiteX366" fmla="*/ 628645 w 1237782"/>
                  <a:gd name="connsiteY366" fmla="*/ 1095186 h 2116568"/>
                  <a:gd name="connsiteX367" fmla="*/ 612830 w 1237782"/>
                  <a:gd name="connsiteY367" fmla="*/ 1139995 h 2116568"/>
                  <a:gd name="connsiteX368" fmla="*/ 611512 w 1237782"/>
                  <a:gd name="connsiteY368" fmla="*/ 1166354 h 2116568"/>
                  <a:gd name="connsiteX369" fmla="*/ 606240 w 1237782"/>
                  <a:gd name="connsiteY369" fmla="*/ 1168990 h 2116568"/>
                  <a:gd name="connsiteX370" fmla="*/ 599651 w 1237782"/>
                  <a:gd name="connsiteY370" fmla="*/ 1165036 h 2116568"/>
                  <a:gd name="connsiteX371" fmla="*/ 597015 w 1237782"/>
                  <a:gd name="connsiteY371" fmla="*/ 1162400 h 2116568"/>
                  <a:gd name="connsiteX372" fmla="*/ 587789 w 1237782"/>
                  <a:gd name="connsiteY372" fmla="*/ 1154492 h 2116568"/>
                  <a:gd name="connsiteX373" fmla="*/ 582518 w 1237782"/>
                  <a:gd name="connsiteY373" fmla="*/ 1163718 h 2116568"/>
                  <a:gd name="connsiteX374" fmla="*/ 578564 w 1237782"/>
                  <a:gd name="connsiteY374" fmla="*/ 1190076 h 2116568"/>
                  <a:gd name="connsiteX375" fmla="*/ 578564 w 1237782"/>
                  <a:gd name="connsiteY375" fmla="*/ 1194029 h 2116568"/>
                  <a:gd name="connsiteX376" fmla="*/ 578564 w 1237782"/>
                  <a:gd name="connsiteY376" fmla="*/ 1257290 h 2116568"/>
                  <a:gd name="connsiteX377" fmla="*/ 578564 w 1237782"/>
                  <a:gd name="connsiteY377" fmla="*/ 1282330 h 2116568"/>
                  <a:gd name="connsiteX378" fmla="*/ 591744 w 1237782"/>
                  <a:gd name="connsiteY378" fmla="*/ 1306052 h 2116568"/>
                  <a:gd name="connsiteX379" fmla="*/ 610194 w 1237782"/>
                  <a:gd name="connsiteY379" fmla="*/ 1327139 h 2116568"/>
                  <a:gd name="connsiteX380" fmla="*/ 612830 w 1237782"/>
                  <a:gd name="connsiteY380" fmla="*/ 1324503 h 2116568"/>
                  <a:gd name="connsiteX381" fmla="*/ 623373 w 1237782"/>
                  <a:gd name="connsiteY381" fmla="*/ 1317914 h 2116568"/>
                  <a:gd name="connsiteX382" fmla="*/ 628645 w 1237782"/>
                  <a:gd name="connsiteY382" fmla="*/ 1321867 h 2116568"/>
                  <a:gd name="connsiteX383" fmla="*/ 629963 w 1237782"/>
                  <a:gd name="connsiteY383" fmla="*/ 1323186 h 2116568"/>
                  <a:gd name="connsiteX384" fmla="*/ 637871 w 1237782"/>
                  <a:gd name="connsiteY384" fmla="*/ 1342954 h 2116568"/>
                  <a:gd name="connsiteX385" fmla="*/ 645778 w 1237782"/>
                  <a:gd name="connsiteY385" fmla="*/ 1360087 h 2116568"/>
                  <a:gd name="connsiteX386" fmla="*/ 651050 w 1237782"/>
                  <a:gd name="connsiteY386" fmla="*/ 1367994 h 2116568"/>
                  <a:gd name="connsiteX387" fmla="*/ 652367 w 1237782"/>
                  <a:gd name="connsiteY387" fmla="*/ 1373266 h 2116568"/>
                  <a:gd name="connsiteX388" fmla="*/ 669500 w 1237782"/>
                  <a:gd name="connsiteY388" fmla="*/ 1394352 h 2116568"/>
                  <a:gd name="connsiteX389" fmla="*/ 687951 w 1237782"/>
                  <a:gd name="connsiteY389" fmla="*/ 1433890 h 2116568"/>
                  <a:gd name="connsiteX390" fmla="*/ 691905 w 1237782"/>
                  <a:gd name="connsiteY390" fmla="*/ 1456295 h 2116568"/>
                  <a:gd name="connsiteX391" fmla="*/ 691905 w 1237782"/>
                  <a:gd name="connsiteY391" fmla="*/ 1456295 h 2116568"/>
                  <a:gd name="connsiteX392" fmla="*/ 691905 w 1237782"/>
                  <a:gd name="connsiteY392" fmla="*/ 1456295 h 2116568"/>
                  <a:gd name="connsiteX393" fmla="*/ 698494 w 1237782"/>
                  <a:gd name="connsiteY393" fmla="*/ 1469474 h 2116568"/>
                  <a:gd name="connsiteX394" fmla="*/ 689269 w 1237782"/>
                  <a:gd name="connsiteY394" fmla="*/ 1473427 h 2116568"/>
                  <a:gd name="connsiteX395" fmla="*/ 678726 w 1237782"/>
                  <a:gd name="connsiteY395" fmla="*/ 1472110 h 2116568"/>
                  <a:gd name="connsiteX396" fmla="*/ 670818 w 1237782"/>
                  <a:gd name="connsiteY396" fmla="*/ 1472110 h 2116568"/>
                  <a:gd name="connsiteX397" fmla="*/ 657639 w 1237782"/>
                  <a:gd name="connsiteY397" fmla="*/ 1477381 h 2116568"/>
                  <a:gd name="connsiteX398" fmla="*/ 655003 w 1237782"/>
                  <a:gd name="connsiteY398" fmla="*/ 1481335 h 2116568"/>
                  <a:gd name="connsiteX399" fmla="*/ 629963 w 1237782"/>
                  <a:gd name="connsiteY399" fmla="*/ 1501104 h 2116568"/>
                  <a:gd name="connsiteX400" fmla="*/ 626009 w 1237782"/>
                  <a:gd name="connsiteY400" fmla="*/ 1501104 h 2116568"/>
                  <a:gd name="connsiteX401" fmla="*/ 579882 w 1237782"/>
                  <a:gd name="connsiteY401" fmla="*/ 1485289 h 2116568"/>
                  <a:gd name="connsiteX402" fmla="*/ 570656 w 1237782"/>
                  <a:gd name="connsiteY402" fmla="*/ 1462884 h 2116568"/>
                  <a:gd name="connsiteX403" fmla="*/ 566703 w 1237782"/>
                  <a:gd name="connsiteY403" fmla="*/ 1466838 h 2116568"/>
                  <a:gd name="connsiteX404" fmla="*/ 565385 w 1237782"/>
                  <a:gd name="connsiteY404" fmla="*/ 1476063 h 2116568"/>
                  <a:gd name="connsiteX405" fmla="*/ 564067 w 1237782"/>
                  <a:gd name="connsiteY405" fmla="*/ 1485289 h 2116568"/>
                  <a:gd name="connsiteX406" fmla="*/ 557477 w 1237782"/>
                  <a:gd name="connsiteY406" fmla="*/ 1487925 h 2116568"/>
                  <a:gd name="connsiteX407" fmla="*/ 549570 w 1237782"/>
                  <a:gd name="connsiteY407" fmla="*/ 1485289 h 2116568"/>
                  <a:gd name="connsiteX408" fmla="*/ 541662 w 1237782"/>
                  <a:gd name="connsiteY408" fmla="*/ 1480017 h 2116568"/>
                  <a:gd name="connsiteX409" fmla="*/ 511350 w 1237782"/>
                  <a:gd name="connsiteY409" fmla="*/ 1468156 h 2116568"/>
                  <a:gd name="connsiteX410" fmla="*/ 506079 w 1237782"/>
                  <a:gd name="connsiteY410" fmla="*/ 1468156 h 2116568"/>
                  <a:gd name="connsiteX411" fmla="*/ 453363 w 1237782"/>
                  <a:gd name="connsiteY411" fmla="*/ 1478699 h 2116568"/>
                  <a:gd name="connsiteX412" fmla="*/ 453363 w 1237782"/>
                  <a:gd name="connsiteY412" fmla="*/ 1481335 h 2116568"/>
                  <a:gd name="connsiteX413" fmla="*/ 461270 w 1237782"/>
                  <a:gd name="connsiteY413" fmla="*/ 1485289 h 2116568"/>
                  <a:gd name="connsiteX414" fmla="*/ 481038 w 1237782"/>
                  <a:gd name="connsiteY414" fmla="*/ 1495832 h 2116568"/>
                  <a:gd name="connsiteX415" fmla="*/ 488946 w 1237782"/>
                  <a:gd name="connsiteY415" fmla="*/ 1501104 h 2116568"/>
                  <a:gd name="connsiteX416" fmla="*/ 494218 w 1237782"/>
                  <a:gd name="connsiteY416" fmla="*/ 1502422 h 2116568"/>
                  <a:gd name="connsiteX417" fmla="*/ 500807 w 1237782"/>
                  <a:gd name="connsiteY417" fmla="*/ 1501104 h 2116568"/>
                  <a:gd name="connsiteX418" fmla="*/ 506079 w 1237782"/>
                  <a:gd name="connsiteY418" fmla="*/ 1501104 h 2116568"/>
                  <a:gd name="connsiteX419" fmla="*/ 507397 w 1237782"/>
                  <a:gd name="connsiteY419" fmla="*/ 1501104 h 2116568"/>
                  <a:gd name="connsiteX420" fmla="*/ 520576 w 1237782"/>
                  <a:gd name="connsiteY420" fmla="*/ 1509011 h 2116568"/>
                  <a:gd name="connsiteX421" fmla="*/ 535073 w 1237782"/>
                  <a:gd name="connsiteY421" fmla="*/ 1519554 h 2116568"/>
                  <a:gd name="connsiteX422" fmla="*/ 542981 w 1237782"/>
                  <a:gd name="connsiteY422" fmla="*/ 1523508 h 2116568"/>
                  <a:gd name="connsiteX423" fmla="*/ 548252 w 1237782"/>
                  <a:gd name="connsiteY423" fmla="*/ 1522190 h 2116568"/>
                  <a:gd name="connsiteX424" fmla="*/ 557477 w 1237782"/>
                  <a:gd name="connsiteY424" fmla="*/ 1519554 h 2116568"/>
                  <a:gd name="connsiteX425" fmla="*/ 573292 w 1237782"/>
                  <a:gd name="connsiteY425" fmla="*/ 1514283 h 2116568"/>
                  <a:gd name="connsiteX426" fmla="*/ 591744 w 1237782"/>
                  <a:gd name="connsiteY426" fmla="*/ 1509011 h 2116568"/>
                  <a:gd name="connsiteX427" fmla="*/ 594379 w 1237782"/>
                  <a:gd name="connsiteY427" fmla="*/ 1509011 h 2116568"/>
                  <a:gd name="connsiteX428" fmla="*/ 610194 w 1237782"/>
                  <a:gd name="connsiteY428" fmla="*/ 1507694 h 2116568"/>
                  <a:gd name="connsiteX429" fmla="*/ 629963 w 1237782"/>
                  <a:gd name="connsiteY429" fmla="*/ 1506375 h 2116568"/>
                  <a:gd name="connsiteX430" fmla="*/ 640506 w 1237782"/>
                  <a:gd name="connsiteY430" fmla="*/ 1510329 h 2116568"/>
                  <a:gd name="connsiteX431" fmla="*/ 636552 w 1237782"/>
                  <a:gd name="connsiteY431" fmla="*/ 1519554 h 2116568"/>
                  <a:gd name="connsiteX432" fmla="*/ 623373 w 1237782"/>
                  <a:gd name="connsiteY432" fmla="*/ 1536687 h 2116568"/>
                  <a:gd name="connsiteX433" fmla="*/ 623373 w 1237782"/>
                  <a:gd name="connsiteY433" fmla="*/ 1538005 h 2116568"/>
                  <a:gd name="connsiteX434" fmla="*/ 612830 w 1237782"/>
                  <a:gd name="connsiteY434" fmla="*/ 1544595 h 2116568"/>
                  <a:gd name="connsiteX435" fmla="*/ 600968 w 1237782"/>
                  <a:gd name="connsiteY435" fmla="*/ 1548549 h 2116568"/>
                  <a:gd name="connsiteX436" fmla="*/ 599651 w 1237782"/>
                  <a:gd name="connsiteY436" fmla="*/ 1549866 h 2116568"/>
                  <a:gd name="connsiteX437" fmla="*/ 586472 w 1237782"/>
                  <a:gd name="connsiteY437" fmla="*/ 1561728 h 2116568"/>
                  <a:gd name="connsiteX438" fmla="*/ 581200 w 1237782"/>
                  <a:gd name="connsiteY438" fmla="*/ 1572271 h 2116568"/>
                  <a:gd name="connsiteX439" fmla="*/ 569339 w 1237782"/>
                  <a:gd name="connsiteY439" fmla="*/ 1589404 h 2116568"/>
                  <a:gd name="connsiteX440" fmla="*/ 564067 w 1237782"/>
                  <a:gd name="connsiteY440" fmla="*/ 1584132 h 2116568"/>
                  <a:gd name="connsiteX441" fmla="*/ 561431 w 1237782"/>
                  <a:gd name="connsiteY441" fmla="*/ 1568317 h 2116568"/>
                  <a:gd name="connsiteX442" fmla="*/ 561431 w 1237782"/>
                  <a:gd name="connsiteY442" fmla="*/ 1563045 h 2116568"/>
                  <a:gd name="connsiteX443" fmla="*/ 561431 w 1237782"/>
                  <a:gd name="connsiteY443" fmla="*/ 1563045 h 2116568"/>
                  <a:gd name="connsiteX444" fmla="*/ 554841 w 1237782"/>
                  <a:gd name="connsiteY444" fmla="*/ 1573589 h 2116568"/>
                  <a:gd name="connsiteX445" fmla="*/ 535073 w 1237782"/>
                  <a:gd name="connsiteY445" fmla="*/ 1595993 h 2116568"/>
                  <a:gd name="connsiteX446" fmla="*/ 525848 w 1237782"/>
                  <a:gd name="connsiteY446" fmla="*/ 1598629 h 2116568"/>
                  <a:gd name="connsiteX447" fmla="*/ 503443 w 1237782"/>
                  <a:gd name="connsiteY447" fmla="*/ 1607855 h 2116568"/>
                  <a:gd name="connsiteX448" fmla="*/ 495535 w 1237782"/>
                  <a:gd name="connsiteY448" fmla="*/ 1615762 h 2116568"/>
                  <a:gd name="connsiteX449" fmla="*/ 478402 w 1237782"/>
                  <a:gd name="connsiteY449" fmla="*/ 1627623 h 2116568"/>
                  <a:gd name="connsiteX450" fmla="*/ 470495 w 1237782"/>
                  <a:gd name="connsiteY450" fmla="*/ 1624987 h 2116568"/>
                  <a:gd name="connsiteX451" fmla="*/ 469177 w 1237782"/>
                  <a:gd name="connsiteY451" fmla="*/ 1623670 h 2116568"/>
                  <a:gd name="connsiteX452" fmla="*/ 442819 w 1237782"/>
                  <a:gd name="connsiteY452" fmla="*/ 1611808 h 2116568"/>
                  <a:gd name="connsiteX453" fmla="*/ 441501 w 1237782"/>
                  <a:gd name="connsiteY453" fmla="*/ 1611808 h 2116568"/>
                  <a:gd name="connsiteX454" fmla="*/ 430958 w 1237782"/>
                  <a:gd name="connsiteY454" fmla="*/ 1614444 h 2116568"/>
                  <a:gd name="connsiteX455" fmla="*/ 432276 w 1237782"/>
                  <a:gd name="connsiteY455" fmla="*/ 1614444 h 2116568"/>
                  <a:gd name="connsiteX456" fmla="*/ 463906 w 1237782"/>
                  <a:gd name="connsiteY456" fmla="*/ 1639485 h 2116568"/>
                  <a:gd name="connsiteX457" fmla="*/ 465223 w 1237782"/>
                  <a:gd name="connsiteY457" fmla="*/ 1642120 h 2116568"/>
                  <a:gd name="connsiteX458" fmla="*/ 469177 w 1237782"/>
                  <a:gd name="connsiteY458" fmla="*/ 1650028 h 2116568"/>
                  <a:gd name="connsiteX459" fmla="*/ 470495 w 1237782"/>
                  <a:gd name="connsiteY459" fmla="*/ 1652664 h 2116568"/>
                  <a:gd name="connsiteX460" fmla="*/ 467859 w 1237782"/>
                  <a:gd name="connsiteY460" fmla="*/ 1671114 h 2116568"/>
                  <a:gd name="connsiteX461" fmla="*/ 461270 w 1237782"/>
                  <a:gd name="connsiteY461" fmla="*/ 1689565 h 2116568"/>
                  <a:gd name="connsiteX462" fmla="*/ 461270 w 1237782"/>
                  <a:gd name="connsiteY462" fmla="*/ 1694837 h 2116568"/>
                  <a:gd name="connsiteX463" fmla="*/ 454680 w 1237782"/>
                  <a:gd name="connsiteY463" fmla="*/ 1715924 h 2116568"/>
                  <a:gd name="connsiteX464" fmla="*/ 448091 w 1237782"/>
                  <a:gd name="connsiteY464" fmla="*/ 1711970 h 2116568"/>
                  <a:gd name="connsiteX465" fmla="*/ 436229 w 1237782"/>
                  <a:gd name="connsiteY465" fmla="*/ 1702745 h 2116568"/>
                  <a:gd name="connsiteX466" fmla="*/ 436229 w 1237782"/>
                  <a:gd name="connsiteY466" fmla="*/ 1706698 h 2116568"/>
                  <a:gd name="connsiteX467" fmla="*/ 436229 w 1237782"/>
                  <a:gd name="connsiteY467" fmla="*/ 1721195 h 2116568"/>
                  <a:gd name="connsiteX468" fmla="*/ 436229 w 1237782"/>
                  <a:gd name="connsiteY468" fmla="*/ 1723831 h 2116568"/>
                  <a:gd name="connsiteX469" fmla="*/ 436229 w 1237782"/>
                  <a:gd name="connsiteY469" fmla="*/ 1723831 h 2116568"/>
                  <a:gd name="connsiteX470" fmla="*/ 437547 w 1237782"/>
                  <a:gd name="connsiteY470" fmla="*/ 1723831 h 2116568"/>
                  <a:gd name="connsiteX471" fmla="*/ 450727 w 1237782"/>
                  <a:gd name="connsiteY471" fmla="*/ 1738328 h 2116568"/>
                  <a:gd name="connsiteX472" fmla="*/ 449408 w 1237782"/>
                  <a:gd name="connsiteY472" fmla="*/ 1752825 h 2116568"/>
                  <a:gd name="connsiteX473" fmla="*/ 436229 w 1237782"/>
                  <a:gd name="connsiteY473" fmla="*/ 1798952 h 2116568"/>
                  <a:gd name="connsiteX474" fmla="*/ 420415 w 1237782"/>
                  <a:gd name="connsiteY474" fmla="*/ 1841125 h 2116568"/>
                  <a:gd name="connsiteX475" fmla="*/ 403281 w 1237782"/>
                  <a:gd name="connsiteY475" fmla="*/ 1888570 h 2116568"/>
                  <a:gd name="connsiteX476" fmla="*/ 382195 w 1237782"/>
                  <a:gd name="connsiteY476" fmla="*/ 1932061 h 2116568"/>
                  <a:gd name="connsiteX477" fmla="*/ 370333 w 1237782"/>
                  <a:gd name="connsiteY477" fmla="*/ 1943923 h 2116568"/>
                  <a:gd name="connsiteX478" fmla="*/ 359790 w 1237782"/>
                  <a:gd name="connsiteY478" fmla="*/ 1965009 h 2116568"/>
                  <a:gd name="connsiteX479" fmla="*/ 340022 w 1237782"/>
                  <a:gd name="connsiteY479" fmla="*/ 1986096 h 2116568"/>
                  <a:gd name="connsiteX480" fmla="*/ 338704 w 1237782"/>
                  <a:gd name="connsiteY480" fmla="*/ 1986096 h 2116568"/>
                  <a:gd name="connsiteX481" fmla="*/ 334750 w 1237782"/>
                  <a:gd name="connsiteY481" fmla="*/ 1986096 h 2116568"/>
                  <a:gd name="connsiteX482" fmla="*/ 304438 w 1237782"/>
                  <a:gd name="connsiteY482" fmla="*/ 1995322 h 2116568"/>
                  <a:gd name="connsiteX483" fmla="*/ 293895 w 1237782"/>
                  <a:gd name="connsiteY483" fmla="*/ 2000593 h 2116568"/>
                  <a:gd name="connsiteX484" fmla="*/ 283351 w 1237782"/>
                  <a:gd name="connsiteY484" fmla="*/ 1992686 h 2116568"/>
                  <a:gd name="connsiteX485" fmla="*/ 259629 w 1237782"/>
                  <a:gd name="connsiteY485" fmla="*/ 1980824 h 2116568"/>
                  <a:gd name="connsiteX486" fmla="*/ 249086 w 1237782"/>
                  <a:gd name="connsiteY486" fmla="*/ 1984778 h 2116568"/>
                  <a:gd name="connsiteX487" fmla="*/ 235907 w 1237782"/>
                  <a:gd name="connsiteY487" fmla="*/ 1997957 h 2116568"/>
                  <a:gd name="connsiteX488" fmla="*/ 220092 w 1237782"/>
                  <a:gd name="connsiteY488" fmla="*/ 2008501 h 2116568"/>
                  <a:gd name="connsiteX489" fmla="*/ 188461 w 1237782"/>
                  <a:gd name="connsiteY489" fmla="*/ 2029587 h 2116568"/>
                  <a:gd name="connsiteX490" fmla="*/ 187144 w 1237782"/>
                  <a:gd name="connsiteY490" fmla="*/ 2038813 h 2116568"/>
                  <a:gd name="connsiteX491" fmla="*/ 187144 w 1237782"/>
                  <a:gd name="connsiteY491" fmla="*/ 2079668 h 2116568"/>
                  <a:gd name="connsiteX492" fmla="*/ 180554 w 1237782"/>
                  <a:gd name="connsiteY492" fmla="*/ 2083621 h 2116568"/>
                  <a:gd name="connsiteX493" fmla="*/ 176601 w 1237782"/>
                  <a:gd name="connsiteY493" fmla="*/ 2083621 h 2116568"/>
                  <a:gd name="connsiteX494" fmla="*/ 171329 w 1237782"/>
                  <a:gd name="connsiteY494" fmla="*/ 2083621 h 2116568"/>
                  <a:gd name="connsiteX495" fmla="*/ 163422 w 1237782"/>
                  <a:gd name="connsiteY495" fmla="*/ 2083621 h 2116568"/>
                  <a:gd name="connsiteX496" fmla="*/ 113340 w 1237782"/>
                  <a:gd name="connsiteY496" fmla="*/ 2098119 h 2116568"/>
                  <a:gd name="connsiteX497" fmla="*/ 90936 w 1237782"/>
                  <a:gd name="connsiteY497" fmla="*/ 2116569 h 211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Lst>
                <a:rect l="l" t="t" r="r" b="b"/>
                <a:pathLst>
                  <a:path w="1237782" h="2116568">
                    <a:moveTo>
                      <a:pt x="90936" y="2116569"/>
                    </a:moveTo>
                    <a:cubicBezTo>
                      <a:pt x="84347" y="2116569"/>
                      <a:pt x="76439" y="2112615"/>
                      <a:pt x="73803" y="2112615"/>
                    </a:cubicBezTo>
                    <a:cubicBezTo>
                      <a:pt x="71168" y="2112615"/>
                      <a:pt x="65896" y="2113934"/>
                      <a:pt x="59306" y="2113934"/>
                    </a:cubicBezTo>
                    <a:cubicBezTo>
                      <a:pt x="50081" y="2113934"/>
                      <a:pt x="44809" y="2112615"/>
                      <a:pt x="42173" y="2108662"/>
                    </a:cubicBezTo>
                    <a:cubicBezTo>
                      <a:pt x="40855" y="2107344"/>
                      <a:pt x="40855" y="2103390"/>
                      <a:pt x="43491" y="2099436"/>
                    </a:cubicBezTo>
                    <a:cubicBezTo>
                      <a:pt x="48763" y="2091529"/>
                      <a:pt x="50081" y="2084940"/>
                      <a:pt x="51399" y="2079668"/>
                    </a:cubicBezTo>
                    <a:cubicBezTo>
                      <a:pt x="52717" y="2074396"/>
                      <a:pt x="52717" y="2071760"/>
                      <a:pt x="56670" y="2069124"/>
                    </a:cubicBezTo>
                    <a:cubicBezTo>
                      <a:pt x="56670" y="2069124"/>
                      <a:pt x="57989" y="2069124"/>
                      <a:pt x="59306" y="2067807"/>
                    </a:cubicBezTo>
                    <a:cubicBezTo>
                      <a:pt x="64578" y="2066488"/>
                      <a:pt x="77757" y="2062535"/>
                      <a:pt x="67213" y="2029587"/>
                    </a:cubicBezTo>
                    <a:cubicBezTo>
                      <a:pt x="60624" y="2008501"/>
                      <a:pt x="51399" y="1990050"/>
                      <a:pt x="43491" y="1979506"/>
                    </a:cubicBezTo>
                    <a:cubicBezTo>
                      <a:pt x="38220" y="1970281"/>
                      <a:pt x="35584" y="1966327"/>
                      <a:pt x="36901" y="1962374"/>
                    </a:cubicBezTo>
                    <a:cubicBezTo>
                      <a:pt x="38220" y="1961055"/>
                      <a:pt x="39537" y="1959738"/>
                      <a:pt x="40855" y="1959738"/>
                    </a:cubicBezTo>
                    <a:cubicBezTo>
                      <a:pt x="42173" y="1959738"/>
                      <a:pt x="42173" y="1959738"/>
                      <a:pt x="43491" y="1959738"/>
                    </a:cubicBezTo>
                    <a:cubicBezTo>
                      <a:pt x="46127" y="1961055"/>
                      <a:pt x="48763" y="1962374"/>
                      <a:pt x="51399" y="1962374"/>
                    </a:cubicBezTo>
                    <a:cubicBezTo>
                      <a:pt x="55353" y="1963691"/>
                      <a:pt x="59306" y="1966327"/>
                      <a:pt x="61942" y="1966327"/>
                    </a:cubicBezTo>
                    <a:cubicBezTo>
                      <a:pt x="63260" y="1966327"/>
                      <a:pt x="63260" y="1966327"/>
                      <a:pt x="63260" y="1966327"/>
                    </a:cubicBezTo>
                    <a:cubicBezTo>
                      <a:pt x="63260" y="1965009"/>
                      <a:pt x="64578" y="1963691"/>
                      <a:pt x="63260" y="1954466"/>
                    </a:cubicBezTo>
                    <a:cubicBezTo>
                      <a:pt x="61942" y="1943923"/>
                      <a:pt x="63260" y="1937333"/>
                      <a:pt x="65896" y="1932061"/>
                    </a:cubicBezTo>
                    <a:cubicBezTo>
                      <a:pt x="68532" y="1928107"/>
                      <a:pt x="73803" y="1926790"/>
                      <a:pt x="76439" y="1926790"/>
                    </a:cubicBezTo>
                    <a:cubicBezTo>
                      <a:pt x="75121" y="1924154"/>
                      <a:pt x="71168" y="1918882"/>
                      <a:pt x="68532" y="1916247"/>
                    </a:cubicBezTo>
                    <a:cubicBezTo>
                      <a:pt x="63260" y="1908339"/>
                      <a:pt x="60624" y="1905703"/>
                      <a:pt x="60624" y="1903068"/>
                    </a:cubicBezTo>
                    <a:cubicBezTo>
                      <a:pt x="60624" y="1903068"/>
                      <a:pt x="59306" y="1901749"/>
                      <a:pt x="59306" y="1900432"/>
                    </a:cubicBezTo>
                    <a:cubicBezTo>
                      <a:pt x="54034" y="1892524"/>
                      <a:pt x="42173" y="1872755"/>
                      <a:pt x="42173" y="1834536"/>
                    </a:cubicBezTo>
                    <a:cubicBezTo>
                      <a:pt x="42173" y="1813449"/>
                      <a:pt x="40855" y="1804224"/>
                      <a:pt x="39537" y="1801588"/>
                    </a:cubicBezTo>
                    <a:cubicBezTo>
                      <a:pt x="39537" y="1801588"/>
                      <a:pt x="36901" y="1804224"/>
                      <a:pt x="36901" y="1804224"/>
                    </a:cubicBezTo>
                    <a:cubicBezTo>
                      <a:pt x="34265" y="1806859"/>
                      <a:pt x="31630" y="1808178"/>
                      <a:pt x="28994" y="1808178"/>
                    </a:cubicBezTo>
                    <a:cubicBezTo>
                      <a:pt x="25041" y="1808178"/>
                      <a:pt x="22405" y="1806859"/>
                      <a:pt x="19769" y="1802906"/>
                    </a:cubicBezTo>
                    <a:cubicBezTo>
                      <a:pt x="14497" y="1794999"/>
                      <a:pt x="13179" y="1783137"/>
                      <a:pt x="18451" y="1767322"/>
                    </a:cubicBezTo>
                    <a:cubicBezTo>
                      <a:pt x="27676" y="1735692"/>
                      <a:pt x="34265" y="1708016"/>
                      <a:pt x="32948" y="1701426"/>
                    </a:cubicBezTo>
                    <a:cubicBezTo>
                      <a:pt x="31630" y="1693519"/>
                      <a:pt x="34265" y="1681657"/>
                      <a:pt x="38220" y="1671114"/>
                    </a:cubicBezTo>
                    <a:cubicBezTo>
                      <a:pt x="40855" y="1664525"/>
                      <a:pt x="40855" y="1660571"/>
                      <a:pt x="40855" y="1657935"/>
                    </a:cubicBezTo>
                    <a:lnTo>
                      <a:pt x="40855" y="1657935"/>
                    </a:lnTo>
                    <a:cubicBezTo>
                      <a:pt x="36901" y="1660571"/>
                      <a:pt x="31630" y="1663207"/>
                      <a:pt x="27676" y="1663207"/>
                    </a:cubicBezTo>
                    <a:cubicBezTo>
                      <a:pt x="23722" y="1663207"/>
                      <a:pt x="22405" y="1661889"/>
                      <a:pt x="21086" y="1660571"/>
                    </a:cubicBezTo>
                    <a:cubicBezTo>
                      <a:pt x="19769" y="1659254"/>
                      <a:pt x="18451" y="1656618"/>
                      <a:pt x="19769" y="1652664"/>
                    </a:cubicBezTo>
                    <a:cubicBezTo>
                      <a:pt x="19769" y="1651346"/>
                      <a:pt x="21086" y="1650028"/>
                      <a:pt x="21086" y="1648710"/>
                    </a:cubicBezTo>
                    <a:cubicBezTo>
                      <a:pt x="19769" y="1648710"/>
                      <a:pt x="18451" y="1650028"/>
                      <a:pt x="17133" y="1651346"/>
                    </a:cubicBezTo>
                    <a:cubicBezTo>
                      <a:pt x="14497" y="1652664"/>
                      <a:pt x="10543" y="1655299"/>
                      <a:pt x="7907" y="1655299"/>
                    </a:cubicBezTo>
                    <a:cubicBezTo>
                      <a:pt x="6590" y="1655299"/>
                      <a:pt x="3954" y="1653982"/>
                      <a:pt x="2636" y="1652664"/>
                    </a:cubicBezTo>
                    <a:cubicBezTo>
                      <a:pt x="0" y="1650028"/>
                      <a:pt x="0" y="1646074"/>
                      <a:pt x="0" y="1639485"/>
                    </a:cubicBezTo>
                    <a:cubicBezTo>
                      <a:pt x="0" y="1635530"/>
                      <a:pt x="1318" y="1630259"/>
                      <a:pt x="1318" y="1627623"/>
                    </a:cubicBezTo>
                    <a:cubicBezTo>
                      <a:pt x="2636" y="1615762"/>
                      <a:pt x="2636" y="1607855"/>
                      <a:pt x="1318" y="1597311"/>
                    </a:cubicBezTo>
                    <a:cubicBezTo>
                      <a:pt x="-1318" y="1582814"/>
                      <a:pt x="1318" y="1578860"/>
                      <a:pt x="7907" y="1570953"/>
                    </a:cubicBezTo>
                    <a:cubicBezTo>
                      <a:pt x="10543" y="1568317"/>
                      <a:pt x="10543" y="1567000"/>
                      <a:pt x="11862" y="1564364"/>
                    </a:cubicBezTo>
                    <a:lnTo>
                      <a:pt x="11862" y="1561728"/>
                    </a:lnTo>
                    <a:lnTo>
                      <a:pt x="14497" y="1561728"/>
                    </a:lnTo>
                    <a:cubicBezTo>
                      <a:pt x="15815" y="1561728"/>
                      <a:pt x="18451" y="1561728"/>
                      <a:pt x="19769" y="1561728"/>
                    </a:cubicBezTo>
                    <a:cubicBezTo>
                      <a:pt x="21086" y="1561728"/>
                      <a:pt x="22405" y="1561728"/>
                      <a:pt x="23722" y="1561728"/>
                    </a:cubicBezTo>
                    <a:lnTo>
                      <a:pt x="26358" y="1561728"/>
                    </a:lnTo>
                    <a:lnTo>
                      <a:pt x="26358" y="1565681"/>
                    </a:lnTo>
                    <a:cubicBezTo>
                      <a:pt x="27676" y="1570953"/>
                      <a:pt x="27676" y="1578860"/>
                      <a:pt x="30312" y="1582814"/>
                    </a:cubicBezTo>
                    <a:cubicBezTo>
                      <a:pt x="31630" y="1584132"/>
                      <a:pt x="31630" y="1585450"/>
                      <a:pt x="31630" y="1585450"/>
                    </a:cubicBezTo>
                    <a:cubicBezTo>
                      <a:pt x="32948" y="1585450"/>
                      <a:pt x="34265" y="1581496"/>
                      <a:pt x="35584" y="1577543"/>
                    </a:cubicBezTo>
                    <a:cubicBezTo>
                      <a:pt x="38220" y="1568317"/>
                      <a:pt x="39537" y="1557774"/>
                      <a:pt x="39537" y="1547231"/>
                    </a:cubicBezTo>
                    <a:cubicBezTo>
                      <a:pt x="39537" y="1543277"/>
                      <a:pt x="39537" y="1539323"/>
                      <a:pt x="40855" y="1535369"/>
                    </a:cubicBezTo>
                    <a:cubicBezTo>
                      <a:pt x="40855" y="1532733"/>
                      <a:pt x="40855" y="1530097"/>
                      <a:pt x="40855" y="1527462"/>
                    </a:cubicBezTo>
                    <a:cubicBezTo>
                      <a:pt x="40855" y="1522190"/>
                      <a:pt x="40855" y="1516918"/>
                      <a:pt x="42173" y="1511647"/>
                    </a:cubicBezTo>
                    <a:cubicBezTo>
                      <a:pt x="42173" y="1509011"/>
                      <a:pt x="43491" y="1506375"/>
                      <a:pt x="43491" y="1505058"/>
                    </a:cubicBezTo>
                    <a:cubicBezTo>
                      <a:pt x="44809" y="1499786"/>
                      <a:pt x="46127" y="1493196"/>
                      <a:pt x="47445" y="1487925"/>
                    </a:cubicBezTo>
                    <a:cubicBezTo>
                      <a:pt x="48763" y="1480017"/>
                      <a:pt x="51399" y="1473427"/>
                      <a:pt x="57989" y="1466838"/>
                    </a:cubicBezTo>
                    <a:cubicBezTo>
                      <a:pt x="60624" y="1462884"/>
                      <a:pt x="63260" y="1460248"/>
                      <a:pt x="64578" y="1456295"/>
                    </a:cubicBezTo>
                    <a:cubicBezTo>
                      <a:pt x="65896" y="1453659"/>
                      <a:pt x="68532" y="1451023"/>
                      <a:pt x="69849" y="1447069"/>
                    </a:cubicBezTo>
                    <a:cubicBezTo>
                      <a:pt x="71168" y="1445751"/>
                      <a:pt x="73803" y="1444433"/>
                      <a:pt x="76439" y="1441798"/>
                    </a:cubicBezTo>
                    <a:cubicBezTo>
                      <a:pt x="77757" y="1440479"/>
                      <a:pt x="81711" y="1437843"/>
                      <a:pt x="81711" y="1437843"/>
                    </a:cubicBezTo>
                    <a:lnTo>
                      <a:pt x="81711" y="1437843"/>
                    </a:lnTo>
                    <a:cubicBezTo>
                      <a:pt x="81711" y="1437843"/>
                      <a:pt x="81711" y="1437843"/>
                      <a:pt x="80392" y="1436526"/>
                    </a:cubicBezTo>
                    <a:cubicBezTo>
                      <a:pt x="80392" y="1436526"/>
                      <a:pt x="79075" y="1436526"/>
                      <a:pt x="79075" y="1435208"/>
                    </a:cubicBezTo>
                    <a:cubicBezTo>
                      <a:pt x="76439" y="1433890"/>
                      <a:pt x="73803" y="1432572"/>
                      <a:pt x="75121" y="1427300"/>
                    </a:cubicBezTo>
                    <a:cubicBezTo>
                      <a:pt x="76439" y="1422029"/>
                      <a:pt x="80392" y="1419393"/>
                      <a:pt x="84347" y="1416757"/>
                    </a:cubicBezTo>
                    <a:cubicBezTo>
                      <a:pt x="85664" y="1416757"/>
                      <a:pt x="85664" y="1415440"/>
                      <a:pt x="86982" y="1415440"/>
                    </a:cubicBezTo>
                    <a:lnTo>
                      <a:pt x="89618" y="1412804"/>
                    </a:lnTo>
                    <a:cubicBezTo>
                      <a:pt x="93572" y="1410168"/>
                      <a:pt x="97526" y="1407532"/>
                      <a:pt x="100161" y="1403578"/>
                    </a:cubicBezTo>
                    <a:cubicBezTo>
                      <a:pt x="101480" y="1402260"/>
                      <a:pt x="104115" y="1399624"/>
                      <a:pt x="106751" y="1398306"/>
                    </a:cubicBezTo>
                    <a:cubicBezTo>
                      <a:pt x="114659" y="1393035"/>
                      <a:pt x="122566" y="1385127"/>
                      <a:pt x="125202" y="1377220"/>
                    </a:cubicBezTo>
                    <a:cubicBezTo>
                      <a:pt x="126519" y="1374584"/>
                      <a:pt x="126519" y="1371948"/>
                      <a:pt x="127838" y="1367994"/>
                    </a:cubicBezTo>
                    <a:cubicBezTo>
                      <a:pt x="129155" y="1365358"/>
                      <a:pt x="129155" y="1361405"/>
                      <a:pt x="130474" y="1357451"/>
                    </a:cubicBezTo>
                    <a:cubicBezTo>
                      <a:pt x="133109" y="1350861"/>
                      <a:pt x="137063" y="1344272"/>
                      <a:pt x="141017" y="1339000"/>
                    </a:cubicBezTo>
                    <a:lnTo>
                      <a:pt x="143653" y="1335046"/>
                    </a:lnTo>
                    <a:cubicBezTo>
                      <a:pt x="148924" y="1327139"/>
                      <a:pt x="152878" y="1321867"/>
                      <a:pt x="151560" y="1312642"/>
                    </a:cubicBezTo>
                    <a:cubicBezTo>
                      <a:pt x="151560" y="1310006"/>
                      <a:pt x="150242" y="1307370"/>
                      <a:pt x="150242" y="1304735"/>
                    </a:cubicBezTo>
                    <a:cubicBezTo>
                      <a:pt x="148924" y="1302099"/>
                      <a:pt x="148924" y="1298145"/>
                      <a:pt x="148924" y="1294191"/>
                    </a:cubicBezTo>
                    <a:cubicBezTo>
                      <a:pt x="147606" y="1284966"/>
                      <a:pt x="147606" y="1277059"/>
                      <a:pt x="148924" y="1269151"/>
                    </a:cubicBezTo>
                    <a:cubicBezTo>
                      <a:pt x="148924" y="1262561"/>
                      <a:pt x="148924" y="1255972"/>
                      <a:pt x="148924" y="1249382"/>
                    </a:cubicBezTo>
                    <a:cubicBezTo>
                      <a:pt x="148924" y="1245428"/>
                      <a:pt x="147606" y="1237521"/>
                      <a:pt x="154196" y="1232249"/>
                    </a:cubicBezTo>
                    <a:cubicBezTo>
                      <a:pt x="159467" y="1228296"/>
                      <a:pt x="164739" y="1226977"/>
                      <a:pt x="171329" y="1225660"/>
                    </a:cubicBezTo>
                    <a:cubicBezTo>
                      <a:pt x="176601" y="1224342"/>
                      <a:pt x="181872" y="1223024"/>
                      <a:pt x="185826" y="1220388"/>
                    </a:cubicBezTo>
                    <a:cubicBezTo>
                      <a:pt x="189780" y="1217753"/>
                      <a:pt x="192415" y="1211163"/>
                      <a:pt x="193733" y="1205891"/>
                    </a:cubicBezTo>
                    <a:lnTo>
                      <a:pt x="193733" y="1204573"/>
                    </a:lnTo>
                    <a:cubicBezTo>
                      <a:pt x="195051" y="1200619"/>
                      <a:pt x="196369" y="1197984"/>
                      <a:pt x="197687" y="1194029"/>
                    </a:cubicBezTo>
                    <a:cubicBezTo>
                      <a:pt x="199005" y="1190076"/>
                      <a:pt x="200323" y="1187440"/>
                      <a:pt x="201641" y="1183486"/>
                    </a:cubicBezTo>
                    <a:cubicBezTo>
                      <a:pt x="205594" y="1174261"/>
                      <a:pt x="200323" y="1167672"/>
                      <a:pt x="191097" y="1159764"/>
                    </a:cubicBezTo>
                    <a:cubicBezTo>
                      <a:pt x="189780" y="1158446"/>
                      <a:pt x="188461" y="1157128"/>
                      <a:pt x="185826" y="1154492"/>
                    </a:cubicBezTo>
                    <a:lnTo>
                      <a:pt x="184508" y="1151856"/>
                    </a:lnTo>
                    <a:cubicBezTo>
                      <a:pt x="180554" y="1147903"/>
                      <a:pt x="176601" y="1143949"/>
                      <a:pt x="175282" y="1138677"/>
                    </a:cubicBezTo>
                    <a:cubicBezTo>
                      <a:pt x="171329" y="1130770"/>
                      <a:pt x="171329" y="1122863"/>
                      <a:pt x="172646" y="1114955"/>
                    </a:cubicBezTo>
                    <a:lnTo>
                      <a:pt x="172646" y="1109683"/>
                    </a:lnTo>
                    <a:cubicBezTo>
                      <a:pt x="172646" y="1105729"/>
                      <a:pt x="172646" y="1100458"/>
                      <a:pt x="173965" y="1096504"/>
                    </a:cubicBezTo>
                    <a:cubicBezTo>
                      <a:pt x="175282" y="1089915"/>
                      <a:pt x="176601" y="1082007"/>
                      <a:pt x="176601" y="1074100"/>
                    </a:cubicBezTo>
                    <a:cubicBezTo>
                      <a:pt x="176601" y="1071464"/>
                      <a:pt x="176601" y="1068828"/>
                      <a:pt x="177918" y="1066192"/>
                    </a:cubicBezTo>
                    <a:cubicBezTo>
                      <a:pt x="179236" y="1055649"/>
                      <a:pt x="181872" y="1043788"/>
                      <a:pt x="184508" y="1035880"/>
                    </a:cubicBezTo>
                    <a:cubicBezTo>
                      <a:pt x="185826" y="1030609"/>
                      <a:pt x="187144" y="1026655"/>
                      <a:pt x="189780" y="1021383"/>
                    </a:cubicBezTo>
                    <a:cubicBezTo>
                      <a:pt x="192415" y="1014793"/>
                      <a:pt x="193733" y="1009522"/>
                      <a:pt x="195051" y="1004250"/>
                    </a:cubicBezTo>
                    <a:cubicBezTo>
                      <a:pt x="196369" y="996343"/>
                      <a:pt x="196369" y="988435"/>
                      <a:pt x="196369" y="979210"/>
                    </a:cubicBezTo>
                    <a:cubicBezTo>
                      <a:pt x="196369" y="966031"/>
                      <a:pt x="196369" y="952851"/>
                      <a:pt x="201641" y="939672"/>
                    </a:cubicBezTo>
                    <a:cubicBezTo>
                      <a:pt x="204277" y="934401"/>
                      <a:pt x="205594" y="927811"/>
                      <a:pt x="206913" y="919904"/>
                    </a:cubicBezTo>
                    <a:cubicBezTo>
                      <a:pt x="206913" y="915950"/>
                      <a:pt x="206913" y="911996"/>
                      <a:pt x="206913" y="909360"/>
                    </a:cubicBezTo>
                    <a:cubicBezTo>
                      <a:pt x="206913" y="905407"/>
                      <a:pt x="206913" y="900135"/>
                      <a:pt x="206913" y="896181"/>
                    </a:cubicBezTo>
                    <a:cubicBezTo>
                      <a:pt x="208230" y="888274"/>
                      <a:pt x="212184" y="883002"/>
                      <a:pt x="216138" y="877731"/>
                    </a:cubicBezTo>
                    <a:cubicBezTo>
                      <a:pt x="221409" y="872459"/>
                      <a:pt x="224045" y="867187"/>
                      <a:pt x="226681" y="861915"/>
                    </a:cubicBezTo>
                    <a:cubicBezTo>
                      <a:pt x="229317" y="855326"/>
                      <a:pt x="231952" y="848736"/>
                      <a:pt x="233271" y="842147"/>
                    </a:cubicBezTo>
                    <a:cubicBezTo>
                      <a:pt x="235907" y="834239"/>
                      <a:pt x="238542" y="825014"/>
                      <a:pt x="242496" y="817106"/>
                    </a:cubicBezTo>
                    <a:cubicBezTo>
                      <a:pt x="247768" y="805245"/>
                      <a:pt x="254357" y="796020"/>
                      <a:pt x="263583" y="788112"/>
                    </a:cubicBezTo>
                    <a:cubicBezTo>
                      <a:pt x="266219" y="786795"/>
                      <a:pt x="267536" y="784159"/>
                      <a:pt x="270172" y="782841"/>
                    </a:cubicBezTo>
                    <a:cubicBezTo>
                      <a:pt x="272808" y="781523"/>
                      <a:pt x="275444" y="778887"/>
                      <a:pt x="276762" y="777569"/>
                    </a:cubicBezTo>
                    <a:cubicBezTo>
                      <a:pt x="280715" y="773615"/>
                      <a:pt x="285987" y="769661"/>
                      <a:pt x="292577" y="767026"/>
                    </a:cubicBezTo>
                    <a:cubicBezTo>
                      <a:pt x="295213" y="765708"/>
                      <a:pt x="297848" y="765708"/>
                      <a:pt x="299167" y="765708"/>
                    </a:cubicBezTo>
                    <a:cubicBezTo>
                      <a:pt x="300484" y="765708"/>
                      <a:pt x="301803" y="765708"/>
                      <a:pt x="301803" y="765708"/>
                    </a:cubicBezTo>
                    <a:cubicBezTo>
                      <a:pt x="303120" y="765708"/>
                      <a:pt x="304438" y="764390"/>
                      <a:pt x="305756" y="764390"/>
                    </a:cubicBezTo>
                    <a:cubicBezTo>
                      <a:pt x="307074" y="763072"/>
                      <a:pt x="308392" y="763072"/>
                      <a:pt x="311027" y="761754"/>
                    </a:cubicBezTo>
                    <a:cubicBezTo>
                      <a:pt x="312346" y="761754"/>
                      <a:pt x="312346" y="761754"/>
                      <a:pt x="313663" y="761754"/>
                    </a:cubicBezTo>
                    <a:cubicBezTo>
                      <a:pt x="314982" y="761754"/>
                      <a:pt x="317617" y="761754"/>
                      <a:pt x="318935" y="763072"/>
                    </a:cubicBezTo>
                    <a:cubicBezTo>
                      <a:pt x="320253" y="763072"/>
                      <a:pt x="320253" y="763072"/>
                      <a:pt x="321571" y="763072"/>
                    </a:cubicBezTo>
                    <a:cubicBezTo>
                      <a:pt x="322889" y="763072"/>
                      <a:pt x="324206" y="763072"/>
                      <a:pt x="325525" y="763072"/>
                    </a:cubicBezTo>
                    <a:cubicBezTo>
                      <a:pt x="326842" y="763072"/>
                      <a:pt x="329478" y="763072"/>
                      <a:pt x="330796" y="763072"/>
                    </a:cubicBezTo>
                    <a:cubicBezTo>
                      <a:pt x="334750" y="763072"/>
                      <a:pt x="338704" y="764390"/>
                      <a:pt x="342658" y="765708"/>
                    </a:cubicBezTo>
                    <a:cubicBezTo>
                      <a:pt x="346611" y="767026"/>
                      <a:pt x="349247" y="767026"/>
                      <a:pt x="353201" y="767026"/>
                    </a:cubicBezTo>
                    <a:cubicBezTo>
                      <a:pt x="355837" y="767026"/>
                      <a:pt x="358473" y="767026"/>
                      <a:pt x="362426" y="767026"/>
                    </a:cubicBezTo>
                    <a:cubicBezTo>
                      <a:pt x="365062" y="767026"/>
                      <a:pt x="369016" y="767026"/>
                      <a:pt x="371652" y="767026"/>
                    </a:cubicBezTo>
                    <a:cubicBezTo>
                      <a:pt x="374288" y="767026"/>
                      <a:pt x="375605" y="767026"/>
                      <a:pt x="378241" y="767026"/>
                    </a:cubicBezTo>
                    <a:cubicBezTo>
                      <a:pt x="380877" y="767026"/>
                      <a:pt x="383513" y="768343"/>
                      <a:pt x="386149" y="768343"/>
                    </a:cubicBezTo>
                    <a:cubicBezTo>
                      <a:pt x="390102" y="768343"/>
                      <a:pt x="394056" y="768343"/>
                      <a:pt x="396692" y="767026"/>
                    </a:cubicBezTo>
                    <a:cubicBezTo>
                      <a:pt x="398010" y="767026"/>
                      <a:pt x="399328" y="765708"/>
                      <a:pt x="400646" y="764390"/>
                    </a:cubicBezTo>
                    <a:cubicBezTo>
                      <a:pt x="401964" y="763072"/>
                      <a:pt x="401964" y="763072"/>
                      <a:pt x="403281" y="761754"/>
                    </a:cubicBezTo>
                    <a:cubicBezTo>
                      <a:pt x="404600" y="760436"/>
                      <a:pt x="405917" y="760436"/>
                      <a:pt x="407236" y="759118"/>
                    </a:cubicBezTo>
                    <a:cubicBezTo>
                      <a:pt x="408553" y="757800"/>
                      <a:pt x="409871" y="757800"/>
                      <a:pt x="411189" y="756482"/>
                    </a:cubicBezTo>
                    <a:cubicBezTo>
                      <a:pt x="413825" y="752529"/>
                      <a:pt x="413825" y="744621"/>
                      <a:pt x="412507" y="739350"/>
                    </a:cubicBezTo>
                    <a:cubicBezTo>
                      <a:pt x="412507" y="738032"/>
                      <a:pt x="412507" y="736714"/>
                      <a:pt x="412507" y="735396"/>
                    </a:cubicBezTo>
                    <a:cubicBezTo>
                      <a:pt x="411189" y="723535"/>
                      <a:pt x="405917" y="718263"/>
                      <a:pt x="394056" y="711673"/>
                    </a:cubicBezTo>
                    <a:cubicBezTo>
                      <a:pt x="383513" y="705084"/>
                      <a:pt x="387467" y="695858"/>
                      <a:pt x="388785" y="689269"/>
                    </a:cubicBezTo>
                    <a:lnTo>
                      <a:pt x="390102" y="686633"/>
                    </a:lnTo>
                    <a:cubicBezTo>
                      <a:pt x="392738" y="677408"/>
                      <a:pt x="398010" y="666864"/>
                      <a:pt x="404600" y="657639"/>
                    </a:cubicBezTo>
                    <a:cubicBezTo>
                      <a:pt x="407236" y="653685"/>
                      <a:pt x="409871" y="649731"/>
                      <a:pt x="412507" y="645778"/>
                    </a:cubicBezTo>
                    <a:cubicBezTo>
                      <a:pt x="417779" y="637870"/>
                      <a:pt x="421732" y="629963"/>
                      <a:pt x="427004" y="623373"/>
                    </a:cubicBezTo>
                    <a:cubicBezTo>
                      <a:pt x="430958" y="618101"/>
                      <a:pt x="433594" y="612830"/>
                      <a:pt x="437547" y="606240"/>
                    </a:cubicBezTo>
                    <a:cubicBezTo>
                      <a:pt x="440183" y="600969"/>
                      <a:pt x="442819" y="597015"/>
                      <a:pt x="446773" y="591743"/>
                    </a:cubicBezTo>
                    <a:cubicBezTo>
                      <a:pt x="448091" y="589108"/>
                      <a:pt x="450727" y="586472"/>
                      <a:pt x="452044" y="583836"/>
                    </a:cubicBezTo>
                    <a:cubicBezTo>
                      <a:pt x="453363" y="581200"/>
                      <a:pt x="455998" y="578564"/>
                      <a:pt x="458634" y="575928"/>
                    </a:cubicBezTo>
                    <a:cubicBezTo>
                      <a:pt x="461270" y="573292"/>
                      <a:pt x="462587" y="571974"/>
                      <a:pt x="463906" y="569339"/>
                    </a:cubicBezTo>
                    <a:cubicBezTo>
                      <a:pt x="465223" y="566703"/>
                      <a:pt x="467859" y="564067"/>
                      <a:pt x="469177" y="561431"/>
                    </a:cubicBezTo>
                    <a:cubicBezTo>
                      <a:pt x="471813" y="558795"/>
                      <a:pt x="473131" y="554842"/>
                      <a:pt x="475766" y="552206"/>
                    </a:cubicBezTo>
                    <a:cubicBezTo>
                      <a:pt x="479721" y="546934"/>
                      <a:pt x="482356" y="540345"/>
                      <a:pt x="484992" y="533755"/>
                    </a:cubicBezTo>
                    <a:cubicBezTo>
                      <a:pt x="487628" y="525847"/>
                      <a:pt x="491582" y="517940"/>
                      <a:pt x="496854" y="510033"/>
                    </a:cubicBezTo>
                    <a:cubicBezTo>
                      <a:pt x="503443" y="500807"/>
                      <a:pt x="504761" y="492900"/>
                      <a:pt x="504761" y="481038"/>
                    </a:cubicBezTo>
                    <a:cubicBezTo>
                      <a:pt x="504761" y="478402"/>
                      <a:pt x="503443" y="474449"/>
                      <a:pt x="502125" y="470495"/>
                    </a:cubicBezTo>
                    <a:cubicBezTo>
                      <a:pt x="499490" y="462588"/>
                      <a:pt x="495535" y="453362"/>
                      <a:pt x="502125" y="446773"/>
                    </a:cubicBezTo>
                    <a:cubicBezTo>
                      <a:pt x="506079" y="442819"/>
                      <a:pt x="510033" y="441501"/>
                      <a:pt x="512669" y="441501"/>
                    </a:cubicBezTo>
                    <a:cubicBezTo>
                      <a:pt x="513986" y="441501"/>
                      <a:pt x="515304" y="441501"/>
                      <a:pt x="517940" y="441501"/>
                    </a:cubicBezTo>
                    <a:cubicBezTo>
                      <a:pt x="519258" y="441501"/>
                      <a:pt x="520576" y="441501"/>
                      <a:pt x="520576" y="441501"/>
                    </a:cubicBezTo>
                    <a:cubicBezTo>
                      <a:pt x="520576" y="441501"/>
                      <a:pt x="521893" y="441501"/>
                      <a:pt x="521893" y="441501"/>
                    </a:cubicBezTo>
                    <a:cubicBezTo>
                      <a:pt x="524529" y="441501"/>
                      <a:pt x="528483" y="440183"/>
                      <a:pt x="532437" y="440183"/>
                    </a:cubicBezTo>
                    <a:cubicBezTo>
                      <a:pt x="535073" y="438865"/>
                      <a:pt x="539027" y="438865"/>
                      <a:pt x="541662" y="438865"/>
                    </a:cubicBezTo>
                    <a:cubicBezTo>
                      <a:pt x="542981" y="438865"/>
                      <a:pt x="542981" y="438865"/>
                      <a:pt x="544298" y="438865"/>
                    </a:cubicBezTo>
                    <a:cubicBezTo>
                      <a:pt x="546934" y="438865"/>
                      <a:pt x="549570" y="438865"/>
                      <a:pt x="552206" y="438865"/>
                    </a:cubicBezTo>
                    <a:cubicBezTo>
                      <a:pt x="554841" y="438865"/>
                      <a:pt x="557477" y="438865"/>
                      <a:pt x="561431" y="438865"/>
                    </a:cubicBezTo>
                    <a:cubicBezTo>
                      <a:pt x="568020" y="438865"/>
                      <a:pt x="573292" y="437547"/>
                      <a:pt x="574610" y="433594"/>
                    </a:cubicBezTo>
                    <a:cubicBezTo>
                      <a:pt x="577246" y="429640"/>
                      <a:pt x="577246" y="423050"/>
                      <a:pt x="578564" y="417779"/>
                    </a:cubicBezTo>
                    <a:cubicBezTo>
                      <a:pt x="578564" y="411189"/>
                      <a:pt x="579882" y="404600"/>
                      <a:pt x="583836" y="398010"/>
                    </a:cubicBezTo>
                    <a:cubicBezTo>
                      <a:pt x="585154" y="395374"/>
                      <a:pt x="586472" y="392738"/>
                      <a:pt x="587789" y="390103"/>
                    </a:cubicBezTo>
                    <a:cubicBezTo>
                      <a:pt x="589108" y="387467"/>
                      <a:pt x="590425" y="384831"/>
                      <a:pt x="591744" y="382195"/>
                    </a:cubicBezTo>
                    <a:cubicBezTo>
                      <a:pt x="594379" y="376923"/>
                      <a:pt x="598333" y="375605"/>
                      <a:pt x="602287" y="374287"/>
                    </a:cubicBezTo>
                    <a:cubicBezTo>
                      <a:pt x="603604" y="372969"/>
                      <a:pt x="604923" y="372969"/>
                      <a:pt x="607558" y="371652"/>
                    </a:cubicBezTo>
                    <a:cubicBezTo>
                      <a:pt x="611512" y="369016"/>
                      <a:pt x="614147" y="363744"/>
                      <a:pt x="615466" y="359790"/>
                    </a:cubicBezTo>
                    <a:cubicBezTo>
                      <a:pt x="618102" y="353201"/>
                      <a:pt x="620737" y="346611"/>
                      <a:pt x="629963" y="342658"/>
                    </a:cubicBezTo>
                    <a:lnTo>
                      <a:pt x="632599" y="341340"/>
                    </a:lnTo>
                    <a:cubicBezTo>
                      <a:pt x="636552" y="340022"/>
                      <a:pt x="640506" y="338704"/>
                      <a:pt x="644460" y="334750"/>
                    </a:cubicBezTo>
                    <a:cubicBezTo>
                      <a:pt x="648414" y="332114"/>
                      <a:pt x="651050" y="328160"/>
                      <a:pt x="655003" y="324207"/>
                    </a:cubicBezTo>
                    <a:cubicBezTo>
                      <a:pt x="656321" y="322889"/>
                      <a:pt x="657639" y="320253"/>
                      <a:pt x="658957" y="318935"/>
                    </a:cubicBezTo>
                    <a:lnTo>
                      <a:pt x="660274" y="317617"/>
                    </a:lnTo>
                    <a:cubicBezTo>
                      <a:pt x="661593" y="314981"/>
                      <a:pt x="664229" y="313663"/>
                      <a:pt x="665546" y="311028"/>
                    </a:cubicBezTo>
                    <a:cubicBezTo>
                      <a:pt x="666864" y="309710"/>
                      <a:pt x="668182" y="308392"/>
                      <a:pt x="669500" y="308392"/>
                    </a:cubicBezTo>
                    <a:cubicBezTo>
                      <a:pt x="670818" y="307074"/>
                      <a:pt x="670818" y="307074"/>
                      <a:pt x="672136" y="305756"/>
                    </a:cubicBezTo>
                    <a:cubicBezTo>
                      <a:pt x="674772" y="303120"/>
                      <a:pt x="673454" y="296531"/>
                      <a:pt x="673454" y="292577"/>
                    </a:cubicBezTo>
                    <a:cubicBezTo>
                      <a:pt x="673454" y="289941"/>
                      <a:pt x="673454" y="287305"/>
                      <a:pt x="673454" y="285987"/>
                    </a:cubicBezTo>
                    <a:cubicBezTo>
                      <a:pt x="673454" y="282033"/>
                      <a:pt x="673454" y="279398"/>
                      <a:pt x="673454" y="275444"/>
                    </a:cubicBezTo>
                    <a:cubicBezTo>
                      <a:pt x="673454" y="272808"/>
                      <a:pt x="672136" y="271490"/>
                      <a:pt x="672136" y="268854"/>
                    </a:cubicBezTo>
                    <a:cubicBezTo>
                      <a:pt x="670818" y="266219"/>
                      <a:pt x="670818" y="263583"/>
                      <a:pt x="669500" y="260947"/>
                    </a:cubicBezTo>
                    <a:cubicBezTo>
                      <a:pt x="668182" y="255675"/>
                      <a:pt x="668182" y="247768"/>
                      <a:pt x="673454" y="242496"/>
                    </a:cubicBezTo>
                    <a:cubicBezTo>
                      <a:pt x="677408" y="238542"/>
                      <a:pt x="681362" y="234588"/>
                      <a:pt x="686633" y="231953"/>
                    </a:cubicBezTo>
                    <a:cubicBezTo>
                      <a:pt x="691905" y="229317"/>
                      <a:pt x="694541" y="227999"/>
                      <a:pt x="697177" y="224045"/>
                    </a:cubicBezTo>
                    <a:cubicBezTo>
                      <a:pt x="699812" y="221409"/>
                      <a:pt x="699812" y="218774"/>
                      <a:pt x="701130" y="216138"/>
                    </a:cubicBezTo>
                    <a:cubicBezTo>
                      <a:pt x="702448" y="212184"/>
                      <a:pt x="703766" y="208230"/>
                      <a:pt x="707720" y="205595"/>
                    </a:cubicBezTo>
                    <a:lnTo>
                      <a:pt x="707720" y="205595"/>
                    </a:lnTo>
                    <a:cubicBezTo>
                      <a:pt x="714309" y="199005"/>
                      <a:pt x="720899" y="192415"/>
                      <a:pt x="724853" y="185826"/>
                    </a:cubicBezTo>
                    <a:cubicBezTo>
                      <a:pt x="726170" y="183190"/>
                      <a:pt x="727488" y="181872"/>
                      <a:pt x="728806" y="179236"/>
                    </a:cubicBezTo>
                    <a:cubicBezTo>
                      <a:pt x="731442" y="175282"/>
                      <a:pt x="734078" y="170011"/>
                      <a:pt x="738032" y="166057"/>
                    </a:cubicBezTo>
                    <a:cubicBezTo>
                      <a:pt x="745939" y="159468"/>
                      <a:pt x="752528" y="155514"/>
                      <a:pt x="761754" y="154196"/>
                    </a:cubicBezTo>
                    <a:cubicBezTo>
                      <a:pt x="764390" y="154196"/>
                      <a:pt x="767026" y="154196"/>
                      <a:pt x="769662" y="154196"/>
                    </a:cubicBezTo>
                    <a:cubicBezTo>
                      <a:pt x="773615" y="154196"/>
                      <a:pt x="777569" y="154196"/>
                      <a:pt x="781523" y="155514"/>
                    </a:cubicBezTo>
                    <a:cubicBezTo>
                      <a:pt x="784159" y="155514"/>
                      <a:pt x="788112" y="156832"/>
                      <a:pt x="790748" y="156832"/>
                    </a:cubicBezTo>
                    <a:cubicBezTo>
                      <a:pt x="793384" y="156832"/>
                      <a:pt x="797338" y="156832"/>
                      <a:pt x="799974" y="158150"/>
                    </a:cubicBezTo>
                    <a:cubicBezTo>
                      <a:pt x="802610" y="158150"/>
                      <a:pt x="805245" y="159468"/>
                      <a:pt x="809199" y="159468"/>
                    </a:cubicBezTo>
                    <a:cubicBezTo>
                      <a:pt x="813153" y="159468"/>
                      <a:pt x="815789" y="158150"/>
                      <a:pt x="818424" y="156832"/>
                    </a:cubicBezTo>
                    <a:cubicBezTo>
                      <a:pt x="834239" y="144971"/>
                      <a:pt x="835558" y="125202"/>
                      <a:pt x="836875" y="102797"/>
                    </a:cubicBezTo>
                    <a:cubicBezTo>
                      <a:pt x="836875" y="89618"/>
                      <a:pt x="839511" y="76439"/>
                      <a:pt x="851372" y="69849"/>
                    </a:cubicBezTo>
                    <a:cubicBezTo>
                      <a:pt x="855326" y="67214"/>
                      <a:pt x="859280" y="65896"/>
                      <a:pt x="864551" y="65896"/>
                    </a:cubicBezTo>
                    <a:cubicBezTo>
                      <a:pt x="871141" y="65896"/>
                      <a:pt x="877730" y="68532"/>
                      <a:pt x="884320" y="71167"/>
                    </a:cubicBezTo>
                    <a:lnTo>
                      <a:pt x="886956" y="72485"/>
                    </a:lnTo>
                    <a:cubicBezTo>
                      <a:pt x="892228" y="75121"/>
                      <a:pt x="898817" y="77757"/>
                      <a:pt x="905407" y="81711"/>
                    </a:cubicBezTo>
                    <a:lnTo>
                      <a:pt x="906724" y="81711"/>
                    </a:lnTo>
                    <a:cubicBezTo>
                      <a:pt x="909360" y="84346"/>
                      <a:pt x="911996" y="85664"/>
                      <a:pt x="915950" y="85664"/>
                    </a:cubicBezTo>
                    <a:cubicBezTo>
                      <a:pt x="917268" y="85664"/>
                      <a:pt x="918586" y="85664"/>
                      <a:pt x="921222" y="85664"/>
                    </a:cubicBezTo>
                    <a:cubicBezTo>
                      <a:pt x="925176" y="85664"/>
                      <a:pt x="927812" y="85664"/>
                      <a:pt x="931765" y="86982"/>
                    </a:cubicBezTo>
                    <a:cubicBezTo>
                      <a:pt x="934401" y="88300"/>
                      <a:pt x="937036" y="89618"/>
                      <a:pt x="939672" y="90936"/>
                    </a:cubicBezTo>
                    <a:cubicBezTo>
                      <a:pt x="942308" y="92254"/>
                      <a:pt x="944944" y="93572"/>
                      <a:pt x="946262" y="94890"/>
                    </a:cubicBezTo>
                    <a:cubicBezTo>
                      <a:pt x="948898" y="96208"/>
                      <a:pt x="952851" y="97526"/>
                      <a:pt x="956805" y="97526"/>
                    </a:cubicBezTo>
                    <a:cubicBezTo>
                      <a:pt x="959441" y="97526"/>
                      <a:pt x="960759" y="98844"/>
                      <a:pt x="963395" y="98844"/>
                    </a:cubicBezTo>
                    <a:lnTo>
                      <a:pt x="964713" y="98844"/>
                    </a:lnTo>
                    <a:cubicBezTo>
                      <a:pt x="967349" y="100162"/>
                      <a:pt x="969984" y="100162"/>
                      <a:pt x="971303" y="100162"/>
                    </a:cubicBezTo>
                    <a:cubicBezTo>
                      <a:pt x="972620" y="100162"/>
                      <a:pt x="973938" y="100162"/>
                      <a:pt x="975256" y="98844"/>
                    </a:cubicBezTo>
                    <a:cubicBezTo>
                      <a:pt x="976574" y="97526"/>
                      <a:pt x="976574" y="96208"/>
                      <a:pt x="975256" y="92254"/>
                    </a:cubicBezTo>
                    <a:cubicBezTo>
                      <a:pt x="975256" y="90936"/>
                      <a:pt x="975256" y="90936"/>
                      <a:pt x="975256" y="89618"/>
                    </a:cubicBezTo>
                    <a:cubicBezTo>
                      <a:pt x="972620" y="77757"/>
                      <a:pt x="979210" y="64578"/>
                      <a:pt x="991071" y="56670"/>
                    </a:cubicBezTo>
                    <a:cubicBezTo>
                      <a:pt x="1001614" y="50081"/>
                      <a:pt x="1005568" y="42173"/>
                      <a:pt x="1005568" y="28994"/>
                    </a:cubicBezTo>
                    <a:cubicBezTo>
                      <a:pt x="1005568" y="27676"/>
                      <a:pt x="1005568" y="26358"/>
                      <a:pt x="1005568" y="25040"/>
                    </a:cubicBezTo>
                    <a:cubicBezTo>
                      <a:pt x="1005568" y="14497"/>
                      <a:pt x="1006886" y="0"/>
                      <a:pt x="1022701" y="0"/>
                    </a:cubicBezTo>
                    <a:lnTo>
                      <a:pt x="1024019" y="0"/>
                    </a:lnTo>
                    <a:cubicBezTo>
                      <a:pt x="1027973" y="0"/>
                      <a:pt x="1031926" y="1318"/>
                      <a:pt x="1037198" y="2636"/>
                    </a:cubicBezTo>
                    <a:cubicBezTo>
                      <a:pt x="1041152" y="3954"/>
                      <a:pt x="1045105" y="3954"/>
                      <a:pt x="1049059" y="5272"/>
                    </a:cubicBezTo>
                    <a:lnTo>
                      <a:pt x="1051695" y="5272"/>
                    </a:lnTo>
                    <a:lnTo>
                      <a:pt x="1051695" y="7908"/>
                    </a:lnTo>
                    <a:cubicBezTo>
                      <a:pt x="1051695" y="7908"/>
                      <a:pt x="1053013" y="11861"/>
                      <a:pt x="1053013" y="11861"/>
                    </a:cubicBezTo>
                    <a:cubicBezTo>
                      <a:pt x="1055649" y="19769"/>
                      <a:pt x="1056967" y="26358"/>
                      <a:pt x="1062238" y="31630"/>
                    </a:cubicBezTo>
                    <a:cubicBezTo>
                      <a:pt x="1063556" y="32948"/>
                      <a:pt x="1064874" y="34266"/>
                      <a:pt x="1066192" y="35584"/>
                    </a:cubicBezTo>
                    <a:cubicBezTo>
                      <a:pt x="1070146" y="39537"/>
                      <a:pt x="1074100" y="44809"/>
                      <a:pt x="1080689" y="46127"/>
                    </a:cubicBezTo>
                    <a:cubicBezTo>
                      <a:pt x="1091232" y="50081"/>
                      <a:pt x="1097822" y="52717"/>
                      <a:pt x="1103094" y="64578"/>
                    </a:cubicBezTo>
                    <a:cubicBezTo>
                      <a:pt x="1104411" y="67214"/>
                      <a:pt x="1104411" y="68532"/>
                      <a:pt x="1105730" y="71167"/>
                    </a:cubicBezTo>
                    <a:cubicBezTo>
                      <a:pt x="1108365" y="79075"/>
                      <a:pt x="1109683" y="84346"/>
                      <a:pt x="1116273" y="85664"/>
                    </a:cubicBezTo>
                    <a:cubicBezTo>
                      <a:pt x="1118909" y="85664"/>
                      <a:pt x="1120227" y="86982"/>
                      <a:pt x="1122863" y="86982"/>
                    </a:cubicBezTo>
                    <a:cubicBezTo>
                      <a:pt x="1130770" y="88300"/>
                      <a:pt x="1137359" y="89618"/>
                      <a:pt x="1145267" y="93572"/>
                    </a:cubicBezTo>
                    <a:lnTo>
                      <a:pt x="1149221" y="96208"/>
                    </a:lnTo>
                    <a:cubicBezTo>
                      <a:pt x="1157128" y="100162"/>
                      <a:pt x="1165036" y="104115"/>
                      <a:pt x="1171626" y="109387"/>
                    </a:cubicBezTo>
                    <a:cubicBezTo>
                      <a:pt x="1179533" y="115976"/>
                      <a:pt x="1183486" y="122566"/>
                      <a:pt x="1186122" y="131791"/>
                    </a:cubicBezTo>
                    <a:lnTo>
                      <a:pt x="1186122" y="133109"/>
                    </a:lnTo>
                    <a:cubicBezTo>
                      <a:pt x="1187440" y="139699"/>
                      <a:pt x="1188758" y="142335"/>
                      <a:pt x="1194029" y="143653"/>
                    </a:cubicBezTo>
                    <a:cubicBezTo>
                      <a:pt x="1195348" y="143653"/>
                      <a:pt x="1196665" y="143653"/>
                      <a:pt x="1197984" y="143653"/>
                    </a:cubicBezTo>
                    <a:cubicBezTo>
                      <a:pt x="1199301" y="143653"/>
                      <a:pt x="1203255" y="143653"/>
                      <a:pt x="1203255" y="143653"/>
                    </a:cubicBezTo>
                    <a:lnTo>
                      <a:pt x="1204573" y="143653"/>
                    </a:lnTo>
                    <a:cubicBezTo>
                      <a:pt x="1211163" y="143653"/>
                      <a:pt x="1212481" y="144971"/>
                      <a:pt x="1215117" y="148924"/>
                    </a:cubicBezTo>
                    <a:cubicBezTo>
                      <a:pt x="1220388" y="155514"/>
                      <a:pt x="1225660" y="159468"/>
                      <a:pt x="1233567" y="162103"/>
                    </a:cubicBezTo>
                    <a:lnTo>
                      <a:pt x="1234885" y="162103"/>
                    </a:lnTo>
                    <a:lnTo>
                      <a:pt x="1234885" y="163421"/>
                    </a:lnTo>
                    <a:cubicBezTo>
                      <a:pt x="1237521" y="172647"/>
                      <a:pt x="1238839" y="188461"/>
                      <a:pt x="1234885" y="197687"/>
                    </a:cubicBezTo>
                    <a:cubicBezTo>
                      <a:pt x="1232249" y="202959"/>
                      <a:pt x="1228296" y="205595"/>
                      <a:pt x="1224342" y="206913"/>
                    </a:cubicBezTo>
                    <a:cubicBezTo>
                      <a:pt x="1223024" y="206913"/>
                      <a:pt x="1221706" y="206913"/>
                      <a:pt x="1221706" y="208230"/>
                    </a:cubicBezTo>
                    <a:cubicBezTo>
                      <a:pt x="1219070" y="208230"/>
                      <a:pt x="1219070" y="208230"/>
                      <a:pt x="1219070" y="209548"/>
                    </a:cubicBezTo>
                    <a:cubicBezTo>
                      <a:pt x="1219070" y="210866"/>
                      <a:pt x="1219070" y="216138"/>
                      <a:pt x="1219070" y="220092"/>
                    </a:cubicBezTo>
                    <a:cubicBezTo>
                      <a:pt x="1219070" y="222727"/>
                      <a:pt x="1220388" y="224045"/>
                      <a:pt x="1220388" y="225363"/>
                    </a:cubicBezTo>
                    <a:cubicBezTo>
                      <a:pt x="1221706" y="230635"/>
                      <a:pt x="1223024" y="234588"/>
                      <a:pt x="1217753" y="242496"/>
                    </a:cubicBezTo>
                    <a:cubicBezTo>
                      <a:pt x="1213798" y="249086"/>
                      <a:pt x="1212481" y="255675"/>
                      <a:pt x="1212481" y="262265"/>
                    </a:cubicBezTo>
                    <a:cubicBezTo>
                      <a:pt x="1212481" y="267536"/>
                      <a:pt x="1215117" y="270172"/>
                      <a:pt x="1219070" y="274126"/>
                    </a:cubicBezTo>
                    <a:lnTo>
                      <a:pt x="1220388" y="275444"/>
                    </a:lnTo>
                    <a:cubicBezTo>
                      <a:pt x="1221706" y="276762"/>
                      <a:pt x="1223024" y="278080"/>
                      <a:pt x="1224342" y="279398"/>
                    </a:cubicBezTo>
                    <a:cubicBezTo>
                      <a:pt x="1229613" y="283351"/>
                      <a:pt x="1234885" y="287305"/>
                      <a:pt x="1233567" y="292577"/>
                    </a:cubicBezTo>
                    <a:cubicBezTo>
                      <a:pt x="1233567" y="296531"/>
                      <a:pt x="1230932" y="297849"/>
                      <a:pt x="1228296" y="299167"/>
                    </a:cubicBezTo>
                    <a:cubicBezTo>
                      <a:pt x="1226977" y="299167"/>
                      <a:pt x="1226977" y="300484"/>
                      <a:pt x="1226977" y="300484"/>
                    </a:cubicBezTo>
                    <a:cubicBezTo>
                      <a:pt x="1225660" y="303120"/>
                      <a:pt x="1224342" y="305756"/>
                      <a:pt x="1224342" y="308392"/>
                    </a:cubicBezTo>
                    <a:cubicBezTo>
                      <a:pt x="1224342" y="311028"/>
                      <a:pt x="1226977" y="316299"/>
                      <a:pt x="1229613" y="320253"/>
                    </a:cubicBezTo>
                    <a:cubicBezTo>
                      <a:pt x="1230932" y="322889"/>
                      <a:pt x="1232249" y="324207"/>
                      <a:pt x="1232249" y="326842"/>
                    </a:cubicBezTo>
                    <a:lnTo>
                      <a:pt x="1232249" y="328160"/>
                    </a:lnTo>
                    <a:cubicBezTo>
                      <a:pt x="1234885" y="334750"/>
                      <a:pt x="1238839" y="341340"/>
                      <a:pt x="1237521" y="349247"/>
                    </a:cubicBezTo>
                    <a:cubicBezTo>
                      <a:pt x="1236203" y="357155"/>
                      <a:pt x="1232249" y="363744"/>
                      <a:pt x="1228296" y="371652"/>
                    </a:cubicBezTo>
                    <a:cubicBezTo>
                      <a:pt x="1224342" y="376923"/>
                      <a:pt x="1221706" y="382195"/>
                      <a:pt x="1220388" y="388785"/>
                    </a:cubicBezTo>
                    <a:cubicBezTo>
                      <a:pt x="1219070" y="394056"/>
                      <a:pt x="1216434" y="399328"/>
                      <a:pt x="1213798" y="404600"/>
                    </a:cubicBezTo>
                    <a:cubicBezTo>
                      <a:pt x="1211163" y="412507"/>
                      <a:pt x="1207209" y="419096"/>
                      <a:pt x="1205891" y="428322"/>
                    </a:cubicBezTo>
                    <a:cubicBezTo>
                      <a:pt x="1204573" y="440183"/>
                      <a:pt x="1208527" y="448091"/>
                      <a:pt x="1213798" y="458634"/>
                    </a:cubicBezTo>
                    <a:cubicBezTo>
                      <a:pt x="1215117" y="461270"/>
                      <a:pt x="1217753" y="465223"/>
                      <a:pt x="1219070" y="469177"/>
                    </a:cubicBezTo>
                    <a:lnTo>
                      <a:pt x="1220388" y="473131"/>
                    </a:lnTo>
                    <a:cubicBezTo>
                      <a:pt x="1223024" y="479720"/>
                      <a:pt x="1225660" y="486310"/>
                      <a:pt x="1228296" y="492900"/>
                    </a:cubicBezTo>
                    <a:cubicBezTo>
                      <a:pt x="1230932" y="502125"/>
                      <a:pt x="1230932" y="510033"/>
                      <a:pt x="1229613" y="519258"/>
                    </a:cubicBezTo>
                    <a:lnTo>
                      <a:pt x="1229613" y="520576"/>
                    </a:lnTo>
                    <a:lnTo>
                      <a:pt x="1229613" y="524529"/>
                    </a:lnTo>
                    <a:cubicBezTo>
                      <a:pt x="1229613" y="531119"/>
                      <a:pt x="1229613" y="539027"/>
                      <a:pt x="1228296" y="545616"/>
                    </a:cubicBezTo>
                    <a:lnTo>
                      <a:pt x="1228296" y="546934"/>
                    </a:lnTo>
                    <a:lnTo>
                      <a:pt x="1225660" y="548252"/>
                    </a:lnTo>
                    <a:cubicBezTo>
                      <a:pt x="1223024" y="550888"/>
                      <a:pt x="1219070" y="553524"/>
                      <a:pt x="1215117" y="554842"/>
                    </a:cubicBezTo>
                    <a:cubicBezTo>
                      <a:pt x="1209845" y="557477"/>
                      <a:pt x="1207209" y="557477"/>
                      <a:pt x="1204573" y="557477"/>
                    </a:cubicBezTo>
                    <a:cubicBezTo>
                      <a:pt x="1201937" y="557477"/>
                      <a:pt x="1200619" y="556160"/>
                      <a:pt x="1199301" y="556160"/>
                    </a:cubicBezTo>
                    <a:cubicBezTo>
                      <a:pt x="1196665" y="553524"/>
                      <a:pt x="1196665" y="550888"/>
                      <a:pt x="1196665" y="545616"/>
                    </a:cubicBezTo>
                    <a:cubicBezTo>
                      <a:pt x="1196665" y="544298"/>
                      <a:pt x="1196665" y="542981"/>
                      <a:pt x="1196665" y="541663"/>
                    </a:cubicBezTo>
                    <a:cubicBezTo>
                      <a:pt x="1196665" y="540345"/>
                      <a:pt x="1196665" y="539027"/>
                      <a:pt x="1196665" y="537709"/>
                    </a:cubicBezTo>
                    <a:lnTo>
                      <a:pt x="1196665" y="537709"/>
                    </a:lnTo>
                    <a:cubicBezTo>
                      <a:pt x="1196665" y="537709"/>
                      <a:pt x="1195348" y="537709"/>
                      <a:pt x="1191394" y="537709"/>
                    </a:cubicBezTo>
                    <a:cubicBezTo>
                      <a:pt x="1190076" y="537709"/>
                      <a:pt x="1187440" y="537709"/>
                      <a:pt x="1184805" y="537709"/>
                    </a:cubicBezTo>
                    <a:cubicBezTo>
                      <a:pt x="1176897" y="537709"/>
                      <a:pt x="1172943" y="540345"/>
                      <a:pt x="1168990" y="542981"/>
                    </a:cubicBezTo>
                    <a:cubicBezTo>
                      <a:pt x="1166354" y="544298"/>
                      <a:pt x="1163718" y="545616"/>
                      <a:pt x="1161082" y="545616"/>
                    </a:cubicBezTo>
                    <a:cubicBezTo>
                      <a:pt x="1158446" y="545616"/>
                      <a:pt x="1157128" y="544298"/>
                      <a:pt x="1154492" y="542981"/>
                    </a:cubicBezTo>
                    <a:cubicBezTo>
                      <a:pt x="1153174" y="541663"/>
                      <a:pt x="1150538" y="539027"/>
                      <a:pt x="1147902" y="537709"/>
                    </a:cubicBezTo>
                    <a:cubicBezTo>
                      <a:pt x="1142631" y="532437"/>
                      <a:pt x="1136042" y="525847"/>
                      <a:pt x="1129452" y="525847"/>
                    </a:cubicBezTo>
                    <a:cubicBezTo>
                      <a:pt x="1128134" y="525847"/>
                      <a:pt x="1128134" y="525847"/>
                      <a:pt x="1126816" y="527165"/>
                    </a:cubicBezTo>
                    <a:cubicBezTo>
                      <a:pt x="1124180" y="528483"/>
                      <a:pt x="1124180" y="531119"/>
                      <a:pt x="1125499" y="536391"/>
                    </a:cubicBezTo>
                    <a:cubicBezTo>
                      <a:pt x="1126816" y="542981"/>
                      <a:pt x="1128134" y="550888"/>
                      <a:pt x="1120227" y="556160"/>
                    </a:cubicBezTo>
                    <a:cubicBezTo>
                      <a:pt x="1117591" y="557477"/>
                      <a:pt x="1113637" y="558795"/>
                      <a:pt x="1109683" y="558795"/>
                    </a:cubicBezTo>
                    <a:cubicBezTo>
                      <a:pt x="1104411" y="558795"/>
                      <a:pt x="1099140" y="557477"/>
                      <a:pt x="1095186" y="556160"/>
                    </a:cubicBezTo>
                    <a:cubicBezTo>
                      <a:pt x="1091232" y="554842"/>
                      <a:pt x="1088596" y="554842"/>
                      <a:pt x="1085961" y="554842"/>
                    </a:cubicBezTo>
                    <a:cubicBezTo>
                      <a:pt x="1084643" y="554842"/>
                      <a:pt x="1084643" y="554842"/>
                      <a:pt x="1084643" y="554842"/>
                    </a:cubicBezTo>
                    <a:cubicBezTo>
                      <a:pt x="1083325" y="556160"/>
                      <a:pt x="1082007" y="557477"/>
                      <a:pt x="1080689" y="560113"/>
                    </a:cubicBezTo>
                    <a:cubicBezTo>
                      <a:pt x="1075417" y="568021"/>
                      <a:pt x="1068828" y="577246"/>
                      <a:pt x="1059603" y="579882"/>
                    </a:cubicBezTo>
                    <a:cubicBezTo>
                      <a:pt x="1051695" y="581200"/>
                      <a:pt x="1039834" y="590425"/>
                      <a:pt x="1035880" y="597015"/>
                    </a:cubicBezTo>
                    <a:cubicBezTo>
                      <a:pt x="1035880" y="598333"/>
                      <a:pt x="1035880" y="598333"/>
                      <a:pt x="1035880" y="599651"/>
                    </a:cubicBezTo>
                    <a:cubicBezTo>
                      <a:pt x="1037198" y="602287"/>
                      <a:pt x="1039834" y="611512"/>
                      <a:pt x="1037198" y="615466"/>
                    </a:cubicBezTo>
                    <a:cubicBezTo>
                      <a:pt x="1035880" y="618101"/>
                      <a:pt x="1033245" y="619419"/>
                      <a:pt x="1030609" y="619419"/>
                    </a:cubicBezTo>
                    <a:cubicBezTo>
                      <a:pt x="1030609" y="619419"/>
                      <a:pt x="1029290" y="619419"/>
                      <a:pt x="1027973" y="619419"/>
                    </a:cubicBezTo>
                    <a:lnTo>
                      <a:pt x="1026655" y="619419"/>
                    </a:lnTo>
                    <a:cubicBezTo>
                      <a:pt x="1024019" y="619419"/>
                      <a:pt x="1021383" y="618101"/>
                      <a:pt x="1020065" y="618101"/>
                    </a:cubicBezTo>
                    <a:cubicBezTo>
                      <a:pt x="1018747" y="618101"/>
                      <a:pt x="1018747" y="618101"/>
                      <a:pt x="1017429" y="618101"/>
                    </a:cubicBezTo>
                    <a:cubicBezTo>
                      <a:pt x="1017429" y="618101"/>
                      <a:pt x="1017429" y="619419"/>
                      <a:pt x="1017429" y="622055"/>
                    </a:cubicBezTo>
                    <a:cubicBezTo>
                      <a:pt x="1018747" y="632599"/>
                      <a:pt x="1010840" y="653685"/>
                      <a:pt x="996342" y="662910"/>
                    </a:cubicBezTo>
                    <a:cubicBezTo>
                      <a:pt x="988435" y="666864"/>
                      <a:pt x="983163" y="673454"/>
                      <a:pt x="981846" y="680044"/>
                    </a:cubicBezTo>
                    <a:cubicBezTo>
                      <a:pt x="981846" y="682679"/>
                      <a:pt x="980528" y="685315"/>
                      <a:pt x="983163" y="687951"/>
                    </a:cubicBezTo>
                    <a:cubicBezTo>
                      <a:pt x="988435" y="695858"/>
                      <a:pt x="988435" y="701130"/>
                      <a:pt x="989753" y="705084"/>
                    </a:cubicBezTo>
                    <a:cubicBezTo>
                      <a:pt x="989753" y="706402"/>
                      <a:pt x="991071" y="707720"/>
                      <a:pt x="993707" y="709037"/>
                    </a:cubicBezTo>
                    <a:cubicBezTo>
                      <a:pt x="995025" y="710355"/>
                      <a:pt x="997661" y="712991"/>
                      <a:pt x="998978" y="715627"/>
                    </a:cubicBezTo>
                    <a:cubicBezTo>
                      <a:pt x="1001614" y="720899"/>
                      <a:pt x="1005568" y="739350"/>
                      <a:pt x="1001614" y="751211"/>
                    </a:cubicBezTo>
                    <a:cubicBezTo>
                      <a:pt x="998978" y="756482"/>
                      <a:pt x="996342" y="760436"/>
                      <a:pt x="991071" y="761754"/>
                    </a:cubicBezTo>
                    <a:cubicBezTo>
                      <a:pt x="976574" y="765708"/>
                      <a:pt x="950215" y="792066"/>
                      <a:pt x="943626" y="803927"/>
                    </a:cubicBezTo>
                    <a:cubicBezTo>
                      <a:pt x="942308" y="805245"/>
                      <a:pt x="942308" y="807881"/>
                      <a:pt x="940991" y="809199"/>
                    </a:cubicBezTo>
                    <a:cubicBezTo>
                      <a:pt x="927812" y="838193"/>
                      <a:pt x="917268" y="854008"/>
                      <a:pt x="908043" y="854008"/>
                    </a:cubicBezTo>
                    <a:cubicBezTo>
                      <a:pt x="906724" y="854008"/>
                      <a:pt x="906724" y="854008"/>
                      <a:pt x="905407" y="854008"/>
                    </a:cubicBezTo>
                    <a:cubicBezTo>
                      <a:pt x="902771" y="852690"/>
                      <a:pt x="898817" y="851372"/>
                      <a:pt x="896181" y="850054"/>
                    </a:cubicBezTo>
                    <a:cubicBezTo>
                      <a:pt x="893545" y="848736"/>
                      <a:pt x="889592" y="847418"/>
                      <a:pt x="888274" y="847418"/>
                    </a:cubicBezTo>
                    <a:cubicBezTo>
                      <a:pt x="886956" y="847418"/>
                      <a:pt x="885638" y="847418"/>
                      <a:pt x="884320" y="851372"/>
                    </a:cubicBezTo>
                    <a:cubicBezTo>
                      <a:pt x="880366" y="863233"/>
                      <a:pt x="873777" y="873777"/>
                      <a:pt x="860597" y="873777"/>
                    </a:cubicBezTo>
                    <a:cubicBezTo>
                      <a:pt x="851372" y="873777"/>
                      <a:pt x="851372" y="873777"/>
                      <a:pt x="844782" y="881684"/>
                    </a:cubicBezTo>
                    <a:cubicBezTo>
                      <a:pt x="843465" y="883002"/>
                      <a:pt x="842147" y="885638"/>
                      <a:pt x="840829" y="886956"/>
                    </a:cubicBezTo>
                    <a:cubicBezTo>
                      <a:pt x="836875" y="892228"/>
                      <a:pt x="834239" y="894863"/>
                      <a:pt x="831603" y="894863"/>
                    </a:cubicBezTo>
                    <a:cubicBezTo>
                      <a:pt x="830286" y="894863"/>
                      <a:pt x="827650" y="894863"/>
                      <a:pt x="826332" y="889592"/>
                    </a:cubicBezTo>
                    <a:cubicBezTo>
                      <a:pt x="826332" y="888274"/>
                      <a:pt x="826332" y="885638"/>
                      <a:pt x="825014" y="884320"/>
                    </a:cubicBezTo>
                    <a:cubicBezTo>
                      <a:pt x="821060" y="889592"/>
                      <a:pt x="813153" y="893545"/>
                      <a:pt x="806563" y="893545"/>
                    </a:cubicBezTo>
                    <a:lnTo>
                      <a:pt x="805245" y="893545"/>
                    </a:lnTo>
                    <a:cubicBezTo>
                      <a:pt x="803927" y="893545"/>
                      <a:pt x="801291" y="893545"/>
                      <a:pt x="799974" y="893545"/>
                    </a:cubicBezTo>
                    <a:cubicBezTo>
                      <a:pt x="798655" y="893545"/>
                      <a:pt x="797338" y="893545"/>
                      <a:pt x="796020" y="893545"/>
                    </a:cubicBezTo>
                    <a:cubicBezTo>
                      <a:pt x="793384" y="893545"/>
                      <a:pt x="793384" y="893545"/>
                      <a:pt x="793384" y="896181"/>
                    </a:cubicBezTo>
                    <a:cubicBezTo>
                      <a:pt x="793384" y="896181"/>
                      <a:pt x="785476" y="930447"/>
                      <a:pt x="773615" y="930447"/>
                    </a:cubicBezTo>
                    <a:cubicBezTo>
                      <a:pt x="772297" y="930447"/>
                      <a:pt x="772297" y="930447"/>
                      <a:pt x="770979" y="930447"/>
                    </a:cubicBezTo>
                    <a:cubicBezTo>
                      <a:pt x="768343" y="929129"/>
                      <a:pt x="765708" y="926493"/>
                      <a:pt x="763072" y="923858"/>
                    </a:cubicBezTo>
                    <a:cubicBezTo>
                      <a:pt x="760436" y="921222"/>
                      <a:pt x="757800" y="918586"/>
                      <a:pt x="756483" y="918586"/>
                    </a:cubicBezTo>
                    <a:cubicBezTo>
                      <a:pt x="756483" y="918586"/>
                      <a:pt x="755164" y="918586"/>
                      <a:pt x="755164" y="919904"/>
                    </a:cubicBezTo>
                    <a:cubicBezTo>
                      <a:pt x="747257" y="927811"/>
                      <a:pt x="728806" y="935719"/>
                      <a:pt x="722217" y="938355"/>
                    </a:cubicBezTo>
                    <a:cubicBezTo>
                      <a:pt x="718263" y="939672"/>
                      <a:pt x="710356" y="944944"/>
                      <a:pt x="710356" y="950216"/>
                    </a:cubicBezTo>
                    <a:cubicBezTo>
                      <a:pt x="710356" y="951534"/>
                      <a:pt x="710356" y="952851"/>
                      <a:pt x="712991" y="954169"/>
                    </a:cubicBezTo>
                    <a:cubicBezTo>
                      <a:pt x="715627" y="955487"/>
                      <a:pt x="724853" y="960759"/>
                      <a:pt x="722217" y="966031"/>
                    </a:cubicBezTo>
                    <a:cubicBezTo>
                      <a:pt x="720899" y="968667"/>
                      <a:pt x="718263" y="969985"/>
                      <a:pt x="714309" y="969985"/>
                    </a:cubicBezTo>
                    <a:cubicBezTo>
                      <a:pt x="714309" y="969985"/>
                      <a:pt x="712991" y="969985"/>
                      <a:pt x="712991" y="969985"/>
                    </a:cubicBezTo>
                    <a:cubicBezTo>
                      <a:pt x="711673" y="969985"/>
                      <a:pt x="707720" y="972620"/>
                      <a:pt x="705084" y="973938"/>
                    </a:cubicBezTo>
                    <a:cubicBezTo>
                      <a:pt x="701130" y="976574"/>
                      <a:pt x="695858" y="980528"/>
                      <a:pt x="691905" y="980528"/>
                    </a:cubicBezTo>
                    <a:cubicBezTo>
                      <a:pt x="691905" y="980528"/>
                      <a:pt x="690587" y="980528"/>
                      <a:pt x="690587" y="980528"/>
                    </a:cubicBezTo>
                    <a:cubicBezTo>
                      <a:pt x="690587" y="980528"/>
                      <a:pt x="689269" y="980528"/>
                      <a:pt x="687951" y="980528"/>
                    </a:cubicBezTo>
                    <a:cubicBezTo>
                      <a:pt x="686633" y="980528"/>
                      <a:pt x="685315" y="980528"/>
                      <a:pt x="685315" y="980528"/>
                    </a:cubicBezTo>
                    <a:cubicBezTo>
                      <a:pt x="683998" y="980528"/>
                      <a:pt x="682679" y="980528"/>
                      <a:pt x="681362" y="980528"/>
                    </a:cubicBezTo>
                    <a:cubicBezTo>
                      <a:pt x="677408" y="980528"/>
                      <a:pt x="666864" y="980528"/>
                      <a:pt x="664229" y="967349"/>
                    </a:cubicBezTo>
                    <a:cubicBezTo>
                      <a:pt x="664229" y="966031"/>
                      <a:pt x="662910" y="964713"/>
                      <a:pt x="662910" y="963395"/>
                    </a:cubicBezTo>
                    <a:cubicBezTo>
                      <a:pt x="662910" y="964713"/>
                      <a:pt x="662910" y="964713"/>
                      <a:pt x="662910" y="966031"/>
                    </a:cubicBezTo>
                    <a:cubicBezTo>
                      <a:pt x="666864" y="979210"/>
                      <a:pt x="669500" y="1010840"/>
                      <a:pt x="655003" y="1016111"/>
                    </a:cubicBezTo>
                    <a:cubicBezTo>
                      <a:pt x="652367" y="1017429"/>
                      <a:pt x="649731" y="1017429"/>
                      <a:pt x="645778" y="1018747"/>
                    </a:cubicBezTo>
                    <a:cubicBezTo>
                      <a:pt x="637871" y="1021383"/>
                      <a:pt x="628645" y="1022701"/>
                      <a:pt x="626009" y="1027973"/>
                    </a:cubicBezTo>
                    <a:cubicBezTo>
                      <a:pt x="624691" y="1029291"/>
                      <a:pt x="626009" y="1031926"/>
                      <a:pt x="626009" y="1034562"/>
                    </a:cubicBezTo>
                    <a:cubicBezTo>
                      <a:pt x="631281" y="1045105"/>
                      <a:pt x="644460" y="1082007"/>
                      <a:pt x="628645" y="1095186"/>
                    </a:cubicBezTo>
                    <a:cubicBezTo>
                      <a:pt x="616783" y="1104411"/>
                      <a:pt x="610194" y="1128134"/>
                      <a:pt x="612830" y="1139995"/>
                    </a:cubicBezTo>
                    <a:cubicBezTo>
                      <a:pt x="614147" y="1146585"/>
                      <a:pt x="615466" y="1161082"/>
                      <a:pt x="611512" y="1166354"/>
                    </a:cubicBezTo>
                    <a:cubicBezTo>
                      <a:pt x="610194" y="1167672"/>
                      <a:pt x="608876" y="1168990"/>
                      <a:pt x="606240" y="1168990"/>
                    </a:cubicBezTo>
                    <a:cubicBezTo>
                      <a:pt x="603604" y="1168990"/>
                      <a:pt x="602287" y="1167672"/>
                      <a:pt x="599651" y="1165036"/>
                    </a:cubicBezTo>
                    <a:cubicBezTo>
                      <a:pt x="598333" y="1163718"/>
                      <a:pt x="598333" y="1162400"/>
                      <a:pt x="597015" y="1162400"/>
                    </a:cubicBezTo>
                    <a:cubicBezTo>
                      <a:pt x="594379" y="1158446"/>
                      <a:pt x="590425" y="1154492"/>
                      <a:pt x="587789" y="1154492"/>
                    </a:cubicBezTo>
                    <a:cubicBezTo>
                      <a:pt x="586472" y="1154492"/>
                      <a:pt x="585154" y="1157128"/>
                      <a:pt x="582518" y="1163718"/>
                    </a:cubicBezTo>
                    <a:cubicBezTo>
                      <a:pt x="577246" y="1180851"/>
                      <a:pt x="577246" y="1182169"/>
                      <a:pt x="578564" y="1190076"/>
                    </a:cubicBezTo>
                    <a:cubicBezTo>
                      <a:pt x="578564" y="1191394"/>
                      <a:pt x="578564" y="1192712"/>
                      <a:pt x="578564" y="1194029"/>
                    </a:cubicBezTo>
                    <a:cubicBezTo>
                      <a:pt x="579882" y="1201937"/>
                      <a:pt x="578564" y="1233567"/>
                      <a:pt x="578564" y="1257290"/>
                    </a:cubicBezTo>
                    <a:cubicBezTo>
                      <a:pt x="578564" y="1269151"/>
                      <a:pt x="578564" y="1279694"/>
                      <a:pt x="578564" y="1282330"/>
                    </a:cubicBezTo>
                    <a:cubicBezTo>
                      <a:pt x="578564" y="1290238"/>
                      <a:pt x="582518" y="1303417"/>
                      <a:pt x="591744" y="1306052"/>
                    </a:cubicBezTo>
                    <a:cubicBezTo>
                      <a:pt x="603604" y="1310006"/>
                      <a:pt x="608876" y="1320550"/>
                      <a:pt x="610194" y="1327139"/>
                    </a:cubicBezTo>
                    <a:cubicBezTo>
                      <a:pt x="611512" y="1327139"/>
                      <a:pt x="611512" y="1325821"/>
                      <a:pt x="612830" y="1324503"/>
                    </a:cubicBezTo>
                    <a:cubicBezTo>
                      <a:pt x="616783" y="1320550"/>
                      <a:pt x="619419" y="1317914"/>
                      <a:pt x="623373" y="1317914"/>
                    </a:cubicBezTo>
                    <a:cubicBezTo>
                      <a:pt x="626009" y="1317914"/>
                      <a:pt x="627327" y="1319231"/>
                      <a:pt x="628645" y="1321867"/>
                    </a:cubicBezTo>
                    <a:cubicBezTo>
                      <a:pt x="628645" y="1321867"/>
                      <a:pt x="628645" y="1323186"/>
                      <a:pt x="629963" y="1323186"/>
                    </a:cubicBezTo>
                    <a:cubicBezTo>
                      <a:pt x="632599" y="1325821"/>
                      <a:pt x="636552" y="1331093"/>
                      <a:pt x="637871" y="1342954"/>
                    </a:cubicBezTo>
                    <a:cubicBezTo>
                      <a:pt x="639188" y="1357451"/>
                      <a:pt x="644460" y="1360087"/>
                      <a:pt x="645778" y="1360087"/>
                    </a:cubicBezTo>
                    <a:cubicBezTo>
                      <a:pt x="648414" y="1360087"/>
                      <a:pt x="648414" y="1361405"/>
                      <a:pt x="651050" y="1367994"/>
                    </a:cubicBezTo>
                    <a:lnTo>
                      <a:pt x="652367" y="1373266"/>
                    </a:lnTo>
                    <a:cubicBezTo>
                      <a:pt x="656321" y="1386445"/>
                      <a:pt x="666864" y="1393035"/>
                      <a:pt x="669500" y="1394352"/>
                    </a:cubicBezTo>
                    <a:cubicBezTo>
                      <a:pt x="693222" y="1407532"/>
                      <a:pt x="691905" y="1424664"/>
                      <a:pt x="687951" y="1433890"/>
                    </a:cubicBezTo>
                    <a:cubicBezTo>
                      <a:pt x="681362" y="1452341"/>
                      <a:pt x="691905" y="1456295"/>
                      <a:pt x="691905" y="1456295"/>
                    </a:cubicBezTo>
                    <a:lnTo>
                      <a:pt x="691905" y="1456295"/>
                    </a:lnTo>
                    <a:lnTo>
                      <a:pt x="691905" y="1456295"/>
                    </a:lnTo>
                    <a:cubicBezTo>
                      <a:pt x="694541" y="1458931"/>
                      <a:pt x="701130" y="1464202"/>
                      <a:pt x="698494" y="1469474"/>
                    </a:cubicBezTo>
                    <a:cubicBezTo>
                      <a:pt x="697177" y="1472110"/>
                      <a:pt x="694541" y="1473427"/>
                      <a:pt x="689269" y="1473427"/>
                    </a:cubicBezTo>
                    <a:cubicBezTo>
                      <a:pt x="685315" y="1473427"/>
                      <a:pt x="681362" y="1473427"/>
                      <a:pt x="678726" y="1472110"/>
                    </a:cubicBezTo>
                    <a:cubicBezTo>
                      <a:pt x="676090" y="1472110"/>
                      <a:pt x="673454" y="1472110"/>
                      <a:pt x="670818" y="1472110"/>
                    </a:cubicBezTo>
                    <a:cubicBezTo>
                      <a:pt x="666864" y="1472110"/>
                      <a:pt x="662910" y="1473427"/>
                      <a:pt x="657639" y="1477381"/>
                    </a:cubicBezTo>
                    <a:lnTo>
                      <a:pt x="655003" y="1481335"/>
                    </a:lnTo>
                    <a:cubicBezTo>
                      <a:pt x="645778" y="1491878"/>
                      <a:pt x="637871" y="1499786"/>
                      <a:pt x="629963" y="1501104"/>
                    </a:cubicBezTo>
                    <a:cubicBezTo>
                      <a:pt x="628645" y="1501104"/>
                      <a:pt x="627327" y="1501104"/>
                      <a:pt x="626009" y="1501104"/>
                    </a:cubicBezTo>
                    <a:cubicBezTo>
                      <a:pt x="618102" y="1501104"/>
                      <a:pt x="582518" y="1497150"/>
                      <a:pt x="579882" y="1485289"/>
                    </a:cubicBezTo>
                    <a:cubicBezTo>
                      <a:pt x="575928" y="1465520"/>
                      <a:pt x="571975" y="1462884"/>
                      <a:pt x="570656" y="1462884"/>
                    </a:cubicBezTo>
                    <a:cubicBezTo>
                      <a:pt x="568020" y="1462884"/>
                      <a:pt x="566703" y="1464202"/>
                      <a:pt x="566703" y="1466838"/>
                    </a:cubicBezTo>
                    <a:cubicBezTo>
                      <a:pt x="565385" y="1469474"/>
                      <a:pt x="565385" y="1474746"/>
                      <a:pt x="565385" y="1476063"/>
                    </a:cubicBezTo>
                    <a:cubicBezTo>
                      <a:pt x="566703" y="1478699"/>
                      <a:pt x="566703" y="1482653"/>
                      <a:pt x="564067" y="1485289"/>
                    </a:cubicBezTo>
                    <a:cubicBezTo>
                      <a:pt x="562749" y="1487925"/>
                      <a:pt x="560113" y="1487925"/>
                      <a:pt x="557477" y="1487925"/>
                    </a:cubicBezTo>
                    <a:cubicBezTo>
                      <a:pt x="554841" y="1487925"/>
                      <a:pt x="552206" y="1486606"/>
                      <a:pt x="549570" y="1485289"/>
                    </a:cubicBezTo>
                    <a:cubicBezTo>
                      <a:pt x="546934" y="1483970"/>
                      <a:pt x="544298" y="1482653"/>
                      <a:pt x="541662" y="1480017"/>
                    </a:cubicBezTo>
                    <a:cubicBezTo>
                      <a:pt x="533755" y="1474746"/>
                      <a:pt x="524529" y="1468156"/>
                      <a:pt x="511350" y="1468156"/>
                    </a:cubicBezTo>
                    <a:cubicBezTo>
                      <a:pt x="510033" y="1468156"/>
                      <a:pt x="508714" y="1468156"/>
                      <a:pt x="506079" y="1468156"/>
                    </a:cubicBezTo>
                    <a:cubicBezTo>
                      <a:pt x="475766" y="1472110"/>
                      <a:pt x="455998" y="1477381"/>
                      <a:pt x="453363" y="1478699"/>
                    </a:cubicBezTo>
                    <a:cubicBezTo>
                      <a:pt x="453363" y="1480017"/>
                      <a:pt x="452044" y="1481335"/>
                      <a:pt x="453363" y="1481335"/>
                    </a:cubicBezTo>
                    <a:cubicBezTo>
                      <a:pt x="453363" y="1481335"/>
                      <a:pt x="454680" y="1483970"/>
                      <a:pt x="461270" y="1485289"/>
                    </a:cubicBezTo>
                    <a:cubicBezTo>
                      <a:pt x="470495" y="1486606"/>
                      <a:pt x="477085" y="1491878"/>
                      <a:pt x="481038" y="1495832"/>
                    </a:cubicBezTo>
                    <a:cubicBezTo>
                      <a:pt x="483674" y="1498468"/>
                      <a:pt x="486310" y="1499786"/>
                      <a:pt x="488946" y="1501104"/>
                    </a:cubicBezTo>
                    <a:cubicBezTo>
                      <a:pt x="490264" y="1502422"/>
                      <a:pt x="492900" y="1502422"/>
                      <a:pt x="494218" y="1502422"/>
                    </a:cubicBezTo>
                    <a:cubicBezTo>
                      <a:pt x="496854" y="1502422"/>
                      <a:pt x="499490" y="1502422"/>
                      <a:pt x="500807" y="1501104"/>
                    </a:cubicBezTo>
                    <a:cubicBezTo>
                      <a:pt x="503443" y="1501104"/>
                      <a:pt x="504761" y="1501104"/>
                      <a:pt x="506079" y="1501104"/>
                    </a:cubicBezTo>
                    <a:cubicBezTo>
                      <a:pt x="506079" y="1501104"/>
                      <a:pt x="507397" y="1501104"/>
                      <a:pt x="507397" y="1501104"/>
                    </a:cubicBezTo>
                    <a:cubicBezTo>
                      <a:pt x="510033" y="1501104"/>
                      <a:pt x="513986" y="1503739"/>
                      <a:pt x="520576" y="1509011"/>
                    </a:cubicBezTo>
                    <a:cubicBezTo>
                      <a:pt x="524529" y="1512965"/>
                      <a:pt x="529801" y="1516918"/>
                      <a:pt x="535073" y="1519554"/>
                    </a:cubicBezTo>
                    <a:cubicBezTo>
                      <a:pt x="540345" y="1522190"/>
                      <a:pt x="541662" y="1523508"/>
                      <a:pt x="542981" y="1523508"/>
                    </a:cubicBezTo>
                    <a:cubicBezTo>
                      <a:pt x="544298" y="1523508"/>
                      <a:pt x="545617" y="1523508"/>
                      <a:pt x="548252" y="1522190"/>
                    </a:cubicBezTo>
                    <a:cubicBezTo>
                      <a:pt x="550888" y="1522190"/>
                      <a:pt x="553524" y="1520873"/>
                      <a:pt x="557477" y="1519554"/>
                    </a:cubicBezTo>
                    <a:cubicBezTo>
                      <a:pt x="564067" y="1518237"/>
                      <a:pt x="569339" y="1515601"/>
                      <a:pt x="573292" y="1514283"/>
                    </a:cubicBezTo>
                    <a:cubicBezTo>
                      <a:pt x="578564" y="1511647"/>
                      <a:pt x="583836" y="1509011"/>
                      <a:pt x="591744" y="1509011"/>
                    </a:cubicBezTo>
                    <a:lnTo>
                      <a:pt x="594379" y="1509011"/>
                    </a:lnTo>
                    <a:cubicBezTo>
                      <a:pt x="598333" y="1509011"/>
                      <a:pt x="603604" y="1507694"/>
                      <a:pt x="610194" y="1507694"/>
                    </a:cubicBezTo>
                    <a:cubicBezTo>
                      <a:pt x="616783" y="1506375"/>
                      <a:pt x="624691" y="1506375"/>
                      <a:pt x="629963" y="1506375"/>
                    </a:cubicBezTo>
                    <a:cubicBezTo>
                      <a:pt x="635235" y="1506375"/>
                      <a:pt x="639188" y="1506375"/>
                      <a:pt x="640506" y="1510329"/>
                    </a:cubicBezTo>
                    <a:cubicBezTo>
                      <a:pt x="641824" y="1514283"/>
                      <a:pt x="637871" y="1518237"/>
                      <a:pt x="636552" y="1519554"/>
                    </a:cubicBezTo>
                    <a:cubicBezTo>
                      <a:pt x="624691" y="1531416"/>
                      <a:pt x="623373" y="1534052"/>
                      <a:pt x="623373" y="1536687"/>
                    </a:cubicBezTo>
                    <a:lnTo>
                      <a:pt x="623373" y="1538005"/>
                    </a:lnTo>
                    <a:cubicBezTo>
                      <a:pt x="622055" y="1541959"/>
                      <a:pt x="618102" y="1541959"/>
                      <a:pt x="612830" y="1544595"/>
                    </a:cubicBezTo>
                    <a:cubicBezTo>
                      <a:pt x="608876" y="1545913"/>
                      <a:pt x="604923" y="1547231"/>
                      <a:pt x="600968" y="1548549"/>
                    </a:cubicBezTo>
                    <a:lnTo>
                      <a:pt x="599651" y="1549866"/>
                    </a:lnTo>
                    <a:cubicBezTo>
                      <a:pt x="591744" y="1553820"/>
                      <a:pt x="590425" y="1555138"/>
                      <a:pt x="586472" y="1561728"/>
                    </a:cubicBezTo>
                    <a:cubicBezTo>
                      <a:pt x="585154" y="1564364"/>
                      <a:pt x="582518" y="1568317"/>
                      <a:pt x="581200" y="1572271"/>
                    </a:cubicBezTo>
                    <a:cubicBezTo>
                      <a:pt x="575928" y="1582814"/>
                      <a:pt x="573292" y="1589404"/>
                      <a:pt x="569339" y="1589404"/>
                    </a:cubicBezTo>
                    <a:cubicBezTo>
                      <a:pt x="568020" y="1589404"/>
                      <a:pt x="565385" y="1588086"/>
                      <a:pt x="564067" y="1584132"/>
                    </a:cubicBezTo>
                    <a:cubicBezTo>
                      <a:pt x="562749" y="1578860"/>
                      <a:pt x="561431" y="1573589"/>
                      <a:pt x="561431" y="1568317"/>
                    </a:cubicBezTo>
                    <a:cubicBezTo>
                      <a:pt x="561431" y="1567000"/>
                      <a:pt x="561431" y="1564364"/>
                      <a:pt x="561431" y="1563045"/>
                    </a:cubicBezTo>
                    <a:lnTo>
                      <a:pt x="561431" y="1563045"/>
                    </a:lnTo>
                    <a:cubicBezTo>
                      <a:pt x="558796" y="1567000"/>
                      <a:pt x="556160" y="1569635"/>
                      <a:pt x="554841" y="1573589"/>
                    </a:cubicBezTo>
                    <a:cubicBezTo>
                      <a:pt x="548252" y="1584132"/>
                      <a:pt x="542981" y="1593358"/>
                      <a:pt x="535073" y="1595993"/>
                    </a:cubicBezTo>
                    <a:cubicBezTo>
                      <a:pt x="532437" y="1597311"/>
                      <a:pt x="529801" y="1597311"/>
                      <a:pt x="525848" y="1598629"/>
                    </a:cubicBezTo>
                    <a:cubicBezTo>
                      <a:pt x="519258" y="1599947"/>
                      <a:pt x="511350" y="1601265"/>
                      <a:pt x="503443" y="1607855"/>
                    </a:cubicBezTo>
                    <a:cubicBezTo>
                      <a:pt x="500807" y="1610491"/>
                      <a:pt x="498171" y="1613127"/>
                      <a:pt x="495535" y="1615762"/>
                    </a:cubicBezTo>
                    <a:cubicBezTo>
                      <a:pt x="490264" y="1622351"/>
                      <a:pt x="484992" y="1627623"/>
                      <a:pt x="478402" y="1627623"/>
                    </a:cubicBezTo>
                    <a:cubicBezTo>
                      <a:pt x="475766" y="1627623"/>
                      <a:pt x="473131" y="1626306"/>
                      <a:pt x="470495" y="1624987"/>
                    </a:cubicBezTo>
                    <a:lnTo>
                      <a:pt x="469177" y="1623670"/>
                    </a:lnTo>
                    <a:cubicBezTo>
                      <a:pt x="459952" y="1618398"/>
                      <a:pt x="449408" y="1611808"/>
                      <a:pt x="442819" y="1611808"/>
                    </a:cubicBezTo>
                    <a:cubicBezTo>
                      <a:pt x="441501" y="1611808"/>
                      <a:pt x="441501" y="1611808"/>
                      <a:pt x="441501" y="1611808"/>
                    </a:cubicBezTo>
                    <a:cubicBezTo>
                      <a:pt x="438865" y="1613127"/>
                      <a:pt x="434911" y="1614444"/>
                      <a:pt x="430958" y="1614444"/>
                    </a:cubicBezTo>
                    <a:cubicBezTo>
                      <a:pt x="430958" y="1614444"/>
                      <a:pt x="432276" y="1614444"/>
                      <a:pt x="432276" y="1614444"/>
                    </a:cubicBezTo>
                    <a:cubicBezTo>
                      <a:pt x="454680" y="1622351"/>
                      <a:pt x="463906" y="1634213"/>
                      <a:pt x="463906" y="1639485"/>
                    </a:cubicBezTo>
                    <a:cubicBezTo>
                      <a:pt x="463906" y="1639485"/>
                      <a:pt x="463906" y="1640802"/>
                      <a:pt x="465223" y="1642120"/>
                    </a:cubicBezTo>
                    <a:cubicBezTo>
                      <a:pt x="466542" y="1643438"/>
                      <a:pt x="467859" y="1646074"/>
                      <a:pt x="469177" y="1650028"/>
                    </a:cubicBezTo>
                    <a:cubicBezTo>
                      <a:pt x="469177" y="1651346"/>
                      <a:pt x="470495" y="1651346"/>
                      <a:pt x="470495" y="1652664"/>
                    </a:cubicBezTo>
                    <a:cubicBezTo>
                      <a:pt x="474449" y="1656618"/>
                      <a:pt x="474449" y="1660571"/>
                      <a:pt x="467859" y="1671114"/>
                    </a:cubicBezTo>
                    <a:cubicBezTo>
                      <a:pt x="459952" y="1682976"/>
                      <a:pt x="459952" y="1684293"/>
                      <a:pt x="461270" y="1689565"/>
                    </a:cubicBezTo>
                    <a:cubicBezTo>
                      <a:pt x="461270" y="1690883"/>
                      <a:pt x="461270" y="1692201"/>
                      <a:pt x="461270" y="1694837"/>
                    </a:cubicBezTo>
                    <a:cubicBezTo>
                      <a:pt x="461270" y="1706698"/>
                      <a:pt x="461270" y="1715924"/>
                      <a:pt x="454680" y="1715924"/>
                    </a:cubicBezTo>
                    <a:cubicBezTo>
                      <a:pt x="452044" y="1715924"/>
                      <a:pt x="450727" y="1714605"/>
                      <a:pt x="448091" y="1711970"/>
                    </a:cubicBezTo>
                    <a:cubicBezTo>
                      <a:pt x="442819" y="1705381"/>
                      <a:pt x="438865" y="1702745"/>
                      <a:pt x="436229" y="1702745"/>
                    </a:cubicBezTo>
                    <a:cubicBezTo>
                      <a:pt x="436229" y="1702745"/>
                      <a:pt x="436229" y="1704062"/>
                      <a:pt x="436229" y="1706698"/>
                    </a:cubicBezTo>
                    <a:cubicBezTo>
                      <a:pt x="437547" y="1713288"/>
                      <a:pt x="436229" y="1717241"/>
                      <a:pt x="436229" y="1721195"/>
                    </a:cubicBezTo>
                    <a:cubicBezTo>
                      <a:pt x="436229" y="1722513"/>
                      <a:pt x="436229" y="1723831"/>
                      <a:pt x="436229" y="1723831"/>
                    </a:cubicBezTo>
                    <a:lnTo>
                      <a:pt x="436229" y="1723831"/>
                    </a:lnTo>
                    <a:cubicBezTo>
                      <a:pt x="436229" y="1723831"/>
                      <a:pt x="436229" y="1723831"/>
                      <a:pt x="437547" y="1723831"/>
                    </a:cubicBezTo>
                    <a:cubicBezTo>
                      <a:pt x="442819" y="1725149"/>
                      <a:pt x="448091" y="1731739"/>
                      <a:pt x="450727" y="1738328"/>
                    </a:cubicBezTo>
                    <a:cubicBezTo>
                      <a:pt x="452044" y="1743600"/>
                      <a:pt x="452044" y="1748872"/>
                      <a:pt x="449408" y="1752825"/>
                    </a:cubicBezTo>
                    <a:cubicBezTo>
                      <a:pt x="444137" y="1760732"/>
                      <a:pt x="437547" y="1785773"/>
                      <a:pt x="436229" y="1798952"/>
                    </a:cubicBezTo>
                    <a:cubicBezTo>
                      <a:pt x="437547" y="1804224"/>
                      <a:pt x="445455" y="1825310"/>
                      <a:pt x="420415" y="1841125"/>
                    </a:cubicBezTo>
                    <a:cubicBezTo>
                      <a:pt x="420415" y="1841125"/>
                      <a:pt x="411189" y="1847715"/>
                      <a:pt x="403281" y="1888570"/>
                    </a:cubicBezTo>
                    <a:cubicBezTo>
                      <a:pt x="398010" y="1918882"/>
                      <a:pt x="390102" y="1925471"/>
                      <a:pt x="382195" y="1932061"/>
                    </a:cubicBezTo>
                    <a:cubicBezTo>
                      <a:pt x="378241" y="1934697"/>
                      <a:pt x="374288" y="1938651"/>
                      <a:pt x="370333" y="1943923"/>
                    </a:cubicBezTo>
                    <a:cubicBezTo>
                      <a:pt x="365062" y="1950512"/>
                      <a:pt x="362426" y="1958419"/>
                      <a:pt x="359790" y="1965009"/>
                    </a:cubicBezTo>
                    <a:cubicBezTo>
                      <a:pt x="354519" y="1975553"/>
                      <a:pt x="350565" y="1986096"/>
                      <a:pt x="340022" y="1986096"/>
                    </a:cubicBezTo>
                    <a:lnTo>
                      <a:pt x="338704" y="1986096"/>
                    </a:lnTo>
                    <a:cubicBezTo>
                      <a:pt x="337386" y="1986096"/>
                      <a:pt x="336068" y="1986096"/>
                      <a:pt x="334750" y="1986096"/>
                    </a:cubicBezTo>
                    <a:cubicBezTo>
                      <a:pt x="321571" y="1986096"/>
                      <a:pt x="311027" y="1990050"/>
                      <a:pt x="304438" y="1995322"/>
                    </a:cubicBezTo>
                    <a:cubicBezTo>
                      <a:pt x="300484" y="1999275"/>
                      <a:pt x="296531" y="2000593"/>
                      <a:pt x="293895" y="2000593"/>
                    </a:cubicBezTo>
                    <a:cubicBezTo>
                      <a:pt x="289941" y="2000593"/>
                      <a:pt x="285987" y="1997957"/>
                      <a:pt x="283351" y="1992686"/>
                    </a:cubicBezTo>
                    <a:cubicBezTo>
                      <a:pt x="282034" y="1990050"/>
                      <a:pt x="271490" y="1980824"/>
                      <a:pt x="259629" y="1980824"/>
                    </a:cubicBezTo>
                    <a:cubicBezTo>
                      <a:pt x="255676" y="1980824"/>
                      <a:pt x="251721" y="1982142"/>
                      <a:pt x="249086" y="1984778"/>
                    </a:cubicBezTo>
                    <a:cubicBezTo>
                      <a:pt x="242496" y="1988732"/>
                      <a:pt x="238542" y="1994003"/>
                      <a:pt x="235907" y="1997957"/>
                    </a:cubicBezTo>
                    <a:cubicBezTo>
                      <a:pt x="230635" y="2003229"/>
                      <a:pt x="226681" y="2007182"/>
                      <a:pt x="220092" y="2008501"/>
                    </a:cubicBezTo>
                    <a:cubicBezTo>
                      <a:pt x="212184" y="2009818"/>
                      <a:pt x="195051" y="2019044"/>
                      <a:pt x="188461" y="2029587"/>
                    </a:cubicBezTo>
                    <a:cubicBezTo>
                      <a:pt x="185826" y="2033541"/>
                      <a:pt x="185826" y="2036177"/>
                      <a:pt x="187144" y="2038813"/>
                    </a:cubicBezTo>
                    <a:cubicBezTo>
                      <a:pt x="192415" y="2051992"/>
                      <a:pt x="193733" y="2071760"/>
                      <a:pt x="187144" y="2079668"/>
                    </a:cubicBezTo>
                    <a:cubicBezTo>
                      <a:pt x="184508" y="2083621"/>
                      <a:pt x="181872" y="2083621"/>
                      <a:pt x="180554" y="2083621"/>
                    </a:cubicBezTo>
                    <a:cubicBezTo>
                      <a:pt x="179236" y="2083621"/>
                      <a:pt x="179236" y="2083621"/>
                      <a:pt x="176601" y="2083621"/>
                    </a:cubicBezTo>
                    <a:lnTo>
                      <a:pt x="171329" y="2083621"/>
                    </a:lnTo>
                    <a:cubicBezTo>
                      <a:pt x="168693" y="2083621"/>
                      <a:pt x="166057" y="2083621"/>
                      <a:pt x="163422" y="2083621"/>
                    </a:cubicBezTo>
                    <a:cubicBezTo>
                      <a:pt x="123884" y="2083621"/>
                      <a:pt x="114659" y="2091529"/>
                      <a:pt x="113340" y="2098119"/>
                    </a:cubicBezTo>
                    <a:cubicBezTo>
                      <a:pt x="106751" y="2111298"/>
                      <a:pt x="100161" y="2116569"/>
                      <a:pt x="90936" y="2116569"/>
                    </a:cubicBezTo>
                    <a:close/>
                  </a:path>
                </a:pathLst>
              </a:custGeom>
              <a:grpFill/>
              <a:ln w="6350" cap="flat">
                <a:solidFill>
                  <a:srgbClr val="94C33D"/>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D4D056A9-356A-3A39-3CD4-ECB9EBDA41A2}"/>
                  </a:ext>
                </a:extLst>
              </p:cNvPr>
              <p:cNvSpPr/>
              <p:nvPr/>
            </p:nvSpPr>
            <p:spPr>
              <a:xfrm>
                <a:off x="6180501" y="4124904"/>
                <a:ext cx="1236862" cy="2125794"/>
              </a:xfrm>
              <a:custGeom>
                <a:avLst/>
                <a:gdLst>
                  <a:gd name="connsiteX0" fmla="*/ 93572 w 1236862"/>
                  <a:gd name="connsiteY0" fmla="*/ 2125795 h 2125794"/>
                  <a:gd name="connsiteX1" fmla="*/ 75121 w 1236862"/>
                  <a:gd name="connsiteY1" fmla="*/ 2121841 h 2125794"/>
                  <a:gd name="connsiteX2" fmla="*/ 60625 w 1236862"/>
                  <a:gd name="connsiteY2" fmla="*/ 2123159 h 2125794"/>
                  <a:gd name="connsiteX3" fmla="*/ 39537 w 1236862"/>
                  <a:gd name="connsiteY3" fmla="*/ 2115251 h 2125794"/>
                  <a:gd name="connsiteX4" fmla="*/ 40856 w 1236862"/>
                  <a:gd name="connsiteY4" fmla="*/ 2100754 h 2125794"/>
                  <a:gd name="connsiteX5" fmla="*/ 47445 w 1236862"/>
                  <a:gd name="connsiteY5" fmla="*/ 2082303 h 2125794"/>
                  <a:gd name="connsiteX6" fmla="*/ 55353 w 1236862"/>
                  <a:gd name="connsiteY6" fmla="*/ 2069124 h 2125794"/>
                  <a:gd name="connsiteX7" fmla="*/ 57989 w 1236862"/>
                  <a:gd name="connsiteY7" fmla="*/ 2067806 h 2125794"/>
                  <a:gd name="connsiteX8" fmla="*/ 64578 w 1236862"/>
                  <a:gd name="connsiteY8" fmla="*/ 2034859 h 2125794"/>
                  <a:gd name="connsiteX9" fmla="*/ 42173 w 1236862"/>
                  <a:gd name="connsiteY9" fmla="*/ 1984778 h 2125794"/>
                  <a:gd name="connsiteX10" fmla="*/ 35584 w 1236862"/>
                  <a:gd name="connsiteY10" fmla="*/ 1963691 h 2125794"/>
                  <a:gd name="connsiteX11" fmla="*/ 48763 w 1236862"/>
                  <a:gd name="connsiteY11" fmla="*/ 1959737 h 2125794"/>
                  <a:gd name="connsiteX12" fmla="*/ 56670 w 1236862"/>
                  <a:gd name="connsiteY12" fmla="*/ 1962373 h 2125794"/>
                  <a:gd name="connsiteX13" fmla="*/ 63260 w 1236862"/>
                  <a:gd name="connsiteY13" fmla="*/ 1965009 h 2125794"/>
                  <a:gd name="connsiteX14" fmla="*/ 63260 w 1236862"/>
                  <a:gd name="connsiteY14" fmla="*/ 1958420 h 2125794"/>
                  <a:gd name="connsiteX15" fmla="*/ 67214 w 1236862"/>
                  <a:gd name="connsiteY15" fmla="*/ 1932061 h 2125794"/>
                  <a:gd name="connsiteX16" fmla="*/ 73804 w 1236862"/>
                  <a:gd name="connsiteY16" fmla="*/ 1926789 h 2125794"/>
                  <a:gd name="connsiteX17" fmla="*/ 69849 w 1236862"/>
                  <a:gd name="connsiteY17" fmla="*/ 1921518 h 2125794"/>
                  <a:gd name="connsiteX18" fmla="*/ 60625 w 1236862"/>
                  <a:gd name="connsiteY18" fmla="*/ 1907021 h 2125794"/>
                  <a:gd name="connsiteX19" fmla="*/ 59306 w 1236862"/>
                  <a:gd name="connsiteY19" fmla="*/ 1905703 h 2125794"/>
                  <a:gd name="connsiteX20" fmla="*/ 40856 w 1236862"/>
                  <a:gd name="connsiteY20" fmla="*/ 1837172 h 2125794"/>
                  <a:gd name="connsiteX21" fmla="*/ 39537 w 1236862"/>
                  <a:gd name="connsiteY21" fmla="*/ 1813449 h 2125794"/>
                  <a:gd name="connsiteX22" fmla="*/ 19769 w 1236862"/>
                  <a:gd name="connsiteY22" fmla="*/ 1808177 h 2125794"/>
                  <a:gd name="connsiteX23" fmla="*/ 17133 w 1236862"/>
                  <a:gd name="connsiteY23" fmla="*/ 1768640 h 2125794"/>
                  <a:gd name="connsiteX24" fmla="*/ 31630 w 1236862"/>
                  <a:gd name="connsiteY24" fmla="*/ 1705380 h 2125794"/>
                  <a:gd name="connsiteX25" fmla="*/ 36901 w 1236862"/>
                  <a:gd name="connsiteY25" fmla="*/ 1672432 h 2125794"/>
                  <a:gd name="connsiteX26" fmla="*/ 38220 w 1236862"/>
                  <a:gd name="connsiteY26" fmla="*/ 1669796 h 2125794"/>
                  <a:gd name="connsiteX27" fmla="*/ 31630 w 1236862"/>
                  <a:gd name="connsiteY27" fmla="*/ 1671115 h 2125794"/>
                  <a:gd name="connsiteX28" fmla="*/ 22405 w 1236862"/>
                  <a:gd name="connsiteY28" fmla="*/ 1667160 h 2125794"/>
                  <a:gd name="connsiteX29" fmla="*/ 19769 w 1236862"/>
                  <a:gd name="connsiteY29" fmla="*/ 1661889 h 2125794"/>
                  <a:gd name="connsiteX30" fmla="*/ 3954 w 1236862"/>
                  <a:gd name="connsiteY30" fmla="*/ 1660571 h 2125794"/>
                  <a:gd name="connsiteX31" fmla="*/ 0 w 1236862"/>
                  <a:gd name="connsiteY31" fmla="*/ 1644756 h 2125794"/>
                  <a:gd name="connsiteX32" fmla="*/ 1318 w 1236862"/>
                  <a:gd name="connsiteY32" fmla="*/ 1634213 h 2125794"/>
                  <a:gd name="connsiteX33" fmla="*/ 1318 w 1236862"/>
                  <a:gd name="connsiteY33" fmla="*/ 1632895 h 2125794"/>
                  <a:gd name="connsiteX34" fmla="*/ 1318 w 1236862"/>
                  <a:gd name="connsiteY34" fmla="*/ 1603901 h 2125794"/>
                  <a:gd name="connsiteX35" fmla="*/ 9226 w 1236862"/>
                  <a:gd name="connsiteY35" fmla="*/ 1573589 h 2125794"/>
                  <a:gd name="connsiteX36" fmla="*/ 11862 w 1236862"/>
                  <a:gd name="connsiteY36" fmla="*/ 1569635 h 2125794"/>
                  <a:gd name="connsiteX37" fmla="*/ 13179 w 1236862"/>
                  <a:gd name="connsiteY37" fmla="*/ 1564363 h 2125794"/>
                  <a:gd name="connsiteX38" fmla="*/ 18451 w 1236862"/>
                  <a:gd name="connsiteY38" fmla="*/ 1564363 h 2125794"/>
                  <a:gd name="connsiteX39" fmla="*/ 28994 w 1236862"/>
                  <a:gd name="connsiteY39" fmla="*/ 1564363 h 2125794"/>
                  <a:gd name="connsiteX40" fmla="*/ 35584 w 1236862"/>
                  <a:gd name="connsiteY40" fmla="*/ 1565682 h 2125794"/>
                  <a:gd name="connsiteX41" fmla="*/ 36901 w 1236862"/>
                  <a:gd name="connsiteY41" fmla="*/ 1573589 h 2125794"/>
                  <a:gd name="connsiteX42" fmla="*/ 38220 w 1236862"/>
                  <a:gd name="connsiteY42" fmla="*/ 1581496 h 2125794"/>
                  <a:gd name="connsiteX43" fmla="*/ 40856 w 1236862"/>
                  <a:gd name="connsiteY43" fmla="*/ 1555138 h 2125794"/>
                  <a:gd name="connsiteX44" fmla="*/ 40856 w 1236862"/>
                  <a:gd name="connsiteY44" fmla="*/ 1551184 h 2125794"/>
                  <a:gd name="connsiteX45" fmla="*/ 40856 w 1236862"/>
                  <a:gd name="connsiteY45" fmla="*/ 1541959 h 2125794"/>
                  <a:gd name="connsiteX46" fmla="*/ 40856 w 1236862"/>
                  <a:gd name="connsiteY46" fmla="*/ 1534051 h 2125794"/>
                  <a:gd name="connsiteX47" fmla="*/ 42173 w 1236862"/>
                  <a:gd name="connsiteY47" fmla="*/ 1518236 h 2125794"/>
                  <a:gd name="connsiteX48" fmla="*/ 43491 w 1236862"/>
                  <a:gd name="connsiteY48" fmla="*/ 1510329 h 2125794"/>
                  <a:gd name="connsiteX49" fmla="*/ 46127 w 1236862"/>
                  <a:gd name="connsiteY49" fmla="*/ 1494514 h 2125794"/>
                  <a:gd name="connsiteX50" fmla="*/ 57989 w 1236862"/>
                  <a:gd name="connsiteY50" fmla="*/ 1472109 h 2125794"/>
                  <a:gd name="connsiteX51" fmla="*/ 64578 w 1236862"/>
                  <a:gd name="connsiteY51" fmla="*/ 1462884 h 2125794"/>
                  <a:gd name="connsiteX52" fmla="*/ 69849 w 1236862"/>
                  <a:gd name="connsiteY52" fmla="*/ 1453659 h 2125794"/>
                  <a:gd name="connsiteX53" fmla="*/ 77757 w 1236862"/>
                  <a:gd name="connsiteY53" fmla="*/ 1447069 h 2125794"/>
                  <a:gd name="connsiteX54" fmla="*/ 77757 w 1236862"/>
                  <a:gd name="connsiteY54" fmla="*/ 1447069 h 2125794"/>
                  <a:gd name="connsiteX55" fmla="*/ 73804 w 1236862"/>
                  <a:gd name="connsiteY55" fmla="*/ 1435208 h 2125794"/>
                  <a:gd name="connsiteX56" fmla="*/ 85664 w 1236862"/>
                  <a:gd name="connsiteY56" fmla="*/ 1422029 h 2125794"/>
                  <a:gd name="connsiteX57" fmla="*/ 88300 w 1236862"/>
                  <a:gd name="connsiteY57" fmla="*/ 1420711 h 2125794"/>
                  <a:gd name="connsiteX58" fmla="*/ 93572 w 1236862"/>
                  <a:gd name="connsiteY58" fmla="*/ 1416757 h 2125794"/>
                  <a:gd name="connsiteX59" fmla="*/ 102797 w 1236862"/>
                  <a:gd name="connsiteY59" fmla="*/ 1408850 h 2125794"/>
                  <a:gd name="connsiteX60" fmla="*/ 108069 w 1236862"/>
                  <a:gd name="connsiteY60" fmla="*/ 1404896 h 2125794"/>
                  <a:gd name="connsiteX61" fmla="*/ 109387 w 1236862"/>
                  <a:gd name="connsiteY61" fmla="*/ 1403578 h 2125794"/>
                  <a:gd name="connsiteX62" fmla="*/ 126520 w 1236862"/>
                  <a:gd name="connsiteY62" fmla="*/ 1385127 h 2125794"/>
                  <a:gd name="connsiteX63" fmla="*/ 129155 w 1236862"/>
                  <a:gd name="connsiteY63" fmla="*/ 1377219 h 2125794"/>
                  <a:gd name="connsiteX64" fmla="*/ 131791 w 1236862"/>
                  <a:gd name="connsiteY64" fmla="*/ 1366676 h 2125794"/>
                  <a:gd name="connsiteX65" fmla="*/ 143653 w 1236862"/>
                  <a:gd name="connsiteY65" fmla="*/ 1346908 h 2125794"/>
                  <a:gd name="connsiteX66" fmla="*/ 146289 w 1236862"/>
                  <a:gd name="connsiteY66" fmla="*/ 1342954 h 2125794"/>
                  <a:gd name="connsiteX67" fmla="*/ 154196 w 1236862"/>
                  <a:gd name="connsiteY67" fmla="*/ 1324503 h 2125794"/>
                  <a:gd name="connsiteX68" fmla="*/ 152878 w 1236862"/>
                  <a:gd name="connsiteY68" fmla="*/ 1316596 h 2125794"/>
                  <a:gd name="connsiteX69" fmla="*/ 150242 w 1236862"/>
                  <a:gd name="connsiteY69" fmla="*/ 1306053 h 2125794"/>
                  <a:gd name="connsiteX70" fmla="*/ 150242 w 1236862"/>
                  <a:gd name="connsiteY70" fmla="*/ 1279694 h 2125794"/>
                  <a:gd name="connsiteX71" fmla="*/ 150242 w 1236862"/>
                  <a:gd name="connsiteY71" fmla="*/ 1259926 h 2125794"/>
                  <a:gd name="connsiteX72" fmla="*/ 158150 w 1236862"/>
                  <a:gd name="connsiteY72" fmla="*/ 1238838 h 2125794"/>
                  <a:gd name="connsiteX73" fmla="*/ 176601 w 1236862"/>
                  <a:gd name="connsiteY73" fmla="*/ 1230931 h 2125794"/>
                  <a:gd name="connsiteX74" fmla="*/ 188461 w 1236862"/>
                  <a:gd name="connsiteY74" fmla="*/ 1226978 h 2125794"/>
                  <a:gd name="connsiteX75" fmla="*/ 195051 w 1236862"/>
                  <a:gd name="connsiteY75" fmla="*/ 1215116 h 2125794"/>
                  <a:gd name="connsiteX76" fmla="*/ 195051 w 1236862"/>
                  <a:gd name="connsiteY76" fmla="*/ 1213799 h 2125794"/>
                  <a:gd name="connsiteX77" fmla="*/ 199005 w 1236862"/>
                  <a:gd name="connsiteY77" fmla="*/ 1204573 h 2125794"/>
                  <a:gd name="connsiteX78" fmla="*/ 199005 w 1236862"/>
                  <a:gd name="connsiteY78" fmla="*/ 1203255 h 2125794"/>
                  <a:gd name="connsiteX79" fmla="*/ 202959 w 1236862"/>
                  <a:gd name="connsiteY79" fmla="*/ 1194030 h 2125794"/>
                  <a:gd name="connsiteX80" fmla="*/ 193733 w 1236862"/>
                  <a:gd name="connsiteY80" fmla="*/ 1174261 h 2125794"/>
                  <a:gd name="connsiteX81" fmla="*/ 188461 w 1236862"/>
                  <a:gd name="connsiteY81" fmla="*/ 1168989 h 2125794"/>
                  <a:gd name="connsiteX82" fmla="*/ 187144 w 1236862"/>
                  <a:gd name="connsiteY82" fmla="*/ 1166354 h 2125794"/>
                  <a:gd name="connsiteX83" fmla="*/ 176601 w 1236862"/>
                  <a:gd name="connsiteY83" fmla="*/ 1151856 h 2125794"/>
                  <a:gd name="connsiteX84" fmla="*/ 172647 w 1236862"/>
                  <a:gd name="connsiteY84" fmla="*/ 1125498 h 2125794"/>
                  <a:gd name="connsiteX85" fmla="*/ 172647 w 1236862"/>
                  <a:gd name="connsiteY85" fmla="*/ 1120227 h 2125794"/>
                  <a:gd name="connsiteX86" fmla="*/ 173965 w 1236862"/>
                  <a:gd name="connsiteY86" fmla="*/ 1105729 h 2125794"/>
                  <a:gd name="connsiteX87" fmla="*/ 176601 w 1236862"/>
                  <a:gd name="connsiteY87" fmla="*/ 1084643 h 2125794"/>
                  <a:gd name="connsiteX88" fmla="*/ 177918 w 1236862"/>
                  <a:gd name="connsiteY88" fmla="*/ 1076735 h 2125794"/>
                  <a:gd name="connsiteX89" fmla="*/ 184508 w 1236862"/>
                  <a:gd name="connsiteY89" fmla="*/ 1045105 h 2125794"/>
                  <a:gd name="connsiteX90" fmla="*/ 188461 w 1236862"/>
                  <a:gd name="connsiteY90" fmla="*/ 1031926 h 2125794"/>
                  <a:gd name="connsiteX91" fmla="*/ 188461 w 1236862"/>
                  <a:gd name="connsiteY91" fmla="*/ 1030608 h 2125794"/>
                  <a:gd name="connsiteX92" fmla="*/ 193733 w 1236862"/>
                  <a:gd name="connsiteY92" fmla="*/ 1014793 h 2125794"/>
                  <a:gd name="connsiteX93" fmla="*/ 195051 w 1236862"/>
                  <a:gd name="connsiteY93" fmla="*/ 991071 h 2125794"/>
                  <a:gd name="connsiteX94" fmla="*/ 200323 w 1236862"/>
                  <a:gd name="connsiteY94" fmla="*/ 950216 h 2125794"/>
                  <a:gd name="connsiteX95" fmla="*/ 204277 w 1236862"/>
                  <a:gd name="connsiteY95" fmla="*/ 931765 h 2125794"/>
                  <a:gd name="connsiteX96" fmla="*/ 204277 w 1236862"/>
                  <a:gd name="connsiteY96" fmla="*/ 921222 h 2125794"/>
                  <a:gd name="connsiteX97" fmla="*/ 204277 w 1236862"/>
                  <a:gd name="connsiteY97" fmla="*/ 906724 h 2125794"/>
                  <a:gd name="connsiteX98" fmla="*/ 214820 w 1236862"/>
                  <a:gd name="connsiteY98" fmla="*/ 885638 h 2125794"/>
                  <a:gd name="connsiteX99" fmla="*/ 225364 w 1236862"/>
                  <a:gd name="connsiteY99" fmla="*/ 871141 h 2125794"/>
                  <a:gd name="connsiteX100" fmla="*/ 231953 w 1236862"/>
                  <a:gd name="connsiteY100" fmla="*/ 851372 h 2125794"/>
                  <a:gd name="connsiteX101" fmla="*/ 241178 w 1236862"/>
                  <a:gd name="connsiteY101" fmla="*/ 826332 h 2125794"/>
                  <a:gd name="connsiteX102" fmla="*/ 263583 w 1236862"/>
                  <a:gd name="connsiteY102" fmla="*/ 796020 h 2125794"/>
                  <a:gd name="connsiteX103" fmla="*/ 270172 w 1236862"/>
                  <a:gd name="connsiteY103" fmla="*/ 790748 h 2125794"/>
                  <a:gd name="connsiteX104" fmla="*/ 276762 w 1236862"/>
                  <a:gd name="connsiteY104" fmla="*/ 785477 h 2125794"/>
                  <a:gd name="connsiteX105" fmla="*/ 293895 w 1236862"/>
                  <a:gd name="connsiteY105" fmla="*/ 773615 h 2125794"/>
                  <a:gd name="connsiteX106" fmla="*/ 303120 w 1236862"/>
                  <a:gd name="connsiteY106" fmla="*/ 772297 h 2125794"/>
                  <a:gd name="connsiteX107" fmla="*/ 305756 w 1236862"/>
                  <a:gd name="connsiteY107" fmla="*/ 772297 h 2125794"/>
                  <a:gd name="connsiteX108" fmla="*/ 307074 w 1236862"/>
                  <a:gd name="connsiteY108" fmla="*/ 770979 h 2125794"/>
                  <a:gd name="connsiteX109" fmla="*/ 313663 w 1236862"/>
                  <a:gd name="connsiteY109" fmla="*/ 768343 h 2125794"/>
                  <a:gd name="connsiteX110" fmla="*/ 322889 w 1236862"/>
                  <a:gd name="connsiteY110" fmla="*/ 769661 h 2125794"/>
                  <a:gd name="connsiteX111" fmla="*/ 324207 w 1236862"/>
                  <a:gd name="connsiteY111" fmla="*/ 769661 h 2125794"/>
                  <a:gd name="connsiteX112" fmla="*/ 326842 w 1236862"/>
                  <a:gd name="connsiteY112" fmla="*/ 769661 h 2125794"/>
                  <a:gd name="connsiteX113" fmla="*/ 328161 w 1236862"/>
                  <a:gd name="connsiteY113" fmla="*/ 769661 h 2125794"/>
                  <a:gd name="connsiteX114" fmla="*/ 346611 w 1236862"/>
                  <a:gd name="connsiteY114" fmla="*/ 770979 h 2125794"/>
                  <a:gd name="connsiteX115" fmla="*/ 363745 w 1236862"/>
                  <a:gd name="connsiteY115" fmla="*/ 772297 h 2125794"/>
                  <a:gd name="connsiteX116" fmla="*/ 365062 w 1236862"/>
                  <a:gd name="connsiteY116" fmla="*/ 772297 h 2125794"/>
                  <a:gd name="connsiteX117" fmla="*/ 380877 w 1236862"/>
                  <a:gd name="connsiteY117" fmla="*/ 772297 h 2125794"/>
                  <a:gd name="connsiteX118" fmla="*/ 398010 w 1236862"/>
                  <a:gd name="connsiteY118" fmla="*/ 772297 h 2125794"/>
                  <a:gd name="connsiteX119" fmla="*/ 400646 w 1236862"/>
                  <a:gd name="connsiteY119" fmla="*/ 770979 h 2125794"/>
                  <a:gd name="connsiteX120" fmla="*/ 403282 w 1236862"/>
                  <a:gd name="connsiteY120" fmla="*/ 768343 h 2125794"/>
                  <a:gd name="connsiteX121" fmla="*/ 408553 w 1236862"/>
                  <a:gd name="connsiteY121" fmla="*/ 765708 h 2125794"/>
                  <a:gd name="connsiteX122" fmla="*/ 411189 w 1236862"/>
                  <a:gd name="connsiteY122" fmla="*/ 764390 h 2125794"/>
                  <a:gd name="connsiteX123" fmla="*/ 411189 w 1236862"/>
                  <a:gd name="connsiteY123" fmla="*/ 749893 h 2125794"/>
                  <a:gd name="connsiteX124" fmla="*/ 411189 w 1236862"/>
                  <a:gd name="connsiteY124" fmla="*/ 747257 h 2125794"/>
                  <a:gd name="connsiteX125" fmla="*/ 411189 w 1236862"/>
                  <a:gd name="connsiteY125" fmla="*/ 744621 h 2125794"/>
                  <a:gd name="connsiteX126" fmla="*/ 395374 w 1236862"/>
                  <a:gd name="connsiteY126" fmla="*/ 724853 h 2125794"/>
                  <a:gd name="connsiteX127" fmla="*/ 388785 w 1236862"/>
                  <a:gd name="connsiteY127" fmla="*/ 697176 h 2125794"/>
                  <a:gd name="connsiteX128" fmla="*/ 390103 w 1236862"/>
                  <a:gd name="connsiteY128" fmla="*/ 694540 h 2125794"/>
                  <a:gd name="connsiteX129" fmla="*/ 404600 w 1236862"/>
                  <a:gd name="connsiteY129" fmla="*/ 664228 h 2125794"/>
                  <a:gd name="connsiteX130" fmla="*/ 411189 w 1236862"/>
                  <a:gd name="connsiteY130" fmla="*/ 653685 h 2125794"/>
                  <a:gd name="connsiteX131" fmla="*/ 412507 w 1236862"/>
                  <a:gd name="connsiteY131" fmla="*/ 652367 h 2125794"/>
                  <a:gd name="connsiteX132" fmla="*/ 428322 w 1236862"/>
                  <a:gd name="connsiteY132" fmla="*/ 629963 h 2125794"/>
                  <a:gd name="connsiteX133" fmla="*/ 437547 w 1236862"/>
                  <a:gd name="connsiteY133" fmla="*/ 614148 h 2125794"/>
                  <a:gd name="connsiteX134" fmla="*/ 446773 w 1236862"/>
                  <a:gd name="connsiteY134" fmla="*/ 599651 h 2125794"/>
                  <a:gd name="connsiteX135" fmla="*/ 448091 w 1236862"/>
                  <a:gd name="connsiteY135" fmla="*/ 598333 h 2125794"/>
                  <a:gd name="connsiteX136" fmla="*/ 452044 w 1236862"/>
                  <a:gd name="connsiteY136" fmla="*/ 593061 h 2125794"/>
                  <a:gd name="connsiteX137" fmla="*/ 458634 w 1236862"/>
                  <a:gd name="connsiteY137" fmla="*/ 583836 h 2125794"/>
                  <a:gd name="connsiteX138" fmla="*/ 463906 w 1236862"/>
                  <a:gd name="connsiteY138" fmla="*/ 577246 h 2125794"/>
                  <a:gd name="connsiteX139" fmla="*/ 469178 w 1236862"/>
                  <a:gd name="connsiteY139" fmla="*/ 570656 h 2125794"/>
                  <a:gd name="connsiteX140" fmla="*/ 470495 w 1236862"/>
                  <a:gd name="connsiteY140" fmla="*/ 569338 h 2125794"/>
                  <a:gd name="connsiteX141" fmla="*/ 475767 w 1236862"/>
                  <a:gd name="connsiteY141" fmla="*/ 561431 h 2125794"/>
                  <a:gd name="connsiteX142" fmla="*/ 483674 w 1236862"/>
                  <a:gd name="connsiteY142" fmla="*/ 544298 h 2125794"/>
                  <a:gd name="connsiteX143" fmla="*/ 483674 w 1236862"/>
                  <a:gd name="connsiteY143" fmla="*/ 542980 h 2125794"/>
                  <a:gd name="connsiteX144" fmla="*/ 495536 w 1236862"/>
                  <a:gd name="connsiteY144" fmla="*/ 517940 h 2125794"/>
                  <a:gd name="connsiteX145" fmla="*/ 502126 w 1236862"/>
                  <a:gd name="connsiteY145" fmla="*/ 491582 h 2125794"/>
                  <a:gd name="connsiteX146" fmla="*/ 499490 w 1236862"/>
                  <a:gd name="connsiteY146" fmla="*/ 482356 h 2125794"/>
                  <a:gd name="connsiteX147" fmla="*/ 499490 w 1236862"/>
                  <a:gd name="connsiteY147" fmla="*/ 453362 h 2125794"/>
                  <a:gd name="connsiteX148" fmla="*/ 513986 w 1236862"/>
                  <a:gd name="connsiteY148" fmla="*/ 446773 h 2125794"/>
                  <a:gd name="connsiteX149" fmla="*/ 519258 w 1236862"/>
                  <a:gd name="connsiteY149" fmla="*/ 446773 h 2125794"/>
                  <a:gd name="connsiteX150" fmla="*/ 521894 w 1236862"/>
                  <a:gd name="connsiteY150" fmla="*/ 446773 h 2125794"/>
                  <a:gd name="connsiteX151" fmla="*/ 523212 w 1236862"/>
                  <a:gd name="connsiteY151" fmla="*/ 446773 h 2125794"/>
                  <a:gd name="connsiteX152" fmla="*/ 532437 w 1236862"/>
                  <a:gd name="connsiteY152" fmla="*/ 445455 h 2125794"/>
                  <a:gd name="connsiteX153" fmla="*/ 542981 w 1236862"/>
                  <a:gd name="connsiteY153" fmla="*/ 442819 h 2125794"/>
                  <a:gd name="connsiteX154" fmla="*/ 552206 w 1236862"/>
                  <a:gd name="connsiteY154" fmla="*/ 442819 h 2125794"/>
                  <a:gd name="connsiteX155" fmla="*/ 553524 w 1236862"/>
                  <a:gd name="connsiteY155" fmla="*/ 442819 h 2125794"/>
                  <a:gd name="connsiteX156" fmla="*/ 561432 w 1236862"/>
                  <a:gd name="connsiteY156" fmla="*/ 442819 h 2125794"/>
                  <a:gd name="connsiteX157" fmla="*/ 570656 w 1236862"/>
                  <a:gd name="connsiteY157" fmla="*/ 440183 h 2125794"/>
                  <a:gd name="connsiteX158" fmla="*/ 573292 w 1236862"/>
                  <a:gd name="connsiteY158" fmla="*/ 427004 h 2125794"/>
                  <a:gd name="connsiteX159" fmla="*/ 578564 w 1236862"/>
                  <a:gd name="connsiteY159" fmla="*/ 404599 h 2125794"/>
                  <a:gd name="connsiteX160" fmla="*/ 582518 w 1236862"/>
                  <a:gd name="connsiteY160" fmla="*/ 396692 h 2125794"/>
                  <a:gd name="connsiteX161" fmla="*/ 586472 w 1236862"/>
                  <a:gd name="connsiteY161" fmla="*/ 388785 h 2125794"/>
                  <a:gd name="connsiteX162" fmla="*/ 598333 w 1236862"/>
                  <a:gd name="connsiteY162" fmla="*/ 378241 h 2125794"/>
                  <a:gd name="connsiteX163" fmla="*/ 602287 w 1236862"/>
                  <a:gd name="connsiteY163" fmla="*/ 375605 h 2125794"/>
                  <a:gd name="connsiteX164" fmla="*/ 608876 w 1236862"/>
                  <a:gd name="connsiteY164" fmla="*/ 366380 h 2125794"/>
                  <a:gd name="connsiteX165" fmla="*/ 626009 w 1236862"/>
                  <a:gd name="connsiteY165" fmla="*/ 346611 h 2125794"/>
                  <a:gd name="connsiteX166" fmla="*/ 629963 w 1236862"/>
                  <a:gd name="connsiteY166" fmla="*/ 345293 h 2125794"/>
                  <a:gd name="connsiteX167" fmla="*/ 640507 w 1236862"/>
                  <a:gd name="connsiteY167" fmla="*/ 340022 h 2125794"/>
                  <a:gd name="connsiteX168" fmla="*/ 649731 w 1236862"/>
                  <a:gd name="connsiteY168" fmla="*/ 330796 h 2125794"/>
                  <a:gd name="connsiteX169" fmla="*/ 651050 w 1236862"/>
                  <a:gd name="connsiteY169" fmla="*/ 329478 h 2125794"/>
                  <a:gd name="connsiteX170" fmla="*/ 655003 w 1236862"/>
                  <a:gd name="connsiteY170" fmla="*/ 325524 h 2125794"/>
                  <a:gd name="connsiteX171" fmla="*/ 656321 w 1236862"/>
                  <a:gd name="connsiteY171" fmla="*/ 324207 h 2125794"/>
                  <a:gd name="connsiteX172" fmla="*/ 661593 w 1236862"/>
                  <a:gd name="connsiteY172" fmla="*/ 317617 h 2125794"/>
                  <a:gd name="connsiteX173" fmla="*/ 666865 w 1236862"/>
                  <a:gd name="connsiteY173" fmla="*/ 313663 h 2125794"/>
                  <a:gd name="connsiteX174" fmla="*/ 668182 w 1236862"/>
                  <a:gd name="connsiteY174" fmla="*/ 312345 h 2125794"/>
                  <a:gd name="connsiteX175" fmla="*/ 668182 w 1236862"/>
                  <a:gd name="connsiteY175" fmla="*/ 303120 h 2125794"/>
                  <a:gd name="connsiteX176" fmla="*/ 668182 w 1236862"/>
                  <a:gd name="connsiteY176" fmla="*/ 295213 h 2125794"/>
                  <a:gd name="connsiteX177" fmla="*/ 668182 w 1236862"/>
                  <a:gd name="connsiteY177" fmla="*/ 285987 h 2125794"/>
                  <a:gd name="connsiteX178" fmla="*/ 666865 w 1236862"/>
                  <a:gd name="connsiteY178" fmla="*/ 280715 h 2125794"/>
                  <a:gd name="connsiteX179" fmla="*/ 664229 w 1236862"/>
                  <a:gd name="connsiteY179" fmla="*/ 270172 h 2125794"/>
                  <a:gd name="connsiteX180" fmla="*/ 669500 w 1236862"/>
                  <a:gd name="connsiteY180" fmla="*/ 247768 h 2125794"/>
                  <a:gd name="connsiteX181" fmla="*/ 683998 w 1236862"/>
                  <a:gd name="connsiteY181" fmla="*/ 235906 h 2125794"/>
                  <a:gd name="connsiteX182" fmla="*/ 693223 w 1236862"/>
                  <a:gd name="connsiteY182" fmla="*/ 229317 h 2125794"/>
                  <a:gd name="connsiteX183" fmla="*/ 697177 w 1236862"/>
                  <a:gd name="connsiteY183" fmla="*/ 222727 h 2125794"/>
                  <a:gd name="connsiteX184" fmla="*/ 705084 w 1236862"/>
                  <a:gd name="connsiteY184" fmla="*/ 209548 h 2125794"/>
                  <a:gd name="connsiteX185" fmla="*/ 709037 w 1236862"/>
                  <a:gd name="connsiteY185" fmla="*/ 212184 h 2125794"/>
                  <a:gd name="connsiteX186" fmla="*/ 705084 w 1236862"/>
                  <a:gd name="connsiteY186" fmla="*/ 208230 h 2125794"/>
                  <a:gd name="connsiteX187" fmla="*/ 722217 w 1236862"/>
                  <a:gd name="connsiteY187" fmla="*/ 189779 h 2125794"/>
                  <a:gd name="connsiteX188" fmla="*/ 726171 w 1236862"/>
                  <a:gd name="connsiteY188" fmla="*/ 184508 h 2125794"/>
                  <a:gd name="connsiteX189" fmla="*/ 736714 w 1236862"/>
                  <a:gd name="connsiteY189" fmla="*/ 170011 h 2125794"/>
                  <a:gd name="connsiteX190" fmla="*/ 763072 w 1236862"/>
                  <a:gd name="connsiteY190" fmla="*/ 156832 h 2125794"/>
                  <a:gd name="connsiteX191" fmla="*/ 782841 w 1236862"/>
                  <a:gd name="connsiteY191" fmla="*/ 156832 h 2125794"/>
                  <a:gd name="connsiteX192" fmla="*/ 792067 w 1236862"/>
                  <a:gd name="connsiteY192" fmla="*/ 158150 h 2125794"/>
                  <a:gd name="connsiteX193" fmla="*/ 801291 w 1236862"/>
                  <a:gd name="connsiteY193" fmla="*/ 159468 h 2125794"/>
                  <a:gd name="connsiteX194" fmla="*/ 815789 w 1236862"/>
                  <a:gd name="connsiteY194" fmla="*/ 158150 h 2125794"/>
                  <a:gd name="connsiteX195" fmla="*/ 831604 w 1236862"/>
                  <a:gd name="connsiteY195" fmla="*/ 108069 h 2125794"/>
                  <a:gd name="connsiteX196" fmla="*/ 848737 w 1236862"/>
                  <a:gd name="connsiteY196" fmla="*/ 71167 h 2125794"/>
                  <a:gd name="connsiteX197" fmla="*/ 863233 w 1236862"/>
                  <a:gd name="connsiteY197" fmla="*/ 67214 h 2125794"/>
                  <a:gd name="connsiteX198" fmla="*/ 884321 w 1236862"/>
                  <a:gd name="connsiteY198" fmla="*/ 72485 h 2125794"/>
                  <a:gd name="connsiteX199" fmla="*/ 886956 w 1236862"/>
                  <a:gd name="connsiteY199" fmla="*/ 73803 h 2125794"/>
                  <a:gd name="connsiteX200" fmla="*/ 905407 w 1236862"/>
                  <a:gd name="connsiteY200" fmla="*/ 83028 h 2125794"/>
                  <a:gd name="connsiteX201" fmla="*/ 906724 w 1236862"/>
                  <a:gd name="connsiteY201" fmla="*/ 83028 h 2125794"/>
                  <a:gd name="connsiteX202" fmla="*/ 913314 w 1236862"/>
                  <a:gd name="connsiteY202" fmla="*/ 86982 h 2125794"/>
                  <a:gd name="connsiteX203" fmla="*/ 917268 w 1236862"/>
                  <a:gd name="connsiteY203" fmla="*/ 86982 h 2125794"/>
                  <a:gd name="connsiteX204" fmla="*/ 929129 w 1236862"/>
                  <a:gd name="connsiteY204" fmla="*/ 89618 h 2125794"/>
                  <a:gd name="connsiteX205" fmla="*/ 938355 w 1236862"/>
                  <a:gd name="connsiteY205" fmla="*/ 93572 h 2125794"/>
                  <a:gd name="connsiteX206" fmla="*/ 944944 w 1236862"/>
                  <a:gd name="connsiteY206" fmla="*/ 96208 h 2125794"/>
                  <a:gd name="connsiteX207" fmla="*/ 954170 w 1236862"/>
                  <a:gd name="connsiteY207" fmla="*/ 98844 h 2125794"/>
                  <a:gd name="connsiteX208" fmla="*/ 955487 w 1236862"/>
                  <a:gd name="connsiteY208" fmla="*/ 98844 h 2125794"/>
                  <a:gd name="connsiteX209" fmla="*/ 960759 w 1236862"/>
                  <a:gd name="connsiteY209" fmla="*/ 100162 h 2125794"/>
                  <a:gd name="connsiteX210" fmla="*/ 962077 w 1236862"/>
                  <a:gd name="connsiteY210" fmla="*/ 100162 h 2125794"/>
                  <a:gd name="connsiteX211" fmla="*/ 967349 w 1236862"/>
                  <a:gd name="connsiteY211" fmla="*/ 101479 h 2125794"/>
                  <a:gd name="connsiteX212" fmla="*/ 967349 w 1236862"/>
                  <a:gd name="connsiteY212" fmla="*/ 98844 h 2125794"/>
                  <a:gd name="connsiteX213" fmla="*/ 967349 w 1236862"/>
                  <a:gd name="connsiteY213" fmla="*/ 97526 h 2125794"/>
                  <a:gd name="connsiteX214" fmla="*/ 967349 w 1236862"/>
                  <a:gd name="connsiteY214" fmla="*/ 96208 h 2125794"/>
                  <a:gd name="connsiteX215" fmla="*/ 984482 w 1236862"/>
                  <a:gd name="connsiteY215" fmla="*/ 57988 h 2125794"/>
                  <a:gd name="connsiteX216" fmla="*/ 997661 w 1236862"/>
                  <a:gd name="connsiteY216" fmla="*/ 34266 h 2125794"/>
                  <a:gd name="connsiteX217" fmla="*/ 997661 w 1236862"/>
                  <a:gd name="connsiteY217" fmla="*/ 30312 h 2125794"/>
                  <a:gd name="connsiteX218" fmla="*/ 1020065 w 1236862"/>
                  <a:gd name="connsiteY218" fmla="*/ 0 h 2125794"/>
                  <a:gd name="connsiteX219" fmla="*/ 1021383 w 1236862"/>
                  <a:gd name="connsiteY219" fmla="*/ 0 h 2125794"/>
                  <a:gd name="connsiteX220" fmla="*/ 1034562 w 1236862"/>
                  <a:gd name="connsiteY220" fmla="*/ 2636 h 2125794"/>
                  <a:gd name="connsiteX221" fmla="*/ 1046424 w 1236862"/>
                  <a:gd name="connsiteY221" fmla="*/ 5272 h 2125794"/>
                  <a:gd name="connsiteX222" fmla="*/ 1053013 w 1236862"/>
                  <a:gd name="connsiteY222" fmla="*/ 5272 h 2125794"/>
                  <a:gd name="connsiteX223" fmla="*/ 1054331 w 1236862"/>
                  <a:gd name="connsiteY223" fmla="*/ 11861 h 2125794"/>
                  <a:gd name="connsiteX224" fmla="*/ 1055649 w 1236862"/>
                  <a:gd name="connsiteY224" fmla="*/ 14497 h 2125794"/>
                  <a:gd name="connsiteX225" fmla="*/ 1063556 w 1236862"/>
                  <a:gd name="connsiteY225" fmla="*/ 31630 h 2125794"/>
                  <a:gd name="connsiteX226" fmla="*/ 1067510 w 1236862"/>
                  <a:gd name="connsiteY226" fmla="*/ 35583 h 2125794"/>
                  <a:gd name="connsiteX227" fmla="*/ 1079372 w 1236862"/>
                  <a:gd name="connsiteY227" fmla="*/ 44809 h 2125794"/>
                  <a:gd name="connsiteX228" fmla="*/ 1104411 w 1236862"/>
                  <a:gd name="connsiteY228" fmla="*/ 65896 h 2125794"/>
                  <a:gd name="connsiteX229" fmla="*/ 1107047 w 1236862"/>
                  <a:gd name="connsiteY229" fmla="*/ 72485 h 2125794"/>
                  <a:gd name="connsiteX230" fmla="*/ 1113637 w 1236862"/>
                  <a:gd name="connsiteY230" fmla="*/ 83028 h 2125794"/>
                  <a:gd name="connsiteX231" fmla="*/ 1120227 w 1236862"/>
                  <a:gd name="connsiteY231" fmla="*/ 84346 h 2125794"/>
                  <a:gd name="connsiteX232" fmla="*/ 1143949 w 1236862"/>
                  <a:gd name="connsiteY232" fmla="*/ 92254 h 2125794"/>
                  <a:gd name="connsiteX233" fmla="*/ 1147903 w 1236862"/>
                  <a:gd name="connsiteY233" fmla="*/ 94890 h 2125794"/>
                  <a:gd name="connsiteX234" fmla="*/ 1170307 w 1236862"/>
                  <a:gd name="connsiteY234" fmla="*/ 109387 h 2125794"/>
                  <a:gd name="connsiteX235" fmla="*/ 1186122 w 1236862"/>
                  <a:gd name="connsiteY235" fmla="*/ 134427 h 2125794"/>
                  <a:gd name="connsiteX236" fmla="*/ 1186122 w 1236862"/>
                  <a:gd name="connsiteY236" fmla="*/ 135745 h 2125794"/>
                  <a:gd name="connsiteX237" fmla="*/ 1190076 w 1236862"/>
                  <a:gd name="connsiteY237" fmla="*/ 142335 h 2125794"/>
                  <a:gd name="connsiteX238" fmla="*/ 1192712 w 1236862"/>
                  <a:gd name="connsiteY238" fmla="*/ 142335 h 2125794"/>
                  <a:gd name="connsiteX239" fmla="*/ 1199301 w 1236862"/>
                  <a:gd name="connsiteY239" fmla="*/ 142335 h 2125794"/>
                  <a:gd name="connsiteX240" fmla="*/ 1213799 w 1236862"/>
                  <a:gd name="connsiteY240" fmla="*/ 148924 h 2125794"/>
                  <a:gd name="connsiteX241" fmla="*/ 1229613 w 1236862"/>
                  <a:gd name="connsiteY241" fmla="*/ 160785 h 2125794"/>
                  <a:gd name="connsiteX242" fmla="*/ 1232249 w 1236862"/>
                  <a:gd name="connsiteY242" fmla="*/ 162103 h 2125794"/>
                  <a:gd name="connsiteX243" fmla="*/ 1233568 w 1236862"/>
                  <a:gd name="connsiteY243" fmla="*/ 166057 h 2125794"/>
                  <a:gd name="connsiteX244" fmla="*/ 1232249 w 1236862"/>
                  <a:gd name="connsiteY244" fmla="*/ 204277 h 2125794"/>
                  <a:gd name="connsiteX245" fmla="*/ 1217753 w 1236862"/>
                  <a:gd name="connsiteY245" fmla="*/ 216138 h 2125794"/>
                  <a:gd name="connsiteX246" fmla="*/ 1215117 w 1236862"/>
                  <a:gd name="connsiteY246" fmla="*/ 216138 h 2125794"/>
                  <a:gd name="connsiteX247" fmla="*/ 1215117 w 1236862"/>
                  <a:gd name="connsiteY247" fmla="*/ 222727 h 2125794"/>
                  <a:gd name="connsiteX248" fmla="*/ 1216434 w 1236862"/>
                  <a:gd name="connsiteY248" fmla="*/ 227999 h 2125794"/>
                  <a:gd name="connsiteX249" fmla="*/ 1213799 w 1236862"/>
                  <a:gd name="connsiteY249" fmla="*/ 249086 h 2125794"/>
                  <a:gd name="connsiteX250" fmla="*/ 1208527 w 1236862"/>
                  <a:gd name="connsiteY250" fmla="*/ 266218 h 2125794"/>
                  <a:gd name="connsiteX251" fmla="*/ 1213799 w 1236862"/>
                  <a:gd name="connsiteY251" fmla="*/ 275444 h 2125794"/>
                  <a:gd name="connsiteX252" fmla="*/ 1215117 w 1236862"/>
                  <a:gd name="connsiteY252" fmla="*/ 276762 h 2125794"/>
                  <a:gd name="connsiteX253" fmla="*/ 1219070 w 1236862"/>
                  <a:gd name="connsiteY253" fmla="*/ 279397 h 2125794"/>
                  <a:gd name="connsiteX254" fmla="*/ 1230932 w 1236862"/>
                  <a:gd name="connsiteY254" fmla="*/ 296531 h 2125794"/>
                  <a:gd name="connsiteX255" fmla="*/ 1223024 w 1236862"/>
                  <a:gd name="connsiteY255" fmla="*/ 307074 h 2125794"/>
                  <a:gd name="connsiteX256" fmla="*/ 1220389 w 1236862"/>
                  <a:gd name="connsiteY256" fmla="*/ 311028 h 2125794"/>
                  <a:gd name="connsiteX257" fmla="*/ 1224342 w 1236862"/>
                  <a:gd name="connsiteY257" fmla="*/ 320253 h 2125794"/>
                  <a:gd name="connsiteX258" fmla="*/ 1228296 w 1236862"/>
                  <a:gd name="connsiteY258" fmla="*/ 326842 h 2125794"/>
                  <a:gd name="connsiteX259" fmla="*/ 1228296 w 1236862"/>
                  <a:gd name="connsiteY259" fmla="*/ 328160 h 2125794"/>
                  <a:gd name="connsiteX260" fmla="*/ 1233568 w 1236862"/>
                  <a:gd name="connsiteY260" fmla="*/ 353201 h 2125794"/>
                  <a:gd name="connsiteX261" fmla="*/ 1223024 w 1236862"/>
                  <a:gd name="connsiteY261" fmla="*/ 376923 h 2125794"/>
                  <a:gd name="connsiteX262" fmla="*/ 1215117 w 1236862"/>
                  <a:gd name="connsiteY262" fmla="*/ 392738 h 2125794"/>
                  <a:gd name="connsiteX263" fmla="*/ 1208527 w 1236862"/>
                  <a:gd name="connsiteY263" fmla="*/ 409871 h 2125794"/>
                  <a:gd name="connsiteX264" fmla="*/ 1201937 w 1236862"/>
                  <a:gd name="connsiteY264" fmla="*/ 432276 h 2125794"/>
                  <a:gd name="connsiteX265" fmla="*/ 1209845 w 1236862"/>
                  <a:gd name="connsiteY265" fmla="*/ 458634 h 2125794"/>
                  <a:gd name="connsiteX266" fmla="*/ 1215117 w 1236862"/>
                  <a:gd name="connsiteY266" fmla="*/ 469177 h 2125794"/>
                  <a:gd name="connsiteX267" fmla="*/ 1216434 w 1236862"/>
                  <a:gd name="connsiteY267" fmla="*/ 473131 h 2125794"/>
                  <a:gd name="connsiteX268" fmla="*/ 1224342 w 1236862"/>
                  <a:gd name="connsiteY268" fmla="*/ 494218 h 2125794"/>
                  <a:gd name="connsiteX269" fmla="*/ 1226978 w 1236862"/>
                  <a:gd name="connsiteY269" fmla="*/ 521894 h 2125794"/>
                  <a:gd name="connsiteX270" fmla="*/ 1226978 w 1236862"/>
                  <a:gd name="connsiteY270" fmla="*/ 527165 h 2125794"/>
                  <a:gd name="connsiteX271" fmla="*/ 1225660 w 1236862"/>
                  <a:gd name="connsiteY271" fmla="*/ 549570 h 2125794"/>
                  <a:gd name="connsiteX272" fmla="*/ 1224342 w 1236862"/>
                  <a:gd name="connsiteY272" fmla="*/ 552206 h 2125794"/>
                  <a:gd name="connsiteX273" fmla="*/ 1220389 w 1236862"/>
                  <a:gd name="connsiteY273" fmla="*/ 554842 h 2125794"/>
                  <a:gd name="connsiteX274" fmla="*/ 1208527 w 1236862"/>
                  <a:gd name="connsiteY274" fmla="*/ 562749 h 2125794"/>
                  <a:gd name="connsiteX275" fmla="*/ 1196665 w 1236862"/>
                  <a:gd name="connsiteY275" fmla="*/ 566703 h 2125794"/>
                  <a:gd name="connsiteX276" fmla="*/ 1188758 w 1236862"/>
                  <a:gd name="connsiteY276" fmla="*/ 562749 h 2125794"/>
                  <a:gd name="connsiteX277" fmla="*/ 1184805 w 1236862"/>
                  <a:gd name="connsiteY277" fmla="*/ 549570 h 2125794"/>
                  <a:gd name="connsiteX278" fmla="*/ 1184805 w 1236862"/>
                  <a:gd name="connsiteY278" fmla="*/ 546934 h 2125794"/>
                  <a:gd name="connsiteX279" fmla="*/ 1179533 w 1236862"/>
                  <a:gd name="connsiteY279" fmla="*/ 546934 h 2125794"/>
                  <a:gd name="connsiteX280" fmla="*/ 1166354 w 1236862"/>
                  <a:gd name="connsiteY280" fmla="*/ 550888 h 2125794"/>
                  <a:gd name="connsiteX281" fmla="*/ 1155810 w 1236862"/>
                  <a:gd name="connsiteY281" fmla="*/ 554842 h 2125794"/>
                  <a:gd name="connsiteX282" fmla="*/ 1146585 w 1236862"/>
                  <a:gd name="connsiteY282" fmla="*/ 550888 h 2125794"/>
                  <a:gd name="connsiteX283" fmla="*/ 1139995 w 1236862"/>
                  <a:gd name="connsiteY283" fmla="*/ 545616 h 2125794"/>
                  <a:gd name="connsiteX284" fmla="*/ 1125499 w 1236862"/>
                  <a:gd name="connsiteY284" fmla="*/ 535073 h 2125794"/>
                  <a:gd name="connsiteX285" fmla="*/ 1125499 w 1236862"/>
                  <a:gd name="connsiteY285" fmla="*/ 540345 h 2125794"/>
                  <a:gd name="connsiteX286" fmla="*/ 1117591 w 1236862"/>
                  <a:gd name="connsiteY286" fmla="*/ 564067 h 2125794"/>
                  <a:gd name="connsiteX287" fmla="*/ 1104411 w 1236862"/>
                  <a:gd name="connsiteY287" fmla="*/ 566703 h 2125794"/>
                  <a:gd name="connsiteX288" fmla="*/ 1088597 w 1236862"/>
                  <a:gd name="connsiteY288" fmla="*/ 564067 h 2125794"/>
                  <a:gd name="connsiteX289" fmla="*/ 1082008 w 1236862"/>
                  <a:gd name="connsiteY289" fmla="*/ 562749 h 2125794"/>
                  <a:gd name="connsiteX290" fmla="*/ 1080689 w 1236862"/>
                  <a:gd name="connsiteY290" fmla="*/ 565385 h 2125794"/>
                  <a:gd name="connsiteX291" fmla="*/ 1056967 w 1236862"/>
                  <a:gd name="connsiteY291" fmla="*/ 587790 h 2125794"/>
                  <a:gd name="connsiteX292" fmla="*/ 1037198 w 1236862"/>
                  <a:gd name="connsiteY292" fmla="*/ 600969 h 2125794"/>
                  <a:gd name="connsiteX293" fmla="*/ 1037198 w 1236862"/>
                  <a:gd name="connsiteY293" fmla="*/ 620737 h 2125794"/>
                  <a:gd name="connsiteX294" fmla="*/ 1024019 w 1236862"/>
                  <a:gd name="connsiteY294" fmla="*/ 626009 h 2125794"/>
                  <a:gd name="connsiteX295" fmla="*/ 1024019 w 1236862"/>
                  <a:gd name="connsiteY295" fmla="*/ 620737 h 2125794"/>
                  <a:gd name="connsiteX296" fmla="*/ 1022701 w 1236862"/>
                  <a:gd name="connsiteY296" fmla="*/ 626009 h 2125794"/>
                  <a:gd name="connsiteX297" fmla="*/ 1020065 w 1236862"/>
                  <a:gd name="connsiteY297" fmla="*/ 626009 h 2125794"/>
                  <a:gd name="connsiteX298" fmla="*/ 996343 w 1236862"/>
                  <a:gd name="connsiteY298" fmla="*/ 669500 h 2125794"/>
                  <a:gd name="connsiteX299" fmla="*/ 984482 w 1236862"/>
                  <a:gd name="connsiteY299" fmla="*/ 683997 h 2125794"/>
                  <a:gd name="connsiteX300" fmla="*/ 984482 w 1236862"/>
                  <a:gd name="connsiteY300" fmla="*/ 687951 h 2125794"/>
                  <a:gd name="connsiteX301" fmla="*/ 991071 w 1236862"/>
                  <a:gd name="connsiteY301" fmla="*/ 706402 h 2125794"/>
                  <a:gd name="connsiteX302" fmla="*/ 992389 w 1236862"/>
                  <a:gd name="connsiteY302" fmla="*/ 707719 h 2125794"/>
                  <a:gd name="connsiteX303" fmla="*/ 998978 w 1236862"/>
                  <a:gd name="connsiteY303" fmla="*/ 714309 h 2125794"/>
                  <a:gd name="connsiteX304" fmla="*/ 1001614 w 1236862"/>
                  <a:gd name="connsiteY304" fmla="*/ 753846 h 2125794"/>
                  <a:gd name="connsiteX305" fmla="*/ 987118 w 1236862"/>
                  <a:gd name="connsiteY305" fmla="*/ 767025 h 2125794"/>
                  <a:gd name="connsiteX306" fmla="*/ 943627 w 1236862"/>
                  <a:gd name="connsiteY306" fmla="*/ 806563 h 2125794"/>
                  <a:gd name="connsiteX307" fmla="*/ 940991 w 1236862"/>
                  <a:gd name="connsiteY307" fmla="*/ 811835 h 2125794"/>
                  <a:gd name="connsiteX308" fmla="*/ 904089 w 1236862"/>
                  <a:gd name="connsiteY308" fmla="*/ 859279 h 2125794"/>
                  <a:gd name="connsiteX309" fmla="*/ 900135 w 1236862"/>
                  <a:gd name="connsiteY309" fmla="*/ 859279 h 2125794"/>
                  <a:gd name="connsiteX310" fmla="*/ 890910 w 1236862"/>
                  <a:gd name="connsiteY310" fmla="*/ 855326 h 2125794"/>
                  <a:gd name="connsiteX311" fmla="*/ 885638 w 1236862"/>
                  <a:gd name="connsiteY311" fmla="*/ 852690 h 2125794"/>
                  <a:gd name="connsiteX312" fmla="*/ 885638 w 1236862"/>
                  <a:gd name="connsiteY312" fmla="*/ 854008 h 2125794"/>
                  <a:gd name="connsiteX313" fmla="*/ 856644 w 1236862"/>
                  <a:gd name="connsiteY313" fmla="*/ 879048 h 2125794"/>
                  <a:gd name="connsiteX314" fmla="*/ 844783 w 1236862"/>
                  <a:gd name="connsiteY314" fmla="*/ 884320 h 2125794"/>
                  <a:gd name="connsiteX315" fmla="*/ 840829 w 1236862"/>
                  <a:gd name="connsiteY315" fmla="*/ 889592 h 2125794"/>
                  <a:gd name="connsiteX316" fmla="*/ 827650 w 1236862"/>
                  <a:gd name="connsiteY316" fmla="*/ 900135 h 2125794"/>
                  <a:gd name="connsiteX317" fmla="*/ 819742 w 1236862"/>
                  <a:gd name="connsiteY317" fmla="*/ 894863 h 2125794"/>
                  <a:gd name="connsiteX318" fmla="*/ 803927 w 1236862"/>
                  <a:gd name="connsiteY318" fmla="*/ 900135 h 2125794"/>
                  <a:gd name="connsiteX319" fmla="*/ 802610 w 1236862"/>
                  <a:gd name="connsiteY319" fmla="*/ 900135 h 2125794"/>
                  <a:gd name="connsiteX320" fmla="*/ 797338 w 1236862"/>
                  <a:gd name="connsiteY320" fmla="*/ 900135 h 2125794"/>
                  <a:gd name="connsiteX321" fmla="*/ 794702 w 1236862"/>
                  <a:gd name="connsiteY321" fmla="*/ 900135 h 2125794"/>
                  <a:gd name="connsiteX322" fmla="*/ 770979 w 1236862"/>
                  <a:gd name="connsiteY322" fmla="*/ 937037 h 2125794"/>
                  <a:gd name="connsiteX323" fmla="*/ 765708 w 1236862"/>
                  <a:gd name="connsiteY323" fmla="*/ 935719 h 2125794"/>
                  <a:gd name="connsiteX324" fmla="*/ 757800 w 1236862"/>
                  <a:gd name="connsiteY324" fmla="*/ 929129 h 2125794"/>
                  <a:gd name="connsiteX325" fmla="*/ 755164 w 1236862"/>
                  <a:gd name="connsiteY325" fmla="*/ 926493 h 2125794"/>
                  <a:gd name="connsiteX326" fmla="*/ 720899 w 1236862"/>
                  <a:gd name="connsiteY326" fmla="*/ 944944 h 2125794"/>
                  <a:gd name="connsiteX327" fmla="*/ 712992 w 1236862"/>
                  <a:gd name="connsiteY327" fmla="*/ 952851 h 2125794"/>
                  <a:gd name="connsiteX328" fmla="*/ 712992 w 1236862"/>
                  <a:gd name="connsiteY328" fmla="*/ 951533 h 2125794"/>
                  <a:gd name="connsiteX329" fmla="*/ 711673 w 1236862"/>
                  <a:gd name="connsiteY329" fmla="*/ 956805 h 2125794"/>
                  <a:gd name="connsiteX330" fmla="*/ 714309 w 1236862"/>
                  <a:gd name="connsiteY330" fmla="*/ 952851 h 2125794"/>
                  <a:gd name="connsiteX331" fmla="*/ 726171 w 1236862"/>
                  <a:gd name="connsiteY331" fmla="*/ 969985 h 2125794"/>
                  <a:gd name="connsiteX332" fmla="*/ 714309 w 1236862"/>
                  <a:gd name="connsiteY332" fmla="*/ 977892 h 2125794"/>
                  <a:gd name="connsiteX333" fmla="*/ 712992 w 1236862"/>
                  <a:gd name="connsiteY333" fmla="*/ 977892 h 2125794"/>
                  <a:gd name="connsiteX334" fmla="*/ 707720 w 1236862"/>
                  <a:gd name="connsiteY334" fmla="*/ 980528 h 2125794"/>
                  <a:gd name="connsiteX335" fmla="*/ 689269 w 1236862"/>
                  <a:gd name="connsiteY335" fmla="*/ 987117 h 2125794"/>
                  <a:gd name="connsiteX336" fmla="*/ 687951 w 1236862"/>
                  <a:gd name="connsiteY336" fmla="*/ 987117 h 2125794"/>
                  <a:gd name="connsiteX337" fmla="*/ 685315 w 1236862"/>
                  <a:gd name="connsiteY337" fmla="*/ 987117 h 2125794"/>
                  <a:gd name="connsiteX338" fmla="*/ 681362 w 1236862"/>
                  <a:gd name="connsiteY338" fmla="*/ 987117 h 2125794"/>
                  <a:gd name="connsiteX339" fmla="*/ 670818 w 1236862"/>
                  <a:gd name="connsiteY339" fmla="*/ 985799 h 2125794"/>
                  <a:gd name="connsiteX340" fmla="*/ 656321 w 1236862"/>
                  <a:gd name="connsiteY340" fmla="*/ 1022701 h 2125794"/>
                  <a:gd name="connsiteX341" fmla="*/ 647096 w 1236862"/>
                  <a:gd name="connsiteY341" fmla="*/ 1025337 h 2125794"/>
                  <a:gd name="connsiteX342" fmla="*/ 629963 w 1236862"/>
                  <a:gd name="connsiteY342" fmla="*/ 1031926 h 2125794"/>
                  <a:gd name="connsiteX343" fmla="*/ 629963 w 1236862"/>
                  <a:gd name="connsiteY343" fmla="*/ 1034562 h 2125794"/>
                  <a:gd name="connsiteX344" fmla="*/ 629963 w 1236862"/>
                  <a:gd name="connsiteY344" fmla="*/ 1100458 h 2125794"/>
                  <a:gd name="connsiteX345" fmla="*/ 615466 w 1236862"/>
                  <a:gd name="connsiteY345" fmla="*/ 1139995 h 2125794"/>
                  <a:gd name="connsiteX346" fmla="*/ 612830 w 1236862"/>
                  <a:gd name="connsiteY346" fmla="*/ 1170307 h 2125794"/>
                  <a:gd name="connsiteX347" fmla="*/ 594380 w 1236862"/>
                  <a:gd name="connsiteY347" fmla="*/ 1168989 h 2125794"/>
                  <a:gd name="connsiteX348" fmla="*/ 591744 w 1236862"/>
                  <a:gd name="connsiteY348" fmla="*/ 1166354 h 2125794"/>
                  <a:gd name="connsiteX349" fmla="*/ 586472 w 1236862"/>
                  <a:gd name="connsiteY349" fmla="*/ 1161082 h 2125794"/>
                  <a:gd name="connsiteX350" fmla="*/ 585154 w 1236862"/>
                  <a:gd name="connsiteY350" fmla="*/ 1165036 h 2125794"/>
                  <a:gd name="connsiteX351" fmla="*/ 581200 w 1236862"/>
                  <a:gd name="connsiteY351" fmla="*/ 1188758 h 2125794"/>
                  <a:gd name="connsiteX352" fmla="*/ 581200 w 1236862"/>
                  <a:gd name="connsiteY352" fmla="*/ 1190076 h 2125794"/>
                  <a:gd name="connsiteX353" fmla="*/ 581200 w 1236862"/>
                  <a:gd name="connsiteY353" fmla="*/ 1192711 h 2125794"/>
                  <a:gd name="connsiteX354" fmla="*/ 581200 w 1236862"/>
                  <a:gd name="connsiteY354" fmla="*/ 1257290 h 2125794"/>
                  <a:gd name="connsiteX355" fmla="*/ 581200 w 1236862"/>
                  <a:gd name="connsiteY355" fmla="*/ 1282330 h 2125794"/>
                  <a:gd name="connsiteX356" fmla="*/ 590425 w 1236862"/>
                  <a:gd name="connsiteY356" fmla="*/ 1302099 h 2125794"/>
                  <a:gd name="connsiteX357" fmla="*/ 608876 w 1236862"/>
                  <a:gd name="connsiteY357" fmla="*/ 1319232 h 2125794"/>
                  <a:gd name="connsiteX358" fmla="*/ 628645 w 1236862"/>
                  <a:gd name="connsiteY358" fmla="*/ 1320549 h 2125794"/>
                  <a:gd name="connsiteX359" fmla="*/ 628645 w 1236862"/>
                  <a:gd name="connsiteY359" fmla="*/ 1321868 h 2125794"/>
                  <a:gd name="connsiteX360" fmla="*/ 637871 w 1236862"/>
                  <a:gd name="connsiteY360" fmla="*/ 1344272 h 2125794"/>
                  <a:gd name="connsiteX361" fmla="*/ 643142 w 1236862"/>
                  <a:gd name="connsiteY361" fmla="*/ 1358769 h 2125794"/>
                  <a:gd name="connsiteX362" fmla="*/ 651050 w 1236862"/>
                  <a:gd name="connsiteY362" fmla="*/ 1370630 h 2125794"/>
                  <a:gd name="connsiteX363" fmla="*/ 652367 w 1236862"/>
                  <a:gd name="connsiteY363" fmla="*/ 1375902 h 2125794"/>
                  <a:gd name="connsiteX364" fmla="*/ 666865 w 1236862"/>
                  <a:gd name="connsiteY364" fmla="*/ 1394353 h 2125794"/>
                  <a:gd name="connsiteX365" fmla="*/ 687951 w 1236862"/>
                  <a:gd name="connsiteY365" fmla="*/ 1439161 h 2125794"/>
                  <a:gd name="connsiteX366" fmla="*/ 689269 w 1236862"/>
                  <a:gd name="connsiteY366" fmla="*/ 1454977 h 2125794"/>
                  <a:gd name="connsiteX367" fmla="*/ 690587 w 1236862"/>
                  <a:gd name="connsiteY367" fmla="*/ 1456294 h 2125794"/>
                  <a:gd name="connsiteX368" fmla="*/ 699813 w 1236862"/>
                  <a:gd name="connsiteY368" fmla="*/ 1474745 h 2125794"/>
                  <a:gd name="connsiteX369" fmla="*/ 685315 w 1236862"/>
                  <a:gd name="connsiteY369" fmla="*/ 1482652 h 2125794"/>
                  <a:gd name="connsiteX370" fmla="*/ 673454 w 1236862"/>
                  <a:gd name="connsiteY370" fmla="*/ 1481335 h 2125794"/>
                  <a:gd name="connsiteX371" fmla="*/ 666865 w 1236862"/>
                  <a:gd name="connsiteY371" fmla="*/ 1481335 h 2125794"/>
                  <a:gd name="connsiteX372" fmla="*/ 657639 w 1236862"/>
                  <a:gd name="connsiteY372" fmla="*/ 1485288 h 2125794"/>
                  <a:gd name="connsiteX373" fmla="*/ 655003 w 1236862"/>
                  <a:gd name="connsiteY373" fmla="*/ 1489242 h 2125794"/>
                  <a:gd name="connsiteX374" fmla="*/ 632599 w 1236862"/>
                  <a:gd name="connsiteY374" fmla="*/ 1509011 h 2125794"/>
                  <a:gd name="connsiteX375" fmla="*/ 644460 w 1236862"/>
                  <a:gd name="connsiteY375" fmla="*/ 1515600 h 2125794"/>
                  <a:gd name="connsiteX376" fmla="*/ 640507 w 1236862"/>
                  <a:gd name="connsiteY376" fmla="*/ 1530098 h 2125794"/>
                  <a:gd name="connsiteX377" fmla="*/ 628645 w 1236862"/>
                  <a:gd name="connsiteY377" fmla="*/ 1544595 h 2125794"/>
                  <a:gd name="connsiteX378" fmla="*/ 628645 w 1236862"/>
                  <a:gd name="connsiteY378" fmla="*/ 1545913 h 2125794"/>
                  <a:gd name="connsiteX379" fmla="*/ 614148 w 1236862"/>
                  <a:gd name="connsiteY379" fmla="*/ 1555138 h 2125794"/>
                  <a:gd name="connsiteX380" fmla="*/ 602287 w 1236862"/>
                  <a:gd name="connsiteY380" fmla="*/ 1559092 h 2125794"/>
                  <a:gd name="connsiteX381" fmla="*/ 600969 w 1236862"/>
                  <a:gd name="connsiteY381" fmla="*/ 1560410 h 2125794"/>
                  <a:gd name="connsiteX382" fmla="*/ 589108 w 1236862"/>
                  <a:gd name="connsiteY382" fmla="*/ 1569635 h 2125794"/>
                  <a:gd name="connsiteX383" fmla="*/ 583836 w 1236862"/>
                  <a:gd name="connsiteY383" fmla="*/ 1578861 h 2125794"/>
                  <a:gd name="connsiteX384" fmla="*/ 566703 w 1236862"/>
                  <a:gd name="connsiteY384" fmla="*/ 1598629 h 2125794"/>
                  <a:gd name="connsiteX385" fmla="*/ 556160 w 1236862"/>
                  <a:gd name="connsiteY385" fmla="*/ 1589404 h 2125794"/>
                  <a:gd name="connsiteX386" fmla="*/ 554842 w 1236862"/>
                  <a:gd name="connsiteY386" fmla="*/ 1581496 h 2125794"/>
                  <a:gd name="connsiteX387" fmla="*/ 533755 w 1236862"/>
                  <a:gd name="connsiteY387" fmla="*/ 1605219 h 2125794"/>
                  <a:gd name="connsiteX388" fmla="*/ 524529 w 1236862"/>
                  <a:gd name="connsiteY388" fmla="*/ 1607854 h 2125794"/>
                  <a:gd name="connsiteX389" fmla="*/ 503443 w 1236862"/>
                  <a:gd name="connsiteY389" fmla="*/ 1615762 h 2125794"/>
                  <a:gd name="connsiteX390" fmla="*/ 496854 w 1236862"/>
                  <a:gd name="connsiteY390" fmla="*/ 1623669 h 2125794"/>
                  <a:gd name="connsiteX391" fmla="*/ 492900 w 1236862"/>
                  <a:gd name="connsiteY391" fmla="*/ 1621033 h 2125794"/>
                  <a:gd name="connsiteX392" fmla="*/ 496854 w 1236862"/>
                  <a:gd name="connsiteY392" fmla="*/ 1623669 h 2125794"/>
                  <a:gd name="connsiteX393" fmla="*/ 475767 w 1236862"/>
                  <a:gd name="connsiteY393" fmla="*/ 1636848 h 2125794"/>
                  <a:gd name="connsiteX394" fmla="*/ 465223 w 1236862"/>
                  <a:gd name="connsiteY394" fmla="*/ 1634213 h 2125794"/>
                  <a:gd name="connsiteX395" fmla="*/ 463906 w 1236862"/>
                  <a:gd name="connsiteY395" fmla="*/ 1632895 h 2125794"/>
                  <a:gd name="connsiteX396" fmla="*/ 452044 w 1236862"/>
                  <a:gd name="connsiteY396" fmla="*/ 1626305 h 2125794"/>
                  <a:gd name="connsiteX397" fmla="*/ 465223 w 1236862"/>
                  <a:gd name="connsiteY397" fmla="*/ 1644756 h 2125794"/>
                  <a:gd name="connsiteX398" fmla="*/ 465223 w 1236862"/>
                  <a:gd name="connsiteY398" fmla="*/ 1644756 h 2125794"/>
                  <a:gd name="connsiteX399" fmla="*/ 469178 w 1236862"/>
                  <a:gd name="connsiteY399" fmla="*/ 1653981 h 2125794"/>
                  <a:gd name="connsiteX400" fmla="*/ 467859 w 1236862"/>
                  <a:gd name="connsiteY400" fmla="*/ 1679022 h 2125794"/>
                  <a:gd name="connsiteX401" fmla="*/ 461270 w 1236862"/>
                  <a:gd name="connsiteY401" fmla="*/ 1694837 h 2125794"/>
                  <a:gd name="connsiteX402" fmla="*/ 461270 w 1236862"/>
                  <a:gd name="connsiteY402" fmla="*/ 1696155 h 2125794"/>
                  <a:gd name="connsiteX403" fmla="*/ 461270 w 1236862"/>
                  <a:gd name="connsiteY403" fmla="*/ 1700108 h 2125794"/>
                  <a:gd name="connsiteX404" fmla="*/ 449409 w 1236862"/>
                  <a:gd name="connsiteY404" fmla="*/ 1726466 h 2125794"/>
                  <a:gd name="connsiteX405" fmla="*/ 438865 w 1236862"/>
                  <a:gd name="connsiteY405" fmla="*/ 1719877 h 2125794"/>
                  <a:gd name="connsiteX406" fmla="*/ 436230 w 1236862"/>
                  <a:gd name="connsiteY406" fmla="*/ 1717242 h 2125794"/>
                  <a:gd name="connsiteX407" fmla="*/ 434911 w 1236862"/>
                  <a:gd name="connsiteY407" fmla="*/ 1726466 h 2125794"/>
                  <a:gd name="connsiteX408" fmla="*/ 449409 w 1236862"/>
                  <a:gd name="connsiteY408" fmla="*/ 1742282 h 2125794"/>
                  <a:gd name="connsiteX409" fmla="*/ 448091 w 1236862"/>
                  <a:gd name="connsiteY409" fmla="*/ 1760733 h 2125794"/>
                  <a:gd name="connsiteX410" fmla="*/ 434911 w 1236862"/>
                  <a:gd name="connsiteY410" fmla="*/ 1804224 h 2125794"/>
                  <a:gd name="connsiteX411" fmla="*/ 416461 w 1236862"/>
                  <a:gd name="connsiteY411" fmla="*/ 1850351 h 2125794"/>
                  <a:gd name="connsiteX412" fmla="*/ 416461 w 1236862"/>
                  <a:gd name="connsiteY412" fmla="*/ 1850351 h 2125794"/>
                  <a:gd name="connsiteX413" fmla="*/ 401964 w 1236862"/>
                  <a:gd name="connsiteY413" fmla="*/ 1895160 h 2125794"/>
                  <a:gd name="connsiteX414" fmla="*/ 378241 w 1236862"/>
                  <a:gd name="connsiteY414" fmla="*/ 1941287 h 2125794"/>
                  <a:gd name="connsiteX415" fmla="*/ 367698 w 1236862"/>
                  <a:gd name="connsiteY415" fmla="*/ 1951830 h 2125794"/>
                  <a:gd name="connsiteX416" fmla="*/ 357155 w 1236862"/>
                  <a:gd name="connsiteY416" fmla="*/ 1971599 h 2125794"/>
                  <a:gd name="connsiteX417" fmla="*/ 333432 w 1236862"/>
                  <a:gd name="connsiteY417" fmla="*/ 1995321 h 2125794"/>
                  <a:gd name="connsiteX418" fmla="*/ 332114 w 1236862"/>
                  <a:gd name="connsiteY418" fmla="*/ 1995321 h 2125794"/>
                  <a:gd name="connsiteX419" fmla="*/ 328161 w 1236862"/>
                  <a:gd name="connsiteY419" fmla="*/ 1995321 h 2125794"/>
                  <a:gd name="connsiteX420" fmla="*/ 301803 w 1236862"/>
                  <a:gd name="connsiteY420" fmla="*/ 2003228 h 2125794"/>
                  <a:gd name="connsiteX421" fmla="*/ 272808 w 1236862"/>
                  <a:gd name="connsiteY421" fmla="*/ 1999275 h 2125794"/>
                  <a:gd name="connsiteX422" fmla="*/ 253040 w 1236862"/>
                  <a:gd name="connsiteY422" fmla="*/ 1990049 h 2125794"/>
                  <a:gd name="connsiteX423" fmla="*/ 245132 w 1236862"/>
                  <a:gd name="connsiteY423" fmla="*/ 1992685 h 2125794"/>
                  <a:gd name="connsiteX424" fmla="*/ 231953 w 1236862"/>
                  <a:gd name="connsiteY424" fmla="*/ 2004547 h 2125794"/>
                  <a:gd name="connsiteX425" fmla="*/ 212185 w 1236862"/>
                  <a:gd name="connsiteY425" fmla="*/ 2016407 h 2125794"/>
                  <a:gd name="connsiteX426" fmla="*/ 184508 w 1236862"/>
                  <a:gd name="connsiteY426" fmla="*/ 2034859 h 2125794"/>
                  <a:gd name="connsiteX427" fmla="*/ 183190 w 1236862"/>
                  <a:gd name="connsiteY427" fmla="*/ 2040131 h 2125794"/>
                  <a:gd name="connsiteX428" fmla="*/ 183190 w 1236862"/>
                  <a:gd name="connsiteY428" fmla="*/ 2086258 h 2125794"/>
                  <a:gd name="connsiteX429" fmla="*/ 172647 w 1236862"/>
                  <a:gd name="connsiteY429" fmla="*/ 2092847 h 2125794"/>
                  <a:gd name="connsiteX430" fmla="*/ 168693 w 1236862"/>
                  <a:gd name="connsiteY430" fmla="*/ 2092847 h 2125794"/>
                  <a:gd name="connsiteX431" fmla="*/ 155514 w 1236862"/>
                  <a:gd name="connsiteY431" fmla="*/ 2092847 h 2125794"/>
                  <a:gd name="connsiteX432" fmla="*/ 110705 w 1236862"/>
                  <a:gd name="connsiteY432" fmla="*/ 2102072 h 2125794"/>
                  <a:gd name="connsiteX433" fmla="*/ 93572 w 1236862"/>
                  <a:gd name="connsiteY433" fmla="*/ 2125795 h 2125794"/>
                  <a:gd name="connsiteX434" fmla="*/ 77757 w 1236862"/>
                  <a:gd name="connsiteY434" fmla="*/ 2112616 h 2125794"/>
                  <a:gd name="connsiteX435" fmla="*/ 77757 w 1236862"/>
                  <a:gd name="connsiteY435" fmla="*/ 2112616 h 2125794"/>
                  <a:gd name="connsiteX436" fmla="*/ 94890 w 1236862"/>
                  <a:gd name="connsiteY436" fmla="*/ 2117887 h 2125794"/>
                  <a:gd name="connsiteX437" fmla="*/ 106751 w 1236862"/>
                  <a:gd name="connsiteY437" fmla="*/ 2107344 h 2125794"/>
                  <a:gd name="connsiteX438" fmla="*/ 162103 w 1236862"/>
                  <a:gd name="connsiteY438" fmla="*/ 2088893 h 2125794"/>
                  <a:gd name="connsiteX439" fmla="*/ 175282 w 1236862"/>
                  <a:gd name="connsiteY439" fmla="*/ 2088893 h 2125794"/>
                  <a:gd name="connsiteX440" fmla="*/ 176601 w 1236862"/>
                  <a:gd name="connsiteY440" fmla="*/ 2088893 h 2125794"/>
                  <a:gd name="connsiteX441" fmla="*/ 177918 w 1236862"/>
                  <a:gd name="connsiteY441" fmla="*/ 2088893 h 2125794"/>
                  <a:gd name="connsiteX442" fmla="*/ 181872 w 1236862"/>
                  <a:gd name="connsiteY442" fmla="*/ 2086258 h 2125794"/>
                  <a:gd name="connsiteX443" fmla="*/ 180554 w 1236862"/>
                  <a:gd name="connsiteY443" fmla="*/ 2049355 h 2125794"/>
                  <a:gd name="connsiteX444" fmla="*/ 183190 w 1236862"/>
                  <a:gd name="connsiteY444" fmla="*/ 2036176 h 2125794"/>
                  <a:gd name="connsiteX445" fmla="*/ 217456 w 1236862"/>
                  <a:gd name="connsiteY445" fmla="*/ 2012454 h 2125794"/>
                  <a:gd name="connsiteX446" fmla="*/ 230635 w 1236862"/>
                  <a:gd name="connsiteY446" fmla="*/ 2003228 h 2125794"/>
                  <a:gd name="connsiteX447" fmla="*/ 245132 w 1236862"/>
                  <a:gd name="connsiteY447" fmla="*/ 1990049 h 2125794"/>
                  <a:gd name="connsiteX448" fmla="*/ 258312 w 1236862"/>
                  <a:gd name="connsiteY448" fmla="*/ 1986096 h 2125794"/>
                  <a:gd name="connsiteX449" fmla="*/ 287305 w 1236862"/>
                  <a:gd name="connsiteY449" fmla="*/ 2001911 h 2125794"/>
                  <a:gd name="connsiteX450" fmla="*/ 292577 w 1236862"/>
                  <a:gd name="connsiteY450" fmla="*/ 2007183 h 2125794"/>
                  <a:gd name="connsiteX451" fmla="*/ 300484 w 1236862"/>
                  <a:gd name="connsiteY451" fmla="*/ 2003228 h 2125794"/>
                  <a:gd name="connsiteX452" fmla="*/ 337386 w 1236862"/>
                  <a:gd name="connsiteY452" fmla="*/ 1992685 h 2125794"/>
                  <a:gd name="connsiteX453" fmla="*/ 338704 w 1236862"/>
                  <a:gd name="connsiteY453" fmla="*/ 1997957 h 2125794"/>
                  <a:gd name="connsiteX454" fmla="*/ 338704 w 1236862"/>
                  <a:gd name="connsiteY454" fmla="*/ 1992685 h 2125794"/>
                  <a:gd name="connsiteX455" fmla="*/ 354519 w 1236862"/>
                  <a:gd name="connsiteY455" fmla="*/ 1974235 h 2125794"/>
                  <a:gd name="connsiteX456" fmla="*/ 365062 w 1236862"/>
                  <a:gd name="connsiteY456" fmla="*/ 1953148 h 2125794"/>
                  <a:gd name="connsiteX457" fmla="*/ 378241 w 1236862"/>
                  <a:gd name="connsiteY457" fmla="*/ 1939969 h 2125794"/>
                  <a:gd name="connsiteX458" fmla="*/ 398010 w 1236862"/>
                  <a:gd name="connsiteY458" fmla="*/ 1899114 h 2125794"/>
                  <a:gd name="connsiteX459" fmla="*/ 416461 w 1236862"/>
                  <a:gd name="connsiteY459" fmla="*/ 1849033 h 2125794"/>
                  <a:gd name="connsiteX460" fmla="*/ 430958 w 1236862"/>
                  <a:gd name="connsiteY460" fmla="*/ 1812131 h 2125794"/>
                  <a:gd name="connsiteX461" fmla="*/ 430958 w 1236862"/>
                  <a:gd name="connsiteY461" fmla="*/ 1810813 h 2125794"/>
                  <a:gd name="connsiteX462" fmla="*/ 430958 w 1236862"/>
                  <a:gd name="connsiteY462" fmla="*/ 1809496 h 2125794"/>
                  <a:gd name="connsiteX463" fmla="*/ 445455 w 1236862"/>
                  <a:gd name="connsiteY463" fmla="*/ 1760733 h 2125794"/>
                  <a:gd name="connsiteX464" fmla="*/ 446773 w 1236862"/>
                  <a:gd name="connsiteY464" fmla="*/ 1750190 h 2125794"/>
                  <a:gd name="connsiteX465" fmla="*/ 436230 w 1236862"/>
                  <a:gd name="connsiteY465" fmla="*/ 1738328 h 2125794"/>
                  <a:gd name="connsiteX466" fmla="*/ 434911 w 1236862"/>
                  <a:gd name="connsiteY466" fmla="*/ 1738328 h 2125794"/>
                  <a:gd name="connsiteX467" fmla="*/ 432276 w 1236862"/>
                  <a:gd name="connsiteY467" fmla="*/ 1738328 h 2125794"/>
                  <a:gd name="connsiteX468" fmla="*/ 430958 w 1236862"/>
                  <a:gd name="connsiteY468" fmla="*/ 1734374 h 2125794"/>
                  <a:gd name="connsiteX469" fmla="*/ 430958 w 1236862"/>
                  <a:gd name="connsiteY469" fmla="*/ 1729102 h 2125794"/>
                  <a:gd name="connsiteX470" fmla="*/ 430958 w 1236862"/>
                  <a:gd name="connsiteY470" fmla="*/ 1715923 h 2125794"/>
                  <a:gd name="connsiteX471" fmla="*/ 430958 w 1236862"/>
                  <a:gd name="connsiteY471" fmla="*/ 1710652 h 2125794"/>
                  <a:gd name="connsiteX472" fmla="*/ 430958 w 1236862"/>
                  <a:gd name="connsiteY472" fmla="*/ 1705380 h 2125794"/>
                  <a:gd name="connsiteX473" fmla="*/ 436230 w 1236862"/>
                  <a:gd name="connsiteY473" fmla="*/ 1706698 h 2125794"/>
                  <a:gd name="connsiteX474" fmla="*/ 450727 w 1236862"/>
                  <a:gd name="connsiteY474" fmla="*/ 1717242 h 2125794"/>
                  <a:gd name="connsiteX475" fmla="*/ 453363 w 1236862"/>
                  <a:gd name="connsiteY475" fmla="*/ 1719877 h 2125794"/>
                  <a:gd name="connsiteX476" fmla="*/ 454680 w 1236862"/>
                  <a:gd name="connsiteY476" fmla="*/ 1704063 h 2125794"/>
                  <a:gd name="connsiteX477" fmla="*/ 454680 w 1236862"/>
                  <a:gd name="connsiteY477" fmla="*/ 1700108 h 2125794"/>
                  <a:gd name="connsiteX478" fmla="*/ 454680 w 1236862"/>
                  <a:gd name="connsiteY478" fmla="*/ 1698791 h 2125794"/>
                  <a:gd name="connsiteX479" fmla="*/ 462588 w 1236862"/>
                  <a:gd name="connsiteY479" fmla="*/ 1677704 h 2125794"/>
                  <a:gd name="connsiteX480" fmla="*/ 466542 w 1236862"/>
                  <a:gd name="connsiteY480" fmla="*/ 1664525 h 2125794"/>
                  <a:gd name="connsiteX481" fmla="*/ 463906 w 1236862"/>
                  <a:gd name="connsiteY481" fmla="*/ 1660571 h 2125794"/>
                  <a:gd name="connsiteX482" fmla="*/ 461270 w 1236862"/>
                  <a:gd name="connsiteY482" fmla="*/ 1653981 h 2125794"/>
                  <a:gd name="connsiteX483" fmla="*/ 458634 w 1236862"/>
                  <a:gd name="connsiteY483" fmla="*/ 1648710 h 2125794"/>
                  <a:gd name="connsiteX484" fmla="*/ 430958 w 1236862"/>
                  <a:gd name="connsiteY484" fmla="*/ 1628941 h 2125794"/>
                  <a:gd name="connsiteX485" fmla="*/ 429640 w 1236862"/>
                  <a:gd name="connsiteY485" fmla="*/ 1628941 h 2125794"/>
                  <a:gd name="connsiteX486" fmla="*/ 408553 w 1236862"/>
                  <a:gd name="connsiteY486" fmla="*/ 1623669 h 2125794"/>
                  <a:gd name="connsiteX487" fmla="*/ 430958 w 1236862"/>
                  <a:gd name="connsiteY487" fmla="*/ 1619716 h 2125794"/>
                  <a:gd name="connsiteX488" fmla="*/ 440183 w 1236862"/>
                  <a:gd name="connsiteY488" fmla="*/ 1617080 h 2125794"/>
                  <a:gd name="connsiteX489" fmla="*/ 444137 w 1236862"/>
                  <a:gd name="connsiteY489" fmla="*/ 1615762 h 2125794"/>
                  <a:gd name="connsiteX490" fmla="*/ 471813 w 1236862"/>
                  <a:gd name="connsiteY490" fmla="*/ 1627623 h 2125794"/>
                  <a:gd name="connsiteX491" fmla="*/ 473131 w 1236862"/>
                  <a:gd name="connsiteY491" fmla="*/ 1628941 h 2125794"/>
                  <a:gd name="connsiteX492" fmla="*/ 492900 w 1236862"/>
                  <a:gd name="connsiteY492" fmla="*/ 1619716 h 2125794"/>
                  <a:gd name="connsiteX493" fmla="*/ 494218 w 1236862"/>
                  <a:gd name="connsiteY493" fmla="*/ 1618398 h 2125794"/>
                  <a:gd name="connsiteX494" fmla="*/ 502126 w 1236862"/>
                  <a:gd name="connsiteY494" fmla="*/ 1610490 h 2125794"/>
                  <a:gd name="connsiteX495" fmla="*/ 527165 w 1236862"/>
                  <a:gd name="connsiteY495" fmla="*/ 1599947 h 2125794"/>
                  <a:gd name="connsiteX496" fmla="*/ 535073 w 1236862"/>
                  <a:gd name="connsiteY496" fmla="*/ 1597311 h 2125794"/>
                  <a:gd name="connsiteX497" fmla="*/ 550888 w 1236862"/>
                  <a:gd name="connsiteY497" fmla="*/ 1577542 h 2125794"/>
                  <a:gd name="connsiteX498" fmla="*/ 558796 w 1236862"/>
                  <a:gd name="connsiteY498" fmla="*/ 1565682 h 2125794"/>
                  <a:gd name="connsiteX499" fmla="*/ 562749 w 1236862"/>
                  <a:gd name="connsiteY499" fmla="*/ 1568317 h 2125794"/>
                  <a:gd name="connsiteX500" fmla="*/ 568021 w 1236862"/>
                  <a:gd name="connsiteY500" fmla="*/ 1568317 h 2125794"/>
                  <a:gd name="connsiteX501" fmla="*/ 568021 w 1236862"/>
                  <a:gd name="connsiteY501" fmla="*/ 1573589 h 2125794"/>
                  <a:gd name="connsiteX502" fmla="*/ 570656 w 1236862"/>
                  <a:gd name="connsiteY502" fmla="*/ 1588086 h 2125794"/>
                  <a:gd name="connsiteX503" fmla="*/ 571975 w 1236862"/>
                  <a:gd name="connsiteY503" fmla="*/ 1590722 h 2125794"/>
                  <a:gd name="connsiteX504" fmla="*/ 579882 w 1236862"/>
                  <a:gd name="connsiteY504" fmla="*/ 1576225 h 2125794"/>
                  <a:gd name="connsiteX505" fmla="*/ 585154 w 1236862"/>
                  <a:gd name="connsiteY505" fmla="*/ 1564363 h 2125794"/>
                  <a:gd name="connsiteX506" fmla="*/ 600969 w 1236862"/>
                  <a:gd name="connsiteY506" fmla="*/ 1551184 h 2125794"/>
                  <a:gd name="connsiteX507" fmla="*/ 602287 w 1236862"/>
                  <a:gd name="connsiteY507" fmla="*/ 1549867 h 2125794"/>
                  <a:gd name="connsiteX508" fmla="*/ 615466 w 1236862"/>
                  <a:gd name="connsiteY508" fmla="*/ 1544595 h 2125794"/>
                  <a:gd name="connsiteX509" fmla="*/ 623373 w 1236862"/>
                  <a:gd name="connsiteY509" fmla="*/ 1541959 h 2125794"/>
                  <a:gd name="connsiteX510" fmla="*/ 623373 w 1236862"/>
                  <a:gd name="connsiteY510" fmla="*/ 1540641 h 2125794"/>
                  <a:gd name="connsiteX511" fmla="*/ 637871 w 1236862"/>
                  <a:gd name="connsiteY511" fmla="*/ 1520872 h 2125794"/>
                  <a:gd name="connsiteX512" fmla="*/ 640507 w 1236862"/>
                  <a:gd name="connsiteY512" fmla="*/ 1516919 h 2125794"/>
                  <a:gd name="connsiteX513" fmla="*/ 633917 w 1236862"/>
                  <a:gd name="connsiteY513" fmla="*/ 1515600 h 2125794"/>
                  <a:gd name="connsiteX514" fmla="*/ 614148 w 1236862"/>
                  <a:gd name="connsiteY514" fmla="*/ 1516919 h 2125794"/>
                  <a:gd name="connsiteX515" fmla="*/ 598333 w 1236862"/>
                  <a:gd name="connsiteY515" fmla="*/ 1518236 h 2125794"/>
                  <a:gd name="connsiteX516" fmla="*/ 595697 w 1236862"/>
                  <a:gd name="connsiteY516" fmla="*/ 1518236 h 2125794"/>
                  <a:gd name="connsiteX517" fmla="*/ 579882 w 1236862"/>
                  <a:gd name="connsiteY517" fmla="*/ 1522190 h 2125794"/>
                  <a:gd name="connsiteX518" fmla="*/ 562749 w 1236862"/>
                  <a:gd name="connsiteY518" fmla="*/ 1527462 h 2125794"/>
                  <a:gd name="connsiteX519" fmla="*/ 553524 w 1236862"/>
                  <a:gd name="connsiteY519" fmla="*/ 1530098 h 2125794"/>
                  <a:gd name="connsiteX520" fmla="*/ 536391 w 1236862"/>
                  <a:gd name="connsiteY520" fmla="*/ 1527462 h 2125794"/>
                  <a:gd name="connsiteX521" fmla="*/ 521894 w 1236862"/>
                  <a:gd name="connsiteY521" fmla="*/ 1516919 h 2125794"/>
                  <a:gd name="connsiteX522" fmla="*/ 520576 w 1236862"/>
                  <a:gd name="connsiteY522" fmla="*/ 1516919 h 2125794"/>
                  <a:gd name="connsiteX523" fmla="*/ 510033 w 1236862"/>
                  <a:gd name="connsiteY523" fmla="*/ 1510329 h 2125794"/>
                  <a:gd name="connsiteX524" fmla="*/ 506079 w 1236862"/>
                  <a:gd name="connsiteY524" fmla="*/ 1510329 h 2125794"/>
                  <a:gd name="connsiteX525" fmla="*/ 490264 w 1236862"/>
                  <a:gd name="connsiteY525" fmla="*/ 1510329 h 2125794"/>
                  <a:gd name="connsiteX526" fmla="*/ 482357 w 1236862"/>
                  <a:gd name="connsiteY526" fmla="*/ 1505057 h 2125794"/>
                  <a:gd name="connsiteX527" fmla="*/ 463906 w 1236862"/>
                  <a:gd name="connsiteY527" fmla="*/ 1495832 h 2125794"/>
                  <a:gd name="connsiteX528" fmla="*/ 452044 w 1236862"/>
                  <a:gd name="connsiteY528" fmla="*/ 1489242 h 2125794"/>
                  <a:gd name="connsiteX529" fmla="*/ 453363 w 1236862"/>
                  <a:gd name="connsiteY529" fmla="*/ 1482652 h 2125794"/>
                  <a:gd name="connsiteX530" fmla="*/ 454680 w 1236862"/>
                  <a:gd name="connsiteY530" fmla="*/ 1481335 h 2125794"/>
                  <a:gd name="connsiteX531" fmla="*/ 510033 w 1236862"/>
                  <a:gd name="connsiteY531" fmla="*/ 1469473 h 2125794"/>
                  <a:gd name="connsiteX532" fmla="*/ 548253 w 1236862"/>
                  <a:gd name="connsiteY532" fmla="*/ 1482652 h 2125794"/>
                  <a:gd name="connsiteX533" fmla="*/ 554842 w 1236862"/>
                  <a:gd name="connsiteY533" fmla="*/ 1487924 h 2125794"/>
                  <a:gd name="connsiteX534" fmla="*/ 562749 w 1236862"/>
                  <a:gd name="connsiteY534" fmla="*/ 1489242 h 2125794"/>
                  <a:gd name="connsiteX535" fmla="*/ 562749 w 1236862"/>
                  <a:gd name="connsiteY535" fmla="*/ 1483971 h 2125794"/>
                  <a:gd name="connsiteX536" fmla="*/ 564067 w 1236862"/>
                  <a:gd name="connsiteY536" fmla="*/ 1470792 h 2125794"/>
                  <a:gd name="connsiteX537" fmla="*/ 571975 w 1236862"/>
                  <a:gd name="connsiteY537" fmla="*/ 1464202 h 2125794"/>
                  <a:gd name="connsiteX538" fmla="*/ 573292 w 1236862"/>
                  <a:gd name="connsiteY538" fmla="*/ 1464202 h 2125794"/>
                  <a:gd name="connsiteX539" fmla="*/ 587790 w 1236862"/>
                  <a:gd name="connsiteY539" fmla="*/ 1489242 h 2125794"/>
                  <a:gd name="connsiteX540" fmla="*/ 628645 w 1236862"/>
                  <a:gd name="connsiteY540" fmla="*/ 1501104 h 2125794"/>
                  <a:gd name="connsiteX541" fmla="*/ 631281 w 1236862"/>
                  <a:gd name="connsiteY541" fmla="*/ 1501104 h 2125794"/>
                  <a:gd name="connsiteX542" fmla="*/ 653686 w 1236862"/>
                  <a:gd name="connsiteY542" fmla="*/ 1482652 h 2125794"/>
                  <a:gd name="connsiteX543" fmla="*/ 656321 w 1236862"/>
                  <a:gd name="connsiteY543" fmla="*/ 1478699 h 2125794"/>
                  <a:gd name="connsiteX544" fmla="*/ 672136 w 1236862"/>
                  <a:gd name="connsiteY544" fmla="*/ 1472109 h 2125794"/>
                  <a:gd name="connsiteX545" fmla="*/ 680044 w 1236862"/>
                  <a:gd name="connsiteY545" fmla="*/ 1472109 h 2125794"/>
                  <a:gd name="connsiteX546" fmla="*/ 690587 w 1236862"/>
                  <a:gd name="connsiteY546" fmla="*/ 1473428 h 2125794"/>
                  <a:gd name="connsiteX547" fmla="*/ 695858 w 1236862"/>
                  <a:gd name="connsiteY547" fmla="*/ 1472109 h 2125794"/>
                  <a:gd name="connsiteX548" fmla="*/ 690587 w 1236862"/>
                  <a:gd name="connsiteY548" fmla="*/ 1464202 h 2125794"/>
                  <a:gd name="connsiteX549" fmla="*/ 683998 w 1236862"/>
                  <a:gd name="connsiteY549" fmla="*/ 1436525 h 2125794"/>
                  <a:gd name="connsiteX550" fmla="*/ 666865 w 1236862"/>
                  <a:gd name="connsiteY550" fmla="*/ 1403578 h 2125794"/>
                  <a:gd name="connsiteX551" fmla="*/ 647096 w 1236862"/>
                  <a:gd name="connsiteY551" fmla="*/ 1379855 h 2125794"/>
                  <a:gd name="connsiteX552" fmla="*/ 645778 w 1236862"/>
                  <a:gd name="connsiteY552" fmla="*/ 1374584 h 2125794"/>
                  <a:gd name="connsiteX553" fmla="*/ 644460 w 1236862"/>
                  <a:gd name="connsiteY553" fmla="*/ 1369312 h 2125794"/>
                  <a:gd name="connsiteX554" fmla="*/ 643142 w 1236862"/>
                  <a:gd name="connsiteY554" fmla="*/ 1369312 h 2125794"/>
                  <a:gd name="connsiteX555" fmla="*/ 643142 w 1236862"/>
                  <a:gd name="connsiteY555" fmla="*/ 1369312 h 2125794"/>
                  <a:gd name="connsiteX556" fmla="*/ 632599 w 1236862"/>
                  <a:gd name="connsiteY556" fmla="*/ 1348226 h 2125794"/>
                  <a:gd name="connsiteX557" fmla="*/ 626009 w 1236862"/>
                  <a:gd name="connsiteY557" fmla="*/ 1331092 h 2125794"/>
                  <a:gd name="connsiteX558" fmla="*/ 624691 w 1236862"/>
                  <a:gd name="connsiteY558" fmla="*/ 1328457 h 2125794"/>
                  <a:gd name="connsiteX559" fmla="*/ 623373 w 1236862"/>
                  <a:gd name="connsiteY559" fmla="*/ 1328457 h 2125794"/>
                  <a:gd name="connsiteX560" fmla="*/ 616783 w 1236862"/>
                  <a:gd name="connsiteY560" fmla="*/ 1333728 h 2125794"/>
                  <a:gd name="connsiteX561" fmla="*/ 614148 w 1236862"/>
                  <a:gd name="connsiteY561" fmla="*/ 1336364 h 2125794"/>
                  <a:gd name="connsiteX562" fmla="*/ 607559 w 1236862"/>
                  <a:gd name="connsiteY562" fmla="*/ 1341636 h 2125794"/>
                  <a:gd name="connsiteX563" fmla="*/ 606240 w 1236862"/>
                  <a:gd name="connsiteY563" fmla="*/ 1332411 h 2125794"/>
                  <a:gd name="connsiteX564" fmla="*/ 590425 w 1236862"/>
                  <a:gd name="connsiteY564" fmla="*/ 1315278 h 2125794"/>
                  <a:gd name="connsiteX565" fmla="*/ 574611 w 1236862"/>
                  <a:gd name="connsiteY565" fmla="*/ 1287601 h 2125794"/>
                  <a:gd name="connsiteX566" fmla="*/ 574611 w 1236862"/>
                  <a:gd name="connsiteY566" fmla="*/ 1261243 h 2125794"/>
                  <a:gd name="connsiteX567" fmla="*/ 574611 w 1236862"/>
                  <a:gd name="connsiteY567" fmla="*/ 1197983 h 2125794"/>
                  <a:gd name="connsiteX568" fmla="*/ 574611 w 1236862"/>
                  <a:gd name="connsiteY568" fmla="*/ 1194030 h 2125794"/>
                  <a:gd name="connsiteX569" fmla="*/ 578564 w 1236862"/>
                  <a:gd name="connsiteY569" fmla="*/ 1165036 h 2125794"/>
                  <a:gd name="connsiteX570" fmla="*/ 589108 w 1236862"/>
                  <a:gd name="connsiteY570" fmla="*/ 1151856 h 2125794"/>
                  <a:gd name="connsiteX571" fmla="*/ 600969 w 1236862"/>
                  <a:gd name="connsiteY571" fmla="*/ 1161082 h 2125794"/>
                  <a:gd name="connsiteX572" fmla="*/ 603604 w 1236862"/>
                  <a:gd name="connsiteY572" fmla="*/ 1163718 h 2125794"/>
                  <a:gd name="connsiteX573" fmla="*/ 606240 w 1236862"/>
                  <a:gd name="connsiteY573" fmla="*/ 1166354 h 2125794"/>
                  <a:gd name="connsiteX574" fmla="*/ 607559 w 1236862"/>
                  <a:gd name="connsiteY574" fmla="*/ 1166354 h 2125794"/>
                  <a:gd name="connsiteX575" fmla="*/ 607559 w 1236862"/>
                  <a:gd name="connsiteY575" fmla="*/ 1143949 h 2125794"/>
                  <a:gd name="connsiteX576" fmla="*/ 624691 w 1236862"/>
                  <a:gd name="connsiteY576" fmla="*/ 1093868 h 2125794"/>
                  <a:gd name="connsiteX577" fmla="*/ 620738 w 1236862"/>
                  <a:gd name="connsiteY577" fmla="*/ 1039834 h 2125794"/>
                  <a:gd name="connsiteX578" fmla="*/ 620738 w 1236862"/>
                  <a:gd name="connsiteY578" fmla="*/ 1029291 h 2125794"/>
                  <a:gd name="connsiteX579" fmla="*/ 643142 w 1236862"/>
                  <a:gd name="connsiteY579" fmla="*/ 1017429 h 2125794"/>
                  <a:gd name="connsiteX580" fmla="*/ 652367 w 1236862"/>
                  <a:gd name="connsiteY580" fmla="*/ 1014793 h 2125794"/>
                  <a:gd name="connsiteX581" fmla="*/ 657639 w 1236862"/>
                  <a:gd name="connsiteY581" fmla="*/ 971302 h 2125794"/>
                  <a:gd name="connsiteX582" fmla="*/ 656321 w 1236862"/>
                  <a:gd name="connsiteY582" fmla="*/ 967349 h 2125794"/>
                  <a:gd name="connsiteX583" fmla="*/ 649731 w 1236862"/>
                  <a:gd name="connsiteY583" fmla="*/ 919904 h 2125794"/>
                  <a:gd name="connsiteX584" fmla="*/ 665546 w 1236862"/>
                  <a:gd name="connsiteY584" fmla="*/ 964713 h 2125794"/>
                  <a:gd name="connsiteX585" fmla="*/ 666865 w 1236862"/>
                  <a:gd name="connsiteY585" fmla="*/ 969985 h 2125794"/>
                  <a:gd name="connsiteX586" fmla="*/ 682679 w 1236862"/>
                  <a:gd name="connsiteY586" fmla="*/ 979210 h 2125794"/>
                  <a:gd name="connsiteX587" fmla="*/ 689269 w 1236862"/>
                  <a:gd name="connsiteY587" fmla="*/ 979210 h 2125794"/>
                  <a:gd name="connsiteX588" fmla="*/ 701130 w 1236862"/>
                  <a:gd name="connsiteY588" fmla="*/ 973938 h 2125794"/>
                  <a:gd name="connsiteX589" fmla="*/ 711673 w 1236862"/>
                  <a:gd name="connsiteY589" fmla="*/ 968667 h 2125794"/>
                  <a:gd name="connsiteX590" fmla="*/ 712992 w 1236862"/>
                  <a:gd name="connsiteY590" fmla="*/ 968667 h 2125794"/>
                  <a:gd name="connsiteX591" fmla="*/ 715627 w 1236862"/>
                  <a:gd name="connsiteY591" fmla="*/ 967349 h 2125794"/>
                  <a:gd name="connsiteX592" fmla="*/ 715627 w 1236862"/>
                  <a:gd name="connsiteY592" fmla="*/ 967349 h 2125794"/>
                  <a:gd name="connsiteX593" fmla="*/ 707720 w 1236862"/>
                  <a:gd name="connsiteY593" fmla="*/ 960759 h 2125794"/>
                  <a:gd name="connsiteX594" fmla="*/ 702448 w 1236862"/>
                  <a:gd name="connsiteY594" fmla="*/ 951533 h 2125794"/>
                  <a:gd name="connsiteX595" fmla="*/ 718263 w 1236862"/>
                  <a:gd name="connsiteY595" fmla="*/ 935719 h 2125794"/>
                  <a:gd name="connsiteX596" fmla="*/ 748575 w 1236862"/>
                  <a:gd name="connsiteY596" fmla="*/ 918586 h 2125794"/>
                  <a:gd name="connsiteX597" fmla="*/ 753847 w 1236862"/>
                  <a:gd name="connsiteY597" fmla="*/ 915950 h 2125794"/>
                  <a:gd name="connsiteX598" fmla="*/ 764390 w 1236862"/>
                  <a:gd name="connsiteY598" fmla="*/ 922540 h 2125794"/>
                  <a:gd name="connsiteX599" fmla="*/ 769662 w 1236862"/>
                  <a:gd name="connsiteY599" fmla="*/ 927811 h 2125794"/>
                  <a:gd name="connsiteX600" fmla="*/ 769662 w 1236862"/>
                  <a:gd name="connsiteY600" fmla="*/ 927811 h 2125794"/>
                  <a:gd name="connsiteX601" fmla="*/ 784159 w 1236862"/>
                  <a:gd name="connsiteY601" fmla="*/ 897499 h 2125794"/>
                  <a:gd name="connsiteX602" fmla="*/ 796020 w 1236862"/>
                  <a:gd name="connsiteY602" fmla="*/ 892227 h 2125794"/>
                  <a:gd name="connsiteX603" fmla="*/ 801291 w 1236862"/>
                  <a:gd name="connsiteY603" fmla="*/ 892227 h 2125794"/>
                  <a:gd name="connsiteX604" fmla="*/ 801291 w 1236862"/>
                  <a:gd name="connsiteY604" fmla="*/ 892227 h 2125794"/>
                  <a:gd name="connsiteX605" fmla="*/ 817106 w 1236862"/>
                  <a:gd name="connsiteY605" fmla="*/ 884320 h 2125794"/>
                  <a:gd name="connsiteX606" fmla="*/ 823696 w 1236862"/>
                  <a:gd name="connsiteY606" fmla="*/ 876413 h 2125794"/>
                  <a:gd name="connsiteX607" fmla="*/ 826332 w 1236862"/>
                  <a:gd name="connsiteY607" fmla="*/ 885638 h 2125794"/>
                  <a:gd name="connsiteX608" fmla="*/ 827650 w 1236862"/>
                  <a:gd name="connsiteY608" fmla="*/ 890910 h 2125794"/>
                  <a:gd name="connsiteX609" fmla="*/ 827650 w 1236862"/>
                  <a:gd name="connsiteY609" fmla="*/ 892227 h 2125794"/>
                  <a:gd name="connsiteX610" fmla="*/ 832922 w 1236862"/>
                  <a:gd name="connsiteY610" fmla="*/ 885638 h 2125794"/>
                  <a:gd name="connsiteX611" fmla="*/ 836875 w 1236862"/>
                  <a:gd name="connsiteY611" fmla="*/ 880366 h 2125794"/>
                  <a:gd name="connsiteX612" fmla="*/ 856644 w 1236862"/>
                  <a:gd name="connsiteY612" fmla="*/ 871141 h 2125794"/>
                  <a:gd name="connsiteX613" fmla="*/ 876413 w 1236862"/>
                  <a:gd name="connsiteY613" fmla="*/ 852690 h 2125794"/>
                  <a:gd name="connsiteX614" fmla="*/ 884321 w 1236862"/>
                  <a:gd name="connsiteY614" fmla="*/ 844783 h 2125794"/>
                  <a:gd name="connsiteX615" fmla="*/ 894864 w 1236862"/>
                  <a:gd name="connsiteY615" fmla="*/ 848736 h 2125794"/>
                  <a:gd name="connsiteX616" fmla="*/ 902771 w 1236862"/>
                  <a:gd name="connsiteY616" fmla="*/ 852690 h 2125794"/>
                  <a:gd name="connsiteX617" fmla="*/ 902771 w 1236862"/>
                  <a:gd name="connsiteY617" fmla="*/ 852690 h 2125794"/>
                  <a:gd name="connsiteX618" fmla="*/ 931765 w 1236862"/>
                  <a:gd name="connsiteY618" fmla="*/ 810517 h 2125794"/>
                  <a:gd name="connsiteX619" fmla="*/ 934401 w 1236862"/>
                  <a:gd name="connsiteY619" fmla="*/ 805245 h 2125794"/>
                  <a:gd name="connsiteX620" fmla="*/ 984482 w 1236862"/>
                  <a:gd name="connsiteY620" fmla="*/ 760436 h 2125794"/>
                  <a:gd name="connsiteX621" fmla="*/ 992389 w 1236862"/>
                  <a:gd name="connsiteY621" fmla="*/ 752529 h 2125794"/>
                  <a:gd name="connsiteX622" fmla="*/ 991071 w 1236862"/>
                  <a:gd name="connsiteY622" fmla="*/ 722217 h 2125794"/>
                  <a:gd name="connsiteX623" fmla="*/ 987118 w 1236862"/>
                  <a:gd name="connsiteY623" fmla="*/ 716945 h 2125794"/>
                  <a:gd name="connsiteX624" fmla="*/ 981846 w 1236862"/>
                  <a:gd name="connsiteY624" fmla="*/ 710355 h 2125794"/>
                  <a:gd name="connsiteX625" fmla="*/ 976574 w 1236862"/>
                  <a:gd name="connsiteY625" fmla="*/ 694540 h 2125794"/>
                  <a:gd name="connsiteX626" fmla="*/ 975256 w 1236862"/>
                  <a:gd name="connsiteY626" fmla="*/ 682679 h 2125794"/>
                  <a:gd name="connsiteX627" fmla="*/ 992389 w 1236862"/>
                  <a:gd name="connsiteY627" fmla="*/ 661592 h 2125794"/>
                  <a:gd name="connsiteX628" fmla="*/ 1010840 w 1236862"/>
                  <a:gd name="connsiteY628" fmla="*/ 626009 h 2125794"/>
                  <a:gd name="connsiteX629" fmla="*/ 1012158 w 1236862"/>
                  <a:gd name="connsiteY629" fmla="*/ 619419 h 2125794"/>
                  <a:gd name="connsiteX630" fmla="*/ 1012158 w 1236862"/>
                  <a:gd name="connsiteY630" fmla="*/ 618101 h 2125794"/>
                  <a:gd name="connsiteX631" fmla="*/ 1012158 w 1236862"/>
                  <a:gd name="connsiteY631" fmla="*/ 618101 h 2125794"/>
                  <a:gd name="connsiteX632" fmla="*/ 1024019 w 1236862"/>
                  <a:gd name="connsiteY632" fmla="*/ 616783 h 2125794"/>
                  <a:gd name="connsiteX633" fmla="*/ 1025337 w 1236862"/>
                  <a:gd name="connsiteY633" fmla="*/ 616783 h 2125794"/>
                  <a:gd name="connsiteX634" fmla="*/ 1029291 w 1236862"/>
                  <a:gd name="connsiteY634" fmla="*/ 615465 h 2125794"/>
                  <a:gd name="connsiteX635" fmla="*/ 1027973 w 1236862"/>
                  <a:gd name="connsiteY635" fmla="*/ 603604 h 2125794"/>
                  <a:gd name="connsiteX636" fmla="*/ 1027973 w 1236862"/>
                  <a:gd name="connsiteY636" fmla="*/ 597015 h 2125794"/>
                  <a:gd name="connsiteX637" fmla="*/ 1054331 w 1236862"/>
                  <a:gd name="connsiteY637" fmla="*/ 577246 h 2125794"/>
                  <a:gd name="connsiteX638" fmla="*/ 1072782 w 1236862"/>
                  <a:gd name="connsiteY638" fmla="*/ 558795 h 2125794"/>
                  <a:gd name="connsiteX639" fmla="*/ 1076736 w 1236862"/>
                  <a:gd name="connsiteY639" fmla="*/ 553524 h 2125794"/>
                  <a:gd name="connsiteX640" fmla="*/ 1078053 w 1236862"/>
                  <a:gd name="connsiteY640" fmla="*/ 552206 h 2125794"/>
                  <a:gd name="connsiteX641" fmla="*/ 1092551 w 1236862"/>
                  <a:gd name="connsiteY641" fmla="*/ 552206 h 2125794"/>
                  <a:gd name="connsiteX642" fmla="*/ 1114955 w 1236862"/>
                  <a:gd name="connsiteY642" fmla="*/ 552206 h 2125794"/>
                  <a:gd name="connsiteX643" fmla="*/ 1118909 w 1236862"/>
                  <a:gd name="connsiteY643" fmla="*/ 537709 h 2125794"/>
                  <a:gd name="connsiteX644" fmla="*/ 1122863 w 1236862"/>
                  <a:gd name="connsiteY644" fmla="*/ 523211 h 2125794"/>
                  <a:gd name="connsiteX645" fmla="*/ 1149221 w 1236862"/>
                  <a:gd name="connsiteY645" fmla="*/ 535073 h 2125794"/>
                  <a:gd name="connsiteX646" fmla="*/ 1155810 w 1236862"/>
                  <a:gd name="connsiteY646" fmla="*/ 540345 h 2125794"/>
                  <a:gd name="connsiteX647" fmla="*/ 1159764 w 1236862"/>
                  <a:gd name="connsiteY647" fmla="*/ 541663 h 2125794"/>
                  <a:gd name="connsiteX648" fmla="*/ 1165036 w 1236862"/>
                  <a:gd name="connsiteY648" fmla="*/ 539027 h 2125794"/>
                  <a:gd name="connsiteX649" fmla="*/ 1182169 w 1236862"/>
                  <a:gd name="connsiteY649" fmla="*/ 533755 h 2125794"/>
                  <a:gd name="connsiteX650" fmla="*/ 1194030 w 1236862"/>
                  <a:gd name="connsiteY650" fmla="*/ 533755 h 2125794"/>
                  <a:gd name="connsiteX651" fmla="*/ 1196665 w 1236862"/>
                  <a:gd name="connsiteY651" fmla="*/ 533755 h 2125794"/>
                  <a:gd name="connsiteX652" fmla="*/ 1197984 w 1236862"/>
                  <a:gd name="connsiteY652" fmla="*/ 536391 h 2125794"/>
                  <a:gd name="connsiteX653" fmla="*/ 1197984 w 1236862"/>
                  <a:gd name="connsiteY653" fmla="*/ 541663 h 2125794"/>
                  <a:gd name="connsiteX654" fmla="*/ 1197984 w 1236862"/>
                  <a:gd name="connsiteY654" fmla="*/ 545616 h 2125794"/>
                  <a:gd name="connsiteX655" fmla="*/ 1199301 w 1236862"/>
                  <a:gd name="connsiteY655" fmla="*/ 552206 h 2125794"/>
                  <a:gd name="connsiteX656" fmla="*/ 1208527 w 1236862"/>
                  <a:gd name="connsiteY656" fmla="*/ 549570 h 2125794"/>
                  <a:gd name="connsiteX657" fmla="*/ 1217753 w 1236862"/>
                  <a:gd name="connsiteY657" fmla="*/ 544298 h 2125794"/>
                  <a:gd name="connsiteX658" fmla="*/ 1219070 w 1236862"/>
                  <a:gd name="connsiteY658" fmla="*/ 542980 h 2125794"/>
                  <a:gd name="connsiteX659" fmla="*/ 1220389 w 1236862"/>
                  <a:gd name="connsiteY659" fmla="*/ 523211 h 2125794"/>
                  <a:gd name="connsiteX660" fmla="*/ 1220389 w 1236862"/>
                  <a:gd name="connsiteY660" fmla="*/ 517940 h 2125794"/>
                  <a:gd name="connsiteX661" fmla="*/ 1219070 w 1236862"/>
                  <a:gd name="connsiteY661" fmla="*/ 492900 h 2125794"/>
                  <a:gd name="connsiteX662" fmla="*/ 1211163 w 1236862"/>
                  <a:gd name="connsiteY662" fmla="*/ 474449 h 2125794"/>
                  <a:gd name="connsiteX663" fmla="*/ 1209845 w 1236862"/>
                  <a:gd name="connsiteY663" fmla="*/ 470495 h 2125794"/>
                  <a:gd name="connsiteX664" fmla="*/ 1204573 w 1236862"/>
                  <a:gd name="connsiteY664" fmla="*/ 461270 h 2125794"/>
                  <a:gd name="connsiteX665" fmla="*/ 1195348 w 1236862"/>
                  <a:gd name="connsiteY665" fmla="*/ 428322 h 2125794"/>
                  <a:gd name="connsiteX666" fmla="*/ 1203255 w 1236862"/>
                  <a:gd name="connsiteY666" fmla="*/ 403282 h 2125794"/>
                  <a:gd name="connsiteX667" fmla="*/ 1209845 w 1236862"/>
                  <a:gd name="connsiteY667" fmla="*/ 387467 h 2125794"/>
                  <a:gd name="connsiteX668" fmla="*/ 1217753 w 1236862"/>
                  <a:gd name="connsiteY668" fmla="*/ 370334 h 2125794"/>
                  <a:gd name="connsiteX669" fmla="*/ 1226978 w 1236862"/>
                  <a:gd name="connsiteY669" fmla="*/ 349247 h 2125794"/>
                  <a:gd name="connsiteX670" fmla="*/ 1223024 w 1236862"/>
                  <a:gd name="connsiteY670" fmla="*/ 330796 h 2125794"/>
                  <a:gd name="connsiteX671" fmla="*/ 1223024 w 1236862"/>
                  <a:gd name="connsiteY671" fmla="*/ 329478 h 2125794"/>
                  <a:gd name="connsiteX672" fmla="*/ 1220389 w 1236862"/>
                  <a:gd name="connsiteY672" fmla="*/ 324207 h 2125794"/>
                  <a:gd name="connsiteX673" fmla="*/ 1215117 w 1236862"/>
                  <a:gd name="connsiteY673" fmla="*/ 309710 h 2125794"/>
                  <a:gd name="connsiteX674" fmla="*/ 1219070 w 1236862"/>
                  <a:gd name="connsiteY674" fmla="*/ 299166 h 2125794"/>
                  <a:gd name="connsiteX675" fmla="*/ 1221706 w 1236862"/>
                  <a:gd name="connsiteY675" fmla="*/ 296531 h 2125794"/>
                  <a:gd name="connsiteX676" fmla="*/ 1224342 w 1236862"/>
                  <a:gd name="connsiteY676" fmla="*/ 293895 h 2125794"/>
                  <a:gd name="connsiteX677" fmla="*/ 1216434 w 1236862"/>
                  <a:gd name="connsiteY677" fmla="*/ 284669 h 2125794"/>
                  <a:gd name="connsiteX678" fmla="*/ 1211163 w 1236862"/>
                  <a:gd name="connsiteY678" fmla="*/ 280715 h 2125794"/>
                  <a:gd name="connsiteX679" fmla="*/ 1209845 w 1236862"/>
                  <a:gd name="connsiteY679" fmla="*/ 279397 h 2125794"/>
                  <a:gd name="connsiteX680" fmla="*/ 1201937 w 1236862"/>
                  <a:gd name="connsiteY680" fmla="*/ 263583 h 2125794"/>
                  <a:gd name="connsiteX681" fmla="*/ 1208527 w 1236862"/>
                  <a:gd name="connsiteY681" fmla="*/ 242496 h 2125794"/>
                  <a:gd name="connsiteX682" fmla="*/ 1209845 w 1236862"/>
                  <a:gd name="connsiteY682" fmla="*/ 229317 h 2125794"/>
                  <a:gd name="connsiteX683" fmla="*/ 1208527 w 1236862"/>
                  <a:gd name="connsiteY683" fmla="*/ 224045 h 2125794"/>
                  <a:gd name="connsiteX684" fmla="*/ 1208527 w 1236862"/>
                  <a:gd name="connsiteY684" fmla="*/ 210866 h 2125794"/>
                  <a:gd name="connsiteX685" fmla="*/ 1215117 w 1236862"/>
                  <a:gd name="connsiteY685" fmla="*/ 206912 h 2125794"/>
                  <a:gd name="connsiteX686" fmla="*/ 1217753 w 1236862"/>
                  <a:gd name="connsiteY686" fmla="*/ 206912 h 2125794"/>
                  <a:gd name="connsiteX687" fmla="*/ 1225660 w 1236862"/>
                  <a:gd name="connsiteY687" fmla="*/ 200323 h 2125794"/>
                  <a:gd name="connsiteX688" fmla="*/ 1225660 w 1236862"/>
                  <a:gd name="connsiteY688" fmla="*/ 170011 h 2125794"/>
                  <a:gd name="connsiteX689" fmla="*/ 1205891 w 1236862"/>
                  <a:gd name="connsiteY689" fmla="*/ 155514 h 2125794"/>
                  <a:gd name="connsiteX690" fmla="*/ 1197984 w 1236862"/>
                  <a:gd name="connsiteY690" fmla="*/ 152878 h 2125794"/>
                  <a:gd name="connsiteX691" fmla="*/ 1191394 w 1236862"/>
                  <a:gd name="connsiteY691" fmla="*/ 152878 h 2125794"/>
                  <a:gd name="connsiteX692" fmla="*/ 1187441 w 1236862"/>
                  <a:gd name="connsiteY692" fmla="*/ 152878 h 2125794"/>
                  <a:gd name="connsiteX693" fmla="*/ 1175579 w 1236862"/>
                  <a:gd name="connsiteY693" fmla="*/ 139699 h 2125794"/>
                  <a:gd name="connsiteX694" fmla="*/ 1175579 w 1236862"/>
                  <a:gd name="connsiteY694" fmla="*/ 138381 h 2125794"/>
                  <a:gd name="connsiteX695" fmla="*/ 1163718 w 1236862"/>
                  <a:gd name="connsiteY695" fmla="*/ 118612 h 2125794"/>
                  <a:gd name="connsiteX696" fmla="*/ 1142631 w 1236862"/>
                  <a:gd name="connsiteY696" fmla="*/ 105433 h 2125794"/>
                  <a:gd name="connsiteX697" fmla="*/ 1138678 w 1236862"/>
                  <a:gd name="connsiteY697" fmla="*/ 102797 h 2125794"/>
                  <a:gd name="connsiteX698" fmla="*/ 1118909 w 1236862"/>
                  <a:gd name="connsiteY698" fmla="*/ 96208 h 2125794"/>
                  <a:gd name="connsiteX699" fmla="*/ 1112319 w 1236862"/>
                  <a:gd name="connsiteY699" fmla="*/ 94890 h 2125794"/>
                  <a:gd name="connsiteX700" fmla="*/ 1097822 w 1236862"/>
                  <a:gd name="connsiteY700" fmla="*/ 77757 h 2125794"/>
                  <a:gd name="connsiteX701" fmla="*/ 1095187 w 1236862"/>
                  <a:gd name="connsiteY701" fmla="*/ 71167 h 2125794"/>
                  <a:gd name="connsiteX702" fmla="*/ 1076736 w 1236862"/>
                  <a:gd name="connsiteY702" fmla="*/ 55352 h 2125794"/>
                  <a:gd name="connsiteX703" fmla="*/ 1060920 w 1236862"/>
                  <a:gd name="connsiteY703" fmla="*/ 43491 h 2125794"/>
                  <a:gd name="connsiteX704" fmla="*/ 1056967 w 1236862"/>
                  <a:gd name="connsiteY704" fmla="*/ 39537 h 2125794"/>
                  <a:gd name="connsiteX705" fmla="*/ 1046424 w 1236862"/>
                  <a:gd name="connsiteY705" fmla="*/ 18451 h 2125794"/>
                  <a:gd name="connsiteX706" fmla="*/ 1046424 w 1236862"/>
                  <a:gd name="connsiteY706" fmla="*/ 18451 h 2125794"/>
                  <a:gd name="connsiteX707" fmla="*/ 1045105 w 1236862"/>
                  <a:gd name="connsiteY707" fmla="*/ 15815 h 2125794"/>
                  <a:gd name="connsiteX708" fmla="*/ 1033245 w 1236862"/>
                  <a:gd name="connsiteY708" fmla="*/ 13179 h 2125794"/>
                  <a:gd name="connsiteX709" fmla="*/ 1021383 w 1236862"/>
                  <a:gd name="connsiteY709" fmla="*/ 10543 h 2125794"/>
                  <a:gd name="connsiteX710" fmla="*/ 1020065 w 1236862"/>
                  <a:gd name="connsiteY710" fmla="*/ 10543 h 2125794"/>
                  <a:gd name="connsiteX711" fmla="*/ 1008204 w 1236862"/>
                  <a:gd name="connsiteY711" fmla="*/ 31630 h 2125794"/>
                  <a:gd name="connsiteX712" fmla="*/ 1008204 w 1236862"/>
                  <a:gd name="connsiteY712" fmla="*/ 35583 h 2125794"/>
                  <a:gd name="connsiteX713" fmla="*/ 991071 w 1236862"/>
                  <a:gd name="connsiteY713" fmla="*/ 67214 h 2125794"/>
                  <a:gd name="connsiteX714" fmla="*/ 977892 w 1236862"/>
                  <a:gd name="connsiteY714" fmla="*/ 94890 h 2125794"/>
                  <a:gd name="connsiteX715" fmla="*/ 977892 w 1236862"/>
                  <a:gd name="connsiteY715" fmla="*/ 96208 h 2125794"/>
                  <a:gd name="connsiteX716" fmla="*/ 976574 w 1236862"/>
                  <a:gd name="connsiteY716" fmla="*/ 106751 h 2125794"/>
                  <a:gd name="connsiteX717" fmla="*/ 960759 w 1236862"/>
                  <a:gd name="connsiteY717" fmla="*/ 109387 h 2125794"/>
                  <a:gd name="connsiteX718" fmla="*/ 958123 w 1236862"/>
                  <a:gd name="connsiteY718" fmla="*/ 108069 h 2125794"/>
                  <a:gd name="connsiteX719" fmla="*/ 952851 w 1236862"/>
                  <a:gd name="connsiteY719" fmla="*/ 106751 h 2125794"/>
                  <a:gd name="connsiteX720" fmla="*/ 952851 w 1236862"/>
                  <a:gd name="connsiteY720" fmla="*/ 101479 h 2125794"/>
                  <a:gd name="connsiteX721" fmla="*/ 951534 w 1236862"/>
                  <a:gd name="connsiteY721" fmla="*/ 106751 h 2125794"/>
                  <a:gd name="connsiteX722" fmla="*/ 940991 w 1236862"/>
                  <a:gd name="connsiteY722" fmla="*/ 104115 h 2125794"/>
                  <a:gd name="connsiteX723" fmla="*/ 934401 w 1236862"/>
                  <a:gd name="connsiteY723" fmla="*/ 100162 h 2125794"/>
                  <a:gd name="connsiteX724" fmla="*/ 933083 w 1236862"/>
                  <a:gd name="connsiteY724" fmla="*/ 100162 h 2125794"/>
                  <a:gd name="connsiteX725" fmla="*/ 925176 w 1236862"/>
                  <a:gd name="connsiteY725" fmla="*/ 96208 h 2125794"/>
                  <a:gd name="connsiteX726" fmla="*/ 915950 w 1236862"/>
                  <a:gd name="connsiteY726" fmla="*/ 94890 h 2125794"/>
                  <a:gd name="connsiteX727" fmla="*/ 910679 w 1236862"/>
                  <a:gd name="connsiteY727" fmla="*/ 94890 h 2125794"/>
                  <a:gd name="connsiteX728" fmla="*/ 900135 w 1236862"/>
                  <a:gd name="connsiteY728" fmla="*/ 89618 h 2125794"/>
                  <a:gd name="connsiteX729" fmla="*/ 898817 w 1236862"/>
                  <a:gd name="connsiteY729" fmla="*/ 89618 h 2125794"/>
                  <a:gd name="connsiteX730" fmla="*/ 881685 w 1236862"/>
                  <a:gd name="connsiteY730" fmla="*/ 81710 h 2125794"/>
                  <a:gd name="connsiteX731" fmla="*/ 879049 w 1236862"/>
                  <a:gd name="connsiteY731" fmla="*/ 80393 h 2125794"/>
                  <a:gd name="connsiteX732" fmla="*/ 851373 w 1236862"/>
                  <a:gd name="connsiteY732" fmla="*/ 77757 h 2125794"/>
                  <a:gd name="connsiteX733" fmla="*/ 838194 w 1236862"/>
                  <a:gd name="connsiteY733" fmla="*/ 106751 h 2125794"/>
                  <a:gd name="connsiteX734" fmla="*/ 818425 w 1236862"/>
                  <a:gd name="connsiteY734" fmla="*/ 163421 h 2125794"/>
                  <a:gd name="connsiteX735" fmla="*/ 797338 w 1236862"/>
                  <a:gd name="connsiteY735" fmla="*/ 166057 h 2125794"/>
                  <a:gd name="connsiteX736" fmla="*/ 788112 w 1236862"/>
                  <a:gd name="connsiteY736" fmla="*/ 164739 h 2125794"/>
                  <a:gd name="connsiteX737" fmla="*/ 777569 w 1236862"/>
                  <a:gd name="connsiteY737" fmla="*/ 163421 h 2125794"/>
                  <a:gd name="connsiteX738" fmla="*/ 759119 w 1236862"/>
                  <a:gd name="connsiteY738" fmla="*/ 163421 h 2125794"/>
                  <a:gd name="connsiteX739" fmla="*/ 738032 w 1236862"/>
                  <a:gd name="connsiteY739" fmla="*/ 173964 h 2125794"/>
                  <a:gd name="connsiteX740" fmla="*/ 728806 w 1236862"/>
                  <a:gd name="connsiteY740" fmla="*/ 185826 h 2125794"/>
                  <a:gd name="connsiteX741" fmla="*/ 724853 w 1236862"/>
                  <a:gd name="connsiteY741" fmla="*/ 192415 h 2125794"/>
                  <a:gd name="connsiteX742" fmla="*/ 706402 w 1236862"/>
                  <a:gd name="connsiteY742" fmla="*/ 212184 h 2125794"/>
                  <a:gd name="connsiteX743" fmla="*/ 705084 w 1236862"/>
                  <a:gd name="connsiteY743" fmla="*/ 213502 h 2125794"/>
                  <a:gd name="connsiteX744" fmla="*/ 699813 w 1236862"/>
                  <a:gd name="connsiteY744" fmla="*/ 222727 h 2125794"/>
                  <a:gd name="connsiteX745" fmla="*/ 694541 w 1236862"/>
                  <a:gd name="connsiteY745" fmla="*/ 231953 h 2125794"/>
                  <a:gd name="connsiteX746" fmla="*/ 681362 w 1236862"/>
                  <a:gd name="connsiteY746" fmla="*/ 241178 h 2125794"/>
                  <a:gd name="connsiteX747" fmla="*/ 669500 w 1236862"/>
                  <a:gd name="connsiteY747" fmla="*/ 250404 h 2125794"/>
                  <a:gd name="connsiteX748" fmla="*/ 666865 w 1236862"/>
                  <a:gd name="connsiteY748" fmla="*/ 264901 h 2125794"/>
                  <a:gd name="connsiteX749" fmla="*/ 668182 w 1236862"/>
                  <a:gd name="connsiteY749" fmla="*/ 272808 h 2125794"/>
                  <a:gd name="connsiteX750" fmla="*/ 670818 w 1236862"/>
                  <a:gd name="connsiteY750" fmla="*/ 280715 h 2125794"/>
                  <a:gd name="connsiteX751" fmla="*/ 670818 w 1236862"/>
                  <a:gd name="connsiteY751" fmla="*/ 291259 h 2125794"/>
                  <a:gd name="connsiteX752" fmla="*/ 670818 w 1236862"/>
                  <a:gd name="connsiteY752" fmla="*/ 297849 h 2125794"/>
                  <a:gd name="connsiteX753" fmla="*/ 668182 w 1236862"/>
                  <a:gd name="connsiteY753" fmla="*/ 313663 h 2125794"/>
                  <a:gd name="connsiteX754" fmla="*/ 665546 w 1236862"/>
                  <a:gd name="connsiteY754" fmla="*/ 316299 h 2125794"/>
                  <a:gd name="connsiteX755" fmla="*/ 662910 w 1236862"/>
                  <a:gd name="connsiteY755" fmla="*/ 318935 h 2125794"/>
                  <a:gd name="connsiteX756" fmla="*/ 657639 w 1236862"/>
                  <a:gd name="connsiteY756" fmla="*/ 325524 h 2125794"/>
                  <a:gd name="connsiteX757" fmla="*/ 656321 w 1236862"/>
                  <a:gd name="connsiteY757" fmla="*/ 326842 h 2125794"/>
                  <a:gd name="connsiteX758" fmla="*/ 653686 w 1236862"/>
                  <a:gd name="connsiteY758" fmla="*/ 330796 h 2125794"/>
                  <a:gd name="connsiteX759" fmla="*/ 652367 w 1236862"/>
                  <a:gd name="connsiteY759" fmla="*/ 332114 h 2125794"/>
                  <a:gd name="connsiteX760" fmla="*/ 641824 w 1236862"/>
                  <a:gd name="connsiteY760" fmla="*/ 343976 h 2125794"/>
                  <a:gd name="connsiteX761" fmla="*/ 628645 w 1236862"/>
                  <a:gd name="connsiteY761" fmla="*/ 350565 h 2125794"/>
                  <a:gd name="connsiteX762" fmla="*/ 624691 w 1236862"/>
                  <a:gd name="connsiteY762" fmla="*/ 351883 h 2125794"/>
                  <a:gd name="connsiteX763" fmla="*/ 612830 w 1236862"/>
                  <a:gd name="connsiteY763" fmla="*/ 366380 h 2125794"/>
                  <a:gd name="connsiteX764" fmla="*/ 603604 w 1236862"/>
                  <a:gd name="connsiteY764" fmla="*/ 380877 h 2125794"/>
                  <a:gd name="connsiteX765" fmla="*/ 598333 w 1236862"/>
                  <a:gd name="connsiteY765" fmla="*/ 383513 h 2125794"/>
                  <a:gd name="connsiteX766" fmla="*/ 590425 w 1236862"/>
                  <a:gd name="connsiteY766" fmla="*/ 390103 h 2125794"/>
                  <a:gd name="connsiteX767" fmla="*/ 586472 w 1236862"/>
                  <a:gd name="connsiteY767" fmla="*/ 396692 h 2125794"/>
                  <a:gd name="connsiteX768" fmla="*/ 581200 w 1236862"/>
                  <a:gd name="connsiteY768" fmla="*/ 405917 h 2125794"/>
                  <a:gd name="connsiteX769" fmla="*/ 577246 w 1236862"/>
                  <a:gd name="connsiteY769" fmla="*/ 423050 h 2125794"/>
                  <a:gd name="connsiteX770" fmla="*/ 573292 w 1236862"/>
                  <a:gd name="connsiteY770" fmla="*/ 441501 h 2125794"/>
                  <a:gd name="connsiteX771" fmla="*/ 556160 w 1236862"/>
                  <a:gd name="connsiteY771" fmla="*/ 448091 h 2125794"/>
                  <a:gd name="connsiteX772" fmla="*/ 548253 w 1236862"/>
                  <a:gd name="connsiteY772" fmla="*/ 448091 h 2125794"/>
                  <a:gd name="connsiteX773" fmla="*/ 545617 w 1236862"/>
                  <a:gd name="connsiteY773" fmla="*/ 448091 h 2125794"/>
                  <a:gd name="connsiteX774" fmla="*/ 537709 w 1236862"/>
                  <a:gd name="connsiteY774" fmla="*/ 448091 h 2125794"/>
                  <a:gd name="connsiteX775" fmla="*/ 529801 w 1236862"/>
                  <a:gd name="connsiteY775" fmla="*/ 449409 h 2125794"/>
                  <a:gd name="connsiteX776" fmla="*/ 516622 w 1236862"/>
                  <a:gd name="connsiteY776" fmla="*/ 452044 h 2125794"/>
                  <a:gd name="connsiteX777" fmla="*/ 513986 w 1236862"/>
                  <a:gd name="connsiteY777" fmla="*/ 452044 h 2125794"/>
                  <a:gd name="connsiteX778" fmla="*/ 503443 w 1236862"/>
                  <a:gd name="connsiteY778" fmla="*/ 454680 h 2125794"/>
                  <a:gd name="connsiteX779" fmla="*/ 504761 w 1236862"/>
                  <a:gd name="connsiteY779" fmla="*/ 474449 h 2125794"/>
                  <a:gd name="connsiteX780" fmla="*/ 507397 w 1236862"/>
                  <a:gd name="connsiteY780" fmla="*/ 486310 h 2125794"/>
                  <a:gd name="connsiteX781" fmla="*/ 499490 w 1236862"/>
                  <a:gd name="connsiteY781" fmla="*/ 517940 h 2125794"/>
                  <a:gd name="connsiteX782" fmla="*/ 488946 w 1236862"/>
                  <a:gd name="connsiteY782" fmla="*/ 540345 h 2125794"/>
                  <a:gd name="connsiteX783" fmla="*/ 488946 w 1236862"/>
                  <a:gd name="connsiteY783" fmla="*/ 541663 h 2125794"/>
                  <a:gd name="connsiteX784" fmla="*/ 479721 w 1236862"/>
                  <a:gd name="connsiteY784" fmla="*/ 560113 h 2125794"/>
                  <a:gd name="connsiteX785" fmla="*/ 473131 w 1236862"/>
                  <a:gd name="connsiteY785" fmla="*/ 569338 h 2125794"/>
                  <a:gd name="connsiteX786" fmla="*/ 471813 w 1236862"/>
                  <a:gd name="connsiteY786" fmla="*/ 570656 h 2125794"/>
                  <a:gd name="connsiteX787" fmla="*/ 467859 w 1236862"/>
                  <a:gd name="connsiteY787" fmla="*/ 577246 h 2125794"/>
                  <a:gd name="connsiteX788" fmla="*/ 462588 w 1236862"/>
                  <a:gd name="connsiteY788" fmla="*/ 583836 h 2125794"/>
                  <a:gd name="connsiteX789" fmla="*/ 455999 w 1236862"/>
                  <a:gd name="connsiteY789" fmla="*/ 591743 h 2125794"/>
                  <a:gd name="connsiteX790" fmla="*/ 452044 w 1236862"/>
                  <a:gd name="connsiteY790" fmla="*/ 598333 h 2125794"/>
                  <a:gd name="connsiteX791" fmla="*/ 450727 w 1236862"/>
                  <a:gd name="connsiteY791" fmla="*/ 599651 h 2125794"/>
                  <a:gd name="connsiteX792" fmla="*/ 441501 w 1236862"/>
                  <a:gd name="connsiteY792" fmla="*/ 612830 h 2125794"/>
                  <a:gd name="connsiteX793" fmla="*/ 430958 w 1236862"/>
                  <a:gd name="connsiteY793" fmla="*/ 629963 h 2125794"/>
                  <a:gd name="connsiteX794" fmla="*/ 416461 w 1236862"/>
                  <a:gd name="connsiteY794" fmla="*/ 652367 h 2125794"/>
                  <a:gd name="connsiteX795" fmla="*/ 415143 w 1236862"/>
                  <a:gd name="connsiteY795" fmla="*/ 653685 h 2125794"/>
                  <a:gd name="connsiteX796" fmla="*/ 408553 w 1236862"/>
                  <a:gd name="connsiteY796" fmla="*/ 664228 h 2125794"/>
                  <a:gd name="connsiteX797" fmla="*/ 395374 w 1236862"/>
                  <a:gd name="connsiteY797" fmla="*/ 691905 h 2125794"/>
                  <a:gd name="connsiteX798" fmla="*/ 394056 w 1236862"/>
                  <a:gd name="connsiteY798" fmla="*/ 694540 h 2125794"/>
                  <a:gd name="connsiteX799" fmla="*/ 396692 w 1236862"/>
                  <a:gd name="connsiteY799" fmla="*/ 711673 h 2125794"/>
                  <a:gd name="connsiteX800" fmla="*/ 417779 w 1236862"/>
                  <a:gd name="connsiteY800" fmla="*/ 739350 h 2125794"/>
                  <a:gd name="connsiteX801" fmla="*/ 417779 w 1236862"/>
                  <a:gd name="connsiteY801" fmla="*/ 741985 h 2125794"/>
                  <a:gd name="connsiteX802" fmla="*/ 417779 w 1236862"/>
                  <a:gd name="connsiteY802" fmla="*/ 744621 h 2125794"/>
                  <a:gd name="connsiteX803" fmla="*/ 415143 w 1236862"/>
                  <a:gd name="connsiteY803" fmla="*/ 765708 h 2125794"/>
                  <a:gd name="connsiteX804" fmla="*/ 409872 w 1236862"/>
                  <a:gd name="connsiteY804" fmla="*/ 769661 h 2125794"/>
                  <a:gd name="connsiteX805" fmla="*/ 405917 w 1236862"/>
                  <a:gd name="connsiteY805" fmla="*/ 772297 h 2125794"/>
                  <a:gd name="connsiteX806" fmla="*/ 404600 w 1236862"/>
                  <a:gd name="connsiteY806" fmla="*/ 773615 h 2125794"/>
                  <a:gd name="connsiteX807" fmla="*/ 398010 w 1236862"/>
                  <a:gd name="connsiteY807" fmla="*/ 777569 h 2125794"/>
                  <a:gd name="connsiteX808" fmla="*/ 375605 w 1236862"/>
                  <a:gd name="connsiteY808" fmla="*/ 778887 h 2125794"/>
                  <a:gd name="connsiteX809" fmla="*/ 362426 w 1236862"/>
                  <a:gd name="connsiteY809" fmla="*/ 778887 h 2125794"/>
                  <a:gd name="connsiteX810" fmla="*/ 361109 w 1236862"/>
                  <a:gd name="connsiteY810" fmla="*/ 778887 h 2125794"/>
                  <a:gd name="connsiteX811" fmla="*/ 353201 w 1236862"/>
                  <a:gd name="connsiteY811" fmla="*/ 778887 h 2125794"/>
                  <a:gd name="connsiteX812" fmla="*/ 341340 w 1236862"/>
                  <a:gd name="connsiteY812" fmla="*/ 776251 h 2125794"/>
                  <a:gd name="connsiteX813" fmla="*/ 326842 w 1236862"/>
                  <a:gd name="connsiteY813" fmla="*/ 774933 h 2125794"/>
                  <a:gd name="connsiteX814" fmla="*/ 317618 w 1236862"/>
                  <a:gd name="connsiteY814" fmla="*/ 774933 h 2125794"/>
                  <a:gd name="connsiteX815" fmla="*/ 314982 w 1236862"/>
                  <a:gd name="connsiteY815" fmla="*/ 773615 h 2125794"/>
                  <a:gd name="connsiteX816" fmla="*/ 313663 w 1236862"/>
                  <a:gd name="connsiteY816" fmla="*/ 773615 h 2125794"/>
                  <a:gd name="connsiteX817" fmla="*/ 309710 w 1236862"/>
                  <a:gd name="connsiteY817" fmla="*/ 774933 h 2125794"/>
                  <a:gd name="connsiteX818" fmla="*/ 304439 w 1236862"/>
                  <a:gd name="connsiteY818" fmla="*/ 777569 h 2125794"/>
                  <a:gd name="connsiteX819" fmla="*/ 301803 w 1236862"/>
                  <a:gd name="connsiteY819" fmla="*/ 777569 h 2125794"/>
                  <a:gd name="connsiteX820" fmla="*/ 296531 w 1236862"/>
                  <a:gd name="connsiteY820" fmla="*/ 778887 h 2125794"/>
                  <a:gd name="connsiteX821" fmla="*/ 282034 w 1236862"/>
                  <a:gd name="connsiteY821" fmla="*/ 789430 h 2125794"/>
                  <a:gd name="connsiteX822" fmla="*/ 274126 w 1236862"/>
                  <a:gd name="connsiteY822" fmla="*/ 794702 h 2125794"/>
                  <a:gd name="connsiteX823" fmla="*/ 267536 w 1236862"/>
                  <a:gd name="connsiteY823" fmla="*/ 799973 h 2125794"/>
                  <a:gd name="connsiteX824" fmla="*/ 247768 w 1236862"/>
                  <a:gd name="connsiteY824" fmla="*/ 827650 h 2125794"/>
                  <a:gd name="connsiteX825" fmla="*/ 238543 w 1236862"/>
                  <a:gd name="connsiteY825" fmla="*/ 852690 h 2125794"/>
                  <a:gd name="connsiteX826" fmla="*/ 231953 w 1236862"/>
                  <a:gd name="connsiteY826" fmla="*/ 873777 h 2125794"/>
                  <a:gd name="connsiteX827" fmla="*/ 220092 w 1236862"/>
                  <a:gd name="connsiteY827" fmla="*/ 892227 h 2125794"/>
                  <a:gd name="connsiteX828" fmla="*/ 212185 w 1236862"/>
                  <a:gd name="connsiteY828" fmla="*/ 908042 h 2125794"/>
                  <a:gd name="connsiteX829" fmla="*/ 212185 w 1236862"/>
                  <a:gd name="connsiteY829" fmla="*/ 919904 h 2125794"/>
                  <a:gd name="connsiteX830" fmla="*/ 212185 w 1236862"/>
                  <a:gd name="connsiteY830" fmla="*/ 931765 h 2125794"/>
                  <a:gd name="connsiteX831" fmla="*/ 206913 w 1236862"/>
                  <a:gd name="connsiteY831" fmla="*/ 952851 h 2125794"/>
                  <a:gd name="connsiteX832" fmla="*/ 202959 w 1236862"/>
                  <a:gd name="connsiteY832" fmla="*/ 989753 h 2125794"/>
                  <a:gd name="connsiteX833" fmla="*/ 201641 w 1236862"/>
                  <a:gd name="connsiteY833" fmla="*/ 1016111 h 2125794"/>
                  <a:gd name="connsiteX834" fmla="*/ 196369 w 1236862"/>
                  <a:gd name="connsiteY834" fmla="*/ 1033244 h 2125794"/>
                  <a:gd name="connsiteX835" fmla="*/ 196369 w 1236862"/>
                  <a:gd name="connsiteY835" fmla="*/ 1034562 h 2125794"/>
                  <a:gd name="connsiteX836" fmla="*/ 192416 w 1236862"/>
                  <a:gd name="connsiteY836" fmla="*/ 1046423 h 2125794"/>
                  <a:gd name="connsiteX837" fmla="*/ 185826 w 1236862"/>
                  <a:gd name="connsiteY837" fmla="*/ 1076735 h 2125794"/>
                  <a:gd name="connsiteX838" fmla="*/ 184508 w 1236862"/>
                  <a:gd name="connsiteY838" fmla="*/ 1084643 h 2125794"/>
                  <a:gd name="connsiteX839" fmla="*/ 181872 w 1236862"/>
                  <a:gd name="connsiteY839" fmla="*/ 1107047 h 2125794"/>
                  <a:gd name="connsiteX840" fmla="*/ 180554 w 1236862"/>
                  <a:gd name="connsiteY840" fmla="*/ 1118909 h 2125794"/>
                  <a:gd name="connsiteX841" fmla="*/ 180554 w 1236862"/>
                  <a:gd name="connsiteY841" fmla="*/ 1125498 h 2125794"/>
                  <a:gd name="connsiteX842" fmla="*/ 183190 w 1236862"/>
                  <a:gd name="connsiteY842" fmla="*/ 1147903 h 2125794"/>
                  <a:gd name="connsiteX843" fmla="*/ 191097 w 1236862"/>
                  <a:gd name="connsiteY843" fmla="*/ 1159764 h 2125794"/>
                  <a:gd name="connsiteX844" fmla="*/ 192416 w 1236862"/>
                  <a:gd name="connsiteY844" fmla="*/ 1162400 h 2125794"/>
                  <a:gd name="connsiteX845" fmla="*/ 196369 w 1236862"/>
                  <a:gd name="connsiteY845" fmla="*/ 1167672 h 2125794"/>
                  <a:gd name="connsiteX846" fmla="*/ 206913 w 1236862"/>
                  <a:gd name="connsiteY846" fmla="*/ 1196666 h 2125794"/>
                  <a:gd name="connsiteX847" fmla="*/ 202959 w 1236862"/>
                  <a:gd name="connsiteY847" fmla="*/ 1207209 h 2125794"/>
                  <a:gd name="connsiteX848" fmla="*/ 202959 w 1236862"/>
                  <a:gd name="connsiteY848" fmla="*/ 1208527 h 2125794"/>
                  <a:gd name="connsiteX849" fmla="*/ 199005 w 1236862"/>
                  <a:gd name="connsiteY849" fmla="*/ 1217752 h 2125794"/>
                  <a:gd name="connsiteX850" fmla="*/ 199005 w 1236862"/>
                  <a:gd name="connsiteY850" fmla="*/ 1219070 h 2125794"/>
                  <a:gd name="connsiteX851" fmla="*/ 189780 w 1236862"/>
                  <a:gd name="connsiteY851" fmla="*/ 1236203 h 2125794"/>
                  <a:gd name="connsiteX852" fmla="*/ 173965 w 1236862"/>
                  <a:gd name="connsiteY852" fmla="*/ 1241474 h 2125794"/>
                  <a:gd name="connsiteX853" fmla="*/ 158150 w 1236862"/>
                  <a:gd name="connsiteY853" fmla="*/ 1246746 h 2125794"/>
                  <a:gd name="connsiteX854" fmla="*/ 154196 w 1236862"/>
                  <a:gd name="connsiteY854" fmla="*/ 1259926 h 2125794"/>
                  <a:gd name="connsiteX855" fmla="*/ 154196 w 1236862"/>
                  <a:gd name="connsiteY855" fmla="*/ 1279694 h 2125794"/>
                  <a:gd name="connsiteX856" fmla="*/ 154196 w 1236862"/>
                  <a:gd name="connsiteY856" fmla="*/ 1304734 h 2125794"/>
                  <a:gd name="connsiteX857" fmla="*/ 155514 w 1236862"/>
                  <a:gd name="connsiteY857" fmla="*/ 1313960 h 2125794"/>
                  <a:gd name="connsiteX858" fmla="*/ 156832 w 1236862"/>
                  <a:gd name="connsiteY858" fmla="*/ 1323185 h 2125794"/>
                  <a:gd name="connsiteX859" fmla="*/ 147606 w 1236862"/>
                  <a:gd name="connsiteY859" fmla="*/ 1348226 h 2125794"/>
                  <a:gd name="connsiteX860" fmla="*/ 144971 w 1236862"/>
                  <a:gd name="connsiteY860" fmla="*/ 1352179 h 2125794"/>
                  <a:gd name="connsiteX861" fmla="*/ 134427 w 1236862"/>
                  <a:gd name="connsiteY861" fmla="*/ 1369312 h 2125794"/>
                  <a:gd name="connsiteX862" fmla="*/ 131791 w 1236862"/>
                  <a:gd name="connsiteY862" fmla="*/ 1377219 h 2125794"/>
                  <a:gd name="connsiteX863" fmla="*/ 129155 w 1236862"/>
                  <a:gd name="connsiteY863" fmla="*/ 1387763 h 2125794"/>
                  <a:gd name="connsiteX864" fmla="*/ 109387 w 1236862"/>
                  <a:gd name="connsiteY864" fmla="*/ 1410167 h 2125794"/>
                  <a:gd name="connsiteX865" fmla="*/ 108069 w 1236862"/>
                  <a:gd name="connsiteY865" fmla="*/ 1411486 h 2125794"/>
                  <a:gd name="connsiteX866" fmla="*/ 104115 w 1236862"/>
                  <a:gd name="connsiteY866" fmla="*/ 1415439 h 2125794"/>
                  <a:gd name="connsiteX867" fmla="*/ 94890 w 1236862"/>
                  <a:gd name="connsiteY867" fmla="*/ 1423346 h 2125794"/>
                  <a:gd name="connsiteX868" fmla="*/ 89618 w 1236862"/>
                  <a:gd name="connsiteY868" fmla="*/ 1427301 h 2125794"/>
                  <a:gd name="connsiteX869" fmla="*/ 86983 w 1236862"/>
                  <a:gd name="connsiteY869" fmla="*/ 1428618 h 2125794"/>
                  <a:gd name="connsiteX870" fmla="*/ 79075 w 1236862"/>
                  <a:gd name="connsiteY870" fmla="*/ 1436525 h 2125794"/>
                  <a:gd name="connsiteX871" fmla="*/ 79075 w 1236862"/>
                  <a:gd name="connsiteY871" fmla="*/ 1437844 h 2125794"/>
                  <a:gd name="connsiteX872" fmla="*/ 80393 w 1236862"/>
                  <a:gd name="connsiteY872" fmla="*/ 1437844 h 2125794"/>
                  <a:gd name="connsiteX873" fmla="*/ 83028 w 1236862"/>
                  <a:gd name="connsiteY873" fmla="*/ 1439161 h 2125794"/>
                  <a:gd name="connsiteX874" fmla="*/ 85664 w 1236862"/>
                  <a:gd name="connsiteY874" fmla="*/ 1443115 h 2125794"/>
                  <a:gd name="connsiteX875" fmla="*/ 85664 w 1236862"/>
                  <a:gd name="connsiteY875" fmla="*/ 1444433 h 2125794"/>
                  <a:gd name="connsiteX876" fmla="*/ 85664 w 1236862"/>
                  <a:gd name="connsiteY876" fmla="*/ 1445751 h 2125794"/>
                  <a:gd name="connsiteX877" fmla="*/ 77757 w 1236862"/>
                  <a:gd name="connsiteY877" fmla="*/ 1453659 h 2125794"/>
                  <a:gd name="connsiteX878" fmla="*/ 72485 w 1236862"/>
                  <a:gd name="connsiteY878" fmla="*/ 1457613 h 2125794"/>
                  <a:gd name="connsiteX879" fmla="*/ 67214 w 1236862"/>
                  <a:gd name="connsiteY879" fmla="*/ 1465520 h 2125794"/>
                  <a:gd name="connsiteX880" fmla="*/ 59306 w 1236862"/>
                  <a:gd name="connsiteY880" fmla="*/ 1477381 h 2125794"/>
                  <a:gd name="connsiteX881" fmla="*/ 50081 w 1236862"/>
                  <a:gd name="connsiteY881" fmla="*/ 1495832 h 2125794"/>
                  <a:gd name="connsiteX882" fmla="*/ 47445 w 1236862"/>
                  <a:gd name="connsiteY882" fmla="*/ 1511647 h 2125794"/>
                  <a:gd name="connsiteX883" fmla="*/ 47445 w 1236862"/>
                  <a:gd name="connsiteY883" fmla="*/ 1514283 h 2125794"/>
                  <a:gd name="connsiteX884" fmla="*/ 46127 w 1236862"/>
                  <a:gd name="connsiteY884" fmla="*/ 1519555 h 2125794"/>
                  <a:gd name="connsiteX885" fmla="*/ 44809 w 1236862"/>
                  <a:gd name="connsiteY885" fmla="*/ 1534051 h 2125794"/>
                  <a:gd name="connsiteX886" fmla="*/ 44809 w 1236862"/>
                  <a:gd name="connsiteY886" fmla="*/ 1541959 h 2125794"/>
                  <a:gd name="connsiteX887" fmla="*/ 44809 w 1236862"/>
                  <a:gd name="connsiteY887" fmla="*/ 1549867 h 2125794"/>
                  <a:gd name="connsiteX888" fmla="*/ 44809 w 1236862"/>
                  <a:gd name="connsiteY888" fmla="*/ 1553820 h 2125794"/>
                  <a:gd name="connsiteX889" fmla="*/ 40856 w 1236862"/>
                  <a:gd name="connsiteY889" fmla="*/ 1585450 h 2125794"/>
                  <a:gd name="connsiteX890" fmla="*/ 34266 w 1236862"/>
                  <a:gd name="connsiteY890" fmla="*/ 1595993 h 2125794"/>
                  <a:gd name="connsiteX891" fmla="*/ 31630 w 1236862"/>
                  <a:gd name="connsiteY891" fmla="*/ 1597311 h 2125794"/>
                  <a:gd name="connsiteX892" fmla="*/ 28994 w 1236862"/>
                  <a:gd name="connsiteY892" fmla="*/ 1595993 h 2125794"/>
                  <a:gd name="connsiteX893" fmla="*/ 25041 w 1236862"/>
                  <a:gd name="connsiteY893" fmla="*/ 1592040 h 2125794"/>
                  <a:gd name="connsiteX894" fmla="*/ 21087 w 1236862"/>
                  <a:gd name="connsiteY894" fmla="*/ 1573589 h 2125794"/>
                  <a:gd name="connsiteX895" fmla="*/ 21087 w 1236862"/>
                  <a:gd name="connsiteY895" fmla="*/ 1573589 h 2125794"/>
                  <a:gd name="connsiteX896" fmla="*/ 15815 w 1236862"/>
                  <a:gd name="connsiteY896" fmla="*/ 1573589 h 2125794"/>
                  <a:gd name="connsiteX897" fmla="*/ 11862 w 1236862"/>
                  <a:gd name="connsiteY897" fmla="*/ 1580178 h 2125794"/>
                  <a:gd name="connsiteX898" fmla="*/ 6590 w 1236862"/>
                  <a:gd name="connsiteY898" fmla="*/ 1602583 h 2125794"/>
                  <a:gd name="connsiteX899" fmla="*/ 6590 w 1236862"/>
                  <a:gd name="connsiteY899" fmla="*/ 1634213 h 2125794"/>
                  <a:gd name="connsiteX900" fmla="*/ 6590 w 1236862"/>
                  <a:gd name="connsiteY900" fmla="*/ 1635531 h 2125794"/>
                  <a:gd name="connsiteX901" fmla="*/ 5272 w 1236862"/>
                  <a:gd name="connsiteY901" fmla="*/ 1646074 h 2125794"/>
                  <a:gd name="connsiteX902" fmla="*/ 6590 w 1236862"/>
                  <a:gd name="connsiteY902" fmla="*/ 1655300 h 2125794"/>
                  <a:gd name="connsiteX903" fmla="*/ 14498 w 1236862"/>
                  <a:gd name="connsiteY903" fmla="*/ 1652664 h 2125794"/>
                  <a:gd name="connsiteX904" fmla="*/ 19769 w 1236862"/>
                  <a:gd name="connsiteY904" fmla="*/ 1650028 h 2125794"/>
                  <a:gd name="connsiteX905" fmla="*/ 27677 w 1236862"/>
                  <a:gd name="connsiteY905" fmla="*/ 1646074 h 2125794"/>
                  <a:gd name="connsiteX906" fmla="*/ 25041 w 1236862"/>
                  <a:gd name="connsiteY906" fmla="*/ 1659253 h 2125794"/>
                  <a:gd name="connsiteX907" fmla="*/ 25041 w 1236862"/>
                  <a:gd name="connsiteY907" fmla="*/ 1663207 h 2125794"/>
                  <a:gd name="connsiteX908" fmla="*/ 36901 w 1236862"/>
                  <a:gd name="connsiteY908" fmla="*/ 1660571 h 2125794"/>
                  <a:gd name="connsiteX909" fmla="*/ 44809 w 1236862"/>
                  <a:gd name="connsiteY909" fmla="*/ 1655300 h 2125794"/>
                  <a:gd name="connsiteX910" fmla="*/ 44809 w 1236862"/>
                  <a:gd name="connsiteY910" fmla="*/ 1664525 h 2125794"/>
                  <a:gd name="connsiteX911" fmla="*/ 42173 w 1236862"/>
                  <a:gd name="connsiteY911" fmla="*/ 1679022 h 2125794"/>
                  <a:gd name="connsiteX912" fmla="*/ 36901 w 1236862"/>
                  <a:gd name="connsiteY912" fmla="*/ 1708016 h 2125794"/>
                  <a:gd name="connsiteX913" fmla="*/ 22405 w 1236862"/>
                  <a:gd name="connsiteY913" fmla="*/ 1776548 h 2125794"/>
                  <a:gd name="connsiteX914" fmla="*/ 23722 w 1236862"/>
                  <a:gd name="connsiteY914" fmla="*/ 1808177 h 2125794"/>
                  <a:gd name="connsiteX915" fmla="*/ 32948 w 1236862"/>
                  <a:gd name="connsiteY915" fmla="*/ 1809496 h 2125794"/>
                  <a:gd name="connsiteX916" fmla="*/ 32948 w 1236862"/>
                  <a:gd name="connsiteY916" fmla="*/ 1809496 h 2125794"/>
                  <a:gd name="connsiteX917" fmla="*/ 35584 w 1236862"/>
                  <a:gd name="connsiteY917" fmla="*/ 1806860 h 2125794"/>
                  <a:gd name="connsiteX918" fmla="*/ 42173 w 1236862"/>
                  <a:gd name="connsiteY918" fmla="*/ 1798952 h 2125794"/>
                  <a:gd name="connsiteX919" fmla="*/ 44809 w 1236862"/>
                  <a:gd name="connsiteY919" fmla="*/ 1808177 h 2125794"/>
                  <a:gd name="connsiteX920" fmla="*/ 47445 w 1236862"/>
                  <a:gd name="connsiteY920" fmla="*/ 1842443 h 2125794"/>
                  <a:gd name="connsiteX921" fmla="*/ 64578 w 1236862"/>
                  <a:gd name="connsiteY921" fmla="*/ 1905703 h 2125794"/>
                  <a:gd name="connsiteX922" fmla="*/ 67214 w 1236862"/>
                  <a:gd name="connsiteY922" fmla="*/ 1909657 h 2125794"/>
                  <a:gd name="connsiteX923" fmla="*/ 67214 w 1236862"/>
                  <a:gd name="connsiteY923" fmla="*/ 1910974 h 2125794"/>
                  <a:gd name="connsiteX924" fmla="*/ 75121 w 1236862"/>
                  <a:gd name="connsiteY924" fmla="*/ 1921518 h 2125794"/>
                  <a:gd name="connsiteX925" fmla="*/ 83028 w 1236862"/>
                  <a:gd name="connsiteY925" fmla="*/ 1932061 h 2125794"/>
                  <a:gd name="connsiteX926" fmla="*/ 86983 w 1236862"/>
                  <a:gd name="connsiteY926" fmla="*/ 1938651 h 2125794"/>
                  <a:gd name="connsiteX927" fmla="*/ 79075 w 1236862"/>
                  <a:gd name="connsiteY927" fmla="*/ 1939969 h 2125794"/>
                  <a:gd name="connsiteX928" fmla="*/ 71168 w 1236862"/>
                  <a:gd name="connsiteY928" fmla="*/ 1943922 h 2125794"/>
                  <a:gd name="connsiteX929" fmla="*/ 68532 w 1236862"/>
                  <a:gd name="connsiteY929" fmla="*/ 1962373 h 2125794"/>
                  <a:gd name="connsiteX930" fmla="*/ 67214 w 1236862"/>
                  <a:gd name="connsiteY930" fmla="*/ 1978188 h 2125794"/>
                  <a:gd name="connsiteX931" fmla="*/ 48763 w 1236862"/>
                  <a:gd name="connsiteY931" fmla="*/ 1975552 h 2125794"/>
                  <a:gd name="connsiteX932" fmla="*/ 42173 w 1236862"/>
                  <a:gd name="connsiteY932" fmla="*/ 1972916 h 2125794"/>
                  <a:gd name="connsiteX933" fmla="*/ 40856 w 1236862"/>
                  <a:gd name="connsiteY933" fmla="*/ 1972916 h 2125794"/>
                  <a:gd name="connsiteX934" fmla="*/ 47445 w 1236862"/>
                  <a:gd name="connsiteY934" fmla="*/ 1984778 h 2125794"/>
                  <a:gd name="connsiteX935" fmla="*/ 71168 w 1236862"/>
                  <a:gd name="connsiteY935" fmla="*/ 2036176 h 2125794"/>
                  <a:gd name="connsiteX936" fmla="*/ 59306 w 1236862"/>
                  <a:gd name="connsiteY936" fmla="*/ 2080986 h 2125794"/>
                  <a:gd name="connsiteX937" fmla="*/ 57989 w 1236862"/>
                  <a:gd name="connsiteY937" fmla="*/ 2080986 h 2125794"/>
                  <a:gd name="connsiteX938" fmla="*/ 55353 w 1236862"/>
                  <a:gd name="connsiteY938" fmla="*/ 2087575 h 2125794"/>
                  <a:gd name="connsiteX939" fmla="*/ 47445 w 1236862"/>
                  <a:gd name="connsiteY939" fmla="*/ 2109980 h 2125794"/>
                  <a:gd name="connsiteX940" fmla="*/ 46127 w 1236862"/>
                  <a:gd name="connsiteY940" fmla="*/ 2115251 h 2125794"/>
                  <a:gd name="connsiteX941" fmla="*/ 59306 w 1236862"/>
                  <a:gd name="connsiteY941" fmla="*/ 2117887 h 2125794"/>
                  <a:gd name="connsiteX942" fmla="*/ 73804 w 1236862"/>
                  <a:gd name="connsiteY942" fmla="*/ 2116569 h 2125794"/>
                  <a:gd name="connsiteX943" fmla="*/ 77757 w 1236862"/>
                  <a:gd name="connsiteY943" fmla="*/ 2112616 h 2125794"/>
                  <a:gd name="connsiteX944" fmla="*/ 508715 w 1236862"/>
                  <a:gd name="connsiteY944" fmla="*/ 1502421 h 2125794"/>
                  <a:gd name="connsiteX945" fmla="*/ 510033 w 1236862"/>
                  <a:gd name="connsiteY945" fmla="*/ 1502421 h 2125794"/>
                  <a:gd name="connsiteX946" fmla="*/ 525848 w 1236862"/>
                  <a:gd name="connsiteY946" fmla="*/ 1511647 h 2125794"/>
                  <a:gd name="connsiteX947" fmla="*/ 527165 w 1236862"/>
                  <a:gd name="connsiteY947" fmla="*/ 1511647 h 2125794"/>
                  <a:gd name="connsiteX948" fmla="*/ 540345 w 1236862"/>
                  <a:gd name="connsiteY948" fmla="*/ 1520872 h 2125794"/>
                  <a:gd name="connsiteX949" fmla="*/ 545617 w 1236862"/>
                  <a:gd name="connsiteY949" fmla="*/ 1523508 h 2125794"/>
                  <a:gd name="connsiteX950" fmla="*/ 549570 w 1236862"/>
                  <a:gd name="connsiteY950" fmla="*/ 1522190 h 2125794"/>
                  <a:gd name="connsiteX951" fmla="*/ 558796 w 1236862"/>
                  <a:gd name="connsiteY951" fmla="*/ 1519555 h 2125794"/>
                  <a:gd name="connsiteX952" fmla="*/ 573292 w 1236862"/>
                  <a:gd name="connsiteY952" fmla="*/ 1514283 h 2125794"/>
                  <a:gd name="connsiteX953" fmla="*/ 594380 w 1236862"/>
                  <a:gd name="connsiteY953" fmla="*/ 1509011 h 2125794"/>
                  <a:gd name="connsiteX954" fmla="*/ 597015 w 1236862"/>
                  <a:gd name="connsiteY954" fmla="*/ 1509011 h 2125794"/>
                  <a:gd name="connsiteX955" fmla="*/ 611512 w 1236862"/>
                  <a:gd name="connsiteY955" fmla="*/ 1507693 h 2125794"/>
                  <a:gd name="connsiteX956" fmla="*/ 615466 w 1236862"/>
                  <a:gd name="connsiteY956" fmla="*/ 1507693 h 2125794"/>
                  <a:gd name="connsiteX957" fmla="*/ 575928 w 1236862"/>
                  <a:gd name="connsiteY957" fmla="*/ 1489242 h 2125794"/>
                  <a:gd name="connsiteX958" fmla="*/ 570656 w 1236862"/>
                  <a:gd name="connsiteY958" fmla="*/ 1473428 h 2125794"/>
                  <a:gd name="connsiteX959" fmla="*/ 570656 w 1236862"/>
                  <a:gd name="connsiteY959" fmla="*/ 1478699 h 2125794"/>
                  <a:gd name="connsiteX960" fmla="*/ 569339 w 1236862"/>
                  <a:gd name="connsiteY960" fmla="*/ 1491878 h 2125794"/>
                  <a:gd name="connsiteX961" fmla="*/ 548253 w 1236862"/>
                  <a:gd name="connsiteY961" fmla="*/ 1494514 h 2125794"/>
                  <a:gd name="connsiteX962" fmla="*/ 540345 w 1236862"/>
                  <a:gd name="connsiteY962" fmla="*/ 1489242 h 2125794"/>
                  <a:gd name="connsiteX963" fmla="*/ 508715 w 1236862"/>
                  <a:gd name="connsiteY963" fmla="*/ 1478699 h 2125794"/>
                  <a:gd name="connsiteX964" fmla="*/ 463906 w 1236862"/>
                  <a:gd name="connsiteY964" fmla="*/ 1486607 h 2125794"/>
                  <a:gd name="connsiteX965" fmla="*/ 463906 w 1236862"/>
                  <a:gd name="connsiteY965" fmla="*/ 1486607 h 2125794"/>
                  <a:gd name="connsiteX966" fmla="*/ 486310 w 1236862"/>
                  <a:gd name="connsiteY966" fmla="*/ 1498468 h 2125794"/>
                  <a:gd name="connsiteX967" fmla="*/ 492900 w 1236862"/>
                  <a:gd name="connsiteY967" fmla="*/ 1502421 h 2125794"/>
                  <a:gd name="connsiteX968" fmla="*/ 503443 w 1236862"/>
                  <a:gd name="connsiteY968" fmla="*/ 1502421 h 2125794"/>
                  <a:gd name="connsiteX969" fmla="*/ 508715 w 1236862"/>
                  <a:gd name="connsiteY969" fmla="*/ 1502421 h 212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Lst>
                <a:rect l="l" t="t" r="r" b="b"/>
                <a:pathLst>
                  <a:path w="1236862" h="2125794">
                    <a:moveTo>
                      <a:pt x="93572" y="2125795"/>
                    </a:moveTo>
                    <a:cubicBezTo>
                      <a:pt x="86983" y="2125795"/>
                      <a:pt x="79075" y="2123159"/>
                      <a:pt x="75121" y="2121841"/>
                    </a:cubicBezTo>
                    <a:cubicBezTo>
                      <a:pt x="71168" y="2121841"/>
                      <a:pt x="65896" y="2123159"/>
                      <a:pt x="60625" y="2123159"/>
                    </a:cubicBezTo>
                    <a:cubicBezTo>
                      <a:pt x="52717" y="2123159"/>
                      <a:pt x="43491" y="2121841"/>
                      <a:pt x="39537" y="2115251"/>
                    </a:cubicBezTo>
                    <a:cubicBezTo>
                      <a:pt x="38220" y="2112616"/>
                      <a:pt x="36901" y="2107344"/>
                      <a:pt x="40856" y="2100754"/>
                    </a:cubicBezTo>
                    <a:cubicBezTo>
                      <a:pt x="44809" y="2094165"/>
                      <a:pt x="47445" y="2087575"/>
                      <a:pt x="47445" y="2082303"/>
                    </a:cubicBezTo>
                    <a:cubicBezTo>
                      <a:pt x="48763" y="2077032"/>
                      <a:pt x="50081" y="2071760"/>
                      <a:pt x="55353" y="2069124"/>
                    </a:cubicBezTo>
                    <a:cubicBezTo>
                      <a:pt x="55353" y="2069124"/>
                      <a:pt x="56670" y="2069124"/>
                      <a:pt x="57989" y="2067806"/>
                    </a:cubicBezTo>
                    <a:cubicBezTo>
                      <a:pt x="63260" y="2066489"/>
                      <a:pt x="72485" y="2063853"/>
                      <a:pt x="64578" y="2034859"/>
                    </a:cubicBezTo>
                    <a:cubicBezTo>
                      <a:pt x="59306" y="2013772"/>
                      <a:pt x="48763" y="1996639"/>
                      <a:pt x="42173" y="1984778"/>
                    </a:cubicBezTo>
                    <a:cubicBezTo>
                      <a:pt x="35584" y="1974235"/>
                      <a:pt x="32948" y="1968963"/>
                      <a:pt x="35584" y="1963691"/>
                    </a:cubicBezTo>
                    <a:cubicBezTo>
                      <a:pt x="38220" y="1959737"/>
                      <a:pt x="43491" y="1958420"/>
                      <a:pt x="48763" y="1959737"/>
                    </a:cubicBezTo>
                    <a:cubicBezTo>
                      <a:pt x="51399" y="1961056"/>
                      <a:pt x="54035" y="1962373"/>
                      <a:pt x="56670" y="1962373"/>
                    </a:cubicBezTo>
                    <a:cubicBezTo>
                      <a:pt x="57989" y="1963691"/>
                      <a:pt x="61942" y="1965009"/>
                      <a:pt x="63260" y="1965009"/>
                    </a:cubicBezTo>
                    <a:cubicBezTo>
                      <a:pt x="63260" y="1963691"/>
                      <a:pt x="63260" y="1962373"/>
                      <a:pt x="63260" y="1958420"/>
                    </a:cubicBezTo>
                    <a:cubicBezTo>
                      <a:pt x="61942" y="1946558"/>
                      <a:pt x="63260" y="1938651"/>
                      <a:pt x="67214" y="1932061"/>
                    </a:cubicBezTo>
                    <a:cubicBezTo>
                      <a:pt x="69849" y="1929425"/>
                      <a:pt x="71168" y="1928108"/>
                      <a:pt x="73804" y="1926789"/>
                    </a:cubicBezTo>
                    <a:cubicBezTo>
                      <a:pt x="72485" y="1925472"/>
                      <a:pt x="71168" y="1922836"/>
                      <a:pt x="69849" y="1921518"/>
                    </a:cubicBezTo>
                    <a:cubicBezTo>
                      <a:pt x="64578" y="1913610"/>
                      <a:pt x="61942" y="1910974"/>
                      <a:pt x="60625" y="1907021"/>
                    </a:cubicBezTo>
                    <a:cubicBezTo>
                      <a:pt x="60625" y="1907021"/>
                      <a:pt x="60625" y="1905703"/>
                      <a:pt x="59306" y="1905703"/>
                    </a:cubicBezTo>
                    <a:cubicBezTo>
                      <a:pt x="54035" y="1896478"/>
                      <a:pt x="40856" y="1876709"/>
                      <a:pt x="40856" y="1837172"/>
                    </a:cubicBezTo>
                    <a:cubicBezTo>
                      <a:pt x="40856" y="1826628"/>
                      <a:pt x="40856" y="1818720"/>
                      <a:pt x="39537" y="1813449"/>
                    </a:cubicBezTo>
                    <a:cubicBezTo>
                      <a:pt x="32948" y="1817403"/>
                      <a:pt x="25041" y="1814767"/>
                      <a:pt x="19769" y="1808177"/>
                    </a:cubicBezTo>
                    <a:cubicBezTo>
                      <a:pt x="13179" y="1798952"/>
                      <a:pt x="11862" y="1784455"/>
                      <a:pt x="17133" y="1768640"/>
                    </a:cubicBezTo>
                    <a:cubicBezTo>
                      <a:pt x="27677" y="1731738"/>
                      <a:pt x="31630" y="1709334"/>
                      <a:pt x="31630" y="1705380"/>
                    </a:cubicBezTo>
                    <a:cubicBezTo>
                      <a:pt x="30312" y="1696155"/>
                      <a:pt x="32948" y="1682975"/>
                      <a:pt x="36901" y="1672432"/>
                    </a:cubicBezTo>
                    <a:cubicBezTo>
                      <a:pt x="36901" y="1671115"/>
                      <a:pt x="36901" y="1669796"/>
                      <a:pt x="38220" y="1669796"/>
                    </a:cubicBezTo>
                    <a:cubicBezTo>
                      <a:pt x="35584" y="1671115"/>
                      <a:pt x="34266" y="1671115"/>
                      <a:pt x="31630" y="1671115"/>
                    </a:cubicBezTo>
                    <a:cubicBezTo>
                      <a:pt x="26358" y="1671115"/>
                      <a:pt x="23722" y="1668479"/>
                      <a:pt x="22405" y="1667160"/>
                    </a:cubicBezTo>
                    <a:cubicBezTo>
                      <a:pt x="21087" y="1665843"/>
                      <a:pt x="19769" y="1664525"/>
                      <a:pt x="19769" y="1661889"/>
                    </a:cubicBezTo>
                    <a:cubicBezTo>
                      <a:pt x="14498" y="1664525"/>
                      <a:pt x="7908" y="1664525"/>
                      <a:pt x="3954" y="1660571"/>
                    </a:cubicBezTo>
                    <a:cubicBezTo>
                      <a:pt x="0" y="1656617"/>
                      <a:pt x="0" y="1650028"/>
                      <a:pt x="0" y="1644756"/>
                    </a:cubicBezTo>
                    <a:cubicBezTo>
                      <a:pt x="0" y="1640802"/>
                      <a:pt x="0" y="1636848"/>
                      <a:pt x="1318" y="1634213"/>
                    </a:cubicBezTo>
                    <a:lnTo>
                      <a:pt x="1318" y="1632895"/>
                    </a:lnTo>
                    <a:cubicBezTo>
                      <a:pt x="2636" y="1621033"/>
                      <a:pt x="2636" y="1613126"/>
                      <a:pt x="1318" y="1603901"/>
                    </a:cubicBezTo>
                    <a:cubicBezTo>
                      <a:pt x="-1318" y="1588086"/>
                      <a:pt x="1318" y="1582814"/>
                      <a:pt x="9226" y="1573589"/>
                    </a:cubicBezTo>
                    <a:cubicBezTo>
                      <a:pt x="10543" y="1572271"/>
                      <a:pt x="11862" y="1569635"/>
                      <a:pt x="11862" y="1569635"/>
                    </a:cubicBezTo>
                    <a:lnTo>
                      <a:pt x="13179" y="1564363"/>
                    </a:lnTo>
                    <a:lnTo>
                      <a:pt x="18451" y="1564363"/>
                    </a:lnTo>
                    <a:cubicBezTo>
                      <a:pt x="22405" y="1564363"/>
                      <a:pt x="25041" y="1564363"/>
                      <a:pt x="28994" y="1564363"/>
                    </a:cubicBezTo>
                    <a:lnTo>
                      <a:pt x="35584" y="1565682"/>
                    </a:lnTo>
                    <a:lnTo>
                      <a:pt x="36901" y="1573589"/>
                    </a:lnTo>
                    <a:cubicBezTo>
                      <a:pt x="36901" y="1576225"/>
                      <a:pt x="38220" y="1578861"/>
                      <a:pt x="38220" y="1581496"/>
                    </a:cubicBezTo>
                    <a:cubicBezTo>
                      <a:pt x="40856" y="1573589"/>
                      <a:pt x="40856" y="1563046"/>
                      <a:pt x="40856" y="1555138"/>
                    </a:cubicBezTo>
                    <a:lnTo>
                      <a:pt x="40856" y="1551184"/>
                    </a:lnTo>
                    <a:cubicBezTo>
                      <a:pt x="40856" y="1548548"/>
                      <a:pt x="40856" y="1545913"/>
                      <a:pt x="40856" y="1541959"/>
                    </a:cubicBezTo>
                    <a:cubicBezTo>
                      <a:pt x="40856" y="1539323"/>
                      <a:pt x="40856" y="1536687"/>
                      <a:pt x="40856" y="1534051"/>
                    </a:cubicBezTo>
                    <a:cubicBezTo>
                      <a:pt x="40856" y="1528779"/>
                      <a:pt x="40856" y="1523508"/>
                      <a:pt x="42173" y="1518236"/>
                    </a:cubicBezTo>
                    <a:lnTo>
                      <a:pt x="43491" y="1510329"/>
                    </a:lnTo>
                    <a:cubicBezTo>
                      <a:pt x="44809" y="1505057"/>
                      <a:pt x="46127" y="1499786"/>
                      <a:pt x="46127" y="1494514"/>
                    </a:cubicBezTo>
                    <a:cubicBezTo>
                      <a:pt x="47445" y="1487924"/>
                      <a:pt x="50081" y="1480017"/>
                      <a:pt x="57989" y="1472109"/>
                    </a:cubicBezTo>
                    <a:cubicBezTo>
                      <a:pt x="60625" y="1469473"/>
                      <a:pt x="61942" y="1465520"/>
                      <a:pt x="64578" y="1462884"/>
                    </a:cubicBezTo>
                    <a:cubicBezTo>
                      <a:pt x="65896" y="1460249"/>
                      <a:pt x="68532" y="1456294"/>
                      <a:pt x="69849" y="1453659"/>
                    </a:cubicBezTo>
                    <a:cubicBezTo>
                      <a:pt x="71168" y="1451023"/>
                      <a:pt x="75121" y="1449705"/>
                      <a:pt x="77757" y="1447069"/>
                    </a:cubicBezTo>
                    <a:cubicBezTo>
                      <a:pt x="77757" y="1447069"/>
                      <a:pt x="77757" y="1447069"/>
                      <a:pt x="77757" y="1447069"/>
                    </a:cubicBezTo>
                    <a:cubicBezTo>
                      <a:pt x="73804" y="1444433"/>
                      <a:pt x="72485" y="1440480"/>
                      <a:pt x="73804" y="1435208"/>
                    </a:cubicBezTo>
                    <a:cubicBezTo>
                      <a:pt x="75121" y="1428618"/>
                      <a:pt x="81711" y="1424665"/>
                      <a:pt x="85664" y="1422029"/>
                    </a:cubicBezTo>
                    <a:cubicBezTo>
                      <a:pt x="86983" y="1422029"/>
                      <a:pt x="86983" y="1420711"/>
                      <a:pt x="88300" y="1420711"/>
                    </a:cubicBezTo>
                    <a:lnTo>
                      <a:pt x="93572" y="1416757"/>
                    </a:lnTo>
                    <a:cubicBezTo>
                      <a:pt x="96208" y="1414122"/>
                      <a:pt x="100162" y="1411486"/>
                      <a:pt x="102797" y="1408850"/>
                    </a:cubicBezTo>
                    <a:cubicBezTo>
                      <a:pt x="104115" y="1407532"/>
                      <a:pt x="105433" y="1406214"/>
                      <a:pt x="108069" y="1404896"/>
                    </a:cubicBezTo>
                    <a:lnTo>
                      <a:pt x="109387" y="1403578"/>
                    </a:lnTo>
                    <a:cubicBezTo>
                      <a:pt x="115976" y="1398306"/>
                      <a:pt x="123884" y="1391717"/>
                      <a:pt x="126520" y="1385127"/>
                    </a:cubicBezTo>
                    <a:cubicBezTo>
                      <a:pt x="127838" y="1382491"/>
                      <a:pt x="127838" y="1379855"/>
                      <a:pt x="129155" y="1377219"/>
                    </a:cubicBezTo>
                    <a:cubicBezTo>
                      <a:pt x="130474" y="1373266"/>
                      <a:pt x="130474" y="1369312"/>
                      <a:pt x="131791" y="1366676"/>
                    </a:cubicBezTo>
                    <a:cubicBezTo>
                      <a:pt x="134427" y="1360087"/>
                      <a:pt x="139699" y="1353497"/>
                      <a:pt x="143653" y="1346908"/>
                    </a:cubicBezTo>
                    <a:lnTo>
                      <a:pt x="146289" y="1342954"/>
                    </a:lnTo>
                    <a:cubicBezTo>
                      <a:pt x="151560" y="1335047"/>
                      <a:pt x="155514" y="1331092"/>
                      <a:pt x="154196" y="1324503"/>
                    </a:cubicBezTo>
                    <a:cubicBezTo>
                      <a:pt x="154196" y="1321868"/>
                      <a:pt x="152878" y="1319232"/>
                      <a:pt x="152878" y="1316596"/>
                    </a:cubicBezTo>
                    <a:cubicBezTo>
                      <a:pt x="151560" y="1312642"/>
                      <a:pt x="151560" y="1310006"/>
                      <a:pt x="150242" y="1306053"/>
                    </a:cubicBezTo>
                    <a:cubicBezTo>
                      <a:pt x="148924" y="1296827"/>
                      <a:pt x="148924" y="1287601"/>
                      <a:pt x="150242" y="1279694"/>
                    </a:cubicBezTo>
                    <a:cubicBezTo>
                      <a:pt x="150242" y="1273105"/>
                      <a:pt x="150242" y="1266515"/>
                      <a:pt x="150242" y="1259926"/>
                    </a:cubicBezTo>
                    <a:cubicBezTo>
                      <a:pt x="150242" y="1255972"/>
                      <a:pt x="148924" y="1245428"/>
                      <a:pt x="158150" y="1238838"/>
                    </a:cubicBezTo>
                    <a:cubicBezTo>
                      <a:pt x="164739" y="1233567"/>
                      <a:pt x="171329" y="1232249"/>
                      <a:pt x="176601" y="1230931"/>
                    </a:cubicBezTo>
                    <a:cubicBezTo>
                      <a:pt x="181872" y="1229614"/>
                      <a:pt x="185826" y="1229614"/>
                      <a:pt x="188461" y="1226978"/>
                    </a:cubicBezTo>
                    <a:cubicBezTo>
                      <a:pt x="191097" y="1224342"/>
                      <a:pt x="193733" y="1220388"/>
                      <a:pt x="195051" y="1215116"/>
                    </a:cubicBezTo>
                    <a:lnTo>
                      <a:pt x="195051" y="1213799"/>
                    </a:lnTo>
                    <a:cubicBezTo>
                      <a:pt x="196369" y="1209845"/>
                      <a:pt x="197687" y="1207209"/>
                      <a:pt x="199005" y="1204573"/>
                    </a:cubicBezTo>
                    <a:lnTo>
                      <a:pt x="199005" y="1203255"/>
                    </a:lnTo>
                    <a:cubicBezTo>
                      <a:pt x="200323" y="1199301"/>
                      <a:pt x="201641" y="1196666"/>
                      <a:pt x="202959" y="1194030"/>
                    </a:cubicBezTo>
                    <a:cubicBezTo>
                      <a:pt x="205595" y="1187440"/>
                      <a:pt x="202959" y="1183486"/>
                      <a:pt x="193733" y="1174261"/>
                    </a:cubicBezTo>
                    <a:cubicBezTo>
                      <a:pt x="192416" y="1172943"/>
                      <a:pt x="191097" y="1170307"/>
                      <a:pt x="188461" y="1168989"/>
                    </a:cubicBezTo>
                    <a:lnTo>
                      <a:pt x="187144" y="1166354"/>
                    </a:lnTo>
                    <a:cubicBezTo>
                      <a:pt x="183190" y="1162400"/>
                      <a:pt x="179237" y="1158446"/>
                      <a:pt x="176601" y="1151856"/>
                    </a:cubicBezTo>
                    <a:cubicBezTo>
                      <a:pt x="172647" y="1142631"/>
                      <a:pt x="172647" y="1134724"/>
                      <a:pt x="172647" y="1125498"/>
                    </a:cubicBezTo>
                    <a:lnTo>
                      <a:pt x="172647" y="1120227"/>
                    </a:lnTo>
                    <a:cubicBezTo>
                      <a:pt x="172647" y="1114955"/>
                      <a:pt x="172647" y="1111001"/>
                      <a:pt x="173965" y="1105729"/>
                    </a:cubicBezTo>
                    <a:cubicBezTo>
                      <a:pt x="175282" y="1099140"/>
                      <a:pt x="176601" y="1091232"/>
                      <a:pt x="176601" y="1084643"/>
                    </a:cubicBezTo>
                    <a:lnTo>
                      <a:pt x="177918" y="1076735"/>
                    </a:lnTo>
                    <a:cubicBezTo>
                      <a:pt x="179237" y="1066192"/>
                      <a:pt x="181872" y="1054331"/>
                      <a:pt x="184508" y="1045105"/>
                    </a:cubicBezTo>
                    <a:cubicBezTo>
                      <a:pt x="185826" y="1039834"/>
                      <a:pt x="187144" y="1035880"/>
                      <a:pt x="188461" y="1031926"/>
                    </a:cubicBezTo>
                    <a:lnTo>
                      <a:pt x="188461" y="1030608"/>
                    </a:lnTo>
                    <a:cubicBezTo>
                      <a:pt x="191097" y="1024019"/>
                      <a:pt x="192416" y="1018747"/>
                      <a:pt x="193733" y="1014793"/>
                    </a:cubicBezTo>
                    <a:cubicBezTo>
                      <a:pt x="195051" y="1006886"/>
                      <a:pt x="195051" y="998978"/>
                      <a:pt x="195051" y="991071"/>
                    </a:cubicBezTo>
                    <a:cubicBezTo>
                      <a:pt x="195051" y="977892"/>
                      <a:pt x="195051" y="964713"/>
                      <a:pt x="200323" y="950216"/>
                    </a:cubicBezTo>
                    <a:cubicBezTo>
                      <a:pt x="202959" y="944944"/>
                      <a:pt x="204277" y="938354"/>
                      <a:pt x="204277" y="931765"/>
                    </a:cubicBezTo>
                    <a:cubicBezTo>
                      <a:pt x="204277" y="927811"/>
                      <a:pt x="204277" y="925175"/>
                      <a:pt x="204277" y="921222"/>
                    </a:cubicBezTo>
                    <a:cubicBezTo>
                      <a:pt x="204277" y="915950"/>
                      <a:pt x="202959" y="911996"/>
                      <a:pt x="204277" y="906724"/>
                    </a:cubicBezTo>
                    <a:cubicBezTo>
                      <a:pt x="205595" y="896181"/>
                      <a:pt x="209549" y="890910"/>
                      <a:pt x="214820" y="885638"/>
                    </a:cubicBezTo>
                    <a:cubicBezTo>
                      <a:pt x="220092" y="880366"/>
                      <a:pt x="222728" y="876413"/>
                      <a:pt x="225364" y="871141"/>
                    </a:cubicBezTo>
                    <a:cubicBezTo>
                      <a:pt x="227999" y="864551"/>
                      <a:pt x="230635" y="857962"/>
                      <a:pt x="231953" y="851372"/>
                    </a:cubicBezTo>
                    <a:cubicBezTo>
                      <a:pt x="234588" y="842147"/>
                      <a:pt x="237224" y="834239"/>
                      <a:pt x="241178" y="826332"/>
                    </a:cubicBezTo>
                    <a:cubicBezTo>
                      <a:pt x="246450" y="813152"/>
                      <a:pt x="254357" y="803927"/>
                      <a:pt x="263583" y="796020"/>
                    </a:cubicBezTo>
                    <a:cubicBezTo>
                      <a:pt x="266219" y="794702"/>
                      <a:pt x="267536" y="792066"/>
                      <a:pt x="270172" y="790748"/>
                    </a:cubicBezTo>
                    <a:cubicBezTo>
                      <a:pt x="272808" y="788112"/>
                      <a:pt x="275444" y="786794"/>
                      <a:pt x="276762" y="785477"/>
                    </a:cubicBezTo>
                    <a:cubicBezTo>
                      <a:pt x="280715" y="781523"/>
                      <a:pt x="287305" y="776251"/>
                      <a:pt x="293895" y="773615"/>
                    </a:cubicBezTo>
                    <a:cubicBezTo>
                      <a:pt x="297849" y="772297"/>
                      <a:pt x="300484" y="772297"/>
                      <a:pt x="303120" y="772297"/>
                    </a:cubicBezTo>
                    <a:cubicBezTo>
                      <a:pt x="304439" y="772297"/>
                      <a:pt x="304439" y="772297"/>
                      <a:pt x="305756" y="772297"/>
                    </a:cubicBezTo>
                    <a:cubicBezTo>
                      <a:pt x="305756" y="772297"/>
                      <a:pt x="307074" y="772297"/>
                      <a:pt x="307074" y="770979"/>
                    </a:cubicBezTo>
                    <a:cubicBezTo>
                      <a:pt x="308392" y="769661"/>
                      <a:pt x="311028" y="768343"/>
                      <a:pt x="313663" y="768343"/>
                    </a:cubicBezTo>
                    <a:cubicBezTo>
                      <a:pt x="317618" y="767025"/>
                      <a:pt x="321571" y="768343"/>
                      <a:pt x="322889" y="769661"/>
                    </a:cubicBezTo>
                    <a:cubicBezTo>
                      <a:pt x="322889" y="769661"/>
                      <a:pt x="324207" y="769661"/>
                      <a:pt x="324207" y="769661"/>
                    </a:cubicBezTo>
                    <a:cubicBezTo>
                      <a:pt x="325525" y="769661"/>
                      <a:pt x="325525" y="769661"/>
                      <a:pt x="326842" y="769661"/>
                    </a:cubicBezTo>
                    <a:lnTo>
                      <a:pt x="328161" y="769661"/>
                    </a:lnTo>
                    <a:cubicBezTo>
                      <a:pt x="334750" y="768343"/>
                      <a:pt x="341340" y="769661"/>
                      <a:pt x="346611" y="770979"/>
                    </a:cubicBezTo>
                    <a:cubicBezTo>
                      <a:pt x="353201" y="772297"/>
                      <a:pt x="358473" y="772297"/>
                      <a:pt x="363745" y="772297"/>
                    </a:cubicBezTo>
                    <a:lnTo>
                      <a:pt x="365062" y="772297"/>
                    </a:lnTo>
                    <a:cubicBezTo>
                      <a:pt x="371652" y="772297"/>
                      <a:pt x="376924" y="770979"/>
                      <a:pt x="380877" y="772297"/>
                    </a:cubicBezTo>
                    <a:cubicBezTo>
                      <a:pt x="387467" y="773615"/>
                      <a:pt x="394056" y="773615"/>
                      <a:pt x="398010" y="772297"/>
                    </a:cubicBezTo>
                    <a:cubicBezTo>
                      <a:pt x="398010" y="772297"/>
                      <a:pt x="399328" y="772297"/>
                      <a:pt x="400646" y="770979"/>
                    </a:cubicBezTo>
                    <a:cubicBezTo>
                      <a:pt x="401964" y="769661"/>
                      <a:pt x="401964" y="769661"/>
                      <a:pt x="403282" y="768343"/>
                    </a:cubicBezTo>
                    <a:cubicBezTo>
                      <a:pt x="404600" y="767025"/>
                      <a:pt x="407236" y="765708"/>
                      <a:pt x="408553" y="765708"/>
                    </a:cubicBezTo>
                    <a:cubicBezTo>
                      <a:pt x="409872" y="765708"/>
                      <a:pt x="411189" y="764390"/>
                      <a:pt x="411189" y="764390"/>
                    </a:cubicBezTo>
                    <a:cubicBezTo>
                      <a:pt x="412507" y="763072"/>
                      <a:pt x="411189" y="753846"/>
                      <a:pt x="411189" y="749893"/>
                    </a:cubicBezTo>
                    <a:lnTo>
                      <a:pt x="411189" y="747257"/>
                    </a:lnTo>
                    <a:cubicBezTo>
                      <a:pt x="411189" y="745939"/>
                      <a:pt x="411189" y="745939"/>
                      <a:pt x="411189" y="744621"/>
                    </a:cubicBezTo>
                    <a:cubicBezTo>
                      <a:pt x="411189" y="736714"/>
                      <a:pt x="407236" y="731442"/>
                      <a:pt x="395374" y="724853"/>
                    </a:cubicBezTo>
                    <a:cubicBezTo>
                      <a:pt x="382195" y="716945"/>
                      <a:pt x="386149" y="703766"/>
                      <a:pt x="388785" y="697176"/>
                    </a:cubicBezTo>
                    <a:lnTo>
                      <a:pt x="390103" y="694540"/>
                    </a:lnTo>
                    <a:cubicBezTo>
                      <a:pt x="392738" y="683997"/>
                      <a:pt x="398010" y="673454"/>
                      <a:pt x="404600" y="664228"/>
                    </a:cubicBezTo>
                    <a:cubicBezTo>
                      <a:pt x="407236" y="660275"/>
                      <a:pt x="408553" y="657639"/>
                      <a:pt x="411189" y="653685"/>
                    </a:cubicBezTo>
                    <a:lnTo>
                      <a:pt x="412507" y="652367"/>
                    </a:lnTo>
                    <a:cubicBezTo>
                      <a:pt x="417779" y="644460"/>
                      <a:pt x="421732" y="636552"/>
                      <a:pt x="428322" y="629963"/>
                    </a:cubicBezTo>
                    <a:cubicBezTo>
                      <a:pt x="432276" y="624691"/>
                      <a:pt x="434911" y="620737"/>
                      <a:pt x="437547" y="614148"/>
                    </a:cubicBezTo>
                    <a:cubicBezTo>
                      <a:pt x="440183" y="608876"/>
                      <a:pt x="444137" y="603604"/>
                      <a:pt x="446773" y="599651"/>
                    </a:cubicBezTo>
                    <a:lnTo>
                      <a:pt x="448091" y="598333"/>
                    </a:lnTo>
                    <a:cubicBezTo>
                      <a:pt x="449409" y="597015"/>
                      <a:pt x="450727" y="594379"/>
                      <a:pt x="452044" y="593061"/>
                    </a:cubicBezTo>
                    <a:cubicBezTo>
                      <a:pt x="454680" y="589107"/>
                      <a:pt x="457316" y="586472"/>
                      <a:pt x="458634" y="583836"/>
                    </a:cubicBezTo>
                    <a:cubicBezTo>
                      <a:pt x="461270" y="581200"/>
                      <a:pt x="462588" y="579882"/>
                      <a:pt x="463906" y="577246"/>
                    </a:cubicBezTo>
                    <a:cubicBezTo>
                      <a:pt x="465223" y="574610"/>
                      <a:pt x="466542" y="573292"/>
                      <a:pt x="469178" y="570656"/>
                    </a:cubicBezTo>
                    <a:lnTo>
                      <a:pt x="470495" y="569338"/>
                    </a:lnTo>
                    <a:cubicBezTo>
                      <a:pt x="473131" y="566703"/>
                      <a:pt x="474449" y="564067"/>
                      <a:pt x="475767" y="561431"/>
                    </a:cubicBezTo>
                    <a:cubicBezTo>
                      <a:pt x="478402" y="556159"/>
                      <a:pt x="481038" y="550888"/>
                      <a:pt x="483674" y="544298"/>
                    </a:cubicBezTo>
                    <a:lnTo>
                      <a:pt x="483674" y="542980"/>
                    </a:lnTo>
                    <a:cubicBezTo>
                      <a:pt x="487628" y="535073"/>
                      <a:pt x="490264" y="525847"/>
                      <a:pt x="495536" y="517940"/>
                    </a:cubicBezTo>
                    <a:cubicBezTo>
                      <a:pt x="500807" y="510032"/>
                      <a:pt x="503443" y="502125"/>
                      <a:pt x="502126" y="491582"/>
                    </a:cubicBezTo>
                    <a:cubicBezTo>
                      <a:pt x="502126" y="488946"/>
                      <a:pt x="500807" y="484992"/>
                      <a:pt x="499490" y="482356"/>
                    </a:cubicBezTo>
                    <a:cubicBezTo>
                      <a:pt x="496854" y="473131"/>
                      <a:pt x="492900" y="462588"/>
                      <a:pt x="499490" y="453362"/>
                    </a:cubicBezTo>
                    <a:cubicBezTo>
                      <a:pt x="504761" y="446773"/>
                      <a:pt x="511350" y="446773"/>
                      <a:pt x="513986" y="446773"/>
                    </a:cubicBezTo>
                    <a:cubicBezTo>
                      <a:pt x="515305" y="446773"/>
                      <a:pt x="517940" y="446773"/>
                      <a:pt x="519258" y="446773"/>
                    </a:cubicBezTo>
                    <a:cubicBezTo>
                      <a:pt x="520576" y="446773"/>
                      <a:pt x="520576" y="446773"/>
                      <a:pt x="521894" y="446773"/>
                    </a:cubicBezTo>
                    <a:lnTo>
                      <a:pt x="523212" y="446773"/>
                    </a:lnTo>
                    <a:cubicBezTo>
                      <a:pt x="525848" y="446773"/>
                      <a:pt x="528484" y="445455"/>
                      <a:pt x="532437" y="445455"/>
                    </a:cubicBezTo>
                    <a:cubicBezTo>
                      <a:pt x="536391" y="444137"/>
                      <a:pt x="539027" y="444137"/>
                      <a:pt x="542981" y="442819"/>
                    </a:cubicBezTo>
                    <a:cubicBezTo>
                      <a:pt x="545617" y="442819"/>
                      <a:pt x="548253" y="442819"/>
                      <a:pt x="552206" y="442819"/>
                    </a:cubicBezTo>
                    <a:lnTo>
                      <a:pt x="553524" y="442819"/>
                    </a:lnTo>
                    <a:cubicBezTo>
                      <a:pt x="556160" y="442819"/>
                      <a:pt x="558796" y="442819"/>
                      <a:pt x="561432" y="442819"/>
                    </a:cubicBezTo>
                    <a:cubicBezTo>
                      <a:pt x="569339" y="442819"/>
                      <a:pt x="570656" y="441501"/>
                      <a:pt x="570656" y="440183"/>
                    </a:cubicBezTo>
                    <a:cubicBezTo>
                      <a:pt x="573292" y="436229"/>
                      <a:pt x="573292" y="432276"/>
                      <a:pt x="573292" y="427004"/>
                    </a:cubicBezTo>
                    <a:cubicBezTo>
                      <a:pt x="573292" y="420414"/>
                      <a:pt x="574611" y="412507"/>
                      <a:pt x="578564" y="404599"/>
                    </a:cubicBezTo>
                    <a:cubicBezTo>
                      <a:pt x="579882" y="401964"/>
                      <a:pt x="581200" y="399328"/>
                      <a:pt x="582518" y="396692"/>
                    </a:cubicBezTo>
                    <a:cubicBezTo>
                      <a:pt x="583836" y="394056"/>
                      <a:pt x="585154" y="391420"/>
                      <a:pt x="586472" y="388785"/>
                    </a:cubicBezTo>
                    <a:cubicBezTo>
                      <a:pt x="590425" y="382195"/>
                      <a:pt x="595697" y="380877"/>
                      <a:pt x="598333" y="378241"/>
                    </a:cubicBezTo>
                    <a:cubicBezTo>
                      <a:pt x="599651" y="376923"/>
                      <a:pt x="600969" y="376923"/>
                      <a:pt x="602287" y="375605"/>
                    </a:cubicBezTo>
                    <a:cubicBezTo>
                      <a:pt x="604923" y="372969"/>
                      <a:pt x="606240" y="370334"/>
                      <a:pt x="608876" y="366380"/>
                    </a:cubicBezTo>
                    <a:cubicBezTo>
                      <a:pt x="611512" y="359790"/>
                      <a:pt x="615466" y="350565"/>
                      <a:pt x="626009" y="346611"/>
                    </a:cubicBezTo>
                    <a:lnTo>
                      <a:pt x="629963" y="345293"/>
                    </a:lnTo>
                    <a:cubicBezTo>
                      <a:pt x="633917" y="343976"/>
                      <a:pt x="637871" y="342658"/>
                      <a:pt x="640507" y="340022"/>
                    </a:cubicBezTo>
                    <a:cubicBezTo>
                      <a:pt x="644460" y="337386"/>
                      <a:pt x="647096" y="334750"/>
                      <a:pt x="649731" y="330796"/>
                    </a:cubicBezTo>
                    <a:lnTo>
                      <a:pt x="651050" y="329478"/>
                    </a:lnTo>
                    <a:cubicBezTo>
                      <a:pt x="652367" y="328160"/>
                      <a:pt x="653686" y="326842"/>
                      <a:pt x="655003" y="325524"/>
                    </a:cubicBezTo>
                    <a:lnTo>
                      <a:pt x="656321" y="324207"/>
                    </a:lnTo>
                    <a:cubicBezTo>
                      <a:pt x="657639" y="321571"/>
                      <a:pt x="660275" y="320253"/>
                      <a:pt x="661593" y="317617"/>
                    </a:cubicBezTo>
                    <a:cubicBezTo>
                      <a:pt x="662910" y="314981"/>
                      <a:pt x="665546" y="314981"/>
                      <a:pt x="666865" y="313663"/>
                    </a:cubicBezTo>
                    <a:cubicBezTo>
                      <a:pt x="666865" y="313663"/>
                      <a:pt x="668182" y="313663"/>
                      <a:pt x="668182" y="312345"/>
                    </a:cubicBezTo>
                    <a:cubicBezTo>
                      <a:pt x="669500" y="311028"/>
                      <a:pt x="669500" y="304438"/>
                      <a:pt x="668182" y="303120"/>
                    </a:cubicBezTo>
                    <a:cubicBezTo>
                      <a:pt x="668182" y="300484"/>
                      <a:pt x="668182" y="297849"/>
                      <a:pt x="668182" y="295213"/>
                    </a:cubicBezTo>
                    <a:cubicBezTo>
                      <a:pt x="668182" y="291259"/>
                      <a:pt x="668182" y="288623"/>
                      <a:pt x="668182" y="285987"/>
                    </a:cubicBezTo>
                    <a:cubicBezTo>
                      <a:pt x="668182" y="284669"/>
                      <a:pt x="666865" y="283351"/>
                      <a:pt x="666865" y="280715"/>
                    </a:cubicBezTo>
                    <a:cubicBezTo>
                      <a:pt x="665546" y="278080"/>
                      <a:pt x="664229" y="274126"/>
                      <a:pt x="664229" y="270172"/>
                    </a:cubicBezTo>
                    <a:cubicBezTo>
                      <a:pt x="662910" y="264901"/>
                      <a:pt x="662910" y="254357"/>
                      <a:pt x="669500" y="247768"/>
                    </a:cubicBezTo>
                    <a:cubicBezTo>
                      <a:pt x="673454" y="243814"/>
                      <a:pt x="678726" y="238542"/>
                      <a:pt x="683998" y="235906"/>
                    </a:cubicBezTo>
                    <a:cubicBezTo>
                      <a:pt x="687951" y="234588"/>
                      <a:pt x="690587" y="231953"/>
                      <a:pt x="693223" y="229317"/>
                    </a:cubicBezTo>
                    <a:cubicBezTo>
                      <a:pt x="694541" y="227999"/>
                      <a:pt x="695858" y="225363"/>
                      <a:pt x="697177" y="222727"/>
                    </a:cubicBezTo>
                    <a:cubicBezTo>
                      <a:pt x="698494" y="218774"/>
                      <a:pt x="701130" y="213502"/>
                      <a:pt x="705084" y="209548"/>
                    </a:cubicBezTo>
                    <a:lnTo>
                      <a:pt x="709037" y="212184"/>
                    </a:lnTo>
                    <a:lnTo>
                      <a:pt x="705084" y="208230"/>
                    </a:lnTo>
                    <a:cubicBezTo>
                      <a:pt x="711673" y="202959"/>
                      <a:pt x="716945" y="196369"/>
                      <a:pt x="722217" y="189779"/>
                    </a:cubicBezTo>
                    <a:cubicBezTo>
                      <a:pt x="723535" y="188461"/>
                      <a:pt x="724853" y="185826"/>
                      <a:pt x="726171" y="184508"/>
                    </a:cubicBezTo>
                    <a:cubicBezTo>
                      <a:pt x="728806" y="180554"/>
                      <a:pt x="731442" y="175282"/>
                      <a:pt x="736714" y="170011"/>
                    </a:cubicBezTo>
                    <a:cubicBezTo>
                      <a:pt x="744621" y="162103"/>
                      <a:pt x="752529" y="159468"/>
                      <a:pt x="763072" y="156832"/>
                    </a:cubicBezTo>
                    <a:cubicBezTo>
                      <a:pt x="769662" y="155514"/>
                      <a:pt x="776251" y="156832"/>
                      <a:pt x="782841" y="156832"/>
                    </a:cubicBezTo>
                    <a:cubicBezTo>
                      <a:pt x="786795" y="156832"/>
                      <a:pt x="789431" y="158150"/>
                      <a:pt x="792067" y="158150"/>
                    </a:cubicBezTo>
                    <a:cubicBezTo>
                      <a:pt x="796020" y="158150"/>
                      <a:pt x="798656" y="158150"/>
                      <a:pt x="801291" y="159468"/>
                    </a:cubicBezTo>
                    <a:cubicBezTo>
                      <a:pt x="807881" y="160785"/>
                      <a:pt x="811835" y="160785"/>
                      <a:pt x="815789" y="158150"/>
                    </a:cubicBezTo>
                    <a:cubicBezTo>
                      <a:pt x="828968" y="147606"/>
                      <a:pt x="830286" y="129155"/>
                      <a:pt x="831604" y="108069"/>
                    </a:cubicBezTo>
                    <a:cubicBezTo>
                      <a:pt x="831604" y="94890"/>
                      <a:pt x="834239" y="79075"/>
                      <a:pt x="848737" y="71167"/>
                    </a:cubicBezTo>
                    <a:cubicBezTo>
                      <a:pt x="854008" y="68531"/>
                      <a:pt x="857962" y="67214"/>
                      <a:pt x="863233" y="67214"/>
                    </a:cubicBezTo>
                    <a:cubicBezTo>
                      <a:pt x="871141" y="67214"/>
                      <a:pt x="877731" y="69849"/>
                      <a:pt x="884321" y="72485"/>
                    </a:cubicBezTo>
                    <a:lnTo>
                      <a:pt x="886956" y="73803"/>
                    </a:lnTo>
                    <a:cubicBezTo>
                      <a:pt x="893545" y="76439"/>
                      <a:pt x="900135" y="79075"/>
                      <a:pt x="905407" y="83028"/>
                    </a:cubicBezTo>
                    <a:lnTo>
                      <a:pt x="906724" y="83028"/>
                    </a:lnTo>
                    <a:cubicBezTo>
                      <a:pt x="909360" y="84346"/>
                      <a:pt x="911996" y="85664"/>
                      <a:pt x="913314" y="86982"/>
                    </a:cubicBezTo>
                    <a:cubicBezTo>
                      <a:pt x="914632" y="86982"/>
                      <a:pt x="915950" y="86982"/>
                      <a:pt x="917268" y="86982"/>
                    </a:cubicBezTo>
                    <a:cubicBezTo>
                      <a:pt x="921222" y="86982"/>
                      <a:pt x="925176" y="86982"/>
                      <a:pt x="929129" y="89618"/>
                    </a:cubicBezTo>
                    <a:cubicBezTo>
                      <a:pt x="933083" y="90936"/>
                      <a:pt x="935719" y="92254"/>
                      <a:pt x="938355" y="93572"/>
                    </a:cubicBezTo>
                    <a:cubicBezTo>
                      <a:pt x="940991" y="94890"/>
                      <a:pt x="943627" y="96208"/>
                      <a:pt x="944944" y="96208"/>
                    </a:cubicBezTo>
                    <a:cubicBezTo>
                      <a:pt x="947580" y="97526"/>
                      <a:pt x="950216" y="97526"/>
                      <a:pt x="954170" y="98844"/>
                    </a:cubicBezTo>
                    <a:lnTo>
                      <a:pt x="955487" y="98844"/>
                    </a:lnTo>
                    <a:cubicBezTo>
                      <a:pt x="956806" y="98844"/>
                      <a:pt x="959441" y="100162"/>
                      <a:pt x="960759" y="100162"/>
                    </a:cubicBezTo>
                    <a:lnTo>
                      <a:pt x="962077" y="100162"/>
                    </a:lnTo>
                    <a:cubicBezTo>
                      <a:pt x="964713" y="101479"/>
                      <a:pt x="966031" y="101479"/>
                      <a:pt x="967349" y="101479"/>
                    </a:cubicBezTo>
                    <a:cubicBezTo>
                      <a:pt x="967349" y="101479"/>
                      <a:pt x="967349" y="101479"/>
                      <a:pt x="967349" y="98844"/>
                    </a:cubicBezTo>
                    <a:lnTo>
                      <a:pt x="967349" y="97526"/>
                    </a:lnTo>
                    <a:cubicBezTo>
                      <a:pt x="967349" y="97526"/>
                      <a:pt x="967349" y="96208"/>
                      <a:pt x="967349" y="96208"/>
                    </a:cubicBezTo>
                    <a:cubicBezTo>
                      <a:pt x="964713" y="83028"/>
                      <a:pt x="971303" y="67214"/>
                      <a:pt x="984482" y="57988"/>
                    </a:cubicBezTo>
                    <a:cubicBezTo>
                      <a:pt x="993707" y="51399"/>
                      <a:pt x="996343" y="46127"/>
                      <a:pt x="997661" y="34266"/>
                    </a:cubicBezTo>
                    <a:lnTo>
                      <a:pt x="997661" y="30312"/>
                    </a:lnTo>
                    <a:cubicBezTo>
                      <a:pt x="997661" y="21087"/>
                      <a:pt x="998978" y="0"/>
                      <a:pt x="1020065" y="0"/>
                    </a:cubicBezTo>
                    <a:lnTo>
                      <a:pt x="1021383" y="0"/>
                    </a:lnTo>
                    <a:cubicBezTo>
                      <a:pt x="1025337" y="0"/>
                      <a:pt x="1030609" y="1318"/>
                      <a:pt x="1034562" y="2636"/>
                    </a:cubicBezTo>
                    <a:cubicBezTo>
                      <a:pt x="1038516" y="3954"/>
                      <a:pt x="1042470" y="3954"/>
                      <a:pt x="1046424" y="5272"/>
                    </a:cubicBezTo>
                    <a:lnTo>
                      <a:pt x="1053013" y="5272"/>
                    </a:lnTo>
                    <a:lnTo>
                      <a:pt x="1054331" y="11861"/>
                    </a:lnTo>
                    <a:cubicBezTo>
                      <a:pt x="1054331" y="11861"/>
                      <a:pt x="1055649" y="14497"/>
                      <a:pt x="1055649" y="14497"/>
                    </a:cubicBezTo>
                    <a:cubicBezTo>
                      <a:pt x="1058285" y="22404"/>
                      <a:pt x="1059603" y="27676"/>
                      <a:pt x="1063556" y="31630"/>
                    </a:cubicBezTo>
                    <a:cubicBezTo>
                      <a:pt x="1064874" y="32948"/>
                      <a:pt x="1066192" y="34266"/>
                      <a:pt x="1067510" y="35583"/>
                    </a:cubicBezTo>
                    <a:cubicBezTo>
                      <a:pt x="1071464" y="39537"/>
                      <a:pt x="1075418" y="43491"/>
                      <a:pt x="1079372" y="44809"/>
                    </a:cubicBezTo>
                    <a:cubicBezTo>
                      <a:pt x="1091232" y="48763"/>
                      <a:pt x="1097822" y="52717"/>
                      <a:pt x="1104411" y="65896"/>
                    </a:cubicBezTo>
                    <a:cubicBezTo>
                      <a:pt x="1105730" y="68531"/>
                      <a:pt x="1105730" y="69849"/>
                      <a:pt x="1107047" y="72485"/>
                    </a:cubicBezTo>
                    <a:cubicBezTo>
                      <a:pt x="1109683" y="80393"/>
                      <a:pt x="1111001" y="83028"/>
                      <a:pt x="1113637" y="83028"/>
                    </a:cubicBezTo>
                    <a:cubicBezTo>
                      <a:pt x="1116273" y="83028"/>
                      <a:pt x="1117591" y="84346"/>
                      <a:pt x="1120227" y="84346"/>
                    </a:cubicBezTo>
                    <a:cubicBezTo>
                      <a:pt x="1128135" y="85664"/>
                      <a:pt x="1136042" y="86982"/>
                      <a:pt x="1143949" y="92254"/>
                    </a:cubicBezTo>
                    <a:lnTo>
                      <a:pt x="1147903" y="94890"/>
                    </a:lnTo>
                    <a:cubicBezTo>
                      <a:pt x="1155810" y="98844"/>
                      <a:pt x="1163718" y="102797"/>
                      <a:pt x="1170307" y="109387"/>
                    </a:cubicBezTo>
                    <a:cubicBezTo>
                      <a:pt x="1178215" y="115976"/>
                      <a:pt x="1183486" y="123884"/>
                      <a:pt x="1186122" y="134427"/>
                    </a:cubicBezTo>
                    <a:lnTo>
                      <a:pt x="1186122" y="135745"/>
                    </a:lnTo>
                    <a:cubicBezTo>
                      <a:pt x="1187441" y="142335"/>
                      <a:pt x="1187441" y="142335"/>
                      <a:pt x="1190076" y="142335"/>
                    </a:cubicBezTo>
                    <a:cubicBezTo>
                      <a:pt x="1191394" y="142335"/>
                      <a:pt x="1191394" y="142335"/>
                      <a:pt x="1192712" y="142335"/>
                    </a:cubicBezTo>
                    <a:lnTo>
                      <a:pt x="1199301" y="142335"/>
                    </a:lnTo>
                    <a:cubicBezTo>
                      <a:pt x="1207209" y="142335"/>
                      <a:pt x="1209845" y="143653"/>
                      <a:pt x="1213799" y="148924"/>
                    </a:cubicBezTo>
                    <a:cubicBezTo>
                      <a:pt x="1219070" y="154196"/>
                      <a:pt x="1223024" y="158150"/>
                      <a:pt x="1229613" y="160785"/>
                    </a:cubicBezTo>
                    <a:lnTo>
                      <a:pt x="1232249" y="162103"/>
                    </a:lnTo>
                    <a:lnTo>
                      <a:pt x="1233568" y="166057"/>
                    </a:lnTo>
                    <a:cubicBezTo>
                      <a:pt x="1237521" y="176600"/>
                      <a:pt x="1238839" y="192415"/>
                      <a:pt x="1232249" y="204277"/>
                    </a:cubicBezTo>
                    <a:cubicBezTo>
                      <a:pt x="1229613" y="210866"/>
                      <a:pt x="1224342" y="214820"/>
                      <a:pt x="1217753" y="216138"/>
                    </a:cubicBezTo>
                    <a:cubicBezTo>
                      <a:pt x="1216434" y="216138"/>
                      <a:pt x="1216434" y="216138"/>
                      <a:pt x="1215117" y="216138"/>
                    </a:cubicBezTo>
                    <a:cubicBezTo>
                      <a:pt x="1215117" y="217456"/>
                      <a:pt x="1215117" y="220091"/>
                      <a:pt x="1215117" y="222727"/>
                    </a:cubicBezTo>
                    <a:cubicBezTo>
                      <a:pt x="1215117" y="224045"/>
                      <a:pt x="1215117" y="225363"/>
                      <a:pt x="1216434" y="227999"/>
                    </a:cubicBezTo>
                    <a:cubicBezTo>
                      <a:pt x="1217753" y="233270"/>
                      <a:pt x="1219070" y="239860"/>
                      <a:pt x="1213799" y="249086"/>
                    </a:cubicBezTo>
                    <a:cubicBezTo>
                      <a:pt x="1211163" y="254357"/>
                      <a:pt x="1208527" y="260947"/>
                      <a:pt x="1208527" y="266218"/>
                    </a:cubicBezTo>
                    <a:cubicBezTo>
                      <a:pt x="1208527" y="268854"/>
                      <a:pt x="1209845" y="271490"/>
                      <a:pt x="1213799" y="275444"/>
                    </a:cubicBezTo>
                    <a:lnTo>
                      <a:pt x="1215117" y="276762"/>
                    </a:lnTo>
                    <a:cubicBezTo>
                      <a:pt x="1215117" y="276762"/>
                      <a:pt x="1216434" y="278080"/>
                      <a:pt x="1219070" y="279397"/>
                    </a:cubicBezTo>
                    <a:cubicBezTo>
                      <a:pt x="1224342" y="283351"/>
                      <a:pt x="1230932" y="288623"/>
                      <a:pt x="1230932" y="296531"/>
                    </a:cubicBezTo>
                    <a:cubicBezTo>
                      <a:pt x="1229613" y="303120"/>
                      <a:pt x="1225660" y="305756"/>
                      <a:pt x="1223024" y="307074"/>
                    </a:cubicBezTo>
                    <a:cubicBezTo>
                      <a:pt x="1221706" y="308392"/>
                      <a:pt x="1220389" y="309710"/>
                      <a:pt x="1220389" y="311028"/>
                    </a:cubicBezTo>
                    <a:cubicBezTo>
                      <a:pt x="1220389" y="312345"/>
                      <a:pt x="1223024" y="317617"/>
                      <a:pt x="1224342" y="320253"/>
                    </a:cubicBezTo>
                    <a:cubicBezTo>
                      <a:pt x="1225660" y="322889"/>
                      <a:pt x="1226978" y="325524"/>
                      <a:pt x="1228296" y="326842"/>
                    </a:cubicBezTo>
                    <a:lnTo>
                      <a:pt x="1228296" y="328160"/>
                    </a:lnTo>
                    <a:cubicBezTo>
                      <a:pt x="1232249" y="334750"/>
                      <a:pt x="1234885" y="342658"/>
                      <a:pt x="1233568" y="353201"/>
                    </a:cubicBezTo>
                    <a:cubicBezTo>
                      <a:pt x="1232249" y="362426"/>
                      <a:pt x="1226978" y="369016"/>
                      <a:pt x="1223024" y="376923"/>
                    </a:cubicBezTo>
                    <a:cubicBezTo>
                      <a:pt x="1219070" y="382195"/>
                      <a:pt x="1216434" y="387467"/>
                      <a:pt x="1215117" y="392738"/>
                    </a:cubicBezTo>
                    <a:cubicBezTo>
                      <a:pt x="1213799" y="399328"/>
                      <a:pt x="1211163" y="404599"/>
                      <a:pt x="1208527" y="409871"/>
                    </a:cubicBezTo>
                    <a:cubicBezTo>
                      <a:pt x="1205891" y="417778"/>
                      <a:pt x="1201937" y="424368"/>
                      <a:pt x="1201937" y="432276"/>
                    </a:cubicBezTo>
                    <a:cubicBezTo>
                      <a:pt x="1200620" y="441501"/>
                      <a:pt x="1204573" y="449409"/>
                      <a:pt x="1209845" y="458634"/>
                    </a:cubicBezTo>
                    <a:cubicBezTo>
                      <a:pt x="1211163" y="462588"/>
                      <a:pt x="1213799" y="465223"/>
                      <a:pt x="1215117" y="469177"/>
                    </a:cubicBezTo>
                    <a:lnTo>
                      <a:pt x="1216434" y="473131"/>
                    </a:lnTo>
                    <a:cubicBezTo>
                      <a:pt x="1219070" y="479720"/>
                      <a:pt x="1223024" y="486310"/>
                      <a:pt x="1224342" y="494218"/>
                    </a:cubicBezTo>
                    <a:cubicBezTo>
                      <a:pt x="1226978" y="503443"/>
                      <a:pt x="1226978" y="512668"/>
                      <a:pt x="1226978" y="521894"/>
                    </a:cubicBezTo>
                    <a:lnTo>
                      <a:pt x="1226978" y="527165"/>
                    </a:lnTo>
                    <a:cubicBezTo>
                      <a:pt x="1226978" y="535073"/>
                      <a:pt x="1226978" y="541663"/>
                      <a:pt x="1225660" y="549570"/>
                    </a:cubicBezTo>
                    <a:lnTo>
                      <a:pt x="1224342" y="552206"/>
                    </a:lnTo>
                    <a:lnTo>
                      <a:pt x="1220389" y="554842"/>
                    </a:lnTo>
                    <a:cubicBezTo>
                      <a:pt x="1216434" y="557477"/>
                      <a:pt x="1213799" y="560113"/>
                      <a:pt x="1208527" y="562749"/>
                    </a:cubicBezTo>
                    <a:cubicBezTo>
                      <a:pt x="1203255" y="565385"/>
                      <a:pt x="1199301" y="566703"/>
                      <a:pt x="1196665" y="566703"/>
                    </a:cubicBezTo>
                    <a:cubicBezTo>
                      <a:pt x="1192712" y="566703"/>
                      <a:pt x="1190076" y="565385"/>
                      <a:pt x="1188758" y="562749"/>
                    </a:cubicBezTo>
                    <a:cubicBezTo>
                      <a:pt x="1184805" y="558795"/>
                      <a:pt x="1184805" y="553524"/>
                      <a:pt x="1184805" y="549570"/>
                    </a:cubicBezTo>
                    <a:cubicBezTo>
                      <a:pt x="1184805" y="548252"/>
                      <a:pt x="1184805" y="546934"/>
                      <a:pt x="1184805" y="546934"/>
                    </a:cubicBezTo>
                    <a:cubicBezTo>
                      <a:pt x="1183486" y="546934"/>
                      <a:pt x="1180851" y="546934"/>
                      <a:pt x="1179533" y="546934"/>
                    </a:cubicBezTo>
                    <a:cubicBezTo>
                      <a:pt x="1172943" y="546934"/>
                      <a:pt x="1168990" y="549570"/>
                      <a:pt x="1166354" y="550888"/>
                    </a:cubicBezTo>
                    <a:cubicBezTo>
                      <a:pt x="1163718" y="552206"/>
                      <a:pt x="1159764" y="554842"/>
                      <a:pt x="1155810" y="554842"/>
                    </a:cubicBezTo>
                    <a:cubicBezTo>
                      <a:pt x="1151857" y="554842"/>
                      <a:pt x="1149221" y="553524"/>
                      <a:pt x="1146585" y="550888"/>
                    </a:cubicBezTo>
                    <a:cubicBezTo>
                      <a:pt x="1145267" y="549570"/>
                      <a:pt x="1142631" y="546934"/>
                      <a:pt x="1139995" y="545616"/>
                    </a:cubicBezTo>
                    <a:cubicBezTo>
                      <a:pt x="1136042" y="541663"/>
                      <a:pt x="1129452" y="535073"/>
                      <a:pt x="1125499" y="535073"/>
                    </a:cubicBezTo>
                    <a:cubicBezTo>
                      <a:pt x="1125499" y="536391"/>
                      <a:pt x="1125499" y="539027"/>
                      <a:pt x="1125499" y="540345"/>
                    </a:cubicBezTo>
                    <a:cubicBezTo>
                      <a:pt x="1126816" y="546934"/>
                      <a:pt x="1128135" y="558795"/>
                      <a:pt x="1117591" y="564067"/>
                    </a:cubicBezTo>
                    <a:cubicBezTo>
                      <a:pt x="1113637" y="566703"/>
                      <a:pt x="1109683" y="566703"/>
                      <a:pt x="1104411" y="566703"/>
                    </a:cubicBezTo>
                    <a:cubicBezTo>
                      <a:pt x="1099140" y="566703"/>
                      <a:pt x="1093868" y="565385"/>
                      <a:pt x="1088597" y="564067"/>
                    </a:cubicBezTo>
                    <a:cubicBezTo>
                      <a:pt x="1085961" y="564067"/>
                      <a:pt x="1083325" y="562749"/>
                      <a:pt x="1082008" y="562749"/>
                    </a:cubicBezTo>
                    <a:cubicBezTo>
                      <a:pt x="1082008" y="564067"/>
                      <a:pt x="1080689" y="564067"/>
                      <a:pt x="1080689" y="565385"/>
                    </a:cubicBezTo>
                    <a:cubicBezTo>
                      <a:pt x="1075418" y="573292"/>
                      <a:pt x="1067510" y="585154"/>
                      <a:pt x="1056967" y="587790"/>
                    </a:cubicBezTo>
                    <a:cubicBezTo>
                      <a:pt x="1050377" y="589107"/>
                      <a:pt x="1039834" y="597015"/>
                      <a:pt x="1037198" y="600969"/>
                    </a:cubicBezTo>
                    <a:cubicBezTo>
                      <a:pt x="1039834" y="607558"/>
                      <a:pt x="1041152" y="614148"/>
                      <a:pt x="1037198" y="620737"/>
                    </a:cubicBezTo>
                    <a:cubicBezTo>
                      <a:pt x="1034562" y="624691"/>
                      <a:pt x="1029291" y="627327"/>
                      <a:pt x="1024019" y="626009"/>
                    </a:cubicBezTo>
                    <a:lnTo>
                      <a:pt x="1024019" y="620737"/>
                    </a:lnTo>
                    <a:lnTo>
                      <a:pt x="1022701" y="626009"/>
                    </a:lnTo>
                    <a:cubicBezTo>
                      <a:pt x="1021383" y="626009"/>
                      <a:pt x="1021383" y="626009"/>
                      <a:pt x="1020065" y="626009"/>
                    </a:cubicBezTo>
                    <a:cubicBezTo>
                      <a:pt x="1020065" y="637870"/>
                      <a:pt x="1013476" y="660275"/>
                      <a:pt x="996343" y="669500"/>
                    </a:cubicBezTo>
                    <a:cubicBezTo>
                      <a:pt x="989754" y="673454"/>
                      <a:pt x="985799" y="678726"/>
                      <a:pt x="984482" y="683997"/>
                    </a:cubicBezTo>
                    <a:cubicBezTo>
                      <a:pt x="984482" y="685315"/>
                      <a:pt x="984482" y="686633"/>
                      <a:pt x="984482" y="687951"/>
                    </a:cubicBezTo>
                    <a:cubicBezTo>
                      <a:pt x="989754" y="697176"/>
                      <a:pt x="991071" y="702448"/>
                      <a:pt x="991071" y="706402"/>
                    </a:cubicBezTo>
                    <a:cubicBezTo>
                      <a:pt x="991071" y="706402"/>
                      <a:pt x="992389" y="707719"/>
                      <a:pt x="992389" y="707719"/>
                    </a:cubicBezTo>
                    <a:cubicBezTo>
                      <a:pt x="995025" y="710355"/>
                      <a:pt x="997661" y="711673"/>
                      <a:pt x="998978" y="714309"/>
                    </a:cubicBezTo>
                    <a:cubicBezTo>
                      <a:pt x="1002933" y="720899"/>
                      <a:pt x="1006886" y="740667"/>
                      <a:pt x="1001614" y="753846"/>
                    </a:cubicBezTo>
                    <a:cubicBezTo>
                      <a:pt x="998978" y="760436"/>
                      <a:pt x="993707" y="765708"/>
                      <a:pt x="987118" y="767025"/>
                    </a:cubicBezTo>
                    <a:cubicBezTo>
                      <a:pt x="973938" y="770979"/>
                      <a:pt x="948898" y="796020"/>
                      <a:pt x="943627" y="806563"/>
                    </a:cubicBezTo>
                    <a:lnTo>
                      <a:pt x="940991" y="811835"/>
                    </a:lnTo>
                    <a:cubicBezTo>
                      <a:pt x="925176" y="843465"/>
                      <a:pt x="915950" y="859279"/>
                      <a:pt x="904089" y="859279"/>
                    </a:cubicBezTo>
                    <a:cubicBezTo>
                      <a:pt x="902771" y="859279"/>
                      <a:pt x="901453" y="859279"/>
                      <a:pt x="900135" y="859279"/>
                    </a:cubicBezTo>
                    <a:cubicBezTo>
                      <a:pt x="896181" y="857962"/>
                      <a:pt x="893545" y="856644"/>
                      <a:pt x="890910" y="855326"/>
                    </a:cubicBezTo>
                    <a:cubicBezTo>
                      <a:pt x="888274" y="854008"/>
                      <a:pt x="886956" y="852690"/>
                      <a:pt x="885638" y="852690"/>
                    </a:cubicBezTo>
                    <a:cubicBezTo>
                      <a:pt x="885638" y="852690"/>
                      <a:pt x="885638" y="852690"/>
                      <a:pt x="885638" y="854008"/>
                    </a:cubicBezTo>
                    <a:cubicBezTo>
                      <a:pt x="880366" y="865869"/>
                      <a:pt x="873777" y="879048"/>
                      <a:pt x="856644" y="879048"/>
                    </a:cubicBezTo>
                    <a:cubicBezTo>
                      <a:pt x="848737" y="879048"/>
                      <a:pt x="848737" y="879048"/>
                      <a:pt x="844783" y="884320"/>
                    </a:cubicBezTo>
                    <a:lnTo>
                      <a:pt x="840829" y="889592"/>
                    </a:lnTo>
                    <a:cubicBezTo>
                      <a:pt x="835558" y="896181"/>
                      <a:pt x="832922" y="900135"/>
                      <a:pt x="827650" y="900135"/>
                    </a:cubicBezTo>
                    <a:cubicBezTo>
                      <a:pt x="825014" y="900135"/>
                      <a:pt x="821060" y="898817"/>
                      <a:pt x="819742" y="894863"/>
                    </a:cubicBezTo>
                    <a:cubicBezTo>
                      <a:pt x="815789" y="897499"/>
                      <a:pt x="809199" y="900135"/>
                      <a:pt x="803927" y="900135"/>
                    </a:cubicBezTo>
                    <a:lnTo>
                      <a:pt x="802610" y="900135"/>
                    </a:lnTo>
                    <a:cubicBezTo>
                      <a:pt x="801291" y="900135"/>
                      <a:pt x="798656" y="900135"/>
                      <a:pt x="797338" y="900135"/>
                    </a:cubicBezTo>
                    <a:cubicBezTo>
                      <a:pt x="796020" y="900135"/>
                      <a:pt x="796020" y="900135"/>
                      <a:pt x="794702" y="900135"/>
                    </a:cubicBezTo>
                    <a:cubicBezTo>
                      <a:pt x="792067" y="908042"/>
                      <a:pt x="784159" y="937037"/>
                      <a:pt x="770979" y="937037"/>
                    </a:cubicBezTo>
                    <a:cubicBezTo>
                      <a:pt x="769662" y="937037"/>
                      <a:pt x="767026" y="937037"/>
                      <a:pt x="765708" y="935719"/>
                    </a:cubicBezTo>
                    <a:cubicBezTo>
                      <a:pt x="763072" y="934401"/>
                      <a:pt x="760436" y="931765"/>
                      <a:pt x="757800" y="929129"/>
                    </a:cubicBezTo>
                    <a:cubicBezTo>
                      <a:pt x="756483" y="927811"/>
                      <a:pt x="755164" y="926493"/>
                      <a:pt x="755164" y="926493"/>
                    </a:cubicBezTo>
                    <a:cubicBezTo>
                      <a:pt x="745940" y="935719"/>
                      <a:pt x="727488" y="942308"/>
                      <a:pt x="720899" y="944944"/>
                    </a:cubicBezTo>
                    <a:cubicBezTo>
                      <a:pt x="718263" y="946262"/>
                      <a:pt x="712992" y="950216"/>
                      <a:pt x="712992" y="952851"/>
                    </a:cubicBezTo>
                    <a:cubicBezTo>
                      <a:pt x="712992" y="952851"/>
                      <a:pt x="712992" y="951533"/>
                      <a:pt x="712992" y="951533"/>
                    </a:cubicBezTo>
                    <a:lnTo>
                      <a:pt x="711673" y="956805"/>
                    </a:lnTo>
                    <a:lnTo>
                      <a:pt x="714309" y="952851"/>
                    </a:lnTo>
                    <a:cubicBezTo>
                      <a:pt x="718263" y="955487"/>
                      <a:pt x="728806" y="960759"/>
                      <a:pt x="726171" y="969985"/>
                    </a:cubicBezTo>
                    <a:cubicBezTo>
                      <a:pt x="724853" y="975256"/>
                      <a:pt x="719581" y="977892"/>
                      <a:pt x="714309" y="977892"/>
                    </a:cubicBezTo>
                    <a:cubicBezTo>
                      <a:pt x="714309" y="977892"/>
                      <a:pt x="714309" y="977892"/>
                      <a:pt x="712992" y="977892"/>
                    </a:cubicBezTo>
                    <a:cubicBezTo>
                      <a:pt x="711673" y="977892"/>
                      <a:pt x="709037" y="980528"/>
                      <a:pt x="707720" y="980528"/>
                    </a:cubicBezTo>
                    <a:cubicBezTo>
                      <a:pt x="702448" y="984481"/>
                      <a:pt x="695858" y="988435"/>
                      <a:pt x="689269" y="987117"/>
                    </a:cubicBezTo>
                    <a:cubicBezTo>
                      <a:pt x="689269" y="987117"/>
                      <a:pt x="687951" y="987117"/>
                      <a:pt x="687951" y="987117"/>
                    </a:cubicBezTo>
                    <a:cubicBezTo>
                      <a:pt x="686633" y="987117"/>
                      <a:pt x="686633" y="987117"/>
                      <a:pt x="685315" y="987117"/>
                    </a:cubicBezTo>
                    <a:cubicBezTo>
                      <a:pt x="682679" y="987117"/>
                      <a:pt x="682679" y="987117"/>
                      <a:pt x="681362" y="987117"/>
                    </a:cubicBezTo>
                    <a:cubicBezTo>
                      <a:pt x="677408" y="987117"/>
                      <a:pt x="673454" y="985799"/>
                      <a:pt x="670818" y="985799"/>
                    </a:cubicBezTo>
                    <a:cubicBezTo>
                      <a:pt x="672136" y="1000296"/>
                      <a:pt x="669500" y="1017429"/>
                      <a:pt x="656321" y="1022701"/>
                    </a:cubicBezTo>
                    <a:cubicBezTo>
                      <a:pt x="653686" y="1024019"/>
                      <a:pt x="651050" y="1024019"/>
                      <a:pt x="647096" y="1025337"/>
                    </a:cubicBezTo>
                    <a:cubicBezTo>
                      <a:pt x="641824" y="1026655"/>
                      <a:pt x="631281" y="1029291"/>
                      <a:pt x="629963" y="1031926"/>
                    </a:cubicBezTo>
                    <a:cubicBezTo>
                      <a:pt x="629963" y="1031926"/>
                      <a:pt x="629963" y="1033244"/>
                      <a:pt x="629963" y="1034562"/>
                    </a:cubicBezTo>
                    <a:cubicBezTo>
                      <a:pt x="636552" y="1049059"/>
                      <a:pt x="649731" y="1085961"/>
                      <a:pt x="629963" y="1100458"/>
                    </a:cubicBezTo>
                    <a:cubicBezTo>
                      <a:pt x="620738" y="1108365"/>
                      <a:pt x="614148" y="1129452"/>
                      <a:pt x="615466" y="1139995"/>
                    </a:cubicBezTo>
                    <a:cubicBezTo>
                      <a:pt x="616783" y="1143949"/>
                      <a:pt x="619419" y="1162400"/>
                      <a:pt x="612830" y="1170307"/>
                    </a:cubicBezTo>
                    <a:cubicBezTo>
                      <a:pt x="608876" y="1175579"/>
                      <a:pt x="599651" y="1175579"/>
                      <a:pt x="594380" y="1168989"/>
                    </a:cubicBezTo>
                    <a:cubicBezTo>
                      <a:pt x="593061" y="1167672"/>
                      <a:pt x="593061" y="1167672"/>
                      <a:pt x="591744" y="1166354"/>
                    </a:cubicBezTo>
                    <a:cubicBezTo>
                      <a:pt x="590425" y="1165036"/>
                      <a:pt x="589108" y="1162400"/>
                      <a:pt x="586472" y="1161082"/>
                    </a:cubicBezTo>
                    <a:cubicBezTo>
                      <a:pt x="586472" y="1162400"/>
                      <a:pt x="585154" y="1163718"/>
                      <a:pt x="585154" y="1165036"/>
                    </a:cubicBezTo>
                    <a:cubicBezTo>
                      <a:pt x="579882" y="1182168"/>
                      <a:pt x="579882" y="1182168"/>
                      <a:pt x="581200" y="1188758"/>
                    </a:cubicBezTo>
                    <a:lnTo>
                      <a:pt x="581200" y="1190076"/>
                    </a:lnTo>
                    <a:cubicBezTo>
                      <a:pt x="581200" y="1191394"/>
                      <a:pt x="581200" y="1191394"/>
                      <a:pt x="581200" y="1192711"/>
                    </a:cubicBezTo>
                    <a:cubicBezTo>
                      <a:pt x="582518" y="1200619"/>
                      <a:pt x="581200" y="1226978"/>
                      <a:pt x="581200" y="1257290"/>
                    </a:cubicBezTo>
                    <a:cubicBezTo>
                      <a:pt x="581200" y="1267833"/>
                      <a:pt x="581200" y="1279694"/>
                      <a:pt x="581200" y="1282330"/>
                    </a:cubicBezTo>
                    <a:cubicBezTo>
                      <a:pt x="581200" y="1288920"/>
                      <a:pt x="585154" y="1299463"/>
                      <a:pt x="590425" y="1302099"/>
                    </a:cubicBezTo>
                    <a:cubicBezTo>
                      <a:pt x="599651" y="1304734"/>
                      <a:pt x="606240" y="1311324"/>
                      <a:pt x="608876" y="1319232"/>
                    </a:cubicBezTo>
                    <a:cubicBezTo>
                      <a:pt x="616783" y="1312642"/>
                      <a:pt x="626009" y="1313960"/>
                      <a:pt x="628645" y="1320549"/>
                    </a:cubicBezTo>
                    <a:lnTo>
                      <a:pt x="628645" y="1321868"/>
                    </a:lnTo>
                    <a:cubicBezTo>
                      <a:pt x="631281" y="1324503"/>
                      <a:pt x="635235" y="1329775"/>
                      <a:pt x="637871" y="1344272"/>
                    </a:cubicBezTo>
                    <a:cubicBezTo>
                      <a:pt x="637871" y="1349543"/>
                      <a:pt x="639188" y="1356133"/>
                      <a:pt x="643142" y="1358769"/>
                    </a:cubicBezTo>
                    <a:cubicBezTo>
                      <a:pt x="648414" y="1360087"/>
                      <a:pt x="648414" y="1364040"/>
                      <a:pt x="651050" y="1370630"/>
                    </a:cubicBezTo>
                    <a:lnTo>
                      <a:pt x="652367" y="1375902"/>
                    </a:lnTo>
                    <a:cubicBezTo>
                      <a:pt x="656321" y="1387763"/>
                      <a:pt x="665546" y="1394353"/>
                      <a:pt x="666865" y="1394353"/>
                    </a:cubicBezTo>
                    <a:cubicBezTo>
                      <a:pt x="694541" y="1410167"/>
                      <a:pt x="690587" y="1431254"/>
                      <a:pt x="687951" y="1439161"/>
                    </a:cubicBezTo>
                    <a:cubicBezTo>
                      <a:pt x="683998" y="1452341"/>
                      <a:pt x="689269" y="1454977"/>
                      <a:pt x="689269" y="1454977"/>
                    </a:cubicBezTo>
                    <a:lnTo>
                      <a:pt x="690587" y="1456294"/>
                    </a:lnTo>
                    <a:cubicBezTo>
                      <a:pt x="698494" y="1462884"/>
                      <a:pt x="701130" y="1469473"/>
                      <a:pt x="699813" y="1474745"/>
                    </a:cubicBezTo>
                    <a:cubicBezTo>
                      <a:pt x="698494" y="1478699"/>
                      <a:pt x="694541" y="1482652"/>
                      <a:pt x="685315" y="1482652"/>
                    </a:cubicBezTo>
                    <a:cubicBezTo>
                      <a:pt x="681362" y="1482652"/>
                      <a:pt x="677408" y="1482652"/>
                      <a:pt x="673454" y="1481335"/>
                    </a:cubicBezTo>
                    <a:cubicBezTo>
                      <a:pt x="670818" y="1481335"/>
                      <a:pt x="668182" y="1481335"/>
                      <a:pt x="666865" y="1481335"/>
                    </a:cubicBezTo>
                    <a:cubicBezTo>
                      <a:pt x="662910" y="1481335"/>
                      <a:pt x="661593" y="1481335"/>
                      <a:pt x="657639" y="1485288"/>
                    </a:cubicBezTo>
                    <a:lnTo>
                      <a:pt x="655003" y="1489242"/>
                    </a:lnTo>
                    <a:cubicBezTo>
                      <a:pt x="647096" y="1498468"/>
                      <a:pt x="640507" y="1505057"/>
                      <a:pt x="632599" y="1509011"/>
                    </a:cubicBezTo>
                    <a:cubicBezTo>
                      <a:pt x="636552" y="1509011"/>
                      <a:pt x="641824" y="1510329"/>
                      <a:pt x="644460" y="1515600"/>
                    </a:cubicBezTo>
                    <a:cubicBezTo>
                      <a:pt x="645778" y="1518236"/>
                      <a:pt x="645778" y="1523508"/>
                      <a:pt x="640507" y="1530098"/>
                    </a:cubicBezTo>
                    <a:cubicBezTo>
                      <a:pt x="629963" y="1540641"/>
                      <a:pt x="628645" y="1543277"/>
                      <a:pt x="628645" y="1544595"/>
                    </a:cubicBezTo>
                    <a:lnTo>
                      <a:pt x="628645" y="1545913"/>
                    </a:lnTo>
                    <a:cubicBezTo>
                      <a:pt x="627327" y="1552503"/>
                      <a:pt x="620738" y="1553820"/>
                      <a:pt x="614148" y="1555138"/>
                    </a:cubicBezTo>
                    <a:cubicBezTo>
                      <a:pt x="610194" y="1556456"/>
                      <a:pt x="606240" y="1557774"/>
                      <a:pt x="602287" y="1559092"/>
                    </a:cubicBezTo>
                    <a:lnTo>
                      <a:pt x="600969" y="1560410"/>
                    </a:lnTo>
                    <a:cubicBezTo>
                      <a:pt x="593061" y="1564363"/>
                      <a:pt x="593061" y="1564363"/>
                      <a:pt x="589108" y="1569635"/>
                    </a:cubicBezTo>
                    <a:cubicBezTo>
                      <a:pt x="587790" y="1570953"/>
                      <a:pt x="586472" y="1574906"/>
                      <a:pt x="583836" y="1578861"/>
                    </a:cubicBezTo>
                    <a:cubicBezTo>
                      <a:pt x="578564" y="1590722"/>
                      <a:pt x="574611" y="1598629"/>
                      <a:pt x="566703" y="1598629"/>
                    </a:cubicBezTo>
                    <a:cubicBezTo>
                      <a:pt x="564067" y="1598629"/>
                      <a:pt x="558796" y="1597311"/>
                      <a:pt x="556160" y="1589404"/>
                    </a:cubicBezTo>
                    <a:cubicBezTo>
                      <a:pt x="554842" y="1586768"/>
                      <a:pt x="554842" y="1584132"/>
                      <a:pt x="554842" y="1581496"/>
                    </a:cubicBezTo>
                    <a:cubicBezTo>
                      <a:pt x="548253" y="1592040"/>
                      <a:pt x="541663" y="1602583"/>
                      <a:pt x="533755" y="1605219"/>
                    </a:cubicBezTo>
                    <a:cubicBezTo>
                      <a:pt x="531119" y="1606537"/>
                      <a:pt x="527165" y="1606537"/>
                      <a:pt x="524529" y="1607854"/>
                    </a:cubicBezTo>
                    <a:cubicBezTo>
                      <a:pt x="517940" y="1609173"/>
                      <a:pt x="510033" y="1610490"/>
                      <a:pt x="503443" y="1615762"/>
                    </a:cubicBezTo>
                    <a:cubicBezTo>
                      <a:pt x="500807" y="1618398"/>
                      <a:pt x="498171" y="1621033"/>
                      <a:pt x="496854" y="1623669"/>
                    </a:cubicBezTo>
                    <a:lnTo>
                      <a:pt x="492900" y="1621033"/>
                    </a:lnTo>
                    <a:lnTo>
                      <a:pt x="496854" y="1623669"/>
                    </a:lnTo>
                    <a:cubicBezTo>
                      <a:pt x="491582" y="1630259"/>
                      <a:pt x="484992" y="1636848"/>
                      <a:pt x="475767" y="1636848"/>
                    </a:cubicBezTo>
                    <a:cubicBezTo>
                      <a:pt x="471813" y="1636848"/>
                      <a:pt x="469178" y="1635531"/>
                      <a:pt x="465223" y="1634213"/>
                    </a:cubicBezTo>
                    <a:lnTo>
                      <a:pt x="463906" y="1632895"/>
                    </a:lnTo>
                    <a:cubicBezTo>
                      <a:pt x="459952" y="1630259"/>
                      <a:pt x="455999" y="1628941"/>
                      <a:pt x="452044" y="1626305"/>
                    </a:cubicBezTo>
                    <a:cubicBezTo>
                      <a:pt x="461270" y="1632895"/>
                      <a:pt x="465223" y="1639484"/>
                      <a:pt x="465223" y="1644756"/>
                    </a:cubicBezTo>
                    <a:cubicBezTo>
                      <a:pt x="465223" y="1644756"/>
                      <a:pt x="465223" y="1644756"/>
                      <a:pt x="465223" y="1644756"/>
                    </a:cubicBezTo>
                    <a:cubicBezTo>
                      <a:pt x="466542" y="1647392"/>
                      <a:pt x="467859" y="1650028"/>
                      <a:pt x="469178" y="1653981"/>
                    </a:cubicBezTo>
                    <a:cubicBezTo>
                      <a:pt x="477085" y="1661889"/>
                      <a:pt x="473131" y="1669796"/>
                      <a:pt x="467859" y="1679022"/>
                    </a:cubicBezTo>
                    <a:cubicBezTo>
                      <a:pt x="461270" y="1689565"/>
                      <a:pt x="461270" y="1689565"/>
                      <a:pt x="461270" y="1694837"/>
                    </a:cubicBezTo>
                    <a:lnTo>
                      <a:pt x="461270" y="1696155"/>
                    </a:lnTo>
                    <a:cubicBezTo>
                      <a:pt x="461270" y="1697473"/>
                      <a:pt x="461270" y="1698791"/>
                      <a:pt x="461270" y="1700108"/>
                    </a:cubicBezTo>
                    <a:cubicBezTo>
                      <a:pt x="461270" y="1711970"/>
                      <a:pt x="461270" y="1726466"/>
                      <a:pt x="449409" y="1726466"/>
                    </a:cubicBezTo>
                    <a:cubicBezTo>
                      <a:pt x="444137" y="1726466"/>
                      <a:pt x="441501" y="1722513"/>
                      <a:pt x="438865" y="1719877"/>
                    </a:cubicBezTo>
                    <a:cubicBezTo>
                      <a:pt x="437547" y="1718559"/>
                      <a:pt x="437547" y="1718559"/>
                      <a:pt x="436230" y="1717242"/>
                    </a:cubicBezTo>
                    <a:cubicBezTo>
                      <a:pt x="436230" y="1721195"/>
                      <a:pt x="436230" y="1723831"/>
                      <a:pt x="434911" y="1726466"/>
                    </a:cubicBezTo>
                    <a:cubicBezTo>
                      <a:pt x="441501" y="1729102"/>
                      <a:pt x="446773" y="1735692"/>
                      <a:pt x="449409" y="1742282"/>
                    </a:cubicBezTo>
                    <a:cubicBezTo>
                      <a:pt x="452044" y="1748871"/>
                      <a:pt x="450727" y="1755461"/>
                      <a:pt x="448091" y="1760733"/>
                    </a:cubicBezTo>
                    <a:cubicBezTo>
                      <a:pt x="444137" y="1767322"/>
                      <a:pt x="437547" y="1791045"/>
                      <a:pt x="434911" y="1804224"/>
                    </a:cubicBezTo>
                    <a:cubicBezTo>
                      <a:pt x="437547" y="1810813"/>
                      <a:pt x="442819" y="1834536"/>
                      <a:pt x="416461" y="1850351"/>
                    </a:cubicBezTo>
                    <a:lnTo>
                      <a:pt x="416461" y="1850351"/>
                    </a:lnTo>
                    <a:cubicBezTo>
                      <a:pt x="416461" y="1850351"/>
                      <a:pt x="408553" y="1858258"/>
                      <a:pt x="401964" y="1895160"/>
                    </a:cubicBezTo>
                    <a:cubicBezTo>
                      <a:pt x="396692" y="1928108"/>
                      <a:pt x="387467" y="1934697"/>
                      <a:pt x="378241" y="1941287"/>
                    </a:cubicBezTo>
                    <a:cubicBezTo>
                      <a:pt x="374288" y="1943922"/>
                      <a:pt x="370334" y="1946558"/>
                      <a:pt x="367698" y="1951830"/>
                    </a:cubicBezTo>
                    <a:cubicBezTo>
                      <a:pt x="363745" y="1958420"/>
                      <a:pt x="359790" y="1966327"/>
                      <a:pt x="357155" y="1971599"/>
                    </a:cubicBezTo>
                    <a:cubicBezTo>
                      <a:pt x="351883" y="1983460"/>
                      <a:pt x="346611" y="1995321"/>
                      <a:pt x="333432" y="1995321"/>
                    </a:cubicBezTo>
                    <a:lnTo>
                      <a:pt x="332114" y="1995321"/>
                    </a:lnTo>
                    <a:cubicBezTo>
                      <a:pt x="330797" y="1995321"/>
                      <a:pt x="329478" y="1995321"/>
                      <a:pt x="328161" y="1995321"/>
                    </a:cubicBezTo>
                    <a:cubicBezTo>
                      <a:pt x="316299" y="1995321"/>
                      <a:pt x="307074" y="1997957"/>
                      <a:pt x="301803" y="2003228"/>
                    </a:cubicBezTo>
                    <a:cubicBezTo>
                      <a:pt x="289941" y="2013772"/>
                      <a:pt x="276762" y="2011136"/>
                      <a:pt x="272808" y="1999275"/>
                    </a:cubicBezTo>
                    <a:cubicBezTo>
                      <a:pt x="271491" y="1997957"/>
                      <a:pt x="262265" y="1990049"/>
                      <a:pt x="253040" y="1990049"/>
                    </a:cubicBezTo>
                    <a:cubicBezTo>
                      <a:pt x="250404" y="1990049"/>
                      <a:pt x="247768" y="1991368"/>
                      <a:pt x="245132" y="1992685"/>
                    </a:cubicBezTo>
                    <a:cubicBezTo>
                      <a:pt x="239860" y="1996639"/>
                      <a:pt x="235907" y="2000593"/>
                      <a:pt x="231953" y="2004547"/>
                    </a:cubicBezTo>
                    <a:cubicBezTo>
                      <a:pt x="226681" y="2009818"/>
                      <a:pt x="222728" y="2016407"/>
                      <a:pt x="212185" y="2016407"/>
                    </a:cubicBezTo>
                    <a:cubicBezTo>
                      <a:pt x="205595" y="2017726"/>
                      <a:pt x="189780" y="2025633"/>
                      <a:pt x="184508" y="2034859"/>
                    </a:cubicBezTo>
                    <a:cubicBezTo>
                      <a:pt x="183190" y="2036176"/>
                      <a:pt x="183190" y="2038812"/>
                      <a:pt x="183190" y="2040131"/>
                    </a:cubicBezTo>
                    <a:cubicBezTo>
                      <a:pt x="187144" y="2051991"/>
                      <a:pt x="189780" y="2074396"/>
                      <a:pt x="183190" y="2086258"/>
                    </a:cubicBezTo>
                    <a:cubicBezTo>
                      <a:pt x="179237" y="2091529"/>
                      <a:pt x="175282" y="2092847"/>
                      <a:pt x="172647" y="2092847"/>
                    </a:cubicBezTo>
                    <a:cubicBezTo>
                      <a:pt x="171329" y="2092847"/>
                      <a:pt x="170011" y="2092847"/>
                      <a:pt x="168693" y="2092847"/>
                    </a:cubicBezTo>
                    <a:lnTo>
                      <a:pt x="155514" y="2092847"/>
                    </a:lnTo>
                    <a:cubicBezTo>
                      <a:pt x="112023" y="2092847"/>
                      <a:pt x="110705" y="2102072"/>
                      <a:pt x="110705" y="2102072"/>
                    </a:cubicBezTo>
                    <a:cubicBezTo>
                      <a:pt x="113341" y="2119205"/>
                      <a:pt x="105433" y="2125795"/>
                      <a:pt x="93572" y="2125795"/>
                    </a:cubicBezTo>
                    <a:close/>
                    <a:moveTo>
                      <a:pt x="77757" y="2112616"/>
                    </a:moveTo>
                    <a:lnTo>
                      <a:pt x="77757" y="2112616"/>
                    </a:lnTo>
                    <a:cubicBezTo>
                      <a:pt x="81711" y="2113933"/>
                      <a:pt x="88300" y="2117887"/>
                      <a:pt x="94890" y="2117887"/>
                    </a:cubicBezTo>
                    <a:cubicBezTo>
                      <a:pt x="101480" y="2117887"/>
                      <a:pt x="105433" y="2113933"/>
                      <a:pt x="106751" y="2107344"/>
                    </a:cubicBezTo>
                    <a:cubicBezTo>
                      <a:pt x="108069" y="2095482"/>
                      <a:pt x="125202" y="2088893"/>
                      <a:pt x="162103" y="2088893"/>
                    </a:cubicBezTo>
                    <a:lnTo>
                      <a:pt x="175282" y="2088893"/>
                    </a:lnTo>
                    <a:cubicBezTo>
                      <a:pt x="175282" y="2088893"/>
                      <a:pt x="175282" y="2088893"/>
                      <a:pt x="176601" y="2088893"/>
                    </a:cubicBezTo>
                    <a:cubicBezTo>
                      <a:pt x="177918" y="2088893"/>
                      <a:pt x="177918" y="2088893"/>
                      <a:pt x="177918" y="2088893"/>
                    </a:cubicBezTo>
                    <a:cubicBezTo>
                      <a:pt x="179237" y="2088893"/>
                      <a:pt x="180554" y="2087575"/>
                      <a:pt x="181872" y="2086258"/>
                    </a:cubicBezTo>
                    <a:cubicBezTo>
                      <a:pt x="185826" y="2079668"/>
                      <a:pt x="185826" y="2062534"/>
                      <a:pt x="180554" y="2049355"/>
                    </a:cubicBezTo>
                    <a:cubicBezTo>
                      <a:pt x="179237" y="2045402"/>
                      <a:pt x="179237" y="2040131"/>
                      <a:pt x="183190" y="2036176"/>
                    </a:cubicBezTo>
                    <a:cubicBezTo>
                      <a:pt x="189780" y="2024315"/>
                      <a:pt x="209549" y="2013772"/>
                      <a:pt x="217456" y="2012454"/>
                    </a:cubicBezTo>
                    <a:cubicBezTo>
                      <a:pt x="224045" y="2011136"/>
                      <a:pt x="226681" y="2008500"/>
                      <a:pt x="230635" y="2003228"/>
                    </a:cubicBezTo>
                    <a:cubicBezTo>
                      <a:pt x="234588" y="1999275"/>
                      <a:pt x="238543" y="1995321"/>
                      <a:pt x="245132" y="1990049"/>
                    </a:cubicBezTo>
                    <a:cubicBezTo>
                      <a:pt x="249086" y="1987414"/>
                      <a:pt x="253040" y="1986096"/>
                      <a:pt x="258312" y="1986096"/>
                    </a:cubicBezTo>
                    <a:cubicBezTo>
                      <a:pt x="271491" y="1986096"/>
                      <a:pt x="285987" y="1995321"/>
                      <a:pt x="287305" y="2001911"/>
                    </a:cubicBezTo>
                    <a:cubicBezTo>
                      <a:pt x="287305" y="2003228"/>
                      <a:pt x="289941" y="2007183"/>
                      <a:pt x="292577" y="2007183"/>
                    </a:cubicBezTo>
                    <a:cubicBezTo>
                      <a:pt x="295213" y="2007183"/>
                      <a:pt x="297849" y="2004547"/>
                      <a:pt x="300484" y="2003228"/>
                    </a:cubicBezTo>
                    <a:cubicBezTo>
                      <a:pt x="308392" y="1995321"/>
                      <a:pt x="321571" y="1992685"/>
                      <a:pt x="337386" y="1992685"/>
                    </a:cubicBezTo>
                    <a:lnTo>
                      <a:pt x="338704" y="1997957"/>
                    </a:lnTo>
                    <a:lnTo>
                      <a:pt x="338704" y="1992685"/>
                    </a:lnTo>
                    <a:cubicBezTo>
                      <a:pt x="345294" y="1992685"/>
                      <a:pt x="349247" y="1986096"/>
                      <a:pt x="354519" y="1974235"/>
                    </a:cubicBezTo>
                    <a:cubicBezTo>
                      <a:pt x="357155" y="1967645"/>
                      <a:pt x="361109" y="1961056"/>
                      <a:pt x="365062" y="1953148"/>
                    </a:cubicBezTo>
                    <a:cubicBezTo>
                      <a:pt x="369016" y="1946558"/>
                      <a:pt x="374288" y="1942605"/>
                      <a:pt x="378241" y="1939969"/>
                    </a:cubicBezTo>
                    <a:cubicBezTo>
                      <a:pt x="386149" y="1933379"/>
                      <a:pt x="394056" y="1928108"/>
                      <a:pt x="398010" y="1899114"/>
                    </a:cubicBezTo>
                    <a:cubicBezTo>
                      <a:pt x="404600" y="1859576"/>
                      <a:pt x="415143" y="1850351"/>
                      <a:pt x="416461" y="1849033"/>
                    </a:cubicBezTo>
                    <a:cubicBezTo>
                      <a:pt x="437547" y="1835854"/>
                      <a:pt x="432276" y="1817403"/>
                      <a:pt x="430958" y="1812131"/>
                    </a:cubicBezTo>
                    <a:lnTo>
                      <a:pt x="430958" y="1810813"/>
                    </a:lnTo>
                    <a:lnTo>
                      <a:pt x="430958" y="1809496"/>
                    </a:lnTo>
                    <a:cubicBezTo>
                      <a:pt x="432276" y="1796317"/>
                      <a:pt x="440183" y="1769958"/>
                      <a:pt x="445455" y="1760733"/>
                    </a:cubicBezTo>
                    <a:cubicBezTo>
                      <a:pt x="446773" y="1758097"/>
                      <a:pt x="446773" y="1754143"/>
                      <a:pt x="446773" y="1750190"/>
                    </a:cubicBezTo>
                    <a:cubicBezTo>
                      <a:pt x="445455" y="1744918"/>
                      <a:pt x="440183" y="1739646"/>
                      <a:pt x="436230" y="1738328"/>
                    </a:cubicBezTo>
                    <a:cubicBezTo>
                      <a:pt x="436230" y="1738328"/>
                      <a:pt x="434911" y="1738328"/>
                      <a:pt x="434911" y="1738328"/>
                    </a:cubicBezTo>
                    <a:lnTo>
                      <a:pt x="432276" y="1738328"/>
                    </a:lnTo>
                    <a:lnTo>
                      <a:pt x="430958" y="1734374"/>
                    </a:lnTo>
                    <a:cubicBezTo>
                      <a:pt x="430958" y="1733056"/>
                      <a:pt x="430958" y="1731738"/>
                      <a:pt x="430958" y="1729102"/>
                    </a:cubicBezTo>
                    <a:cubicBezTo>
                      <a:pt x="430958" y="1725149"/>
                      <a:pt x="432276" y="1721195"/>
                      <a:pt x="430958" y="1715923"/>
                    </a:cubicBezTo>
                    <a:cubicBezTo>
                      <a:pt x="430958" y="1713287"/>
                      <a:pt x="430958" y="1711970"/>
                      <a:pt x="430958" y="1710652"/>
                    </a:cubicBezTo>
                    <a:lnTo>
                      <a:pt x="430958" y="1705380"/>
                    </a:lnTo>
                    <a:lnTo>
                      <a:pt x="436230" y="1706698"/>
                    </a:lnTo>
                    <a:cubicBezTo>
                      <a:pt x="440183" y="1706698"/>
                      <a:pt x="446773" y="1713287"/>
                      <a:pt x="450727" y="1717242"/>
                    </a:cubicBezTo>
                    <a:cubicBezTo>
                      <a:pt x="452044" y="1718559"/>
                      <a:pt x="453363" y="1719877"/>
                      <a:pt x="453363" y="1719877"/>
                    </a:cubicBezTo>
                    <a:cubicBezTo>
                      <a:pt x="454680" y="1718559"/>
                      <a:pt x="454680" y="1709334"/>
                      <a:pt x="454680" y="1704063"/>
                    </a:cubicBezTo>
                    <a:cubicBezTo>
                      <a:pt x="454680" y="1702744"/>
                      <a:pt x="454680" y="1701427"/>
                      <a:pt x="454680" y="1700108"/>
                    </a:cubicBezTo>
                    <a:lnTo>
                      <a:pt x="454680" y="1698791"/>
                    </a:lnTo>
                    <a:cubicBezTo>
                      <a:pt x="454680" y="1692201"/>
                      <a:pt x="454680" y="1689565"/>
                      <a:pt x="462588" y="1677704"/>
                    </a:cubicBezTo>
                    <a:cubicBezTo>
                      <a:pt x="469178" y="1667160"/>
                      <a:pt x="467859" y="1665843"/>
                      <a:pt x="466542" y="1664525"/>
                    </a:cubicBezTo>
                    <a:cubicBezTo>
                      <a:pt x="465223" y="1663207"/>
                      <a:pt x="463906" y="1661889"/>
                      <a:pt x="463906" y="1660571"/>
                    </a:cubicBezTo>
                    <a:cubicBezTo>
                      <a:pt x="462588" y="1657936"/>
                      <a:pt x="461270" y="1655300"/>
                      <a:pt x="461270" y="1653981"/>
                    </a:cubicBezTo>
                    <a:cubicBezTo>
                      <a:pt x="459952" y="1652664"/>
                      <a:pt x="458634" y="1651346"/>
                      <a:pt x="458634" y="1648710"/>
                    </a:cubicBezTo>
                    <a:cubicBezTo>
                      <a:pt x="458634" y="1646074"/>
                      <a:pt x="452044" y="1635531"/>
                      <a:pt x="430958" y="1628941"/>
                    </a:cubicBezTo>
                    <a:lnTo>
                      <a:pt x="429640" y="1628941"/>
                    </a:lnTo>
                    <a:lnTo>
                      <a:pt x="408553" y="1623669"/>
                    </a:lnTo>
                    <a:lnTo>
                      <a:pt x="430958" y="1619716"/>
                    </a:lnTo>
                    <a:cubicBezTo>
                      <a:pt x="433594" y="1619716"/>
                      <a:pt x="437547" y="1618398"/>
                      <a:pt x="440183" y="1617080"/>
                    </a:cubicBezTo>
                    <a:cubicBezTo>
                      <a:pt x="441501" y="1615762"/>
                      <a:pt x="442819" y="1615762"/>
                      <a:pt x="444137" y="1615762"/>
                    </a:cubicBezTo>
                    <a:cubicBezTo>
                      <a:pt x="450727" y="1615762"/>
                      <a:pt x="459952" y="1621033"/>
                      <a:pt x="471813" y="1627623"/>
                    </a:cubicBezTo>
                    <a:lnTo>
                      <a:pt x="473131" y="1628941"/>
                    </a:lnTo>
                    <a:cubicBezTo>
                      <a:pt x="481038" y="1634213"/>
                      <a:pt x="486310" y="1627623"/>
                      <a:pt x="492900" y="1619716"/>
                    </a:cubicBezTo>
                    <a:lnTo>
                      <a:pt x="494218" y="1618398"/>
                    </a:lnTo>
                    <a:cubicBezTo>
                      <a:pt x="496854" y="1615762"/>
                      <a:pt x="499490" y="1613126"/>
                      <a:pt x="502126" y="1610490"/>
                    </a:cubicBezTo>
                    <a:cubicBezTo>
                      <a:pt x="510033" y="1603901"/>
                      <a:pt x="519258" y="1601265"/>
                      <a:pt x="527165" y="1599947"/>
                    </a:cubicBezTo>
                    <a:cubicBezTo>
                      <a:pt x="529801" y="1598629"/>
                      <a:pt x="533755" y="1598629"/>
                      <a:pt x="535073" y="1597311"/>
                    </a:cubicBezTo>
                    <a:cubicBezTo>
                      <a:pt x="540345" y="1594675"/>
                      <a:pt x="545617" y="1586768"/>
                      <a:pt x="550888" y="1577542"/>
                    </a:cubicBezTo>
                    <a:cubicBezTo>
                      <a:pt x="553524" y="1573589"/>
                      <a:pt x="556160" y="1569635"/>
                      <a:pt x="558796" y="1565682"/>
                    </a:cubicBezTo>
                    <a:lnTo>
                      <a:pt x="562749" y="1568317"/>
                    </a:lnTo>
                    <a:lnTo>
                      <a:pt x="568021" y="1568317"/>
                    </a:lnTo>
                    <a:cubicBezTo>
                      <a:pt x="568021" y="1569635"/>
                      <a:pt x="568021" y="1572271"/>
                      <a:pt x="568021" y="1573589"/>
                    </a:cubicBezTo>
                    <a:cubicBezTo>
                      <a:pt x="568021" y="1578861"/>
                      <a:pt x="569339" y="1584132"/>
                      <a:pt x="570656" y="1588086"/>
                    </a:cubicBezTo>
                    <a:cubicBezTo>
                      <a:pt x="570656" y="1589404"/>
                      <a:pt x="571975" y="1589404"/>
                      <a:pt x="571975" y="1590722"/>
                    </a:cubicBezTo>
                    <a:cubicBezTo>
                      <a:pt x="573292" y="1590722"/>
                      <a:pt x="578564" y="1580178"/>
                      <a:pt x="579882" y="1576225"/>
                    </a:cubicBezTo>
                    <a:cubicBezTo>
                      <a:pt x="582518" y="1570953"/>
                      <a:pt x="583836" y="1566999"/>
                      <a:pt x="585154" y="1564363"/>
                    </a:cubicBezTo>
                    <a:cubicBezTo>
                      <a:pt x="590425" y="1556456"/>
                      <a:pt x="591744" y="1556456"/>
                      <a:pt x="600969" y="1551184"/>
                    </a:cubicBezTo>
                    <a:lnTo>
                      <a:pt x="602287" y="1549867"/>
                    </a:lnTo>
                    <a:cubicBezTo>
                      <a:pt x="606240" y="1547231"/>
                      <a:pt x="611512" y="1545913"/>
                      <a:pt x="615466" y="1544595"/>
                    </a:cubicBezTo>
                    <a:cubicBezTo>
                      <a:pt x="618102" y="1543277"/>
                      <a:pt x="623373" y="1541959"/>
                      <a:pt x="623373" y="1541959"/>
                    </a:cubicBezTo>
                    <a:lnTo>
                      <a:pt x="623373" y="1540641"/>
                    </a:lnTo>
                    <a:cubicBezTo>
                      <a:pt x="624691" y="1536687"/>
                      <a:pt x="626009" y="1532734"/>
                      <a:pt x="637871" y="1520872"/>
                    </a:cubicBezTo>
                    <a:cubicBezTo>
                      <a:pt x="640507" y="1518236"/>
                      <a:pt x="640507" y="1516919"/>
                      <a:pt x="640507" y="1516919"/>
                    </a:cubicBezTo>
                    <a:cubicBezTo>
                      <a:pt x="640507" y="1516919"/>
                      <a:pt x="640507" y="1515600"/>
                      <a:pt x="633917" y="1515600"/>
                    </a:cubicBezTo>
                    <a:cubicBezTo>
                      <a:pt x="628645" y="1515600"/>
                      <a:pt x="622055" y="1516919"/>
                      <a:pt x="614148" y="1516919"/>
                    </a:cubicBezTo>
                    <a:cubicBezTo>
                      <a:pt x="607559" y="1518236"/>
                      <a:pt x="602287" y="1518236"/>
                      <a:pt x="598333" y="1518236"/>
                    </a:cubicBezTo>
                    <a:lnTo>
                      <a:pt x="595697" y="1518236"/>
                    </a:lnTo>
                    <a:cubicBezTo>
                      <a:pt x="589108" y="1518236"/>
                      <a:pt x="585154" y="1519555"/>
                      <a:pt x="579882" y="1522190"/>
                    </a:cubicBezTo>
                    <a:cubicBezTo>
                      <a:pt x="575928" y="1523508"/>
                      <a:pt x="570656" y="1526144"/>
                      <a:pt x="562749" y="1527462"/>
                    </a:cubicBezTo>
                    <a:cubicBezTo>
                      <a:pt x="558796" y="1528779"/>
                      <a:pt x="556160" y="1528779"/>
                      <a:pt x="553524" y="1530098"/>
                    </a:cubicBezTo>
                    <a:cubicBezTo>
                      <a:pt x="545617" y="1532734"/>
                      <a:pt x="545617" y="1531415"/>
                      <a:pt x="536391" y="1527462"/>
                    </a:cubicBezTo>
                    <a:cubicBezTo>
                      <a:pt x="531119" y="1524826"/>
                      <a:pt x="527165" y="1520872"/>
                      <a:pt x="521894" y="1516919"/>
                    </a:cubicBezTo>
                    <a:lnTo>
                      <a:pt x="520576" y="1516919"/>
                    </a:lnTo>
                    <a:cubicBezTo>
                      <a:pt x="516622" y="1512965"/>
                      <a:pt x="511350" y="1510329"/>
                      <a:pt x="510033" y="1510329"/>
                    </a:cubicBezTo>
                    <a:cubicBezTo>
                      <a:pt x="508715" y="1510329"/>
                      <a:pt x="507397" y="1510329"/>
                      <a:pt x="506079" y="1510329"/>
                    </a:cubicBezTo>
                    <a:cubicBezTo>
                      <a:pt x="499490" y="1511647"/>
                      <a:pt x="494218" y="1511647"/>
                      <a:pt x="490264" y="1510329"/>
                    </a:cubicBezTo>
                    <a:cubicBezTo>
                      <a:pt x="487628" y="1509011"/>
                      <a:pt x="484992" y="1507693"/>
                      <a:pt x="482357" y="1505057"/>
                    </a:cubicBezTo>
                    <a:cubicBezTo>
                      <a:pt x="477085" y="1501104"/>
                      <a:pt x="471813" y="1497150"/>
                      <a:pt x="463906" y="1495832"/>
                    </a:cubicBezTo>
                    <a:cubicBezTo>
                      <a:pt x="457316" y="1494514"/>
                      <a:pt x="453363" y="1491878"/>
                      <a:pt x="452044" y="1489242"/>
                    </a:cubicBezTo>
                    <a:cubicBezTo>
                      <a:pt x="450727" y="1487924"/>
                      <a:pt x="450727" y="1485288"/>
                      <a:pt x="453363" y="1482652"/>
                    </a:cubicBezTo>
                    <a:lnTo>
                      <a:pt x="454680" y="1481335"/>
                    </a:lnTo>
                    <a:cubicBezTo>
                      <a:pt x="459952" y="1476063"/>
                      <a:pt x="502126" y="1469473"/>
                      <a:pt x="510033" y="1469473"/>
                    </a:cubicBezTo>
                    <a:cubicBezTo>
                      <a:pt x="527165" y="1466838"/>
                      <a:pt x="539027" y="1476063"/>
                      <a:pt x="548253" y="1482652"/>
                    </a:cubicBezTo>
                    <a:cubicBezTo>
                      <a:pt x="550888" y="1483971"/>
                      <a:pt x="553524" y="1486607"/>
                      <a:pt x="554842" y="1487924"/>
                    </a:cubicBezTo>
                    <a:cubicBezTo>
                      <a:pt x="558796" y="1490560"/>
                      <a:pt x="561432" y="1490560"/>
                      <a:pt x="562749" y="1489242"/>
                    </a:cubicBezTo>
                    <a:cubicBezTo>
                      <a:pt x="564067" y="1487924"/>
                      <a:pt x="564067" y="1485288"/>
                      <a:pt x="562749" y="1483971"/>
                    </a:cubicBezTo>
                    <a:cubicBezTo>
                      <a:pt x="561432" y="1481335"/>
                      <a:pt x="561432" y="1474745"/>
                      <a:pt x="564067" y="1470792"/>
                    </a:cubicBezTo>
                    <a:cubicBezTo>
                      <a:pt x="565385" y="1468156"/>
                      <a:pt x="568021" y="1465520"/>
                      <a:pt x="571975" y="1464202"/>
                    </a:cubicBezTo>
                    <a:lnTo>
                      <a:pt x="573292" y="1464202"/>
                    </a:lnTo>
                    <a:cubicBezTo>
                      <a:pt x="579882" y="1464202"/>
                      <a:pt x="583836" y="1472109"/>
                      <a:pt x="587790" y="1489242"/>
                    </a:cubicBezTo>
                    <a:cubicBezTo>
                      <a:pt x="589108" y="1495832"/>
                      <a:pt x="616783" y="1501104"/>
                      <a:pt x="628645" y="1501104"/>
                    </a:cubicBezTo>
                    <a:cubicBezTo>
                      <a:pt x="629963" y="1501104"/>
                      <a:pt x="629963" y="1501104"/>
                      <a:pt x="631281" y="1501104"/>
                    </a:cubicBezTo>
                    <a:cubicBezTo>
                      <a:pt x="637871" y="1499786"/>
                      <a:pt x="645778" y="1491878"/>
                      <a:pt x="653686" y="1482652"/>
                    </a:cubicBezTo>
                    <a:lnTo>
                      <a:pt x="656321" y="1478699"/>
                    </a:lnTo>
                    <a:cubicBezTo>
                      <a:pt x="661593" y="1472109"/>
                      <a:pt x="668182" y="1472109"/>
                      <a:pt x="672136" y="1472109"/>
                    </a:cubicBezTo>
                    <a:cubicBezTo>
                      <a:pt x="674772" y="1472109"/>
                      <a:pt x="677408" y="1472109"/>
                      <a:pt x="680044" y="1472109"/>
                    </a:cubicBezTo>
                    <a:cubicBezTo>
                      <a:pt x="682679" y="1472109"/>
                      <a:pt x="686633" y="1473428"/>
                      <a:pt x="690587" y="1473428"/>
                    </a:cubicBezTo>
                    <a:cubicBezTo>
                      <a:pt x="693223" y="1473428"/>
                      <a:pt x="694541" y="1473428"/>
                      <a:pt x="695858" y="1472109"/>
                    </a:cubicBezTo>
                    <a:cubicBezTo>
                      <a:pt x="695858" y="1470792"/>
                      <a:pt x="694541" y="1468156"/>
                      <a:pt x="690587" y="1464202"/>
                    </a:cubicBezTo>
                    <a:cubicBezTo>
                      <a:pt x="686633" y="1462884"/>
                      <a:pt x="677408" y="1456294"/>
                      <a:pt x="683998" y="1436525"/>
                    </a:cubicBezTo>
                    <a:cubicBezTo>
                      <a:pt x="686633" y="1427301"/>
                      <a:pt x="686633" y="1414122"/>
                      <a:pt x="666865" y="1403578"/>
                    </a:cubicBezTo>
                    <a:cubicBezTo>
                      <a:pt x="664229" y="1402260"/>
                      <a:pt x="652367" y="1395670"/>
                      <a:pt x="647096" y="1379855"/>
                    </a:cubicBezTo>
                    <a:lnTo>
                      <a:pt x="645778" y="1374584"/>
                    </a:lnTo>
                    <a:cubicBezTo>
                      <a:pt x="644460" y="1371948"/>
                      <a:pt x="644460" y="1369312"/>
                      <a:pt x="644460" y="1369312"/>
                    </a:cubicBezTo>
                    <a:lnTo>
                      <a:pt x="643142" y="1369312"/>
                    </a:lnTo>
                    <a:lnTo>
                      <a:pt x="643142" y="1369312"/>
                    </a:lnTo>
                    <a:cubicBezTo>
                      <a:pt x="639188" y="1366676"/>
                      <a:pt x="635235" y="1362723"/>
                      <a:pt x="632599" y="1348226"/>
                    </a:cubicBezTo>
                    <a:cubicBezTo>
                      <a:pt x="631281" y="1337682"/>
                      <a:pt x="627327" y="1333728"/>
                      <a:pt x="626009" y="1331092"/>
                    </a:cubicBezTo>
                    <a:lnTo>
                      <a:pt x="624691" y="1328457"/>
                    </a:lnTo>
                    <a:cubicBezTo>
                      <a:pt x="624691" y="1328457"/>
                      <a:pt x="624691" y="1328457"/>
                      <a:pt x="623373" y="1328457"/>
                    </a:cubicBezTo>
                    <a:cubicBezTo>
                      <a:pt x="623373" y="1328457"/>
                      <a:pt x="620738" y="1328457"/>
                      <a:pt x="616783" y="1333728"/>
                    </a:cubicBezTo>
                    <a:cubicBezTo>
                      <a:pt x="615466" y="1335047"/>
                      <a:pt x="614148" y="1336364"/>
                      <a:pt x="614148" y="1336364"/>
                    </a:cubicBezTo>
                    <a:lnTo>
                      <a:pt x="607559" y="1341636"/>
                    </a:lnTo>
                    <a:lnTo>
                      <a:pt x="606240" y="1332411"/>
                    </a:lnTo>
                    <a:cubicBezTo>
                      <a:pt x="604923" y="1327139"/>
                      <a:pt x="600969" y="1319232"/>
                      <a:pt x="590425" y="1315278"/>
                    </a:cubicBezTo>
                    <a:cubicBezTo>
                      <a:pt x="579882" y="1311324"/>
                      <a:pt x="574611" y="1298145"/>
                      <a:pt x="574611" y="1287601"/>
                    </a:cubicBezTo>
                    <a:cubicBezTo>
                      <a:pt x="574611" y="1284965"/>
                      <a:pt x="574611" y="1275741"/>
                      <a:pt x="574611" y="1261243"/>
                    </a:cubicBezTo>
                    <a:cubicBezTo>
                      <a:pt x="574611" y="1238838"/>
                      <a:pt x="575928" y="1205891"/>
                      <a:pt x="574611" y="1197983"/>
                    </a:cubicBezTo>
                    <a:lnTo>
                      <a:pt x="574611" y="1194030"/>
                    </a:lnTo>
                    <a:cubicBezTo>
                      <a:pt x="573292" y="1186122"/>
                      <a:pt x="573292" y="1183486"/>
                      <a:pt x="578564" y="1165036"/>
                    </a:cubicBezTo>
                    <a:cubicBezTo>
                      <a:pt x="581200" y="1155810"/>
                      <a:pt x="585154" y="1151856"/>
                      <a:pt x="589108" y="1151856"/>
                    </a:cubicBezTo>
                    <a:cubicBezTo>
                      <a:pt x="593061" y="1151856"/>
                      <a:pt x="597015" y="1155810"/>
                      <a:pt x="600969" y="1161082"/>
                    </a:cubicBezTo>
                    <a:cubicBezTo>
                      <a:pt x="602287" y="1162400"/>
                      <a:pt x="603604" y="1163718"/>
                      <a:pt x="603604" y="1163718"/>
                    </a:cubicBezTo>
                    <a:cubicBezTo>
                      <a:pt x="604923" y="1165036"/>
                      <a:pt x="606240" y="1166354"/>
                      <a:pt x="606240" y="1166354"/>
                    </a:cubicBezTo>
                    <a:lnTo>
                      <a:pt x="607559" y="1166354"/>
                    </a:lnTo>
                    <a:cubicBezTo>
                      <a:pt x="610194" y="1163718"/>
                      <a:pt x="610194" y="1153174"/>
                      <a:pt x="607559" y="1143949"/>
                    </a:cubicBezTo>
                    <a:cubicBezTo>
                      <a:pt x="604923" y="1129452"/>
                      <a:pt x="612830" y="1104411"/>
                      <a:pt x="624691" y="1093868"/>
                    </a:cubicBezTo>
                    <a:cubicBezTo>
                      <a:pt x="635235" y="1085961"/>
                      <a:pt x="629963" y="1060920"/>
                      <a:pt x="620738" y="1039834"/>
                    </a:cubicBezTo>
                    <a:cubicBezTo>
                      <a:pt x="619419" y="1035880"/>
                      <a:pt x="619419" y="1031926"/>
                      <a:pt x="620738" y="1029291"/>
                    </a:cubicBezTo>
                    <a:cubicBezTo>
                      <a:pt x="623373" y="1022701"/>
                      <a:pt x="632599" y="1020065"/>
                      <a:pt x="643142" y="1017429"/>
                    </a:cubicBezTo>
                    <a:cubicBezTo>
                      <a:pt x="647096" y="1016111"/>
                      <a:pt x="649731" y="1016111"/>
                      <a:pt x="652367" y="1014793"/>
                    </a:cubicBezTo>
                    <a:cubicBezTo>
                      <a:pt x="662910" y="1010840"/>
                      <a:pt x="661593" y="984481"/>
                      <a:pt x="657639" y="971302"/>
                    </a:cubicBezTo>
                    <a:cubicBezTo>
                      <a:pt x="657639" y="969985"/>
                      <a:pt x="657639" y="968667"/>
                      <a:pt x="656321" y="967349"/>
                    </a:cubicBezTo>
                    <a:lnTo>
                      <a:pt x="649731" y="919904"/>
                    </a:lnTo>
                    <a:lnTo>
                      <a:pt x="665546" y="964713"/>
                    </a:lnTo>
                    <a:cubicBezTo>
                      <a:pt x="665546" y="966031"/>
                      <a:pt x="666865" y="967349"/>
                      <a:pt x="666865" y="969985"/>
                    </a:cubicBezTo>
                    <a:cubicBezTo>
                      <a:pt x="669500" y="980528"/>
                      <a:pt x="676090" y="979210"/>
                      <a:pt x="682679" y="979210"/>
                    </a:cubicBezTo>
                    <a:cubicBezTo>
                      <a:pt x="686633" y="979210"/>
                      <a:pt x="687951" y="979210"/>
                      <a:pt x="689269" y="979210"/>
                    </a:cubicBezTo>
                    <a:cubicBezTo>
                      <a:pt x="693223" y="979210"/>
                      <a:pt x="697177" y="976574"/>
                      <a:pt x="701130" y="973938"/>
                    </a:cubicBezTo>
                    <a:cubicBezTo>
                      <a:pt x="705084" y="971302"/>
                      <a:pt x="709037" y="968667"/>
                      <a:pt x="711673" y="968667"/>
                    </a:cubicBezTo>
                    <a:lnTo>
                      <a:pt x="712992" y="968667"/>
                    </a:lnTo>
                    <a:cubicBezTo>
                      <a:pt x="714309" y="968667"/>
                      <a:pt x="715627" y="968667"/>
                      <a:pt x="715627" y="967349"/>
                    </a:cubicBezTo>
                    <a:lnTo>
                      <a:pt x="715627" y="967349"/>
                    </a:lnTo>
                    <a:cubicBezTo>
                      <a:pt x="715627" y="967349"/>
                      <a:pt x="715627" y="964713"/>
                      <a:pt x="707720" y="960759"/>
                    </a:cubicBezTo>
                    <a:cubicBezTo>
                      <a:pt x="702448" y="958123"/>
                      <a:pt x="702448" y="952851"/>
                      <a:pt x="702448" y="951533"/>
                    </a:cubicBezTo>
                    <a:cubicBezTo>
                      <a:pt x="703766" y="944944"/>
                      <a:pt x="712992" y="937037"/>
                      <a:pt x="718263" y="935719"/>
                    </a:cubicBezTo>
                    <a:cubicBezTo>
                      <a:pt x="724853" y="934401"/>
                      <a:pt x="743304" y="926493"/>
                      <a:pt x="748575" y="918586"/>
                    </a:cubicBezTo>
                    <a:cubicBezTo>
                      <a:pt x="748575" y="918586"/>
                      <a:pt x="751211" y="915950"/>
                      <a:pt x="753847" y="915950"/>
                    </a:cubicBezTo>
                    <a:cubicBezTo>
                      <a:pt x="757800" y="915950"/>
                      <a:pt x="760436" y="918586"/>
                      <a:pt x="764390" y="922540"/>
                    </a:cubicBezTo>
                    <a:cubicBezTo>
                      <a:pt x="767026" y="925175"/>
                      <a:pt x="768343" y="926493"/>
                      <a:pt x="769662" y="927811"/>
                    </a:cubicBezTo>
                    <a:cubicBezTo>
                      <a:pt x="769662" y="927811"/>
                      <a:pt x="769662" y="927811"/>
                      <a:pt x="769662" y="927811"/>
                    </a:cubicBezTo>
                    <a:cubicBezTo>
                      <a:pt x="773615" y="927811"/>
                      <a:pt x="781523" y="910678"/>
                      <a:pt x="784159" y="897499"/>
                    </a:cubicBezTo>
                    <a:cubicBezTo>
                      <a:pt x="785477" y="892227"/>
                      <a:pt x="789431" y="890910"/>
                      <a:pt x="796020" y="892227"/>
                    </a:cubicBezTo>
                    <a:cubicBezTo>
                      <a:pt x="798656" y="892227"/>
                      <a:pt x="799974" y="892227"/>
                      <a:pt x="801291" y="892227"/>
                    </a:cubicBezTo>
                    <a:cubicBezTo>
                      <a:pt x="801291" y="892227"/>
                      <a:pt x="801291" y="892227"/>
                      <a:pt x="801291" y="892227"/>
                    </a:cubicBezTo>
                    <a:cubicBezTo>
                      <a:pt x="806563" y="892227"/>
                      <a:pt x="813153" y="889592"/>
                      <a:pt x="817106" y="884320"/>
                    </a:cubicBezTo>
                    <a:lnTo>
                      <a:pt x="823696" y="876413"/>
                    </a:lnTo>
                    <a:lnTo>
                      <a:pt x="826332" y="885638"/>
                    </a:lnTo>
                    <a:cubicBezTo>
                      <a:pt x="826332" y="886956"/>
                      <a:pt x="827650" y="888274"/>
                      <a:pt x="827650" y="890910"/>
                    </a:cubicBezTo>
                    <a:cubicBezTo>
                      <a:pt x="827650" y="892227"/>
                      <a:pt x="827650" y="892227"/>
                      <a:pt x="827650" y="892227"/>
                    </a:cubicBezTo>
                    <a:cubicBezTo>
                      <a:pt x="827650" y="892227"/>
                      <a:pt x="830286" y="888274"/>
                      <a:pt x="832922" y="885638"/>
                    </a:cubicBezTo>
                    <a:lnTo>
                      <a:pt x="836875" y="880366"/>
                    </a:lnTo>
                    <a:cubicBezTo>
                      <a:pt x="843465" y="871141"/>
                      <a:pt x="844783" y="871141"/>
                      <a:pt x="856644" y="871141"/>
                    </a:cubicBezTo>
                    <a:cubicBezTo>
                      <a:pt x="867187" y="871141"/>
                      <a:pt x="872459" y="864551"/>
                      <a:pt x="876413" y="852690"/>
                    </a:cubicBezTo>
                    <a:cubicBezTo>
                      <a:pt x="877731" y="847418"/>
                      <a:pt x="881685" y="844783"/>
                      <a:pt x="884321" y="844783"/>
                    </a:cubicBezTo>
                    <a:cubicBezTo>
                      <a:pt x="886956" y="844783"/>
                      <a:pt x="890910" y="846100"/>
                      <a:pt x="894864" y="848736"/>
                    </a:cubicBezTo>
                    <a:cubicBezTo>
                      <a:pt x="897500" y="850054"/>
                      <a:pt x="900135" y="851372"/>
                      <a:pt x="902771" y="852690"/>
                    </a:cubicBezTo>
                    <a:cubicBezTo>
                      <a:pt x="902771" y="852690"/>
                      <a:pt x="902771" y="852690"/>
                      <a:pt x="902771" y="852690"/>
                    </a:cubicBezTo>
                    <a:cubicBezTo>
                      <a:pt x="911996" y="852690"/>
                      <a:pt x="925176" y="823696"/>
                      <a:pt x="931765" y="810517"/>
                    </a:cubicBezTo>
                    <a:lnTo>
                      <a:pt x="934401" y="805245"/>
                    </a:lnTo>
                    <a:cubicBezTo>
                      <a:pt x="940991" y="792066"/>
                      <a:pt x="968667" y="765708"/>
                      <a:pt x="984482" y="760436"/>
                    </a:cubicBezTo>
                    <a:cubicBezTo>
                      <a:pt x="988435" y="759118"/>
                      <a:pt x="991071" y="756482"/>
                      <a:pt x="992389" y="752529"/>
                    </a:cubicBezTo>
                    <a:cubicBezTo>
                      <a:pt x="996343" y="741985"/>
                      <a:pt x="992389" y="724853"/>
                      <a:pt x="991071" y="722217"/>
                    </a:cubicBezTo>
                    <a:cubicBezTo>
                      <a:pt x="989754" y="720899"/>
                      <a:pt x="988435" y="718263"/>
                      <a:pt x="987118" y="716945"/>
                    </a:cubicBezTo>
                    <a:cubicBezTo>
                      <a:pt x="984482" y="714309"/>
                      <a:pt x="981846" y="712991"/>
                      <a:pt x="981846" y="710355"/>
                    </a:cubicBezTo>
                    <a:cubicBezTo>
                      <a:pt x="981846" y="706402"/>
                      <a:pt x="980528" y="702448"/>
                      <a:pt x="976574" y="694540"/>
                    </a:cubicBezTo>
                    <a:cubicBezTo>
                      <a:pt x="975256" y="691905"/>
                      <a:pt x="973938" y="687951"/>
                      <a:pt x="975256" y="682679"/>
                    </a:cubicBezTo>
                    <a:cubicBezTo>
                      <a:pt x="976574" y="674772"/>
                      <a:pt x="983164" y="666864"/>
                      <a:pt x="992389" y="661592"/>
                    </a:cubicBezTo>
                    <a:cubicBezTo>
                      <a:pt x="1005568" y="653685"/>
                      <a:pt x="1012158" y="635234"/>
                      <a:pt x="1010840" y="626009"/>
                    </a:cubicBezTo>
                    <a:cubicBezTo>
                      <a:pt x="1010840" y="623373"/>
                      <a:pt x="1010840" y="620737"/>
                      <a:pt x="1012158" y="619419"/>
                    </a:cubicBezTo>
                    <a:lnTo>
                      <a:pt x="1012158" y="618101"/>
                    </a:lnTo>
                    <a:lnTo>
                      <a:pt x="1012158" y="618101"/>
                    </a:lnTo>
                    <a:cubicBezTo>
                      <a:pt x="1014793" y="615465"/>
                      <a:pt x="1018747" y="615465"/>
                      <a:pt x="1024019" y="616783"/>
                    </a:cubicBezTo>
                    <a:lnTo>
                      <a:pt x="1025337" y="616783"/>
                    </a:lnTo>
                    <a:cubicBezTo>
                      <a:pt x="1027973" y="616783"/>
                      <a:pt x="1029291" y="615465"/>
                      <a:pt x="1029291" y="615465"/>
                    </a:cubicBezTo>
                    <a:cubicBezTo>
                      <a:pt x="1030609" y="612830"/>
                      <a:pt x="1030609" y="608876"/>
                      <a:pt x="1027973" y="603604"/>
                    </a:cubicBezTo>
                    <a:cubicBezTo>
                      <a:pt x="1026655" y="602286"/>
                      <a:pt x="1027973" y="599651"/>
                      <a:pt x="1027973" y="597015"/>
                    </a:cubicBezTo>
                    <a:cubicBezTo>
                      <a:pt x="1031926" y="589107"/>
                      <a:pt x="1046424" y="579882"/>
                      <a:pt x="1054331" y="577246"/>
                    </a:cubicBezTo>
                    <a:cubicBezTo>
                      <a:pt x="1062239" y="575928"/>
                      <a:pt x="1068828" y="565385"/>
                      <a:pt x="1072782" y="558795"/>
                    </a:cubicBezTo>
                    <a:cubicBezTo>
                      <a:pt x="1074100" y="556159"/>
                      <a:pt x="1075418" y="554842"/>
                      <a:pt x="1076736" y="553524"/>
                    </a:cubicBezTo>
                    <a:lnTo>
                      <a:pt x="1078053" y="552206"/>
                    </a:lnTo>
                    <a:cubicBezTo>
                      <a:pt x="1080689" y="550888"/>
                      <a:pt x="1085961" y="550888"/>
                      <a:pt x="1092551" y="552206"/>
                    </a:cubicBezTo>
                    <a:cubicBezTo>
                      <a:pt x="1100458" y="553524"/>
                      <a:pt x="1109683" y="554842"/>
                      <a:pt x="1114955" y="552206"/>
                    </a:cubicBezTo>
                    <a:cubicBezTo>
                      <a:pt x="1120227" y="549570"/>
                      <a:pt x="1118909" y="544298"/>
                      <a:pt x="1118909" y="537709"/>
                    </a:cubicBezTo>
                    <a:cubicBezTo>
                      <a:pt x="1117591" y="532437"/>
                      <a:pt x="1117591" y="525847"/>
                      <a:pt x="1122863" y="523211"/>
                    </a:cubicBezTo>
                    <a:cubicBezTo>
                      <a:pt x="1132088" y="519258"/>
                      <a:pt x="1141314" y="527165"/>
                      <a:pt x="1149221" y="535073"/>
                    </a:cubicBezTo>
                    <a:cubicBezTo>
                      <a:pt x="1151857" y="537709"/>
                      <a:pt x="1153174" y="539027"/>
                      <a:pt x="1155810" y="540345"/>
                    </a:cubicBezTo>
                    <a:cubicBezTo>
                      <a:pt x="1157128" y="541663"/>
                      <a:pt x="1158446" y="541663"/>
                      <a:pt x="1159764" y="541663"/>
                    </a:cubicBezTo>
                    <a:cubicBezTo>
                      <a:pt x="1161082" y="541663"/>
                      <a:pt x="1162400" y="540345"/>
                      <a:pt x="1165036" y="539027"/>
                    </a:cubicBezTo>
                    <a:cubicBezTo>
                      <a:pt x="1168990" y="536391"/>
                      <a:pt x="1174262" y="533755"/>
                      <a:pt x="1182169" y="533755"/>
                    </a:cubicBezTo>
                    <a:cubicBezTo>
                      <a:pt x="1188758" y="533755"/>
                      <a:pt x="1192712" y="533755"/>
                      <a:pt x="1194030" y="533755"/>
                    </a:cubicBezTo>
                    <a:lnTo>
                      <a:pt x="1196665" y="533755"/>
                    </a:lnTo>
                    <a:lnTo>
                      <a:pt x="1197984" y="536391"/>
                    </a:lnTo>
                    <a:cubicBezTo>
                      <a:pt x="1199301" y="537709"/>
                      <a:pt x="1197984" y="540345"/>
                      <a:pt x="1197984" y="541663"/>
                    </a:cubicBezTo>
                    <a:cubicBezTo>
                      <a:pt x="1197984" y="542980"/>
                      <a:pt x="1197984" y="544298"/>
                      <a:pt x="1197984" y="545616"/>
                    </a:cubicBezTo>
                    <a:cubicBezTo>
                      <a:pt x="1197984" y="548252"/>
                      <a:pt x="1197984" y="550888"/>
                      <a:pt x="1199301" y="552206"/>
                    </a:cubicBezTo>
                    <a:cubicBezTo>
                      <a:pt x="1200620" y="553524"/>
                      <a:pt x="1203255" y="552206"/>
                      <a:pt x="1208527" y="549570"/>
                    </a:cubicBezTo>
                    <a:cubicBezTo>
                      <a:pt x="1212481" y="548252"/>
                      <a:pt x="1215117" y="545616"/>
                      <a:pt x="1217753" y="544298"/>
                    </a:cubicBezTo>
                    <a:lnTo>
                      <a:pt x="1219070" y="542980"/>
                    </a:lnTo>
                    <a:cubicBezTo>
                      <a:pt x="1220389" y="536391"/>
                      <a:pt x="1220389" y="529801"/>
                      <a:pt x="1220389" y="523211"/>
                    </a:cubicBezTo>
                    <a:lnTo>
                      <a:pt x="1220389" y="517940"/>
                    </a:lnTo>
                    <a:cubicBezTo>
                      <a:pt x="1220389" y="510032"/>
                      <a:pt x="1220389" y="502125"/>
                      <a:pt x="1219070" y="492900"/>
                    </a:cubicBezTo>
                    <a:cubicBezTo>
                      <a:pt x="1217753" y="486310"/>
                      <a:pt x="1215117" y="479720"/>
                      <a:pt x="1211163" y="474449"/>
                    </a:cubicBezTo>
                    <a:lnTo>
                      <a:pt x="1209845" y="470495"/>
                    </a:lnTo>
                    <a:cubicBezTo>
                      <a:pt x="1208527" y="466541"/>
                      <a:pt x="1207209" y="463905"/>
                      <a:pt x="1204573" y="461270"/>
                    </a:cubicBezTo>
                    <a:cubicBezTo>
                      <a:pt x="1199301" y="450726"/>
                      <a:pt x="1194030" y="441501"/>
                      <a:pt x="1195348" y="428322"/>
                    </a:cubicBezTo>
                    <a:cubicBezTo>
                      <a:pt x="1196665" y="419096"/>
                      <a:pt x="1199301" y="411189"/>
                      <a:pt x="1203255" y="403282"/>
                    </a:cubicBezTo>
                    <a:cubicBezTo>
                      <a:pt x="1205891" y="398010"/>
                      <a:pt x="1207209" y="392738"/>
                      <a:pt x="1209845" y="387467"/>
                    </a:cubicBezTo>
                    <a:cubicBezTo>
                      <a:pt x="1211163" y="380877"/>
                      <a:pt x="1215117" y="375605"/>
                      <a:pt x="1217753" y="370334"/>
                    </a:cubicBezTo>
                    <a:cubicBezTo>
                      <a:pt x="1221706" y="363744"/>
                      <a:pt x="1225660" y="355837"/>
                      <a:pt x="1226978" y="349247"/>
                    </a:cubicBezTo>
                    <a:cubicBezTo>
                      <a:pt x="1228296" y="342658"/>
                      <a:pt x="1225660" y="337386"/>
                      <a:pt x="1223024" y="330796"/>
                    </a:cubicBezTo>
                    <a:lnTo>
                      <a:pt x="1223024" y="329478"/>
                    </a:lnTo>
                    <a:cubicBezTo>
                      <a:pt x="1221706" y="328160"/>
                      <a:pt x="1221706" y="325524"/>
                      <a:pt x="1220389" y="324207"/>
                    </a:cubicBezTo>
                    <a:cubicBezTo>
                      <a:pt x="1217753" y="318935"/>
                      <a:pt x="1215117" y="314981"/>
                      <a:pt x="1215117" y="309710"/>
                    </a:cubicBezTo>
                    <a:cubicBezTo>
                      <a:pt x="1215117" y="305756"/>
                      <a:pt x="1216434" y="301802"/>
                      <a:pt x="1219070" y="299166"/>
                    </a:cubicBezTo>
                    <a:cubicBezTo>
                      <a:pt x="1220389" y="297849"/>
                      <a:pt x="1221706" y="297849"/>
                      <a:pt x="1221706" y="296531"/>
                    </a:cubicBezTo>
                    <a:cubicBezTo>
                      <a:pt x="1223024" y="295213"/>
                      <a:pt x="1224342" y="295213"/>
                      <a:pt x="1224342" y="293895"/>
                    </a:cubicBezTo>
                    <a:cubicBezTo>
                      <a:pt x="1224342" y="291259"/>
                      <a:pt x="1220389" y="287305"/>
                      <a:pt x="1216434" y="284669"/>
                    </a:cubicBezTo>
                    <a:cubicBezTo>
                      <a:pt x="1212481" y="282033"/>
                      <a:pt x="1211163" y="280715"/>
                      <a:pt x="1211163" y="280715"/>
                    </a:cubicBezTo>
                    <a:lnTo>
                      <a:pt x="1209845" y="279397"/>
                    </a:lnTo>
                    <a:cubicBezTo>
                      <a:pt x="1205891" y="274126"/>
                      <a:pt x="1201937" y="270172"/>
                      <a:pt x="1201937" y="263583"/>
                    </a:cubicBezTo>
                    <a:cubicBezTo>
                      <a:pt x="1201937" y="256993"/>
                      <a:pt x="1204573" y="249086"/>
                      <a:pt x="1208527" y="242496"/>
                    </a:cubicBezTo>
                    <a:cubicBezTo>
                      <a:pt x="1212481" y="235906"/>
                      <a:pt x="1211163" y="233270"/>
                      <a:pt x="1209845" y="229317"/>
                    </a:cubicBezTo>
                    <a:cubicBezTo>
                      <a:pt x="1209845" y="227999"/>
                      <a:pt x="1208527" y="225363"/>
                      <a:pt x="1208527" y="224045"/>
                    </a:cubicBezTo>
                    <a:cubicBezTo>
                      <a:pt x="1208527" y="224045"/>
                      <a:pt x="1207209" y="214820"/>
                      <a:pt x="1208527" y="210866"/>
                    </a:cubicBezTo>
                    <a:cubicBezTo>
                      <a:pt x="1209845" y="206912"/>
                      <a:pt x="1212481" y="206912"/>
                      <a:pt x="1215117" y="206912"/>
                    </a:cubicBezTo>
                    <a:cubicBezTo>
                      <a:pt x="1216434" y="206912"/>
                      <a:pt x="1216434" y="206912"/>
                      <a:pt x="1217753" y="206912"/>
                    </a:cubicBezTo>
                    <a:cubicBezTo>
                      <a:pt x="1221706" y="205595"/>
                      <a:pt x="1224342" y="202959"/>
                      <a:pt x="1225660" y="200323"/>
                    </a:cubicBezTo>
                    <a:cubicBezTo>
                      <a:pt x="1229613" y="192415"/>
                      <a:pt x="1228296" y="179236"/>
                      <a:pt x="1225660" y="170011"/>
                    </a:cubicBezTo>
                    <a:cubicBezTo>
                      <a:pt x="1217753" y="166057"/>
                      <a:pt x="1212481" y="162103"/>
                      <a:pt x="1205891" y="155514"/>
                    </a:cubicBezTo>
                    <a:cubicBezTo>
                      <a:pt x="1203255" y="152878"/>
                      <a:pt x="1203255" y="152878"/>
                      <a:pt x="1197984" y="152878"/>
                    </a:cubicBezTo>
                    <a:lnTo>
                      <a:pt x="1191394" y="152878"/>
                    </a:lnTo>
                    <a:cubicBezTo>
                      <a:pt x="1190076" y="152878"/>
                      <a:pt x="1188758" y="152878"/>
                      <a:pt x="1187441" y="152878"/>
                    </a:cubicBezTo>
                    <a:cubicBezTo>
                      <a:pt x="1179533" y="151560"/>
                      <a:pt x="1176897" y="146288"/>
                      <a:pt x="1175579" y="139699"/>
                    </a:cubicBezTo>
                    <a:lnTo>
                      <a:pt x="1175579" y="138381"/>
                    </a:lnTo>
                    <a:cubicBezTo>
                      <a:pt x="1174262" y="130473"/>
                      <a:pt x="1170307" y="123884"/>
                      <a:pt x="1163718" y="118612"/>
                    </a:cubicBezTo>
                    <a:cubicBezTo>
                      <a:pt x="1157128" y="113341"/>
                      <a:pt x="1149221" y="109387"/>
                      <a:pt x="1142631" y="105433"/>
                    </a:cubicBezTo>
                    <a:lnTo>
                      <a:pt x="1138678" y="102797"/>
                    </a:lnTo>
                    <a:cubicBezTo>
                      <a:pt x="1132088" y="98844"/>
                      <a:pt x="1125499" y="97526"/>
                      <a:pt x="1118909" y="96208"/>
                    </a:cubicBezTo>
                    <a:cubicBezTo>
                      <a:pt x="1116273" y="96208"/>
                      <a:pt x="1114955" y="94890"/>
                      <a:pt x="1112319" y="94890"/>
                    </a:cubicBezTo>
                    <a:cubicBezTo>
                      <a:pt x="1103094" y="92254"/>
                      <a:pt x="1100458" y="84346"/>
                      <a:pt x="1097822" y="77757"/>
                    </a:cubicBezTo>
                    <a:cubicBezTo>
                      <a:pt x="1097822" y="75121"/>
                      <a:pt x="1096504" y="73803"/>
                      <a:pt x="1095187" y="71167"/>
                    </a:cubicBezTo>
                    <a:cubicBezTo>
                      <a:pt x="1091232" y="60624"/>
                      <a:pt x="1085961" y="57988"/>
                      <a:pt x="1076736" y="55352"/>
                    </a:cubicBezTo>
                    <a:cubicBezTo>
                      <a:pt x="1070146" y="52717"/>
                      <a:pt x="1064874" y="47445"/>
                      <a:pt x="1060920" y="43491"/>
                    </a:cubicBezTo>
                    <a:cubicBezTo>
                      <a:pt x="1059603" y="42173"/>
                      <a:pt x="1058285" y="40855"/>
                      <a:pt x="1056967" y="39537"/>
                    </a:cubicBezTo>
                    <a:cubicBezTo>
                      <a:pt x="1050377" y="32948"/>
                      <a:pt x="1047741" y="26358"/>
                      <a:pt x="1046424" y="18451"/>
                    </a:cubicBezTo>
                    <a:lnTo>
                      <a:pt x="1046424" y="18451"/>
                    </a:lnTo>
                    <a:cubicBezTo>
                      <a:pt x="1046424" y="18451"/>
                      <a:pt x="1046424" y="17133"/>
                      <a:pt x="1045105" y="15815"/>
                    </a:cubicBezTo>
                    <a:cubicBezTo>
                      <a:pt x="1041152" y="15815"/>
                      <a:pt x="1037198" y="14497"/>
                      <a:pt x="1033245" y="13179"/>
                    </a:cubicBezTo>
                    <a:cubicBezTo>
                      <a:pt x="1029291" y="11861"/>
                      <a:pt x="1025337" y="11861"/>
                      <a:pt x="1021383" y="10543"/>
                    </a:cubicBezTo>
                    <a:lnTo>
                      <a:pt x="1020065" y="10543"/>
                    </a:lnTo>
                    <a:cubicBezTo>
                      <a:pt x="1010840" y="10543"/>
                      <a:pt x="1008204" y="17133"/>
                      <a:pt x="1008204" y="31630"/>
                    </a:cubicBezTo>
                    <a:lnTo>
                      <a:pt x="1008204" y="35583"/>
                    </a:lnTo>
                    <a:cubicBezTo>
                      <a:pt x="1006886" y="51399"/>
                      <a:pt x="1002933" y="59306"/>
                      <a:pt x="991071" y="67214"/>
                    </a:cubicBezTo>
                    <a:cubicBezTo>
                      <a:pt x="980528" y="73803"/>
                      <a:pt x="975256" y="85664"/>
                      <a:pt x="977892" y="94890"/>
                    </a:cubicBezTo>
                    <a:lnTo>
                      <a:pt x="977892" y="96208"/>
                    </a:lnTo>
                    <a:cubicBezTo>
                      <a:pt x="979210" y="100162"/>
                      <a:pt x="979210" y="104115"/>
                      <a:pt x="976574" y="106751"/>
                    </a:cubicBezTo>
                    <a:cubicBezTo>
                      <a:pt x="972620" y="110705"/>
                      <a:pt x="966031" y="110705"/>
                      <a:pt x="960759" y="109387"/>
                    </a:cubicBezTo>
                    <a:lnTo>
                      <a:pt x="958123" y="108069"/>
                    </a:lnTo>
                    <a:cubicBezTo>
                      <a:pt x="956806" y="108069"/>
                      <a:pt x="954170" y="106751"/>
                      <a:pt x="952851" y="106751"/>
                    </a:cubicBezTo>
                    <a:lnTo>
                      <a:pt x="952851" y="101479"/>
                    </a:lnTo>
                    <a:lnTo>
                      <a:pt x="951534" y="106751"/>
                    </a:lnTo>
                    <a:cubicBezTo>
                      <a:pt x="947580" y="105433"/>
                      <a:pt x="944944" y="105433"/>
                      <a:pt x="940991" y="104115"/>
                    </a:cubicBezTo>
                    <a:cubicBezTo>
                      <a:pt x="938355" y="102797"/>
                      <a:pt x="937037" y="101479"/>
                      <a:pt x="934401" y="100162"/>
                    </a:cubicBezTo>
                    <a:lnTo>
                      <a:pt x="933083" y="100162"/>
                    </a:lnTo>
                    <a:cubicBezTo>
                      <a:pt x="930448" y="98844"/>
                      <a:pt x="927812" y="97526"/>
                      <a:pt x="925176" y="96208"/>
                    </a:cubicBezTo>
                    <a:cubicBezTo>
                      <a:pt x="922540" y="94890"/>
                      <a:pt x="919904" y="94890"/>
                      <a:pt x="915950" y="94890"/>
                    </a:cubicBezTo>
                    <a:cubicBezTo>
                      <a:pt x="914632" y="94890"/>
                      <a:pt x="911996" y="94890"/>
                      <a:pt x="910679" y="94890"/>
                    </a:cubicBezTo>
                    <a:cubicBezTo>
                      <a:pt x="906724" y="94890"/>
                      <a:pt x="902771" y="92254"/>
                      <a:pt x="900135" y="89618"/>
                    </a:cubicBezTo>
                    <a:lnTo>
                      <a:pt x="898817" y="89618"/>
                    </a:lnTo>
                    <a:cubicBezTo>
                      <a:pt x="893545" y="86982"/>
                      <a:pt x="888274" y="84346"/>
                      <a:pt x="881685" y="81710"/>
                    </a:cubicBezTo>
                    <a:lnTo>
                      <a:pt x="879049" y="80393"/>
                    </a:lnTo>
                    <a:cubicBezTo>
                      <a:pt x="868505" y="76439"/>
                      <a:pt x="860597" y="72485"/>
                      <a:pt x="851373" y="77757"/>
                    </a:cubicBezTo>
                    <a:cubicBezTo>
                      <a:pt x="840829" y="83028"/>
                      <a:pt x="839511" y="93572"/>
                      <a:pt x="838194" y="106751"/>
                    </a:cubicBezTo>
                    <a:cubicBezTo>
                      <a:pt x="836875" y="129155"/>
                      <a:pt x="835558" y="150242"/>
                      <a:pt x="818425" y="163421"/>
                    </a:cubicBezTo>
                    <a:cubicBezTo>
                      <a:pt x="811835" y="167375"/>
                      <a:pt x="805246" y="167375"/>
                      <a:pt x="797338" y="166057"/>
                    </a:cubicBezTo>
                    <a:cubicBezTo>
                      <a:pt x="794702" y="166057"/>
                      <a:pt x="792067" y="164739"/>
                      <a:pt x="788112" y="164739"/>
                    </a:cubicBezTo>
                    <a:cubicBezTo>
                      <a:pt x="784159" y="164739"/>
                      <a:pt x="781523" y="164739"/>
                      <a:pt x="777569" y="163421"/>
                    </a:cubicBezTo>
                    <a:cubicBezTo>
                      <a:pt x="770979" y="162103"/>
                      <a:pt x="764390" y="162103"/>
                      <a:pt x="759119" y="163421"/>
                    </a:cubicBezTo>
                    <a:cubicBezTo>
                      <a:pt x="751211" y="164739"/>
                      <a:pt x="744621" y="167375"/>
                      <a:pt x="738032" y="173964"/>
                    </a:cubicBezTo>
                    <a:cubicBezTo>
                      <a:pt x="734078" y="177918"/>
                      <a:pt x="731442" y="181872"/>
                      <a:pt x="728806" y="185826"/>
                    </a:cubicBezTo>
                    <a:cubicBezTo>
                      <a:pt x="727488" y="188461"/>
                      <a:pt x="726171" y="189779"/>
                      <a:pt x="724853" y="192415"/>
                    </a:cubicBezTo>
                    <a:cubicBezTo>
                      <a:pt x="719581" y="200323"/>
                      <a:pt x="712992" y="205595"/>
                      <a:pt x="706402" y="212184"/>
                    </a:cubicBezTo>
                    <a:lnTo>
                      <a:pt x="705084" y="213502"/>
                    </a:lnTo>
                    <a:cubicBezTo>
                      <a:pt x="702448" y="216138"/>
                      <a:pt x="701130" y="220091"/>
                      <a:pt x="699813" y="222727"/>
                    </a:cubicBezTo>
                    <a:cubicBezTo>
                      <a:pt x="698494" y="225363"/>
                      <a:pt x="697177" y="229317"/>
                      <a:pt x="694541" y="231953"/>
                    </a:cubicBezTo>
                    <a:cubicBezTo>
                      <a:pt x="690587" y="235906"/>
                      <a:pt x="686633" y="238542"/>
                      <a:pt x="681362" y="241178"/>
                    </a:cubicBezTo>
                    <a:cubicBezTo>
                      <a:pt x="677408" y="242496"/>
                      <a:pt x="672136" y="247768"/>
                      <a:pt x="669500" y="250404"/>
                    </a:cubicBezTo>
                    <a:cubicBezTo>
                      <a:pt x="665546" y="254357"/>
                      <a:pt x="665546" y="258311"/>
                      <a:pt x="666865" y="264901"/>
                    </a:cubicBezTo>
                    <a:cubicBezTo>
                      <a:pt x="666865" y="267536"/>
                      <a:pt x="668182" y="268854"/>
                      <a:pt x="668182" y="272808"/>
                    </a:cubicBezTo>
                    <a:cubicBezTo>
                      <a:pt x="669500" y="275444"/>
                      <a:pt x="669500" y="278080"/>
                      <a:pt x="670818" y="280715"/>
                    </a:cubicBezTo>
                    <a:cubicBezTo>
                      <a:pt x="670818" y="284669"/>
                      <a:pt x="670818" y="288623"/>
                      <a:pt x="670818" y="291259"/>
                    </a:cubicBezTo>
                    <a:cubicBezTo>
                      <a:pt x="670818" y="293895"/>
                      <a:pt x="670818" y="295213"/>
                      <a:pt x="670818" y="297849"/>
                    </a:cubicBezTo>
                    <a:cubicBezTo>
                      <a:pt x="670818" y="301802"/>
                      <a:pt x="672136" y="309710"/>
                      <a:pt x="668182" y="313663"/>
                    </a:cubicBezTo>
                    <a:cubicBezTo>
                      <a:pt x="668182" y="314981"/>
                      <a:pt x="665546" y="316299"/>
                      <a:pt x="665546" y="316299"/>
                    </a:cubicBezTo>
                    <a:cubicBezTo>
                      <a:pt x="664229" y="317617"/>
                      <a:pt x="662910" y="317617"/>
                      <a:pt x="662910" y="318935"/>
                    </a:cubicBezTo>
                    <a:cubicBezTo>
                      <a:pt x="661593" y="321571"/>
                      <a:pt x="658957" y="324207"/>
                      <a:pt x="657639" y="325524"/>
                    </a:cubicBezTo>
                    <a:lnTo>
                      <a:pt x="656321" y="326842"/>
                    </a:lnTo>
                    <a:cubicBezTo>
                      <a:pt x="655003" y="328160"/>
                      <a:pt x="653686" y="329478"/>
                      <a:pt x="653686" y="330796"/>
                    </a:cubicBezTo>
                    <a:lnTo>
                      <a:pt x="652367" y="332114"/>
                    </a:lnTo>
                    <a:cubicBezTo>
                      <a:pt x="648414" y="336068"/>
                      <a:pt x="645778" y="340022"/>
                      <a:pt x="641824" y="343976"/>
                    </a:cubicBezTo>
                    <a:cubicBezTo>
                      <a:pt x="637871" y="346611"/>
                      <a:pt x="632599" y="349247"/>
                      <a:pt x="628645" y="350565"/>
                    </a:cubicBezTo>
                    <a:lnTo>
                      <a:pt x="624691" y="351883"/>
                    </a:lnTo>
                    <a:cubicBezTo>
                      <a:pt x="618102" y="354519"/>
                      <a:pt x="615466" y="359790"/>
                      <a:pt x="612830" y="366380"/>
                    </a:cubicBezTo>
                    <a:cubicBezTo>
                      <a:pt x="610194" y="371651"/>
                      <a:pt x="608876" y="376923"/>
                      <a:pt x="603604" y="380877"/>
                    </a:cubicBezTo>
                    <a:cubicBezTo>
                      <a:pt x="600969" y="382195"/>
                      <a:pt x="599651" y="383513"/>
                      <a:pt x="598333" y="383513"/>
                    </a:cubicBezTo>
                    <a:cubicBezTo>
                      <a:pt x="595697" y="384831"/>
                      <a:pt x="593061" y="386149"/>
                      <a:pt x="590425" y="390103"/>
                    </a:cubicBezTo>
                    <a:cubicBezTo>
                      <a:pt x="589108" y="392738"/>
                      <a:pt x="587790" y="394056"/>
                      <a:pt x="586472" y="396692"/>
                    </a:cubicBezTo>
                    <a:cubicBezTo>
                      <a:pt x="585154" y="400646"/>
                      <a:pt x="582518" y="403282"/>
                      <a:pt x="581200" y="405917"/>
                    </a:cubicBezTo>
                    <a:cubicBezTo>
                      <a:pt x="577246" y="411189"/>
                      <a:pt x="577246" y="416461"/>
                      <a:pt x="577246" y="423050"/>
                    </a:cubicBezTo>
                    <a:cubicBezTo>
                      <a:pt x="577246" y="429640"/>
                      <a:pt x="575928" y="436229"/>
                      <a:pt x="573292" y="441501"/>
                    </a:cubicBezTo>
                    <a:cubicBezTo>
                      <a:pt x="569339" y="448091"/>
                      <a:pt x="561432" y="448091"/>
                      <a:pt x="556160" y="448091"/>
                    </a:cubicBezTo>
                    <a:cubicBezTo>
                      <a:pt x="553524" y="448091"/>
                      <a:pt x="550888" y="448091"/>
                      <a:pt x="548253" y="448091"/>
                    </a:cubicBezTo>
                    <a:lnTo>
                      <a:pt x="545617" y="448091"/>
                    </a:lnTo>
                    <a:cubicBezTo>
                      <a:pt x="542981" y="448091"/>
                      <a:pt x="540345" y="448091"/>
                      <a:pt x="537709" y="448091"/>
                    </a:cubicBezTo>
                    <a:cubicBezTo>
                      <a:pt x="535073" y="448091"/>
                      <a:pt x="532437" y="449409"/>
                      <a:pt x="529801" y="449409"/>
                    </a:cubicBezTo>
                    <a:cubicBezTo>
                      <a:pt x="524529" y="450726"/>
                      <a:pt x="520576" y="452044"/>
                      <a:pt x="516622" y="452044"/>
                    </a:cubicBezTo>
                    <a:cubicBezTo>
                      <a:pt x="515305" y="452044"/>
                      <a:pt x="513986" y="452044"/>
                      <a:pt x="513986" y="452044"/>
                    </a:cubicBezTo>
                    <a:cubicBezTo>
                      <a:pt x="510033" y="452044"/>
                      <a:pt x="507397" y="449409"/>
                      <a:pt x="503443" y="454680"/>
                    </a:cubicBezTo>
                    <a:cubicBezTo>
                      <a:pt x="499490" y="459952"/>
                      <a:pt x="502126" y="466541"/>
                      <a:pt x="504761" y="474449"/>
                    </a:cubicBezTo>
                    <a:cubicBezTo>
                      <a:pt x="506079" y="478402"/>
                      <a:pt x="507397" y="482356"/>
                      <a:pt x="507397" y="486310"/>
                    </a:cubicBezTo>
                    <a:cubicBezTo>
                      <a:pt x="508715" y="499489"/>
                      <a:pt x="506079" y="508715"/>
                      <a:pt x="499490" y="517940"/>
                    </a:cubicBezTo>
                    <a:cubicBezTo>
                      <a:pt x="494218" y="524529"/>
                      <a:pt x="491582" y="532437"/>
                      <a:pt x="488946" y="540345"/>
                    </a:cubicBezTo>
                    <a:lnTo>
                      <a:pt x="488946" y="541663"/>
                    </a:lnTo>
                    <a:cubicBezTo>
                      <a:pt x="486310" y="548252"/>
                      <a:pt x="483674" y="553524"/>
                      <a:pt x="479721" y="560113"/>
                    </a:cubicBezTo>
                    <a:cubicBezTo>
                      <a:pt x="478402" y="562749"/>
                      <a:pt x="475767" y="566703"/>
                      <a:pt x="473131" y="569338"/>
                    </a:cubicBezTo>
                    <a:lnTo>
                      <a:pt x="471813" y="570656"/>
                    </a:lnTo>
                    <a:cubicBezTo>
                      <a:pt x="470495" y="573292"/>
                      <a:pt x="469178" y="574610"/>
                      <a:pt x="467859" y="577246"/>
                    </a:cubicBezTo>
                    <a:cubicBezTo>
                      <a:pt x="466542" y="579882"/>
                      <a:pt x="463906" y="582518"/>
                      <a:pt x="462588" y="583836"/>
                    </a:cubicBezTo>
                    <a:cubicBezTo>
                      <a:pt x="459952" y="586472"/>
                      <a:pt x="458634" y="589107"/>
                      <a:pt x="455999" y="591743"/>
                    </a:cubicBezTo>
                    <a:cubicBezTo>
                      <a:pt x="454680" y="594379"/>
                      <a:pt x="453363" y="595697"/>
                      <a:pt x="452044" y="598333"/>
                    </a:cubicBezTo>
                    <a:lnTo>
                      <a:pt x="450727" y="599651"/>
                    </a:lnTo>
                    <a:cubicBezTo>
                      <a:pt x="448091" y="603604"/>
                      <a:pt x="444137" y="607558"/>
                      <a:pt x="441501" y="612830"/>
                    </a:cubicBezTo>
                    <a:cubicBezTo>
                      <a:pt x="437547" y="620737"/>
                      <a:pt x="434911" y="624691"/>
                      <a:pt x="430958" y="629963"/>
                    </a:cubicBezTo>
                    <a:cubicBezTo>
                      <a:pt x="425686" y="636552"/>
                      <a:pt x="420415" y="644460"/>
                      <a:pt x="416461" y="652367"/>
                    </a:cubicBezTo>
                    <a:lnTo>
                      <a:pt x="415143" y="653685"/>
                    </a:lnTo>
                    <a:cubicBezTo>
                      <a:pt x="412507" y="657639"/>
                      <a:pt x="411189" y="660275"/>
                      <a:pt x="408553" y="664228"/>
                    </a:cubicBezTo>
                    <a:cubicBezTo>
                      <a:pt x="401964" y="673454"/>
                      <a:pt x="398010" y="682679"/>
                      <a:pt x="395374" y="691905"/>
                    </a:cubicBezTo>
                    <a:lnTo>
                      <a:pt x="394056" y="694540"/>
                    </a:lnTo>
                    <a:cubicBezTo>
                      <a:pt x="391421" y="702448"/>
                      <a:pt x="390103" y="707719"/>
                      <a:pt x="396692" y="711673"/>
                    </a:cubicBezTo>
                    <a:cubicBezTo>
                      <a:pt x="409872" y="719581"/>
                      <a:pt x="416461" y="726170"/>
                      <a:pt x="417779" y="739350"/>
                    </a:cubicBezTo>
                    <a:cubicBezTo>
                      <a:pt x="417779" y="740667"/>
                      <a:pt x="417779" y="740667"/>
                      <a:pt x="417779" y="741985"/>
                    </a:cubicBezTo>
                    <a:lnTo>
                      <a:pt x="417779" y="744621"/>
                    </a:lnTo>
                    <a:cubicBezTo>
                      <a:pt x="419096" y="752529"/>
                      <a:pt x="419096" y="761754"/>
                      <a:pt x="415143" y="765708"/>
                    </a:cubicBezTo>
                    <a:cubicBezTo>
                      <a:pt x="413825" y="767025"/>
                      <a:pt x="411189" y="768343"/>
                      <a:pt x="409872" y="769661"/>
                    </a:cubicBezTo>
                    <a:cubicBezTo>
                      <a:pt x="408553" y="770979"/>
                      <a:pt x="407236" y="770979"/>
                      <a:pt x="405917" y="772297"/>
                    </a:cubicBezTo>
                    <a:cubicBezTo>
                      <a:pt x="405917" y="772297"/>
                      <a:pt x="404600" y="773615"/>
                      <a:pt x="404600" y="773615"/>
                    </a:cubicBezTo>
                    <a:cubicBezTo>
                      <a:pt x="403282" y="774933"/>
                      <a:pt x="400646" y="776251"/>
                      <a:pt x="398010" y="777569"/>
                    </a:cubicBezTo>
                    <a:cubicBezTo>
                      <a:pt x="391421" y="778887"/>
                      <a:pt x="383513" y="780205"/>
                      <a:pt x="375605" y="778887"/>
                    </a:cubicBezTo>
                    <a:cubicBezTo>
                      <a:pt x="371652" y="777569"/>
                      <a:pt x="366380" y="778887"/>
                      <a:pt x="362426" y="778887"/>
                    </a:cubicBezTo>
                    <a:lnTo>
                      <a:pt x="361109" y="778887"/>
                    </a:lnTo>
                    <a:cubicBezTo>
                      <a:pt x="358473" y="778887"/>
                      <a:pt x="355837" y="778887"/>
                      <a:pt x="353201" y="778887"/>
                    </a:cubicBezTo>
                    <a:cubicBezTo>
                      <a:pt x="349247" y="778887"/>
                      <a:pt x="345294" y="777569"/>
                      <a:pt x="341340" y="776251"/>
                    </a:cubicBezTo>
                    <a:cubicBezTo>
                      <a:pt x="336068" y="774933"/>
                      <a:pt x="330797" y="773615"/>
                      <a:pt x="326842" y="774933"/>
                    </a:cubicBezTo>
                    <a:cubicBezTo>
                      <a:pt x="322889" y="776251"/>
                      <a:pt x="320253" y="774933"/>
                      <a:pt x="317618" y="774933"/>
                    </a:cubicBezTo>
                    <a:cubicBezTo>
                      <a:pt x="316299" y="774933"/>
                      <a:pt x="314982" y="773615"/>
                      <a:pt x="314982" y="773615"/>
                    </a:cubicBezTo>
                    <a:cubicBezTo>
                      <a:pt x="314982" y="773615"/>
                      <a:pt x="314982" y="773615"/>
                      <a:pt x="313663" y="773615"/>
                    </a:cubicBezTo>
                    <a:cubicBezTo>
                      <a:pt x="312346" y="773615"/>
                      <a:pt x="311028" y="774933"/>
                      <a:pt x="309710" y="774933"/>
                    </a:cubicBezTo>
                    <a:cubicBezTo>
                      <a:pt x="308392" y="776251"/>
                      <a:pt x="305756" y="777569"/>
                      <a:pt x="304439" y="777569"/>
                    </a:cubicBezTo>
                    <a:cubicBezTo>
                      <a:pt x="303120" y="777569"/>
                      <a:pt x="301803" y="777569"/>
                      <a:pt x="301803" y="777569"/>
                    </a:cubicBezTo>
                    <a:cubicBezTo>
                      <a:pt x="299167" y="777569"/>
                      <a:pt x="297849" y="777569"/>
                      <a:pt x="296531" y="778887"/>
                    </a:cubicBezTo>
                    <a:cubicBezTo>
                      <a:pt x="291259" y="781523"/>
                      <a:pt x="285987" y="785477"/>
                      <a:pt x="282034" y="789430"/>
                    </a:cubicBezTo>
                    <a:cubicBezTo>
                      <a:pt x="279398" y="792066"/>
                      <a:pt x="276762" y="793384"/>
                      <a:pt x="274126" y="794702"/>
                    </a:cubicBezTo>
                    <a:cubicBezTo>
                      <a:pt x="271491" y="796020"/>
                      <a:pt x="268855" y="798656"/>
                      <a:pt x="267536" y="799973"/>
                    </a:cubicBezTo>
                    <a:cubicBezTo>
                      <a:pt x="259629" y="806563"/>
                      <a:pt x="253040" y="815788"/>
                      <a:pt x="247768" y="827650"/>
                    </a:cubicBezTo>
                    <a:cubicBezTo>
                      <a:pt x="243814" y="835557"/>
                      <a:pt x="241178" y="843465"/>
                      <a:pt x="238543" y="852690"/>
                    </a:cubicBezTo>
                    <a:cubicBezTo>
                      <a:pt x="237224" y="859279"/>
                      <a:pt x="234588" y="865869"/>
                      <a:pt x="231953" y="873777"/>
                    </a:cubicBezTo>
                    <a:cubicBezTo>
                      <a:pt x="229317" y="880366"/>
                      <a:pt x="225364" y="885638"/>
                      <a:pt x="220092" y="892227"/>
                    </a:cubicBezTo>
                    <a:cubicBezTo>
                      <a:pt x="216138" y="896181"/>
                      <a:pt x="213502" y="901453"/>
                      <a:pt x="212185" y="908042"/>
                    </a:cubicBezTo>
                    <a:cubicBezTo>
                      <a:pt x="212185" y="911996"/>
                      <a:pt x="212185" y="915950"/>
                      <a:pt x="212185" y="919904"/>
                    </a:cubicBezTo>
                    <a:cubicBezTo>
                      <a:pt x="212185" y="923858"/>
                      <a:pt x="212185" y="927811"/>
                      <a:pt x="212185" y="931765"/>
                    </a:cubicBezTo>
                    <a:cubicBezTo>
                      <a:pt x="212185" y="939672"/>
                      <a:pt x="209549" y="947580"/>
                      <a:pt x="206913" y="952851"/>
                    </a:cubicBezTo>
                    <a:cubicBezTo>
                      <a:pt x="201641" y="964713"/>
                      <a:pt x="201641" y="977892"/>
                      <a:pt x="202959" y="989753"/>
                    </a:cubicBezTo>
                    <a:cubicBezTo>
                      <a:pt x="202959" y="997660"/>
                      <a:pt x="202959" y="1006886"/>
                      <a:pt x="201641" y="1016111"/>
                    </a:cubicBezTo>
                    <a:cubicBezTo>
                      <a:pt x="200323" y="1021383"/>
                      <a:pt x="199005" y="1027973"/>
                      <a:pt x="196369" y="1033244"/>
                    </a:cubicBezTo>
                    <a:lnTo>
                      <a:pt x="196369" y="1034562"/>
                    </a:lnTo>
                    <a:cubicBezTo>
                      <a:pt x="195051" y="1038516"/>
                      <a:pt x="193733" y="1042470"/>
                      <a:pt x="192416" y="1046423"/>
                    </a:cubicBezTo>
                    <a:cubicBezTo>
                      <a:pt x="189780" y="1055649"/>
                      <a:pt x="187144" y="1066192"/>
                      <a:pt x="185826" y="1076735"/>
                    </a:cubicBezTo>
                    <a:lnTo>
                      <a:pt x="184508" y="1084643"/>
                    </a:lnTo>
                    <a:cubicBezTo>
                      <a:pt x="183190" y="1092550"/>
                      <a:pt x="183190" y="1100458"/>
                      <a:pt x="181872" y="1107047"/>
                    </a:cubicBezTo>
                    <a:cubicBezTo>
                      <a:pt x="180554" y="1111001"/>
                      <a:pt x="180554" y="1114955"/>
                      <a:pt x="180554" y="1118909"/>
                    </a:cubicBezTo>
                    <a:lnTo>
                      <a:pt x="180554" y="1125498"/>
                    </a:lnTo>
                    <a:cubicBezTo>
                      <a:pt x="180554" y="1133406"/>
                      <a:pt x="180554" y="1139995"/>
                      <a:pt x="183190" y="1147903"/>
                    </a:cubicBezTo>
                    <a:cubicBezTo>
                      <a:pt x="184508" y="1153174"/>
                      <a:pt x="188461" y="1155810"/>
                      <a:pt x="191097" y="1159764"/>
                    </a:cubicBezTo>
                    <a:lnTo>
                      <a:pt x="192416" y="1162400"/>
                    </a:lnTo>
                    <a:cubicBezTo>
                      <a:pt x="193733" y="1163718"/>
                      <a:pt x="195051" y="1165036"/>
                      <a:pt x="196369" y="1167672"/>
                    </a:cubicBezTo>
                    <a:cubicBezTo>
                      <a:pt x="204277" y="1175579"/>
                      <a:pt x="212185" y="1183486"/>
                      <a:pt x="206913" y="1196666"/>
                    </a:cubicBezTo>
                    <a:cubicBezTo>
                      <a:pt x="205595" y="1200619"/>
                      <a:pt x="204277" y="1203255"/>
                      <a:pt x="202959" y="1207209"/>
                    </a:cubicBezTo>
                    <a:lnTo>
                      <a:pt x="202959" y="1208527"/>
                    </a:lnTo>
                    <a:cubicBezTo>
                      <a:pt x="201641" y="1211163"/>
                      <a:pt x="200323" y="1213799"/>
                      <a:pt x="199005" y="1217752"/>
                    </a:cubicBezTo>
                    <a:lnTo>
                      <a:pt x="199005" y="1219070"/>
                    </a:lnTo>
                    <a:cubicBezTo>
                      <a:pt x="196369" y="1225659"/>
                      <a:pt x="195051" y="1230931"/>
                      <a:pt x="189780" y="1236203"/>
                    </a:cubicBezTo>
                    <a:cubicBezTo>
                      <a:pt x="184508" y="1240157"/>
                      <a:pt x="179237" y="1241474"/>
                      <a:pt x="173965" y="1241474"/>
                    </a:cubicBezTo>
                    <a:cubicBezTo>
                      <a:pt x="168693" y="1242793"/>
                      <a:pt x="163422" y="1244110"/>
                      <a:pt x="158150" y="1246746"/>
                    </a:cubicBezTo>
                    <a:cubicBezTo>
                      <a:pt x="154196" y="1250700"/>
                      <a:pt x="154196" y="1254654"/>
                      <a:pt x="154196" y="1259926"/>
                    </a:cubicBezTo>
                    <a:cubicBezTo>
                      <a:pt x="154196" y="1266515"/>
                      <a:pt x="155514" y="1273105"/>
                      <a:pt x="154196" y="1279694"/>
                    </a:cubicBezTo>
                    <a:cubicBezTo>
                      <a:pt x="154196" y="1287601"/>
                      <a:pt x="154196" y="1295509"/>
                      <a:pt x="154196" y="1304734"/>
                    </a:cubicBezTo>
                    <a:cubicBezTo>
                      <a:pt x="154196" y="1307370"/>
                      <a:pt x="155514" y="1311324"/>
                      <a:pt x="155514" y="1313960"/>
                    </a:cubicBezTo>
                    <a:cubicBezTo>
                      <a:pt x="156832" y="1316596"/>
                      <a:pt x="156832" y="1319232"/>
                      <a:pt x="156832" y="1323185"/>
                    </a:cubicBezTo>
                    <a:cubicBezTo>
                      <a:pt x="158150" y="1333728"/>
                      <a:pt x="152878" y="1341636"/>
                      <a:pt x="147606" y="1348226"/>
                    </a:cubicBezTo>
                    <a:lnTo>
                      <a:pt x="144971" y="1352179"/>
                    </a:lnTo>
                    <a:cubicBezTo>
                      <a:pt x="141017" y="1357451"/>
                      <a:pt x="137063" y="1362723"/>
                      <a:pt x="134427" y="1369312"/>
                    </a:cubicBezTo>
                    <a:cubicBezTo>
                      <a:pt x="133110" y="1371948"/>
                      <a:pt x="133110" y="1374584"/>
                      <a:pt x="131791" y="1377219"/>
                    </a:cubicBezTo>
                    <a:cubicBezTo>
                      <a:pt x="130474" y="1381174"/>
                      <a:pt x="130474" y="1383809"/>
                      <a:pt x="129155" y="1387763"/>
                    </a:cubicBezTo>
                    <a:cubicBezTo>
                      <a:pt x="125202" y="1396988"/>
                      <a:pt x="117295" y="1403578"/>
                      <a:pt x="109387" y="1410167"/>
                    </a:cubicBezTo>
                    <a:lnTo>
                      <a:pt x="108069" y="1411486"/>
                    </a:lnTo>
                    <a:cubicBezTo>
                      <a:pt x="106751" y="1412803"/>
                      <a:pt x="105433" y="1414122"/>
                      <a:pt x="104115" y="1415439"/>
                    </a:cubicBezTo>
                    <a:cubicBezTo>
                      <a:pt x="101480" y="1418075"/>
                      <a:pt x="97526" y="1420711"/>
                      <a:pt x="94890" y="1423346"/>
                    </a:cubicBezTo>
                    <a:lnTo>
                      <a:pt x="89618" y="1427301"/>
                    </a:lnTo>
                    <a:cubicBezTo>
                      <a:pt x="88300" y="1427301"/>
                      <a:pt x="88300" y="1428618"/>
                      <a:pt x="86983" y="1428618"/>
                    </a:cubicBezTo>
                    <a:cubicBezTo>
                      <a:pt x="84347" y="1431254"/>
                      <a:pt x="80393" y="1433890"/>
                      <a:pt x="79075" y="1436525"/>
                    </a:cubicBezTo>
                    <a:cubicBezTo>
                      <a:pt x="79075" y="1437844"/>
                      <a:pt x="79075" y="1437844"/>
                      <a:pt x="79075" y="1437844"/>
                    </a:cubicBezTo>
                    <a:cubicBezTo>
                      <a:pt x="79075" y="1437844"/>
                      <a:pt x="79075" y="1437844"/>
                      <a:pt x="80393" y="1437844"/>
                    </a:cubicBezTo>
                    <a:cubicBezTo>
                      <a:pt x="81711" y="1437844"/>
                      <a:pt x="83028" y="1439161"/>
                      <a:pt x="83028" y="1439161"/>
                    </a:cubicBezTo>
                    <a:cubicBezTo>
                      <a:pt x="84347" y="1440480"/>
                      <a:pt x="85664" y="1441797"/>
                      <a:pt x="85664" y="1443115"/>
                    </a:cubicBezTo>
                    <a:lnTo>
                      <a:pt x="85664" y="1444433"/>
                    </a:lnTo>
                    <a:lnTo>
                      <a:pt x="85664" y="1445751"/>
                    </a:lnTo>
                    <a:cubicBezTo>
                      <a:pt x="85664" y="1448387"/>
                      <a:pt x="83028" y="1449705"/>
                      <a:pt x="77757" y="1453659"/>
                    </a:cubicBezTo>
                    <a:cubicBezTo>
                      <a:pt x="76439" y="1454977"/>
                      <a:pt x="73804" y="1456294"/>
                      <a:pt x="72485" y="1457613"/>
                    </a:cubicBezTo>
                    <a:cubicBezTo>
                      <a:pt x="71168" y="1460249"/>
                      <a:pt x="68532" y="1462884"/>
                      <a:pt x="67214" y="1465520"/>
                    </a:cubicBezTo>
                    <a:cubicBezTo>
                      <a:pt x="64578" y="1469473"/>
                      <a:pt x="63260" y="1473428"/>
                      <a:pt x="59306" y="1477381"/>
                    </a:cubicBezTo>
                    <a:cubicBezTo>
                      <a:pt x="54035" y="1483971"/>
                      <a:pt x="51399" y="1489242"/>
                      <a:pt x="50081" y="1495832"/>
                    </a:cubicBezTo>
                    <a:cubicBezTo>
                      <a:pt x="48763" y="1501104"/>
                      <a:pt x="47445" y="1506376"/>
                      <a:pt x="47445" y="1511647"/>
                    </a:cubicBezTo>
                    <a:lnTo>
                      <a:pt x="47445" y="1514283"/>
                    </a:lnTo>
                    <a:cubicBezTo>
                      <a:pt x="47445" y="1515600"/>
                      <a:pt x="47445" y="1518236"/>
                      <a:pt x="46127" y="1519555"/>
                    </a:cubicBezTo>
                    <a:cubicBezTo>
                      <a:pt x="44809" y="1524826"/>
                      <a:pt x="44809" y="1528779"/>
                      <a:pt x="44809" y="1534051"/>
                    </a:cubicBezTo>
                    <a:cubicBezTo>
                      <a:pt x="44809" y="1536687"/>
                      <a:pt x="44809" y="1539323"/>
                      <a:pt x="44809" y="1541959"/>
                    </a:cubicBezTo>
                    <a:cubicBezTo>
                      <a:pt x="44809" y="1544595"/>
                      <a:pt x="44809" y="1547231"/>
                      <a:pt x="44809" y="1549867"/>
                    </a:cubicBezTo>
                    <a:lnTo>
                      <a:pt x="44809" y="1553820"/>
                    </a:lnTo>
                    <a:cubicBezTo>
                      <a:pt x="44809" y="1563046"/>
                      <a:pt x="43491" y="1574906"/>
                      <a:pt x="40856" y="1585450"/>
                    </a:cubicBezTo>
                    <a:cubicBezTo>
                      <a:pt x="39537" y="1588086"/>
                      <a:pt x="36901" y="1594675"/>
                      <a:pt x="34266" y="1595993"/>
                    </a:cubicBezTo>
                    <a:lnTo>
                      <a:pt x="31630" y="1597311"/>
                    </a:lnTo>
                    <a:lnTo>
                      <a:pt x="28994" y="1595993"/>
                    </a:lnTo>
                    <a:cubicBezTo>
                      <a:pt x="27677" y="1594675"/>
                      <a:pt x="26358" y="1593358"/>
                      <a:pt x="25041" y="1592040"/>
                    </a:cubicBezTo>
                    <a:cubicBezTo>
                      <a:pt x="22405" y="1586768"/>
                      <a:pt x="21087" y="1578861"/>
                      <a:pt x="21087" y="1573589"/>
                    </a:cubicBezTo>
                    <a:lnTo>
                      <a:pt x="21087" y="1573589"/>
                    </a:lnTo>
                    <a:cubicBezTo>
                      <a:pt x="19769" y="1573589"/>
                      <a:pt x="17133" y="1573589"/>
                      <a:pt x="15815" y="1573589"/>
                    </a:cubicBezTo>
                    <a:cubicBezTo>
                      <a:pt x="14498" y="1576225"/>
                      <a:pt x="13179" y="1577542"/>
                      <a:pt x="11862" y="1580178"/>
                    </a:cubicBezTo>
                    <a:cubicBezTo>
                      <a:pt x="6590" y="1586768"/>
                      <a:pt x="3954" y="1590722"/>
                      <a:pt x="6590" y="1602583"/>
                    </a:cubicBezTo>
                    <a:cubicBezTo>
                      <a:pt x="7908" y="1613126"/>
                      <a:pt x="7908" y="1621033"/>
                      <a:pt x="6590" y="1634213"/>
                    </a:cubicBezTo>
                    <a:lnTo>
                      <a:pt x="6590" y="1635531"/>
                    </a:lnTo>
                    <a:cubicBezTo>
                      <a:pt x="6590" y="1639484"/>
                      <a:pt x="6590" y="1642120"/>
                      <a:pt x="5272" y="1646074"/>
                    </a:cubicBezTo>
                    <a:cubicBezTo>
                      <a:pt x="5272" y="1652664"/>
                      <a:pt x="5272" y="1653981"/>
                      <a:pt x="6590" y="1655300"/>
                    </a:cubicBezTo>
                    <a:cubicBezTo>
                      <a:pt x="7908" y="1656617"/>
                      <a:pt x="10543" y="1655300"/>
                      <a:pt x="14498" y="1652664"/>
                    </a:cubicBezTo>
                    <a:cubicBezTo>
                      <a:pt x="15815" y="1651346"/>
                      <a:pt x="18451" y="1650028"/>
                      <a:pt x="19769" y="1650028"/>
                    </a:cubicBezTo>
                    <a:lnTo>
                      <a:pt x="27677" y="1646074"/>
                    </a:lnTo>
                    <a:lnTo>
                      <a:pt x="25041" y="1659253"/>
                    </a:lnTo>
                    <a:cubicBezTo>
                      <a:pt x="25041" y="1660571"/>
                      <a:pt x="25041" y="1661889"/>
                      <a:pt x="25041" y="1663207"/>
                    </a:cubicBezTo>
                    <a:cubicBezTo>
                      <a:pt x="26358" y="1664525"/>
                      <a:pt x="32948" y="1663207"/>
                      <a:pt x="36901" y="1660571"/>
                    </a:cubicBezTo>
                    <a:lnTo>
                      <a:pt x="44809" y="1655300"/>
                    </a:lnTo>
                    <a:lnTo>
                      <a:pt x="44809" y="1664525"/>
                    </a:lnTo>
                    <a:cubicBezTo>
                      <a:pt x="44809" y="1667160"/>
                      <a:pt x="44809" y="1671115"/>
                      <a:pt x="42173" y="1679022"/>
                    </a:cubicBezTo>
                    <a:cubicBezTo>
                      <a:pt x="39537" y="1686929"/>
                      <a:pt x="35584" y="1700108"/>
                      <a:pt x="36901" y="1708016"/>
                    </a:cubicBezTo>
                    <a:cubicBezTo>
                      <a:pt x="38220" y="1715923"/>
                      <a:pt x="30312" y="1747554"/>
                      <a:pt x="22405" y="1776548"/>
                    </a:cubicBezTo>
                    <a:cubicBezTo>
                      <a:pt x="18451" y="1789727"/>
                      <a:pt x="18451" y="1801588"/>
                      <a:pt x="23722" y="1808177"/>
                    </a:cubicBezTo>
                    <a:cubicBezTo>
                      <a:pt x="26358" y="1812131"/>
                      <a:pt x="31630" y="1810813"/>
                      <a:pt x="32948" y="1809496"/>
                    </a:cubicBezTo>
                    <a:lnTo>
                      <a:pt x="32948" y="1809496"/>
                    </a:lnTo>
                    <a:cubicBezTo>
                      <a:pt x="32948" y="1809496"/>
                      <a:pt x="35584" y="1806860"/>
                      <a:pt x="35584" y="1806860"/>
                    </a:cubicBezTo>
                    <a:lnTo>
                      <a:pt x="42173" y="1798952"/>
                    </a:lnTo>
                    <a:lnTo>
                      <a:pt x="44809" y="1808177"/>
                    </a:lnTo>
                    <a:cubicBezTo>
                      <a:pt x="46127" y="1810813"/>
                      <a:pt x="46127" y="1818720"/>
                      <a:pt x="47445" y="1842443"/>
                    </a:cubicBezTo>
                    <a:cubicBezTo>
                      <a:pt x="47445" y="1879345"/>
                      <a:pt x="59306" y="1897795"/>
                      <a:pt x="64578" y="1905703"/>
                    </a:cubicBezTo>
                    <a:cubicBezTo>
                      <a:pt x="65896" y="1908339"/>
                      <a:pt x="67214" y="1909657"/>
                      <a:pt x="67214" y="1909657"/>
                    </a:cubicBezTo>
                    <a:lnTo>
                      <a:pt x="67214" y="1910974"/>
                    </a:lnTo>
                    <a:cubicBezTo>
                      <a:pt x="67214" y="1912293"/>
                      <a:pt x="71168" y="1917564"/>
                      <a:pt x="75121" y="1921518"/>
                    </a:cubicBezTo>
                    <a:cubicBezTo>
                      <a:pt x="77757" y="1925472"/>
                      <a:pt x="81711" y="1929425"/>
                      <a:pt x="83028" y="1932061"/>
                    </a:cubicBezTo>
                    <a:lnTo>
                      <a:pt x="86983" y="1938651"/>
                    </a:lnTo>
                    <a:lnTo>
                      <a:pt x="79075" y="1939969"/>
                    </a:lnTo>
                    <a:cubicBezTo>
                      <a:pt x="76439" y="1939969"/>
                      <a:pt x="73804" y="1941287"/>
                      <a:pt x="71168" y="1943922"/>
                    </a:cubicBezTo>
                    <a:cubicBezTo>
                      <a:pt x="68532" y="1947877"/>
                      <a:pt x="67214" y="1954466"/>
                      <a:pt x="68532" y="1962373"/>
                    </a:cubicBezTo>
                    <a:cubicBezTo>
                      <a:pt x="69849" y="1970280"/>
                      <a:pt x="68532" y="1975552"/>
                      <a:pt x="67214" y="1978188"/>
                    </a:cubicBezTo>
                    <a:cubicBezTo>
                      <a:pt x="61942" y="1983460"/>
                      <a:pt x="56670" y="1979506"/>
                      <a:pt x="48763" y="1975552"/>
                    </a:cubicBezTo>
                    <a:cubicBezTo>
                      <a:pt x="46127" y="1974235"/>
                      <a:pt x="43491" y="1972916"/>
                      <a:pt x="42173" y="1972916"/>
                    </a:cubicBezTo>
                    <a:cubicBezTo>
                      <a:pt x="42173" y="1972916"/>
                      <a:pt x="40856" y="1972916"/>
                      <a:pt x="40856" y="1972916"/>
                    </a:cubicBezTo>
                    <a:cubicBezTo>
                      <a:pt x="40856" y="1974235"/>
                      <a:pt x="44809" y="1979506"/>
                      <a:pt x="47445" y="1984778"/>
                    </a:cubicBezTo>
                    <a:cubicBezTo>
                      <a:pt x="54035" y="1996639"/>
                      <a:pt x="64578" y="2015090"/>
                      <a:pt x="71168" y="2036176"/>
                    </a:cubicBezTo>
                    <a:cubicBezTo>
                      <a:pt x="80393" y="2069124"/>
                      <a:pt x="69849" y="2077032"/>
                      <a:pt x="59306" y="2080986"/>
                    </a:cubicBezTo>
                    <a:cubicBezTo>
                      <a:pt x="57989" y="2080986"/>
                      <a:pt x="57989" y="2080986"/>
                      <a:pt x="57989" y="2080986"/>
                    </a:cubicBezTo>
                    <a:cubicBezTo>
                      <a:pt x="56670" y="2080986"/>
                      <a:pt x="56670" y="2084939"/>
                      <a:pt x="55353" y="2087575"/>
                    </a:cubicBezTo>
                    <a:cubicBezTo>
                      <a:pt x="54035" y="2092847"/>
                      <a:pt x="52717" y="2100754"/>
                      <a:pt x="47445" y="2109980"/>
                    </a:cubicBezTo>
                    <a:cubicBezTo>
                      <a:pt x="46127" y="2112616"/>
                      <a:pt x="46127" y="2113933"/>
                      <a:pt x="46127" y="2115251"/>
                    </a:cubicBezTo>
                    <a:cubicBezTo>
                      <a:pt x="47445" y="2117887"/>
                      <a:pt x="51399" y="2117887"/>
                      <a:pt x="59306" y="2117887"/>
                    </a:cubicBezTo>
                    <a:cubicBezTo>
                      <a:pt x="64578" y="2117887"/>
                      <a:pt x="69849" y="2117887"/>
                      <a:pt x="73804" y="2116569"/>
                    </a:cubicBezTo>
                    <a:lnTo>
                      <a:pt x="77757" y="2112616"/>
                    </a:lnTo>
                    <a:close/>
                    <a:moveTo>
                      <a:pt x="508715" y="1502421"/>
                    </a:moveTo>
                    <a:cubicBezTo>
                      <a:pt x="508715" y="1502421"/>
                      <a:pt x="510033" y="1502421"/>
                      <a:pt x="510033" y="1502421"/>
                    </a:cubicBezTo>
                    <a:cubicBezTo>
                      <a:pt x="513986" y="1502421"/>
                      <a:pt x="517940" y="1505057"/>
                      <a:pt x="525848" y="1511647"/>
                    </a:cubicBezTo>
                    <a:lnTo>
                      <a:pt x="527165" y="1511647"/>
                    </a:lnTo>
                    <a:cubicBezTo>
                      <a:pt x="531119" y="1514283"/>
                      <a:pt x="535073" y="1518236"/>
                      <a:pt x="540345" y="1520872"/>
                    </a:cubicBezTo>
                    <a:cubicBezTo>
                      <a:pt x="541663" y="1522190"/>
                      <a:pt x="545617" y="1523508"/>
                      <a:pt x="545617" y="1523508"/>
                    </a:cubicBezTo>
                    <a:cubicBezTo>
                      <a:pt x="545617" y="1523508"/>
                      <a:pt x="548253" y="1523508"/>
                      <a:pt x="549570" y="1522190"/>
                    </a:cubicBezTo>
                    <a:cubicBezTo>
                      <a:pt x="552206" y="1522190"/>
                      <a:pt x="554842" y="1520872"/>
                      <a:pt x="558796" y="1519555"/>
                    </a:cubicBezTo>
                    <a:cubicBezTo>
                      <a:pt x="565385" y="1518236"/>
                      <a:pt x="569339" y="1516919"/>
                      <a:pt x="573292" y="1514283"/>
                    </a:cubicBezTo>
                    <a:cubicBezTo>
                      <a:pt x="579882" y="1511647"/>
                      <a:pt x="585154" y="1509011"/>
                      <a:pt x="594380" y="1509011"/>
                    </a:cubicBezTo>
                    <a:lnTo>
                      <a:pt x="597015" y="1509011"/>
                    </a:lnTo>
                    <a:cubicBezTo>
                      <a:pt x="600969" y="1509011"/>
                      <a:pt x="606240" y="1507693"/>
                      <a:pt x="611512" y="1507693"/>
                    </a:cubicBezTo>
                    <a:cubicBezTo>
                      <a:pt x="612830" y="1507693"/>
                      <a:pt x="614148" y="1507693"/>
                      <a:pt x="615466" y="1507693"/>
                    </a:cubicBezTo>
                    <a:cubicBezTo>
                      <a:pt x="600969" y="1506376"/>
                      <a:pt x="577246" y="1501104"/>
                      <a:pt x="575928" y="1489242"/>
                    </a:cubicBezTo>
                    <a:cubicBezTo>
                      <a:pt x="574611" y="1480017"/>
                      <a:pt x="571975" y="1474745"/>
                      <a:pt x="570656" y="1473428"/>
                    </a:cubicBezTo>
                    <a:cubicBezTo>
                      <a:pt x="570656" y="1474745"/>
                      <a:pt x="570656" y="1477381"/>
                      <a:pt x="570656" y="1478699"/>
                    </a:cubicBezTo>
                    <a:cubicBezTo>
                      <a:pt x="571975" y="1482652"/>
                      <a:pt x="571975" y="1487924"/>
                      <a:pt x="569339" y="1491878"/>
                    </a:cubicBezTo>
                    <a:cubicBezTo>
                      <a:pt x="565385" y="1498468"/>
                      <a:pt x="557477" y="1499786"/>
                      <a:pt x="548253" y="1494514"/>
                    </a:cubicBezTo>
                    <a:cubicBezTo>
                      <a:pt x="545617" y="1493196"/>
                      <a:pt x="542981" y="1491878"/>
                      <a:pt x="540345" y="1489242"/>
                    </a:cubicBezTo>
                    <a:cubicBezTo>
                      <a:pt x="532437" y="1483971"/>
                      <a:pt x="521894" y="1476063"/>
                      <a:pt x="508715" y="1478699"/>
                    </a:cubicBezTo>
                    <a:cubicBezTo>
                      <a:pt x="484992" y="1481335"/>
                      <a:pt x="470495" y="1485288"/>
                      <a:pt x="463906" y="1486607"/>
                    </a:cubicBezTo>
                    <a:cubicBezTo>
                      <a:pt x="463906" y="1486607"/>
                      <a:pt x="463906" y="1486607"/>
                      <a:pt x="463906" y="1486607"/>
                    </a:cubicBezTo>
                    <a:cubicBezTo>
                      <a:pt x="474449" y="1487924"/>
                      <a:pt x="481038" y="1494514"/>
                      <a:pt x="486310" y="1498468"/>
                    </a:cubicBezTo>
                    <a:cubicBezTo>
                      <a:pt x="488946" y="1501104"/>
                      <a:pt x="491582" y="1502421"/>
                      <a:pt x="492900" y="1502421"/>
                    </a:cubicBezTo>
                    <a:cubicBezTo>
                      <a:pt x="495536" y="1503740"/>
                      <a:pt x="499490" y="1502421"/>
                      <a:pt x="503443" y="1502421"/>
                    </a:cubicBezTo>
                    <a:cubicBezTo>
                      <a:pt x="504761" y="1503740"/>
                      <a:pt x="507397" y="1502421"/>
                      <a:pt x="508715" y="1502421"/>
                    </a:cubicBezTo>
                    <a:close/>
                  </a:path>
                </a:pathLst>
              </a:custGeom>
              <a:grpFill/>
              <a:ln w="6350" cap="flat">
                <a:solidFill>
                  <a:srgbClr val="94C33D"/>
                </a:solidFill>
                <a:prstDash val="solid"/>
                <a:miter/>
              </a:ln>
            </p:spPr>
            <p:txBody>
              <a:bodyPr rtlCol="0" anchor="ctr"/>
              <a:lstStyle/>
              <a:p>
                <a:endParaRPr lang="en-US"/>
              </a:p>
            </p:txBody>
          </p:sp>
        </p:grpSp>
        <p:grpSp>
          <p:nvGrpSpPr>
            <p:cNvPr id="252" name="Graphic 5">
              <a:extLst>
                <a:ext uri="{FF2B5EF4-FFF2-40B4-BE49-F238E27FC236}">
                  <a16:creationId xmlns:a16="http://schemas.microsoft.com/office/drawing/2014/main" id="{DF882C68-5F07-3D42-F866-7A094B6EDDE6}"/>
                </a:ext>
              </a:extLst>
            </p:cNvPr>
            <p:cNvGrpSpPr/>
            <p:nvPr/>
          </p:nvGrpSpPr>
          <p:grpSpPr>
            <a:xfrm>
              <a:off x="7089861" y="5683996"/>
              <a:ext cx="90063" cy="80392"/>
              <a:chOff x="7089861" y="5683996"/>
              <a:chExt cx="90063" cy="80392"/>
            </a:xfrm>
            <a:grpFill/>
          </p:grpSpPr>
          <p:sp>
            <p:nvSpPr>
              <p:cNvPr id="253" name="Freeform 252">
                <a:extLst>
                  <a:ext uri="{FF2B5EF4-FFF2-40B4-BE49-F238E27FC236}">
                    <a16:creationId xmlns:a16="http://schemas.microsoft.com/office/drawing/2014/main" id="{10E5FFBC-1560-AE61-117B-184C50BD9609}"/>
                  </a:ext>
                </a:extLst>
              </p:cNvPr>
              <p:cNvSpPr/>
              <p:nvPr/>
            </p:nvSpPr>
            <p:spPr>
              <a:xfrm>
                <a:off x="7092497" y="5691903"/>
                <a:ext cx="80728" cy="68531"/>
              </a:xfrm>
              <a:custGeom>
                <a:avLst/>
                <a:gdLst>
                  <a:gd name="connsiteX0" fmla="*/ 36901 w 80728"/>
                  <a:gd name="connsiteY0" fmla="*/ 68532 h 68531"/>
                  <a:gd name="connsiteX1" fmla="*/ 27676 w 80728"/>
                  <a:gd name="connsiteY1" fmla="*/ 57989 h 68531"/>
                  <a:gd name="connsiteX2" fmla="*/ 25041 w 80728"/>
                  <a:gd name="connsiteY2" fmla="*/ 52717 h 68531"/>
                  <a:gd name="connsiteX3" fmla="*/ 25041 w 80728"/>
                  <a:gd name="connsiteY3" fmla="*/ 52717 h 68531"/>
                  <a:gd name="connsiteX4" fmla="*/ 21086 w 80728"/>
                  <a:gd name="connsiteY4" fmla="*/ 48763 h 68531"/>
                  <a:gd name="connsiteX5" fmla="*/ 14497 w 80728"/>
                  <a:gd name="connsiteY5" fmla="*/ 46127 h 68531"/>
                  <a:gd name="connsiteX6" fmla="*/ 6590 w 80728"/>
                  <a:gd name="connsiteY6" fmla="*/ 42173 h 68531"/>
                  <a:gd name="connsiteX7" fmla="*/ 0 w 80728"/>
                  <a:gd name="connsiteY7" fmla="*/ 32948 h 68531"/>
                  <a:gd name="connsiteX8" fmla="*/ 3954 w 80728"/>
                  <a:gd name="connsiteY8" fmla="*/ 25041 h 68531"/>
                  <a:gd name="connsiteX9" fmla="*/ 19769 w 80728"/>
                  <a:gd name="connsiteY9" fmla="*/ 21086 h 68531"/>
                  <a:gd name="connsiteX10" fmla="*/ 26358 w 80728"/>
                  <a:gd name="connsiteY10" fmla="*/ 21086 h 68531"/>
                  <a:gd name="connsiteX11" fmla="*/ 35584 w 80728"/>
                  <a:gd name="connsiteY11" fmla="*/ 13179 h 68531"/>
                  <a:gd name="connsiteX12" fmla="*/ 36901 w 80728"/>
                  <a:gd name="connsiteY12" fmla="*/ 11862 h 68531"/>
                  <a:gd name="connsiteX13" fmla="*/ 50081 w 80728"/>
                  <a:gd name="connsiteY13" fmla="*/ 0 h 68531"/>
                  <a:gd name="connsiteX14" fmla="*/ 60624 w 80728"/>
                  <a:gd name="connsiteY14" fmla="*/ 9226 h 68531"/>
                  <a:gd name="connsiteX15" fmla="*/ 61942 w 80728"/>
                  <a:gd name="connsiteY15" fmla="*/ 11862 h 68531"/>
                  <a:gd name="connsiteX16" fmla="*/ 68532 w 80728"/>
                  <a:gd name="connsiteY16" fmla="*/ 15815 h 68531"/>
                  <a:gd name="connsiteX17" fmla="*/ 73803 w 80728"/>
                  <a:gd name="connsiteY17" fmla="*/ 19769 h 68531"/>
                  <a:gd name="connsiteX18" fmla="*/ 80392 w 80728"/>
                  <a:gd name="connsiteY18" fmla="*/ 32948 h 68531"/>
                  <a:gd name="connsiteX19" fmla="*/ 55353 w 80728"/>
                  <a:gd name="connsiteY19" fmla="*/ 46127 h 68531"/>
                  <a:gd name="connsiteX20" fmla="*/ 43491 w 80728"/>
                  <a:gd name="connsiteY20" fmla="*/ 65896 h 68531"/>
                  <a:gd name="connsiteX21" fmla="*/ 36901 w 80728"/>
                  <a:gd name="connsiteY21" fmla="*/ 68532 h 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728" h="68531">
                    <a:moveTo>
                      <a:pt x="36901" y="68532"/>
                    </a:moveTo>
                    <a:cubicBezTo>
                      <a:pt x="31630" y="68532"/>
                      <a:pt x="30312" y="63260"/>
                      <a:pt x="27676" y="57989"/>
                    </a:cubicBezTo>
                    <a:cubicBezTo>
                      <a:pt x="27676" y="55353"/>
                      <a:pt x="26358" y="54034"/>
                      <a:pt x="25041" y="52717"/>
                    </a:cubicBezTo>
                    <a:lnTo>
                      <a:pt x="25041" y="52717"/>
                    </a:lnTo>
                    <a:cubicBezTo>
                      <a:pt x="23722" y="51399"/>
                      <a:pt x="22405" y="48763"/>
                      <a:pt x="21086" y="48763"/>
                    </a:cubicBezTo>
                    <a:cubicBezTo>
                      <a:pt x="19769" y="47445"/>
                      <a:pt x="17133" y="46127"/>
                      <a:pt x="14497" y="46127"/>
                    </a:cubicBezTo>
                    <a:cubicBezTo>
                      <a:pt x="11862" y="44809"/>
                      <a:pt x="9226" y="44809"/>
                      <a:pt x="6590" y="42173"/>
                    </a:cubicBezTo>
                    <a:cubicBezTo>
                      <a:pt x="2636" y="39537"/>
                      <a:pt x="0" y="35584"/>
                      <a:pt x="0" y="32948"/>
                    </a:cubicBezTo>
                    <a:cubicBezTo>
                      <a:pt x="0" y="30312"/>
                      <a:pt x="0" y="27676"/>
                      <a:pt x="3954" y="25041"/>
                    </a:cubicBezTo>
                    <a:cubicBezTo>
                      <a:pt x="7907" y="21086"/>
                      <a:pt x="14497" y="21086"/>
                      <a:pt x="19769" y="21086"/>
                    </a:cubicBezTo>
                    <a:cubicBezTo>
                      <a:pt x="22405" y="21086"/>
                      <a:pt x="23722" y="21086"/>
                      <a:pt x="26358" y="21086"/>
                    </a:cubicBezTo>
                    <a:cubicBezTo>
                      <a:pt x="31630" y="19769"/>
                      <a:pt x="32948" y="18451"/>
                      <a:pt x="35584" y="13179"/>
                    </a:cubicBezTo>
                    <a:lnTo>
                      <a:pt x="36901" y="11862"/>
                    </a:lnTo>
                    <a:cubicBezTo>
                      <a:pt x="39537" y="6590"/>
                      <a:pt x="43491" y="0"/>
                      <a:pt x="50081" y="0"/>
                    </a:cubicBezTo>
                    <a:cubicBezTo>
                      <a:pt x="56670" y="0"/>
                      <a:pt x="59306" y="5272"/>
                      <a:pt x="60624" y="9226"/>
                    </a:cubicBezTo>
                    <a:cubicBezTo>
                      <a:pt x="60624" y="10543"/>
                      <a:pt x="61942" y="11862"/>
                      <a:pt x="61942" y="11862"/>
                    </a:cubicBezTo>
                    <a:cubicBezTo>
                      <a:pt x="63260" y="14497"/>
                      <a:pt x="65896" y="14497"/>
                      <a:pt x="68532" y="15815"/>
                    </a:cubicBezTo>
                    <a:cubicBezTo>
                      <a:pt x="69849" y="17133"/>
                      <a:pt x="72485" y="17133"/>
                      <a:pt x="73803" y="19769"/>
                    </a:cubicBezTo>
                    <a:cubicBezTo>
                      <a:pt x="79075" y="23722"/>
                      <a:pt x="81711" y="27676"/>
                      <a:pt x="80392" y="32948"/>
                    </a:cubicBezTo>
                    <a:cubicBezTo>
                      <a:pt x="79075" y="39537"/>
                      <a:pt x="71168" y="43491"/>
                      <a:pt x="55353" y="46127"/>
                    </a:cubicBezTo>
                    <a:cubicBezTo>
                      <a:pt x="52717" y="52717"/>
                      <a:pt x="47445" y="60624"/>
                      <a:pt x="43491" y="65896"/>
                    </a:cubicBezTo>
                    <a:cubicBezTo>
                      <a:pt x="43491" y="65896"/>
                      <a:pt x="40855" y="68532"/>
                      <a:pt x="36901" y="68532"/>
                    </a:cubicBezTo>
                    <a:close/>
                  </a:path>
                </a:pathLst>
              </a:custGeom>
              <a:grpFill/>
              <a:ln w="6350" cap="flat">
                <a:solidFill>
                  <a:srgbClr val="94C33D"/>
                </a:solid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869DC270-B2BD-61AA-317E-857B4A3B3823}"/>
                  </a:ext>
                </a:extLst>
              </p:cNvPr>
              <p:cNvSpPr/>
              <p:nvPr/>
            </p:nvSpPr>
            <p:spPr>
              <a:xfrm>
                <a:off x="7089861" y="5683996"/>
                <a:ext cx="90063" cy="80392"/>
              </a:xfrm>
              <a:custGeom>
                <a:avLst/>
                <a:gdLst>
                  <a:gd name="connsiteX0" fmla="*/ 39537 w 90063"/>
                  <a:gd name="connsiteY0" fmla="*/ 80392 h 80392"/>
                  <a:gd name="connsiteX1" fmla="*/ 26358 w 90063"/>
                  <a:gd name="connsiteY1" fmla="*/ 65896 h 80392"/>
                  <a:gd name="connsiteX2" fmla="*/ 25041 w 90063"/>
                  <a:gd name="connsiteY2" fmla="*/ 60624 h 80392"/>
                  <a:gd name="connsiteX3" fmla="*/ 23722 w 90063"/>
                  <a:gd name="connsiteY3" fmla="*/ 57988 h 80392"/>
                  <a:gd name="connsiteX4" fmla="*/ 23722 w 90063"/>
                  <a:gd name="connsiteY4" fmla="*/ 57988 h 80392"/>
                  <a:gd name="connsiteX5" fmla="*/ 18451 w 90063"/>
                  <a:gd name="connsiteY5" fmla="*/ 55352 h 80392"/>
                  <a:gd name="connsiteX6" fmla="*/ 9226 w 90063"/>
                  <a:gd name="connsiteY6" fmla="*/ 51398 h 80392"/>
                  <a:gd name="connsiteX7" fmla="*/ 0 w 90063"/>
                  <a:gd name="connsiteY7" fmla="*/ 38219 h 80392"/>
                  <a:gd name="connsiteX8" fmla="*/ 5272 w 90063"/>
                  <a:gd name="connsiteY8" fmla="*/ 26358 h 80392"/>
                  <a:gd name="connsiteX9" fmla="*/ 23722 w 90063"/>
                  <a:gd name="connsiteY9" fmla="*/ 21086 h 80392"/>
                  <a:gd name="connsiteX10" fmla="*/ 28994 w 90063"/>
                  <a:gd name="connsiteY10" fmla="*/ 21086 h 80392"/>
                  <a:gd name="connsiteX11" fmla="*/ 35584 w 90063"/>
                  <a:gd name="connsiteY11" fmla="*/ 15814 h 80392"/>
                  <a:gd name="connsiteX12" fmla="*/ 36901 w 90063"/>
                  <a:gd name="connsiteY12" fmla="*/ 14497 h 80392"/>
                  <a:gd name="connsiteX13" fmla="*/ 54035 w 90063"/>
                  <a:gd name="connsiteY13" fmla="*/ 0 h 80392"/>
                  <a:gd name="connsiteX14" fmla="*/ 69849 w 90063"/>
                  <a:gd name="connsiteY14" fmla="*/ 11861 h 80392"/>
                  <a:gd name="connsiteX15" fmla="*/ 71168 w 90063"/>
                  <a:gd name="connsiteY15" fmla="*/ 14497 h 80392"/>
                  <a:gd name="connsiteX16" fmla="*/ 75121 w 90063"/>
                  <a:gd name="connsiteY16" fmla="*/ 17133 h 80392"/>
                  <a:gd name="connsiteX17" fmla="*/ 81711 w 90063"/>
                  <a:gd name="connsiteY17" fmla="*/ 21086 h 80392"/>
                  <a:gd name="connsiteX18" fmla="*/ 89618 w 90063"/>
                  <a:gd name="connsiteY18" fmla="*/ 38219 h 80392"/>
                  <a:gd name="connsiteX19" fmla="*/ 63260 w 90063"/>
                  <a:gd name="connsiteY19" fmla="*/ 55352 h 80392"/>
                  <a:gd name="connsiteX20" fmla="*/ 51399 w 90063"/>
                  <a:gd name="connsiteY20" fmla="*/ 73803 h 80392"/>
                  <a:gd name="connsiteX21" fmla="*/ 39537 w 90063"/>
                  <a:gd name="connsiteY21" fmla="*/ 80392 h 80392"/>
                  <a:gd name="connsiteX22" fmla="*/ 35584 w 90063"/>
                  <a:gd name="connsiteY22" fmla="*/ 61941 h 80392"/>
                  <a:gd name="connsiteX23" fmla="*/ 36901 w 90063"/>
                  <a:gd name="connsiteY23" fmla="*/ 64577 h 80392"/>
                  <a:gd name="connsiteX24" fmla="*/ 40856 w 90063"/>
                  <a:gd name="connsiteY24" fmla="*/ 72485 h 80392"/>
                  <a:gd name="connsiteX25" fmla="*/ 44809 w 90063"/>
                  <a:gd name="connsiteY25" fmla="*/ 69849 h 80392"/>
                  <a:gd name="connsiteX26" fmla="*/ 55353 w 90063"/>
                  <a:gd name="connsiteY26" fmla="*/ 51398 h 80392"/>
                  <a:gd name="connsiteX27" fmla="*/ 56670 w 90063"/>
                  <a:gd name="connsiteY27" fmla="*/ 48762 h 80392"/>
                  <a:gd name="connsiteX28" fmla="*/ 59306 w 90063"/>
                  <a:gd name="connsiteY28" fmla="*/ 48762 h 80392"/>
                  <a:gd name="connsiteX29" fmla="*/ 80393 w 90063"/>
                  <a:gd name="connsiteY29" fmla="*/ 38219 h 80392"/>
                  <a:gd name="connsiteX30" fmla="*/ 76439 w 90063"/>
                  <a:gd name="connsiteY30" fmla="*/ 30312 h 80392"/>
                  <a:gd name="connsiteX31" fmla="*/ 71168 w 90063"/>
                  <a:gd name="connsiteY31" fmla="*/ 27676 h 80392"/>
                  <a:gd name="connsiteX32" fmla="*/ 63260 w 90063"/>
                  <a:gd name="connsiteY32" fmla="*/ 21086 h 80392"/>
                  <a:gd name="connsiteX33" fmla="*/ 61942 w 90063"/>
                  <a:gd name="connsiteY33" fmla="*/ 17133 h 80392"/>
                  <a:gd name="connsiteX34" fmla="*/ 55353 w 90063"/>
                  <a:gd name="connsiteY34" fmla="*/ 10543 h 80392"/>
                  <a:gd name="connsiteX35" fmla="*/ 46127 w 90063"/>
                  <a:gd name="connsiteY35" fmla="*/ 19769 h 80392"/>
                  <a:gd name="connsiteX36" fmla="*/ 44809 w 90063"/>
                  <a:gd name="connsiteY36" fmla="*/ 21086 h 80392"/>
                  <a:gd name="connsiteX37" fmla="*/ 31630 w 90063"/>
                  <a:gd name="connsiteY37" fmla="*/ 31629 h 80392"/>
                  <a:gd name="connsiteX38" fmla="*/ 25041 w 90063"/>
                  <a:gd name="connsiteY38" fmla="*/ 31629 h 80392"/>
                  <a:gd name="connsiteX39" fmla="*/ 11862 w 90063"/>
                  <a:gd name="connsiteY39" fmla="*/ 34265 h 80392"/>
                  <a:gd name="connsiteX40" fmla="*/ 9226 w 90063"/>
                  <a:gd name="connsiteY40" fmla="*/ 38219 h 80392"/>
                  <a:gd name="connsiteX41" fmla="*/ 13179 w 90063"/>
                  <a:gd name="connsiteY41" fmla="*/ 44809 h 80392"/>
                  <a:gd name="connsiteX42" fmla="*/ 19769 w 90063"/>
                  <a:gd name="connsiteY42" fmla="*/ 47445 h 80392"/>
                  <a:gd name="connsiteX43" fmla="*/ 27677 w 90063"/>
                  <a:gd name="connsiteY43" fmla="*/ 51398 h 80392"/>
                  <a:gd name="connsiteX44" fmla="*/ 32948 w 90063"/>
                  <a:gd name="connsiteY44" fmla="*/ 56670 h 80392"/>
                  <a:gd name="connsiteX45" fmla="*/ 35584 w 90063"/>
                  <a:gd name="connsiteY45" fmla="*/ 60624 h 80392"/>
                  <a:gd name="connsiteX46" fmla="*/ 35584 w 90063"/>
                  <a:gd name="connsiteY46" fmla="*/ 61941 h 8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63" h="80392">
                    <a:moveTo>
                      <a:pt x="39537" y="80392"/>
                    </a:moveTo>
                    <a:cubicBezTo>
                      <a:pt x="30312" y="80392"/>
                      <a:pt x="27677" y="72485"/>
                      <a:pt x="26358" y="65896"/>
                    </a:cubicBezTo>
                    <a:cubicBezTo>
                      <a:pt x="26358" y="64577"/>
                      <a:pt x="25041" y="61941"/>
                      <a:pt x="25041" y="60624"/>
                    </a:cubicBezTo>
                    <a:lnTo>
                      <a:pt x="23722" y="57988"/>
                    </a:lnTo>
                    <a:cubicBezTo>
                      <a:pt x="23722" y="57988"/>
                      <a:pt x="23722" y="57988"/>
                      <a:pt x="23722" y="57988"/>
                    </a:cubicBezTo>
                    <a:cubicBezTo>
                      <a:pt x="22405" y="56670"/>
                      <a:pt x="21087" y="56670"/>
                      <a:pt x="18451" y="55352"/>
                    </a:cubicBezTo>
                    <a:cubicBezTo>
                      <a:pt x="15815" y="54034"/>
                      <a:pt x="11862" y="52717"/>
                      <a:pt x="9226" y="51398"/>
                    </a:cubicBezTo>
                    <a:cubicBezTo>
                      <a:pt x="3954" y="47445"/>
                      <a:pt x="1318" y="43491"/>
                      <a:pt x="0" y="38219"/>
                    </a:cubicBezTo>
                    <a:cubicBezTo>
                      <a:pt x="0" y="34265"/>
                      <a:pt x="1318" y="28993"/>
                      <a:pt x="5272" y="26358"/>
                    </a:cubicBezTo>
                    <a:cubicBezTo>
                      <a:pt x="10543" y="21086"/>
                      <a:pt x="18451" y="21086"/>
                      <a:pt x="23722" y="21086"/>
                    </a:cubicBezTo>
                    <a:cubicBezTo>
                      <a:pt x="26358" y="21086"/>
                      <a:pt x="27677" y="21086"/>
                      <a:pt x="28994" y="21086"/>
                    </a:cubicBezTo>
                    <a:cubicBezTo>
                      <a:pt x="31630" y="21086"/>
                      <a:pt x="32948" y="19769"/>
                      <a:pt x="35584" y="15814"/>
                    </a:cubicBezTo>
                    <a:lnTo>
                      <a:pt x="36901" y="14497"/>
                    </a:lnTo>
                    <a:cubicBezTo>
                      <a:pt x="39537" y="9225"/>
                      <a:pt x="44809" y="0"/>
                      <a:pt x="54035" y="0"/>
                    </a:cubicBezTo>
                    <a:cubicBezTo>
                      <a:pt x="63260" y="0"/>
                      <a:pt x="67214" y="7907"/>
                      <a:pt x="69849" y="11861"/>
                    </a:cubicBezTo>
                    <a:cubicBezTo>
                      <a:pt x="69849" y="13179"/>
                      <a:pt x="71168" y="13179"/>
                      <a:pt x="71168" y="14497"/>
                    </a:cubicBezTo>
                    <a:cubicBezTo>
                      <a:pt x="72485" y="15814"/>
                      <a:pt x="72485" y="15814"/>
                      <a:pt x="75121" y="17133"/>
                    </a:cubicBezTo>
                    <a:cubicBezTo>
                      <a:pt x="77757" y="18450"/>
                      <a:pt x="79075" y="19769"/>
                      <a:pt x="81711" y="21086"/>
                    </a:cubicBezTo>
                    <a:cubicBezTo>
                      <a:pt x="89618" y="27676"/>
                      <a:pt x="90936" y="34265"/>
                      <a:pt x="89618" y="38219"/>
                    </a:cubicBezTo>
                    <a:cubicBezTo>
                      <a:pt x="86983" y="46127"/>
                      <a:pt x="79075" y="51398"/>
                      <a:pt x="63260" y="55352"/>
                    </a:cubicBezTo>
                    <a:cubicBezTo>
                      <a:pt x="60625" y="61941"/>
                      <a:pt x="55353" y="69849"/>
                      <a:pt x="51399" y="73803"/>
                    </a:cubicBezTo>
                    <a:cubicBezTo>
                      <a:pt x="50081" y="76439"/>
                      <a:pt x="46127" y="80392"/>
                      <a:pt x="39537" y="80392"/>
                    </a:cubicBezTo>
                    <a:close/>
                    <a:moveTo>
                      <a:pt x="35584" y="61941"/>
                    </a:moveTo>
                    <a:cubicBezTo>
                      <a:pt x="35584" y="63260"/>
                      <a:pt x="35584" y="63260"/>
                      <a:pt x="36901" y="64577"/>
                    </a:cubicBezTo>
                    <a:cubicBezTo>
                      <a:pt x="38220" y="67213"/>
                      <a:pt x="39537" y="72485"/>
                      <a:pt x="40856" y="72485"/>
                    </a:cubicBezTo>
                    <a:cubicBezTo>
                      <a:pt x="40856" y="72485"/>
                      <a:pt x="42173" y="72485"/>
                      <a:pt x="44809" y="69849"/>
                    </a:cubicBezTo>
                    <a:cubicBezTo>
                      <a:pt x="47445" y="65896"/>
                      <a:pt x="54035" y="57988"/>
                      <a:pt x="55353" y="51398"/>
                    </a:cubicBezTo>
                    <a:lnTo>
                      <a:pt x="56670" y="48762"/>
                    </a:lnTo>
                    <a:lnTo>
                      <a:pt x="59306" y="48762"/>
                    </a:lnTo>
                    <a:cubicBezTo>
                      <a:pt x="77757" y="44809"/>
                      <a:pt x="80393" y="40855"/>
                      <a:pt x="80393" y="38219"/>
                    </a:cubicBezTo>
                    <a:cubicBezTo>
                      <a:pt x="80393" y="35583"/>
                      <a:pt x="79075" y="32948"/>
                      <a:pt x="76439" y="30312"/>
                    </a:cubicBezTo>
                    <a:cubicBezTo>
                      <a:pt x="75121" y="28993"/>
                      <a:pt x="73804" y="27676"/>
                      <a:pt x="71168" y="27676"/>
                    </a:cubicBezTo>
                    <a:cubicBezTo>
                      <a:pt x="68532" y="26358"/>
                      <a:pt x="65896" y="25040"/>
                      <a:pt x="63260" y="21086"/>
                    </a:cubicBezTo>
                    <a:cubicBezTo>
                      <a:pt x="61942" y="19769"/>
                      <a:pt x="61942" y="18450"/>
                      <a:pt x="61942" y="17133"/>
                    </a:cubicBezTo>
                    <a:cubicBezTo>
                      <a:pt x="59306" y="11861"/>
                      <a:pt x="57989" y="10543"/>
                      <a:pt x="55353" y="10543"/>
                    </a:cubicBezTo>
                    <a:cubicBezTo>
                      <a:pt x="51399" y="10543"/>
                      <a:pt x="48763" y="14497"/>
                      <a:pt x="46127" y="19769"/>
                    </a:cubicBezTo>
                    <a:lnTo>
                      <a:pt x="44809" y="21086"/>
                    </a:lnTo>
                    <a:cubicBezTo>
                      <a:pt x="42173" y="26358"/>
                      <a:pt x="39537" y="30312"/>
                      <a:pt x="31630" y="31629"/>
                    </a:cubicBezTo>
                    <a:cubicBezTo>
                      <a:pt x="28994" y="31629"/>
                      <a:pt x="26358" y="31629"/>
                      <a:pt x="25041" y="31629"/>
                    </a:cubicBezTo>
                    <a:cubicBezTo>
                      <a:pt x="19769" y="31629"/>
                      <a:pt x="15815" y="31629"/>
                      <a:pt x="11862" y="34265"/>
                    </a:cubicBezTo>
                    <a:cubicBezTo>
                      <a:pt x="10543" y="35583"/>
                      <a:pt x="9226" y="36901"/>
                      <a:pt x="9226" y="38219"/>
                    </a:cubicBezTo>
                    <a:cubicBezTo>
                      <a:pt x="9226" y="39537"/>
                      <a:pt x="10543" y="42173"/>
                      <a:pt x="13179" y="44809"/>
                    </a:cubicBezTo>
                    <a:cubicBezTo>
                      <a:pt x="15815" y="46127"/>
                      <a:pt x="17133" y="47445"/>
                      <a:pt x="19769" y="47445"/>
                    </a:cubicBezTo>
                    <a:cubicBezTo>
                      <a:pt x="22405" y="48762"/>
                      <a:pt x="26358" y="48762"/>
                      <a:pt x="27677" y="51398"/>
                    </a:cubicBezTo>
                    <a:cubicBezTo>
                      <a:pt x="28994" y="52717"/>
                      <a:pt x="31630" y="54034"/>
                      <a:pt x="32948" y="56670"/>
                    </a:cubicBezTo>
                    <a:lnTo>
                      <a:pt x="35584" y="60624"/>
                    </a:lnTo>
                    <a:lnTo>
                      <a:pt x="35584" y="61941"/>
                    </a:lnTo>
                    <a:close/>
                  </a:path>
                </a:pathLst>
              </a:custGeom>
              <a:grpFill/>
              <a:ln w="6350" cap="flat">
                <a:solidFill>
                  <a:srgbClr val="94C33D"/>
                </a:solidFill>
                <a:prstDash val="solid"/>
                <a:miter/>
              </a:ln>
            </p:spPr>
            <p:txBody>
              <a:bodyPr rtlCol="0" anchor="ctr"/>
              <a:lstStyle/>
              <a:p>
                <a:endParaRPr lang="en-US"/>
              </a:p>
            </p:txBody>
          </p:sp>
        </p:grpSp>
        <p:grpSp>
          <p:nvGrpSpPr>
            <p:cNvPr id="255" name="Graphic 5">
              <a:extLst>
                <a:ext uri="{FF2B5EF4-FFF2-40B4-BE49-F238E27FC236}">
                  <a16:creationId xmlns:a16="http://schemas.microsoft.com/office/drawing/2014/main" id="{D213F8DC-37C5-4322-2B99-87B791BB2BFE}"/>
                </a:ext>
              </a:extLst>
            </p:cNvPr>
            <p:cNvGrpSpPr/>
            <p:nvPr/>
          </p:nvGrpSpPr>
          <p:grpSpPr>
            <a:xfrm>
              <a:off x="7049707" y="5768644"/>
              <a:ext cx="124701" cy="142032"/>
              <a:chOff x="7049707" y="5768644"/>
              <a:chExt cx="124701" cy="142032"/>
            </a:xfrm>
            <a:grpFill/>
          </p:grpSpPr>
          <p:sp>
            <p:nvSpPr>
              <p:cNvPr id="256" name="Freeform 255">
                <a:extLst>
                  <a:ext uri="{FF2B5EF4-FFF2-40B4-BE49-F238E27FC236}">
                    <a16:creationId xmlns:a16="http://schemas.microsoft.com/office/drawing/2014/main" id="{BFAF3BCC-A7D9-BC85-179B-A2ACA591BE4A}"/>
                  </a:ext>
                </a:extLst>
              </p:cNvPr>
              <p:cNvSpPr/>
              <p:nvPr/>
            </p:nvSpPr>
            <p:spPr>
              <a:xfrm>
                <a:off x="7054215" y="5774932"/>
                <a:ext cx="114922" cy="118612"/>
              </a:xfrm>
              <a:custGeom>
                <a:avLst/>
                <a:gdLst>
                  <a:gd name="connsiteX0" fmla="*/ 7970 w 114922"/>
                  <a:gd name="connsiteY0" fmla="*/ 118612 h 118612"/>
                  <a:gd name="connsiteX1" fmla="*/ 4017 w 114922"/>
                  <a:gd name="connsiteY1" fmla="*/ 118612 h 118612"/>
                  <a:gd name="connsiteX2" fmla="*/ 2698 w 114922"/>
                  <a:gd name="connsiteY2" fmla="*/ 118612 h 118612"/>
                  <a:gd name="connsiteX3" fmla="*/ 2698 w 114922"/>
                  <a:gd name="connsiteY3" fmla="*/ 117295 h 118612"/>
                  <a:gd name="connsiteX4" fmla="*/ 5334 w 114922"/>
                  <a:gd name="connsiteY4" fmla="*/ 89618 h 118612"/>
                  <a:gd name="connsiteX5" fmla="*/ 10606 w 114922"/>
                  <a:gd name="connsiteY5" fmla="*/ 79075 h 118612"/>
                  <a:gd name="connsiteX6" fmla="*/ 7970 w 114922"/>
                  <a:gd name="connsiteY6" fmla="*/ 69849 h 118612"/>
                  <a:gd name="connsiteX7" fmla="*/ 6652 w 114922"/>
                  <a:gd name="connsiteY7" fmla="*/ 68532 h 118612"/>
                  <a:gd name="connsiteX8" fmla="*/ 2698 w 114922"/>
                  <a:gd name="connsiteY8" fmla="*/ 52717 h 118612"/>
                  <a:gd name="connsiteX9" fmla="*/ 5334 w 114922"/>
                  <a:gd name="connsiteY9" fmla="*/ 46127 h 118612"/>
                  <a:gd name="connsiteX10" fmla="*/ 7970 w 114922"/>
                  <a:gd name="connsiteY10" fmla="*/ 42173 h 118612"/>
                  <a:gd name="connsiteX11" fmla="*/ 7970 w 114922"/>
                  <a:gd name="connsiteY11" fmla="*/ 27677 h 118612"/>
                  <a:gd name="connsiteX12" fmla="*/ 7970 w 114922"/>
                  <a:gd name="connsiteY12" fmla="*/ 13179 h 118612"/>
                  <a:gd name="connsiteX13" fmla="*/ 7970 w 114922"/>
                  <a:gd name="connsiteY13" fmla="*/ 9226 h 118612"/>
                  <a:gd name="connsiteX14" fmla="*/ 11924 w 114922"/>
                  <a:gd name="connsiteY14" fmla="*/ 10543 h 118612"/>
                  <a:gd name="connsiteX15" fmla="*/ 31692 w 114922"/>
                  <a:gd name="connsiteY15" fmla="*/ 13179 h 118612"/>
                  <a:gd name="connsiteX16" fmla="*/ 56733 w 114922"/>
                  <a:gd name="connsiteY16" fmla="*/ 6590 h 118612"/>
                  <a:gd name="connsiteX17" fmla="*/ 80455 w 114922"/>
                  <a:gd name="connsiteY17" fmla="*/ 0 h 118612"/>
                  <a:gd name="connsiteX18" fmla="*/ 102860 w 114922"/>
                  <a:gd name="connsiteY18" fmla="*/ 9226 h 118612"/>
                  <a:gd name="connsiteX19" fmla="*/ 114721 w 114922"/>
                  <a:gd name="connsiteY19" fmla="*/ 32948 h 118612"/>
                  <a:gd name="connsiteX20" fmla="*/ 101542 w 114922"/>
                  <a:gd name="connsiteY20" fmla="*/ 48763 h 118612"/>
                  <a:gd name="connsiteX21" fmla="*/ 80455 w 114922"/>
                  <a:gd name="connsiteY21" fmla="*/ 55353 h 118612"/>
                  <a:gd name="connsiteX22" fmla="*/ 58051 w 114922"/>
                  <a:gd name="connsiteY22" fmla="*/ 63260 h 118612"/>
                  <a:gd name="connsiteX23" fmla="*/ 35646 w 114922"/>
                  <a:gd name="connsiteY23" fmla="*/ 89618 h 118612"/>
                  <a:gd name="connsiteX24" fmla="*/ 33010 w 114922"/>
                  <a:gd name="connsiteY24" fmla="*/ 94890 h 118612"/>
                  <a:gd name="connsiteX25" fmla="*/ 21149 w 114922"/>
                  <a:gd name="connsiteY25" fmla="*/ 112023 h 118612"/>
                  <a:gd name="connsiteX26" fmla="*/ 21149 w 114922"/>
                  <a:gd name="connsiteY26" fmla="*/ 110705 h 118612"/>
                  <a:gd name="connsiteX27" fmla="*/ 7970 w 114922"/>
                  <a:gd name="connsiteY27" fmla="*/ 118612 h 1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22" h="118612">
                    <a:moveTo>
                      <a:pt x="7970" y="118612"/>
                    </a:moveTo>
                    <a:cubicBezTo>
                      <a:pt x="6652" y="118612"/>
                      <a:pt x="5334" y="118612"/>
                      <a:pt x="4017" y="118612"/>
                    </a:cubicBezTo>
                    <a:lnTo>
                      <a:pt x="2698" y="118612"/>
                    </a:lnTo>
                    <a:lnTo>
                      <a:pt x="2698" y="117295"/>
                    </a:lnTo>
                    <a:cubicBezTo>
                      <a:pt x="-1255" y="106751"/>
                      <a:pt x="-1255" y="100162"/>
                      <a:pt x="5334" y="89618"/>
                    </a:cubicBezTo>
                    <a:cubicBezTo>
                      <a:pt x="6652" y="88300"/>
                      <a:pt x="9288" y="81711"/>
                      <a:pt x="10606" y="79075"/>
                    </a:cubicBezTo>
                    <a:cubicBezTo>
                      <a:pt x="11924" y="76439"/>
                      <a:pt x="10606" y="73804"/>
                      <a:pt x="7970" y="69849"/>
                    </a:cubicBezTo>
                    <a:lnTo>
                      <a:pt x="6652" y="68532"/>
                    </a:lnTo>
                    <a:cubicBezTo>
                      <a:pt x="4017" y="64578"/>
                      <a:pt x="1381" y="57989"/>
                      <a:pt x="2698" y="52717"/>
                    </a:cubicBezTo>
                    <a:cubicBezTo>
                      <a:pt x="2698" y="50081"/>
                      <a:pt x="4017" y="48763"/>
                      <a:pt x="5334" y="46127"/>
                    </a:cubicBezTo>
                    <a:cubicBezTo>
                      <a:pt x="6652" y="44809"/>
                      <a:pt x="6652" y="43491"/>
                      <a:pt x="7970" y="42173"/>
                    </a:cubicBezTo>
                    <a:cubicBezTo>
                      <a:pt x="9288" y="38220"/>
                      <a:pt x="7970" y="32948"/>
                      <a:pt x="7970" y="27677"/>
                    </a:cubicBezTo>
                    <a:cubicBezTo>
                      <a:pt x="7970" y="22405"/>
                      <a:pt x="6652" y="18451"/>
                      <a:pt x="7970" y="13179"/>
                    </a:cubicBezTo>
                    <a:lnTo>
                      <a:pt x="7970" y="9226"/>
                    </a:lnTo>
                    <a:lnTo>
                      <a:pt x="11924" y="10543"/>
                    </a:lnTo>
                    <a:cubicBezTo>
                      <a:pt x="19831" y="13179"/>
                      <a:pt x="26420" y="13179"/>
                      <a:pt x="31692" y="13179"/>
                    </a:cubicBezTo>
                    <a:cubicBezTo>
                      <a:pt x="39600" y="13179"/>
                      <a:pt x="47508" y="10543"/>
                      <a:pt x="56733" y="6590"/>
                    </a:cubicBezTo>
                    <a:cubicBezTo>
                      <a:pt x="65958" y="1318"/>
                      <a:pt x="72547" y="0"/>
                      <a:pt x="80455" y="0"/>
                    </a:cubicBezTo>
                    <a:cubicBezTo>
                      <a:pt x="88363" y="0"/>
                      <a:pt x="96270" y="2636"/>
                      <a:pt x="102860" y="9226"/>
                    </a:cubicBezTo>
                    <a:cubicBezTo>
                      <a:pt x="110767" y="15815"/>
                      <a:pt x="116039" y="25041"/>
                      <a:pt x="114721" y="32948"/>
                    </a:cubicBezTo>
                    <a:cubicBezTo>
                      <a:pt x="114721" y="38220"/>
                      <a:pt x="112085" y="44809"/>
                      <a:pt x="101542" y="48763"/>
                    </a:cubicBezTo>
                    <a:cubicBezTo>
                      <a:pt x="94952" y="52717"/>
                      <a:pt x="87045" y="54035"/>
                      <a:pt x="80455" y="55353"/>
                    </a:cubicBezTo>
                    <a:cubicBezTo>
                      <a:pt x="72547" y="56670"/>
                      <a:pt x="64640" y="59306"/>
                      <a:pt x="58051" y="63260"/>
                    </a:cubicBezTo>
                    <a:cubicBezTo>
                      <a:pt x="48825" y="68532"/>
                      <a:pt x="42236" y="79075"/>
                      <a:pt x="35646" y="89618"/>
                    </a:cubicBezTo>
                    <a:cubicBezTo>
                      <a:pt x="34328" y="90936"/>
                      <a:pt x="33010" y="92254"/>
                      <a:pt x="33010" y="94890"/>
                    </a:cubicBezTo>
                    <a:lnTo>
                      <a:pt x="21149" y="112023"/>
                    </a:lnTo>
                    <a:lnTo>
                      <a:pt x="21149" y="110705"/>
                    </a:lnTo>
                    <a:cubicBezTo>
                      <a:pt x="18513" y="112023"/>
                      <a:pt x="14560" y="118612"/>
                      <a:pt x="7970" y="118612"/>
                    </a:cubicBezTo>
                    <a:close/>
                  </a:path>
                </a:pathLst>
              </a:custGeom>
              <a:grpFill/>
              <a:ln w="6350" cap="flat">
                <a:solidFill>
                  <a:srgbClr val="94C33D"/>
                </a:solid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BBD528D9-4F48-DB90-669C-B639B29593BF}"/>
                  </a:ext>
                </a:extLst>
              </p:cNvPr>
              <p:cNvSpPr/>
              <p:nvPr/>
            </p:nvSpPr>
            <p:spPr>
              <a:xfrm>
                <a:off x="7049707" y="5768644"/>
                <a:ext cx="124701" cy="142032"/>
              </a:xfrm>
              <a:custGeom>
                <a:avLst/>
                <a:gdLst>
                  <a:gd name="connsiteX0" fmla="*/ 13796 w 124701"/>
                  <a:gd name="connsiteY0" fmla="*/ 142033 h 142032"/>
                  <a:gd name="connsiteX1" fmla="*/ 17750 w 124701"/>
                  <a:gd name="connsiteY1" fmla="*/ 128853 h 142032"/>
                  <a:gd name="connsiteX2" fmla="*/ 8525 w 124701"/>
                  <a:gd name="connsiteY2" fmla="*/ 128853 h 142032"/>
                  <a:gd name="connsiteX3" fmla="*/ 4571 w 124701"/>
                  <a:gd name="connsiteY3" fmla="*/ 127536 h 142032"/>
                  <a:gd name="connsiteX4" fmla="*/ 3253 w 124701"/>
                  <a:gd name="connsiteY4" fmla="*/ 123582 h 142032"/>
                  <a:gd name="connsiteX5" fmla="*/ 5889 w 124701"/>
                  <a:gd name="connsiteY5" fmla="*/ 91952 h 142032"/>
                  <a:gd name="connsiteX6" fmla="*/ 11160 w 124701"/>
                  <a:gd name="connsiteY6" fmla="*/ 82726 h 142032"/>
                  <a:gd name="connsiteX7" fmla="*/ 9842 w 124701"/>
                  <a:gd name="connsiteY7" fmla="*/ 77455 h 142032"/>
                  <a:gd name="connsiteX8" fmla="*/ 8525 w 124701"/>
                  <a:gd name="connsiteY8" fmla="*/ 76137 h 142032"/>
                  <a:gd name="connsiteX9" fmla="*/ 3253 w 124701"/>
                  <a:gd name="connsiteY9" fmla="*/ 57687 h 142032"/>
                  <a:gd name="connsiteX10" fmla="*/ 7207 w 124701"/>
                  <a:gd name="connsiteY10" fmla="*/ 49779 h 142032"/>
                  <a:gd name="connsiteX11" fmla="*/ 8525 w 124701"/>
                  <a:gd name="connsiteY11" fmla="*/ 47143 h 142032"/>
                  <a:gd name="connsiteX12" fmla="*/ 8525 w 124701"/>
                  <a:gd name="connsiteY12" fmla="*/ 33964 h 142032"/>
                  <a:gd name="connsiteX13" fmla="*/ 8525 w 124701"/>
                  <a:gd name="connsiteY13" fmla="*/ 18149 h 142032"/>
                  <a:gd name="connsiteX14" fmla="*/ 9842 w 124701"/>
                  <a:gd name="connsiteY14" fmla="*/ 8924 h 142032"/>
                  <a:gd name="connsiteX15" fmla="*/ 19068 w 124701"/>
                  <a:gd name="connsiteY15" fmla="*/ 11560 h 142032"/>
                  <a:gd name="connsiteX16" fmla="*/ 59923 w 124701"/>
                  <a:gd name="connsiteY16" fmla="*/ 7606 h 142032"/>
                  <a:gd name="connsiteX17" fmla="*/ 111322 w 124701"/>
                  <a:gd name="connsiteY17" fmla="*/ 10241 h 142032"/>
                  <a:gd name="connsiteX18" fmla="*/ 124501 w 124701"/>
                  <a:gd name="connsiteY18" fmla="*/ 37918 h 142032"/>
                  <a:gd name="connsiteX19" fmla="*/ 108686 w 124701"/>
                  <a:gd name="connsiteY19" fmla="*/ 57687 h 142032"/>
                  <a:gd name="connsiteX20" fmla="*/ 87600 w 124701"/>
                  <a:gd name="connsiteY20" fmla="*/ 64276 h 142032"/>
                  <a:gd name="connsiteX21" fmla="*/ 66513 w 124701"/>
                  <a:gd name="connsiteY21" fmla="*/ 70866 h 142032"/>
                  <a:gd name="connsiteX22" fmla="*/ 45426 w 124701"/>
                  <a:gd name="connsiteY22" fmla="*/ 95906 h 142032"/>
                  <a:gd name="connsiteX23" fmla="*/ 13796 w 124701"/>
                  <a:gd name="connsiteY23" fmla="*/ 142033 h 142032"/>
                  <a:gd name="connsiteX24" fmla="*/ 11160 w 124701"/>
                  <a:gd name="connsiteY24" fmla="*/ 120946 h 142032"/>
                  <a:gd name="connsiteX25" fmla="*/ 21704 w 124701"/>
                  <a:gd name="connsiteY25" fmla="*/ 111721 h 142032"/>
                  <a:gd name="connsiteX26" fmla="*/ 41473 w 124701"/>
                  <a:gd name="connsiteY26" fmla="*/ 76137 h 142032"/>
                  <a:gd name="connsiteX27" fmla="*/ 37518 w 124701"/>
                  <a:gd name="connsiteY27" fmla="*/ 89316 h 142032"/>
                  <a:gd name="connsiteX28" fmla="*/ 59923 w 124701"/>
                  <a:gd name="connsiteY28" fmla="*/ 64276 h 142032"/>
                  <a:gd name="connsiteX29" fmla="*/ 83645 w 124701"/>
                  <a:gd name="connsiteY29" fmla="*/ 56368 h 142032"/>
                  <a:gd name="connsiteX30" fmla="*/ 103414 w 124701"/>
                  <a:gd name="connsiteY30" fmla="*/ 49779 h 142032"/>
                  <a:gd name="connsiteX31" fmla="*/ 113958 w 124701"/>
                  <a:gd name="connsiteY31" fmla="*/ 37918 h 142032"/>
                  <a:gd name="connsiteX32" fmla="*/ 103414 w 124701"/>
                  <a:gd name="connsiteY32" fmla="*/ 18149 h 142032"/>
                  <a:gd name="connsiteX33" fmla="*/ 62559 w 124701"/>
                  <a:gd name="connsiteY33" fmla="*/ 16831 h 142032"/>
                  <a:gd name="connsiteX34" fmla="*/ 16432 w 124701"/>
                  <a:gd name="connsiteY34" fmla="*/ 22103 h 142032"/>
                  <a:gd name="connsiteX35" fmla="*/ 16432 w 124701"/>
                  <a:gd name="connsiteY35" fmla="*/ 33964 h 142032"/>
                  <a:gd name="connsiteX36" fmla="*/ 16432 w 124701"/>
                  <a:gd name="connsiteY36" fmla="*/ 49779 h 142032"/>
                  <a:gd name="connsiteX37" fmla="*/ 13796 w 124701"/>
                  <a:gd name="connsiteY37" fmla="*/ 56368 h 142032"/>
                  <a:gd name="connsiteX38" fmla="*/ 11160 w 124701"/>
                  <a:gd name="connsiteY38" fmla="*/ 61640 h 142032"/>
                  <a:gd name="connsiteX39" fmla="*/ 15114 w 124701"/>
                  <a:gd name="connsiteY39" fmla="*/ 73502 h 142032"/>
                  <a:gd name="connsiteX40" fmla="*/ 16432 w 124701"/>
                  <a:gd name="connsiteY40" fmla="*/ 74819 h 142032"/>
                  <a:gd name="connsiteX41" fmla="*/ 19068 w 124701"/>
                  <a:gd name="connsiteY41" fmla="*/ 87998 h 142032"/>
                  <a:gd name="connsiteX42" fmla="*/ 13796 w 124701"/>
                  <a:gd name="connsiteY42" fmla="*/ 99860 h 142032"/>
                  <a:gd name="connsiteX43" fmla="*/ 11160 w 124701"/>
                  <a:gd name="connsiteY43" fmla="*/ 120946 h 1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4701" h="142032">
                    <a:moveTo>
                      <a:pt x="13796" y="142033"/>
                    </a:moveTo>
                    <a:lnTo>
                      <a:pt x="17750" y="128853"/>
                    </a:lnTo>
                    <a:cubicBezTo>
                      <a:pt x="15114" y="130172"/>
                      <a:pt x="11160" y="130172"/>
                      <a:pt x="8525" y="128853"/>
                    </a:cubicBezTo>
                    <a:lnTo>
                      <a:pt x="4571" y="127536"/>
                    </a:lnTo>
                    <a:lnTo>
                      <a:pt x="3253" y="123582"/>
                    </a:lnTo>
                    <a:cubicBezTo>
                      <a:pt x="-2019" y="111721"/>
                      <a:pt x="-701" y="102495"/>
                      <a:pt x="5889" y="91952"/>
                    </a:cubicBezTo>
                    <a:cubicBezTo>
                      <a:pt x="8525" y="87998"/>
                      <a:pt x="9842" y="84045"/>
                      <a:pt x="11160" y="82726"/>
                    </a:cubicBezTo>
                    <a:cubicBezTo>
                      <a:pt x="11160" y="81409"/>
                      <a:pt x="11160" y="81409"/>
                      <a:pt x="9842" y="77455"/>
                    </a:cubicBezTo>
                    <a:lnTo>
                      <a:pt x="8525" y="76137"/>
                    </a:lnTo>
                    <a:cubicBezTo>
                      <a:pt x="5889" y="70866"/>
                      <a:pt x="1935" y="64276"/>
                      <a:pt x="3253" y="57687"/>
                    </a:cubicBezTo>
                    <a:cubicBezTo>
                      <a:pt x="4571" y="53733"/>
                      <a:pt x="5889" y="51097"/>
                      <a:pt x="7207" y="49779"/>
                    </a:cubicBezTo>
                    <a:cubicBezTo>
                      <a:pt x="8525" y="48461"/>
                      <a:pt x="8525" y="48461"/>
                      <a:pt x="8525" y="47143"/>
                    </a:cubicBezTo>
                    <a:cubicBezTo>
                      <a:pt x="8525" y="43189"/>
                      <a:pt x="8525" y="39236"/>
                      <a:pt x="8525" y="33964"/>
                    </a:cubicBezTo>
                    <a:cubicBezTo>
                      <a:pt x="8525" y="28692"/>
                      <a:pt x="7207" y="23420"/>
                      <a:pt x="8525" y="18149"/>
                    </a:cubicBezTo>
                    <a:lnTo>
                      <a:pt x="9842" y="8924"/>
                    </a:lnTo>
                    <a:lnTo>
                      <a:pt x="19068" y="11560"/>
                    </a:lnTo>
                    <a:cubicBezTo>
                      <a:pt x="37518" y="16831"/>
                      <a:pt x="46744" y="15513"/>
                      <a:pt x="59923" y="7606"/>
                    </a:cubicBezTo>
                    <a:cubicBezTo>
                      <a:pt x="79692" y="-2938"/>
                      <a:pt x="96824" y="-2938"/>
                      <a:pt x="111322" y="10241"/>
                    </a:cubicBezTo>
                    <a:cubicBezTo>
                      <a:pt x="120548" y="18149"/>
                      <a:pt x="125819" y="28692"/>
                      <a:pt x="124501" y="37918"/>
                    </a:cubicBezTo>
                    <a:cubicBezTo>
                      <a:pt x="124501" y="43189"/>
                      <a:pt x="121865" y="51097"/>
                      <a:pt x="108686" y="57687"/>
                    </a:cubicBezTo>
                    <a:cubicBezTo>
                      <a:pt x="102096" y="61640"/>
                      <a:pt x="94189" y="62958"/>
                      <a:pt x="87600" y="64276"/>
                    </a:cubicBezTo>
                    <a:cubicBezTo>
                      <a:pt x="79692" y="65594"/>
                      <a:pt x="73102" y="68230"/>
                      <a:pt x="66513" y="70866"/>
                    </a:cubicBezTo>
                    <a:cubicBezTo>
                      <a:pt x="57287" y="76137"/>
                      <a:pt x="50697" y="86681"/>
                      <a:pt x="45426" y="95906"/>
                    </a:cubicBezTo>
                    <a:lnTo>
                      <a:pt x="13796" y="142033"/>
                    </a:lnTo>
                    <a:close/>
                    <a:moveTo>
                      <a:pt x="11160" y="120946"/>
                    </a:moveTo>
                    <a:cubicBezTo>
                      <a:pt x="15114" y="122264"/>
                      <a:pt x="19068" y="116993"/>
                      <a:pt x="21704" y="111721"/>
                    </a:cubicBezTo>
                    <a:lnTo>
                      <a:pt x="41473" y="76137"/>
                    </a:lnTo>
                    <a:lnTo>
                      <a:pt x="37518" y="89316"/>
                    </a:lnTo>
                    <a:cubicBezTo>
                      <a:pt x="44108" y="80091"/>
                      <a:pt x="50697" y="70866"/>
                      <a:pt x="59923" y="64276"/>
                    </a:cubicBezTo>
                    <a:cubicBezTo>
                      <a:pt x="66513" y="60323"/>
                      <a:pt x="74421" y="57687"/>
                      <a:pt x="83645" y="56368"/>
                    </a:cubicBezTo>
                    <a:cubicBezTo>
                      <a:pt x="90235" y="55051"/>
                      <a:pt x="96824" y="53733"/>
                      <a:pt x="103414" y="49779"/>
                    </a:cubicBezTo>
                    <a:cubicBezTo>
                      <a:pt x="111322" y="45825"/>
                      <a:pt x="112640" y="40554"/>
                      <a:pt x="113958" y="37918"/>
                    </a:cubicBezTo>
                    <a:cubicBezTo>
                      <a:pt x="115276" y="31328"/>
                      <a:pt x="111322" y="24739"/>
                      <a:pt x="103414" y="18149"/>
                    </a:cubicBezTo>
                    <a:cubicBezTo>
                      <a:pt x="91553" y="7606"/>
                      <a:pt x="79692" y="7606"/>
                      <a:pt x="62559" y="16831"/>
                    </a:cubicBezTo>
                    <a:cubicBezTo>
                      <a:pt x="48062" y="24739"/>
                      <a:pt x="36201" y="26056"/>
                      <a:pt x="16432" y="22103"/>
                    </a:cubicBezTo>
                    <a:cubicBezTo>
                      <a:pt x="16432" y="26056"/>
                      <a:pt x="16432" y="30010"/>
                      <a:pt x="16432" y="33964"/>
                    </a:cubicBezTo>
                    <a:cubicBezTo>
                      <a:pt x="16432" y="39236"/>
                      <a:pt x="17750" y="44507"/>
                      <a:pt x="16432" y="49779"/>
                    </a:cubicBezTo>
                    <a:cubicBezTo>
                      <a:pt x="16432" y="52415"/>
                      <a:pt x="15114" y="53733"/>
                      <a:pt x="13796" y="56368"/>
                    </a:cubicBezTo>
                    <a:cubicBezTo>
                      <a:pt x="12478" y="57687"/>
                      <a:pt x="11160" y="59004"/>
                      <a:pt x="11160" y="61640"/>
                    </a:cubicBezTo>
                    <a:cubicBezTo>
                      <a:pt x="9842" y="65594"/>
                      <a:pt x="12478" y="70866"/>
                      <a:pt x="15114" y="73502"/>
                    </a:cubicBezTo>
                    <a:lnTo>
                      <a:pt x="16432" y="74819"/>
                    </a:lnTo>
                    <a:cubicBezTo>
                      <a:pt x="19068" y="78773"/>
                      <a:pt x="21704" y="82726"/>
                      <a:pt x="19068" y="87998"/>
                    </a:cubicBezTo>
                    <a:cubicBezTo>
                      <a:pt x="17750" y="91952"/>
                      <a:pt x="15114" y="97224"/>
                      <a:pt x="13796" y="99860"/>
                    </a:cubicBezTo>
                    <a:cubicBezTo>
                      <a:pt x="8525" y="106450"/>
                      <a:pt x="8525" y="111721"/>
                      <a:pt x="11160" y="120946"/>
                    </a:cubicBezTo>
                    <a:close/>
                  </a:path>
                </a:pathLst>
              </a:custGeom>
              <a:grpFill/>
              <a:ln w="6350" cap="flat">
                <a:solidFill>
                  <a:srgbClr val="94C33D"/>
                </a:solidFill>
                <a:prstDash val="solid"/>
                <a:miter/>
              </a:ln>
            </p:spPr>
            <p:txBody>
              <a:bodyPr rtlCol="0" anchor="ctr"/>
              <a:lstStyle/>
              <a:p>
                <a:endParaRPr lang="en-US"/>
              </a:p>
            </p:txBody>
          </p:sp>
        </p:grpSp>
        <p:grpSp>
          <p:nvGrpSpPr>
            <p:cNvPr id="258" name="Graphic 5">
              <a:extLst>
                <a:ext uri="{FF2B5EF4-FFF2-40B4-BE49-F238E27FC236}">
                  <a16:creationId xmlns:a16="http://schemas.microsoft.com/office/drawing/2014/main" id="{B66E0EF1-E135-7874-D9BF-72A7061A89F5}"/>
                </a:ext>
              </a:extLst>
            </p:cNvPr>
            <p:cNvGrpSpPr/>
            <p:nvPr/>
          </p:nvGrpSpPr>
          <p:grpSpPr>
            <a:xfrm>
              <a:off x="6724029" y="5865495"/>
              <a:ext cx="102023" cy="157204"/>
              <a:chOff x="6724029" y="5865495"/>
              <a:chExt cx="102023" cy="157204"/>
            </a:xfrm>
            <a:grpFill/>
          </p:grpSpPr>
          <p:sp>
            <p:nvSpPr>
              <p:cNvPr id="259" name="Freeform 258">
                <a:extLst>
                  <a:ext uri="{FF2B5EF4-FFF2-40B4-BE49-F238E27FC236}">
                    <a16:creationId xmlns:a16="http://schemas.microsoft.com/office/drawing/2014/main" id="{6AC8A014-5B70-8034-1DB0-3442B87A9E09}"/>
                  </a:ext>
                </a:extLst>
              </p:cNvPr>
              <p:cNvSpPr/>
              <p:nvPr/>
            </p:nvSpPr>
            <p:spPr>
              <a:xfrm>
                <a:off x="6729952" y="5871139"/>
                <a:ext cx="94207" cy="146288"/>
              </a:xfrm>
              <a:custGeom>
                <a:avLst/>
                <a:gdLst>
                  <a:gd name="connsiteX0" fmla="*/ 13298 w 94207"/>
                  <a:gd name="connsiteY0" fmla="*/ 146289 h 146288"/>
                  <a:gd name="connsiteX1" fmla="*/ 1436 w 94207"/>
                  <a:gd name="connsiteY1" fmla="*/ 133110 h 146288"/>
                  <a:gd name="connsiteX2" fmla="*/ 2755 w 94207"/>
                  <a:gd name="connsiteY2" fmla="*/ 101480 h 146288"/>
                  <a:gd name="connsiteX3" fmla="*/ 4072 w 94207"/>
                  <a:gd name="connsiteY3" fmla="*/ 90936 h 146288"/>
                  <a:gd name="connsiteX4" fmla="*/ 5391 w 94207"/>
                  <a:gd name="connsiteY4" fmla="*/ 81711 h 146288"/>
                  <a:gd name="connsiteX5" fmla="*/ 11980 w 94207"/>
                  <a:gd name="connsiteY5" fmla="*/ 50081 h 146288"/>
                  <a:gd name="connsiteX6" fmla="*/ 34384 w 94207"/>
                  <a:gd name="connsiteY6" fmla="*/ 27677 h 146288"/>
                  <a:gd name="connsiteX7" fmla="*/ 44928 w 94207"/>
                  <a:gd name="connsiteY7" fmla="*/ 19769 h 146288"/>
                  <a:gd name="connsiteX8" fmla="*/ 47563 w 94207"/>
                  <a:gd name="connsiteY8" fmla="*/ 17134 h 146288"/>
                  <a:gd name="connsiteX9" fmla="*/ 81830 w 94207"/>
                  <a:gd name="connsiteY9" fmla="*/ 0 h 146288"/>
                  <a:gd name="connsiteX10" fmla="*/ 85783 w 94207"/>
                  <a:gd name="connsiteY10" fmla="*/ 0 h 146288"/>
                  <a:gd name="connsiteX11" fmla="*/ 93690 w 94207"/>
                  <a:gd name="connsiteY11" fmla="*/ 3954 h 146288"/>
                  <a:gd name="connsiteX12" fmla="*/ 91055 w 94207"/>
                  <a:gd name="connsiteY12" fmla="*/ 13179 h 146288"/>
                  <a:gd name="connsiteX13" fmla="*/ 88419 w 94207"/>
                  <a:gd name="connsiteY13" fmla="*/ 18451 h 146288"/>
                  <a:gd name="connsiteX14" fmla="*/ 85783 w 94207"/>
                  <a:gd name="connsiteY14" fmla="*/ 22405 h 146288"/>
                  <a:gd name="connsiteX15" fmla="*/ 84466 w 94207"/>
                  <a:gd name="connsiteY15" fmla="*/ 25041 h 146288"/>
                  <a:gd name="connsiteX16" fmla="*/ 84466 w 94207"/>
                  <a:gd name="connsiteY16" fmla="*/ 25041 h 146288"/>
                  <a:gd name="connsiteX17" fmla="*/ 84466 w 94207"/>
                  <a:gd name="connsiteY17" fmla="*/ 25041 h 146288"/>
                  <a:gd name="connsiteX18" fmla="*/ 83147 w 94207"/>
                  <a:gd name="connsiteY18" fmla="*/ 27677 h 146288"/>
                  <a:gd name="connsiteX19" fmla="*/ 83147 w 94207"/>
                  <a:gd name="connsiteY19" fmla="*/ 27677 h 146288"/>
                  <a:gd name="connsiteX20" fmla="*/ 79194 w 94207"/>
                  <a:gd name="connsiteY20" fmla="*/ 46127 h 146288"/>
                  <a:gd name="connsiteX21" fmla="*/ 80511 w 94207"/>
                  <a:gd name="connsiteY21" fmla="*/ 55353 h 146288"/>
                  <a:gd name="connsiteX22" fmla="*/ 73922 w 94207"/>
                  <a:gd name="connsiteY22" fmla="*/ 84347 h 146288"/>
                  <a:gd name="connsiteX23" fmla="*/ 71286 w 94207"/>
                  <a:gd name="connsiteY23" fmla="*/ 86983 h 146288"/>
                  <a:gd name="connsiteX24" fmla="*/ 62061 w 94207"/>
                  <a:gd name="connsiteY24" fmla="*/ 96208 h 146288"/>
                  <a:gd name="connsiteX25" fmla="*/ 59425 w 94207"/>
                  <a:gd name="connsiteY25" fmla="*/ 102798 h 146288"/>
                  <a:gd name="connsiteX26" fmla="*/ 51518 w 94207"/>
                  <a:gd name="connsiteY26" fmla="*/ 114659 h 146288"/>
                  <a:gd name="connsiteX27" fmla="*/ 38339 w 94207"/>
                  <a:gd name="connsiteY27" fmla="*/ 119931 h 146288"/>
                  <a:gd name="connsiteX28" fmla="*/ 29113 w 94207"/>
                  <a:gd name="connsiteY28" fmla="*/ 126520 h 146288"/>
                  <a:gd name="connsiteX29" fmla="*/ 27795 w 94207"/>
                  <a:gd name="connsiteY29" fmla="*/ 130474 h 146288"/>
                  <a:gd name="connsiteX30" fmla="*/ 17251 w 94207"/>
                  <a:gd name="connsiteY30" fmla="*/ 146289 h 146288"/>
                  <a:gd name="connsiteX31" fmla="*/ 13298 w 94207"/>
                  <a:gd name="connsiteY31" fmla="*/ 146289 h 1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207" h="146288">
                    <a:moveTo>
                      <a:pt x="13298" y="146289"/>
                    </a:moveTo>
                    <a:cubicBezTo>
                      <a:pt x="9344" y="146289"/>
                      <a:pt x="4072" y="143653"/>
                      <a:pt x="1436" y="133110"/>
                    </a:cubicBezTo>
                    <a:cubicBezTo>
                      <a:pt x="-1199" y="122567"/>
                      <a:pt x="119" y="112023"/>
                      <a:pt x="2755" y="101480"/>
                    </a:cubicBezTo>
                    <a:cubicBezTo>
                      <a:pt x="4072" y="97526"/>
                      <a:pt x="4072" y="93572"/>
                      <a:pt x="4072" y="90936"/>
                    </a:cubicBezTo>
                    <a:cubicBezTo>
                      <a:pt x="4072" y="88300"/>
                      <a:pt x="5391" y="84347"/>
                      <a:pt x="5391" y="81711"/>
                    </a:cubicBezTo>
                    <a:cubicBezTo>
                      <a:pt x="6708" y="71168"/>
                      <a:pt x="6708" y="59306"/>
                      <a:pt x="11980" y="50081"/>
                    </a:cubicBezTo>
                    <a:cubicBezTo>
                      <a:pt x="17251" y="39537"/>
                      <a:pt x="25159" y="34266"/>
                      <a:pt x="34384" y="27677"/>
                    </a:cubicBezTo>
                    <a:cubicBezTo>
                      <a:pt x="38339" y="25041"/>
                      <a:pt x="42292" y="22405"/>
                      <a:pt x="44928" y="19769"/>
                    </a:cubicBezTo>
                    <a:lnTo>
                      <a:pt x="47563" y="17134"/>
                    </a:lnTo>
                    <a:cubicBezTo>
                      <a:pt x="56789" y="9226"/>
                      <a:pt x="67332" y="0"/>
                      <a:pt x="81830" y="0"/>
                    </a:cubicBezTo>
                    <a:cubicBezTo>
                      <a:pt x="83147" y="0"/>
                      <a:pt x="84466" y="0"/>
                      <a:pt x="85783" y="0"/>
                    </a:cubicBezTo>
                    <a:cubicBezTo>
                      <a:pt x="88419" y="0"/>
                      <a:pt x="92373" y="1318"/>
                      <a:pt x="93690" y="3954"/>
                    </a:cubicBezTo>
                    <a:cubicBezTo>
                      <a:pt x="95009" y="6590"/>
                      <a:pt x="93690" y="10544"/>
                      <a:pt x="91055" y="13179"/>
                    </a:cubicBezTo>
                    <a:cubicBezTo>
                      <a:pt x="89737" y="14498"/>
                      <a:pt x="89737" y="17134"/>
                      <a:pt x="88419" y="18451"/>
                    </a:cubicBezTo>
                    <a:lnTo>
                      <a:pt x="85783" y="22405"/>
                    </a:lnTo>
                    <a:cubicBezTo>
                      <a:pt x="85783" y="22405"/>
                      <a:pt x="85783" y="23723"/>
                      <a:pt x="84466" y="25041"/>
                    </a:cubicBezTo>
                    <a:lnTo>
                      <a:pt x="84466" y="25041"/>
                    </a:lnTo>
                    <a:lnTo>
                      <a:pt x="84466" y="25041"/>
                    </a:lnTo>
                    <a:cubicBezTo>
                      <a:pt x="84466" y="26358"/>
                      <a:pt x="83147" y="27677"/>
                      <a:pt x="83147" y="27677"/>
                    </a:cubicBezTo>
                    <a:lnTo>
                      <a:pt x="83147" y="27677"/>
                    </a:lnTo>
                    <a:cubicBezTo>
                      <a:pt x="80511" y="34266"/>
                      <a:pt x="79194" y="40856"/>
                      <a:pt x="79194" y="46127"/>
                    </a:cubicBezTo>
                    <a:cubicBezTo>
                      <a:pt x="79194" y="48763"/>
                      <a:pt x="80511" y="52717"/>
                      <a:pt x="80511" y="55353"/>
                    </a:cubicBezTo>
                    <a:cubicBezTo>
                      <a:pt x="81830" y="64578"/>
                      <a:pt x="84466" y="75121"/>
                      <a:pt x="73922" y="84347"/>
                    </a:cubicBezTo>
                    <a:cubicBezTo>
                      <a:pt x="72604" y="85664"/>
                      <a:pt x="72604" y="85664"/>
                      <a:pt x="71286" y="86983"/>
                    </a:cubicBezTo>
                    <a:cubicBezTo>
                      <a:pt x="67332" y="89619"/>
                      <a:pt x="64697" y="92254"/>
                      <a:pt x="62061" y="96208"/>
                    </a:cubicBezTo>
                    <a:cubicBezTo>
                      <a:pt x="60742" y="97526"/>
                      <a:pt x="59425" y="100162"/>
                      <a:pt x="59425" y="102798"/>
                    </a:cubicBezTo>
                    <a:cubicBezTo>
                      <a:pt x="58107" y="106751"/>
                      <a:pt x="55471" y="110705"/>
                      <a:pt x="51518" y="114659"/>
                    </a:cubicBezTo>
                    <a:cubicBezTo>
                      <a:pt x="46246" y="118612"/>
                      <a:pt x="42292" y="119931"/>
                      <a:pt x="38339" y="119931"/>
                    </a:cubicBezTo>
                    <a:cubicBezTo>
                      <a:pt x="33067" y="119931"/>
                      <a:pt x="30431" y="121248"/>
                      <a:pt x="29113" y="126520"/>
                    </a:cubicBezTo>
                    <a:cubicBezTo>
                      <a:pt x="29113" y="127838"/>
                      <a:pt x="27795" y="129156"/>
                      <a:pt x="27795" y="130474"/>
                    </a:cubicBezTo>
                    <a:cubicBezTo>
                      <a:pt x="26477" y="135746"/>
                      <a:pt x="23841" y="143653"/>
                      <a:pt x="17251" y="146289"/>
                    </a:cubicBezTo>
                    <a:cubicBezTo>
                      <a:pt x="15934" y="146289"/>
                      <a:pt x="14615" y="146289"/>
                      <a:pt x="13298" y="146289"/>
                    </a:cubicBezTo>
                    <a:close/>
                  </a:path>
                </a:pathLst>
              </a:custGeom>
              <a:grpFill/>
              <a:ln w="6350" cap="flat">
                <a:solidFill>
                  <a:srgbClr val="94C33D"/>
                </a:solid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3DD240E6-9E57-DCFA-CDF5-24D6534FA849}"/>
                  </a:ext>
                </a:extLst>
              </p:cNvPr>
              <p:cNvSpPr/>
              <p:nvPr/>
            </p:nvSpPr>
            <p:spPr>
              <a:xfrm>
                <a:off x="6724029" y="5865495"/>
                <a:ext cx="102023" cy="157204"/>
              </a:xfrm>
              <a:custGeom>
                <a:avLst/>
                <a:gdLst>
                  <a:gd name="connsiteX0" fmla="*/ 19221 w 102023"/>
                  <a:gd name="connsiteY0" fmla="*/ 157205 h 157204"/>
                  <a:gd name="connsiteX1" fmla="*/ 2088 w 102023"/>
                  <a:gd name="connsiteY1" fmla="*/ 141390 h 157204"/>
                  <a:gd name="connsiteX2" fmla="*/ 2088 w 102023"/>
                  <a:gd name="connsiteY2" fmla="*/ 107124 h 157204"/>
                  <a:gd name="connsiteX3" fmla="*/ 3406 w 102023"/>
                  <a:gd name="connsiteY3" fmla="*/ 96581 h 157204"/>
                  <a:gd name="connsiteX4" fmla="*/ 4724 w 102023"/>
                  <a:gd name="connsiteY4" fmla="*/ 88674 h 157204"/>
                  <a:gd name="connsiteX5" fmla="*/ 4724 w 102023"/>
                  <a:gd name="connsiteY5" fmla="*/ 86038 h 157204"/>
                  <a:gd name="connsiteX6" fmla="*/ 11314 w 102023"/>
                  <a:gd name="connsiteY6" fmla="*/ 53090 h 157204"/>
                  <a:gd name="connsiteX7" fmla="*/ 35036 w 102023"/>
                  <a:gd name="connsiteY7" fmla="*/ 29368 h 157204"/>
                  <a:gd name="connsiteX8" fmla="*/ 45579 w 102023"/>
                  <a:gd name="connsiteY8" fmla="*/ 21460 h 157204"/>
                  <a:gd name="connsiteX9" fmla="*/ 48215 w 102023"/>
                  <a:gd name="connsiteY9" fmla="*/ 18824 h 157204"/>
                  <a:gd name="connsiteX10" fmla="*/ 90389 w 102023"/>
                  <a:gd name="connsiteY10" fmla="*/ 374 h 157204"/>
                  <a:gd name="connsiteX11" fmla="*/ 100932 w 102023"/>
                  <a:gd name="connsiteY11" fmla="*/ 6963 h 157204"/>
                  <a:gd name="connsiteX12" fmla="*/ 98296 w 102023"/>
                  <a:gd name="connsiteY12" fmla="*/ 21460 h 157204"/>
                  <a:gd name="connsiteX13" fmla="*/ 95660 w 102023"/>
                  <a:gd name="connsiteY13" fmla="*/ 25413 h 157204"/>
                  <a:gd name="connsiteX14" fmla="*/ 93024 w 102023"/>
                  <a:gd name="connsiteY14" fmla="*/ 29368 h 157204"/>
                  <a:gd name="connsiteX15" fmla="*/ 91706 w 102023"/>
                  <a:gd name="connsiteY15" fmla="*/ 32003 h 157204"/>
                  <a:gd name="connsiteX16" fmla="*/ 90389 w 102023"/>
                  <a:gd name="connsiteY16" fmla="*/ 35957 h 157204"/>
                  <a:gd name="connsiteX17" fmla="*/ 86434 w 102023"/>
                  <a:gd name="connsiteY17" fmla="*/ 51772 h 157204"/>
                  <a:gd name="connsiteX18" fmla="*/ 87753 w 102023"/>
                  <a:gd name="connsiteY18" fmla="*/ 60997 h 157204"/>
                  <a:gd name="connsiteX19" fmla="*/ 79845 w 102023"/>
                  <a:gd name="connsiteY19" fmla="*/ 93945 h 157204"/>
                  <a:gd name="connsiteX20" fmla="*/ 77209 w 102023"/>
                  <a:gd name="connsiteY20" fmla="*/ 96581 h 157204"/>
                  <a:gd name="connsiteX21" fmla="*/ 69302 w 102023"/>
                  <a:gd name="connsiteY21" fmla="*/ 104488 h 157204"/>
                  <a:gd name="connsiteX22" fmla="*/ 66666 w 102023"/>
                  <a:gd name="connsiteY22" fmla="*/ 109760 h 157204"/>
                  <a:gd name="connsiteX23" fmla="*/ 57441 w 102023"/>
                  <a:gd name="connsiteY23" fmla="*/ 122939 h 157204"/>
                  <a:gd name="connsiteX24" fmla="*/ 41626 w 102023"/>
                  <a:gd name="connsiteY24" fmla="*/ 129529 h 157204"/>
                  <a:gd name="connsiteX25" fmla="*/ 36354 w 102023"/>
                  <a:gd name="connsiteY25" fmla="*/ 133482 h 157204"/>
                  <a:gd name="connsiteX26" fmla="*/ 35036 w 102023"/>
                  <a:gd name="connsiteY26" fmla="*/ 137436 h 157204"/>
                  <a:gd name="connsiteX27" fmla="*/ 21857 w 102023"/>
                  <a:gd name="connsiteY27" fmla="*/ 157205 h 157204"/>
                  <a:gd name="connsiteX28" fmla="*/ 19221 w 102023"/>
                  <a:gd name="connsiteY28" fmla="*/ 157205 h 157204"/>
                  <a:gd name="connsiteX29" fmla="*/ 86434 w 102023"/>
                  <a:gd name="connsiteY29" fmla="*/ 9599 h 157204"/>
                  <a:gd name="connsiteX30" fmla="*/ 56122 w 102023"/>
                  <a:gd name="connsiteY30" fmla="*/ 25413 h 157204"/>
                  <a:gd name="connsiteX31" fmla="*/ 53486 w 102023"/>
                  <a:gd name="connsiteY31" fmla="*/ 28049 h 157204"/>
                  <a:gd name="connsiteX32" fmla="*/ 41626 w 102023"/>
                  <a:gd name="connsiteY32" fmla="*/ 35957 h 157204"/>
                  <a:gd name="connsiteX33" fmla="*/ 20539 w 102023"/>
                  <a:gd name="connsiteY33" fmla="*/ 55726 h 157204"/>
                  <a:gd name="connsiteX34" fmla="*/ 13949 w 102023"/>
                  <a:gd name="connsiteY34" fmla="*/ 86038 h 157204"/>
                  <a:gd name="connsiteX35" fmla="*/ 13949 w 102023"/>
                  <a:gd name="connsiteY35" fmla="*/ 88674 h 157204"/>
                  <a:gd name="connsiteX36" fmla="*/ 12631 w 102023"/>
                  <a:gd name="connsiteY36" fmla="*/ 96581 h 157204"/>
                  <a:gd name="connsiteX37" fmla="*/ 11314 w 102023"/>
                  <a:gd name="connsiteY37" fmla="*/ 107124 h 157204"/>
                  <a:gd name="connsiteX38" fmla="*/ 9995 w 102023"/>
                  <a:gd name="connsiteY38" fmla="*/ 137436 h 157204"/>
                  <a:gd name="connsiteX39" fmla="*/ 17903 w 102023"/>
                  <a:gd name="connsiteY39" fmla="*/ 146662 h 157204"/>
                  <a:gd name="connsiteX40" fmla="*/ 20539 w 102023"/>
                  <a:gd name="connsiteY40" fmla="*/ 146662 h 157204"/>
                  <a:gd name="connsiteX41" fmla="*/ 27128 w 102023"/>
                  <a:gd name="connsiteY41" fmla="*/ 133482 h 157204"/>
                  <a:gd name="connsiteX42" fmla="*/ 28447 w 102023"/>
                  <a:gd name="connsiteY42" fmla="*/ 129529 h 157204"/>
                  <a:gd name="connsiteX43" fmla="*/ 41626 w 102023"/>
                  <a:gd name="connsiteY43" fmla="*/ 120303 h 157204"/>
                  <a:gd name="connsiteX44" fmla="*/ 52169 w 102023"/>
                  <a:gd name="connsiteY44" fmla="*/ 116350 h 157204"/>
                  <a:gd name="connsiteX45" fmla="*/ 58758 w 102023"/>
                  <a:gd name="connsiteY45" fmla="*/ 105807 h 157204"/>
                  <a:gd name="connsiteX46" fmla="*/ 62712 w 102023"/>
                  <a:gd name="connsiteY46" fmla="*/ 99217 h 157204"/>
                  <a:gd name="connsiteX47" fmla="*/ 73255 w 102023"/>
                  <a:gd name="connsiteY47" fmla="*/ 88674 h 157204"/>
                  <a:gd name="connsiteX48" fmla="*/ 75891 w 102023"/>
                  <a:gd name="connsiteY48" fmla="*/ 86038 h 157204"/>
                  <a:gd name="connsiteX49" fmla="*/ 81163 w 102023"/>
                  <a:gd name="connsiteY49" fmla="*/ 62316 h 157204"/>
                  <a:gd name="connsiteX50" fmla="*/ 79845 w 102023"/>
                  <a:gd name="connsiteY50" fmla="*/ 51772 h 157204"/>
                  <a:gd name="connsiteX51" fmla="*/ 82481 w 102023"/>
                  <a:gd name="connsiteY51" fmla="*/ 35957 h 157204"/>
                  <a:gd name="connsiteX52" fmla="*/ 82481 w 102023"/>
                  <a:gd name="connsiteY52" fmla="*/ 35957 h 157204"/>
                  <a:gd name="connsiteX53" fmla="*/ 86434 w 102023"/>
                  <a:gd name="connsiteY53" fmla="*/ 28049 h 157204"/>
                  <a:gd name="connsiteX54" fmla="*/ 87753 w 102023"/>
                  <a:gd name="connsiteY54" fmla="*/ 26732 h 157204"/>
                  <a:gd name="connsiteX55" fmla="*/ 90389 w 102023"/>
                  <a:gd name="connsiteY55" fmla="*/ 22778 h 157204"/>
                  <a:gd name="connsiteX56" fmla="*/ 93024 w 102023"/>
                  <a:gd name="connsiteY56" fmla="*/ 17506 h 157204"/>
                  <a:gd name="connsiteX57" fmla="*/ 94342 w 102023"/>
                  <a:gd name="connsiteY57" fmla="*/ 12234 h 157204"/>
                  <a:gd name="connsiteX58" fmla="*/ 90389 w 102023"/>
                  <a:gd name="connsiteY58" fmla="*/ 10917 h 157204"/>
                  <a:gd name="connsiteX59" fmla="*/ 86434 w 102023"/>
                  <a:gd name="connsiteY59" fmla="*/ 9599 h 1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2023" h="157204">
                    <a:moveTo>
                      <a:pt x="19221" y="157205"/>
                    </a:moveTo>
                    <a:cubicBezTo>
                      <a:pt x="15267" y="157205"/>
                      <a:pt x="7359" y="154570"/>
                      <a:pt x="2088" y="141390"/>
                    </a:cubicBezTo>
                    <a:cubicBezTo>
                      <a:pt x="-1865" y="129529"/>
                      <a:pt x="770" y="117667"/>
                      <a:pt x="2088" y="107124"/>
                    </a:cubicBezTo>
                    <a:cubicBezTo>
                      <a:pt x="3406" y="103171"/>
                      <a:pt x="3406" y="99217"/>
                      <a:pt x="3406" y="96581"/>
                    </a:cubicBezTo>
                    <a:cubicBezTo>
                      <a:pt x="3406" y="93945"/>
                      <a:pt x="3406" y="91309"/>
                      <a:pt x="4724" y="88674"/>
                    </a:cubicBezTo>
                    <a:lnTo>
                      <a:pt x="4724" y="86038"/>
                    </a:lnTo>
                    <a:cubicBezTo>
                      <a:pt x="6042" y="75495"/>
                      <a:pt x="6042" y="63633"/>
                      <a:pt x="11314" y="53090"/>
                    </a:cubicBezTo>
                    <a:cubicBezTo>
                      <a:pt x="16585" y="41229"/>
                      <a:pt x="27128" y="34639"/>
                      <a:pt x="35036" y="29368"/>
                    </a:cubicBezTo>
                    <a:cubicBezTo>
                      <a:pt x="38990" y="26732"/>
                      <a:pt x="41626" y="24096"/>
                      <a:pt x="45579" y="21460"/>
                    </a:cubicBezTo>
                    <a:lnTo>
                      <a:pt x="48215" y="18824"/>
                    </a:lnTo>
                    <a:cubicBezTo>
                      <a:pt x="58758" y="9599"/>
                      <a:pt x="71938" y="-2262"/>
                      <a:pt x="90389" y="374"/>
                    </a:cubicBezTo>
                    <a:cubicBezTo>
                      <a:pt x="93024" y="374"/>
                      <a:pt x="98296" y="1691"/>
                      <a:pt x="100932" y="6963"/>
                    </a:cubicBezTo>
                    <a:cubicBezTo>
                      <a:pt x="103568" y="12234"/>
                      <a:pt x="100932" y="18824"/>
                      <a:pt x="98296" y="21460"/>
                    </a:cubicBezTo>
                    <a:cubicBezTo>
                      <a:pt x="96978" y="22778"/>
                      <a:pt x="96978" y="24096"/>
                      <a:pt x="95660" y="25413"/>
                    </a:cubicBezTo>
                    <a:lnTo>
                      <a:pt x="93024" y="29368"/>
                    </a:lnTo>
                    <a:cubicBezTo>
                      <a:pt x="93024" y="29368"/>
                      <a:pt x="93024" y="30685"/>
                      <a:pt x="91706" y="32003"/>
                    </a:cubicBezTo>
                    <a:lnTo>
                      <a:pt x="90389" y="35957"/>
                    </a:lnTo>
                    <a:cubicBezTo>
                      <a:pt x="87753" y="42547"/>
                      <a:pt x="86434" y="46500"/>
                      <a:pt x="86434" y="51772"/>
                    </a:cubicBezTo>
                    <a:cubicBezTo>
                      <a:pt x="86434" y="54408"/>
                      <a:pt x="87753" y="58361"/>
                      <a:pt x="87753" y="60997"/>
                    </a:cubicBezTo>
                    <a:cubicBezTo>
                      <a:pt x="89070" y="70223"/>
                      <a:pt x="91706" y="84719"/>
                      <a:pt x="79845" y="93945"/>
                    </a:cubicBezTo>
                    <a:lnTo>
                      <a:pt x="77209" y="96581"/>
                    </a:lnTo>
                    <a:cubicBezTo>
                      <a:pt x="73255" y="99217"/>
                      <a:pt x="70620" y="101853"/>
                      <a:pt x="69302" y="104488"/>
                    </a:cubicBezTo>
                    <a:cubicBezTo>
                      <a:pt x="67984" y="105807"/>
                      <a:pt x="67984" y="107124"/>
                      <a:pt x="66666" y="109760"/>
                    </a:cubicBezTo>
                    <a:cubicBezTo>
                      <a:pt x="64030" y="115032"/>
                      <a:pt x="62712" y="118986"/>
                      <a:pt x="57441" y="122939"/>
                    </a:cubicBezTo>
                    <a:cubicBezTo>
                      <a:pt x="52169" y="128211"/>
                      <a:pt x="45579" y="129529"/>
                      <a:pt x="41626" y="129529"/>
                    </a:cubicBezTo>
                    <a:cubicBezTo>
                      <a:pt x="37672" y="129529"/>
                      <a:pt x="37672" y="129529"/>
                      <a:pt x="36354" y="133482"/>
                    </a:cubicBezTo>
                    <a:cubicBezTo>
                      <a:pt x="36354" y="134801"/>
                      <a:pt x="35036" y="136118"/>
                      <a:pt x="35036" y="137436"/>
                    </a:cubicBezTo>
                    <a:cubicBezTo>
                      <a:pt x="33718" y="144026"/>
                      <a:pt x="29764" y="153251"/>
                      <a:pt x="21857" y="157205"/>
                    </a:cubicBezTo>
                    <a:cubicBezTo>
                      <a:pt x="21857" y="157205"/>
                      <a:pt x="20539" y="157205"/>
                      <a:pt x="19221" y="157205"/>
                    </a:cubicBezTo>
                    <a:close/>
                    <a:moveTo>
                      <a:pt x="86434" y="9599"/>
                    </a:moveTo>
                    <a:cubicBezTo>
                      <a:pt x="74573" y="9599"/>
                      <a:pt x="65348" y="17506"/>
                      <a:pt x="56122" y="25413"/>
                    </a:cubicBezTo>
                    <a:lnTo>
                      <a:pt x="53486" y="28049"/>
                    </a:lnTo>
                    <a:cubicBezTo>
                      <a:pt x="49533" y="30685"/>
                      <a:pt x="45579" y="33321"/>
                      <a:pt x="41626" y="35957"/>
                    </a:cubicBezTo>
                    <a:cubicBezTo>
                      <a:pt x="33718" y="41229"/>
                      <a:pt x="25811" y="46500"/>
                      <a:pt x="20539" y="55726"/>
                    </a:cubicBezTo>
                    <a:cubicBezTo>
                      <a:pt x="16585" y="64951"/>
                      <a:pt x="15267" y="75495"/>
                      <a:pt x="13949" y="86038"/>
                    </a:cubicBezTo>
                    <a:lnTo>
                      <a:pt x="13949" y="88674"/>
                    </a:lnTo>
                    <a:cubicBezTo>
                      <a:pt x="13949" y="91309"/>
                      <a:pt x="13949" y="93945"/>
                      <a:pt x="12631" y="96581"/>
                    </a:cubicBezTo>
                    <a:cubicBezTo>
                      <a:pt x="12631" y="100535"/>
                      <a:pt x="11314" y="103171"/>
                      <a:pt x="11314" y="107124"/>
                    </a:cubicBezTo>
                    <a:cubicBezTo>
                      <a:pt x="9995" y="117667"/>
                      <a:pt x="7359" y="126893"/>
                      <a:pt x="9995" y="137436"/>
                    </a:cubicBezTo>
                    <a:cubicBezTo>
                      <a:pt x="11314" y="144026"/>
                      <a:pt x="15267" y="146662"/>
                      <a:pt x="17903" y="146662"/>
                    </a:cubicBezTo>
                    <a:cubicBezTo>
                      <a:pt x="17903" y="146662"/>
                      <a:pt x="19221" y="146662"/>
                      <a:pt x="20539" y="146662"/>
                    </a:cubicBezTo>
                    <a:cubicBezTo>
                      <a:pt x="24493" y="145344"/>
                      <a:pt x="25811" y="138754"/>
                      <a:pt x="27128" y="133482"/>
                    </a:cubicBezTo>
                    <a:cubicBezTo>
                      <a:pt x="27128" y="132165"/>
                      <a:pt x="28447" y="130846"/>
                      <a:pt x="28447" y="129529"/>
                    </a:cubicBezTo>
                    <a:cubicBezTo>
                      <a:pt x="31083" y="120303"/>
                      <a:pt x="36354" y="120303"/>
                      <a:pt x="41626" y="120303"/>
                    </a:cubicBezTo>
                    <a:cubicBezTo>
                      <a:pt x="45579" y="120303"/>
                      <a:pt x="48215" y="118986"/>
                      <a:pt x="52169" y="116350"/>
                    </a:cubicBezTo>
                    <a:cubicBezTo>
                      <a:pt x="54805" y="113714"/>
                      <a:pt x="57441" y="109760"/>
                      <a:pt x="58758" y="105807"/>
                    </a:cubicBezTo>
                    <a:cubicBezTo>
                      <a:pt x="60076" y="103171"/>
                      <a:pt x="61394" y="100535"/>
                      <a:pt x="62712" y="99217"/>
                    </a:cubicBezTo>
                    <a:cubicBezTo>
                      <a:pt x="65348" y="93945"/>
                      <a:pt x="69302" y="91309"/>
                      <a:pt x="73255" y="88674"/>
                    </a:cubicBezTo>
                    <a:lnTo>
                      <a:pt x="75891" y="86038"/>
                    </a:lnTo>
                    <a:cubicBezTo>
                      <a:pt x="83799" y="79448"/>
                      <a:pt x="82481" y="72859"/>
                      <a:pt x="81163" y="62316"/>
                    </a:cubicBezTo>
                    <a:cubicBezTo>
                      <a:pt x="79845" y="58361"/>
                      <a:pt x="79845" y="55726"/>
                      <a:pt x="79845" y="51772"/>
                    </a:cubicBezTo>
                    <a:cubicBezTo>
                      <a:pt x="79845" y="46500"/>
                      <a:pt x="79845" y="41229"/>
                      <a:pt x="82481" y="35957"/>
                    </a:cubicBezTo>
                    <a:lnTo>
                      <a:pt x="82481" y="35957"/>
                    </a:lnTo>
                    <a:lnTo>
                      <a:pt x="86434" y="28049"/>
                    </a:lnTo>
                    <a:cubicBezTo>
                      <a:pt x="86434" y="26732"/>
                      <a:pt x="87753" y="26732"/>
                      <a:pt x="87753" y="26732"/>
                    </a:cubicBezTo>
                    <a:lnTo>
                      <a:pt x="90389" y="22778"/>
                    </a:lnTo>
                    <a:cubicBezTo>
                      <a:pt x="91706" y="20142"/>
                      <a:pt x="91706" y="18824"/>
                      <a:pt x="93024" y="17506"/>
                    </a:cubicBezTo>
                    <a:cubicBezTo>
                      <a:pt x="94342" y="16189"/>
                      <a:pt x="95660" y="13553"/>
                      <a:pt x="94342" y="12234"/>
                    </a:cubicBezTo>
                    <a:cubicBezTo>
                      <a:pt x="94342" y="12234"/>
                      <a:pt x="93024" y="10917"/>
                      <a:pt x="90389" y="10917"/>
                    </a:cubicBezTo>
                    <a:cubicBezTo>
                      <a:pt x="89070" y="9599"/>
                      <a:pt x="87753" y="9599"/>
                      <a:pt x="86434" y="9599"/>
                    </a:cubicBezTo>
                    <a:close/>
                  </a:path>
                </a:pathLst>
              </a:custGeom>
              <a:grpFill/>
              <a:ln w="6350" cap="flat">
                <a:solidFill>
                  <a:srgbClr val="94C33D"/>
                </a:solidFill>
                <a:prstDash val="solid"/>
                <a:miter/>
              </a:ln>
            </p:spPr>
            <p:txBody>
              <a:bodyPr rtlCol="0" anchor="ctr"/>
              <a:lstStyle/>
              <a:p>
                <a:endParaRPr lang="en-US"/>
              </a:p>
            </p:txBody>
          </p:sp>
        </p:grpSp>
        <p:grpSp>
          <p:nvGrpSpPr>
            <p:cNvPr id="261" name="Graphic 5">
              <a:extLst>
                <a:ext uri="{FF2B5EF4-FFF2-40B4-BE49-F238E27FC236}">
                  <a16:creationId xmlns:a16="http://schemas.microsoft.com/office/drawing/2014/main" id="{1FA0C462-6AD9-C028-FF3E-EB8F2EC7BFCB}"/>
                </a:ext>
              </a:extLst>
            </p:cNvPr>
            <p:cNvGrpSpPr/>
            <p:nvPr/>
          </p:nvGrpSpPr>
          <p:grpSpPr>
            <a:xfrm>
              <a:off x="7349490" y="7328752"/>
              <a:ext cx="305959" cy="444137"/>
              <a:chOff x="7349490" y="7328752"/>
              <a:chExt cx="305959" cy="444137"/>
            </a:xfrm>
            <a:grpFill/>
          </p:grpSpPr>
          <p:sp>
            <p:nvSpPr>
              <p:cNvPr id="262" name="Freeform 261">
                <a:extLst>
                  <a:ext uri="{FF2B5EF4-FFF2-40B4-BE49-F238E27FC236}">
                    <a16:creationId xmlns:a16="http://schemas.microsoft.com/office/drawing/2014/main" id="{3C9B3462-7CAD-5C26-7455-28641003821D}"/>
                  </a:ext>
                </a:extLst>
              </p:cNvPr>
              <p:cNvSpPr/>
              <p:nvPr/>
            </p:nvSpPr>
            <p:spPr>
              <a:xfrm>
                <a:off x="7358716" y="7335342"/>
                <a:ext cx="295521" cy="427003"/>
              </a:xfrm>
              <a:custGeom>
                <a:avLst/>
                <a:gdLst>
                  <a:gd name="connsiteX0" fmla="*/ 109387 w 295521"/>
                  <a:gd name="connsiteY0" fmla="*/ 423050 h 427003"/>
                  <a:gd name="connsiteX1" fmla="*/ 101480 w 295521"/>
                  <a:gd name="connsiteY1" fmla="*/ 395374 h 427003"/>
                  <a:gd name="connsiteX2" fmla="*/ 104115 w 295521"/>
                  <a:gd name="connsiteY2" fmla="*/ 350565 h 427003"/>
                  <a:gd name="connsiteX3" fmla="*/ 104115 w 295521"/>
                  <a:gd name="connsiteY3" fmla="*/ 347929 h 427003"/>
                  <a:gd name="connsiteX4" fmla="*/ 109387 w 295521"/>
                  <a:gd name="connsiteY4" fmla="*/ 318935 h 427003"/>
                  <a:gd name="connsiteX5" fmla="*/ 114659 w 295521"/>
                  <a:gd name="connsiteY5" fmla="*/ 249085 h 427003"/>
                  <a:gd name="connsiteX6" fmla="*/ 101480 w 295521"/>
                  <a:gd name="connsiteY6" fmla="*/ 193733 h 427003"/>
                  <a:gd name="connsiteX7" fmla="*/ 96208 w 295521"/>
                  <a:gd name="connsiteY7" fmla="*/ 183190 h 427003"/>
                  <a:gd name="connsiteX8" fmla="*/ 81711 w 295521"/>
                  <a:gd name="connsiteY8" fmla="*/ 155514 h 427003"/>
                  <a:gd name="connsiteX9" fmla="*/ 71167 w 295521"/>
                  <a:gd name="connsiteY9" fmla="*/ 144971 h 427003"/>
                  <a:gd name="connsiteX10" fmla="*/ 51398 w 295521"/>
                  <a:gd name="connsiteY10" fmla="*/ 121248 h 427003"/>
                  <a:gd name="connsiteX11" fmla="*/ 38219 w 295521"/>
                  <a:gd name="connsiteY11" fmla="*/ 77756 h 427003"/>
                  <a:gd name="connsiteX12" fmla="*/ 38219 w 295521"/>
                  <a:gd name="connsiteY12" fmla="*/ 75121 h 427003"/>
                  <a:gd name="connsiteX13" fmla="*/ 19769 w 295521"/>
                  <a:gd name="connsiteY13" fmla="*/ 35584 h 427003"/>
                  <a:gd name="connsiteX14" fmla="*/ 9226 w 295521"/>
                  <a:gd name="connsiteY14" fmla="*/ 28994 h 427003"/>
                  <a:gd name="connsiteX15" fmla="*/ 3954 w 295521"/>
                  <a:gd name="connsiteY15" fmla="*/ 26358 h 427003"/>
                  <a:gd name="connsiteX16" fmla="*/ 0 w 295521"/>
                  <a:gd name="connsiteY16" fmla="*/ 23722 h 427003"/>
                  <a:gd name="connsiteX17" fmla="*/ 2636 w 295521"/>
                  <a:gd name="connsiteY17" fmla="*/ 21086 h 427003"/>
                  <a:gd name="connsiteX18" fmla="*/ 42173 w 295521"/>
                  <a:gd name="connsiteY18" fmla="*/ 0 h 427003"/>
                  <a:gd name="connsiteX19" fmla="*/ 55353 w 295521"/>
                  <a:gd name="connsiteY19" fmla="*/ 2636 h 427003"/>
                  <a:gd name="connsiteX20" fmla="*/ 80392 w 295521"/>
                  <a:gd name="connsiteY20" fmla="*/ 10543 h 427003"/>
                  <a:gd name="connsiteX21" fmla="*/ 133109 w 295521"/>
                  <a:gd name="connsiteY21" fmla="*/ 23722 h 427003"/>
                  <a:gd name="connsiteX22" fmla="*/ 148924 w 295521"/>
                  <a:gd name="connsiteY22" fmla="*/ 23722 h 427003"/>
                  <a:gd name="connsiteX23" fmla="*/ 201641 w 295521"/>
                  <a:gd name="connsiteY23" fmla="*/ 36901 h 427003"/>
                  <a:gd name="connsiteX24" fmla="*/ 234588 w 295521"/>
                  <a:gd name="connsiteY24" fmla="*/ 90936 h 427003"/>
                  <a:gd name="connsiteX25" fmla="*/ 238542 w 295521"/>
                  <a:gd name="connsiteY25" fmla="*/ 100161 h 427003"/>
                  <a:gd name="connsiteX26" fmla="*/ 266219 w 295521"/>
                  <a:gd name="connsiteY26" fmla="*/ 156831 h 427003"/>
                  <a:gd name="connsiteX27" fmla="*/ 293895 w 295521"/>
                  <a:gd name="connsiteY27" fmla="*/ 227999 h 427003"/>
                  <a:gd name="connsiteX28" fmla="*/ 274126 w 295521"/>
                  <a:gd name="connsiteY28" fmla="*/ 283351 h 427003"/>
                  <a:gd name="connsiteX29" fmla="*/ 262264 w 295521"/>
                  <a:gd name="connsiteY29" fmla="*/ 284669 h 427003"/>
                  <a:gd name="connsiteX30" fmla="*/ 245132 w 295521"/>
                  <a:gd name="connsiteY30" fmla="*/ 282033 h 427003"/>
                  <a:gd name="connsiteX31" fmla="*/ 229316 w 295521"/>
                  <a:gd name="connsiteY31" fmla="*/ 279398 h 427003"/>
                  <a:gd name="connsiteX32" fmla="*/ 224045 w 295521"/>
                  <a:gd name="connsiteY32" fmla="*/ 279398 h 427003"/>
                  <a:gd name="connsiteX33" fmla="*/ 191097 w 295521"/>
                  <a:gd name="connsiteY33" fmla="*/ 324206 h 427003"/>
                  <a:gd name="connsiteX34" fmla="*/ 187144 w 295521"/>
                  <a:gd name="connsiteY34" fmla="*/ 338704 h 427003"/>
                  <a:gd name="connsiteX35" fmla="*/ 166057 w 295521"/>
                  <a:gd name="connsiteY35" fmla="*/ 386149 h 427003"/>
                  <a:gd name="connsiteX36" fmla="*/ 141017 w 295521"/>
                  <a:gd name="connsiteY36" fmla="*/ 404600 h 427003"/>
                  <a:gd name="connsiteX37" fmla="*/ 115976 w 295521"/>
                  <a:gd name="connsiteY37" fmla="*/ 423050 h 427003"/>
                  <a:gd name="connsiteX38" fmla="*/ 112023 w 295521"/>
                  <a:gd name="connsiteY38" fmla="*/ 427004 h 427003"/>
                  <a:gd name="connsiteX39" fmla="*/ 109387 w 295521"/>
                  <a:gd name="connsiteY39" fmla="*/ 423050 h 42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5521" h="427003">
                    <a:moveTo>
                      <a:pt x="109387" y="423050"/>
                    </a:moveTo>
                    <a:cubicBezTo>
                      <a:pt x="105433" y="413824"/>
                      <a:pt x="102797" y="404600"/>
                      <a:pt x="101480" y="395374"/>
                    </a:cubicBezTo>
                    <a:cubicBezTo>
                      <a:pt x="100161" y="380877"/>
                      <a:pt x="101480" y="365062"/>
                      <a:pt x="104115" y="350565"/>
                    </a:cubicBezTo>
                    <a:lnTo>
                      <a:pt x="104115" y="347929"/>
                    </a:lnTo>
                    <a:cubicBezTo>
                      <a:pt x="105433" y="337386"/>
                      <a:pt x="106751" y="328160"/>
                      <a:pt x="109387" y="318935"/>
                    </a:cubicBezTo>
                    <a:cubicBezTo>
                      <a:pt x="113340" y="295212"/>
                      <a:pt x="118612" y="272808"/>
                      <a:pt x="114659" y="249085"/>
                    </a:cubicBezTo>
                    <a:cubicBezTo>
                      <a:pt x="112023" y="229316"/>
                      <a:pt x="109387" y="210866"/>
                      <a:pt x="101480" y="193733"/>
                    </a:cubicBezTo>
                    <a:cubicBezTo>
                      <a:pt x="100161" y="189779"/>
                      <a:pt x="98844" y="185826"/>
                      <a:pt x="96208" y="183190"/>
                    </a:cubicBezTo>
                    <a:cubicBezTo>
                      <a:pt x="92254" y="173965"/>
                      <a:pt x="88300" y="163421"/>
                      <a:pt x="81711" y="155514"/>
                    </a:cubicBezTo>
                    <a:cubicBezTo>
                      <a:pt x="77756" y="151560"/>
                      <a:pt x="75121" y="148924"/>
                      <a:pt x="71167" y="144971"/>
                    </a:cubicBezTo>
                    <a:cubicBezTo>
                      <a:pt x="64577" y="138381"/>
                      <a:pt x="56670" y="131791"/>
                      <a:pt x="51398" y="121248"/>
                    </a:cubicBezTo>
                    <a:cubicBezTo>
                      <a:pt x="44809" y="106751"/>
                      <a:pt x="39537" y="92254"/>
                      <a:pt x="38219" y="77756"/>
                    </a:cubicBezTo>
                    <a:lnTo>
                      <a:pt x="38219" y="75121"/>
                    </a:lnTo>
                    <a:cubicBezTo>
                      <a:pt x="35584" y="57988"/>
                      <a:pt x="34265" y="44809"/>
                      <a:pt x="19769" y="35584"/>
                    </a:cubicBezTo>
                    <a:cubicBezTo>
                      <a:pt x="17133" y="32948"/>
                      <a:pt x="13179" y="31629"/>
                      <a:pt x="9226" y="28994"/>
                    </a:cubicBezTo>
                    <a:cubicBezTo>
                      <a:pt x="7907" y="27676"/>
                      <a:pt x="5271" y="27676"/>
                      <a:pt x="3954" y="26358"/>
                    </a:cubicBezTo>
                    <a:lnTo>
                      <a:pt x="0" y="23722"/>
                    </a:lnTo>
                    <a:lnTo>
                      <a:pt x="2636" y="21086"/>
                    </a:lnTo>
                    <a:cubicBezTo>
                      <a:pt x="13179" y="10543"/>
                      <a:pt x="25040" y="0"/>
                      <a:pt x="42173" y="0"/>
                    </a:cubicBezTo>
                    <a:cubicBezTo>
                      <a:pt x="46127" y="0"/>
                      <a:pt x="51398" y="1318"/>
                      <a:pt x="55353" y="2636"/>
                    </a:cubicBezTo>
                    <a:cubicBezTo>
                      <a:pt x="63260" y="5271"/>
                      <a:pt x="72485" y="7907"/>
                      <a:pt x="80392" y="10543"/>
                    </a:cubicBezTo>
                    <a:cubicBezTo>
                      <a:pt x="97525" y="17133"/>
                      <a:pt x="114659" y="22405"/>
                      <a:pt x="133109" y="23722"/>
                    </a:cubicBezTo>
                    <a:cubicBezTo>
                      <a:pt x="138381" y="23722"/>
                      <a:pt x="143652" y="23722"/>
                      <a:pt x="148924" y="23722"/>
                    </a:cubicBezTo>
                    <a:cubicBezTo>
                      <a:pt x="167375" y="23722"/>
                      <a:pt x="187144" y="25040"/>
                      <a:pt x="201641" y="36901"/>
                    </a:cubicBezTo>
                    <a:cubicBezTo>
                      <a:pt x="217456" y="50081"/>
                      <a:pt x="226681" y="72485"/>
                      <a:pt x="234588" y="90936"/>
                    </a:cubicBezTo>
                    <a:cubicBezTo>
                      <a:pt x="235906" y="93572"/>
                      <a:pt x="237224" y="97525"/>
                      <a:pt x="238542" y="100161"/>
                    </a:cubicBezTo>
                    <a:cubicBezTo>
                      <a:pt x="246450" y="118612"/>
                      <a:pt x="254357" y="135745"/>
                      <a:pt x="266219" y="156831"/>
                    </a:cubicBezTo>
                    <a:cubicBezTo>
                      <a:pt x="279398" y="181872"/>
                      <a:pt x="289941" y="204277"/>
                      <a:pt x="293895" y="227999"/>
                    </a:cubicBezTo>
                    <a:cubicBezTo>
                      <a:pt x="296531" y="241178"/>
                      <a:pt x="299167" y="275443"/>
                      <a:pt x="274126" y="283351"/>
                    </a:cubicBezTo>
                    <a:cubicBezTo>
                      <a:pt x="270172" y="284669"/>
                      <a:pt x="266219" y="284669"/>
                      <a:pt x="262264" y="284669"/>
                    </a:cubicBezTo>
                    <a:cubicBezTo>
                      <a:pt x="256993" y="284669"/>
                      <a:pt x="250404" y="283351"/>
                      <a:pt x="245132" y="282033"/>
                    </a:cubicBezTo>
                    <a:cubicBezTo>
                      <a:pt x="239860" y="280715"/>
                      <a:pt x="234588" y="279398"/>
                      <a:pt x="229316" y="279398"/>
                    </a:cubicBezTo>
                    <a:cubicBezTo>
                      <a:pt x="226681" y="279398"/>
                      <a:pt x="225363" y="279398"/>
                      <a:pt x="224045" y="279398"/>
                    </a:cubicBezTo>
                    <a:cubicBezTo>
                      <a:pt x="204277" y="283351"/>
                      <a:pt x="196369" y="308391"/>
                      <a:pt x="191097" y="324206"/>
                    </a:cubicBezTo>
                    <a:cubicBezTo>
                      <a:pt x="189779" y="329478"/>
                      <a:pt x="188461" y="333432"/>
                      <a:pt x="187144" y="338704"/>
                    </a:cubicBezTo>
                    <a:cubicBezTo>
                      <a:pt x="183190" y="355837"/>
                      <a:pt x="177918" y="372969"/>
                      <a:pt x="166057" y="386149"/>
                    </a:cubicBezTo>
                    <a:cubicBezTo>
                      <a:pt x="158150" y="394056"/>
                      <a:pt x="150242" y="399328"/>
                      <a:pt x="141017" y="404600"/>
                    </a:cubicBezTo>
                    <a:cubicBezTo>
                      <a:pt x="131791" y="409871"/>
                      <a:pt x="122566" y="416460"/>
                      <a:pt x="115976" y="423050"/>
                    </a:cubicBezTo>
                    <a:lnTo>
                      <a:pt x="112023" y="427004"/>
                    </a:lnTo>
                    <a:lnTo>
                      <a:pt x="109387" y="423050"/>
                    </a:lnTo>
                    <a:close/>
                  </a:path>
                </a:pathLst>
              </a:custGeom>
              <a:grpFill/>
              <a:ln w="6350" cap="flat">
                <a:solidFill>
                  <a:srgbClr val="94C33D"/>
                </a:solid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8CAF5C06-4B73-C5C1-9FB2-A87F5FA80AAC}"/>
                  </a:ext>
                </a:extLst>
              </p:cNvPr>
              <p:cNvSpPr/>
              <p:nvPr/>
            </p:nvSpPr>
            <p:spPr>
              <a:xfrm>
                <a:off x="7349490" y="7328752"/>
                <a:ext cx="305959" cy="444137"/>
              </a:xfrm>
              <a:custGeom>
                <a:avLst/>
                <a:gdLst>
                  <a:gd name="connsiteX0" fmla="*/ 118612 w 305959"/>
                  <a:gd name="connsiteY0" fmla="*/ 444137 h 444137"/>
                  <a:gd name="connsiteX1" fmla="*/ 113340 w 305959"/>
                  <a:gd name="connsiteY1" fmla="*/ 430958 h 444137"/>
                  <a:gd name="connsiteX2" fmla="*/ 105433 w 305959"/>
                  <a:gd name="connsiteY2" fmla="*/ 401964 h 444137"/>
                  <a:gd name="connsiteX3" fmla="*/ 108069 w 305959"/>
                  <a:gd name="connsiteY3" fmla="*/ 355837 h 444137"/>
                  <a:gd name="connsiteX4" fmla="*/ 108069 w 305959"/>
                  <a:gd name="connsiteY4" fmla="*/ 353201 h 444137"/>
                  <a:gd name="connsiteX5" fmla="*/ 113340 w 305959"/>
                  <a:gd name="connsiteY5" fmla="*/ 325525 h 444137"/>
                  <a:gd name="connsiteX6" fmla="*/ 113340 w 305959"/>
                  <a:gd name="connsiteY6" fmla="*/ 324206 h 444137"/>
                  <a:gd name="connsiteX7" fmla="*/ 118612 w 305959"/>
                  <a:gd name="connsiteY7" fmla="*/ 255675 h 444137"/>
                  <a:gd name="connsiteX8" fmla="*/ 105433 w 305959"/>
                  <a:gd name="connsiteY8" fmla="*/ 201641 h 444137"/>
                  <a:gd name="connsiteX9" fmla="*/ 100161 w 305959"/>
                  <a:gd name="connsiteY9" fmla="*/ 189779 h 444137"/>
                  <a:gd name="connsiteX10" fmla="*/ 85664 w 305959"/>
                  <a:gd name="connsiteY10" fmla="*/ 163421 h 444137"/>
                  <a:gd name="connsiteX11" fmla="*/ 75121 w 305959"/>
                  <a:gd name="connsiteY11" fmla="*/ 154196 h 444137"/>
                  <a:gd name="connsiteX12" fmla="*/ 54034 w 305959"/>
                  <a:gd name="connsiteY12" fmla="*/ 129155 h 444137"/>
                  <a:gd name="connsiteX13" fmla="*/ 39537 w 305959"/>
                  <a:gd name="connsiteY13" fmla="*/ 84346 h 444137"/>
                  <a:gd name="connsiteX14" fmla="*/ 39537 w 305959"/>
                  <a:gd name="connsiteY14" fmla="*/ 81711 h 444137"/>
                  <a:gd name="connsiteX15" fmla="*/ 23722 w 305959"/>
                  <a:gd name="connsiteY15" fmla="*/ 44809 h 444137"/>
                  <a:gd name="connsiteX16" fmla="*/ 14497 w 305959"/>
                  <a:gd name="connsiteY16" fmla="*/ 39537 h 444137"/>
                  <a:gd name="connsiteX17" fmla="*/ 9226 w 305959"/>
                  <a:gd name="connsiteY17" fmla="*/ 36901 h 444137"/>
                  <a:gd name="connsiteX18" fmla="*/ 0 w 305959"/>
                  <a:gd name="connsiteY18" fmla="*/ 31629 h 444137"/>
                  <a:gd name="connsiteX19" fmla="*/ 6590 w 305959"/>
                  <a:gd name="connsiteY19" fmla="*/ 23722 h 444137"/>
                  <a:gd name="connsiteX20" fmla="*/ 48763 w 305959"/>
                  <a:gd name="connsiteY20" fmla="*/ 0 h 444137"/>
                  <a:gd name="connsiteX21" fmla="*/ 63260 w 305959"/>
                  <a:gd name="connsiteY21" fmla="*/ 2636 h 444137"/>
                  <a:gd name="connsiteX22" fmla="*/ 88300 w 305959"/>
                  <a:gd name="connsiteY22" fmla="*/ 10543 h 444137"/>
                  <a:gd name="connsiteX23" fmla="*/ 139699 w 305959"/>
                  <a:gd name="connsiteY23" fmla="*/ 23722 h 444137"/>
                  <a:gd name="connsiteX24" fmla="*/ 154196 w 305959"/>
                  <a:gd name="connsiteY24" fmla="*/ 23722 h 444137"/>
                  <a:gd name="connsiteX25" fmla="*/ 210866 w 305959"/>
                  <a:gd name="connsiteY25" fmla="*/ 38219 h 444137"/>
                  <a:gd name="connsiteX26" fmla="*/ 245132 w 305959"/>
                  <a:gd name="connsiteY26" fmla="*/ 94890 h 444137"/>
                  <a:gd name="connsiteX27" fmla="*/ 249086 w 305959"/>
                  <a:gd name="connsiteY27" fmla="*/ 104115 h 444137"/>
                  <a:gd name="connsiteX28" fmla="*/ 275444 w 305959"/>
                  <a:gd name="connsiteY28" fmla="*/ 159467 h 444137"/>
                  <a:gd name="connsiteX29" fmla="*/ 304438 w 305959"/>
                  <a:gd name="connsiteY29" fmla="*/ 231952 h 444137"/>
                  <a:gd name="connsiteX30" fmla="*/ 280715 w 305959"/>
                  <a:gd name="connsiteY30" fmla="*/ 292577 h 444137"/>
                  <a:gd name="connsiteX31" fmla="*/ 249086 w 305959"/>
                  <a:gd name="connsiteY31" fmla="*/ 292577 h 444137"/>
                  <a:gd name="connsiteX32" fmla="*/ 229317 w 305959"/>
                  <a:gd name="connsiteY32" fmla="*/ 291259 h 444137"/>
                  <a:gd name="connsiteX33" fmla="*/ 200323 w 305959"/>
                  <a:gd name="connsiteY33" fmla="*/ 332114 h 444137"/>
                  <a:gd name="connsiteX34" fmla="*/ 196369 w 305959"/>
                  <a:gd name="connsiteY34" fmla="*/ 346611 h 444137"/>
                  <a:gd name="connsiteX35" fmla="*/ 173965 w 305959"/>
                  <a:gd name="connsiteY35" fmla="*/ 396692 h 444137"/>
                  <a:gd name="connsiteX36" fmla="*/ 147606 w 305959"/>
                  <a:gd name="connsiteY36" fmla="*/ 416460 h 444137"/>
                  <a:gd name="connsiteX37" fmla="*/ 123884 w 305959"/>
                  <a:gd name="connsiteY37" fmla="*/ 434911 h 444137"/>
                  <a:gd name="connsiteX38" fmla="*/ 118612 w 305959"/>
                  <a:gd name="connsiteY38" fmla="*/ 444137 h 444137"/>
                  <a:gd name="connsiteX39" fmla="*/ 17133 w 305959"/>
                  <a:gd name="connsiteY39" fmla="*/ 27676 h 444137"/>
                  <a:gd name="connsiteX40" fmla="*/ 19769 w 305959"/>
                  <a:gd name="connsiteY40" fmla="*/ 28994 h 444137"/>
                  <a:gd name="connsiteX41" fmla="*/ 31630 w 305959"/>
                  <a:gd name="connsiteY41" fmla="*/ 35584 h 444137"/>
                  <a:gd name="connsiteX42" fmla="*/ 51399 w 305959"/>
                  <a:gd name="connsiteY42" fmla="*/ 79075 h 444137"/>
                  <a:gd name="connsiteX43" fmla="*/ 51399 w 305959"/>
                  <a:gd name="connsiteY43" fmla="*/ 81711 h 444137"/>
                  <a:gd name="connsiteX44" fmla="*/ 64578 w 305959"/>
                  <a:gd name="connsiteY44" fmla="*/ 123883 h 444137"/>
                  <a:gd name="connsiteX45" fmla="*/ 83028 w 305959"/>
                  <a:gd name="connsiteY45" fmla="*/ 144971 h 444137"/>
                  <a:gd name="connsiteX46" fmla="*/ 93572 w 305959"/>
                  <a:gd name="connsiteY46" fmla="*/ 155514 h 444137"/>
                  <a:gd name="connsiteX47" fmla="*/ 109387 w 305959"/>
                  <a:gd name="connsiteY47" fmla="*/ 184508 h 444137"/>
                  <a:gd name="connsiteX48" fmla="*/ 114659 w 305959"/>
                  <a:gd name="connsiteY48" fmla="*/ 195051 h 444137"/>
                  <a:gd name="connsiteX49" fmla="*/ 129155 w 305959"/>
                  <a:gd name="connsiteY49" fmla="*/ 251721 h 444137"/>
                  <a:gd name="connsiteX50" fmla="*/ 123884 w 305959"/>
                  <a:gd name="connsiteY50" fmla="*/ 322889 h 444137"/>
                  <a:gd name="connsiteX51" fmla="*/ 123884 w 305959"/>
                  <a:gd name="connsiteY51" fmla="*/ 324206 h 444137"/>
                  <a:gd name="connsiteX52" fmla="*/ 118612 w 305959"/>
                  <a:gd name="connsiteY52" fmla="*/ 351883 h 444137"/>
                  <a:gd name="connsiteX53" fmla="*/ 118612 w 305959"/>
                  <a:gd name="connsiteY53" fmla="*/ 354518 h 444137"/>
                  <a:gd name="connsiteX54" fmla="*/ 115976 w 305959"/>
                  <a:gd name="connsiteY54" fmla="*/ 399328 h 444137"/>
                  <a:gd name="connsiteX55" fmla="*/ 122566 w 305959"/>
                  <a:gd name="connsiteY55" fmla="*/ 424368 h 444137"/>
                  <a:gd name="connsiteX56" fmla="*/ 147606 w 305959"/>
                  <a:gd name="connsiteY56" fmla="*/ 405917 h 444137"/>
                  <a:gd name="connsiteX57" fmla="*/ 171329 w 305959"/>
                  <a:gd name="connsiteY57" fmla="*/ 388785 h 444137"/>
                  <a:gd name="connsiteX58" fmla="*/ 191097 w 305959"/>
                  <a:gd name="connsiteY58" fmla="*/ 343975 h 444137"/>
                  <a:gd name="connsiteX59" fmla="*/ 195051 w 305959"/>
                  <a:gd name="connsiteY59" fmla="*/ 329478 h 444137"/>
                  <a:gd name="connsiteX60" fmla="*/ 230635 w 305959"/>
                  <a:gd name="connsiteY60" fmla="*/ 280715 h 444137"/>
                  <a:gd name="connsiteX61" fmla="*/ 254357 w 305959"/>
                  <a:gd name="connsiteY61" fmla="*/ 282033 h 444137"/>
                  <a:gd name="connsiteX62" fmla="*/ 280715 w 305959"/>
                  <a:gd name="connsiteY62" fmla="*/ 282033 h 444137"/>
                  <a:gd name="connsiteX63" fmla="*/ 297848 w 305959"/>
                  <a:gd name="connsiteY63" fmla="*/ 231952 h 444137"/>
                  <a:gd name="connsiteX64" fmla="*/ 270172 w 305959"/>
                  <a:gd name="connsiteY64" fmla="*/ 162103 h 444137"/>
                  <a:gd name="connsiteX65" fmla="*/ 242496 w 305959"/>
                  <a:gd name="connsiteY65" fmla="*/ 105433 h 444137"/>
                  <a:gd name="connsiteX66" fmla="*/ 238542 w 305959"/>
                  <a:gd name="connsiteY66" fmla="*/ 96208 h 444137"/>
                  <a:gd name="connsiteX67" fmla="*/ 206913 w 305959"/>
                  <a:gd name="connsiteY67" fmla="*/ 43491 h 444137"/>
                  <a:gd name="connsiteX68" fmla="*/ 156832 w 305959"/>
                  <a:gd name="connsiteY68" fmla="*/ 31629 h 444137"/>
                  <a:gd name="connsiteX69" fmla="*/ 141017 w 305959"/>
                  <a:gd name="connsiteY69" fmla="*/ 31629 h 444137"/>
                  <a:gd name="connsiteX70" fmla="*/ 86982 w 305959"/>
                  <a:gd name="connsiteY70" fmla="*/ 18450 h 444137"/>
                  <a:gd name="connsiteX71" fmla="*/ 63260 w 305959"/>
                  <a:gd name="connsiteY71" fmla="*/ 10543 h 444137"/>
                  <a:gd name="connsiteX72" fmla="*/ 17133 w 305959"/>
                  <a:gd name="connsiteY72" fmla="*/ 27676 h 44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959" h="444137">
                    <a:moveTo>
                      <a:pt x="118612" y="444137"/>
                    </a:moveTo>
                    <a:lnTo>
                      <a:pt x="113340" y="430958"/>
                    </a:lnTo>
                    <a:cubicBezTo>
                      <a:pt x="109387" y="420414"/>
                      <a:pt x="106751" y="411189"/>
                      <a:pt x="105433" y="401964"/>
                    </a:cubicBezTo>
                    <a:cubicBezTo>
                      <a:pt x="104115" y="386149"/>
                      <a:pt x="105433" y="370333"/>
                      <a:pt x="108069" y="355837"/>
                    </a:cubicBezTo>
                    <a:lnTo>
                      <a:pt x="108069" y="353201"/>
                    </a:lnTo>
                    <a:cubicBezTo>
                      <a:pt x="109387" y="343975"/>
                      <a:pt x="110705" y="334750"/>
                      <a:pt x="113340" y="325525"/>
                    </a:cubicBezTo>
                    <a:lnTo>
                      <a:pt x="113340" y="324206"/>
                    </a:lnTo>
                    <a:cubicBezTo>
                      <a:pt x="117295" y="300484"/>
                      <a:pt x="122566" y="278079"/>
                      <a:pt x="118612" y="255675"/>
                    </a:cubicBezTo>
                    <a:cubicBezTo>
                      <a:pt x="115976" y="235906"/>
                      <a:pt x="113340" y="218773"/>
                      <a:pt x="105433" y="201641"/>
                    </a:cubicBezTo>
                    <a:cubicBezTo>
                      <a:pt x="104115" y="197687"/>
                      <a:pt x="101480" y="193733"/>
                      <a:pt x="100161" y="189779"/>
                    </a:cubicBezTo>
                    <a:cubicBezTo>
                      <a:pt x="96208" y="180554"/>
                      <a:pt x="92254" y="171329"/>
                      <a:pt x="85664" y="163421"/>
                    </a:cubicBezTo>
                    <a:cubicBezTo>
                      <a:pt x="83028" y="159467"/>
                      <a:pt x="79075" y="156831"/>
                      <a:pt x="75121" y="154196"/>
                    </a:cubicBezTo>
                    <a:cubicBezTo>
                      <a:pt x="67213" y="147606"/>
                      <a:pt x="59306" y="141017"/>
                      <a:pt x="54034" y="129155"/>
                    </a:cubicBezTo>
                    <a:cubicBezTo>
                      <a:pt x="47445" y="114659"/>
                      <a:pt x="42173" y="98844"/>
                      <a:pt x="39537" y="84346"/>
                    </a:cubicBezTo>
                    <a:lnTo>
                      <a:pt x="39537" y="81711"/>
                    </a:lnTo>
                    <a:cubicBezTo>
                      <a:pt x="36901" y="65896"/>
                      <a:pt x="35584" y="54034"/>
                      <a:pt x="23722" y="44809"/>
                    </a:cubicBezTo>
                    <a:cubicBezTo>
                      <a:pt x="21086" y="42173"/>
                      <a:pt x="17133" y="40855"/>
                      <a:pt x="14497" y="39537"/>
                    </a:cubicBezTo>
                    <a:cubicBezTo>
                      <a:pt x="11862" y="38219"/>
                      <a:pt x="10543" y="36901"/>
                      <a:pt x="9226" y="36901"/>
                    </a:cubicBezTo>
                    <a:lnTo>
                      <a:pt x="0" y="31629"/>
                    </a:lnTo>
                    <a:lnTo>
                      <a:pt x="6590" y="23722"/>
                    </a:lnTo>
                    <a:cubicBezTo>
                      <a:pt x="17133" y="11861"/>
                      <a:pt x="30312" y="0"/>
                      <a:pt x="48763" y="0"/>
                    </a:cubicBezTo>
                    <a:cubicBezTo>
                      <a:pt x="54034" y="0"/>
                      <a:pt x="57989" y="1318"/>
                      <a:pt x="63260" y="2636"/>
                    </a:cubicBezTo>
                    <a:cubicBezTo>
                      <a:pt x="72485" y="5271"/>
                      <a:pt x="80392" y="7907"/>
                      <a:pt x="88300" y="10543"/>
                    </a:cubicBezTo>
                    <a:cubicBezTo>
                      <a:pt x="105433" y="15815"/>
                      <a:pt x="122566" y="22405"/>
                      <a:pt x="139699" y="23722"/>
                    </a:cubicBezTo>
                    <a:cubicBezTo>
                      <a:pt x="143653" y="23722"/>
                      <a:pt x="148924" y="23722"/>
                      <a:pt x="154196" y="23722"/>
                    </a:cubicBezTo>
                    <a:cubicBezTo>
                      <a:pt x="173965" y="23722"/>
                      <a:pt x="195051" y="25040"/>
                      <a:pt x="210866" y="38219"/>
                    </a:cubicBezTo>
                    <a:cubicBezTo>
                      <a:pt x="227999" y="52717"/>
                      <a:pt x="237224" y="76439"/>
                      <a:pt x="245132" y="94890"/>
                    </a:cubicBezTo>
                    <a:lnTo>
                      <a:pt x="249086" y="104115"/>
                    </a:lnTo>
                    <a:cubicBezTo>
                      <a:pt x="256993" y="122566"/>
                      <a:pt x="264900" y="139699"/>
                      <a:pt x="275444" y="159467"/>
                    </a:cubicBezTo>
                    <a:cubicBezTo>
                      <a:pt x="289941" y="185826"/>
                      <a:pt x="299167" y="208230"/>
                      <a:pt x="304438" y="231952"/>
                    </a:cubicBezTo>
                    <a:cubicBezTo>
                      <a:pt x="307074" y="246450"/>
                      <a:pt x="309710" y="283351"/>
                      <a:pt x="280715" y="292577"/>
                    </a:cubicBezTo>
                    <a:cubicBezTo>
                      <a:pt x="271490" y="295212"/>
                      <a:pt x="259629" y="293895"/>
                      <a:pt x="249086" y="292577"/>
                    </a:cubicBezTo>
                    <a:cubicBezTo>
                      <a:pt x="242496" y="291259"/>
                      <a:pt x="234588" y="289941"/>
                      <a:pt x="229317" y="291259"/>
                    </a:cubicBezTo>
                    <a:cubicBezTo>
                      <a:pt x="213502" y="293895"/>
                      <a:pt x="205594" y="317617"/>
                      <a:pt x="200323" y="332114"/>
                    </a:cubicBezTo>
                    <a:cubicBezTo>
                      <a:pt x="199005" y="337386"/>
                      <a:pt x="197687" y="341339"/>
                      <a:pt x="196369" y="346611"/>
                    </a:cubicBezTo>
                    <a:cubicBezTo>
                      <a:pt x="192415" y="363744"/>
                      <a:pt x="187144" y="382195"/>
                      <a:pt x="173965" y="396692"/>
                    </a:cubicBezTo>
                    <a:cubicBezTo>
                      <a:pt x="166057" y="404600"/>
                      <a:pt x="156832" y="411189"/>
                      <a:pt x="147606" y="416460"/>
                    </a:cubicBezTo>
                    <a:cubicBezTo>
                      <a:pt x="138381" y="421732"/>
                      <a:pt x="130474" y="427004"/>
                      <a:pt x="123884" y="434911"/>
                    </a:cubicBezTo>
                    <a:lnTo>
                      <a:pt x="118612" y="444137"/>
                    </a:lnTo>
                    <a:close/>
                    <a:moveTo>
                      <a:pt x="17133" y="27676"/>
                    </a:moveTo>
                    <a:cubicBezTo>
                      <a:pt x="18451" y="27676"/>
                      <a:pt x="18451" y="28994"/>
                      <a:pt x="19769" y="28994"/>
                    </a:cubicBezTo>
                    <a:cubicBezTo>
                      <a:pt x="23722" y="31629"/>
                      <a:pt x="27676" y="32948"/>
                      <a:pt x="31630" y="35584"/>
                    </a:cubicBezTo>
                    <a:cubicBezTo>
                      <a:pt x="47445" y="47445"/>
                      <a:pt x="48763" y="61942"/>
                      <a:pt x="51399" y="79075"/>
                    </a:cubicBezTo>
                    <a:lnTo>
                      <a:pt x="51399" y="81711"/>
                    </a:lnTo>
                    <a:cubicBezTo>
                      <a:pt x="54034" y="96208"/>
                      <a:pt x="57989" y="110704"/>
                      <a:pt x="64578" y="123883"/>
                    </a:cubicBezTo>
                    <a:cubicBezTo>
                      <a:pt x="68532" y="133109"/>
                      <a:pt x="76439" y="139699"/>
                      <a:pt x="83028" y="144971"/>
                    </a:cubicBezTo>
                    <a:cubicBezTo>
                      <a:pt x="86982" y="148924"/>
                      <a:pt x="90936" y="151560"/>
                      <a:pt x="93572" y="155514"/>
                    </a:cubicBezTo>
                    <a:cubicBezTo>
                      <a:pt x="101480" y="163421"/>
                      <a:pt x="105433" y="173965"/>
                      <a:pt x="109387" y="184508"/>
                    </a:cubicBezTo>
                    <a:cubicBezTo>
                      <a:pt x="110705" y="188461"/>
                      <a:pt x="112023" y="192415"/>
                      <a:pt x="114659" y="195051"/>
                    </a:cubicBezTo>
                    <a:cubicBezTo>
                      <a:pt x="122566" y="212184"/>
                      <a:pt x="126519" y="230635"/>
                      <a:pt x="129155" y="251721"/>
                    </a:cubicBezTo>
                    <a:cubicBezTo>
                      <a:pt x="133109" y="275443"/>
                      <a:pt x="127838" y="299167"/>
                      <a:pt x="123884" y="322889"/>
                    </a:cubicBezTo>
                    <a:lnTo>
                      <a:pt x="123884" y="324206"/>
                    </a:lnTo>
                    <a:cubicBezTo>
                      <a:pt x="122566" y="333432"/>
                      <a:pt x="119930" y="342658"/>
                      <a:pt x="118612" y="351883"/>
                    </a:cubicBezTo>
                    <a:lnTo>
                      <a:pt x="118612" y="354518"/>
                    </a:lnTo>
                    <a:cubicBezTo>
                      <a:pt x="117295" y="369016"/>
                      <a:pt x="114659" y="384831"/>
                      <a:pt x="115976" y="399328"/>
                    </a:cubicBezTo>
                    <a:cubicBezTo>
                      <a:pt x="117295" y="407235"/>
                      <a:pt x="119930" y="415143"/>
                      <a:pt x="122566" y="424368"/>
                    </a:cubicBezTo>
                    <a:cubicBezTo>
                      <a:pt x="130474" y="417779"/>
                      <a:pt x="138381" y="412507"/>
                      <a:pt x="147606" y="405917"/>
                    </a:cubicBezTo>
                    <a:cubicBezTo>
                      <a:pt x="155514" y="400645"/>
                      <a:pt x="164739" y="395374"/>
                      <a:pt x="171329" y="388785"/>
                    </a:cubicBezTo>
                    <a:cubicBezTo>
                      <a:pt x="183190" y="376923"/>
                      <a:pt x="187144" y="359790"/>
                      <a:pt x="191097" y="343975"/>
                    </a:cubicBezTo>
                    <a:cubicBezTo>
                      <a:pt x="192415" y="338704"/>
                      <a:pt x="193733" y="333432"/>
                      <a:pt x="195051" y="329478"/>
                    </a:cubicBezTo>
                    <a:cubicBezTo>
                      <a:pt x="200323" y="312346"/>
                      <a:pt x="209549" y="284669"/>
                      <a:pt x="230635" y="280715"/>
                    </a:cubicBezTo>
                    <a:cubicBezTo>
                      <a:pt x="237224" y="279398"/>
                      <a:pt x="246450" y="280715"/>
                      <a:pt x="254357" y="282033"/>
                    </a:cubicBezTo>
                    <a:cubicBezTo>
                      <a:pt x="263583" y="283351"/>
                      <a:pt x="272808" y="284669"/>
                      <a:pt x="280715" y="282033"/>
                    </a:cubicBezTo>
                    <a:cubicBezTo>
                      <a:pt x="301803" y="275443"/>
                      <a:pt x="299167" y="245132"/>
                      <a:pt x="297848" y="231952"/>
                    </a:cubicBezTo>
                    <a:cubicBezTo>
                      <a:pt x="293895" y="208230"/>
                      <a:pt x="284669" y="187144"/>
                      <a:pt x="270172" y="162103"/>
                    </a:cubicBezTo>
                    <a:cubicBezTo>
                      <a:pt x="258311" y="141017"/>
                      <a:pt x="250404" y="123883"/>
                      <a:pt x="242496" y="105433"/>
                    </a:cubicBezTo>
                    <a:lnTo>
                      <a:pt x="238542" y="96208"/>
                    </a:lnTo>
                    <a:cubicBezTo>
                      <a:pt x="230635" y="77756"/>
                      <a:pt x="222728" y="56670"/>
                      <a:pt x="206913" y="43491"/>
                    </a:cubicBezTo>
                    <a:cubicBezTo>
                      <a:pt x="192415" y="31629"/>
                      <a:pt x="173965" y="31629"/>
                      <a:pt x="156832" y="31629"/>
                    </a:cubicBezTo>
                    <a:cubicBezTo>
                      <a:pt x="151560" y="31629"/>
                      <a:pt x="146288" y="31629"/>
                      <a:pt x="141017" y="31629"/>
                    </a:cubicBezTo>
                    <a:cubicBezTo>
                      <a:pt x="121248" y="30312"/>
                      <a:pt x="104115" y="23722"/>
                      <a:pt x="86982" y="18450"/>
                    </a:cubicBezTo>
                    <a:cubicBezTo>
                      <a:pt x="79075" y="15815"/>
                      <a:pt x="71168" y="13179"/>
                      <a:pt x="63260" y="10543"/>
                    </a:cubicBezTo>
                    <a:cubicBezTo>
                      <a:pt x="43491" y="5271"/>
                      <a:pt x="28994" y="15815"/>
                      <a:pt x="17133" y="27676"/>
                    </a:cubicBezTo>
                    <a:close/>
                  </a:path>
                </a:pathLst>
              </a:custGeom>
              <a:grpFill/>
              <a:ln w="6350" cap="flat">
                <a:solidFill>
                  <a:srgbClr val="94C33D"/>
                </a:solidFill>
                <a:prstDash val="solid"/>
                <a:miter/>
              </a:ln>
            </p:spPr>
            <p:txBody>
              <a:bodyPr rtlCol="0" anchor="ctr"/>
              <a:lstStyle/>
              <a:p>
                <a:endParaRPr lang="en-US"/>
              </a:p>
            </p:txBody>
          </p:sp>
        </p:grpSp>
        <p:grpSp>
          <p:nvGrpSpPr>
            <p:cNvPr id="264" name="Graphic 5">
              <a:extLst>
                <a:ext uri="{FF2B5EF4-FFF2-40B4-BE49-F238E27FC236}">
                  <a16:creationId xmlns:a16="http://schemas.microsoft.com/office/drawing/2014/main" id="{2CDB93FC-496C-6F27-6BA2-BE73A788A3BE}"/>
                </a:ext>
              </a:extLst>
            </p:cNvPr>
            <p:cNvGrpSpPr/>
            <p:nvPr/>
          </p:nvGrpSpPr>
          <p:grpSpPr>
            <a:xfrm>
              <a:off x="6424808" y="7108661"/>
              <a:ext cx="571482" cy="322888"/>
              <a:chOff x="6424808" y="7108661"/>
              <a:chExt cx="571482" cy="322888"/>
            </a:xfrm>
            <a:grpFill/>
          </p:grpSpPr>
          <p:sp>
            <p:nvSpPr>
              <p:cNvPr id="265" name="Freeform 264">
                <a:extLst>
                  <a:ext uri="{FF2B5EF4-FFF2-40B4-BE49-F238E27FC236}">
                    <a16:creationId xmlns:a16="http://schemas.microsoft.com/office/drawing/2014/main" id="{D61647A6-8097-B861-1CC4-926DB7C3B50C}"/>
                  </a:ext>
                </a:extLst>
              </p:cNvPr>
              <p:cNvSpPr/>
              <p:nvPr/>
            </p:nvSpPr>
            <p:spPr>
              <a:xfrm>
                <a:off x="6430575" y="7115250"/>
                <a:ext cx="557806" cy="311027"/>
              </a:xfrm>
              <a:custGeom>
                <a:avLst/>
                <a:gdLst>
                  <a:gd name="connsiteX0" fmla="*/ 137393 w 557806"/>
                  <a:gd name="connsiteY0" fmla="*/ 311027 h 311027"/>
                  <a:gd name="connsiteX1" fmla="*/ 130803 w 557806"/>
                  <a:gd name="connsiteY1" fmla="*/ 311027 h 311027"/>
                  <a:gd name="connsiteX2" fmla="*/ 37231 w 557806"/>
                  <a:gd name="connsiteY2" fmla="*/ 274126 h 311027"/>
                  <a:gd name="connsiteX3" fmla="*/ 8237 w 557806"/>
                  <a:gd name="connsiteY3" fmla="*/ 235907 h 311027"/>
                  <a:gd name="connsiteX4" fmla="*/ 329 w 557806"/>
                  <a:gd name="connsiteY4" fmla="*/ 181872 h 311027"/>
                  <a:gd name="connsiteX5" fmla="*/ 13508 w 557806"/>
                  <a:gd name="connsiteY5" fmla="*/ 143653 h 311027"/>
                  <a:gd name="connsiteX6" fmla="*/ 59635 w 557806"/>
                  <a:gd name="connsiteY6" fmla="*/ 110705 h 311027"/>
                  <a:gd name="connsiteX7" fmla="*/ 68861 w 557806"/>
                  <a:gd name="connsiteY7" fmla="*/ 106751 h 311027"/>
                  <a:gd name="connsiteX8" fmla="*/ 101809 w 557806"/>
                  <a:gd name="connsiteY8" fmla="*/ 92254 h 311027"/>
                  <a:gd name="connsiteX9" fmla="*/ 134757 w 557806"/>
                  <a:gd name="connsiteY9" fmla="*/ 61942 h 311027"/>
                  <a:gd name="connsiteX10" fmla="*/ 203288 w 557806"/>
                  <a:gd name="connsiteY10" fmla="*/ 1318 h 311027"/>
                  <a:gd name="connsiteX11" fmla="*/ 205924 w 557806"/>
                  <a:gd name="connsiteY11" fmla="*/ 0 h 311027"/>
                  <a:gd name="connsiteX12" fmla="*/ 207242 w 557806"/>
                  <a:gd name="connsiteY12" fmla="*/ 2636 h 311027"/>
                  <a:gd name="connsiteX13" fmla="*/ 209878 w 557806"/>
                  <a:gd name="connsiteY13" fmla="*/ 6590 h 311027"/>
                  <a:gd name="connsiteX14" fmla="*/ 212514 w 557806"/>
                  <a:gd name="connsiteY14" fmla="*/ 11862 h 311027"/>
                  <a:gd name="connsiteX15" fmla="*/ 217785 w 557806"/>
                  <a:gd name="connsiteY15" fmla="*/ 11862 h 311027"/>
                  <a:gd name="connsiteX16" fmla="*/ 225693 w 557806"/>
                  <a:gd name="connsiteY16" fmla="*/ 13179 h 311027"/>
                  <a:gd name="connsiteX17" fmla="*/ 236236 w 557806"/>
                  <a:gd name="connsiteY17" fmla="*/ 17133 h 311027"/>
                  <a:gd name="connsiteX18" fmla="*/ 241507 w 557806"/>
                  <a:gd name="connsiteY18" fmla="*/ 19769 h 311027"/>
                  <a:gd name="connsiteX19" fmla="*/ 252051 w 557806"/>
                  <a:gd name="connsiteY19" fmla="*/ 21086 h 311027"/>
                  <a:gd name="connsiteX20" fmla="*/ 257322 w 557806"/>
                  <a:gd name="connsiteY20" fmla="*/ 21086 h 311027"/>
                  <a:gd name="connsiteX21" fmla="*/ 262594 w 557806"/>
                  <a:gd name="connsiteY21" fmla="*/ 21086 h 311027"/>
                  <a:gd name="connsiteX22" fmla="*/ 273138 w 557806"/>
                  <a:gd name="connsiteY22" fmla="*/ 22405 h 311027"/>
                  <a:gd name="connsiteX23" fmla="*/ 282363 w 557806"/>
                  <a:gd name="connsiteY23" fmla="*/ 26358 h 311027"/>
                  <a:gd name="connsiteX24" fmla="*/ 287634 w 557806"/>
                  <a:gd name="connsiteY24" fmla="*/ 28994 h 311027"/>
                  <a:gd name="connsiteX25" fmla="*/ 299496 w 557806"/>
                  <a:gd name="connsiteY25" fmla="*/ 42173 h 311027"/>
                  <a:gd name="connsiteX26" fmla="*/ 302132 w 557806"/>
                  <a:gd name="connsiteY26" fmla="*/ 51399 h 311027"/>
                  <a:gd name="connsiteX27" fmla="*/ 303449 w 557806"/>
                  <a:gd name="connsiteY27" fmla="*/ 57989 h 311027"/>
                  <a:gd name="connsiteX28" fmla="*/ 306085 w 557806"/>
                  <a:gd name="connsiteY28" fmla="*/ 65896 h 311027"/>
                  <a:gd name="connsiteX29" fmla="*/ 307403 w 557806"/>
                  <a:gd name="connsiteY29" fmla="*/ 68532 h 311027"/>
                  <a:gd name="connsiteX30" fmla="*/ 307403 w 557806"/>
                  <a:gd name="connsiteY30" fmla="*/ 68532 h 311027"/>
                  <a:gd name="connsiteX31" fmla="*/ 308721 w 557806"/>
                  <a:gd name="connsiteY31" fmla="*/ 65896 h 311027"/>
                  <a:gd name="connsiteX32" fmla="*/ 312675 w 557806"/>
                  <a:gd name="connsiteY32" fmla="*/ 60624 h 311027"/>
                  <a:gd name="connsiteX33" fmla="*/ 319265 w 557806"/>
                  <a:gd name="connsiteY33" fmla="*/ 59306 h 311027"/>
                  <a:gd name="connsiteX34" fmla="*/ 323218 w 557806"/>
                  <a:gd name="connsiteY34" fmla="*/ 59306 h 311027"/>
                  <a:gd name="connsiteX35" fmla="*/ 325854 w 557806"/>
                  <a:gd name="connsiteY35" fmla="*/ 59306 h 311027"/>
                  <a:gd name="connsiteX36" fmla="*/ 327172 w 557806"/>
                  <a:gd name="connsiteY36" fmla="*/ 59306 h 311027"/>
                  <a:gd name="connsiteX37" fmla="*/ 345623 w 557806"/>
                  <a:gd name="connsiteY37" fmla="*/ 51399 h 311027"/>
                  <a:gd name="connsiteX38" fmla="*/ 369345 w 557806"/>
                  <a:gd name="connsiteY38" fmla="*/ 43491 h 311027"/>
                  <a:gd name="connsiteX39" fmla="*/ 374617 w 557806"/>
                  <a:gd name="connsiteY39" fmla="*/ 44809 h 311027"/>
                  <a:gd name="connsiteX40" fmla="*/ 385160 w 557806"/>
                  <a:gd name="connsiteY40" fmla="*/ 48763 h 311027"/>
                  <a:gd name="connsiteX41" fmla="*/ 397022 w 557806"/>
                  <a:gd name="connsiteY41" fmla="*/ 52717 h 311027"/>
                  <a:gd name="connsiteX42" fmla="*/ 398339 w 557806"/>
                  <a:gd name="connsiteY42" fmla="*/ 52717 h 311027"/>
                  <a:gd name="connsiteX43" fmla="*/ 412836 w 557806"/>
                  <a:gd name="connsiteY43" fmla="*/ 47445 h 311027"/>
                  <a:gd name="connsiteX44" fmla="*/ 415472 w 557806"/>
                  <a:gd name="connsiteY44" fmla="*/ 46127 h 311027"/>
                  <a:gd name="connsiteX45" fmla="*/ 437877 w 557806"/>
                  <a:gd name="connsiteY45" fmla="*/ 38220 h 311027"/>
                  <a:gd name="connsiteX46" fmla="*/ 449738 w 557806"/>
                  <a:gd name="connsiteY46" fmla="*/ 35584 h 311027"/>
                  <a:gd name="connsiteX47" fmla="*/ 474778 w 557806"/>
                  <a:gd name="connsiteY47" fmla="*/ 31630 h 311027"/>
                  <a:gd name="connsiteX48" fmla="*/ 484004 w 557806"/>
                  <a:gd name="connsiteY48" fmla="*/ 32948 h 311027"/>
                  <a:gd name="connsiteX49" fmla="*/ 506408 w 557806"/>
                  <a:gd name="connsiteY49" fmla="*/ 56670 h 311027"/>
                  <a:gd name="connsiteX50" fmla="*/ 511680 w 557806"/>
                  <a:gd name="connsiteY50" fmla="*/ 67213 h 311027"/>
                  <a:gd name="connsiteX51" fmla="*/ 543310 w 557806"/>
                  <a:gd name="connsiteY51" fmla="*/ 88300 h 311027"/>
                  <a:gd name="connsiteX52" fmla="*/ 549899 w 557806"/>
                  <a:gd name="connsiteY52" fmla="*/ 89618 h 311027"/>
                  <a:gd name="connsiteX53" fmla="*/ 552535 w 557806"/>
                  <a:gd name="connsiteY53" fmla="*/ 89618 h 311027"/>
                  <a:gd name="connsiteX54" fmla="*/ 557807 w 557806"/>
                  <a:gd name="connsiteY54" fmla="*/ 88300 h 311027"/>
                  <a:gd name="connsiteX55" fmla="*/ 557807 w 557806"/>
                  <a:gd name="connsiteY55" fmla="*/ 93572 h 311027"/>
                  <a:gd name="connsiteX56" fmla="*/ 556489 w 557806"/>
                  <a:gd name="connsiteY56" fmla="*/ 100161 h 311027"/>
                  <a:gd name="connsiteX57" fmla="*/ 543310 w 557806"/>
                  <a:gd name="connsiteY57" fmla="*/ 121248 h 311027"/>
                  <a:gd name="connsiteX58" fmla="*/ 540674 w 557806"/>
                  <a:gd name="connsiteY58" fmla="*/ 123884 h 311027"/>
                  <a:gd name="connsiteX59" fmla="*/ 512998 w 557806"/>
                  <a:gd name="connsiteY59" fmla="*/ 166057 h 311027"/>
                  <a:gd name="connsiteX60" fmla="*/ 509044 w 557806"/>
                  <a:gd name="connsiteY60" fmla="*/ 181872 h 311027"/>
                  <a:gd name="connsiteX61" fmla="*/ 509044 w 557806"/>
                  <a:gd name="connsiteY61" fmla="*/ 184508 h 311027"/>
                  <a:gd name="connsiteX62" fmla="*/ 507726 w 557806"/>
                  <a:gd name="connsiteY62" fmla="*/ 185826 h 311027"/>
                  <a:gd name="connsiteX63" fmla="*/ 489276 w 557806"/>
                  <a:gd name="connsiteY63" fmla="*/ 193733 h 311027"/>
                  <a:gd name="connsiteX64" fmla="*/ 470825 w 557806"/>
                  <a:gd name="connsiteY64" fmla="*/ 196369 h 311027"/>
                  <a:gd name="connsiteX65" fmla="*/ 439194 w 557806"/>
                  <a:gd name="connsiteY65" fmla="*/ 192415 h 311027"/>
                  <a:gd name="connsiteX66" fmla="*/ 435241 w 557806"/>
                  <a:gd name="connsiteY66" fmla="*/ 191097 h 311027"/>
                  <a:gd name="connsiteX67" fmla="*/ 402293 w 557806"/>
                  <a:gd name="connsiteY67" fmla="*/ 187144 h 311027"/>
                  <a:gd name="connsiteX68" fmla="*/ 390432 w 557806"/>
                  <a:gd name="connsiteY68" fmla="*/ 188461 h 311027"/>
                  <a:gd name="connsiteX69" fmla="*/ 349576 w 557806"/>
                  <a:gd name="connsiteY69" fmla="*/ 206913 h 311027"/>
                  <a:gd name="connsiteX70" fmla="*/ 346940 w 557806"/>
                  <a:gd name="connsiteY70" fmla="*/ 209549 h 311027"/>
                  <a:gd name="connsiteX71" fmla="*/ 310039 w 557806"/>
                  <a:gd name="connsiteY71" fmla="*/ 229317 h 311027"/>
                  <a:gd name="connsiteX72" fmla="*/ 287634 w 557806"/>
                  <a:gd name="connsiteY72" fmla="*/ 231952 h 311027"/>
                  <a:gd name="connsiteX73" fmla="*/ 266548 w 557806"/>
                  <a:gd name="connsiteY73" fmla="*/ 230635 h 311027"/>
                  <a:gd name="connsiteX74" fmla="*/ 265230 w 557806"/>
                  <a:gd name="connsiteY74" fmla="*/ 230635 h 311027"/>
                  <a:gd name="connsiteX75" fmla="*/ 249415 w 557806"/>
                  <a:gd name="connsiteY75" fmla="*/ 229317 h 311027"/>
                  <a:gd name="connsiteX76" fmla="*/ 223057 w 557806"/>
                  <a:gd name="connsiteY76" fmla="*/ 234588 h 311027"/>
                  <a:gd name="connsiteX77" fmla="*/ 194063 w 557806"/>
                  <a:gd name="connsiteY77" fmla="*/ 263583 h 311027"/>
                  <a:gd name="connsiteX78" fmla="*/ 190109 w 557806"/>
                  <a:gd name="connsiteY78" fmla="*/ 270172 h 311027"/>
                  <a:gd name="connsiteX79" fmla="*/ 137393 w 557806"/>
                  <a:gd name="connsiteY79" fmla="*/ 311027 h 311027"/>
                  <a:gd name="connsiteX80" fmla="*/ 137393 w 557806"/>
                  <a:gd name="connsiteY80" fmla="*/ 311027 h 31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57806" h="311027">
                    <a:moveTo>
                      <a:pt x="137393" y="311027"/>
                    </a:moveTo>
                    <a:cubicBezTo>
                      <a:pt x="134757" y="311027"/>
                      <a:pt x="133439" y="311027"/>
                      <a:pt x="130803" y="311027"/>
                    </a:cubicBezTo>
                    <a:cubicBezTo>
                      <a:pt x="99173" y="307074"/>
                      <a:pt x="62271" y="292577"/>
                      <a:pt x="37231" y="274126"/>
                    </a:cubicBezTo>
                    <a:cubicBezTo>
                      <a:pt x="24052" y="264900"/>
                      <a:pt x="14827" y="251721"/>
                      <a:pt x="8237" y="235907"/>
                    </a:cubicBezTo>
                    <a:cubicBezTo>
                      <a:pt x="1648" y="220092"/>
                      <a:pt x="-988" y="201641"/>
                      <a:pt x="329" y="181872"/>
                    </a:cubicBezTo>
                    <a:cubicBezTo>
                      <a:pt x="1648" y="167375"/>
                      <a:pt x="5601" y="154196"/>
                      <a:pt x="13508" y="143653"/>
                    </a:cubicBezTo>
                    <a:cubicBezTo>
                      <a:pt x="22734" y="129155"/>
                      <a:pt x="38549" y="118612"/>
                      <a:pt x="59635" y="110705"/>
                    </a:cubicBezTo>
                    <a:cubicBezTo>
                      <a:pt x="62271" y="109387"/>
                      <a:pt x="66225" y="108069"/>
                      <a:pt x="68861" y="106751"/>
                    </a:cubicBezTo>
                    <a:cubicBezTo>
                      <a:pt x="80723" y="102797"/>
                      <a:pt x="91266" y="98844"/>
                      <a:pt x="101809" y="92254"/>
                    </a:cubicBezTo>
                    <a:cubicBezTo>
                      <a:pt x="113670" y="85664"/>
                      <a:pt x="124214" y="76439"/>
                      <a:pt x="134757" y="61942"/>
                    </a:cubicBezTo>
                    <a:cubicBezTo>
                      <a:pt x="154525" y="38220"/>
                      <a:pt x="172977" y="15815"/>
                      <a:pt x="203288" y="1318"/>
                    </a:cubicBezTo>
                    <a:lnTo>
                      <a:pt x="205924" y="0"/>
                    </a:lnTo>
                    <a:lnTo>
                      <a:pt x="207242" y="2636"/>
                    </a:lnTo>
                    <a:cubicBezTo>
                      <a:pt x="207242" y="3954"/>
                      <a:pt x="208560" y="5272"/>
                      <a:pt x="209878" y="6590"/>
                    </a:cubicBezTo>
                    <a:cubicBezTo>
                      <a:pt x="211196" y="7907"/>
                      <a:pt x="211196" y="9226"/>
                      <a:pt x="212514" y="11862"/>
                    </a:cubicBezTo>
                    <a:cubicBezTo>
                      <a:pt x="215149" y="11862"/>
                      <a:pt x="216467" y="11862"/>
                      <a:pt x="217785" y="11862"/>
                    </a:cubicBezTo>
                    <a:cubicBezTo>
                      <a:pt x="220421" y="11862"/>
                      <a:pt x="223057" y="11862"/>
                      <a:pt x="225693" y="13179"/>
                    </a:cubicBezTo>
                    <a:cubicBezTo>
                      <a:pt x="229647" y="13179"/>
                      <a:pt x="232283" y="15815"/>
                      <a:pt x="236236" y="17133"/>
                    </a:cubicBezTo>
                    <a:cubicBezTo>
                      <a:pt x="237554" y="18451"/>
                      <a:pt x="238872" y="18451"/>
                      <a:pt x="241507" y="19769"/>
                    </a:cubicBezTo>
                    <a:cubicBezTo>
                      <a:pt x="244143" y="21086"/>
                      <a:pt x="246779" y="21086"/>
                      <a:pt x="252051" y="21086"/>
                    </a:cubicBezTo>
                    <a:cubicBezTo>
                      <a:pt x="253369" y="21086"/>
                      <a:pt x="256005" y="21086"/>
                      <a:pt x="257322" y="21086"/>
                    </a:cubicBezTo>
                    <a:cubicBezTo>
                      <a:pt x="259958" y="21086"/>
                      <a:pt x="261276" y="21086"/>
                      <a:pt x="262594" y="21086"/>
                    </a:cubicBezTo>
                    <a:cubicBezTo>
                      <a:pt x="266548" y="21086"/>
                      <a:pt x="270502" y="21086"/>
                      <a:pt x="273138" y="22405"/>
                    </a:cubicBezTo>
                    <a:cubicBezTo>
                      <a:pt x="275774" y="23722"/>
                      <a:pt x="278410" y="25041"/>
                      <a:pt x="282363" y="26358"/>
                    </a:cubicBezTo>
                    <a:cubicBezTo>
                      <a:pt x="283681" y="27676"/>
                      <a:pt x="286317" y="28994"/>
                      <a:pt x="287634" y="28994"/>
                    </a:cubicBezTo>
                    <a:cubicBezTo>
                      <a:pt x="294224" y="31630"/>
                      <a:pt x="296860" y="35584"/>
                      <a:pt x="299496" y="42173"/>
                    </a:cubicBezTo>
                    <a:cubicBezTo>
                      <a:pt x="300813" y="46127"/>
                      <a:pt x="300813" y="48763"/>
                      <a:pt x="302132" y="51399"/>
                    </a:cubicBezTo>
                    <a:cubicBezTo>
                      <a:pt x="302132" y="54034"/>
                      <a:pt x="302132" y="55353"/>
                      <a:pt x="303449" y="57989"/>
                    </a:cubicBezTo>
                    <a:cubicBezTo>
                      <a:pt x="304768" y="60624"/>
                      <a:pt x="304768" y="63260"/>
                      <a:pt x="306085" y="65896"/>
                    </a:cubicBezTo>
                    <a:cubicBezTo>
                      <a:pt x="306085" y="67213"/>
                      <a:pt x="307403" y="68532"/>
                      <a:pt x="307403" y="68532"/>
                    </a:cubicBezTo>
                    <a:cubicBezTo>
                      <a:pt x="307403" y="68532"/>
                      <a:pt x="307403" y="68532"/>
                      <a:pt x="307403" y="68532"/>
                    </a:cubicBezTo>
                    <a:cubicBezTo>
                      <a:pt x="307403" y="68532"/>
                      <a:pt x="308721" y="68532"/>
                      <a:pt x="308721" y="65896"/>
                    </a:cubicBezTo>
                    <a:cubicBezTo>
                      <a:pt x="310039" y="64578"/>
                      <a:pt x="311357" y="61942"/>
                      <a:pt x="312675" y="60624"/>
                    </a:cubicBezTo>
                    <a:cubicBezTo>
                      <a:pt x="315311" y="59306"/>
                      <a:pt x="316629" y="59306"/>
                      <a:pt x="319265" y="59306"/>
                    </a:cubicBezTo>
                    <a:cubicBezTo>
                      <a:pt x="320582" y="59306"/>
                      <a:pt x="321901" y="59306"/>
                      <a:pt x="323218" y="59306"/>
                    </a:cubicBezTo>
                    <a:cubicBezTo>
                      <a:pt x="324537" y="59306"/>
                      <a:pt x="325854" y="59306"/>
                      <a:pt x="325854" y="59306"/>
                    </a:cubicBezTo>
                    <a:cubicBezTo>
                      <a:pt x="325854" y="59306"/>
                      <a:pt x="327172" y="59306"/>
                      <a:pt x="327172" y="59306"/>
                    </a:cubicBezTo>
                    <a:cubicBezTo>
                      <a:pt x="333761" y="57989"/>
                      <a:pt x="339033" y="55353"/>
                      <a:pt x="345623" y="51399"/>
                    </a:cubicBezTo>
                    <a:cubicBezTo>
                      <a:pt x="352212" y="47445"/>
                      <a:pt x="360120" y="43491"/>
                      <a:pt x="369345" y="43491"/>
                    </a:cubicBezTo>
                    <a:cubicBezTo>
                      <a:pt x="370664" y="43491"/>
                      <a:pt x="373299" y="43491"/>
                      <a:pt x="374617" y="44809"/>
                    </a:cubicBezTo>
                    <a:cubicBezTo>
                      <a:pt x="378571" y="46127"/>
                      <a:pt x="382524" y="47445"/>
                      <a:pt x="385160" y="48763"/>
                    </a:cubicBezTo>
                    <a:cubicBezTo>
                      <a:pt x="389114" y="50081"/>
                      <a:pt x="393067" y="52717"/>
                      <a:pt x="397022" y="52717"/>
                    </a:cubicBezTo>
                    <a:cubicBezTo>
                      <a:pt x="397022" y="52717"/>
                      <a:pt x="398339" y="52717"/>
                      <a:pt x="398339" y="52717"/>
                    </a:cubicBezTo>
                    <a:cubicBezTo>
                      <a:pt x="403611" y="52717"/>
                      <a:pt x="407565" y="50081"/>
                      <a:pt x="412836" y="47445"/>
                    </a:cubicBezTo>
                    <a:lnTo>
                      <a:pt x="415472" y="46127"/>
                    </a:lnTo>
                    <a:cubicBezTo>
                      <a:pt x="423380" y="42173"/>
                      <a:pt x="429970" y="39537"/>
                      <a:pt x="437877" y="38220"/>
                    </a:cubicBezTo>
                    <a:cubicBezTo>
                      <a:pt x="441830" y="38220"/>
                      <a:pt x="445784" y="36901"/>
                      <a:pt x="449738" y="35584"/>
                    </a:cubicBezTo>
                    <a:cubicBezTo>
                      <a:pt x="457646" y="34265"/>
                      <a:pt x="465553" y="31630"/>
                      <a:pt x="474778" y="31630"/>
                    </a:cubicBezTo>
                    <a:cubicBezTo>
                      <a:pt x="478732" y="31630"/>
                      <a:pt x="481368" y="31630"/>
                      <a:pt x="484004" y="32948"/>
                    </a:cubicBezTo>
                    <a:cubicBezTo>
                      <a:pt x="497183" y="36901"/>
                      <a:pt x="502455" y="47445"/>
                      <a:pt x="506408" y="56670"/>
                    </a:cubicBezTo>
                    <a:cubicBezTo>
                      <a:pt x="507726" y="60624"/>
                      <a:pt x="509044" y="64578"/>
                      <a:pt x="511680" y="67213"/>
                    </a:cubicBezTo>
                    <a:cubicBezTo>
                      <a:pt x="516952" y="76439"/>
                      <a:pt x="531448" y="84347"/>
                      <a:pt x="543310" y="88300"/>
                    </a:cubicBezTo>
                    <a:cubicBezTo>
                      <a:pt x="545946" y="89618"/>
                      <a:pt x="547263" y="89618"/>
                      <a:pt x="549899" y="89618"/>
                    </a:cubicBezTo>
                    <a:cubicBezTo>
                      <a:pt x="551217" y="89618"/>
                      <a:pt x="552535" y="89618"/>
                      <a:pt x="552535" y="89618"/>
                    </a:cubicBezTo>
                    <a:lnTo>
                      <a:pt x="557807" y="88300"/>
                    </a:lnTo>
                    <a:lnTo>
                      <a:pt x="557807" y="93572"/>
                    </a:lnTo>
                    <a:cubicBezTo>
                      <a:pt x="557807" y="96208"/>
                      <a:pt x="556489" y="97526"/>
                      <a:pt x="556489" y="100161"/>
                    </a:cubicBezTo>
                    <a:cubicBezTo>
                      <a:pt x="553853" y="108069"/>
                      <a:pt x="548582" y="114659"/>
                      <a:pt x="543310" y="121248"/>
                    </a:cubicBezTo>
                    <a:lnTo>
                      <a:pt x="540674" y="123884"/>
                    </a:lnTo>
                    <a:cubicBezTo>
                      <a:pt x="531448" y="135745"/>
                      <a:pt x="520905" y="150242"/>
                      <a:pt x="512998" y="166057"/>
                    </a:cubicBezTo>
                    <a:cubicBezTo>
                      <a:pt x="510362" y="171329"/>
                      <a:pt x="509044" y="176601"/>
                      <a:pt x="509044" y="181872"/>
                    </a:cubicBezTo>
                    <a:lnTo>
                      <a:pt x="509044" y="184508"/>
                    </a:lnTo>
                    <a:lnTo>
                      <a:pt x="507726" y="185826"/>
                    </a:lnTo>
                    <a:cubicBezTo>
                      <a:pt x="501137" y="189780"/>
                      <a:pt x="495865" y="191097"/>
                      <a:pt x="489276" y="193733"/>
                    </a:cubicBezTo>
                    <a:cubicBezTo>
                      <a:pt x="484004" y="195051"/>
                      <a:pt x="477414" y="196369"/>
                      <a:pt x="470825" y="196369"/>
                    </a:cubicBezTo>
                    <a:cubicBezTo>
                      <a:pt x="460282" y="196369"/>
                      <a:pt x="448420" y="195051"/>
                      <a:pt x="439194" y="192415"/>
                    </a:cubicBezTo>
                    <a:lnTo>
                      <a:pt x="435241" y="191097"/>
                    </a:lnTo>
                    <a:cubicBezTo>
                      <a:pt x="424698" y="188461"/>
                      <a:pt x="412836" y="187144"/>
                      <a:pt x="402293" y="187144"/>
                    </a:cubicBezTo>
                    <a:cubicBezTo>
                      <a:pt x="398339" y="187144"/>
                      <a:pt x="394386" y="187144"/>
                      <a:pt x="390432" y="188461"/>
                    </a:cubicBezTo>
                    <a:cubicBezTo>
                      <a:pt x="374617" y="191097"/>
                      <a:pt x="361438" y="199005"/>
                      <a:pt x="349576" y="206913"/>
                    </a:cubicBezTo>
                    <a:lnTo>
                      <a:pt x="346940" y="209549"/>
                    </a:lnTo>
                    <a:cubicBezTo>
                      <a:pt x="335080" y="217456"/>
                      <a:pt x="323218" y="225363"/>
                      <a:pt x="310039" y="229317"/>
                    </a:cubicBezTo>
                    <a:cubicBezTo>
                      <a:pt x="303449" y="230635"/>
                      <a:pt x="295542" y="231952"/>
                      <a:pt x="287634" y="231952"/>
                    </a:cubicBezTo>
                    <a:cubicBezTo>
                      <a:pt x="281045" y="231952"/>
                      <a:pt x="273138" y="231952"/>
                      <a:pt x="266548" y="230635"/>
                    </a:cubicBezTo>
                    <a:lnTo>
                      <a:pt x="265230" y="230635"/>
                    </a:lnTo>
                    <a:cubicBezTo>
                      <a:pt x="259958" y="230635"/>
                      <a:pt x="254686" y="229317"/>
                      <a:pt x="249415" y="229317"/>
                    </a:cubicBezTo>
                    <a:cubicBezTo>
                      <a:pt x="238872" y="229317"/>
                      <a:pt x="230964" y="230635"/>
                      <a:pt x="223057" y="234588"/>
                    </a:cubicBezTo>
                    <a:cubicBezTo>
                      <a:pt x="209878" y="241178"/>
                      <a:pt x="200652" y="253040"/>
                      <a:pt x="194063" y="263583"/>
                    </a:cubicBezTo>
                    <a:cubicBezTo>
                      <a:pt x="192745" y="266219"/>
                      <a:pt x="191427" y="268855"/>
                      <a:pt x="190109" y="270172"/>
                    </a:cubicBezTo>
                    <a:cubicBezTo>
                      <a:pt x="175612" y="291259"/>
                      <a:pt x="165069" y="311027"/>
                      <a:pt x="137393" y="311027"/>
                    </a:cubicBezTo>
                    <a:lnTo>
                      <a:pt x="137393" y="311027"/>
                    </a:lnTo>
                    <a:close/>
                  </a:path>
                </a:pathLst>
              </a:custGeom>
              <a:grpFill/>
              <a:ln w="6350" cap="flat">
                <a:solidFill>
                  <a:srgbClr val="94C33D"/>
                </a:solid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E52F21EC-7D37-2009-09D4-3EEB8E742480}"/>
                  </a:ext>
                </a:extLst>
              </p:cNvPr>
              <p:cNvSpPr/>
              <p:nvPr/>
            </p:nvSpPr>
            <p:spPr>
              <a:xfrm>
                <a:off x="6424808" y="7108661"/>
                <a:ext cx="571482" cy="322888"/>
              </a:xfrm>
              <a:custGeom>
                <a:avLst/>
                <a:gdLst>
                  <a:gd name="connsiteX0" fmla="*/ 143160 w 571482"/>
                  <a:gd name="connsiteY0" fmla="*/ 322889 h 322888"/>
                  <a:gd name="connsiteX1" fmla="*/ 135252 w 571482"/>
                  <a:gd name="connsiteY1" fmla="*/ 322889 h 322888"/>
                  <a:gd name="connsiteX2" fmla="*/ 39045 w 571482"/>
                  <a:gd name="connsiteY2" fmla="*/ 284669 h 322888"/>
                  <a:gd name="connsiteX3" fmla="*/ 8733 w 571482"/>
                  <a:gd name="connsiteY3" fmla="*/ 245132 h 322888"/>
                  <a:gd name="connsiteX4" fmla="*/ 826 w 571482"/>
                  <a:gd name="connsiteY4" fmla="*/ 189780 h 322888"/>
                  <a:gd name="connsiteX5" fmla="*/ 14005 w 571482"/>
                  <a:gd name="connsiteY5" fmla="*/ 148924 h 322888"/>
                  <a:gd name="connsiteX6" fmla="*/ 62767 w 571482"/>
                  <a:gd name="connsiteY6" fmla="*/ 113340 h 322888"/>
                  <a:gd name="connsiteX7" fmla="*/ 73311 w 571482"/>
                  <a:gd name="connsiteY7" fmla="*/ 109387 h 322888"/>
                  <a:gd name="connsiteX8" fmla="*/ 106259 w 571482"/>
                  <a:gd name="connsiteY8" fmla="*/ 94890 h 322888"/>
                  <a:gd name="connsiteX9" fmla="*/ 137888 w 571482"/>
                  <a:gd name="connsiteY9" fmla="*/ 65896 h 322888"/>
                  <a:gd name="connsiteX10" fmla="*/ 207738 w 571482"/>
                  <a:gd name="connsiteY10" fmla="*/ 3954 h 322888"/>
                  <a:gd name="connsiteX11" fmla="*/ 215645 w 571482"/>
                  <a:gd name="connsiteY11" fmla="*/ 0 h 322888"/>
                  <a:gd name="connsiteX12" fmla="*/ 219599 w 571482"/>
                  <a:gd name="connsiteY12" fmla="*/ 7907 h 322888"/>
                  <a:gd name="connsiteX13" fmla="*/ 220917 w 571482"/>
                  <a:gd name="connsiteY13" fmla="*/ 10543 h 322888"/>
                  <a:gd name="connsiteX14" fmla="*/ 222235 w 571482"/>
                  <a:gd name="connsiteY14" fmla="*/ 13179 h 322888"/>
                  <a:gd name="connsiteX15" fmla="*/ 224871 w 571482"/>
                  <a:gd name="connsiteY15" fmla="*/ 13179 h 322888"/>
                  <a:gd name="connsiteX16" fmla="*/ 234096 w 571482"/>
                  <a:gd name="connsiteY16" fmla="*/ 14497 h 322888"/>
                  <a:gd name="connsiteX17" fmla="*/ 244640 w 571482"/>
                  <a:gd name="connsiteY17" fmla="*/ 18451 h 322888"/>
                  <a:gd name="connsiteX18" fmla="*/ 249911 w 571482"/>
                  <a:gd name="connsiteY18" fmla="*/ 21086 h 322888"/>
                  <a:gd name="connsiteX19" fmla="*/ 263090 w 571482"/>
                  <a:gd name="connsiteY19" fmla="*/ 22405 h 322888"/>
                  <a:gd name="connsiteX20" fmla="*/ 281541 w 571482"/>
                  <a:gd name="connsiteY20" fmla="*/ 23722 h 322888"/>
                  <a:gd name="connsiteX21" fmla="*/ 290767 w 571482"/>
                  <a:gd name="connsiteY21" fmla="*/ 28994 h 322888"/>
                  <a:gd name="connsiteX22" fmla="*/ 296038 w 571482"/>
                  <a:gd name="connsiteY22" fmla="*/ 31630 h 322888"/>
                  <a:gd name="connsiteX23" fmla="*/ 310535 w 571482"/>
                  <a:gd name="connsiteY23" fmla="*/ 46127 h 322888"/>
                  <a:gd name="connsiteX24" fmla="*/ 313171 w 571482"/>
                  <a:gd name="connsiteY24" fmla="*/ 56670 h 322888"/>
                  <a:gd name="connsiteX25" fmla="*/ 314489 w 571482"/>
                  <a:gd name="connsiteY25" fmla="*/ 61942 h 322888"/>
                  <a:gd name="connsiteX26" fmla="*/ 315807 w 571482"/>
                  <a:gd name="connsiteY26" fmla="*/ 64578 h 322888"/>
                  <a:gd name="connsiteX27" fmla="*/ 318443 w 571482"/>
                  <a:gd name="connsiteY27" fmla="*/ 61942 h 322888"/>
                  <a:gd name="connsiteX28" fmla="*/ 327668 w 571482"/>
                  <a:gd name="connsiteY28" fmla="*/ 59306 h 322888"/>
                  <a:gd name="connsiteX29" fmla="*/ 331622 w 571482"/>
                  <a:gd name="connsiteY29" fmla="*/ 59306 h 322888"/>
                  <a:gd name="connsiteX30" fmla="*/ 334258 w 571482"/>
                  <a:gd name="connsiteY30" fmla="*/ 59306 h 322888"/>
                  <a:gd name="connsiteX31" fmla="*/ 351390 w 571482"/>
                  <a:gd name="connsiteY31" fmla="*/ 52717 h 322888"/>
                  <a:gd name="connsiteX32" fmla="*/ 376431 w 571482"/>
                  <a:gd name="connsiteY32" fmla="*/ 43491 h 322888"/>
                  <a:gd name="connsiteX33" fmla="*/ 383021 w 571482"/>
                  <a:gd name="connsiteY33" fmla="*/ 44809 h 322888"/>
                  <a:gd name="connsiteX34" fmla="*/ 394881 w 571482"/>
                  <a:gd name="connsiteY34" fmla="*/ 48763 h 322888"/>
                  <a:gd name="connsiteX35" fmla="*/ 405425 w 571482"/>
                  <a:gd name="connsiteY35" fmla="*/ 52717 h 322888"/>
                  <a:gd name="connsiteX36" fmla="*/ 406743 w 571482"/>
                  <a:gd name="connsiteY36" fmla="*/ 52717 h 322888"/>
                  <a:gd name="connsiteX37" fmla="*/ 418604 w 571482"/>
                  <a:gd name="connsiteY37" fmla="*/ 47445 h 322888"/>
                  <a:gd name="connsiteX38" fmla="*/ 421240 w 571482"/>
                  <a:gd name="connsiteY38" fmla="*/ 46127 h 322888"/>
                  <a:gd name="connsiteX39" fmla="*/ 446280 w 571482"/>
                  <a:gd name="connsiteY39" fmla="*/ 36901 h 322888"/>
                  <a:gd name="connsiteX40" fmla="*/ 456824 w 571482"/>
                  <a:gd name="connsiteY40" fmla="*/ 34265 h 322888"/>
                  <a:gd name="connsiteX41" fmla="*/ 483182 w 571482"/>
                  <a:gd name="connsiteY41" fmla="*/ 30312 h 322888"/>
                  <a:gd name="connsiteX42" fmla="*/ 493725 w 571482"/>
                  <a:gd name="connsiteY42" fmla="*/ 31630 h 322888"/>
                  <a:gd name="connsiteX43" fmla="*/ 518766 w 571482"/>
                  <a:gd name="connsiteY43" fmla="*/ 59306 h 322888"/>
                  <a:gd name="connsiteX44" fmla="*/ 524037 w 571482"/>
                  <a:gd name="connsiteY44" fmla="*/ 69849 h 322888"/>
                  <a:gd name="connsiteX45" fmla="*/ 553031 w 571482"/>
                  <a:gd name="connsiteY45" fmla="*/ 89618 h 322888"/>
                  <a:gd name="connsiteX46" fmla="*/ 559621 w 571482"/>
                  <a:gd name="connsiteY46" fmla="*/ 90936 h 322888"/>
                  <a:gd name="connsiteX47" fmla="*/ 571482 w 571482"/>
                  <a:gd name="connsiteY47" fmla="*/ 88300 h 322888"/>
                  <a:gd name="connsiteX48" fmla="*/ 570164 w 571482"/>
                  <a:gd name="connsiteY48" fmla="*/ 100161 h 322888"/>
                  <a:gd name="connsiteX49" fmla="*/ 568846 w 571482"/>
                  <a:gd name="connsiteY49" fmla="*/ 108069 h 322888"/>
                  <a:gd name="connsiteX50" fmla="*/ 554349 w 571482"/>
                  <a:gd name="connsiteY50" fmla="*/ 130474 h 322888"/>
                  <a:gd name="connsiteX51" fmla="*/ 553031 w 571482"/>
                  <a:gd name="connsiteY51" fmla="*/ 133109 h 322888"/>
                  <a:gd name="connsiteX52" fmla="*/ 525355 w 571482"/>
                  <a:gd name="connsiteY52" fmla="*/ 175282 h 322888"/>
                  <a:gd name="connsiteX53" fmla="*/ 522719 w 571482"/>
                  <a:gd name="connsiteY53" fmla="*/ 188461 h 322888"/>
                  <a:gd name="connsiteX54" fmla="*/ 522719 w 571482"/>
                  <a:gd name="connsiteY54" fmla="*/ 193733 h 322888"/>
                  <a:gd name="connsiteX55" fmla="*/ 516130 w 571482"/>
                  <a:gd name="connsiteY55" fmla="*/ 197687 h 322888"/>
                  <a:gd name="connsiteX56" fmla="*/ 496361 w 571482"/>
                  <a:gd name="connsiteY56" fmla="*/ 205594 h 322888"/>
                  <a:gd name="connsiteX57" fmla="*/ 443644 w 571482"/>
                  <a:gd name="connsiteY57" fmla="*/ 204277 h 322888"/>
                  <a:gd name="connsiteX58" fmla="*/ 439691 w 571482"/>
                  <a:gd name="connsiteY58" fmla="*/ 202959 h 322888"/>
                  <a:gd name="connsiteX59" fmla="*/ 406743 w 571482"/>
                  <a:gd name="connsiteY59" fmla="*/ 199005 h 322888"/>
                  <a:gd name="connsiteX60" fmla="*/ 396200 w 571482"/>
                  <a:gd name="connsiteY60" fmla="*/ 200323 h 322888"/>
                  <a:gd name="connsiteX61" fmla="*/ 357980 w 571482"/>
                  <a:gd name="connsiteY61" fmla="*/ 217456 h 322888"/>
                  <a:gd name="connsiteX62" fmla="*/ 355344 w 571482"/>
                  <a:gd name="connsiteY62" fmla="*/ 218773 h 322888"/>
                  <a:gd name="connsiteX63" fmla="*/ 317125 w 571482"/>
                  <a:gd name="connsiteY63" fmla="*/ 238542 h 322888"/>
                  <a:gd name="connsiteX64" fmla="*/ 293402 w 571482"/>
                  <a:gd name="connsiteY64" fmla="*/ 241178 h 322888"/>
                  <a:gd name="connsiteX65" fmla="*/ 272316 w 571482"/>
                  <a:gd name="connsiteY65" fmla="*/ 239860 h 322888"/>
                  <a:gd name="connsiteX66" fmla="*/ 270998 w 571482"/>
                  <a:gd name="connsiteY66" fmla="*/ 239860 h 322888"/>
                  <a:gd name="connsiteX67" fmla="*/ 255183 w 571482"/>
                  <a:gd name="connsiteY67" fmla="*/ 238542 h 322888"/>
                  <a:gd name="connsiteX68" fmla="*/ 231461 w 571482"/>
                  <a:gd name="connsiteY68" fmla="*/ 242496 h 322888"/>
                  <a:gd name="connsiteX69" fmla="*/ 205102 w 571482"/>
                  <a:gd name="connsiteY69" fmla="*/ 270172 h 322888"/>
                  <a:gd name="connsiteX70" fmla="*/ 201148 w 571482"/>
                  <a:gd name="connsiteY70" fmla="*/ 276762 h 322888"/>
                  <a:gd name="connsiteX71" fmla="*/ 143160 w 571482"/>
                  <a:gd name="connsiteY71" fmla="*/ 322889 h 322888"/>
                  <a:gd name="connsiteX72" fmla="*/ 210374 w 571482"/>
                  <a:gd name="connsiteY72" fmla="*/ 13179 h 322888"/>
                  <a:gd name="connsiteX73" fmla="*/ 145796 w 571482"/>
                  <a:gd name="connsiteY73" fmla="*/ 72485 h 322888"/>
                  <a:gd name="connsiteX74" fmla="*/ 111530 w 571482"/>
                  <a:gd name="connsiteY74" fmla="*/ 102797 h 322888"/>
                  <a:gd name="connsiteX75" fmla="*/ 77265 w 571482"/>
                  <a:gd name="connsiteY75" fmla="*/ 117295 h 322888"/>
                  <a:gd name="connsiteX76" fmla="*/ 68039 w 571482"/>
                  <a:gd name="connsiteY76" fmla="*/ 121248 h 322888"/>
                  <a:gd name="connsiteX77" fmla="*/ 24548 w 571482"/>
                  <a:gd name="connsiteY77" fmla="*/ 152878 h 322888"/>
                  <a:gd name="connsiteX78" fmla="*/ 12686 w 571482"/>
                  <a:gd name="connsiteY78" fmla="*/ 188461 h 322888"/>
                  <a:gd name="connsiteX79" fmla="*/ 20594 w 571482"/>
                  <a:gd name="connsiteY79" fmla="*/ 239860 h 322888"/>
                  <a:gd name="connsiteX80" fmla="*/ 48270 w 571482"/>
                  <a:gd name="connsiteY80" fmla="*/ 275444 h 322888"/>
                  <a:gd name="connsiteX81" fmla="*/ 139207 w 571482"/>
                  <a:gd name="connsiteY81" fmla="*/ 311027 h 322888"/>
                  <a:gd name="connsiteX82" fmla="*/ 190605 w 571482"/>
                  <a:gd name="connsiteY82" fmla="*/ 272808 h 322888"/>
                  <a:gd name="connsiteX83" fmla="*/ 194558 w 571482"/>
                  <a:gd name="connsiteY83" fmla="*/ 266219 h 322888"/>
                  <a:gd name="connsiteX84" fmla="*/ 224871 w 571482"/>
                  <a:gd name="connsiteY84" fmla="*/ 234588 h 322888"/>
                  <a:gd name="connsiteX85" fmla="*/ 252547 w 571482"/>
                  <a:gd name="connsiteY85" fmla="*/ 229317 h 322888"/>
                  <a:gd name="connsiteX86" fmla="*/ 269680 w 571482"/>
                  <a:gd name="connsiteY86" fmla="*/ 230635 h 322888"/>
                  <a:gd name="connsiteX87" fmla="*/ 270998 w 571482"/>
                  <a:gd name="connsiteY87" fmla="*/ 230635 h 322888"/>
                  <a:gd name="connsiteX88" fmla="*/ 292084 w 571482"/>
                  <a:gd name="connsiteY88" fmla="*/ 231952 h 322888"/>
                  <a:gd name="connsiteX89" fmla="*/ 314489 w 571482"/>
                  <a:gd name="connsiteY89" fmla="*/ 229317 h 322888"/>
                  <a:gd name="connsiteX90" fmla="*/ 350073 w 571482"/>
                  <a:gd name="connsiteY90" fmla="*/ 210866 h 322888"/>
                  <a:gd name="connsiteX91" fmla="*/ 352708 w 571482"/>
                  <a:gd name="connsiteY91" fmla="*/ 208230 h 322888"/>
                  <a:gd name="connsiteX92" fmla="*/ 394881 w 571482"/>
                  <a:gd name="connsiteY92" fmla="*/ 188461 h 322888"/>
                  <a:gd name="connsiteX93" fmla="*/ 442327 w 571482"/>
                  <a:gd name="connsiteY93" fmla="*/ 191097 h 322888"/>
                  <a:gd name="connsiteX94" fmla="*/ 446280 w 571482"/>
                  <a:gd name="connsiteY94" fmla="*/ 192415 h 322888"/>
                  <a:gd name="connsiteX95" fmla="*/ 495043 w 571482"/>
                  <a:gd name="connsiteY95" fmla="*/ 193733 h 322888"/>
                  <a:gd name="connsiteX96" fmla="*/ 510858 w 571482"/>
                  <a:gd name="connsiteY96" fmla="*/ 187144 h 322888"/>
                  <a:gd name="connsiteX97" fmla="*/ 514812 w 571482"/>
                  <a:gd name="connsiteY97" fmla="*/ 170011 h 322888"/>
                  <a:gd name="connsiteX98" fmla="*/ 542488 w 571482"/>
                  <a:gd name="connsiteY98" fmla="*/ 126519 h 322888"/>
                  <a:gd name="connsiteX99" fmla="*/ 545124 w 571482"/>
                  <a:gd name="connsiteY99" fmla="*/ 123884 h 322888"/>
                  <a:gd name="connsiteX100" fmla="*/ 558303 w 571482"/>
                  <a:gd name="connsiteY100" fmla="*/ 104115 h 322888"/>
                  <a:gd name="connsiteX101" fmla="*/ 559621 w 571482"/>
                  <a:gd name="connsiteY101" fmla="*/ 100161 h 322888"/>
                  <a:gd name="connsiteX102" fmla="*/ 549077 w 571482"/>
                  <a:gd name="connsiteY102" fmla="*/ 98844 h 322888"/>
                  <a:gd name="connsiteX103" fmla="*/ 514812 w 571482"/>
                  <a:gd name="connsiteY103" fmla="*/ 75121 h 322888"/>
                  <a:gd name="connsiteX104" fmla="*/ 509540 w 571482"/>
                  <a:gd name="connsiteY104" fmla="*/ 64578 h 322888"/>
                  <a:gd name="connsiteX105" fmla="*/ 491089 w 571482"/>
                  <a:gd name="connsiteY105" fmla="*/ 43491 h 322888"/>
                  <a:gd name="connsiteX106" fmla="*/ 459460 w 571482"/>
                  <a:gd name="connsiteY106" fmla="*/ 46127 h 322888"/>
                  <a:gd name="connsiteX107" fmla="*/ 447598 w 571482"/>
                  <a:gd name="connsiteY107" fmla="*/ 48763 h 322888"/>
                  <a:gd name="connsiteX108" fmla="*/ 426512 w 571482"/>
                  <a:gd name="connsiteY108" fmla="*/ 56670 h 322888"/>
                  <a:gd name="connsiteX109" fmla="*/ 423876 w 571482"/>
                  <a:gd name="connsiteY109" fmla="*/ 57989 h 322888"/>
                  <a:gd name="connsiteX110" fmla="*/ 406743 w 571482"/>
                  <a:gd name="connsiteY110" fmla="*/ 64578 h 322888"/>
                  <a:gd name="connsiteX111" fmla="*/ 405425 w 571482"/>
                  <a:gd name="connsiteY111" fmla="*/ 64578 h 322888"/>
                  <a:gd name="connsiteX112" fmla="*/ 392245 w 571482"/>
                  <a:gd name="connsiteY112" fmla="*/ 60624 h 322888"/>
                  <a:gd name="connsiteX113" fmla="*/ 381702 w 571482"/>
                  <a:gd name="connsiteY113" fmla="*/ 56670 h 322888"/>
                  <a:gd name="connsiteX114" fmla="*/ 356662 w 571482"/>
                  <a:gd name="connsiteY114" fmla="*/ 63260 h 322888"/>
                  <a:gd name="connsiteX115" fmla="*/ 336894 w 571482"/>
                  <a:gd name="connsiteY115" fmla="*/ 71168 h 322888"/>
                  <a:gd name="connsiteX116" fmla="*/ 332939 w 571482"/>
                  <a:gd name="connsiteY116" fmla="*/ 71168 h 322888"/>
                  <a:gd name="connsiteX117" fmla="*/ 331622 w 571482"/>
                  <a:gd name="connsiteY117" fmla="*/ 71168 h 322888"/>
                  <a:gd name="connsiteX118" fmla="*/ 328986 w 571482"/>
                  <a:gd name="connsiteY118" fmla="*/ 71168 h 322888"/>
                  <a:gd name="connsiteX119" fmla="*/ 325032 w 571482"/>
                  <a:gd name="connsiteY119" fmla="*/ 72485 h 322888"/>
                  <a:gd name="connsiteX120" fmla="*/ 322396 w 571482"/>
                  <a:gd name="connsiteY120" fmla="*/ 75121 h 322888"/>
                  <a:gd name="connsiteX121" fmla="*/ 315807 w 571482"/>
                  <a:gd name="connsiteY121" fmla="*/ 80392 h 322888"/>
                  <a:gd name="connsiteX122" fmla="*/ 311853 w 571482"/>
                  <a:gd name="connsiteY122" fmla="*/ 80392 h 322888"/>
                  <a:gd name="connsiteX123" fmla="*/ 310535 w 571482"/>
                  <a:gd name="connsiteY123" fmla="*/ 76439 h 322888"/>
                  <a:gd name="connsiteX124" fmla="*/ 309217 w 571482"/>
                  <a:gd name="connsiteY124" fmla="*/ 75121 h 322888"/>
                  <a:gd name="connsiteX125" fmla="*/ 306581 w 571482"/>
                  <a:gd name="connsiteY125" fmla="*/ 67213 h 322888"/>
                  <a:gd name="connsiteX126" fmla="*/ 305263 w 571482"/>
                  <a:gd name="connsiteY126" fmla="*/ 60624 h 322888"/>
                  <a:gd name="connsiteX127" fmla="*/ 302627 w 571482"/>
                  <a:gd name="connsiteY127" fmla="*/ 51399 h 322888"/>
                  <a:gd name="connsiteX128" fmla="*/ 293402 w 571482"/>
                  <a:gd name="connsiteY128" fmla="*/ 40855 h 322888"/>
                  <a:gd name="connsiteX129" fmla="*/ 288131 w 571482"/>
                  <a:gd name="connsiteY129" fmla="*/ 38220 h 322888"/>
                  <a:gd name="connsiteX130" fmla="*/ 280223 w 571482"/>
                  <a:gd name="connsiteY130" fmla="*/ 34265 h 322888"/>
                  <a:gd name="connsiteX131" fmla="*/ 265726 w 571482"/>
                  <a:gd name="connsiteY131" fmla="*/ 32948 h 322888"/>
                  <a:gd name="connsiteX132" fmla="*/ 247275 w 571482"/>
                  <a:gd name="connsiteY132" fmla="*/ 31630 h 322888"/>
                  <a:gd name="connsiteX133" fmla="*/ 242004 w 571482"/>
                  <a:gd name="connsiteY133" fmla="*/ 28994 h 322888"/>
                  <a:gd name="connsiteX134" fmla="*/ 232778 w 571482"/>
                  <a:gd name="connsiteY134" fmla="*/ 26358 h 322888"/>
                  <a:gd name="connsiteX135" fmla="*/ 224871 w 571482"/>
                  <a:gd name="connsiteY135" fmla="*/ 25041 h 322888"/>
                  <a:gd name="connsiteX136" fmla="*/ 218281 w 571482"/>
                  <a:gd name="connsiteY136" fmla="*/ 25041 h 322888"/>
                  <a:gd name="connsiteX137" fmla="*/ 215645 w 571482"/>
                  <a:gd name="connsiteY137" fmla="*/ 25041 h 322888"/>
                  <a:gd name="connsiteX138" fmla="*/ 214327 w 571482"/>
                  <a:gd name="connsiteY138" fmla="*/ 22405 h 322888"/>
                  <a:gd name="connsiteX139" fmla="*/ 211692 w 571482"/>
                  <a:gd name="connsiteY139" fmla="*/ 18451 h 322888"/>
                  <a:gd name="connsiteX140" fmla="*/ 210374 w 571482"/>
                  <a:gd name="connsiteY140" fmla="*/ 13179 h 3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1482" h="322888">
                    <a:moveTo>
                      <a:pt x="143160" y="322889"/>
                    </a:moveTo>
                    <a:cubicBezTo>
                      <a:pt x="140524" y="322889"/>
                      <a:pt x="137888" y="322889"/>
                      <a:pt x="135252" y="322889"/>
                    </a:cubicBezTo>
                    <a:cubicBezTo>
                      <a:pt x="102304" y="318935"/>
                      <a:pt x="65403" y="304438"/>
                      <a:pt x="39045" y="284669"/>
                    </a:cubicBezTo>
                    <a:cubicBezTo>
                      <a:pt x="25866" y="274126"/>
                      <a:pt x="15322" y="260947"/>
                      <a:pt x="8733" y="245132"/>
                    </a:cubicBezTo>
                    <a:cubicBezTo>
                      <a:pt x="2143" y="227999"/>
                      <a:pt x="-1810" y="208230"/>
                      <a:pt x="826" y="189780"/>
                    </a:cubicBezTo>
                    <a:cubicBezTo>
                      <a:pt x="2143" y="173965"/>
                      <a:pt x="6097" y="160786"/>
                      <a:pt x="14005" y="148924"/>
                    </a:cubicBezTo>
                    <a:cubicBezTo>
                      <a:pt x="24548" y="133109"/>
                      <a:pt x="40363" y="121248"/>
                      <a:pt x="62767" y="113340"/>
                    </a:cubicBezTo>
                    <a:cubicBezTo>
                      <a:pt x="65403" y="112023"/>
                      <a:pt x="69357" y="110705"/>
                      <a:pt x="73311" y="109387"/>
                    </a:cubicBezTo>
                    <a:cubicBezTo>
                      <a:pt x="83854" y="105433"/>
                      <a:pt x="95715" y="101480"/>
                      <a:pt x="106259" y="94890"/>
                    </a:cubicBezTo>
                    <a:cubicBezTo>
                      <a:pt x="116802" y="88300"/>
                      <a:pt x="127345" y="79075"/>
                      <a:pt x="137888" y="65896"/>
                    </a:cubicBezTo>
                    <a:cubicBezTo>
                      <a:pt x="157657" y="42173"/>
                      <a:pt x="176108" y="18451"/>
                      <a:pt x="207738" y="3954"/>
                    </a:cubicBezTo>
                    <a:lnTo>
                      <a:pt x="215645" y="0"/>
                    </a:lnTo>
                    <a:lnTo>
                      <a:pt x="219599" y="7907"/>
                    </a:lnTo>
                    <a:cubicBezTo>
                      <a:pt x="219599" y="9226"/>
                      <a:pt x="220917" y="9226"/>
                      <a:pt x="220917" y="10543"/>
                    </a:cubicBezTo>
                    <a:cubicBezTo>
                      <a:pt x="222235" y="11862"/>
                      <a:pt x="222235" y="13179"/>
                      <a:pt x="222235" y="13179"/>
                    </a:cubicBezTo>
                    <a:cubicBezTo>
                      <a:pt x="223553" y="13179"/>
                      <a:pt x="224871" y="13179"/>
                      <a:pt x="224871" y="13179"/>
                    </a:cubicBezTo>
                    <a:cubicBezTo>
                      <a:pt x="228825" y="13179"/>
                      <a:pt x="231461" y="13179"/>
                      <a:pt x="234096" y="14497"/>
                    </a:cubicBezTo>
                    <a:cubicBezTo>
                      <a:pt x="238050" y="15815"/>
                      <a:pt x="242004" y="17133"/>
                      <a:pt x="244640" y="18451"/>
                    </a:cubicBezTo>
                    <a:cubicBezTo>
                      <a:pt x="247275" y="19769"/>
                      <a:pt x="248593" y="19769"/>
                      <a:pt x="249911" y="21086"/>
                    </a:cubicBezTo>
                    <a:cubicBezTo>
                      <a:pt x="252547" y="22405"/>
                      <a:pt x="257819" y="22405"/>
                      <a:pt x="263090" y="22405"/>
                    </a:cubicBezTo>
                    <a:cubicBezTo>
                      <a:pt x="270998" y="22405"/>
                      <a:pt x="276269" y="22405"/>
                      <a:pt x="281541" y="23722"/>
                    </a:cubicBezTo>
                    <a:cubicBezTo>
                      <a:pt x="285495" y="25041"/>
                      <a:pt x="288131" y="26358"/>
                      <a:pt x="290767" y="28994"/>
                    </a:cubicBezTo>
                    <a:cubicBezTo>
                      <a:pt x="292084" y="30312"/>
                      <a:pt x="293402" y="31630"/>
                      <a:pt x="296038" y="31630"/>
                    </a:cubicBezTo>
                    <a:cubicBezTo>
                      <a:pt x="302627" y="35584"/>
                      <a:pt x="307899" y="39537"/>
                      <a:pt x="310535" y="46127"/>
                    </a:cubicBezTo>
                    <a:cubicBezTo>
                      <a:pt x="311853" y="50081"/>
                      <a:pt x="313171" y="54034"/>
                      <a:pt x="313171" y="56670"/>
                    </a:cubicBezTo>
                    <a:cubicBezTo>
                      <a:pt x="313171" y="59306"/>
                      <a:pt x="313171" y="60624"/>
                      <a:pt x="314489" y="61942"/>
                    </a:cubicBezTo>
                    <a:cubicBezTo>
                      <a:pt x="314489" y="63260"/>
                      <a:pt x="314489" y="63260"/>
                      <a:pt x="315807" y="64578"/>
                    </a:cubicBezTo>
                    <a:cubicBezTo>
                      <a:pt x="317125" y="63260"/>
                      <a:pt x="317125" y="63260"/>
                      <a:pt x="318443" y="61942"/>
                    </a:cubicBezTo>
                    <a:cubicBezTo>
                      <a:pt x="322396" y="59306"/>
                      <a:pt x="326350" y="59306"/>
                      <a:pt x="327668" y="59306"/>
                    </a:cubicBezTo>
                    <a:cubicBezTo>
                      <a:pt x="328986" y="59306"/>
                      <a:pt x="330304" y="59306"/>
                      <a:pt x="331622" y="59306"/>
                    </a:cubicBezTo>
                    <a:cubicBezTo>
                      <a:pt x="332939" y="59306"/>
                      <a:pt x="334258" y="59306"/>
                      <a:pt x="334258" y="59306"/>
                    </a:cubicBezTo>
                    <a:cubicBezTo>
                      <a:pt x="339529" y="57989"/>
                      <a:pt x="344801" y="55353"/>
                      <a:pt x="351390" y="52717"/>
                    </a:cubicBezTo>
                    <a:cubicBezTo>
                      <a:pt x="359298" y="48763"/>
                      <a:pt x="367206" y="43491"/>
                      <a:pt x="376431" y="43491"/>
                    </a:cubicBezTo>
                    <a:cubicBezTo>
                      <a:pt x="379066" y="43491"/>
                      <a:pt x="381702" y="43491"/>
                      <a:pt x="383021" y="44809"/>
                    </a:cubicBezTo>
                    <a:cubicBezTo>
                      <a:pt x="386974" y="46127"/>
                      <a:pt x="390928" y="47445"/>
                      <a:pt x="394881" y="48763"/>
                    </a:cubicBezTo>
                    <a:cubicBezTo>
                      <a:pt x="398835" y="50081"/>
                      <a:pt x="402789" y="51399"/>
                      <a:pt x="405425" y="52717"/>
                    </a:cubicBezTo>
                    <a:lnTo>
                      <a:pt x="406743" y="52717"/>
                    </a:lnTo>
                    <a:cubicBezTo>
                      <a:pt x="410697" y="52717"/>
                      <a:pt x="413333" y="50081"/>
                      <a:pt x="418604" y="47445"/>
                    </a:cubicBezTo>
                    <a:lnTo>
                      <a:pt x="421240" y="46127"/>
                    </a:lnTo>
                    <a:cubicBezTo>
                      <a:pt x="429148" y="42173"/>
                      <a:pt x="437055" y="38220"/>
                      <a:pt x="446280" y="36901"/>
                    </a:cubicBezTo>
                    <a:cubicBezTo>
                      <a:pt x="448916" y="36901"/>
                      <a:pt x="452870" y="35584"/>
                      <a:pt x="456824" y="34265"/>
                    </a:cubicBezTo>
                    <a:cubicBezTo>
                      <a:pt x="466049" y="32948"/>
                      <a:pt x="473956" y="30312"/>
                      <a:pt x="483182" y="30312"/>
                    </a:cubicBezTo>
                    <a:cubicBezTo>
                      <a:pt x="487135" y="30312"/>
                      <a:pt x="491089" y="30312"/>
                      <a:pt x="493725" y="31630"/>
                    </a:cubicBezTo>
                    <a:cubicBezTo>
                      <a:pt x="509540" y="35584"/>
                      <a:pt x="514812" y="48763"/>
                      <a:pt x="518766" y="59306"/>
                    </a:cubicBezTo>
                    <a:cubicBezTo>
                      <a:pt x="520083" y="63260"/>
                      <a:pt x="521402" y="65896"/>
                      <a:pt x="524037" y="69849"/>
                    </a:cubicBezTo>
                    <a:cubicBezTo>
                      <a:pt x="529309" y="77757"/>
                      <a:pt x="542488" y="85664"/>
                      <a:pt x="553031" y="89618"/>
                    </a:cubicBezTo>
                    <a:cubicBezTo>
                      <a:pt x="555667" y="90936"/>
                      <a:pt x="559621" y="90936"/>
                      <a:pt x="559621" y="90936"/>
                    </a:cubicBezTo>
                    <a:lnTo>
                      <a:pt x="571482" y="88300"/>
                    </a:lnTo>
                    <a:lnTo>
                      <a:pt x="570164" y="100161"/>
                    </a:lnTo>
                    <a:cubicBezTo>
                      <a:pt x="570164" y="102797"/>
                      <a:pt x="568846" y="105433"/>
                      <a:pt x="568846" y="108069"/>
                    </a:cubicBezTo>
                    <a:cubicBezTo>
                      <a:pt x="566210" y="115976"/>
                      <a:pt x="559621" y="123884"/>
                      <a:pt x="554349" y="130474"/>
                    </a:cubicBezTo>
                    <a:lnTo>
                      <a:pt x="553031" y="133109"/>
                    </a:lnTo>
                    <a:cubicBezTo>
                      <a:pt x="543806" y="146288"/>
                      <a:pt x="533262" y="159467"/>
                      <a:pt x="525355" y="175282"/>
                    </a:cubicBezTo>
                    <a:cubicBezTo>
                      <a:pt x="522719" y="179236"/>
                      <a:pt x="522719" y="184508"/>
                      <a:pt x="522719" y="188461"/>
                    </a:cubicBezTo>
                    <a:lnTo>
                      <a:pt x="522719" y="193733"/>
                    </a:lnTo>
                    <a:lnTo>
                      <a:pt x="516130" y="197687"/>
                    </a:lnTo>
                    <a:cubicBezTo>
                      <a:pt x="509540" y="201641"/>
                      <a:pt x="502950" y="204277"/>
                      <a:pt x="496361" y="205594"/>
                    </a:cubicBezTo>
                    <a:cubicBezTo>
                      <a:pt x="480546" y="209549"/>
                      <a:pt x="460777" y="206913"/>
                      <a:pt x="443644" y="204277"/>
                    </a:cubicBezTo>
                    <a:lnTo>
                      <a:pt x="439691" y="202959"/>
                    </a:lnTo>
                    <a:cubicBezTo>
                      <a:pt x="429148" y="201641"/>
                      <a:pt x="417286" y="199005"/>
                      <a:pt x="406743" y="199005"/>
                    </a:cubicBezTo>
                    <a:cubicBezTo>
                      <a:pt x="402789" y="199005"/>
                      <a:pt x="398835" y="199005"/>
                      <a:pt x="396200" y="200323"/>
                    </a:cubicBezTo>
                    <a:cubicBezTo>
                      <a:pt x="381702" y="202959"/>
                      <a:pt x="368523" y="209549"/>
                      <a:pt x="357980" y="217456"/>
                    </a:cubicBezTo>
                    <a:lnTo>
                      <a:pt x="355344" y="218773"/>
                    </a:lnTo>
                    <a:cubicBezTo>
                      <a:pt x="343483" y="226681"/>
                      <a:pt x="331622" y="234588"/>
                      <a:pt x="317125" y="238542"/>
                    </a:cubicBezTo>
                    <a:cubicBezTo>
                      <a:pt x="310535" y="239860"/>
                      <a:pt x="301310" y="241178"/>
                      <a:pt x="293402" y="241178"/>
                    </a:cubicBezTo>
                    <a:cubicBezTo>
                      <a:pt x="285495" y="241178"/>
                      <a:pt x="278905" y="241178"/>
                      <a:pt x="272316" y="239860"/>
                    </a:cubicBezTo>
                    <a:lnTo>
                      <a:pt x="270998" y="239860"/>
                    </a:lnTo>
                    <a:cubicBezTo>
                      <a:pt x="265726" y="239860"/>
                      <a:pt x="260454" y="238542"/>
                      <a:pt x="255183" y="238542"/>
                    </a:cubicBezTo>
                    <a:cubicBezTo>
                      <a:pt x="245957" y="238542"/>
                      <a:pt x="238050" y="239860"/>
                      <a:pt x="231461" y="242496"/>
                    </a:cubicBezTo>
                    <a:cubicBezTo>
                      <a:pt x="219599" y="247768"/>
                      <a:pt x="211692" y="259629"/>
                      <a:pt x="205102" y="270172"/>
                    </a:cubicBezTo>
                    <a:cubicBezTo>
                      <a:pt x="203784" y="272808"/>
                      <a:pt x="202466" y="275444"/>
                      <a:pt x="201148" y="276762"/>
                    </a:cubicBezTo>
                    <a:cubicBezTo>
                      <a:pt x="185334" y="300484"/>
                      <a:pt x="173472" y="322889"/>
                      <a:pt x="143160" y="322889"/>
                    </a:cubicBezTo>
                    <a:close/>
                    <a:moveTo>
                      <a:pt x="210374" y="13179"/>
                    </a:moveTo>
                    <a:cubicBezTo>
                      <a:pt x="181379" y="26358"/>
                      <a:pt x="164247" y="48763"/>
                      <a:pt x="145796" y="72485"/>
                    </a:cubicBezTo>
                    <a:cubicBezTo>
                      <a:pt x="133935" y="86982"/>
                      <a:pt x="123392" y="96208"/>
                      <a:pt x="111530" y="102797"/>
                    </a:cubicBezTo>
                    <a:cubicBezTo>
                      <a:pt x="100987" y="109387"/>
                      <a:pt x="89125" y="113340"/>
                      <a:pt x="77265" y="117295"/>
                    </a:cubicBezTo>
                    <a:cubicBezTo>
                      <a:pt x="74629" y="118612"/>
                      <a:pt x="70675" y="119930"/>
                      <a:pt x="68039" y="121248"/>
                    </a:cubicBezTo>
                    <a:cubicBezTo>
                      <a:pt x="48270" y="129155"/>
                      <a:pt x="33774" y="139699"/>
                      <a:pt x="24548" y="152878"/>
                    </a:cubicBezTo>
                    <a:cubicBezTo>
                      <a:pt x="17958" y="163422"/>
                      <a:pt x="14005" y="175282"/>
                      <a:pt x="12686" y="188461"/>
                    </a:cubicBezTo>
                    <a:cubicBezTo>
                      <a:pt x="11369" y="206913"/>
                      <a:pt x="14005" y="224045"/>
                      <a:pt x="20594" y="239860"/>
                    </a:cubicBezTo>
                    <a:cubicBezTo>
                      <a:pt x="27184" y="254357"/>
                      <a:pt x="36409" y="266219"/>
                      <a:pt x="48270" y="275444"/>
                    </a:cubicBezTo>
                    <a:cubicBezTo>
                      <a:pt x="73311" y="293895"/>
                      <a:pt x="108894" y="308392"/>
                      <a:pt x="139207" y="311027"/>
                    </a:cubicBezTo>
                    <a:cubicBezTo>
                      <a:pt x="166883" y="313663"/>
                      <a:pt x="178744" y="295213"/>
                      <a:pt x="190605" y="272808"/>
                    </a:cubicBezTo>
                    <a:cubicBezTo>
                      <a:pt x="191923" y="270172"/>
                      <a:pt x="193241" y="267536"/>
                      <a:pt x="194558" y="266219"/>
                    </a:cubicBezTo>
                    <a:cubicBezTo>
                      <a:pt x="201148" y="254357"/>
                      <a:pt x="210374" y="241178"/>
                      <a:pt x="224871" y="234588"/>
                    </a:cubicBezTo>
                    <a:cubicBezTo>
                      <a:pt x="232778" y="230635"/>
                      <a:pt x="242004" y="229317"/>
                      <a:pt x="252547" y="229317"/>
                    </a:cubicBezTo>
                    <a:cubicBezTo>
                      <a:pt x="257819" y="229317"/>
                      <a:pt x="263090" y="229317"/>
                      <a:pt x="269680" y="230635"/>
                    </a:cubicBezTo>
                    <a:lnTo>
                      <a:pt x="270998" y="230635"/>
                    </a:lnTo>
                    <a:cubicBezTo>
                      <a:pt x="277588" y="230635"/>
                      <a:pt x="284177" y="231952"/>
                      <a:pt x="292084" y="231952"/>
                    </a:cubicBezTo>
                    <a:cubicBezTo>
                      <a:pt x="299991" y="231952"/>
                      <a:pt x="307899" y="230635"/>
                      <a:pt x="314489" y="229317"/>
                    </a:cubicBezTo>
                    <a:cubicBezTo>
                      <a:pt x="327668" y="225363"/>
                      <a:pt x="339529" y="217456"/>
                      <a:pt x="350073" y="210866"/>
                    </a:cubicBezTo>
                    <a:lnTo>
                      <a:pt x="352708" y="208230"/>
                    </a:lnTo>
                    <a:cubicBezTo>
                      <a:pt x="365887" y="200323"/>
                      <a:pt x="379066" y="191097"/>
                      <a:pt x="394881" y="188461"/>
                    </a:cubicBezTo>
                    <a:cubicBezTo>
                      <a:pt x="409379" y="185826"/>
                      <a:pt x="427829" y="188461"/>
                      <a:pt x="442327" y="191097"/>
                    </a:cubicBezTo>
                    <a:lnTo>
                      <a:pt x="446280" y="192415"/>
                    </a:lnTo>
                    <a:cubicBezTo>
                      <a:pt x="462095" y="195051"/>
                      <a:pt x="480546" y="197687"/>
                      <a:pt x="495043" y="193733"/>
                    </a:cubicBezTo>
                    <a:cubicBezTo>
                      <a:pt x="500315" y="192415"/>
                      <a:pt x="505586" y="189780"/>
                      <a:pt x="510858" y="187144"/>
                    </a:cubicBezTo>
                    <a:cubicBezTo>
                      <a:pt x="510858" y="180554"/>
                      <a:pt x="512176" y="175282"/>
                      <a:pt x="514812" y="170011"/>
                    </a:cubicBezTo>
                    <a:cubicBezTo>
                      <a:pt x="522719" y="154196"/>
                      <a:pt x="533262" y="139699"/>
                      <a:pt x="542488" y="126519"/>
                    </a:cubicBezTo>
                    <a:lnTo>
                      <a:pt x="545124" y="123884"/>
                    </a:lnTo>
                    <a:cubicBezTo>
                      <a:pt x="550395" y="117295"/>
                      <a:pt x="555667" y="110705"/>
                      <a:pt x="558303" y="104115"/>
                    </a:cubicBezTo>
                    <a:cubicBezTo>
                      <a:pt x="558303" y="102797"/>
                      <a:pt x="559621" y="101480"/>
                      <a:pt x="559621" y="100161"/>
                    </a:cubicBezTo>
                    <a:cubicBezTo>
                      <a:pt x="556985" y="100161"/>
                      <a:pt x="553031" y="100161"/>
                      <a:pt x="549077" y="98844"/>
                    </a:cubicBezTo>
                    <a:cubicBezTo>
                      <a:pt x="542488" y="96208"/>
                      <a:pt x="522719" y="88300"/>
                      <a:pt x="514812" y="75121"/>
                    </a:cubicBezTo>
                    <a:cubicBezTo>
                      <a:pt x="512176" y="71168"/>
                      <a:pt x="510858" y="67213"/>
                      <a:pt x="509540" y="64578"/>
                    </a:cubicBezTo>
                    <a:cubicBezTo>
                      <a:pt x="505586" y="55353"/>
                      <a:pt x="501633" y="46127"/>
                      <a:pt x="491089" y="43491"/>
                    </a:cubicBezTo>
                    <a:cubicBezTo>
                      <a:pt x="481864" y="40855"/>
                      <a:pt x="470003" y="43491"/>
                      <a:pt x="459460" y="46127"/>
                    </a:cubicBezTo>
                    <a:cubicBezTo>
                      <a:pt x="454188" y="47445"/>
                      <a:pt x="451552" y="47445"/>
                      <a:pt x="447598" y="48763"/>
                    </a:cubicBezTo>
                    <a:cubicBezTo>
                      <a:pt x="439691" y="50081"/>
                      <a:pt x="433101" y="52717"/>
                      <a:pt x="426512" y="56670"/>
                    </a:cubicBezTo>
                    <a:lnTo>
                      <a:pt x="423876" y="57989"/>
                    </a:lnTo>
                    <a:cubicBezTo>
                      <a:pt x="418604" y="60624"/>
                      <a:pt x="413333" y="64578"/>
                      <a:pt x="406743" y="64578"/>
                    </a:cubicBezTo>
                    <a:cubicBezTo>
                      <a:pt x="406743" y="64578"/>
                      <a:pt x="405425" y="64578"/>
                      <a:pt x="405425" y="64578"/>
                    </a:cubicBezTo>
                    <a:cubicBezTo>
                      <a:pt x="400153" y="64578"/>
                      <a:pt x="396200" y="61942"/>
                      <a:pt x="392245" y="60624"/>
                    </a:cubicBezTo>
                    <a:cubicBezTo>
                      <a:pt x="388292" y="59306"/>
                      <a:pt x="385656" y="57989"/>
                      <a:pt x="381702" y="56670"/>
                    </a:cubicBezTo>
                    <a:cubicBezTo>
                      <a:pt x="373795" y="54034"/>
                      <a:pt x="364570" y="59306"/>
                      <a:pt x="356662" y="63260"/>
                    </a:cubicBezTo>
                    <a:cubicBezTo>
                      <a:pt x="350073" y="67213"/>
                      <a:pt x="343483" y="69849"/>
                      <a:pt x="336894" y="71168"/>
                    </a:cubicBezTo>
                    <a:cubicBezTo>
                      <a:pt x="335575" y="71168"/>
                      <a:pt x="334258" y="71168"/>
                      <a:pt x="332939" y="71168"/>
                    </a:cubicBezTo>
                    <a:lnTo>
                      <a:pt x="331622" y="71168"/>
                    </a:lnTo>
                    <a:cubicBezTo>
                      <a:pt x="330304" y="71168"/>
                      <a:pt x="328986" y="71168"/>
                      <a:pt x="328986" y="71168"/>
                    </a:cubicBezTo>
                    <a:cubicBezTo>
                      <a:pt x="328986" y="71168"/>
                      <a:pt x="326350" y="71168"/>
                      <a:pt x="325032" y="72485"/>
                    </a:cubicBezTo>
                    <a:cubicBezTo>
                      <a:pt x="323715" y="73803"/>
                      <a:pt x="323715" y="73803"/>
                      <a:pt x="322396" y="75121"/>
                    </a:cubicBezTo>
                    <a:cubicBezTo>
                      <a:pt x="321079" y="77757"/>
                      <a:pt x="319760" y="80392"/>
                      <a:pt x="315807" y="80392"/>
                    </a:cubicBezTo>
                    <a:lnTo>
                      <a:pt x="311853" y="80392"/>
                    </a:lnTo>
                    <a:lnTo>
                      <a:pt x="310535" y="76439"/>
                    </a:lnTo>
                    <a:lnTo>
                      <a:pt x="309217" y="75121"/>
                    </a:lnTo>
                    <a:cubicBezTo>
                      <a:pt x="307899" y="72485"/>
                      <a:pt x="306581" y="69849"/>
                      <a:pt x="306581" y="67213"/>
                    </a:cubicBezTo>
                    <a:cubicBezTo>
                      <a:pt x="306581" y="64578"/>
                      <a:pt x="305263" y="63260"/>
                      <a:pt x="305263" y="60624"/>
                    </a:cubicBezTo>
                    <a:cubicBezTo>
                      <a:pt x="305263" y="56670"/>
                      <a:pt x="303946" y="54034"/>
                      <a:pt x="302627" y="51399"/>
                    </a:cubicBezTo>
                    <a:cubicBezTo>
                      <a:pt x="301310" y="46127"/>
                      <a:pt x="297356" y="43491"/>
                      <a:pt x="293402" y="40855"/>
                    </a:cubicBezTo>
                    <a:cubicBezTo>
                      <a:pt x="292084" y="39537"/>
                      <a:pt x="289448" y="38220"/>
                      <a:pt x="288131" y="38220"/>
                    </a:cubicBezTo>
                    <a:cubicBezTo>
                      <a:pt x="285495" y="36901"/>
                      <a:pt x="282859" y="35584"/>
                      <a:pt x="280223" y="34265"/>
                    </a:cubicBezTo>
                    <a:cubicBezTo>
                      <a:pt x="276269" y="32948"/>
                      <a:pt x="270998" y="32948"/>
                      <a:pt x="265726" y="32948"/>
                    </a:cubicBezTo>
                    <a:cubicBezTo>
                      <a:pt x="257819" y="32948"/>
                      <a:pt x="252547" y="32948"/>
                      <a:pt x="247275" y="31630"/>
                    </a:cubicBezTo>
                    <a:cubicBezTo>
                      <a:pt x="245957" y="31630"/>
                      <a:pt x="243321" y="30312"/>
                      <a:pt x="242004" y="28994"/>
                    </a:cubicBezTo>
                    <a:cubicBezTo>
                      <a:pt x="238050" y="27676"/>
                      <a:pt x="235414" y="26358"/>
                      <a:pt x="232778" y="26358"/>
                    </a:cubicBezTo>
                    <a:cubicBezTo>
                      <a:pt x="230142" y="26358"/>
                      <a:pt x="227506" y="26358"/>
                      <a:pt x="224871" y="25041"/>
                    </a:cubicBezTo>
                    <a:cubicBezTo>
                      <a:pt x="222235" y="25041"/>
                      <a:pt x="220917" y="25041"/>
                      <a:pt x="218281" y="25041"/>
                    </a:cubicBezTo>
                    <a:lnTo>
                      <a:pt x="215645" y="25041"/>
                    </a:lnTo>
                    <a:lnTo>
                      <a:pt x="214327" y="22405"/>
                    </a:lnTo>
                    <a:cubicBezTo>
                      <a:pt x="214327" y="21086"/>
                      <a:pt x="213009" y="19769"/>
                      <a:pt x="211692" y="18451"/>
                    </a:cubicBezTo>
                    <a:cubicBezTo>
                      <a:pt x="211692" y="15815"/>
                      <a:pt x="210374" y="14497"/>
                      <a:pt x="210374" y="13179"/>
                    </a:cubicBezTo>
                    <a:close/>
                  </a:path>
                </a:pathLst>
              </a:custGeom>
              <a:grpFill/>
              <a:ln w="6350" cap="flat">
                <a:solidFill>
                  <a:srgbClr val="94C33D"/>
                </a:solidFill>
                <a:prstDash val="solid"/>
                <a:miter/>
              </a:ln>
            </p:spPr>
            <p:txBody>
              <a:bodyPr rtlCol="0" anchor="ctr"/>
              <a:lstStyle/>
              <a:p>
                <a:endParaRPr lang="en-US"/>
              </a:p>
            </p:txBody>
          </p:sp>
        </p:grpSp>
        <p:grpSp>
          <p:nvGrpSpPr>
            <p:cNvPr id="267" name="Graphic 5">
              <a:extLst>
                <a:ext uri="{FF2B5EF4-FFF2-40B4-BE49-F238E27FC236}">
                  <a16:creationId xmlns:a16="http://schemas.microsoft.com/office/drawing/2014/main" id="{7E93D1D5-4398-E19E-D02A-689FE5AD4208}"/>
                </a:ext>
              </a:extLst>
            </p:cNvPr>
            <p:cNvGrpSpPr/>
            <p:nvPr/>
          </p:nvGrpSpPr>
          <p:grpSpPr>
            <a:xfrm>
              <a:off x="5311492" y="7386740"/>
              <a:ext cx="486813" cy="312345"/>
              <a:chOff x="5311492" y="7386740"/>
              <a:chExt cx="486813" cy="312345"/>
            </a:xfrm>
            <a:grpFill/>
          </p:grpSpPr>
          <p:sp>
            <p:nvSpPr>
              <p:cNvPr id="268" name="Freeform 267">
                <a:extLst>
                  <a:ext uri="{FF2B5EF4-FFF2-40B4-BE49-F238E27FC236}">
                    <a16:creationId xmlns:a16="http://schemas.microsoft.com/office/drawing/2014/main" id="{2FD364F4-30E7-685D-0E8D-43D9B4F1AF76}"/>
                  </a:ext>
                </a:extLst>
              </p:cNvPr>
              <p:cNvSpPr/>
              <p:nvPr/>
            </p:nvSpPr>
            <p:spPr>
              <a:xfrm>
                <a:off x="5317268" y="7388058"/>
                <a:ext cx="474448" cy="305756"/>
              </a:xfrm>
              <a:custGeom>
                <a:avLst/>
                <a:gdLst>
                  <a:gd name="connsiteX0" fmla="*/ 150242 w 474448"/>
                  <a:gd name="connsiteY0" fmla="*/ 305756 h 305756"/>
                  <a:gd name="connsiteX1" fmla="*/ 134427 w 474448"/>
                  <a:gd name="connsiteY1" fmla="*/ 303120 h 305756"/>
                  <a:gd name="connsiteX2" fmla="*/ 127838 w 474448"/>
                  <a:gd name="connsiteY2" fmla="*/ 300484 h 305756"/>
                  <a:gd name="connsiteX3" fmla="*/ 126520 w 474448"/>
                  <a:gd name="connsiteY3" fmla="*/ 299167 h 305756"/>
                  <a:gd name="connsiteX4" fmla="*/ 126520 w 474448"/>
                  <a:gd name="connsiteY4" fmla="*/ 297848 h 305756"/>
                  <a:gd name="connsiteX5" fmla="*/ 123884 w 474448"/>
                  <a:gd name="connsiteY5" fmla="*/ 287305 h 305756"/>
                  <a:gd name="connsiteX6" fmla="*/ 118612 w 474448"/>
                  <a:gd name="connsiteY6" fmla="*/ 267536 h 305756"/>
                  <a:gd name="connsiteX7" fmla="*/ 115977 w 474448"/>
                  <a:gd name="connsiteY7" fmla="*/ 262264 h 305756"/>
                  <a:gd name="connsiteX8" fmla="*/ 109387 w 474448"/>
                  <a:gd name="connsiteY8" fmla="*/ 246450 h 305756"/>
                  <a:gd name="connsiteX9" fmla="*/ 106751 w 474448"/>
                  <a:gd name="connsiteY9" fmla="*/ 235906 h 305756"/>
                  <a:gd name="connsiteX10" fmla="*/ 90936 w 474448"/>
                  <a:gd name="connsiteY10" fmla="*/ 209548 h 305756"/>
                  <a:gd name="connsiteX11" fmla="*/ 79075 w 474448"/>
                  <a:gd name="connsiteY11" fmla="*/ 206913 h 305756"/>
                  <a:gd name="connsiteX12" fmla="*/ 61942 w 474448"/>
                  <a:gd name="connsiteY12" fmla="*/ 214820 h 305756"/>
                  <a:gd name="connsiteX13" fmla="*/ 63260 w 474448"/>
                  <a:gd name="connsiteY13" fmla="*/ 224045 h 305756"/>
                  <a:gd name="connsiteX14" fmla="*/ 65896 w 474448"/>
                  <a:gd name="connsiteY14" fmla="*/ 233271 h 305756"/>
                  <a:gd name="connsiteX15" fmla="*/ 50081 w 474448"/>
                  <a:gd name="connsiteY15" fmla="*/ 250404 h 305756"/>
                  <a:gd name="connsiteX16" fmla="*/ 26358 w 474448"/>
                  <a:gd name="connsiteY16" fmla="*/ 255675 h 305756"/>
                  <a:gd name="connsiteX17" fmla="*/ 7907 w 474448"/>
                  <a:gd name="connsiteY17" fmla="*/ 250404 h 305756"/>
                  <a:gd name="connsiteX18" fmla="*/ 3954 w 474448"/>
                  <a:gd name="connsiteY18" fmla="*/ 224045 h 305756"/>
                  <a:gd name="connsiteX19" fmla="*/ 6589 w 474448"/>
                  <a:gd name="connsiteY19" fmla="*/ 217456 h 305756"/>
                  <a:gd name="connsiteX20" fmla="*/ 6589 w 474448"/>
                  <a:gd name="connsiteY20" fmla="*/ 214820 h 305756"/>
                  <a:gd name="connsiteX21" fmla="*/ 10543 w 474448"/>
                  <a:gd name="connsiteY21" fmla="*/ 201641 h 305756"/>
                  <a:gd name="connsiteX22" fmla="*/ 15815 w 474448"/>
                  <a:gd name="connsiteY22" fmla="*/ 192415 h 305756"/>
                  <a:gd name="connsiteX23" fmla="*/ 21087 w 474448"/>
                  <a:gd name="connsiteY23" fmla="*/ 183190 h 305756"/>
                  <a:gd name="connsiteX24" fmla="*/ 36902 w 474448"/>
                  <a:gd name="connsiteY24" fmla="*/ 154196 h 305756"/>
                  <a:gd name="connsiteX25" fmla="*/ 68532 w 474448"/>
                  <a:gd name="connsiteY25" fmla="*/ 130473 h 305756"/>
                  <a:gd name="connsiteX26" fmla="*/ 84347 w 474448"/>
                  <a:gd name="connsiteY26" fmla="*/ 119930 h 305756"/>
                  <a:gd name="connsiteX27" fmla="*/ 93572 w 474448"/>
                  <a:gd name="connsiteY27" fmla="*/ 112023 h 305756"/>
                  <a:gd name="connsiteX28" fmla="*/ 108069 w 474448"/>
                  <a:gd name="connsiteY28" fmla="*/ 100161 h 305756"/>
                  <a:gd name="connsiteX29" fmla="*/ 114659 w 474448"/>
                  <a:gd name="connsiteY29" fmla="*/ 96208 h 305756"/>
                  <a:gd name="connsiteX30" fmla="*/ 135745 w 474448"/>
                  <a:gd name="connsiteY30" fmla="*/ 77756 h 305756"/>
                  <a:gd name="connsiteX31" fmla="*/ 135745 w 474448"/>
                  <a:gd name="connsiteY31" fmla="*/ 65896 h 305756"/>
                  <a:gd name="connsiteX32" fmla="*/ 143653 w 474448"/>
                  <a:gd name="connsiteY32" fmla="*/ 38219 h 305756"/>
                  <a:gd name="connsiteX33" fmla="*/ 156832 w 474448"/>
                  <a:gd name="connsiteY33" fmla="*/ 32948 h 305756"/>
                  <a:gd name="connsiteX34" fmla="*/ 162104 w 474448"/>
                  <a:gd name="connsiteY34" fmla="*/ 31629 h 305756"/>
                  <a:gd name="connsiteX35" fmla="*/ 172647 w 474448"/>
                  <a:gd name="connsiteY35" fmla="*/ 26358 h 305756"/>
                  <a:gd name="connsiteX36" fmla="*/ 180554 w 474448"/>
                  <a:gd name="connsiteY36" fmla="*/ 22405 h 305756"/>
                  <a:gd name="connsiteX37" fmla="*/ 195051 w 474448"/>
                  <a:gd name="connsiteY37" fmla="*/ 19769 h 305756"/>
                  <a:gd name="connsiteX38" fmla="*/ 216138 w 474448"/>
                  <a:gd name="connsiteY38" fmla="*/ 22405 h 305756"/>
                  <a:gd name="connsiteX39" fmla="*/ 217456 w 474448"/>
                  <a:gd name="connsiteY39" fmla="*/ 22405 h 305756"/>
                  <a:gd name="connsiteX40" fmla="*/ 238542 w 474448"/>
                  <a:gd name="connsiteY40" fmla="*/ 25040 h 305756"/>
                  <a:gd name="connsiteX41" fmla="*/ 253039 w 474448"/>
                  <a:gd name="connsiteY41" fmla="*/ 21086 h 305756"/>
                  <a:gd name="connsiteX42" fmla="*/ 268855 w 474448"/>
                  <a:gd name="connsiteY42" fmla="*/ 14497 h 305756"/>
                  <a:gd name="connsiteX43" fmla="*/ 272808 w 474448"/>
                  <a:gd name="connsiteY43" fmla="*/ 14497 h 305756"/>
                  <a:gd name="connsiteX44" fmla="*/ 284669 w 474448"/>
                  <a:gd name="connsiteY44" fmla="*/ 19769 h 305756"/>
                  <a:gd name="connsiteX45" fmla="*/ 291259 w 474448"/>
                  <a:gd name="connsiteY45" fmla="*/ 23722 h 305756"/>
                  <a:gd name="connsiteX46" fmla="*/ 293895 w 474448"/>
                  <a:gd name="connsiteY46" fmla="*/ 23722 h 305756"/>
                  <a:gd name="connsiteX47" fmla="*/ 309710 w 474448"/>
                  <a:gd name="connsiteY47" fmla="*/ 15815 h 305756"/>
                  <a:gd name="connsiteX48" fmla="*/ 318935 w 474448"/>
                  <a:gd name="connsiteY48" fmla="*/ 9226 h 305756"/>
                  <a:gd name="connsiteX49" fmla="*/ 350565 w 474448"/>
                  <a:gd name="connsiteY49" fmla="*/ 0 h 305756"/>
                  <a:gd name="connsiteX50" fmla="*/ 358473 w 474448"/>
                  <a:gd name="connsiteY50" fmla="*/ 1318 h 305756"/>
                  <a:gd name="connsiteX51" fmla="*/ 376923 w 474448"/>
                  <a:gd name="connsiteY51" fmla="*/ 10543 h 305756"/>
                  <a:gd name="connsiteX52" fmla="*/ 391420 w 474448"/>
                  <a:gd name="connsiteY52" fmla="*/ 18450 h 305756"/>
                  <a:gd name="connsiteX53" fmla="*/ 411189 w 474448"/>
                  <a:gd name="connsiteY53" fmla="*/ 22405 h 305756"/>
                  <a:gd name="connsiteX54" fmla="*/ 445455 w 474448"/>
                  <a:gd name="connsiteY54" fmla="*/ 34265 h 305756"/>
                  <a:gd name="connsiteX55" fmla="*/ 454680 w 474448"/>
                  <a:gd name="connsiteY55" fmla="*/ 47445 h 305756"/>
                  <a:gd name="connsiteX56" fmla="*/ 455998 w 474448"/>
                  <a:gd name="connsiteY56" fmla="*/ 55353 h 305756"/>
                  <a:gd name="connsiteX57" fmla="*/ 449409 w 474448"/>
                  <a:gd name="connsiteY57" fmla="*/ 51398 h 305756"/>
                  <a:gd name="connsiteX58" fmla="*/ 437547 w 474448"/>
                  <a:gd name="connsiteY58" fmla="*/ 46127 h 305756"/>
                  <a:gd name="connsiteX59" fmla="*/ 432276 w 474448"/>
                  <a:gd name="connsiteY59" fmla="*/ 50081 h 305756"/>
                  <a:gd name="connsiteX60" fmla="*/ 430958 w 474448"/>
                  <a:gd name="connsiteY60" fmla="*/ 65896 h 305756"/>
                  <a:gd name="connsiteX61" fmla="*/ 432276 w 474448"/>
                  <a:gd name="connsiteY61" fmla="*/ 68532 h 305756"/>
                  <a:gd name="connsiteX62" fmla="*/ 427004 w 474448"/>
                  <a:gd name="connsiteY62" fmla="*/ 69849 h 305756"/>
                  <a:gd name="connsiteX63" fmla="*/ 408553 w 474448"/>
                  <a:gd name="connsiteY63" fmla="*/ 89618 h 305756"/>
                  <a:gd name="connsiteX64" fmla="*/ 409871 w 474448"/>
                  <a:gd name="connsiteY64" fmla="*/ 101480 h 305756"/>
                  <a:gd name="connsiteX65" fmla="*/ 425686 w 474448"/>
                  <a:gd name="connsiteY65" fmla="*/ 106751 h 305756"/>
                  <a:gd name="connsiteX66" fmla="*/ 432276 w 474448"/>
                  <a:gd name="connsiteY66" fmla="*/ 106751 h 305756"/>
                  <a:gd name="connsiteX67" fmla="*/ 458634 w 474448"/>
                  <a:gd name="connsiteY67" fmla="*/ 117294 h 305756"/>
                  <a:gd name="connsiteX68" fmla="*/ 473131 w 474448"/>
                  <a:gd name="connsiteY68" fmla="*/ 135745 h 305756"/>
                  <a:gd name="connsiteX69" fmla="*/ 474449 w 474448"/>
                  <a:gd name="connsiteY69" fmla="*/ 137063 h 305756"/>
                  <a:gd name="connsiteX70" fmla="*/ 473131 w 474448"/>
                  <a:gd name="connsiteY70" fmla="*/ 139699 h 305756"/>
                  <a:gd name="connsiteX71" fmla="*/ 465224 w 474448"/>
                  <a:gd name="connsiteY71" fmla="*/ 159467 h 305756"/>
                  <a:gd name="connsiteX72" fmla="*/ 463906 w 474448"/>
                  <a:gd name="connsiteY72" fmla="*/ 162103 h 305756"/>
                  <a:gd name="connsiteX73" fmla="*/ 452045 w 474448"/>
                  <a:gd name="connsiteY73" fmla="*/ 177918 h 305756"/>
                  <a:gd name="connsiteX74" fmla="*/ 449409 w 474448"/>
                  <a:gd name="connsiteY74" fmla="*/ 177918 h 305756"/>
                  <a:gd name="connsiteX75" fmla="*/ 441501 w 474448"/>
                  <a:gd name="connsiteY75" fmla="*/ 175282 h 305756"/>
                  <a:gd name="connsiteX76" fmla="*/ 437547 w 474448"/>
                  <a:gd name="connsiteY76" fmla="*/ 173965 h 305756"/>
                  <a:gd name="connsiteX77" fmla="*/ 436229 w 474448"/>
                  <a:gd name="connsiteY77" fmla="*/ 173965 h 305756"/>
                  <a:gd name="connsiteX78" fmla="*/ 427004 w 474448"/>
                  <a:gd name="connsiteY78" fmla="*/ 192415 h 305756"/>
                  <a:gd name="connsiteX79" fmla="*/ 425686 w 474448"/>
                  <a:gd name="connsiteY79" fmla="*/ 201641 h 305756"/>
                  <a:gd name="connsiteX80" fmla="*/ 401964 w 474448"/>
                  <a:gd name="connsiteY80" fmla="*/ 221409 h 305756"/>
                  <a:gd name="connsiteX81" fmla="*/ 391420 w 474448"/>
                  <a:gd name="connsiteY81" fmla="*/ 218773 h 305756"/>
                  <a:gd name="connsiteX82" fmla="*/ 384831 w 474448"/>
                  <a:gd name="connsiteY82" fmla="*/ 213502 h 305756"/>
                  <a:gd name="connsiteX83" fmla="*/ 375605 w 474448"/>
                  <a:gd name="connsiteY83" fmla="*/ 206913 h 305756"/>
                  <a:gd name="connsiteX84" fmla="*/ 370334 w 474448"/>
                  <a:gd name="connsiteY84" fmla="*/ 206913 h 305756"/>
                  <a:gd name="connsiteX85" fmla="*/ 351883 w 474448"/>
                  <a:gd name="connsiteY85" fmla="*/ 225363 h 305756"/>
                  <a:gd name="connsiteX86" fmla="*/ 321571 w 474448"/>
                  <a:gd name="connsiteY86" fmla="*/ 246450 h 305756"/>
                  <a:gd name="connsiteX87" fmla="*/ 317617 w 474448"/>
                  <a:gd name="connsiteY87" fmla="*/ 246450 h 305756"/>
                  <a:gd name="connsiteX88" fmla="*/ 304438 w 474448"/>
                  <a:gd name="connsiteY88" fmla="*/ 249085 h 305756"/>
                  <a:gd name="connsiteX89" fmla="*/ 289941 w 474448"/>
                  <a:gd name="connsiteY89" fmla="*/ 251721 h 305756"/>
                  <a:gd name="connsiteX90" fmla="*/ 276762 w 474448"/>
                  <a:gd name="connsiteY90" fmla="*/ 247768 h 305756"/>
                  <a:gd name="connsiteX91" fmla="*/ 255675 w 474448"/>
                  <a:gd name="connsiteY91" fmla="*/ 218773 h 305756"/>
                  <a:gd name="connsiteX92" fmla="*/ 250403 w 474448"/>
                  <a:gd name="connsiteY92" fmla="*/ 212184 h 305756"/>
                  <a:gd name="connsiteX93" fmla="*/ 241178 w 474448"/>
                  <a:gd name="connsiteY93" fmla="*/ 222727 h 305756"/>
                  <a:gd name="connsiteX94" fmla="*/ 238542 w 474448"/>
                  <a:gd name="connsiteY94" fmla="*/ 226681 h 305756"/>
                  <a:gd name="connsiteX95" fmla="*/ 224045 w 474448"/>
                  <a:gd name="connsiteY95" fmla="*/ 239860 h 305756"/>
                  <a:gd name="connsiteX96" fmla="*/ 212184 w 474448"/>
                  <a:gd name="connsiteY96" fmla="*/ 249085 h 305756"/>
                  <a:gd name="connsiteX97" fmla="*/ 188462 w 474448"/>
                  <a:gd name="connsiteY97" fmla="*/ 268854 h 305756"/>
                  <a:gd name="connsiteX98" fmla="*/ 181872 w 474448"/>
                  <a:gd name="connsiteY98" fmla="*/ 272808 h 305756"/>
                  <a:gd name="connsiteX99" fmla="*/ 166057 w 474448"/>
                  <a:gd name="connsiteY99" fmla="*/ 288623 h 305756"/>
                  <a:gd name="connsiteX100" fmla="*/ 163422 w 474448"/>
                  <a:gd name="connsiteY100" fmla="*/ 292577 h 305756"/>
                  <a:gd name="connsiteX101" fmla="*/ 150242 w 474448"/>
                  <a:gd name="connsiteY101" fmla="*/ 304438 h 305756"/>
                  <a:gd name="connsiteX102" fmla="*/ 150242 w 474448"/>
                  <a:gd name="connsiteY102" fmla="*/ 305756 h 3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4448" h="305756">
                    <a:moveTo>
                      <a:pt x="150242" y="305756"/>
                    </a:moveTo>
                    <a:cubicBezTo>
                      <a:pt x="144970" y="305756"/>
                      <a:pt x="139699" y="304438"/>
                      <a:pt x="134427" y="303120"/>
                    </a:cubicBezTo>
                    <a:cubicBezTo>
                      <a:pt x="133109" y="303120"/>
                      <a:pt x="130474" y="301802"/>
                      <a:pt x="127838" y="300484"/>
                    </a:cubicBezTo>
                    <a:lnTo>
                      <a:pt x="126520" y="299167"/>
                    </a:lnTo>
                    <a:lnTo>
                      <a:pt x="126520" y="297848"/>
                    </a:lnTo>
                    <a:cubicBezTo>
                      <a:pt x="125202" y="293895"/>
                      <a:pt x="125202" y="289941"/>
                      <a:pt x="123884" y="287305"/>
                    </a:cubicBezTo>
                    <a:cubicBezTo>
                      <a:pt x="122566" y="279398"/>
                      <a:pt x="121248" y="272808"/>
                      <a:pt x="118612" y="267536"/>
                    </a:cubicBezTo>
                    <a:cubicBezTo>
                      <a:pt x="117295" y="266219"/>
                      <a:pt x="117295" y="263583"/>
                      <a:pt x="115977" y="262264"/>
                    </a:cubicBezTo>
                    <a:cubicBezTo>
                      <a:pt x="113341" y="256993"/>
                      <a:pt x="112023" y="251721"/>
                      <a:pt x="109387" y="246450"/>
                    </a:cubicBezTo>
                    <a:cubicBezTo>
                      <a:pt x="108069" y="242496"/>
                      <a:pt x="108069" y="239860"/>
                      <a:pt x="106751" y="235906"/>
                    </a:cubicBezTo>
                    <a:cubicBezTo>
                      <a:pt x="104115" y="224045"/>
                      <a:pt x="102797" y="216137"/>
                      <a:pt x="90936" y="209548"/>
                    </a:cubicBezTo>
                    <a:cubicBezTo>
                      <a:pt x="88300" y="208230"/>
                      <a:pt x="83029" y="206913"/>
                      <a:pt x="79075" y="206913"/>
                    </a:cubicBezTo>
                    <a:cubicBezTo>
                      <a:pt x="72485" y="206913"/>
                      <a:pt x="63260" y="209548"/>
                      <a:pt x="61942" y="214820"/>
                    </a:cubicBezTo>
                    <a:cubicBezTo>
                      <a:pt x="60624" y="217456"/>
                      <a:pt x="61942" y="220092"/>
                      <a:pt x="63260" y="224045"/>
                    </a:cubicBezTo>
                    <a:cubicBezTo>
                      <a:pt x="64578" y="226681"/>
                      <a:pt x="65896" y="230635"/>
                      <a:pt x="65896" y="233271"/>
                    </a:cubicBezTo>
                    <a:cubicBezTo>
                      <a:pt x="65896" y="243814"/>
                      <a:pt x="55352" y="247768"/>
                      <a:pt x="50081" y="250404"/>
                    </a:cubicBezTo>
                    <a:cubicBezTo>
                      <a:pt x="43491" y="253040"/>
                      <a:pt x="35584" y="255675"/>
                      <a:pt x="26358" y="255675"/>
                    </a:cubicBezTo>
                    <a:cubicBezTo>
                      <a:pt x="19769" y="255675"/>
                      <a:pt x="13179" y="254357"/>
                      <a:pt x="7907" y="250404"/>
                    </a:cubicBezTo>
                    <a:cubicBezTo>
                      <a:pt x="-3954" y="242496"/>
                      <a:pt x="0" y="231952"/>
                      <a:pt x="3954" y="224045"/>
                    </a:cubicBezTo>
                    <a:cubicBezTo>
                      <a:pt x="5272" y="221409"/>
                      <a:pt x="5272" y="220092"/>
                      <a:pt x="6589" y="217456"/>
                    </a:cubicBezTo>
                    <a:lnTo>
                      <a:pt x="6589" y="214820"/>
                    </a:lnTo>
                    <a:cubicBezTo>
                      <a:pt x="7907" y="210866"/>
                      <a:pt x="9225" y="206913"/>
                      <a:pt x="10543" y="201641"/>
                    </a:cubicBezTo>
                    <a:cubicBezTo>
                      <a:pt x="11861" y="199005"/>
                      <a:pt x="13179" y="195051"/>
                      <a:pt x="15815" y="192415"/>
                    </a:cubicBezTo>
                    <a:cubicBezTo>
                      <a:pt x="18451" y="189779"/>
                      <a:pt x="19769" y="187144"/>
                      <a:pt x="21087" y="183190"/>
                    </a:cubicBezTo>
                    <a:cubicBezTo>
                      <a:pt x="23723" y="177918"/>
                      <a:pt x="28994" y="164739"/>
                      <a:pt x="36902" y="154196"/>
                    </a:cubicBezTo>
                    <a:cubicBezTo>
                      <a:pt x="44809" y="143652"/>
                      <a:pt x="57988" y="137063"/>
                      <a:pt x="68532" y="130473"/>
                    </a:cubicBezTo>
                    <a:cubicBezTo>
                      <a:pt x="73803" y="126519"/>
                      <a:pt x="80393" y="123883"/>
                      <a:pt x="84347" y="119930"/>
                    </a:cubicBezTo>
                    <a:cubicBezTo>
                      <a:pt x="88300" y="117294"/>
                      <a:pt x="90936" y="114659"/>
                      <a:pt x="93572" y="112023"/>
                    </a:cubicBezTo>
                    <a:cubicBezTo>
                      <a:pt x="97526" y="108069"/>
                      <a:pt x="102797" y="104115"/>
                      <a:pt x="108069" y="100161"/>
                    </a:cubicBezTo>
                    <a:cubicBezTo>
                      <a:pt x="110705" y="98844"/>
                      <a:pt x="112023" y="97525"/>
                      <a:pt x="114659" y="96208"/>
                    </a:cubicBezTo>
                    <a:cubicBezTo>
                      <a:pt x="123884" y="92254"/>
                      <a:pt x="134427" y="86982"/>
                      <a:pt x="135745" y="77756"/>
                    </a:cubicBezTo>
                    <a:cubicBezTo>
                      <a:pt x="135745" y="73803"/>
                      <a:pt x="135745" y="69849"/>
                      <a:pt x="135745" y="65896"/>
                    </a:cubicBezTo>
                    <a:cubicBezTo>
                      <a:pt x="135745" y="56670"/>
                      <a:pt x="134427" y="44809"/>
                      <a:pt x="143653" y="38219"/>
                    </a:cubicBezTo>
                    <a:cubicBezTo>
                      <a:pt x="147606" y="34265"/>
                      <a:pt x="152878" y="34265"/>
                      <a:pt x="156832" y="32948"/>
                    </a:cubicBezTo>
                    <a:cubicBezTo>
                      <a:pt x="158150" y="32948"/>
                      <a:pt x="160786" y="31629"/>
                      <a:pt x="162104" y="31629"/>
                    </a:cubicBezTo>
                    <a:cubicBezTo>
                      <a:pt x="166057" y="30312"/>
                      <a:pt x="168693" y="28994"/>
                      <a:pt x="172647" y="26358"/>
                    </a:cubicBezTo>
                    <a:cubicBezTo>
                      <a:pt x="175283" y="25040"/>
                      <a:pt x="177918" y="23722"/>
                      <a:pt x="180554" y="22405"/>
                    </a:cubicBezTo>
                    <a:cubicBezTo>
                      <a:pt x="184508" y="21086"/>
                      <a:pt x="189780" y="19769"/>
                      <a:pt x="195051" y="19769"/>
                    </a:cubicBezTo>
                    <a:cubicBezTo>
                      <a:pt x="201641" y="19769"/>
                      <a:pt x="209548" y="21086"/>
                      <a:pt x="216138" y="22405"/>
                    </a:cubicBezTo>
                    <a:lnTo>
                      <a:pt x="217456" y="22405"/>
                    </a:lnTo>
                    <a:cubicBezTo>
                      <a:pt x="225363" y="23722"/>
                      <a:pt x="231953" y="25040"/>
                      <a:pt x="238542" y="25040"/>
                    </a:cubicBezTo>
                    <a:cubicBezTo>
                      <a:pt x="245132" y="25040"/>
                      <a:pt x="249086" y="23722"/>
                      <a:pt x="253039" y="21086"/>
                    </a:cubicBezTo>
                    <a:cubicBezTo>
                      <a:pt x="258311" y="18450"/>
                      <a:pt x="262265" y="14497"/>
                      <a:pt x="268855" y="14497"/>
                    </a:cubicBezTo>
                    <a:cubicBezTo>
                      <a:pt x="270172" y="14497"/>
                      <a:pt x="271490" y="14497"/>
                      <a:pt x="272808" y="14497"/>
                    </a:cubicBezTo>
                    <a:cubicBezTo>
                      <a:pt x="276762" y="15815"/>
                      <a:pt x="280716" y="17133"/>
                      <a:pt x="284669" y="19769"/>
                    </a:cubicBezTo>
                    <a:cubicBezTo>
                      <a:pt x="287305" y="21086"/>
                      <a:pt x="288623" y="22405"/>
                      <a:pt x="291259" y="23722"/>
                    </a:cubicBezTo>
                    <a:cubicBezTo>
                      <a:pt x="292577" y="23722"/>
                      <a:pt x="292577" y="23722"/>
                      <a:pt x="293895" y="23722"/>
                    </a:cubicBezTo>
                    <a:cubicBezTo>
                      <a:pt x="299166" y="23722"/>
                      <a:pt x="304438" y="19769"/>
                      <a:pt x="309710" y="15815"/>
                    </a:cubicBezTo>
                    <a:cubicBezTo>
                      <a:pt x="312346" y="13179"/>
                      <a:pt x="316299" y="10543"/>
                      <a:pt x="318935" y="9226"/>
                    </a:cubicBezTo>
                    <a:cubicBezTo>
                      <a:pt x="329478" y="3954"/>
                      <a:pt x="340022" y="0"/>
                      <a:pt x="350565" y="0"/>
                    </a:cubicBezTo>
                    <a:cubicBezTo>
                      <a:pt x="353201" y="0"/>
                      <a:pt x="355837" y="0"/>
                      <a:pt x="358473" y="1318"/>
                    </a:cubicBezTo>
                    <a:cubicBezTo>
                      <a:pt x="365062" y="2636"/>
                      <a:pt x="370334" y="6590"/>
                      <a:pt x="376923" y="10543"/>
                    </a:cubicBezTo>
                    <a:cubicBezTo>
                      <a:pt x="382195" y="13179"/>
                      <a:pt x="386149" y="17133"/>
                      <a:pt x="391420" y="18450"/>
                    </a:cubicBezTo>
                    <a:cubicBezTo>
                      <a:pt x="398010" y="21086"/>
                      <a:pt x="404600" y="21086"/>
                      <a:pt x="411189" y="22405"/>
                    </a:cubicBezTo>
                    <a:cubicBezTo>
                      <a:pt x="423050" y="25040"/>
                      <a:pt x="434911" y="26358"/>
                      <a:pt x="445455" y="34265"/>
                    </a:cubicBezTo>
                    <a:cubicBezTo>
                      <a:pt x="450727" y="38219"/>
                      <a:pt x="453363" y="42173"/>
                      <a:pt x="454680" y="47445"/>
                    </a:cubicBezTo>
                    <a:lnTo>
                      <a:pt x="455998" y="55353"/>
                    </a:lnTo>
                    <a:lnTo>
                      <a:pt x="449409" y="51398"/>
                    </a:lnTo>
                    <a:cubicBezTo>
                      <a:pt x="445455" y="48763"/>
                      <a:pt x="441501" y="46127"/>
                      <a:pt x="437547" y="46127"/>
                    </a:cubicBezTo>
                    <a:cubicBezTo>
                      <a:pt x="436229" y="46127"/>
                      <a:pt x="433594" y="46127"/>
                      <a:pt x="432276" y="50081"/>
                    </a:cubicBezTo>
                    <a:cubicBezTo>
                      <a:pt x="429640" y="54034"/>
                      <a:pt x="429640" y="59306"/>
                      <a:pt x="430958" y="65896"/>
                    </a:cubicBezTo>
                    <a:lnTo>
                      <a:pt x="432276" y="68532"/>
                    </a:lnTo>
                    <a:lnTo>
                      <a:pt x="427004" y="69849"/>
                    </a:lnTo>
                    <a:cubicBezTo>
                      <a:pt x="420415" y="72485"/>
                      <a:pt x="411189" y="77756"/>
                      <a:pt x="408553" y="89618"/>
                    </a:cubicBezTo>
                    <a:cubicBezTo>
                      <a:pt x="407236" y="94890"/>
                      <a:pt x="408553" y="98844"/>
                      <a:pt x="409871" y="101480"/>
                    </a:cubicBezTo>
                    <a:cubicBezTo>
                      <a:pt x="412507" y="104115"/>
                      <a:pt x="417779" y="105433"/>
                      <a:pt x="425686" y="106751"/>
                    </a:cubicBezTo>
                    <a:cubicBezTo>
                      <a:pt x="428322" y="106751"/>
                      <a:pt x="429640" y="106751"/>
                      <a:pt x="432276" y="106751"/>
                    </a:cubicBezTo>
                    <a:cubicBezTo>
                      <a:pt x="444137" y="108069"/>
                      <a:pt x="452045" y="112023"/>
                      <a:pt x="458634" y="117294"/>
                    </a:cubicBezTo>
                    <a:cubicBezTo>
                      <a:pt x="463906" y="122566"/>
                      <a:pt x="469177" y="129155"/>
                      <a:pt x="473131" y="135745"/>
                    </a:cubicBezTo>
                    <a:lnTo>
                      <a:pt x="474449" y="137063"/>
                    </a:lnTo>
                    <a:lnTo>
                      <a:pt x="473131" y="139699"/>
                    </a:lnTo>
                    <a:cubicBezTo>
                      <a:pt x="470495" y="146288"/>
                      <a:pt x="466542" y="152878"/>
                      <a:pt x="465224" y="159467"/>
                    </a:cubicBezTo>
                    <a:cubicBezTo>
                      <a:pt x="465224" y="160786"/>
                      <a:pt x="465224" y="162103"/>
                      <a:pt x="463906" y="162103"/>
                    </a:cubicBezTo>
                    <a:cubicBezTo>
                      <a:pt x="462588" y="167375"/>
                      <a:pt x="459952" y="175282"/>
                      <a:pt x="452045" y="177918"/>
                    </a:cubicBezTo>
                    <a:cubicBezTo>
                      <a:pt x="450727" y="177918"/>
                      <a:pt x="450727" y="177918"/>
                      <a:pt x="449409" y="177918"/>
                    </a:cubicBezTo>
                    <a:cubicBezTo>
                      <a:pt x="446773" y="177918"/>
                      <a:pt x="444137" y="176600"/>
                      <a:pt x="441501" y="175282"/>
                    </a:cubicBezTo>
                    <a:cubicBezTo>
                      <a:pt x="440183" y="173965"/>
                      <a:pt x="438865" y="173965"/>
                      <a:pt x="437547" y="173965"/>
                    </a:cubicBezTo>
                    <a:cubicBezTo>
                      <a:pt x="437547" y="173965"/>
                      <a:pt x="436229" y="173965"/>
                      <a:pt x="436229" y="173965"/>
                    </a:cubicBezTo>
                    <a:cubicBezTo>
                      <a:pt x="429640" y="176600"/>
                      <a:pt x="428322" y="184508"/>
                      <a:pt x="427004" y="192415"/>
                    </a:cubicBezTo>
                    <a:cubicBezTo>
                      <a:pt x="427004" y="195051"/>
                      <a:pt x="425686" y="199005"/>
                      <a:pt x="425686" y="201641"/>
                    </a:cubicBezTo>
                    <a:cubicBezTo>
                      <a:pt x="423050" y="210866"/>
                      <a:pt x="413825" y="221409"/>
                      <a:pt x="401964" y="221409"/>
                    </a:cubicBezTo>
                    <a:cubicBezTo>
                      <a:pt x="398010" y="221409"/>
                      <a:pt x="395374" y="220092"/>
                      <a:pt x="391420" y="218773"/>
                    </a:cubicBezTo>
                    <a:cubicBezTo>
                      <a:pt x="388784" y="217456"/>
                      <a:pt x="386149" y="214820"/>
                      <a:pt x="384831" y="213502"/>
                    </a:cubicBezTo>
                    <a:cubicBezTo>
                      <a:pt x="382195" y="210866"/>
                      <a:pt x="378241" y="206913"/>
                      <a:pt x="375605" y="206913"/>
                    </a:cubicBezTo>
                    <a:cubicBezTo>
                      <a:pt x="374288" y="206913"/>
                      <a:pt x="371652" y="206913"/>
                      <a:pt x="370334" y="206913"/>
                    </a:cubicBezTo>
                    <a:cubicBezTo>
                      <a:pt x="362426" y="206913"/>
                      <a:pt x="357155" y="213502"/>
                      <a:pt x="351883" y="225363"/>
                    </a:cubicBezTo>
                    <a:cubicBezTo>
                      <a:pt x="345293" y="239860"/>
                      <a:pt x="336068" y="246450"/>
                      <a:pt x="321571" y="246450"/>
                    </a:cubicBezTo>
                    <a:cubicBezTo>
                      <a:pt x="320253" y="246450"/>
                      <a:pt x="317617" y="246450"/>
                      <a:pt x="317617" y="246450"/>
                    </a:cubicBezTo>
                    <a:cubicBezTo>
                      <a:pt x="313664" y="246450"/>
                      <a:pt x="309710" y="247768"/>
                      <a:pt x="304438" y="249085"/>
                    </a:cubicBezTo>
                    <a:cubicBezTo>
                      <a:pt x="300484" y="250404"/>
                      <a:pt x="295213" y="251721"/>
                      <a:pt x="289941" y="251721"/>
                    </a:cubicBezTo>
                    <a:cubicBezTo>
                      <a:pt x="284669" y="251721"/>
                      <a:pt x="280716" y="250404"/>
                      <a:pt x="276762" y="247768"/>
                    </a:cubicBezTo>
                    <a:cubicBezTo>
                      <a:pt x="267537" y="239860"/>
                      <a:pt x="260947" y="230635"/>
                      <a:pt x="255675" y="218773"/>
                    </a:cubicBezTo>
                    <a:cubicBezTo>
                      <a:pt x="253039" y="213502"/>
                      <a:pt x="251721" y="212184"/>
                      <a:pt x="250403" y="212184"/>
                    </a:cubicBezTo>
                    <a:cubicBezTo>
                      <a:pt x="247768" y="212184"/>
                      <a:pt x="243814" y="218773"/>
                      <a:pt x="241178" y="222727"/>
                    </a:cubicBezTo>
                    <a:cubicBezTo>
                      <a:pt x="239860" y="224045"/>
                      <a:pt x="238542" y="225363"/>
                      <a:pt x="238542" y="226681"/>
                    </a:cubicBezTo>
                    <a:cubicBezTo>
                      <a:pt x="234589" y="231952"/>
                      <a:pt x="230635" y="237224"/>
                      <a:pt x="224045" y="239860"/>
                    </a:cubicBezTo>
                    <a:cubicBezTo>
                      <a:pt x="218774" y="242496"/>
                      <a:pt x="216138" y="243814"/>
                      <a:pt x="212184" y="249085"/>
                    </a:cubicBezTo>
                    <a:cubicBezTo>
                      <a:pt x="205595" y="258311"/>
                      <a:pt x="197687" y="263583"/>
                      <a:pt x="188462" y="268854"/>
                    </a:cubicBezTo>
                    <a:cubicBezTo>
                      <a:pt x="185826" y="270172"/>
                      <a:pt x="184508" y="271490"/>
                      <a:pt x="181872" y="272808"/>
                    </a:cubicBezTo>
                    <a:cubicBezTo>
                      <a:pt x="175283" y="276762"/>
                      <a:pt x="171329" y="282033"/>
                      <a:pt x="166057" y="288623"/>
                    </a:cubicBezTo>
                    <a:cubicBezTo>
                      <a:pt x="164739" y="289941"/>
                      <a:pt x="164739" y="291259"/>
                      <a:pt x="163422" y="292577"/>
                    </a:cubicBezTo>
                    <a:cubicBezTo>
                      <a:pt x="160786" y="297848"/>
                      <a:pt x="156832" y="303120"/>
                      <a:pt x="150242" y="304438"/>
                    </a:cubicBezTo>
                    <a:cubicBezTo>
                      <a:pt x="156832" y="305756"/>
                      <a:pt x="154196" y="305756"/>
                      <a:pt x="150242" y="305756"/>
                    </a:cubicBezTo>
                    <a:close/>
                  </a:path>
                </a:pathLst>
              </a:custGeom>
              <a:grpFill/>
              <a:ln w="6350" cap="flat">
                <a:solidFill>
                  <a:srgbClr val="94C33D"/>
                </a:solid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F41832DB-B9CB-F253-809E-F0CCD0CABE37}"/>
                  </a:ext>
                </a:extLst>
              </p:cNvPr>
              <p:cNvSpPr/>
              <p:nvPr/>
            </p:nvSpPr>
            <p:spPr>
              <a:xfrm>
                <a:off x="5311492" y="7386740"/>
                <a:ext cx="486813" cy="312345"/>
              </a:xfrm>
              <a:custGeom>
                <a:avLst/>
                <a:gdLst>
                  <a:gd name="connsiteX0" fmla="*/ 156018 w 486813"/>
                  <a:gd name="connsiteY0" fmla="*/ 312346 h 312345"/>
                  <a:gd name="connsiteX1" fmla="*/ 138885 w 486813"/>
                  <a:gd name="connsiteY1" fmla="*/ 309710 h 312345"/>
                  <a:gd name="connsiteX2" fmla="*/ 132295 w 486813"/>
                  <a:gd name="connsiteY2" fmla="*/ 307075 h 312345"/>
                  <a:gd name="connsiteX3" fmla="*/ 129660 w 486813"/>
                  <a:gd name="connsiteY3" fmla="*/ 305756 h 312345"/>
                  <a:gd name="connsiteX4" fmla="*/ 128342 w 486813"/>
                  <a:gd name="connsiteY4" fmla="*/ 301803 h 312345"/>
                  <a:gd name="connsiteX5" fmla="*/ 125706 w 486813"/>
                  <a:gd name="connsiteY5" fmla="*/ 289941 h 312345"/>
                  <a:gd name="connsiteX6" fmla="*/ 120434 w 486813"/>
                  <a:gd name="connsiteY6" fmla="*/ 271491 h 312345"/>
                  <a:gd name="connsiteX7" fmla="*/ 117798 w 486813"/>
                  <a:gd name="connsiteY7" fmla="*/ 266219 h 312345"/>
                  <a:gd name="connsiteX8" fmla="*/ 117798 w 486813"/>
                  <a:gd name="connsiteY8" fmla="*/ 264901 h 312345"/>
                  <a:gd name="connsiteX9" fmla="*/ 111208 w 486813"/>
                  <a:gd name="connsiteY9" fmla="*/ 249086 h 312345"/>
                  <a:gd name="connsiteX10" fmla="*/ 108573 w 486813"/>
                  <a:gd name="connsiteY10" fmla="*/ 238543 h 312345"/>
                  <a:gd name="connsiteX11" fmla="*/ 95394 w 486813"/>
                  <a:gd name="connsiteY11" fmla="*/ 214821 h 312345"/>
                  <a:gd name="connsiteX12" fmla="*/ 84850 w 486813"/>
                  <a:gd name="connsiteY12" fmla="*/ 213502 h 312345"/>
                  <a:gd name="connsiteX13" fmla="*/ 71671 w 486813"/>
                  <a:gd name="connsiteY13" fmla="*/ 217456 h 312345"/>
                  <a:gd name="connsiteX14" fmla="*/ 72989 w 486813"/>
                  <a:gd name="connsiteY14" fmla="*/ 222728 h 312345"/>
                  <a:gd name="connsiteX15" fmla="*/ 75625 w 486813"/>
                  <a:gd name="connsiteY15" fmla="*/ 234589 h 312345"/>
                  <a:gd name="connsiteX16" fmla="*/ 55856 w 486813"/>
                  <a:gd name="connsiteY16" fmla="*/ 255676 h 312345"/>
                  <a:gd name="connsiteX17" fmla="*/ 30816 w 486813"/>
                  <a:gd name="connsiteY17" fmla="*/ 260948 h 312345"/>
                  <a:gd name="connsiteX18" fmla="*/ 9729 w 486813"/>
                  <a:gd name="connsiteY18" fmla="*/ 254358 h 312345"/>
                  <a:gd name="connsiteX19" fmla="*/ 3140 w 486813"/>
                  <a:gd name="connsiteY19" fmla="*/ 221410 h 312345"/>
                  <a:gd name="connsiteX20" fmla="*/ 5775 w 486813"/>
                  <a:gd name="connsiteY20" fmla="*/ 214821 h 312345"/>
                  <a:gd name="connsiteX21" fmla="*/ 7093 w 486813"/>
                  <a:gd name="connsiteY21" fmla="*/ 210866 h 312345"/>
                  <a:gd name="connsiteX22" fmla="*/ 11047 w 486813"/>
                  <a:gd name="connsiteY22" fmla="*/ 199005 h 312345"/>
                  <a:gd name="connsiteX23" fmla="*/ 16319 w 486813"/>
                  <a:gd name="connsiteY23" fmla="*/ 189780 h 312345"/>
                  <a:gd name="connsiteX24" fmla="*/ 21591 w 486813"/>
                  <a:gd name="connsiteY24" fmla="*/ 181873 h 312345"/>
                  <a:gd name="connsiteX25" fmla="*/ 38723 w 486813"/>
                  <a:gd name="connsiteY25" fmla="*/ 151560 h 312345"/>
                  <a:gd name="connsiteX26" fmla="*/ 71671 w 486813"/>
                  <a:gd name="connsiteY26" fmla="*/ 126520 h 312345"/>
                  <a:gd name="connsiteX27" fmla="*/ 74307 w 486813"/>
                  <a:gd name="connsiteY27" fmla="*/ 130474 h 312345"/>
                  <a:gd name="connsiteX28" fmla="*/ 71671 w 486813"/>
                  <a:gd name="connsiteY28" fmla="*/ 126520 h 312345"/>
                  <a:gd name="connsiteX29" fmla="*/ 86168 w 486813"/>
                  <a:gd name="connsiteY29" fmla="*/ 117295 h 312345"/>
                  <a:gd name="connsiteX30" fmla="*/ 95394 w 486813"/>
                  <a:gd name="connsiteY30" fmla="*/ 109387 h 312345"/>
                  <a:gd name="connsiteX31" fmla="*/ 111208 w 486813"/>
                  <a:gd name="connsiteY31" fmla="*/ 97526 h 312345"/>
                  <a:gd name="connsiteX32" fmla="*/ 117798 w 486813"/>
                  <a:gd name="connsiteY32" fmla="*/ 94890 h 312345"/>
                  <a:gd name="connsiteX33" fmla="*/ 137567 w 486813"/>
                  <a:gd name="connsiteY33" fmla="*/ 80393 h 312345"/>
                  <a:gd name="connsiteX34" fmla="*/ 137567 w 486813"/>
                  <a:gd name="connsiteY34" fmla="*/ 69850 h 312345"/>
                  <a:gd name="connsiteX35" fmla="*/ 146792 w 486813"/>
                  <a:gd name="connsiteY35" fmla="*/ 38220 h 312345"/>
                  <a:gd name="connsiteX36" fmla="*/ 162607 w 486813"/>
                  <a:gd name="connsiteY36" fmla="*/ 31630 h 312345"/>
                  <a:gd name="connsiteX37" fmla="*/ 167879 w 486813"/>
                  <a:gd name="connsiteY37" fmla="*/ 30313 h 312345"/>
                  <a:gd name="connsiteX38" fmla="*/ 177104 w 486813"/>
                  <a:gd name="connsiteY38" fmla="*/ 25041 h 312345"/>
                  <a:gd name="connsiteX39" fmla="*/ 186330 w 486813"/>
                  <a:gd name="connsiteY39" fmla="*/ 21087 h 312345"/>
                  <a:gd name="connsiteX40" fmla="*/ 225867 w 486813"/>
                  <a:gd name="connsiteY40" fmla="*/ 21087 h 312345"/>
                  <a:gd name="connsiteX41" fmla="*/ 227185 w 486813"/>
                  <a:gd name="connsiteY41" fmla="*/ 21087 h 312345"/>
                  <a:gd name="connsiteX42" fmla="*/ 246954 w 486813"/>
                  <a:gd name="connsiteY42" fmla="*/ 23723 h 312345"/>
                  <a:gd name="connsiteX43" fmla="*/ 258815 w 486813"/>
                  <a:gd name="connsiteY43" fmla="*/ 21087 h 312345"/>
                  <a:gd name="connsiteX44" fmla="*/ 281220 w 486813"/>
                  <a:gd name="connsiteY44" fmla="*/ 14498 h 312345"/>
                  <a:gd name="connsiteX45" fmla="*/ 294399 w 486813"/>
                  <a:gd name="connsiteY45" fmla="*/ 21087 h 312345"/>
                  <a:gd name="connsiteX46" fmla="*/ 299670 w 486813"/>
                  <a:gd name="connsiteY46" fmla="*/ 23723 h 312345"/>
                  <a:gd name="connsiteX47" fmla="*/ 300988 w 486813"/>
                  <a:gd name="connsiteY47" fmla="*/ 23723 h 312345"/>
                  <a:gd name="connsiteX48" fmla="*/ 314168 w 486813"/>
                  <a:gd name="connsiteY48" fmla="*/ 17134 h 312345"/>
                  <a:gd name="connsiteX49" fmla="*/ 324711 w 486813"/>
                  <a:gd name="connsiteY49" fmla="*/ 10544 h 312345"/>
                  <a:gd name="connsiteX50" fmla="*/ 358976 w 486813"/>
                  <a:gd name="connsiteY50" fmla="*/ 0 h 312345"/>
                  <a:gd name="connsiteX51" fmla="*/ 368202 w 486813"/>
                  <a:gd name="connsiteY51" fmla="*/ 1318 h 312345"/>
                  <a:gd name="connsiteX52" fmla="*/ 387970 w 486813"/>
                  <a:gd name="connsiteY52" fmla="*/ 11862 h 312345"/>
                  <a:gd name="connsiteX53" fmla="*/ 401149 w 486813"/>
                  <a:gd name="connsiteY53" fmla="*/ 19769 h 312345"/>
                  <a:gd name="connsiteX54" fmla="*/ 419601 w 486813"/>
                  <a:gd name="connsiteY54" fmla="*/ 23723 h 312345"/>
                  <a:gd name="connsiteX55" fmla="*/ 456502 w 486813"/>
                  <a:gd name="connsiteY55" fmla="*/ 35584 h 312345"/>
                  <a:gd name="connsiteX56" fmla="*/ 467045 w 486813"/>
                  <a:gd name="connsiteY56" fmla="*/ 51399 h 312345"/>
                  <a:gd name="connsiteX57" fmla="*/ 469681 w 486813"/>
                  <a:gd name="connsiteY57" fmla="*/ 69850 h 312345"/>
                  <a:gd name="connsiteX58" fmla="*/ 453866 w 486813"/>
                  <a:gd name="connsiteY58" fmla="*/ 60625 h 312345"/>
                  <a:gd name="connsiteX59" fmla="*/ 444641 w 486813"/>
                  <a:gd name="connsiteY59" fmla="*/ 56671 h 312345"/>
                  <a:gd name="connsiteX60" fmla="*/ 443323 w 486813"/>
                  <a:gd name="connsiteY60" fmla="*/ 57989 h 312345"/>
                  <a:gd name="connsiteX61" fmla="*/ 442005 w 486813"/>
                  <a:gd name="connsiteY61" fmla="*/ 69850 h 312345"/>
                  <a:gd name="connsiteX62" fmla="*/ 443323 w 486813"/>
                  <a:gd name="connsiteY62" fmla="*/ 77757 h 312345"/>
                  <a:gd name="connsiteX63" fmla="*/ 434097 w 486813"/>
                  <a:gd name="connsiteY63" fmla="*/ 80393 h 312345"/>
                  <a:gd name="connsiteX64" fmla="*/ 419601 w 486813"/>
                  <a:gd name="connsiteY64" fmla="*/ 96208 h 312345"/>
                  <a:gd name="connsiteX65" fmla="*/ 420918 w 486813"/>
                  <a:gd name="connsiteY65" fmla="*/ 104115 h 312345"/>
                  <a:gd name="connsiteX66" fmla="*/ 432780 w 486813"/>
                  <a:gd name="connsiteY66" fmla="*/ 106751 h 312345"/>
                  <a:gd name="connsiteX67" fmla="*/ 434097 w 486813"/>
                  <a:gd name="connsiteY67" fmla="*/ 106751 h 312345"/>
                  <a:gd name="connsiteX68" fmla="*/ 439369 w 486813"/>
                  <a:gd name="connsiteY68" fmla="*/ 106751 h 312345"/>
                  <a:gd name="connsiteX69" fmla="*/ 468363 w 486813"/>
                  <a:gd name="connsiteY69" fmla="*/ 118612 h 312345"/>
                  <a:gd name="connsiteX70" fmla="*/ 484178 w 486813"/>
                  <a:gd name="connsiteY70" fmla="*/ 138381 h 312345"/>
                  <a:gd name="connsiteX71" fmla="*/ 486814 w 486813"/>
                  <a:gd name="connsiteY71" fmla="*/ 142335 h 312345"/>
                  <a:gd name="connsiteX72" fmla="*/ 484178 w 486813"/>
                  <a:gd name="connsiteY72" fmla="*/ 147606 h 312345"/>
                  <a:gd name="connsiteX73" fmla="*/ 476271 w 486813"/>
                  <a:gd name="connsiteY73" fmla="*/ 167375 h 312345"/>
                  <a:gd name="connsiteX74" fmla="*/ 474953 w 486813"/>
                  <a:gd name="connsiteY74" fmla="*/ 170011 h 312345"/>
                  <a:gd name="connsiteX75" fmla="*/ 460456 w 486813"/>
                  <a:gd name="connsiteY75" fmla="*/ 188462 h 312345"/>
                  <a:gd name="connsiteX76" fmla="*/ 456502 w 486813"/>
                  <a:gd name="connsiteY76" fmla="*/ 188462 h 312345"/>
                  <a:gd name="connsiteX77" fmla="*/ 445959 w 486813"/>
                  <a:gd name="connsiteY77" fmla="*/ 184508 h 312345"/>
                  <a:gd name="connsiteX78" fmla="*/ 444641 w 486813"/>
                  <a:gd name="connsiteY78" fmla="*/ 183190 h 312345"/>
                  <a:gd name="connsiteX79" fmla="*/ 439369 w 486813"/>
                  <a:gd name="connsiteY79" fmla="*/ 197687 h 312345"/>
                  <a:gd name="connsiteX80" fmla="*/ 436733 w 486813"/>
                  <a:gd name="connsiteY80" fmla="*/ 206913 h 312345"/>
                  <a:gd name="connsiteX81" fmla="*/ 409057 w 486813"/>
                  <a:gd name="connsiteY81" fmla="*/ 229317 h 312345"/>
                  <a:gd name="connsiteX82" fmla="*/ 395878 w 486813"/>
                  <a:gd name="connsiteY82" fmla="*/ 225364 h 312345"/>
                  <a:gd name="connsiteX83" fmla="*/ 387970 w 486813"/>
                  <a:gd name="connsiteY83" fmla="*/ 218774 h 312345"/>
                  <a:gd name="connsiteX84" fmla="*/ 380063 w 486813"/>
                  <a:gd name="connsiteY84" fmla="*/ 213502 h 312345"/>
                  <a:gd name="connsiteX85" fmla="*/ 361612 w 486813"/>
                  <a:gd name="connsiteY85" fmla="*/ 228000 h 312345"/>
                  <a:gd name="connsiteX86" fmla="*/ 327347 w 486813"/>
                  <a:gd name="connsiteY86" fmla="*/ 251722 h 312345"/>
                  <a:gd name="connsiteX87" fmla="*/ 323393 w 486813"/>
                  <a:gd name="connsiteY87" fmla="*/ 251722 h 312345"/>
                  <a:gd name="connsiteX88" fmla="*/ 311532 w 486813"/>
                  <a:gd name="connsiteY88" fmla="*/ 254358 h 312345"/>
                  <a:gd name="connsiteX89" fmla="*/ 279902 w 486813"/>
                  <a:gd name="connsiteY89" fmla="*/ 251722 h 312345"/>
                  <a:gd name="connsiteX90" fmla="*/ 257497 w 486813"/>
                  <a:gd name="connsiteY90" fmla="*/ 221410 h 312345"/>
                  <a:gd name="connsiteX91" fmla="*/ 256179 w 486813"/>
                  <a:gd name="connsiteY91" fmla="*/ 218774 h 312345"/>
                  <a:gd name="connsiteX92" fmla="*/ 250907 w 486813"/>
                  <a:gd name="connsiteY92" fmla="*/ 225364 h 312345"/>
                  <a:gd name="connsiteX93" fmla="*/ 249589 w 486813"/>
                  <a:gd name="connsiteY93" fmla="*/ 226681 h 312345"/>
                  <a:gd name="connsiteX94" fmla="*/ 248272 w 486813"/>
                  <a:gd name="connsiteY94" fmla="*/ 229317 h 312345"/>
                  <a:gd name="connsiteX95" fmla="*/ 232457 w 486813"/>
                  <a:gd name="connsiteY95" fmla="*/ 245132 h 312345"/>
                  <a:gd name="connsiteX96" fmla="*/ 221914 w 486813"/>
                  <a:gd name="connsiteY96" fmla="*/ 253040 h 312345"/>
                  <a:gd name="connsiteX97" fmla="*/ 196873 w 486813"/>
                  <a:gd name="connsiteY97" fmla="*/ 274127 h 312345"/>
                  <a:gd name="connsiteX98" fmla="*/ 190283 w 486813"/>
                  <a:gd name="connsiteY98" fmla="*/ 278080 h 312345"/>
                  <a:gd name="connsiteX99" fmla="*/ 175787 w 486813"/>
                  <a:gd name="connsiteY99" fmla="*/ 292577 h 312345"/>
                  <a:gd name="connsiteX100" fmla="*/ 174469 w 486813"/>
                  <a:gd name="connsiteY100" fmla="*/ 295213 h 312345"/>
                  <a:gd name="connsiteX101" fmla="*/ 174469 w 486813"/>
                  <a:gd name="connsiteY101" fmla="*/ 296531 h 312345"/>
                  <a:gd name="connsiteX102" fmla="*/ 159971 w 486813"/>
                  <a:gd name="connsiteY102" fmla="*/ 311028 h 312345"/>
                  <a:gd name="connsiteX103" fmla="*/ 156018 w 486813"/>
                  <a:gd name="connsiteY103" fmla="*/ 312346 h 312345"/>
                  <a:gd name="connsiteX104" fmla="*/ 137567 w 486813"/>
                  <a:gd name="connsiteY104" fmla="*/ 297849 h 312345"/>
                  <a:gd name="connsiteX105" fmla="*/ 141521 w 486813"/>
                  <a:gd name="connsiteY105" fmla="*/ 300485 h 312345"/>
                  <a:gd name="connsiteX106" fmla="*/ 163925 w 486813"/>
                  <a:gd name="connsiteY106" fmla="*/ 301803 h 312345"/>
                  <a:gd name="connsiteX107" fmla="*/ 174469 w 486813"/>
                  <a:gd name="connsiteY107" fmla="*/ 291259 h 312345"/>
                  <a:gd name="connsiteX108" fmla="*/ 174469 w 486813"/>
                  <a:gd name="connsiteY108" fmla="*/ 289941 h 312345"/>
                  <a:gd name="connsiteX109" fmla="*/ 175787 w 486813"/>
                  <a:gd name="connsiteY109" fmla="*/ 287306 h 312345"/>
                  <a:gd name="connsiteX110" fmla="*/ 192919 w 486813"/>
                  <a:gd name="connsiteY110" fmla="*/ 271491 h 312345"/>
                  <a:gd name="connsiteX111" fmla="*/ 199509 w 486813"/>
                  <a:gd name="connsiteY111" fmla="*/ 267537 h 312345"/>
                  <a:gd name="connsiteX112" fmla="*/ 221914 w 486813"/>
                  <a:gd name="connsiteY112" fmla="*/ 249086 h 312345"/>
                  <a:gd name="connsiteX113" fmla="*/ 235093 w 486813"/>
                  <a:gd name="connsiteY113" fmla="*/ 238543 h 312345"/>
                  <a:gd name="connsiteX114" fmla="*/ 246954 w 486813"/>
                  <a:gd name="connsiteY114" fmla="*/ 226681 h 312345"/>
                  <a:gd name="connsiteX115" fmla="*/ 248272 w 486813"/>
                  <a:gd name="connsiteY115" fmla="*/ 224045 h 312345"/>
                  <a:gd name="connsiteX116" fmla="*/ 249589 w 486813"/>
                  <a:gd name="connsiteY116" fmla="*/ 222728 h 312345"/>
                  <a:gd name="connsiteX117" fmla="*/ 262769 w 486813"/>
                  <a:gd name="connsiteY117" fmla="*/ 209549 h 312345"/>
                  <a:gd name="connsiteX118" fmla="*/ 271994 w 486813"/>
                  <a:gd name="connsiteY118" fmla="*/ 218774 h 312345"/>
                  <a:gd name="connsiteX119" fmla="*/ 293081 w 486813"/>
                  <a:gd name="connsiteY119" fmla="*/ 246450 h 312345"/>
                  <a:gd name="connsiteX120" fmla="*/ 315485 w 486813"/>
                  <a:gd name="connsiteY120" fmla="*/ 247768 h 312345"/>
                  <a:gd name="connsiteX121" fmla="*/ 329982 w 486813"/>
                  <a:gd name="connsiteY121" fmla="*/ 245132 h 312345"/>
                  <a:gd name="connsiteX122" fmla="*/ 333936 w 486813"/>
                  <a:gd name="connsiteY122" fmla="*/ 245132 h 312345"/>
                  <a:gd name="connsiteX123" fmla="*/ 360294 w 486813"/>
                  <a:gd name="connsiteY123" fmla="*/ 228000 h 312345"/>
                  <a:gd name="connsiteX124" fmla="*/ 389288 w 486813"/>
                  <a:gd name="connsiteY124" fmla="*/ 208231 h 312345"/>
                  <a:gd name="connsiteX125" fmla="*/ 401149 w 486813"/>
                  <a:gd name="connsiteY125" fmla="*/ 216138 h 312345"/>
                  <a:gd name="connsiteX126" fmla="*/ 407739 w 486813"/>
                  <a:gd name="connsiteY126" fmla="*/ 221410 h 312345"/>
                  <a:gd name="connsiteX127" fmla="*/ 415647 w 486813"/>
                  <a:gd name="connsiteY127" fmla="*/ 224045 h 312345"/>
                  <a:gd name="connsiteX128" fmla="*/ 434097 w 486813"/>
                  <a:gd name="connsiteY128" fmla="*/ 208231 h 312345"/>
                  <a:gd name="connsiteX129" fmla="*/ 435415 w 486813"/>
                  <a:gd name="connsiteY129" fmla="*/ 200323 h 312345"/>
                  <a:gd name="connsiteX130" fmla="*/ 447276 w 486813"/>
                  <a:gd name="connsiteY130" fmla="*/ 177918 h 312345"/>
                  <a:gd name="connsiteX131" fmla="*/ 449912 w 486813"/>
                  <a:gd name="connsiteY131" fmla="*/ 177918 h 312345"/>
                  <a:gd name="connsiteX132" fmla="*/ 456502 w 486813"/>
                  <a:gd name="connsiteY132" fmla="*/ 180554 h 312345"/>
                  <a:gd name="connsiteX133" fmla="*/ 463092 w 486813"/>
                  <a:gd name="connsiteY133" fmla="*/ 183190 h 312345"/>
                  <a:gd name="connsiteX134" fmla="*/ 470999 w 486813"/>
                  <a:gd name="connsiteY134" fmla="*/ 171329 h 312345"/>
                  <a:gd name="connsiteX135" fmla="*/ 472317 w 486813"/>
                  <a:gd name="connsiteY135" fmla="*/ 168694 h 312345"/>
                  <a:gd name="connsiteX136" fmla="*/ 480224 w 486813"/>
                  <a:gd name="connsiteY136" fmla="*/ 148925 h 312345"/>
                  <a:gd name="connsiteX137" fmla="*/ 480224 w 486813"/>
                  <a:gd name="connsiteY137" fmla="*/ 148925 h 312345"/>
                  <a:gd name="connsiteX138" fmla="*/ 465728 w 486813"/>
                  <a:gd name="connsiteY138" fmla="*/ 131791 h 312345"/>
                  <a:gd name="connsiteX139" fmla="*/ 442005 w 486813"/>
                  <a:gd name="connsiteY139" fmla="*/ 122567 h 312345"/>
                  <a:gd name="connsiteX140" fmla="*/ 436733 w 486813"/>
                  <a:gd name="connsiteY140" fmla="*/ 122567 h 312345"/>
                  <a:gd name="connsiteX141" fmla="*/ 435415 w 486813"/>
                  <a:gd name="connsiteY141" fmla="*/ 122567 h 312345"/>
                  <a:gd name="connsiteX142" fmla="*/ 415647 w 486813"/>
                  <a:gd name="connsiteY142" fmla="*/ 115977 h 312345"/>
                  <a:gd name="connsiteX143" fmla="*/ 413011 w 486813"/>
                  <a:gd name="connsiteY143" fmla="*/ 100162 h 312345"/>
                  <a:gd name="connsiteX144" fmla="*/ 434097 w 486813"/>
                  <a:gd name="connsiteY144" fmla="*/ 76440 h 312345"/>
                  <a:gd name="connsiteX145" fmla="*/ 435415 w 486813"/>
                  <a:gd name="connsiteY145" fmla="*/ 76440 h 312345"/>
                  <a:gd name="connsiteX146" fmla="*/ 438051 w 486813"/>
                  <a:gd name="connsiteY146" fmla="*/ 57989 h 312345"/>
                  <a:gd name="connsiteX147" fmla="*/ 457820 w 486813"/>
                  <a:gd name="connsiteY147" fmla="*/ 56671 h 312345"/>
                  <a:gd name="connsiteX148" fmla="*/ 452548 w 486813"/>
                  <a:gd name="connsiteY148" fmla="*/ 50081 h 312345"/>
                  <a:gd name="connsiteX149" fmla="*/ 419601 w 486813"/>
                  <a:gd name="connsiteY149" fmla="*/ 39537 h 312345"/>
                  <a:gd name="connsiteX150" fmla="*/ 399832 w 486813"/>
                  <a:gd name="connsiteY150" fmla="*/ 34266 h 312345"/>
                  <a:gd name="connsiteX151" fmla="*/ 385335 w 486813"/>
                  <a:gd name="connsiteY151" fmla="*/ 26358 h 312345"/>
                  <a:gd name="connsiteX152" fmla="*/ 368202 w 486813"/>
                  <a:gd name="connsiteY152" fmla="*/ 17134 h 312345"/>
                  <a:gd name="connsiteX153" fmla="*/ 332618 w 486813"/>
                  <a:gd name="connsiteY153" fmla="*/ 26358 h 312345"/>
                  <a:gd name="connsiteX154" fmla="*/ 323393 w 486813"/>
                  <a:gd name="connsiteY154" fmla="*/ 31630 h 312345"/>
                  <a:gd name="connsiteX155" fmla="*/ 299670 w 486813"/>
                  <a:gd name="connsiteY155" fmla="*/ 39537 h 312345"/>
                  <a:gd name="connsiteX156" fmla="*/ 291763 w 486813"/>
                  <a:gd name="connsiteY156" fmla="*/ 35584 h 312345"/>
                  <a:gd name="connsiteX157" fmla="*/ 281220 w 486813"/>
                  <a:gd name="connsiteY157" fmla="*/ 30313 h 312345"/>
                  <a:gd name="connsiteX158" fmla="*/ 265405 w 486813"/>
                  <a:gd name="connsiteY158" fmla="*/ 35584 h 312345"/>
                  <a:gd name="connsiteX159" fmla="*/ 248272 w 486813"/>
                  <a:gd name="connsiteY159" fmla="*/ 40856 h 312345"/>
                  <a:gd name="connsiteX160" fmla="*/ 225867 w 486813"/>
                  <a:gd name="connsiteY160" fmla="*/ 36902 h 312345"/>
                  <a:gd name="connsiteX161" fmla="*/ 224549 w 486813"/>
                  <a:gd name="connsiteY161" fmla="*/ 36902 h 312345"/>
                  <a:gd name="connsiteX162" fmla="*/ 190283 w 486813"/>
                  <a:gd name="connsiteY162" fmla="*/ 35584 h 312345"/>
                  <a:gd name="connsiteX163" fmla="*/ 182376 w 486813"/>
                  <a:gd name="connsiteY163" fmla="*/ 39537 h 312345"/>
                  <a:gd name="connsiteX164" fmla="*/ 170515 w 486813"/>
                  <a:gd name="connsiteY164" fmla="*/ 44809 h 312345"/>
                  <a:gd name="connsiteX165" fmla="*/ 163925 w 486813"/>
                  <a:gd name="connsiteY165" fmla="*/ 46127 h 312345"/>
                  <a:gd name="connsiteX166" fmla="*/ 152064 w 486813"/>
                  <a:gd name="connsiteY166" fmla="*/ 50081 h 312345"/>
                  <a:gd name="connsiteX167" fmla="*/ 145474 w 486813"/>
                  <a:gd name="connsiteY167" fmla="*/ 73804 h 312345"/>
                  <a:gd name="connsiteX168" fmla="*/ 145474 w 486813"/>
                  <a:gd name="connsiteY168" fmla="*/ 86983 h 312345"/>
                  <a:gd name="connsiteX169" fmla="*/ 121752 w 486813"/>
                  <a:gd name="connsiteY169" fmla="*/ 108069 h 312345"/>
                  <a:gd name="connsiteX170" fmla="*/ 115162 w 486813"/>
                  <a:gd name="connsiteY170" fmla="*/ 112023 h 312345"/>
                  <a:gd name="connsiteX171" fmla="*/ 101983 w 486813"/>
                  <a:gd name="connsiteY171" fmla="*/ 122567 h 312345"/>
                  <a:gd name="connsiteX172" fmla="*/ 91440 w 486813"/>
                  <a:gd name="connsiteY172" fmla="*/ 131791 h 312345"/>
                  <a:gd name="connsiteX173" fmla="*/ 75625 w 486813"/>
                  <a:gd name="connsiteY173" fmla="*/ 141017 h 312345"/>
                  <a:gd name="connsiteX174" fmla="*/ 74307 w 486813"/>
                  <a:gd name="connsiteY174" fmla="*/ 141017 h 312345"/>
                  <a:gd name="connsiteX175" fmla="*/ 43995 w 486813"/>
                  <a:gd name="connsiteY175" fmla="*/ 163422 h 312345"/>
                  <a:gd name="connsiteX176" fmla="*/ 29498 w 486813"/>
                  <a:gd name="connsiteY176" fmla="*/ 191097 h 312345"/>
                  <a:gd name="connsiteX177" fmla="*/ 24227 w 486813"/>
                  <a:gd name="connsiteY177" fmla="*/ 200323 h 312345"/>
                  <a:gd name="connsiteX178" fmla="*/ 18955 w 486813"/>
                  <a:gd name="connsiteY178" fmla="*/ 208231 h 312345"/>
                  <a:gd name="connsiteX179" fmla="*/ 15001 w 486813"/>
                  <a:gd name="connsiteY179" fmla="*/ 218774 h 312345"/>
                  <a:gd name="connsiteX180" fmla="*/ 13683 w 486813"/>
                  <a:gd name="connsiteY180" fmla="*/ 222728 h 312345"/>
                  <a:gd name="connsiteX181" fmla="*/ 11047 w 486813"/>
                  <a:gd name="connsiteY181" fmla="*/ 230635 h 312345"/>
                  <a:gd name="connsiteX182" fmla="*/ 13683 w 486813"/>
                  <a:gd name="connsiteY182" fmla="*/ 251722 h 312345"/>
                  <a:gd name="connsiteX183" fmla="*/ 29498 w 486813"/>
                  <a:gd name="connsiteY183" fmla="*/ 255676 h 312345"/>
                  <a:gd name="connsiteX184" fmla="*/ 50585 w 486813"/>
                  <a:gd name="connsiteY184" fmla="*/ 251722 h 312345"/>
                  <a:gd name="connsiteX185" fmla="*/ 63764 w 486813"/>
                  <a:gd name="connsiteY185" fmla="*/ 239860 h 312345"/>
                  <a:gd name="connsiteX186" fmla="*/ 61128 w 486813"/>
                  <a:gd name="connsiteY186" fmla="*/ 231953 h 312345"/>
                  <a:gd name="connsiteX187" fmla="*/ 59810 w 486813"/>
                  <a:gd name="connsiteY187" fmla="*/ 220092 h 312345"/>
                  <a:gd name="connsiteX188" fmla="*/ 82215 w 486813"/>
                  <a:gd name="connsiteY188" fmla="*/ 209549 h 312345"/>
                  <a:gd name="connsiteX189" fmla="*/ 96712 w 486813"/>
                  <a:gd name="connsiteY189" fmla="*/ 212185 h 312345"/>
                  <a:gd name="connsiteX190" fmla="*/ 115162 w 486813"/>
                  <a:gd name="connsiteY190" fmla="*/ 242496 h 312345"/>
                  <a:gd name="connsiteX191" fmla="*/ 116480 w 486813"/>
                  <a:gd name="connsiteY191" fmla="*/ 251722 h 312345"/>
                  <a:gd name="connsiteX192" fmla="*/ 121752 w 486813"/>
                  <a:gd name="connsiteY192" fmla="*/ 266219 h 312345"/>
                  <a:gd name="connsiteX193" fmla="*/ 124388 w 486813"/>
                  <a:gd name="connsiteY193" fmla="*/ 272808 h 312345"/>
                  <a:gd name="connsiteX194" fmla="*/ 129660 w 486813"/>
                  <a:gd name="connsiteY194" fmla="*/ 293895 h 312345"/>
                  <a:gd name="connsiteX195" fmla="*/ 137567 w 486813"/>
                  <a:gd name="connsiteY195" fmla="*/ 297849 h 3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486813" h="312345">
                    <a:moveTo>
                      <a:pt x="156018" y="312346"/>
                    </a:moveTo>
                    <a:cubicBezTo>
                      <a:pt x="150746" y="312346"/>
                      <a:pt x="144156" y="311028"/>
                      <a:pt x="138885" y="309710"/>
                    </a:cubicBezTo>
                    <a:cubicBezTo>
                      <a:pt x="137567" y="309710"/>
                      <a:pt x="134931" y="308392"/>
                      <a:pt x="132295" y="307075"/>
                    </a:cubicBezTo>
                    <a:lnTo>
                      <a:pt x="129660" y="305756"/>
                    </a:lnTo>
                    <a:lnTo>
                      <a:pt x="128342" y="301803"/>
                    </a:lnTo>
                    <a:cubicBezTo>
                      <a:pt x="127024" y="297849"/>
                      <a:pt x="127024" y="293895"/>
                      <a:pt x="125706" y="289941"/>
                    </a:cubicBezTo>
                    <a:cubicBezTo>
                      <a:pt x="124388" y="283351"/>
                      <a:pt x="123070" y="276762"/>
                      <a:pt x="120434" y="271491"/>
                    </a:cubicBezTo>
                    <a:cubicBezTo>
                      <a:pt x="119116" y="270172"/>
                      <a:pt x="119116" y="267537"/>
                      <a:pt x="117798" y="266219"/>
                    </a:cubicBezTo>
                    <a:lnTo>
                      <a:pt x="117798" y="264901"/>
                    </a:lnTo>
                    <a:cubicBezTo>
                      <a:pt x="115162" y="259629"/>
                      <a:pt x="113844" y="254358"/>
                      <a:pt x="111208" y="249086"/>
                    </a:cubicBezTo>
                    <a:cubicBezTo>
                      <a:pt x="109891" y="245132"/>
                      <a:pt x="109891" y="242496"/>
                      <a:pt x="108573" y="238543"/>
                    </a:cubicBezTo>
                    <a:cubicBezTo>
                      <a:pt x="105937" y="228000"/>
                      <a:pt x="104619" y="220092"/>
                      <a:pt x="95394" y="214821"/>
                    </a:cubicBezTo>
                    <a:cubicBezTo>
                      <a:pt x="94076" y="213502"/>
                      <a:pt x="90122" y="213502"/>
                      <a:pt x="84850" y="213502"/>
                    </a:cubicBezTo>
                    <a:cubicBezTo>
                      <a:pt x="78261" y="213502"/>
                      <a:pt x="72989" y="216138"/>
                      <a:pt x="71671" y="217456"/>
                    </a:cubicBezTo>
                    <a:cubicBezTo>
                      <a:pt x="71671" y="218774"/>
                      <a:pt x="71671" y="220092"/>
                      <a:pt x="72989" y="222728"/>
                    </a:cubicBezTo>
                    <a:cubicBezTo>
                      <a:pt x="74307" y="226681"/>
                      <a:pt x="75625" y="229317"/>
                      <a:pt x="75625" y="234589"/>
                    </a:cubicBezTo>
                    <a:cubicBezTo>
                      <a:pt x="75625" y="249086"/>
                      <a:pt x="62446" y="253040"/>
                      <a:pt x="55856" y="255676"/>
                    </a:cubicBezTo>
                    <a:cubicBezTo>
                      <a:pt x="47949" y="258312"/>
                      <a:pt x="40041" y="260948"/>
                      <a:pt x="30816" y="260948"/>
                    </a:cubicBezTo>
                    <a:cubicBezTo>
                      <a:pt x="22909" y="260948"/>
                      <a:pt x="16319" y="259629"/>
                      <a:pt x="9729" y="254358"/>
                    </a:cubicBezTo>
                    <a:cubicBezTo>
                      <a:pt x="-4768" y="245132"/>
                      <a:pt x="504" y="230635"/>
                      <a:pt x="3140" y="221410"/>
                    </a:cubicBezTo>
                    <a:cubicBezTo>
                      <a:pt x="4458" y="218774"/>
                      <a:pt x="4458" y="217456"/>
                      <a:pt x="5775" y="214821"/>
                    </a:cubicBezTo>
                    <a:lnTo>
                      <a:pt x="7093" y="210866"/>
                    </a:lnTo>
                    <a:cubicBezTo>
                      <a:pt x="8411" y="206913"/>
                      <a:pt x="9729" y="202959"/>
                      <a:pt x="11047" y="199005"/>
                    </a:cubicBezTo>
                    <a:cubicBezTo>
                      <a:pt x="12365" y="195052"/>
                      <a:pt x="15001" y="192416"/>
                      <a:pt x="16319" y="189780"/>
                    </a:cubicBezTo>
                    <a:cubicBezTo>
                      <a:pt x="17637" y="187144"/>
                      <a:pt x="20273" y="184508"/>
                      <a:pt x="21591" y="181873"/>
                    </a:cubicBezTo>
                    <a:cubicBezTo>
                      <a:pt x="24227" y="176601"/>
                      <a:pt x="29498" y="163422"/>
                      <a:pt x="38723" y="151560"/>
                    </a:cubicBezTo>
                    <a:cubicBezTo>
                      <a:pt x="47949" y="141017"/>
                      <a:pt x="59810" y="133110"/>
                      <a:pt x="71671" y="126520"/>
                    </a:cubicBezTo>
                    <a:lnTo>
                      <a:pt x="74307" y="130474"/>
                    </a:lnTo>
                    <a:lnTo>
                      <a:pt x="71671" y="126520"/>
                    </a:lnTo>
                    <a:cubicBezTo>
                      <a:pt x="76943" y="123884"/>
                      <a:pt x="82215" y="119931"/>
                      <a:pt x="86168" y="117295"/>
                    </a:cubicBezTo>
                    <a:cubicBezTo>
                      <a:pt x="88804" y="114659"/>
                      <a:pt x="92758" y="112023"/>
                      <a:pt x="95394" y="109387"/>
                    </a:cubicBezTo>
                    <a:cubicBezTo>
                      <a:pt x="100665" y="104115"/>
                      <a:pt x="105937" y="100162"/>
                      <a:pt x="111208" y="97526"/>
                    </a:cubicBezTo>
                    <a:cubicBezTo>
                      <a:pt x="113844" y="96208"/>
                      <a:pt x="115162" y="94890"/>
                      <a:pt x="117798" y="94890"/>
                    </a:cubicBezTo>
                    <a:cubicBezTo>
                      <a:pt x="127024" y="90936"/>
                      <a:pt x="136249" y="86983"/>
                      <a:pt x="137567" y="80393"/>
                    </a:cubicBezTo>
                    <a:cubicBezTo>
                      <a:pt x="137567" y="77757"/>
                      <a:pt x="137567" y="73804"/>
                      <a:pt x="137567" y="69850"/>
                    </a:cubicBezTo>
                    <a:cubicBezTo>
                      <a:pt x="137567" y="60625"/>
                      <a:pt x="136249" y="46127"/>
                      <a:pt x="146792" y="38220"/>
                    </a:cubicBezTo>
                    <a:cubicBezTo>
                      <a:pt x="152064" y="34266"/>
                      <a:pt x="157335" y="32948"/>
                      <a:pt x="162607" y="31630"/>
                    </a:cubicBezTo>
                    <a:cubicBezTo>
                      <a:pt x="165243" y="31630"/>
                      <a:pt x="166561" y="30313"/>
                      <a:pt x="167879" y="30313"/>
                    </a:cubicBezTo>
                    <a:cubicBezTo>
                      <a:pt x="170515" y="28994"/>
                      <a:pt x="174469" y="27677"/>
                      <a:pt x="177104" y="25041"/>
                    </a:cubicBezTo>
                    <a:cubicBezTo>
                      <a:pt x="179740" y="23723"/>
                      <a:pt x="182376" y="22405"/>
                      <a:pt x="186330" y="21087"/>
                    </a:cubicBezTo>
                    <a:cubicBezTo>
                      <a:pt x="198191" y="15815"/>
                      <a:pt x="212688" y="18451"/>
                      <a:pt x="225867" y="21087"/>
                    </a:cubicBezTo>
                    <a:lnTo>
                      <a:pt x="227185" y="21087"/>
                    </a:lnTo>
                    <a:cubicBezTo>
                      <a:pt x="233775" y="22405"/>
                      <a:pt x="240364" y="23723"/>
                      <a:pt x="246954" y="23723"/>
                    </a:cubicBezTo>
                    <a:cubicBezTo>
                      <a:pt x="252225" y="23723"/>
                      <a:pt x="256179" y="22405"/>
                      <a:pt x="258815" y="21087"/>
                    </a:cubicBezTo>
                    <a:cubicBezTo>
                      <a:pt x="265405" y="17134"/>
                      <a:pt x="271994" y="13179"/>
                      <a:pt x="281220" y="14498"/>
                    </a:cubicBezTo>
                    <a:cubicBezTo>
                      <a:pt x="286491" y="15815"/>
                      <a:pt x="290445" y="18451"/>
                      <a:pt x="294399" y="21087"/>
                    </a:cubicBezTo>
                    <a:cubicBezTo>
                      <a:pt x="297034" y="22405"/>
                      <a:pt x="298352" y="23723"/>
                      <a:pt x="299670" y="23723"/>
                    </a:cubicBezTo>
                    <a:cubicBezTo>
                      <a:pt x="299670" y="23723"/>
                      <a:pt x="300988" y="23723"/>
                      <a:pt x="300988" y="23723"/>
                    </a:cubicBezTo>
                    <a:cubicBezTo>
                      <a:pt x="304942" y="23723"/>
                      <a:pt x="308896" y="19769"/>
                      <a:pt x="314168" y="17134"/>
                    </a:cubicBezTo>
                    <a:cubicBezTo>
                      <a:pt x="316803" y="14498"/>
                      <a:pt x="320757" y="11862"/>
                      <a:pt x="324711" y="10544"/>
                    </a:cubicBezTo>
                    <a:cubicBezTo>
                      <a:pt x="335254" y="5272"/>
                      <a:pt x="347115" y="0"/>
                      <a:pt x="358976" y="0"/>
                    </a:cubicBezTo>
                    <a:cubicBezTo>
                      <a:pt x="361612" y="0"/>
                      <a:pt x="365566" y="0"/>
                      <a:pt x="368202" y="1318"/>
                    </a:cubicBezTo>
                    <a:cubicBezTo>
                      <a:pt x="376109" y="2636"/>
                      <a:pt x="382699" y="7908"/>
                      <a:pt x="387970" y="11862"/>
                    </a:cubicBezTo>
                    <a:cubicBezTo>
                      <a:pt x="393242" y="14498"/>
                      <a:pt x="397196" y="17134"/>
                      <a:pt x="401149" y="19769"/>
                    </a:cubicBezTo>
                    <a:cubicBezTo>
                      <a:pt x="406421" y="21087"/>
                      <a:pt x="413011" y="22405"/>
                      <a:pt x="419601" y="23723"/>
                    </a:cubicBezTo>
                    <a:cubicBezTo>
                      <a:pt x="431462" y="26358"/>
                      <a:pt x="444641" y="27677"/>
                      <a:pt x="456502" y="35584"/>
                    </a:cubicBezTo>
                    <a:cubicBezTo>
                      <a:pt x="463092" y="39537"/>
                      <a:pt x="467045" y="46127"/>
                      <a:pt x="467045" y="51399"/>
                    </a:cubicBezTo>
                    <a:lnTo>
                      <a:pt x="469681" y="69850"/>
                    </a:lnTo>
                    <a:lnTo>
                      <a:pt x="453866" y="60625"/>
                    </a:lnTo>
                    <a:cubicBezTo>
                      <a:pt x="452548" y="59306"/>
                      <a:pt x="447276" y="56671"/>
                      <a:pt x="444641" y="56671"/>
                    </a:cubicBezTo>
                    <a:cubicBezTo>
                      <a:pt x="444641" y="56671"/>
                      <a:pt x="443323" y="56671"/>
                      <a:pt x="443323" y="57989"/>
                    </a:cubicBezTo>
                    <a:cubicBezTo>
                      <a:pt x="442005" y="60625"/>
                      <a:pt x="442005" y="64578"/>
                      <a:pt x="442005" y="69850"/>
                    </a:cubicBezTo>
                    <a:lnTo>
                      <a:pt x="443323" y="77757"/>
                    </a:lnTo>
                    <a:lnTo>
                      <a:pt x="434097" y="80393"/>
                    </a:lnTo>
                    <a:cubicBezTo>
                      <a:pt x="426190" y="83029"/>
                      <a:pt x="420918" y="88300"/>
                      <a:pt x="419601" y="96208"/>
                    </a:cubicBezTo>
                    <a:cubicBezTo>
                      <a:pt x="419601" y="100162"/>
                      <a:pt x="419601" y="102798"/>
                      <a:pt x="420918" y="104115"/>
                    </a:cubicBezTo>
                    <a:cubicBezTo>
                      <a:pt x="422236" y="105433"/>
                      <a:pt x="426190" y="106751"/>
                      <a:pt x="432780" y="106751"/>
                    </a:cubicBezTo>
                    <a:lnTo>
                      <a:pt x="434097" y="106751"/>
                    </a:lnTo>
                    <a:cubicBezTo>
                      <a:pt x="435415" y="106751"/>
                      <a:pt x="438051" y="106751"/>
                      <a:pt x="439369" y="106751"/>
                    </a:cubicBezTo>
                    <a:cubicBezTo>
                      <a:pt x="451230" y="108069"/>
                      <a:pt x="461774" y="112023"/>
                      <a:pt x="468363" y="118612"/>
                    </a:cubicBezTo>
                    <a:cubicBezTo>
                      <a:pt x="473635" y="123884"/>
                      <a:pt x="478907" y="130474"/>
                      <a:pt x="484178" y="138381"/>
                    </a:cubicBezTo>
                    <a:lnTo>
                      <a:pt x="486814" y="142335"/>
                    </a:lnTo>
                    <a:lnTo>
                      <a:pt x="484178" y="147606"/>
                    </a:lnTo>
                    <a:cubicBezTo>
                      <a:pt x="481542" y="154196"/>
                      <a:pt x="478907" y="160786"/>
                      <a:pt x="476271" y="167375"/>
                    </a:cubicBezTo>
                    <a:lnTo>
                      <a:pt x="474953" y="170011"/>
                    </a:lnTo>
                    <a:cubicBezTo>
                      <a:pt x="473635" y="175283"/>
                      <a:pt x="470999" y="185826"/>
                      <a:pt x="460456" y="188462"/>
                    </a:cubicBezTo>
                    <a:cubicBezTo>
                      <a:pt x="459138" y="188462"/>
                      <a:pt x="457820" y="188462"/>
                      <a:pt x="456502" y="188462"/>
                    </a:cubicBezTo>
                    <a:cubicBezTo>
                      <a:pt x="452548" y="188462"/>
                      <a:pt x="448594" y="187144"/>
                      <a:pt x="445959" y="184508"/>
                    </a:cubicBezTo>
                    <a:cubicBezTo>
                      <a:pt x="445959" y="184508"/>
                      <a:pt x="444641" y="183190"/>
                      <a:pt x="444641" y="183190"/>
                    </a:cubicBezTo>
                    <a:cubicBezTo>
                      <a:pt x="440687" y="185826"/>
                      <a:pt x="439369" y="191097"/>
                      <a:pt x="439369" y="197687"/>
                    </a:cubicBezTo>
                    <a:cubicBezTo>
                      <a:pt x="439369" y="201641"/>
                      <a:pt x="438051" y="204277"/>
                      <a:pt x="436733" y="206913"/>
                    </a:cubicBezTo>
                    <a:cubicBezTo>
                      <a:pt x="432780" y="217456"/>
                      <a:pt x="422236" y="229317"/>
                      <a:pt x="409057" y="229317"/>
                    </a:cubicBezTo>
                    <a:cubicBezTo>
                      <a:pt x="405103" y="229317"/>
                      <a:pt x="399832" y="228000"/>
                      <a:pt x="395878" y="225364"/>
                    </a:cubicBezTo>
                    <a:cubicBezTo>
                      <a:pt x="393242" y="224045"/>
                      <a:pt x="390606" y="221410"/>
                      <a:pt x="387970" y="218774"/>
                    </a:cubicBezTo>
                    <a:cubicBezTo>
                      <a:pt x="385335" y="216138"/>
                      <a:pt x="382699" y="213502"/>
                      <a:pt x="380063" y="213502"/>
                    </a:cubicBezTo>
                    <a:cubicBezTo>
                      <a:pt x="372156" y="212185"/>
                      <a:pt x="368202" y="214821"/>
                      <a:pt x="361612" y="228000"/>
                    </a:cubicBezTo>
                    <a:cubicBezTo>
                      <a:pt x="353705" y="243814"/>
                      <a:pt x="343161" y="251722"/>
                      <a:pt x="327347" y="251722"/>
                    </a:cubicBezTo>
                    <a:lnTo>
                      <a:pt x="323393" y="251722"/>
                    </a:lnTo>
                    <a:cubicBezTo>
                      <a:pt x="320757" y="251722"/>
                      <a:pt x="316803" y="253040"/>
                      <a:pt x="311532" y="254358"/>
                    </a:cubicBezTo>
                    <a:cubicBezTo>
                      <a:pt x="300988" y="256993"/>
                      <a:pt x="289127" y="258312"/>
                      <a:pt x="279902" y="251722"/>
                    </a:cubicBezTo>
                    <a:cubicBezTo>
                      <a:pt x="269358" y="243814"/>
                      <a:pt x="262769" y="233271"/>
                      <a:pt x="257497" y="221410"/>
                    </a:cubicBezTo>
                    <a:cubicBezTo>
                      <a:pt x="257497" y="220092"/>
                      <a:pt x="256179" y="220092"/>
                      <a:pt x="256179" y="218774"/>
                    </a:cubicBezTo>
                    <a:cubicBezTo>
                      <a:pt x="254861" y="221410"/>
                      <a:pt x="252225" y="224045"/>
                      <a:pt x="250907" y="225364"/>
                    </a:cubicBezTo>
                    <a:lnTo>
                      <a:pt x="249589" y="226681"/>
                    </a:lnTo>
                    <a:cubicBezTo>
                      <a:pt x="248272" y="228000"/>
                      <a:pt x="248272" y="229317"/>
                      <a:pt x="248272" y="229317"/>
                    </a:cubicBezTo>
                    <a:cubicBezTo>
                      <a:pt x="244318" y="234589"/>
                      <a:pt x="240364" y="241179"/>
                      <a:pt x="232457" y="245132"/>
                    </a:cubicBezTo>
                    <a:cubicBezTo>
                      <a:pt x="227185" y="247768"/>
                      <a:pt x="225867" y="249086"/>
                      <a:pt x="221914" y="253040"/>
                    </a:cubicBezTo>
                    <a:cubicBezTo>
                      <a:pt x="215324" y="262265"/>
                      <a:pt x="206098" y="267537"/>
                      <a:pt x="196873" y="274127"/>
                    </a:cubicBezTo>
                    <a:cubicBezTo>
                      <a:pt x="194237" y="275444"/>
                      <a:pt x="192919" y="276762"/>
                      <a:pt x="190283" y="278080"/>
                    </a:cubicBezTo>
                    <a:cubicBezTo>
                      <a:pt x="185012" y="282034"/>
                      <a:pt x="179740" y="287306"/>
                      <a:pt x="175787" y="292577"/>
                    </a:cubicBezTo>
                    <a:cubicBezTo>
                      <a:pt x="175787" y="293895"/>
                      <a:pt x="174469" y="293895"/>
                      <a:pt x="174469" y="295213"/>
                    </a:cubicBezTo>
                    <a:lnTo>
                      <a:pt x="174469" y="296531"/>
                    </a:lnTo>
                    <a:cubicBezTo>
                      <a:pt x="171833" y="301803"/>
                      <a:pt x="166561" y="308392"/>
                      <a:pt x="159971" y="311028"/>
                    </a:cubicBezTo>
                    <a:cubicBezTo>
                      <a:pt x="163925" y="312346"/>
                      <a:pt x="161289" y="312346"/>
                      <a:pt x="156018" y="312346"/>
                    </a:cubicBezTo>
                    <a:close/>
                    <a:moveTo>
                      <a:pt x="137567" y="297849"/>
                    </a:moveTo>
                    <a:cubicBezTo>
                      <a:pt x="138885" y="299167"/>
                      <a:pt x="140203" y="299167"/>
                      <a:pt x="141521" y="300485"/>
                    </a:cubicBezTo>
                    <a:cubicBezTo>
                      <a:pt x="149428" y="303120"/>
                      <a:pt x="158653" y="303120"/>
                      <a:pt x="163925" y="301803"/>
                    </a:cubicBezTo>
                    <a:cubicBezTo>
                      <a:pt x="167879" y="300485"/>
                      <a:pt x="171833" y="295213"/>
                      <a:pt x="174469" y="291259"/>
                    </a:cubicBezTo>
                    <a:lnTo>
                      <a:pt x="174469" y="289941"/>
                    </a:lnTo>
                    <a:cubicBezTo>
                      <a:pt x="175787" y="288623"/>
                      <a:pt x="175787" y="288623"/>
                      <a:pt x="175787" y="287306"/>
                    </a:cubicBezTo>
                    <a:cubicBezTo>
                      <a:pt x="181058" y="280716"/>
                      <a:pt x="185012" y="275444"/>
                      <a:pt x="192919" y="271491"/>
                    </a:cubicBezTo>
                    <a:cubicBezTo>
                      <a:pt x="195555" y="270172"/>
                      <a:pt x="196873" y="268855"/>
                      <a:pt x="199509" y="267537"/>
                    </a:cubicBezTo>
                    <a:cubicBezTo>
                      <a:pt x="207416" y="262265"/>
                      <a:pt x="215324" y="256993"/>
                      <a:pt x="221914" y="249086"/>
                    </a:cubicBezTo>
                    <a:cubicBezTo>
                      <a:pt x="225867" y="242496"/>
                      <a:pt x="229821" y="241179"/>
                      <a:pt x="235093" y="238543"/>
                    </a:cubicBezTo>
                    <a:cubicBezTo>
                      <a:pt x="240364" y="235907"/>
                      <a:pt x="244318" y="230635"/>
                      <a:pt x="246954" y="226681"/>
                    </a:cubicBezTo>
                    <a:cubicBezTo>
                      <a:pt x="246954" y="225364"/>
                      <a:pt x="248272" y="225364"/>
                      <a:pt x="248272" y="224045"/>
                    </a:cubicBezTo>
                    <a:lnTo>
                      <a:pt x="249589" y="222728"/>
                    </a:lnTo>
                    <a:cubicBezTo>
                      <a:pt x="254861" y="214821"/>
                      <a:pt x="257497" y="209549"/>
                      <a:pt x="262769" y="209549"/>
                    </a:cubicBezTo>
                    <a:cubicBezTo>
                      <a:pt x="266723" y="209549"/>
                      <a:pt x="269358" y="212185"/>
                      <a:pt x="271994" y="218774"/>
                    </a:cubicBezTo>
                    <a:cubicBezTo>
                      <a:pt x="277266" y="230635"/>
                      <a:pt x="283855" y="238543"/>
                      <a:pt x="293081" y="246450"/>
                    </a:cubicBezTo>
                    <a:cubicBezTo>
                      <a:pt x="299670" y="251722"/>
                      <a:pt x="307578" y="250404"/>
                      <a:pt x="315485" y="247768"/>
                    </a:cubicBezTo>
                    <a:cubicBezTo>
                      <a:pt x="320757" y="246450"/>
                      <a:pt x="324711" y="245132"/>
                      <a:pt x="329982" y="245132"/>
                    </a:cubicBezTo>
                    <a:lnTo>
                      <a:pt x="333936" y="245132"/>
                    </a:lnTo>
                    <a:cubicBezTo>
                      <a:pt x="347115" y="245132"/>
                      <a:pt x="353705" y="239860"/>
                      <a:pt x="360294" y="228000"/>
                    </a:cubicBezTo>
                    <a:cubicBezTo>
                      <a:pt x="365566" y="216138"/>
                      <a:pt x="373474" y="204277"/>
                      <a:pt x="389288" y="208231"/>
                    </a:cubicBezTo>
                    <a:cubicBezTo>
                      <a:pt x="394560" y="209549"/>
                      <a:pt x="398514" y="213502"/>
                      <a:pt x="401149" y="216138"/>
                    </a:cubicBezTo>
                    <a:cubicBezTo>
                      <a:pt x="402467" y="217456"/>
                      <a:pt x="405103" y="220092"/>
                      <a:pt x="407739" y="221410"/>
                    </a:cubicBezTo>
                    <a:cubicBezTo>
                      <a:pt x="410375" y="222728"/>
                      <a:pt x="413011" y="224045"/>
                      <a:pt x="415647" y="224045"/>
                    </a:cubicBezTo>
                    <a:cubicBezTo>
                      <a:pt x="423554" y="224045"/>
                      <a:pt x="431462" y="216138"/>
                      <a:pt x="434097" y="208231"/>
                    </a:cubicBezTo>
                    <a:cubicBezTo>
                      <a:pt x="435415" y="205595"/>
                      <a:pt x="435415" y="202959"/>
                      <a:pt x="435415" y="200323"/>
                    </a:cubicBezTo>
                    <a:cubicBezTo>
                      <a:pt x="436733" y="192416"/>
                      <a:pt x="438051" y="181873"/>
                      <a:pt x="447276" y="177918"/>
                    </a:cubicBezTo>
                    <a:cubicBezTo>
                      <a:pt x="448594" y="177918"/>
                      <a:pt x="448594" y="177918"/>
                      <a:pt x="449912" y="177918"/>
                    </a:cubicBezTo>
                    <a:cubicBezTo>
                      <a:pt x="452548" y="177918"/>
                      <a:pt x="453866" y="179237"/>
                      <a:pt x="456502" y="180554"/>
                    </a:cubicBezTo>
                    <a:cubicBezTo>
                      <a:pt x="459138" y="181873"/>
                      <a:pt x="461774" y="183190"/>
                      <a:pt x="463092" y="183190"/>
                    </a:cubicBezTo>
                    <a:cubicBezTo>
                      <a:pt x="468363" y="181873"/>
                      <a:pt x="469681" y="176601"/>
                      <a:pt x="470999" y="171329"/>
                    </a:cubicBezTo>
                    <a:lnTo>
                      <a:pt x="472317" y="168694"/>
                    </a:lnTo>
                    <a:cubicBezTo>
                      <a:pt x="474953" y="162104"/>
                      <a:pt x="477589" y="154196"/>
                      <a:pt x="480224" y="148925"/>
                    </a:cubicBezTo>
                    <a:lnTo>
                      <a:pt x="480224" y="148925"/>
                    </a:lnTo>
                    <a:cubicBezTo>
                      <a:pt x="476271" y="142335"/>
                      <a:pt x="470999" y="137063"/>
                      <a:pt x="465728" y="131791"/>
                    </a:cubicBezTo>
                    <a:cubicBezTo>
                      <a:pt x="460456" y="126520"/>
                      <a:pt x="452548" y="122567"/>
                      <a:pt x="442005" y="122567"/>
                    </a:cubicBezTo>
                    <a:cubicBezTo>
                      <a:pt x="440687" y="122567"/>
                      <a:pt x="439369" y="122567"/>
                      <a:pt x="436733" y="122567"/>
                    </a:cubicBezTo>
                    <a:lnTo>
                      <a:pt x="435415" y="122567"/>
                    </a:lnTo>
                    <a:cubicBezTo>
                      <a:pt x="424872" y="122567"/>
                      <a:pt x="419601" y="119931"/>
                      <a:pt x="415647" y="115977"/>
                    </a:cubicBezTo>
                    <a:cubicBezTo>
                      <a:pt x="413011" y="112023"/>
                      <a:pt x="411693" y="108069"/>
                      <a:pt x="413011" y="100162"/>
                    </a:cubicBezTo>
                    <a:cubicBezTo>
                      <a:pt x="414329" y="88300"/>
                      <a:pt x="422236" y="80393"/>
                      <a:pt x="434097" y="76440"/>
                    </a:cubicBezTo>
                    <a:lnTo>
                      <a:pt x="435415" y="76440"/>
                    </a:lnTo>
                    <a:cubicBezTo>
                      <a:pt x="434097" y="68532"/>
                      <a:pt x="435415" y="61942"/>
                      <a:pt x="438051" y="57989"/>
                    </a:cubicBezTo>
                    <a:cubicBezTo>
                      <a:pt x="443323" y="51399"/>
                      <a:pt x="451230" y="51399"/>
                      <a:pt x="457820" y="56671"/>
                    </a:cubicBezTo>
                    <a:cubicBezTo>
                      <a:pt x="456502" y="54035"/>
                      <a:pt x="455184" y="52717"/>
                      <a:pt x="452548" y="50081"/>
                    </a:cubicBezTo>
                    <a:cubicBezTo>
                      <a:pt x="443323" y="43492"/>
                      <a:pt x="431462" y="40856"/>
                      <a:pt x="419601" y="39537"/>
                    </a:cubicBezTo>
                    <a:cubicBezTo>
                      <a:pt x="413011" y="38220"/>
                      <a:pt x="406421" y="36902"/>
                      <a:pt x="399832" y="34266"/>
                    </a:cubicBezTo>
                    <a:cubicBezTo>
                      <a:pt x="394560" y="32948"/>
                      <a:pt x="389288" y="28994"/>
                      <a:pt x="385335" y="26358"/>
                    </a:cubicBezTo>
                    <a:cubicBezTo>
                      <a:pt x="380063" y="22405"/>
                      <a:pt x="374791" y="18451"/>
                      <a:pt x="368202" y="17134"/>
                    </a:cubicBezTo>
                    <a:cubicBezTo>
                      <a:pt x="357658" y="14498"/>
                      <a:pt x="344479" y="19769"/>
                      <a:pt x="332618" y="26358"/>
                    </a:cubicBezTo>
                    <a:cubicBezTo>
                      <a:pt x="329982" y="27677"/>
                      <a:pt x="327347" y="30313"/>
                      <a:pt x="323393" y="31630"/>
                    </a:cubicBezTo>
                    <a:cubicBezTo>
                      <a:pt x="315485" y="36902"/>
                      <a:pt x="307578" y="43492"/>
                      <a:pt x="299670" y="39537"/>
                    </a:cubicBezTo>
                    <a:cubicBezTo>
                      <a:pt x="297034" y="38220"/>
                      <a:pt x="294399" y="36902"/>
                      <a:pt x="291763" y="35584"/>
                    </a:cubicBezTo>
                    <a:cubicBezTo>
                      <a:pt x="289127" y="32948"/>
                      <a:pt x="285173" y="31630"/>
                      <a:pt x="281220" y="30313"/>
                    </a:cubicBezTo>
                    <a:cubicBezTo>
                      <a:pt x="274630" y="28994"/>
                      <a:pt x="271994" y="31630"/>
                      <a:pt x="265405" y="35584"/>
                    </a:cubicBezTo>
                    <a:cubicBezTo>
                      <a:pt x="260133" y="39537"/>
                      <a:pt x="254861" y="40856"/>
                      <a:pt x="248272" y="40856"/>
                    </a:cubicBezTo>
                    <a:cubicBezTo>
                      <a:pt x="241682" y="40856"/>
                      <a:pt x="233775" y="39537"/>
                      <a:pt x="225867" y="36902"/>
                    </a:cubicBezTo>
                    <a:lnTo>
                      <a:pt x="224549" y="36902"/>
                    </a:lnTo>
                    <a:cubicBezTo>
                      <a:pt x="212688" y="34266"/>
                      <a:pt x="199509" y="31630"/>
                      <a:pt x="190283" y="35584"/>
                    </a:cubicBezTo>
                    <a:cubicBezTo>
                      <a:pt x="187648" y="36902"/>
                      <a:pt x="185012" y="38220"/>
                      <a:pt x="182376" y="39537"/>
                    </a:cubicBezTo>
                    <a:cubicBezTo>
                      <a:pt x="178422" y="40856"/>
                      <a:pt x="174469" y="43492"/>
                      <a:pt x="170515" y="44809"/>
                    </a:cubicBezTo>
                    <a:cubicBezTo>
                      <a:pt x="167879" y="44809"/>
                      <a:pt x="166561" y="46127"/>
                      <a:pt x="163925" y="46127"/>
                    </a:cubicBezTo>
                    <a:cubicBezTo>
                      <a:pt x="159971" y="47445"/>
                      <a:pt x="154700" y="47445"/>
                      <a:pt x="152064" y="50081"/>
                    </a:cubicBezTo>
                    <a:cubicBezTo>
                      <a:pt x="145474" y="56671"/>
                      <a:pt x="145474" y="65896"/>
                      <a:pt x="145474" y="73804"/>
                    </a:cubicBezTo>
                    <a:cubicBezTo>
                      <a:pt x="145474" y="79075"/>
                      <a:pt x="145474" y="83029"/>
                      <a:pt x="145474" y="86983"/>
                    </a:cubicBezTo>
                    <a:cubicBezTo>
                      <a:pt x="144156" y="98844"/>
                      <a:pt x="130977" y="104115"/>
                      <a:pt x="121752" y="108069"/>
                    </a:cubicBezTo>
                    <a:cubicBezTo>
                      <a:pt x="119116" y="109387"/>
                      <a:pt x="116480" y="110705"/>
                      <a:pt x="115162" y="112023"/>
                    </a:cubicBezTo>
                    <a:cubicBezTo>
                      <a:pt x="109891" y="114659"/>
                      <a:pt x="105937" y="118612"/>
                      <a:pt x="101983" y="122567"/>
                    </a:cubicBezTo>
                    <a:cubicBezTo>
                      <a:pt x="98029" y="126520"/>
                      <a:pt x="95394" y="129156"/>
                      <a:pt x="91440" y="131791"/>
                    </a:cubicBezTo>
                    <a:cubicBezTo>
                      <a:pt x="86168" y="135746"/>
                      <a:pt x="80897" y="138381"/>
                      <a:pt x="75625" y="141017"/>
                    </a:cubicBezTo>
                    <a:lnTo>
                      <a:pt x="74307" y="141017"/>
                    </a:lnTo>
                    <a:cubicBezTo>
                      <a:pt x="62446" y="147606"/>
                      <a:pt x="51902" y="154196"/>
                      <a:pt x="43995" y="163422"/>
                    </a:cubicBezTo>
                    <a:cubicBezTo>
                      <a:pt x="36088" y="172647"/>
                      <a:pt x="30816" y="185826"/>
                      <a:pt x="29498" y="191097"/>
                    </a:cubicBezTo>
                    <a:cubicBezTo>
                      <a:pt x="28180" y="195052"/>
                      <a:pt x="25544" y="197687"/>
                      <a:pt x="24227" y="200323"/>
                    </a:cubicBezTo>
                    <a:cubicBezTo>
                      <a:pt x="22909" y="202959"/>
                      <a:pt x="20273" y="205595"/>
                      <a:pt x="18955" y="208231"/>
                    </a:cubicBezTo>
                    <a:cubicBezTo>
                      <a:pt x="17637" y="212185"/>
                      <a:pt x="16319" y="214821"/>
                      <a:pt x="15001" y="218774"/>
                    </a:cubicBezTo>
                    <a:lnTo>
                      <a:pt x="13683" y="222728"/>
                    </a:lnTo>
                    <a:cubicBezTo>
                      <a:pt x="12365" y="225364"/>
                      <a:pt x="12365" y="228000"/>
                      <a:pt x="11047" y="230635"/>
                    </a:cubicBezTo>
                    <a:cubicBezTo>
                      <a:pt x="7093" y="239860"/>
                      <a:pt x="5775" y="246450"/>
                      <a:pt x="13683" y="251722"/>
                    </a:cubicBezTo>
                    <a:cubicBezTo>
                      <a:pt x="17637" y="254358"/>
                      <a:pt x="22909" y="255676"/>
                      <a:pt x="29498" y="255676"/>
                    </a:cubicBezTo>
                    <a:cubicBezTo>
                      <a:pt x="36088" y="255676"/>
                      <a:pt x="43995" y="253040"/>
                      <a:pt x="50585" y="251722"/>
                    </a:cubicBezTo>
                    <a:cubicBezTo>
                      <a:pt x="57174" y="249086"/>
                      <a:pt x="63764" y="246450"/>
                      <a:pt x="63764" y="239860"/>
                    </a:cubicBezTo>
                    <a:cubicBezTo>
                      <a:pt x="63764" y="237224"/>
                      <a:pt x="62446" y="234589"/>
                      <a:pt x="61128" y="231953"/>
                    </a:cubicBezTo>
                    <a:cubicBezTo>
                      <a:pt x="59810" y="228000"/>
                      <a:pt x="58492" y="224045"/>
                      <a:pt x="59810" y="220092"/>
                    </a:cubicBezTo>
                    <a:cubicBezTo>
                      <a:pt x="62446" y="212185"/>
                      <a:pt x="72989" y="209549"/>
                      <a:pt x="82215" y="209549"/>
                    </a:cubicBezTo>
                    <a:cubicBezTo>
                      <a:pt x="87486" y="209549"/>
                      <a:pt x="94076" y="210866"/>
                      <a:pt x="96712" y="212185"/>
                    </a:cubicBezTo>
                    <a:cubicBezTo>
                      <a:pt x="109891" y="220092"/>
                      <a:pt x="112526" y="230635"/>
                      <a:pt x="115162" y="242496"/>
                    </a:cubicBezTo>
                    <a:cubicBezTo>
                      <a:pt x="115162" y="245132"/>
                      <a:pt x="116480" y="249086"/>
                      <a:pt x="116480" y="251722"/>
                    </a:cubicBezTo>
                    <a:cubicBezTo>
                      <a:pt x="117798" y="256993"/>
                      <a:pt x="120434" y="262265"/>
                      <a:pt x="121752" y="266219"/>
                    </a:cubicBezTo>
                    <a:cubicBezTo>
                      <a:pt x="123070" y="268855"/>
                      <a:pt x="124388" y="270172"/>
                      <a:pt x="124388" y="272808"/>
                    </a:cubicBezTo>
                    <a:cubicBezTo>
                      <a:pt x="127024" y="279398"/>
                      <a:pt x="128342" y="285987"/>
                      <a:pt x="129660" y="293895"/>
                    </a:cubicBezTo>
                    <a:cubicBezTo>
                      <a:pt x="134931" y="291259"/>
                      <a:pt x="136249" y="295213"/>
                      <a:pt x="137567" y="297849"/>
                    </a:cubicBezTo>
                    <a:close/>
                  </a:path>
                </a:pathLst>
              </a:custGeom>
              <a:grpFill/>
              <a:ln w="6350" cap="flat">
                <a:solidFill>
                  <a:srgbClr val="94C33D"/>
                </a:solidFill>
                <a:prstDash val="solid"/>
                <a:miter/>
              </a:ln>
            </p:spPr>
            <p:txBody>
              <a:bodyPr rtlCol="0" anchor="ctr"/>
              <a:lstStyle/>
              <a:p>
                <a:endParaRPr lang="en-US"/>
              </a:p>
            </p:txBody>
          </p:sp>
        </p:grpSp>
        <p:grpSp>
          <p:nvGrpSpPr>
            <p:cNvPr id="270" name="Graphic 5">
              <a:extLst>
                <a:ext uri="{FF2B5EF4-FFF2-40B4-BE49-F238E27FC236}">
                  <a16:creationId xmlns:a16="http://schemas.microsoft.com/office/drawing/2014/main" id="{808FAC83-31A6-9FE1-6FA7-09DF989D371A}"/>
                </a:ext>
              </a:extLst>
            </p:cNvPr>
            <p:cNvGrpSpPr/>
            <p:nvPr/>
          </p:nvGrpSpPr>
          <p:grpSpPr>
            <a:xfrm>
              <a:off x="6292524" y="7286579"/>
              <a:ext cx="734078" cy="427004"/>
              <a:chOff x="6292524" y="7286579"/>
              <a:chExt cx="734078" cy="427004"/>
            </a:xfrm>
            <a:grpFill/>
          </p:grpSpPr>
          <p:sp>
            <p:nvSpPr>
              <p:cNvPr id="271" name="Freeform 270">
                <a:extLst>
                  <a:ext uri="{FF2B5EF4-FFF2-40B4-BE49-F238E27FC236}">
                    <a16:creationId xmlns:a16="http://schemas.microsoft.com/office/drawing/2014/main" id="{9259AD37-ED1F-7CF2-7A73-F4ACF9236EEE}"/>
                  </a:ext>
                </a:extLst>
              </p:cNvPr>
              <p:cNvSpPr/>
              <p:nvPr/>
            </p:nvSpPr>
            <p:spPr>
              <a:xfrm>
                <a:off x="6303067" y="7290532"/>
                <a:ext cx="715627" cy="417778"/>
              </a:xfrm>
              <a:custGeom>
                <a:avLst/>
                <a:gdLst>
                  <a:gd name="connsiteX0" fmla="*/ 218774 w 715627"/>
                  <a:gd name="connsiteY0" fmla="*/ 417779 h 417778"/>
                  <a:gd name="connsiteX1" fmla="*/ 164739 w 715627"/>
                  <a:gd name="connsiteY1" fmla="*/ 400646 h 417778"/>
                  <a:gd name="connsiteX2" fmla="*/ 159468 w 715627"/>
                  <a:gd name="connsiteY2" fmla="*/ 398010 h 417778"/>
                  <a:gd name="connsiteX3" fmla="*/ 126520 w 715627"/>
                  <a:gd name="connsiteY3" fmla="*/ 375605 h 417778"/>
                  <a:gd name="connsiteX4" fmla="*/ 108069 w 715627"/>
                  <a:gd name="connsiteY4" fmla="*/ 351883 h 417778"/>
                  <a:gd name="connsiteX5" fmla="*/ 100162 w 715627"/>
                  <a:gd name="connsiteY5" fmla="*/ 341340 h 417778"/>
                  <a:gd name="connsiteX6" fmla="*/ 61942 w 715627"/>
                  <a:gd name="connsiteY6" fmla="*/ 309710 h 417778"/>
                  <a:gd name="connsiteX7" fmla="*/ 57989 w 715627"/>
                  <a:gd name="connsiteY7" fmla="*/ 309710 h 417778"/>
                  <a:gd name="connsiteX8" fmla="*/ 55353 w 715627"/>
                  <a:gd name="connsiteY8" fmla="*/ 309710 h 417778"/>
                  <a:gd name="connsiteX9" fmla="*/ 54035 w 715627"/>
                  <a:gd name="connsiteY9" fmla="*/ 307074 h 417778"/>
                  <a:gd name="connsiteX10" fmla="*/ 39537 w 715627"/>
                  <a:gd name="connsiteY10" fmla="*/ 289941 h 417778"/>
                  <a:gd name="connsiteX11" fmla="*/ 26358 w 715627"/>
                  <a:gd name="connsiteY11" fmla="*/ 279398 h 417778"/>
                  <a:gd name="connsiteX12" fmla="*/ 14498 w 715627"/>
                  <a:gd name="connsiteY12" fmla="*/ 270172 h 417778"/>
                  <a:gd name="connsiteX13" fmla="*/ 9226 w 715627"/>
                  <a:gd name="connsiteY13" fmla="*/ 266219 h 417778"/>
                  <a:gd name="connsiteX14" fmla="*/ 6590 w 715627"/>
                  <a:gd name="connsiteY14" fmla="*/ 263583 h 417778"/>
                  <a:gd name="connsiteX15" fmla="*/ 0 w 715627"/>
                  <a:gd name="connsiteY15" fmla="*/ 258312 h 417778"/>
                  <a:gd name="connsiteX16" fmla="*/ 7908 w 715627"/>
                  <a:gd name="connsiteY16" fmla="*/ 256993 h 417778"/>
                  <a:gd name="connsiteX17" fmla="*/ 47445 w 715627"/>
                  <a:gd name="connsiteY17" fmla="*/ 235907 h 417778"/>
                  <a:gd name="connsiteX18" fmla="*/ 54035 w 715627"/>
                  <a:gd name="connsiteY18" fmla="*/ 221409 h 417778"/>
                  <a:gd name="connsiteX19" fmla="*/ 61942 w 715627"/>
                  <a:gd name="connsiteY19" fmla="*/ 204277 h 417778"/>
                  <a:gd name="connsiteX20" fmla="*/ 86983 w 715627"/>
                  <a:gd name="connsiteY20" fmla="*/ 179237 h 417778"/>
                  <a:gd name="connsiteX21" fmla="*/ 90936 w 715627"/>
                  <a:gd name="connsiteY21" fmla="*/ 172647 h 417778"/>
                  <a:gd name="connsiteX22" fmla="*/ 93572 w 715627"/>
                  <a:gd name="connsiteY22" fmla="*/ 167375 h 417778"/>
                  <a:gd name="connsiteX23" fmla="*/ 94890 w 715627"/>
                  <a:gd name="connsiteY23" fmla="*/ 151560 h 417778"/>
                  <a:gd name="connsiteX24" fmla="*/ 88300 w 715627"/>
                  <a:gd name="connsiteY24" fmla="*/ 127838 h 417778"/>
                  <a:gd name="connsiteX25" fmla="*/ 85664 w 715627"/>
                  <a:gd name="connsiteY25" fmla="*/ 121248 h 417778"/>
                  <a:gd name="connsiteX26" fmla="*/ 85664 w 715627"/>
                  <a:gd name="connsiteY26" fmla="*/ 119931 h 417778"/>
                  <a:gd name="connsiteX27" fmla="*/ 88300 w 715627"/>
                  <a:gd name="connsiteY27" fmla="*/ 115976 h 417778"/>
                  <a:gd name="connsiteX28" fmla="*/ 100162 w 715627"/>
                  <a:gd name="connsiteY28" fmla="*/ 108069 h 417778"/>
                  <a:gd name="connsiteX29" fmla="*/ 101480 w 715627"/>
                  <a:gd name="connsiteY29" fmla="*/ 108069 h 417778"/>
                  <a:gd name="connsiteX30" fmla="*/ 112023 w 715627"/>
                  <a:gd name="connsiteY30" fmla="*/ 112023 h 417778"/>
                  <a:gd name="connsiteX31" fmla="*/ 117295 w 715627"/>
                  <a:gd name="connsiteY31" fmla="*/ 114659 h 417778"/>
                  <a:gd name="connsiteX32" fmla="*/ 118612 w 715627"/>
                  <a:gd name="connsiteY32" fmla="*/ 114659 h 417778"/>
                  <a:gd name="connsiteX33" fmla="*/ 129156 w 715627"/>
                  <a:gd name="connsiteY33" fmla="*/ 110705 h 417778"/>
                  <a:gd name="connsiteX34" fmla="*/ 134427 w 715627"/>
                  <a:gd name="connsiteY34" fmla="*/ 97526 h 417778"/>
                  <a:gd name="connsiteX35" fmla="*/ 134427 w 715627"/>
                  <a:gd name="connsiteY35" fmla="*/ 88300 h 417778"/>
                  <a:gd name="connsiteX36" fmla="*/ 135746 w 715627"/>
                  <a:gd name="connsiteY36" fmla="*/ 55353 h 417778"/>
                  <a:gd name="connsiteX37" fmla="*/ 138381 w 715627"/>
                  <a:gd name="connsiteY37" fmla="*/ 44809 h 417778"/>
                  <a:gd name="connsiteX38" fmla="*/ 142335 w 715627"/>
                  <a:gd name="connsiteY38" fmla="*/ 55353 h 417778"/>
                  <a:gd name="connsiteX39" fmla="*/ 168694 w 715627"/>
                  <a:gd name="connsiteY39" fmla="*/ 90936 h 417778"/>
                  <a:gd name="connsiteX40" fmla="*/ 259629 w 715627"/>
                  <a:gd name="connsiteY40" fmla="*/ 126520 h 417778"/>
                  <a:gd name="connsiteX41" fmla="*/ 264901 w 715627"/>
                  <a:gd name="connsiteY41" fmla="*/ 126520 h 417778"/>
                  <a:gd name="connsiteX42" fmla="*/ 308392 w 715627"/>
                  <a:gd name="connsiteY42" fmla="*/ 89618 h 417778"/>
                  <a:gd name="connsiteX43" fmla="*/ 312346 w 715627"/>
                  <a:gd name="connsiteY43" fmla="*/ 83028 h 417778"/>
                  <a:gd name="connsiteX44" fmla="*/ 343976 w 715627"/>
                  <a:gd name="connsiteY44" fmla="*/ 50081 h 417778"/>
                  <a:gd name="connsiteX45" fmla="*/ 372970 w 715627"/>
                  <a:gd name="connsiteY45" fmla="*/ 44809 h 417778"/>
                  <a:gd name="connsiteX46" fmla="*/ 390103 w 715627"/>
                  <a:gd name="connsiteY46" fmla="*/ 46127 h 417778"/>
                  <a:gd name="connsiteX47" fmla="*/ 391421 w 715627"/>
                  <a:gd name="connsiteY47" fmla="*/ 46127 h 417778"/>
                  <a:gd name="connsiteX48" fmla="*/ 412508 w 715627"/>
                  <a:gd name="connsiteY48" fmla="*/ 47445 h 417778"/>
                  <a:gd name="connsiteX49" fmla="*/ 433594 w 715627"/>
                  <a:gd name="connsiteY49" fmla="*/ 44809 h 417778"/>
                  <a:gd name="connsiteX50" fmla="*/ 469178 w 715627"/>
                  <a:gd name="connsiteY50" fmla="*/ 26358 h 417778"/>
                  <a:gd name="connsiteX51" fmla="*/ 471814 w 715627"/>
                  <a:gd name="connsiteY51" fmla="*/ 23722 h 417778"/>
                  <a:gd name="connsiteX52" fmla="*/ 515305 w 715627"/>
                  <a:gd name="connsiteY52" fmla="*/ 3954 h 417778"/>
                  <a:gd name="connsiteX53" fmla="*/ 528484 w 715627"/>
                  <a:gd name="connsiteY53" fmla="*/ 2636 h 417778"/>
                  <a:gd name="connsiteX54" fmla="*/ 562749 w 715627"/>
                  <a:gd name="connsiteY54" fmla="*/ 6590 h 417778"/>
                  <a:gd name="connsiteX55" fmla="*/ 566703 w 715627"/>
                  <a:gd name="connsiteY55" fmla="*/ 7908 h 417778"/>
                  <a:gd name="connsiteX56" fmla="*/ 597016 w 715627"/>
                  <a:gd name="connsiteY56" fmla="*/ 11862 h 417778"/>
                  <a:gd name="connsiteX57" fmla="*/ 614148 w 715627"/>
                  <a:gd name="connsiteY57" fmla="*/ 9226 h 417778"/>
                  <a:gd name="connsiteX58" fmla="*/ 629963 w 715627"/>
                  <a:gd name="connsiteY58" fmla="*/ 2636 h 417778"/>
                  <a:gd name="connsiteX59" fmla="*/ 635235 w 715627"/>
                  <a:gd name="connsiteY59" fmla="*/ 0 h 417778"/>
                  <a:gd name="connsiteX60" fmla="*/ 635235 w 715627"/>
                  <a:gd name="connsiteY60" fmla="*/ 5272 h 417778"/>
                  <a:gd name="connsiteX61" fmla="*/ 645778 w 715627"/>
                  <a:gd name="connsiteY61" fmla="*/ 36901 h 417778"/>
                  <a:gd name="connsiteX62" fmla="*/ 648414 w 715627"/>
                  <a:gd name="connsiteY62" fmla="*/ 42173 h 417778"/>
                  <a:gd name="connsiteX63" fmla="*/ 660275 w 715627"/>
                  <a:gd name="connsiteY63" fmla="*/ 55353 h 417778"/>
                  <a:gd name="connsiteX64" fmla="*/ 670818 w 715627"/>
                  <a:gd name="connsiteY64" fmla="*/ 57989 h 417778"/>
                  <a:gd name="connsiteX65" fmla="*/ 687951 w 715627"/>
                  <a:gd name="connsiteY65" fmla="*/ 64578 h 417778"/>
                  <a:gd name="connsiteX66" fmla="*/ 712992 w 715627"/>
                  <a:gd name="connsiteY66" fmla="*/ 86983 h 417778"/>
                  <a:gd name="connsiteX67" fmla="*/ 715628 w 715627"/>
                  <a:gd name="connsiteY67" fmla="*/ 90936 h 417778"/>
                  <a:gd name="connsiteX68" fmla="*/ 711673 w 715627"/>
                  <a:gd name="connsiteY68" fmla="*/ 92254 h 417778"/>
                  <a:gd name="connsiteX69" fmla="*/ 706402 w 715627"/>
                  <a:gd name="connsiteY69" fmla="*/ 94890 h 417778"/>
                  <a:gd name="connsiteX70" fmla="*/ 689269 w 715627"/>
                  <a:gd name="connsiteY70" fmla="*/ 101480 h 417778"/>
                  <a:gd name="connsiteX71" fmla="*/ 664229 w 715627"/>
                  <a:gd name="connsiteY71" fmla="*/ 110705 h 417778"/>
                  <a:gd name="connsiteX72" fmla="*/ 645778 w 715627"/>
                  <a:gd name="connsiteY72" fmla="*/ 117295 h 417778"/>
                  <a:gd name="connsiteX73" fmla="*/ 641824 w 715627"/>
                  <a:gd name="connsiteY73" fmla="*/ 118612 h 417778"/>
                  <a:gd name="connsiteX74" fmla="*/ 624691 w 715627"/>
                  <a:gd name="connsiteY74" fmla="*/ 126520 h 417778"/>
                  <a:gd name="connsiteX75" fmla="*/ 615466 w 715627"/>
                  <a:gd name="connsiteY75" fmla="*/ 138381 h 417778"/>
                  <a:gd name="connsiteX76" fmla="*/ 612830 w 715627"/>
                  <a:gd name="connsiteY76" fmla="*/ 142335 h 417778"/>
                  <a:gd name="connsiteX77" fmla="*/ 599651 w 715627"/>
                  <a:gd name="connsiteY77" fmla="*/ 158150 h 417778"/>
                  <a:gd name="connsiteX78" fmla="*/ 598333 w 715627"/>
                  <a:gd name="connsiteY78" fmla="*/ 159468 h 417778"/>
                  <a:gd name="connsiteX79" fmla="*/ 590426 w 715627"/>
                  <a:gd name="connsiteY79" fmla="*/ 171329 h 417778"/>
                  <a:gd name="connsiteX80" fmla="*/ 587790 w 715627"/>
                  <a:gd name="connsiteY80" fmla="*/ 176601 h 417778"/>
                  <a:gd name="connsiteX81" fmla="*/ 579882 w 715627"/>
                  <a:gd name="connsiteY81" fmla="*/ 189780 h 417778"/>
                  <a:gd name="connsiteX82" fmla="*/ 568021 w 715627"/>
                  <a:gd name="connsiteY82" fmla="*/ 216138 h 417778"/>
                  <a:gd name="connsiteX83" fmla="*/ 554842 w 715627"/>
                  <a:gd name="connsiteY83" fmla="*/ 259629 h 417778"/>
                  <a:gd name="connsiteX84" fmla="*/ 552206 w 715627"/>
                  <a:gd name="connsiteY84" fmla="*/ 266219 h 417778"/>
                  <a:gd name="connsiteX85" fmla="*/ 546934 w 715627"/>
                  <a:gd name="connsiteY85" fmla="*/ 278080 h 417778"/>
                  <a:gd name="connsiteX86" fmla="*/ 536391 w 715627"/>
                  <a:gd name="connsiteY86" fmla="*/ 291259 h 417778"/>
                  <a:gd name="connsiteX87" fmla="*/ 531120 w 715627"/>
                  <a:gd name="connsiteY87" fmla="*/ 296531 h 417778"/>
                  <a:gd name="connsiteX88" fmla="*/ 499490 w 715627"/>
                  <a:gd name="connsiteY88" fmla="*/ 325525 h 417778"/>
                  <a:gd name="connsiteX89" fmla="*/ 498172 w 715627"/>
                  <a:gd name="connsiteY89" fmla="*/ 325525 h 417778"/>
                  <a:gd name="connsiteX90" fmla="*/ 488946 w 715627"/>
                  <a:gd name="connsiteY90" fmla="*/ 333432 h 417778"/>
                  <a:gd name="connsiteX91" fmla="*/ 458635 w 715627"/>
                  <a:gd name="connsiteY91" fmla="*/ 353201 h 417778"/>
                  <a:gd name="connsiteX92" fmla="*/ 450727 w 715627"/>
                  <a:gd name="connsiteY92" fmla="*/ 354519 h 417778"/>
                  <a:gd name="connsiteX93" fmla="*/ 445455 w 715627"/>
                  <a:gd name="connsiteY93" fmla="*/ 354519 h 417778"/>
                  <a:gd name="connsiteX94" fmla="*/ 436230 w 715627"/>
                  <a:gd name="connsiteY94" fmla="*/ 355837 h 417778"/>
                  <a:gd name="connsiteX95" fmla="*/ 420415 w 715627"/>
                  <a:gd name="connsiteY95" fmla="*/ 365062 h 417778"/>
                  <a:gd name="connsiteX96" fmla="*/ 416461 w 715627"/>
                  <a:gd name="connsiteY96" fmla="*/ 367698 h 417778"/>
                  <a:gd name="connsiteX97" fmla="*/ 407236 w 715627"/>
                  <a:gd name="connsiteY97" fmla="*/ 371652 h 417778"/>
                  <a:gd name="connsiteX98" fmla="*/ 403282 w 715627"/>
                  <a:gd name="connsiteY98" fmla="*/ 372969 h 417778"/>
                  <a:gd name="connsiteX99" fmla="*/ 400646 w 715627"/>
                  <a:gd name="connsiteY99" fmla="*/ 374288 h 417778"/>
                  <a:gd name="connsiteX100" fmla="*/ 394056 w 715627"/>
                  <a:gd name="connsiteY100" fmla="*/ 375605 h 417778"/>
                  <a:gd name="connsiteX101" fmla="*/ 391421 w 715627"/>
                  <a:gd name="connsiteY101" fmla="*/ 375605 h 417778"/>
                  <a:gd name="connsiteX102" fmla="*/ 379560 w 715627"/>
                  <a:gd name="connsiteY102" fmla="*/ 367698 h 417778"/>
                  <a:gd name="connsiteX103" fmla="*/ 376924 w 715627"/>
                  <a:gd name="connsiteY103" fmla="*/ 365062 h 417778"/>
                  <a:gd name="connsiteX104" fmla="*/ 374288 w 715627"/>
                  <a:gd name="connsiteY104" fmla="*/ 362426 h 417778"/>
                  <a:gd name="connsiteX105" fmla="*/ 361109 w 715627"/>
                  <a:gd name="connsiteY105" fmla="*/ 354519 h 417778"/>
                  <a:gd name="connsiteX106" fmla="*/ 358473 w 715627"/>
                  <a:gd name="connsiteY106" fmla="*/ 354519 h 417778"/>
                  <a:gd name="connsiteX107" fmla="*/ 342658 w 715627"/>
                  <a:gd name="connsiteY107" fmla="*/ 361109 h 417778"/>
                  <a:gd name="connsiteX108" fmla="*/ 337386 w 715627"/>
                  <a:gd name="connsiteY108" fmla="*/ 365062 h 417778"/>
                  <a:gd name="connsiteX109" fmla="*/ 322889 w 715627"/>
                  <a:gd name="connsiteY109" fmla="*/ 372969 h 417778"/>
                  <a:gd name="connsiteX110" fmla="*/ 313664 w 715627"/>
                  <a:gd name="connsiteY110" fmla="*/ 374288 h 417778"/>
                  <a:gd name="connsiteX111" fmla="*/ 299167 w 715627"/>
                  <a:gd name="connsiteY111" fmla="*/ 376924 h 417778"/>
                  <a:gd name="connsiteX112" fmla="*/ 297849 w 715627"/>
                  <a:gd name="connsiteY112" fmla="*/ 376924 h 417778"/>
                  <a:gd name="connsiteX113" fmla="*/ 256993 w 715627"/>
                  <a:gd name="connsiteY113" fmla="*/ 396692 h 417778"/>
                  <a:gd name="connsiteX114" fmla="*/ 237224 w 715627"/>
                  <a:gd name="connsiteY114" fmla="*/ 412507 h 417778"/>
                  <a:gd name="connsiteX115" fmla="*/ 237224 w 715627"/>
                  <a:gd name="connsiteY115" fmla="*/ 413825 h 417778"/>
                  <a:gd name="connsiteX116" fmla="*/ 228000 w 715627"/>
                  <a:gd name="connsiteY116" fmla="*/ 415143 h 417778"/>
                  <a:gd name="connsiteX117" fmla="*/ 218774 w 715627"/>
                  <a:gd name="connsiteY117" fmla="*/ 417779 h 41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15627" h="417778">
                    <a:moveTo>
                      <a:pt x="218774" y="417779"/>
                    </a:moveTo>
                    <a:cubicBezTo>
                      <a:pt x="199005" y="417779"/>
                      <a:pt x="181873" y="408553"/>
                      <a:pt x="164739" y="400646"/>
                    </a:cubicBezTo>
                    <a:lnTo>
                      <a:pt x="159468" y="398010"/>
                    </a:lnTo>
                    <a:cubicBezTo>
                      <a:pt x="148925" y="392738"/>
                      <a:pt x="137063" y="386149"/>
                      <a:pt x="126520" y="375605"/>
                    </a:cubicBezTo>
                    <a:cubicBezTo>
                      <a:pt x="119931" y="369016"/>
                      <a:pt x="114659" y="359790"/>
                      <a:pt x="108069" y="351883"/>
                    </a:cubicBezTo>
                    <a:cubicBezTo>
                      <a:pt x="105433" y="347930"/>
                      <a:pt x="102798" y="343976"/>
                      <a:pt x="100162" y="341340"/>
                    </a:cubicBezTo>
                    <a:cubicBezTo>
                      <a:pt x="92254" y="330797"/>
                      <a:pt x="77757" y="309710"/>
                      <a:pt x="61942" y="309710"/>
                    </a:cubicBezTo>
                    <a:cubicBezTo>
                      <a:pt x="60625" y="309710"/>
                      <a:pt x="59306" y="309710"/>
                      <a:pt x="57989" y="309710"/>
                    </a:cubicBezTo>
                    <a:lnTo>
                      <a:pt x="55353" y="309710"/>
                    </a:lnTo>
                    <a:lnTo>
                      <a:pt x="54035" y="307074"/>
                    </a:lnTo>
                    <a:cubicBezTo>
                      <a:pt x="50081" y="300484"/>
                      <a:pt x="43492" y="293895"/>
                      <a:pt x="39537" y="289941"/>
                    </a:cubicBezTo>
                    <a:cubicBezTo>
                      <a:pt x="35584" y="285987"/>
                      <a:pt x="31630" y="283351"/>
                      <a:pt x="26358" y="279398"/>
                    </a:cubicBezTo>
                    <a:cubicBezTo>
                      <a:pt x="22405" y="276762"/>
                      <a:pt x="18451" y="272808"/>
                      <a:pt x="14498" y="270172"/>
                    </a:cubicBezTo>
                    <a:cubicBezTo>
                      <a:pt x="13179" y="268855"/>
                      <a:pt x="11862" y="267536"/>
                      <a:pt x="9226" y="266219"/>
                    </a:cubicBezTo>
                    <a:lnTo>
                      <a:pt x="6590" y="263583"/>
                    </a:lnTo>
                    <a:lnTo>
                      <a:pt x="0" y="258312"/>
                    </a:lnTo>
                    <a:lnTo>
                      <a:pt x="7908" y="256993"/>
                    </a:lnTo>
                    <a:cubicBezTo>
                      <a:pt x="25041" y="254357"/>
                      <a:pt x="39537" y="251722"/>
                      <a:pt x="47445" y="235907"/>
                    </a:cubicBezTo>
                    <a:cubicBezTo>
                      <a:pt x="50081" y="231953"/>
                      <a:pt x="51399" y="226681"/>
                      <a:pt x="54035" y="221409"/>
                    </a:cubicBezTo>
                    <a:cubicBezTo>
                      <a:pt x="56671" y="216138"/>
                      <a:pt x="59306" y="209549"/>
                      <a:pt x="61942" y="204277"/>
                    </a:cubicBezTo>
                    <a:cubicBezTo>
                      <a:pt x="68532" y="193733"/>
                      <a:pt x="77757" y="185826"/>
                      <a:pt x="86983" y="179237"/>
                    </a:cubicBezTo>
                    <a:cubicBezTo>
                      <a:pt x="88300" y="176601"/>
                      <a:pt x="89619" y="175282"/>
                      <a:pt x="90936" y="172647"/>
                    </a:cubicBezTo>
                    <a:cubicBezTo>
                      <a:pt x="92254" y="171329"/>
                      <a:pt x="93572" y="168693"/>
                      <a:pt x="93572" y="167375"/>
                    </a:cubicBezTo>
                    <a:cubicBezTo>
                      <a:pt x="94890" y="162103"/>
                      <a:pt x="94890" y="156832"/>
                      <a:pt x="94890" y="151560"/>
                    </a:cubicBezTo>
                    <a:cubicBezTo>
                      <a:pt x="94890" y="143653"/>
                      <a:pt x="90936" y="135745"/>
                      <a:pt x="88300" y="127838"/>
                    </a:cubicBezTo>
                    <a:cubicBezTo>
                      <a:pt x="86983" y="125202"/>
                      <a:pt x="86983" y="123884"/>
                      <a:pt x="85664" y="121248"/>
                    </a:cubicBezTo>
                    <a:lnTo>
                      <a:pt x="85664" y="119931"/>
                    </a:lnTo>
                    <a:lnTo>
                      <a:pt x="88300" y="115976"/>
                    </a:lnTo>
                    <a:cubicBezTo>
                      <a:pt x="90936" y="112023"/>
                      <a:pt x="93572" y="108069"/>
                      <a:pt x="100162" y="108069"/>
                    </a:cubicBezTo>
                    <a:lnTo>
                      <a:pt x="101480" y="108069"/>
                    </a:lnTo>
                    <a:cubicBezTo>
                      <a:pt x="105433" y="108069"/>
                      <a:pt x="109387" y="110705"/>
                      <a:pt x="112023" y="112023"/>
                    </a:cubicBezTo>
                    <a:cubicBezTo>
                      <a:pt x="113341" y="113341"/>
                      <a:pt x="115977" y="114659"/>
                      <a:pt x="117295" y="114659"/>
                    </a:cubicBezTo>
                    <a:cubicBezTo>
                      <a:pt x="117295" y="114659"/>
                      <a:pt x="118612" y="114659"/>
                      <a:pt x="118612" y="114659"/>
                    </a:cubicBezTo>
                    <a:cubicBezTo>
                      <a:pt x="122567" y="114659"/>
                      <a:pt x="126520" y="112023"/>
                      <a:pt x="129156" y="110705"/>
                    </a:cubicBezTo>
                    <a:cubicBezTo>
                      <a:pt x="134427" y="106751"/>
                      <a:pt x="134427" y="104115"/>
                      <a:pt x="134427" y="97526"/>
                    </a:cubicBezTo>
                    <a:cubicBezTo>
                      <a:pt x="134427" y="94890"/>
                      <a:pt x="134427" y="92254"/>
                      <a:pt x="134427" y="88300"/>
                    </a:cubicBezTo>
                    <a:cubicBezTo>
                      <a:pt x="134427" y="77757"/>
                      <a:pt x="133110" y="65896"/>
                      <a:pt x="135746" y="55353"/>
                    </a:cubicBezTo>
                    <a:lnTo>
                      <a:pt x="138381" y="44809"/>
                    </a:lnTo>
                    <a:lnTo>
                      <a:pt x="142335" y="55353"/>
                    </a:lnTo>
                    <a:cubicBezTo>
                      <a:pt x="148925" y="69849"/>
                      <a:pt x="156832" y="81711"/>
                      <a:pt x="168694" y="90936"/>
                    </a:cubicBezTo>
                    <a:cubicBezTo>
                      <a:pt x="193733" y="109387"/>
                      <a:pt x="229317" y="122566"/>
                      <a:pt x="259629" y="126520"/>
                    </a:cubicBezTo>
                    <a:cubicBezTo>
                      <a:pt x="262265" y="126520"/>
                      <a:pt x="263583" y="126520"/>
                      <a:pt x="264901" y="126520"/>
                    </a:cubicBezTo>
                    <a:cubicBezTo>
                      <a:pt x="287306" y="126520"/>
                      <a:pt x="297849" y="109387"/>
                      <a:pt x="308392" y="89618"/>
                    </a:cubicBezTo>
                    <a:cubicBezTo>
                      <a:pt x="309710" y="86983"/>
                      <a:pt x="311028" y="84347"/>
                      <a:pt x="312346" y="83028"/>
                    </a:cubicBezTo>
                    <a:cubicBezTo>
                      <a:pt x="318935" y="71168"/>
                      <a:pt x="328161" y="57989"/>
                      <a:pt x="343976" y="50081"/>
                    </a:cubicBezTo>
                    <a:cubicBezTo>
                      <a:pt x="351883" y="46127"/>
                      <a:pt x="361109" y="44809"/>
                      <a:pt x="372970" y="44809"/>
                    </a:cubicBezTo>
                    <a:cubicBezTo>
                      <a:pt x="378241" y="44809"/>
                      <a:pt x="383513" y="44809"/>
                      <a:pt x="390103" y="46127"/>
                    </a:cubicBezTo>
                    <a:lnTo>
                      <a:pt x="391421" y="46127"/>
                    </a:lnTo>
                    <a:cubicBezTo>
                      <a:pt x="398010" y="46127"/>
                      <a:pt x="404600" y="47445"/>
                      <a:pt x="412508" y="47445"/>
                    </a:cubicBezTo>
                    <a:cubicBezTo>
                      <a:pt x="420415" y="47445"/>
                      <a:pt x="427004" y="46127"/>
                      <a:pt x="433594" y="44809"/>
                    </a:cubicBezTo>
                    <a:cubicBezTo>
                      <a:pt x="446773" y="40856"/>
                      <a:pt x="457316" y="34266"/>
                      <a:pt x="469178" y="26358"/>
                    </a:cubicBezTo>
                    <a:lnTo>
                      <a:pt x="471814" y="23722"/>
                    </a:lnTo>
                    <a:cubicBezTo>
                      <a:pt x="484993" y="14498"/>
                      <a:pt x="498172" y="6590"/>
                      <a:pt x="515305" y="3954"/>
                    </a:cubicBezTo>
                    <a:cubicBezTo>
                      <a:pt x="519258" y="3954"/>
                      <a:pt x="523212" y="2636"/>
                      <a:pt x="528484" y="2636"/>
                    </a:cubicBezTo>
                    <a:cubicBezTo>
                      <a:pt x="540345" y="2636"/>
                      <a:pt x="552206" y="5272"/>
                      <a:pt x="562749" y="6590"/>
                    </a:cubicBezTo>
                    <a:lnTo>
                      <a:pt x="566703" y="7908"/>
                    </a:lnTo>
                    <a:cubicBezTo>
                      <a:pt x="577247" y="9226"/>
                      <a:pt x="587790" y="11862"/>
                      <a:pt x="597016" y="11862"/>
                    </a:cubicBezTo>
                    <a:cubicBezTo>
                      <a:pt x="603605" y="11862"/>
                      <a:pt x="608876" y="11862"/>
                      <a:pt x="614148" y="9226"/>
                    </a:cubicBezTo>
                    <a:cubicBezTo>
                      <a:pt x="619419" y="7908"/>
                      <a:pt x="624691" y="5272"/>
                      <a:pt x="629963" y="2636"/>
                    </a:cubicBezTo>
                    <a:lnTo>
                      <a:pt x="635235" y="0"/>
                    </a:lnTo>
                    <a:lnTo>
                      <a:pt x="635235" y="5272"/>
                    </a:lnTo>
                    <a:cubicBezTo>
                      <a:pt x="635235" y="14498"/>
                      <a:pt x="639188" y="25041"/>
                      <a:pt x="645778" y="36901"/>
                    </a:cubicBezTo>
                    <a:cubicBezTo>
                      <a:pt x="647096" y="38220"/>
                      <a:pt x="647096" y="39537"/>
                      <a:pt x="648414" y="42173"/>
                    </a:cubicBezTo>
                    <a:cubicBezTo>
                      <a:pt x="651050" y="47445"/>
                      <a:pt x="655003" y="52717"/>
                      <a:pt x="660275" y="55353"/>
                    </a:cubicBezTo>
                    <a:cubicBezTo>
                      <a:pt x="664229" y="56670"/>
                      <a:pt x="666865" y="57989"/>
                      <a:pt x="670818" y="57989"/>
                    </a:cubicBezTo>
                    <a:cubicBezTo>
                      <a:pt x="676090" y="59306"/>
                      <a:pt x="682680" y="60625"/>
                      <a:pt x="687951" y="64578"/>
                    </a:cubicBezTo>
                    <a:cubicBezTo>
                      <a:pt x="697177" y="71168"/>
                      <a:pt x="706402" y="77757"/>
                      <a:pt x="712992" y="86983"/>
                    </a:cubicBezTo>
                    <a:lnTo>
                      <a:pt x="715628" y="90936"/>
                    </a:lnTo>
                    <a:lnTo>
                      <a:pt x="711673" y="92254"/>
                    </a:lnTo>
                    <a:cubicBezTo>
                      <a:pt x="710356" y="93572"/>
                      <a:pt x="707720" y="93572"/>
                      <a:pt x="706402" y="94890"/>
                    </a:cubicBezTo>
                    <a:cubicBezTo>
                      <a:pt x="701130" y="97526"/>
                      <a:pt x="695859" y="100162"/>
                      <a:pt x="689269" y="101480"/>
                    </a:cubicBezTo>
                    <a:cubicBezTo>
                      <a:pt x="681362" y="104115"/>
                      <a:pt x="672136" y="108069"/>
                      <a:pt x="664229" y="110705"/>
                    </a:cubicBezTo>
                    <a:cubicBezTo>
                      <a:pt x="657639" y="113341"/>
                      <a:pt x="652367" y="115976"/>
                      <a:pt x="645778" y="117295"/>
                    </a:cubicBezTo>
                    <a:lnTo>
                      <a:pt x="641824" y="118612"/>
                    </a:lnTo>
                    <a:cubicBezTo>
                      <a:pt x="635235" y="121248"/>
                      <a:pt x="628645" y="122566"/>
                      <a:pt x="624691" y="126520"/>
                    </a:cubicBezTo>
                    <a:cubicBezTo>
                      <a:pt x="620738" y="129155"/>
                      <a:pt x="618102" y="134427"/>
                      <a:pt x="615466" y="138381"/>
                    </a:cubicBezTo>
                    <a:cubicBezTo>
                      <a:pt x="614148" y="139699"/>
                      <a:pt x="614148" y="141017"/>
                      <a:pt x="612830" y="142335"/>
                    </a:cubicBezTo>
                    <a:cubicBezTo>
                      <a:pt x="608876" y="148924"/>
                      <a:pt x="604923" y="152878"/>
                      <a:pt x="599651" y="158150"/>
                    </a:cubicBezTo>
                    <a:lnTo>
                      <a:pt x="598333" y="159468"/>
                    </a:lnTo>
                    <a:cubicBezTo>
                      <a:pt x="594380" y="163422"/>
                      <a:pt x="593061" y="167375"/>
                      <a:pt x="590426" y="171329"/>
                    </a:cubicBezTo>
                    <a:cubicBezTo>
                      <a:pt x="589108" y="172647"/>
                      <a:pt x="589108" y="175282"/>
                      <a:pt x="587790" y="176601"/>
                    </a:cubicBezTo>
                    <a:cubicBezTo>
                      <a:pt x="585154" y="181872"/>
                      <a:pt x="582518" y="185826"/>
                      <a:pt x="579882" y="189780"/>
                    </a:cubicBezTo>
                    <a:cubicBezTo>
                      <a:pt x="574611" y="197687"/>
                      <a:pt x="570657" y="205595"/>
                      <a:pt x="568021" y="216138"/>
                    </a:cubicBezTo>
                    <a:cubicBezTo>
                      <a:pt x="564068" y="233271"/>
                      <a:pt x="560113" y="246450"/>
                      <a:pt x="554842" y="259629"/>
                    </a:cubicBezTo>
                    <a:cubicBezTo>
                      <a:pt x="553524" y="262265"/>
                      <a:pt x="552206" y="264901"/>
                      <a:pt x="552206" y="266219"/>
                    </a:cubicBezTo>
                    <a:cubicBezTo>
                      <a:pt x="550889" y="270172"/>
                      <a:pt x="549570" y="274126"/>
                      <a:pt x="546934" y="278080"/>
                    </a:cubicBezTo>
                    <a:cubicBezTo>
                      <a:pt x="544299" y="283351"/>
                      <a:pt x="540345" y="287305"/>
                      <a:pt x="536391" y="291259"/>
                    </a:cubicBezTo>
                    <a:cubicBezTo>
                      <a:pt x="535073" y="292577"/>
                      <a:pt x="532437" y="295213"/>
                      <a:pt x="531120" y="296531"/>
                    </a:cubicBezTo>
                    <a:cubicBezTo>
                      <a:pt x="521894" y="307074"/>
                      <a:pt x="510033" y="316299"/>
                      <a:pt x="499490" y="325525"/>
                    </a:cubicBezTo>
                    <a:lnTo>
                      <a:pt x="498172" y="325525"/>
                    </a:lnTo>
                    <a:cubicBezTo>
                      <a:pt x="495536" y="328161"/>
                      <a:pt x="491582" y="330797"/>
                      <a:pt x="488946" y="333432"/>
                    </a:cubicBezTo>
                    <a:cubicBezTo>
                      <a:pt x="479721" y="341340"/>
                      <a:pt x="470495" y="350566"/>
                      <a:pt x="458635" y="353201"/>
                    </a:cubicBezTo>
                    <a:cubicBezTo>
                      <a:pt x="455999" y="353201"/>
                      <a:pt x="452045" y="354519"/>
                      <a:pt x="450727" y="354519"/>
                    </a:cubicBezTo>
                    <a:lnTo>
                      <a:pt x="445455" y="354519"/>
                    </a:lnTo>
                    <a:cubicBezTo>
                      <a:pt x="442819" y="354519"/>
                      <a:pt x="438866" y="354519"/>
                      <a:pt x="436230" y="355837"/>
                    </a:cubicBezTo>
                    <a:cubicBezTo>
                      <a:pt x="430958" y="358473"/>
                      <a:pt x="425687" y="361109"/>
                      <a:pt x="420415" y="365062"/>
                    </a:cubicBezTo>
                    <a:cubicBezTo>
                      <a:pt x="419097" y="366380"/>
                      <a:pt x="417779" y="366380"/>
                      <a:pt x="416461" y="367698"/>
                    </a:cubicBezTo>
                    <a:cubicBezTo>
                      <a:pt x="412508" y="370334"/>
                      <a:pt x="409872" y="370334"/>
                      <a:pt x="407236" y="371652"/>
                    </a:cubicBezTo>
                    <a:cubicBezTo>
                      <a:pt x="405918" y="371652"/>
                      <a:pt x="404600" y="371652"/>
                      <a:pt x="403282" y="372969"/>
                    </a:cubicBezTo>
                    <a:cubicBezTo>
                      <a:pt x="401964" y="372969"/>
                      <a:pt x="400646" y="374288"/>
                      <a:pt x="400646" y="374288"/>
                    </a:cubicBezTo>
                    <a:cubicBezTo>
                      <a:pt x="399328" y="375605"/>
                      <a:pt x="396692" y="375605"/>
                      <a:pt x="394056" y="375605"/>
                    </a:cubicBezTo>
                    <a:cubicBezTo>
                      <a:pt x="392739" y="375605"/>
                      <a:pt x="392739" y="375605"/>
                      <a:pt x="391421" y="375605"/>
                    </a:cubicBezTo>
                    <a:cubicBezTo>
                      <a:pt x="387467" y="374288"/>
                      <a:pt x="383513" y="370334"/>
                      <a:pt x="379560" y="367698"/>
                    </a:cubicBezTo>
                    <a:cubicBezTo>
                      <a:pt x="378241" y="366380"/>
                      <a:pt x="376924" y="365062"/>
                      <a:pt x="376924" y="365062"/>
                    </a:cubicBezTo>
                    <a:cubicBezTo>
                      <a:pt x="375605" y="363745"/>
                      <a:pt x="375605" y="363745"/>
                      <a:pt x="374288" y="362426"/>
                    </a:cubicBezTo>
                    <a:cubicBezTo>
                      <a:pt x="370334" y="358473"/>
                      <a:pt x="366381" y="355837"/>
                      <a:pt x="361109" y="354519"/>
                    </a:cubicBezTo>
                    <a:cubicBezTo>
                      <a:pt x="359791" y="354519"/>
                      <a:pt x="359791" y="354519"/>
                      <a:pt x="358473" y="354519"/>
                    </a:cubicBezTo>
                    <a:cubicBezTo>
                      <a:pt x="353201" y="354519"/>
                      <a:pt x="347930" y="358473"/>
                      <a:pt x="342658" y="361109"/>
                    </a:cubicBezTo>
                    <a:cubicBezTo>
                      <a:pt x="341340" y="362426"/>
                      <a:pt x="340022" y="363745"/>
                      <a:pt x="337386" y="365062"/>
                    </a:cubicBezTo>
                    <a:cubicBezTo>
                      <a:pt x="333433" y="367698"/>
                      <a:pt x="329478" y="371652"/>
                      <a:pt x="322889" y="372969"/>
                    </a:cubicBezTo>
                    <a:cubicBezTo>
                      <a:pt x="320254" y="372969"/>
                      <a:pt x="316299" y="374288"/>
                      <a:pt x="313664" y="374288"/>
                    </a:cubicBezTo>
                    <a:cubicBezTo>
                      <a:pt x="308392" y="374288"/>
                      <a:pt x="304439" y="375605"/>
                      <a:pt x="299167" y="376924"/>
                    </a:cubicBezTo>
                    <a:lnTo>
                      <a:pt x="297849" y="376924"/>
                    </a:lnTo>
                    <a:cubicBezTo>
                      <a:pt x="284670" y="382195"/>
                      <a:pt x="268855" y="388785"/>
                      <a:pt x="256993" y="396692"/>
                    </a:cubicBezTo>
                    <a:cubicBezTo>
                      <a:pt x="250404" y="401964"/>
                      <a:pt x="243814" y="407236"/>
                      <a:pt x="237224" y="412507"/>
                    </a:cubicBezTo>
                    <a:lnTo>
                      <a:pt x="237224" y="413825"/>
                    </a:lnTo>
                    <a:cubicBezTo>
                      <a:pt x="237224" y="413825"/>
                      <a:pt x="229317" y="415143"/>
                      <a:pt x="228000" y="415143"/>
                    </a:cubicBezTo>
                    <a:cubicBezTo>
                      <a:pt x="226681" y="417779"/>
                      <a:pt x="222728" y="417779"/>
                      <a:pt x="218774" y="417779"/>
                    </a:cubicBezTo>
                    <a:close/>
                  </a:path>
                </a:pathLst>
              </a:custGeom>
              <a:grpFill/>
              <a:ln w="6350" cap="flat">
                <a:solidFill>
                  <a:srgbClr val="94C33D"/>
                </a:solid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D66EAD75-8175-FE51-5012-22E943FDBBC9}"/>
                  </a:ext>
                </a:extLst>
              </p:cNvPr>
              <p:cNvSpPr/>
              <p:nvPr/>
            </p:nvSpPr>
            <p:spPr>
              <a:xfrm>
                <a:off x="6292524" y="7286579"/>
                <a:ext cx="734078" cy="427004"/>
              </a:xfrm>
              <a:custGeom>
                <a:avLst/>
                <a:gdLst>
                  <a:gd name="connsiteX0" fmla="*/ 229317 w 734078"/>
                  <a:gd name="connsiteY0" fmla="*/ 427004 h 427004"/>
                  <a:gd name="connsiteX1" fmla="*/ 172647 w 734078"/>
                  <a:gd name="connsiteY1" fmla="*/ 409871 h 427004"/>
                  <a:gd name="connsiteX2" fmla="*/ 167375 w 734078"/>
                  <a:gd name="connsiteY2" fmla="*/ 407236 h 427004"/>
                  <a:gd name="connsiteX3" fmla="*/ 133110 w 734078"/>
                  <a:gd name="connsiteY3" fmla="*/ 383513 h 427004"/>
                  <a:gd name="connsiteX4" fmla="*/ 115976 w 734078"/>
                  <a:gd name="connsiteY4" fmla="*/ 361109 h 427004"/>
                  <a:gd name="connsiteX5" fmla="*/ 113341 w 734078"/>
                  <a:gd name="connsiteY5" fmla="*/ 357154 h 427004"/>
                  <a:gd name="connsiteX6" fmla="*/ 106751 w 734078"/>
                  <a:gd name="connsiteY6" fmla="*/ 347930 h 427004"/>
                  <a:gd name="connsiteX7" fmla="*/ 72485 w 734078"/>
                  <a:gd name="connsiteY7" fmla="*/ 318935 h 427004"/>
                  <a:gd name="connsiteX8" fmla="*/ 69849 w 734078"/>
                  <a:gd name="connsiteY8" fmla="*/ 318935 h 427004"/>
                  <a:gd name="connsiteX9" fmla="*/ 64578 w 734078"/>
                  <a:gd name="connsiteY9" fmla="*/ 320253 h 427004"/>
                  <a:gd name="connsiteX10" fmla="*/ 61942 w 734078"/>
                  <a:gd name="connsiteY10" fmla="*/ 314982 h 427004"/>
                  <a:gd name="connsiteX11" fmla="*/ 47445 w 734078"/>
                  <a:gd name="connsiteY11" fmla="*/ 299167 h 427004"/>
                  <a:gd name="connsiteX12" fmla="*/ 35584 w 734078"/>
                  <a:gd name="connsiteY12" fmla="*/ 289941 h 427004"/>
                  <a:gd name="connsiteX13" fmla="*/ 23722 w 734078"/>
                  <a:gd name="connsiteY13" fmla="*/ 280715 h 427004"/>
                  <a:gd name="connsiteX14" fmla="*/ 18451 w 734078"/>
                  <a:gd name="connsiteY14" fmla="*/ 276762 h 427004"/>
                  <a:gd name="connsiteX15" fmla="*/ 0 w 734078"/>
                  <a:gd name="connsiteY15" fmla="*/ 262265 h 427004"/>
                  <a:gd name="connsiteX16" fmla="*/ 19769 w 734078"/>
                  <a:gd name="connsiteY16" fmla="*/ 259629 h 427004"/>
                  <a:gd name="connsiteX17" fmla="*/ 55353 w 734078"/>
                  <a:gd name="connsiteY17" fmla="*/ 241178 h 427004"/>
                  <a:gd name="connsiteX18" fmla="*/ 60625 w 734078"/>
                  <a:gd name="connsiteY18" fmla="*/ 229317 h 427004"/>
                  <a:gd name="connsiteX19" fmla="*/ 61942 w 734078"/>
                  <a:gd name="connsiteY19" fmla="*/ 226681 h 427004"/>
                  <a:gd name="connsiteX20" fmla="*/ 69849 w 734078"/>
                  <a:gd name="connsiteY20" fmla="*/ 208230 h 427004"/>
                  <a:gd name="connsiteX21" fmla="*/ 94890 w 734078"/>
                  <a:gd name="connsiteY21" fmla="*/ 183190 h 427004"/>
                  <a:gd name="connsiteX22" fmla="*/ 97526 w 734078"/>
                  <a:gd name="connsiteY22" fmla="*/ 177918 h 427004"/>
                  <a:gd name="connsiteX23" fmla="*/ 100162 w 734078"/>
                  <a:gd name="connsiteY23" fmla="*/ 173965 h 427004"/>
                  <a:gd name="connsiteX24" fmla="*/ 101480 w 734078"/>
                  <a:gd name="connsiteY24" fmla="*/ 159467 h 427004"/>
                  <a:gd name="connsiteX25" fmla="*/ 94890 w 734078"/>
                  <a:gd name="connsiteY25" fmla="*/ 137063 h 427004"/>
                  <a:gd name="connsiteX26" fmla="*/ 92254 w 734078"/>
                  <a:gd name="connsiteY26" fmla="*/ 130474 h 427004"/>
                  <a:gd name="connsiteX27" fmla="*/ 90936 w 734078"/>
                  <a:gd name="connsiteY27" fmla="*/ 126519 h 427004"/>
                  <a:gd name="connsiteX28" fmla="*/ 94890 w 734078"/>
                  <a:gd name="connsiteY28" fmla="*/ 121248 h 427004"/>
                  <a:gd name="connsiteX29" fmla="*/ 110705 w 734078"/>
                  <a:gd name="connsiteY29" fmla="*/ 110705 h 427004"/>
                  <a:gd name="connsiteX30" fmla="*/ 112023 w 734078"/>
                  <a:gd name="connsiteY30" fmla="*/ 110705 h 427004"/>
                  <a:gd name="connsiteX31" fmla="*/ 123884 w 734078"/>
                  <a:gd name="connsiteY31" fmla="*/ 114659 h 427004"/>
                  <a:gd name="connsiteX32" fmla="*/ 127838 w 734078"/>
                  <a:gd name="connsiteY32" fmla="*/ 117295 h 427004"/>
                  <a:gd name="connsiteX33" fmla="*/ 127838 w 734078"/>
                  <a:gd name="connsiteY33" fmla="*/ 117295 h 427004"/>
                  <a:gd name="connsiteX34" fmla="*/ 135745 w 734078"/>
                  <a:gd name="connsiteY34" fmla="*/ 114659 h 427004"/>
                  <a:gd name="connsiteX35" fmla="*/ 139699 w 734078"/>
                  <a:gd name="connsiteY35" fmla="*/ 105433 h 427004"/>
                  <a:gd name="connsiteX36" fmla="*/ 139699 w 734078"/>
                  <a:gd name="connsiteY36" fmla="*/ 100161 h 427004"/>
                  <a:gd name="connsiteX37" fmla="*/ 139699 w 734078"/>
                  <a:gd name="connsiteY37" fmla="*/ 97526 h 427004"/>
                  <a:gd name="connsiteX38" fmla="*/ 141017 w 734078"/>
                  <a:gd name="connsiteY38" fmla="*/ 63260 h 427004"/>
                  <a:gd name="connsiteX39" fmla="*/ 146289 w 734078"/>
                  <a:gd name="connsiteY39" fmla="*/ 36901 h 427004"/>
                  <a:gd name="connsiteX40" fmla="*/ 156832 w 734078"/>
                  <a:gd name="connsiteY40" fmla="*/ 61942 h 427004"/>
                  <a:gd name="connsiteX41" fmla="*/ 181872 w 734078"/>
                  <a:gd name="connsiteY41" fmla="*/ 94890 h 427004"/>
                  <a:gd name="connsiteX42" fmla="*/ 270172 w 734078"/>
                  <a:gd name="connsiteY42" fmla="*/ 129155 h 427004"/>
                  <a:gd name="connsiteX43" fmla="*/ 314982 w 734078"/>
                  <a:gd name="connsiteY43" fmla="*/ 94890 h 427004"/>
                  <a:gd name="connsiteX44" fmla="*/ 318935 w 734078"/>
                  <a:gd name="connsiteY44" fmla="*/ 88300 h 427004"/>
                  <a:gd name="connsiteX45" fmla="*/ 353201 w 734078"/>
                  <a:gd name="connsiteY45" fmla="*/ 54034 h 427004"/>
                  <a:gd name="connsiteX46" fmla="*/ 383513 w 734078"/>
                  <a:gd name="connsiteY46" fmla="*/ 48763 h 427004"/>
                  <a:gd name="connsiteX47" fmla="*/ 400646 w 734078"/>
                  <a:gd name="connsiteY47" fmla="*/ 50081 h 427004"/>
                  <a:gd name="connsiteX48" fmla="*/ 401964 w 734078"/>
                  <a:gd name="connsiteY48" fmla="*/ 50081 h 427004"/>
                  <a:gd name="connsiteX49" fmla="*/ 421732 w 734078"/>
                  <a:gd name="connsiteY49" fmla="*/ 51399 h 427004"/>
                  <a:gd name="connsiteX50" fmla="*/ 441501 w 734078"/>
                  <a:gd name="connsiteY50" fmla="*/ 48763 h 427004"/>
                  <a:gd name="connsiteX51" fmla="*/ 475767 w 734078"/>
                  <a:gd name="connsiteY51" fmla="*/ 30312 h 427004"/>
                  <a:gd name="connsiteX52" fmla="*/ 478402 w 734078"/>
                  <a:gd name="connsiteY52" fmla="*/ 27676 h 427004"/>
                  <a:gd name="connsiteX53" fmla="*/ 524529 w 734078"/>
                  <a:gd name="connsiteY53" fmla="*/ 7907 h 427004"/>
                  <a:gd name="connsiteX54" fmla="*/ 573292 w 734078"/>
                  <a:gd name="connsiteY54" fmla="*/ 10543 h 427004"/>
                  <a:gd name="connsiteX55" fmla="*/ 577246 w 734078"/>
                  <a:gd name="connsiteY55" fmla="*/ 11862 h 427004"/>
                  <a:gd name="connsiteX56" fmla="*/ 623373 w 734078"/>
                  <a:gd name="connsiteY56" fmla="*/ 13179 h 427004"/>
                  <a:gd name="connsiteX57" fmla="*/ 639188 w 734078"/>
                  <a:gd name="connsiteY57" fmla="*/ 6590 h 427004"/>
                  <a:gd name="connsiteX58" fmla="*/ 651050 w 734078"/>
                  <a:gd name="connsiteY58" fmla="*/ 0 h 427004"/>
                  <a:gd name="connsiteX59" fmla="*/ 651050 w 734078"/>
                  <a:gd name="connsiteY59" fmla="*/ 13179 h 427004"/>
                  <a:gd name="connsiteX60" fmla="*/ 661593 w 734078"/>
                  <a:gd name="connsiteY60" fmla="*/ 42173 h 427004"/>
                  <a:gd name="connsiteX61" fmla="*/ 664229 w 734078"/>
                  <a:gd name="connsiteY61" fmla="*/ 47445 h 427004"/>
                  <a:gd name="connsiteX62" fmla="*/ 673454 w 734078"/>
                  <a:gd name="connsiteY62" fmla="*/ 59306 h 427004"/>
                  <a:gd name="connsiteX63" fmla="*/ 682679 w 734078"/>
                  <a:gd name="connsiteY63" fmla="*/ 61942 h 427004"/>
                  <a:gd name="connsiteX64" fmla="*/ 702448 w 734078"/>
                  <a:gd name="connsiteY64" fmla="*/ 69849 h 427004"/>
                  <a:gd name="connsiteX65" fmla="*/ 728806 w 734078"/>
                  <a:gd name="connsiteY65" fmla="*/ 93572 h 427004"/>
                  <a:gd name="connsiteX66" fmla="*/ 734078 w 734078"/>
                  <a:gd name="connsiteY66" fmla="*/ 101480 h 427004"/>
                  <a:gd name="connsiteX67" fmla="*/ 719581 w 734078"/>
                  <a:gd name="connsiteY67" fmla="*/ 108069 h 427004"/>
                  <a:gd name="connsiteX68" fmla="*/ 701130 w 734078"/>
                  <a:gd name="connsiteY68" fmla="*/ 115976 h 427004"/>
                  <a:gd name="connsiteX69" fmla="*/ 676090 w 734078"/>
                  <a:gd name="connsiteY69" fmla="*/ 125202 h 427004"/>
                  <a:gd name="connsiteX70" fmla="*/ 674772 w 734078"/>
                  <a:gd name="connsiteY70" fmla="*/ 125202 h 427004"/>
                  <a:gd name="connsiteX71" fmla="*/ 657639 w 734078"/>
                  <a:gd name="connsiteY71" fmla="*/ 131791 h 427004"/>
                  <a:gd name="connsiteX72" fmla="*/ 653686 w 734078"/>
                  <a:gd name="connsiteY72" fmla="*/ 133109 h 427004"/>
                  <a:gd name="connsiteX73" fmla="*/ 636552 w 734078"/>
                  <a:gd name="connsiteY73" fmla="*/ 139699 h 427004"/>
                  <a:gd name="connsiteX74" fmla="*/ 628645 w 734078"/>
                  <a:gd name="connsiteY74" fmla="*/ 150242 h 427004"/>
                  <a:gd name="connsiteX75" fmla="*/ 627327 w 734078"/>
                  <a:gd name="connsiteY75" fmla="*/ 151560 h 427004"/>
                  <a:gd name="connsiteX76" fmla="*/ 626009 w 734078"/>
                  <a:gd name="connsiteY76" fmla="*/ 154196 h 427004"/>
                  <a:gd name="connsiteX77" fmla="*/ 612830 w 734078"/>
                  <a:gd name="connsiteY77" fmla="*/ 170011 h 427004"/>
                  <a:gd name="connsiteX78" fmla="*/ 611512 w 734078"/>
                  <a:gd name="connsiteY78" fmla="*/ 171329 h 427004"/>
                  <a:gd name="connsiteX79" fmla="*/ 604923 w 734078"/>
                  <a:gd name="connsiteY79" fmla="*/ 181872 h 427004"/>
                  <a:gd name="connsiteX80" fmla="*/ 602287 w 734078"/>
                  <a:gd name="connsiteY80" fmla="*/ 187144 h 427004"/>
                  <a:gd name="connsiteX81" fmla="*/ 594380 w 734078"/>
                  <a:gd name="connsiteY81" fmla="*/ 200323 h 427004"/>
                  <a:gd name="connsiteX82" fmla="*/ 582518 w 734078"/>
                  <a:gd name="connsiteY82" fmla="*/ 225363 h 427004"/>
                  <a:gd name="connsiteX83" fmla="*/ 568021 w 734078"/>
                  <a:gd name="connsiteY83" fmla="*/ 268855 h 427004"/>
                  <a:gd name="connsiteX84" fmla="*/ 565385 w 734078"/>
                  <a:gd name="connsiteY84" fmla="*/ 275444 h 427004"/>
                  <a:gd name="connsiteX85" fmla="*/ 565385 w 734078"/>
                  <a:gd name="connsiteY85" fmla="*/ 276762 h 427004"/>
                  <a:gd name="connsiteX86" fmla="*/ 560113 w 734078"/>
                  <a:gd name="connsiteY86" fmla="*/ 288623 h 427004"/>
                  <a:gd name="connsiteX87" fmla="*/ 548253 w 734078"/>
                  <a:gd name="connsiteY87" fmla="*/ 301803 h 427004"/>
                  <a:gd name="connsiteX88" fmla="*/ 544298 w 734078"/>
                  <a:gd name="connsiteY88" fmla="*/ 299167 h 427004"/>
                  <a:gd name="connsiteX89" fmla="*/ 548253 w 734078"/>
                  <a:gd name="connsiteY89" fmla="*/ 303120 h 427004"/>
                  <a:gd name="connsiteX90" fmla="*/ 542981 w 734078"/>
                  <a:gd name="connsiteY90" fmla="*/ 308392 h 427004"/>
                  <a:gd name="connsiteX91" fmla="*/ 510033 w 734078"/>
                  <a:gd name="connsiteY91" fmla="*/ 337386 h 427004"/>
                  <a:gd name="connsiteX92" fmla="*/ 510033 w 734078"/>
                  <a:gd name="connsiteY92" fmla="*/ 337386 h 427004"/>
                  <a:gd name="connsiteX93" fmla="*/ 500807 w 734078"/>
                  <a:gd name="connsiteY93" fmla="*/ 345294 h 427004"/>
                  <a:gd name="connsiteX94" fmla="*/ 467859 w 734078"/>
                  <a:gd name="connsiteY94" fmla="*/ 366380 h 427004"/>
                  <a:gd name="connsiteX95" fmla="*/ 458634 w 734078"/>
                  <a:gd name="connsiteY95" fmla="*/ 367698 h 427004"/>
                  <a:gd name="connsiteX96" fmla="*/ 453363 w 734078"/>
                  <a:gd name="connsiteY96" fmla="*/ 367698 h 427004"/>
                  <a:gd name="connsiteX97" fmla="*/ 445455 w 734078"/>
                  <a:gd name="connsiteY97" fmla="*/ 369016 h 427004"/>
                  <a:gd name="connsiteX98" fmla="*/ 429640 w 734078"/>
                  <a:gd name="connsiteY98" fmla="*/ 378241 h 427004"/>
                  <a:gd name="connsiteX99" fmla="*/ 425686 w 734078"/>
                  <a:gd name="connsiteY99" fmla="*/ 380877 h 427004"/>
                  <a:gd name="connsiteX100" fmla="*/ 415143 w 734078"/>
                  <a:gd name="connsiteY100" fmla="*/ 384831 h 427004"/>
                  <a:gd name="connsiteX101" fmla="*/ 411189 w 734078"/>
                  <a:gd name="connsiteY101" fmla="*/ 386149 h 427004"/>
                  <a:gd name="connsiteX102" fmla="*/ 409872 w 734078"/>
                  <a:gd name="connsiteY102" fmla="*/ 387467 h 427004"/>
                  <a:gd name="connsiteX103" fmla="*/ 398010 w 734078"/>
                  <a:gd name="connsiteY103" fmla="*/ 388785 h 427004"/>
                  <a:gd name="connsiteX104" fmla="*/ 384831 w 734078"/>
                  <a:gd name="connsiteY104" fmla="*/ 379559 h 427004"/>
                  <a:gd name="connsiteX105" fmla="*/ 382195 w 734078"/>
                  <a:gd name="connsiteY105" fmla="*/ 376923 h 427004"/>
                  <a:gd name="connsiteX106" fmla="*/ 379559 w 734078"/>
                  <a:gd name="connsiteY106" fmla="*/ 374288 h 427004"/>
                  <a:gd name="connsiteX107" fmla="*/ 369016 w 734078"/>
                  <a:gd name="connsiteY107" fmla="*/ 367698 h 427004"/>
                  <a:gd name="connsiteX108" fmla="*/ 367698 w 734078"/>
                  <a:gd name="connsiteY108" fmla="*/ 367698 h 427004"/>
                  <a:gd name="connsiteX109" fmla="*/ 354519 w 734078"/>
                  <a:gd name="connsiteY109" fmla="*/ 372969 h 427004"/>
                  <a:gd name="connsiteX110" fmla="*/ 350566 w 734078"/>
                  <a:gd name="connsiteY110" fmla="*/ 375605 h 427004"/>
                  <a:gd name="connsiteX111" fmla="*/ 349247 w 734078"/>
                  <a:gd name="connsiteY111" fmla="*/ 375605 h 427004"/>
                  <a:gd name="connsiteX112" fmla="*/ 332114 w 734078"/>
                  <a:gd name="connsiteY112" fmla="*/ 383513 h 427004"/>
                  <a:gd name="connsiteX113" fmla="*/ 322889 w 734078"/>
                  <a:gd name="connsiteY113" fmla="*/ 384831 h 427004"/>
                  <a:gd name="connsiteX114" fmla="*/ 309710 w 734078"/>
                  <a:gd name="connsiteY114" fmla="*/ 387467 h 427004"/>
                  <a:gd name="connsiteX115" fmla="*/ 308392 w 734078"/>
                  <a:gd name="connsiteY115" fmla="*/ 387467 h 427004"/>
                  <a:gd name="connsiteX116" fmla="*/ 268855 w 734078"/>
                  <a:gd name="connsiteY116" fmla="*/ 407236 h 427004"/>
                  <a:gd name="connsiteX117" fmla="*/ 251722 w 734078"/>
                  <a:gd name="connsiteY117" fmla="*/ 421732 h 427004"/>
                  <a:gd name="connsiteX118" fmla="*/ 251722 w 734078"/>
                  <a:gd name="connsiteY118" fmla="*/ 424368 h 427004"/>
                  <a:gd name="connsiteX119" fmla="*/ 247768 w 734078"/>
                  <a:gd name="connsiteY119" fmla="*/ 425686 h 427004"/>
                  <a:gd name="connsiteX120" fmla="*/ 238543 w 734078"/>
                  <a:gd name="connsiteY120" fmla="*/ 427004 h 427004"/>
                  <a:gd name="connsiteX121" fmla="*/ 229317 w 734078"/>
                  <a:gd name="connsiteY121" fmla="*/ 427004 h 427004"/>
                  <a:gd name="connsiteX122" fmla="*/ 73804 w 734078"/>
                  <a:gd name="connsiteY122" fmla="*/ 309710 h 427004"/>
                  <a:gd name="connsiteX123" fmla="*/ 115976 w 734078"/>
                  <a:gd name="connsiteY123" fmla="*/ 342658 h 427004"/>
                  <a:gd name="connsiteX124" fmla="*/ 122566 w 734078"/>
                  <a:gd name="connsiteY124" fmla="*/ 351883 h 427004"/>
                  <a:gd name="connsiteX125" fmla="*/ 125202 w 734078"/>
                  <a:gd name="connsiteY125" fmla="*/ 355837 h 427004"/>
                  <a:gd name="connsiteX126" fmla="*/ 142335 w 734078"/>
                  <a:gd name="connsiteY126" fmla="*/ 376923 h 427004"/>
                  <a:gd name="connsiteX127" fmla="*/ 173965 w 734078"/>
                  <a:gd name="connsiteY127" fmla="*/ 398010 h 427004"/>
                  <a:gd name="connsiteX128" fmla="*/ 179237 w 734078"/>
                  <a:gd name="connsiteY128" fmla="*/ 400646 h 427004"/>
                  <a:gd name="connsiteX129" fmla="*/ 242496 w 734078"/>
                  <a:gd name="connsiteY129" fmla="*/ 416460 h 427004"/>
                  <a:gd name="connsiteX130" fmla="*/ 247768 w 734078"/>
                  <a:gd name="connsiteY130" fmla="*/ 415143 h 427004"/>
                  <a:gd name="connsiteX131" fmla="*/ 249086 w 734078"/>
                  <a:gd name="connsiteY131" fmla="*/ 413825 h 427004"/>
                  <a:gd name="connsiteX132" fmla="*/ 268855 w 734078"/>
                  <a:gd name="connsiteY132" fmla="*/ 396692 h 427004"/>
                  <a:gd name="connsiteX133" fmla="*/ 311028 w 734078"/>
                  <a:gd name="connsiteY133" fmla="*/ 376923 h 427004"/>
                  <a:gd name="connsiteX134" fmla="*/ 313663 w 734078"/>
                  <a:gd name="connsiteY134" fmla="*/ 380877 h 427004"/>
                  <a:gd name="connsiteX135" fmla="*/ 312346 w 734078"/>
                  <a:gd name="connsiteY135" fmla="*/ 376923 h 427004"/>
                  <a:gd name="connsiteX136" fmla="*/ 328161 w 734078"/>
                  <a:gd name="connsiteY136" fmla="*/ 374288 h 427004"/>
                  <a:gd name="connsiteX137" fmla="*/ 337386 w 734078"/>
                  <a:gd name="connsiteY137" fmla="*/ 372969 h 427004"/>
                  <a:gd name="connsiteX138" fmla="*/ 350566 w 734078"/>
                  <a:gd name="connsiteY138" fmla="*/ 366380 h 427004"/>
                  <a:gd name="connsiteX139" fmla="*/ 351883 w 734078"/>
                  <a:gd name="connsiteY139" fmla="*/ 366380 h 427004"/>
                  <a:gd name="connsiteX140" fmla="*/ 355837 w 734078"/>
                  <a:gd name="connsiteY140" fmla="*/ 363744 h 427004"/>
                  <a:gd name="connsiteX141" fmla="*/ 374288 w 734078"/>
                  <a:gd name="connsiteY141" fmla="*/ 355837 h 427004"/>
                  <a:gd name="connsiteX142" fmla="*/ 378241 w 734078"/>
                  <a:gd name="connsiteY142" fmla="*/ 355837 h 427004"/>
                  <a:gd name="connsiteX143" fmla="*/ 392738 w 734078"/>
                  <a:gd name="connsiteY143" fmla="*/ 365062 h 427004"/>
                  <a:gd name="connsiteX144" fmla="*/ 395374 w 734078"/>
                  <a:gd name="connsiteY144" fmla="*/ 367698 h 427004"/>
                  <a:gd name="connsiteX145" fmla="*/ 399328 w 734078"/>
                  <a:gd name="connsiteY145" fmla="*/ 371652 h 427004"/>
                  <a:gd name="connsiteX146" fmla="*/ 408553 w 734078"/>
                  <a:gd name="connsiteY146" fmla="*/ 378241 h 427004"/>
                  <a:gd name="connsiteX147" fmla="*/ 413825 w 734078"/>
                  <a:gd name="connsiteY147" fmla="*/ 376923 h 427004"/>
                  <a:gd name="connsiteX148" fmla="*/ 417779 w 734078"/>
                  <a:gd name="connsiteY148" fmla="*/ 375605 h 427004"/>
                  <a:gd name="connsiteX149" fmla="*/ 421732 w 734078"/>
                  <a:gd name="connsiteY149" fmla="*/ 374288 h 427004"/>
                  <a:gd name="connsiteX150" fmla="*/ 428322 w 734078"/>
                  <a:gd name="connsiteY150" fmla="*/ 371652 h 427004"/>
                  <a:gd name="connsiteX151" fmla="*/ 432276 w 734078"/>
                  <a:gd name="connsiteY151" fmla="*/ 369016 h 427004"/>
                  <a:gd name="connsiteX152" fmla="*/ 449409 w 734078"/>
                  <a:gd name="connsiteY152" fmla="*/ 359790 h 427004"/>
                  <a:gd name="connsiteX153" fmla="*/ 461270 w 734078"/>
                  <a:gd name="connsiteY153" fmla="*/ 357154 h 427004"/>
                  <a:gd name="connsiteX154" fmla="*/ 466542 w 734078"/>
                  <a:gd name="connsiteY154" fmla="*/ 357154 h 427004"/>
                  <a:gd name="connsiteX155" fmla="*/ 473131 w 734078"/>
                  <a:gd name="connsiteY155" fmla="*/ 357154 h 427004"/>
                  <a:gd name="connsiteX156" fmla="*/ 502126 w 734078"/>
                  <a:gd name="connsiteY156" fmla="*/ 338704 h 427004"/>
                  <a:gd name="connsiteX157" fmla="*/ 511350 w 734078"/>
                  <a:gd name="connsiteY157" fmla="*/ 330796 h 427004"/>
                  <a:gd name="connsiteX158" fmla="*/ 511350 w 734078"/>
                  <a:gd name="connsiteY158" fmla="*/ 330796 h 427004"/>
                  <a:gd name="connsiteX159" fmla="*/ 542981 w 734078"/>
                  <a:gd name="connsiteY159" fmla="*/ 303120 h 427004"/>
                  <a:gd name="connsiteX160" fmla="*/ 548253 w 734078"/>
                  <a:gd name="connsiteY160" fmla="*/ 297848 h 427004"/>
                  <a:gd name="connsiteX161" fmla="*/ 549570 w 734078"/>
                  <a:gd name="connsiteY161" fmla="*/ 296531 h 427004"/>
                  <a:gd name="connsiteX162" fmla="*/ 560113 w 734078"/>
                  <a:gd name="connsiteY162" fmla="*/ 284669 h 427004"/>
                  <a:gd name="connsiteX163" fmla="*/ 565385 w 734078"/>
                  <a:gd name="connsiteY163" fmla="*/ 274126 h 427004"/>
                  <a:gd name="connsiteX164" fmla="*/ 570656 w 734078"/>
                  <a:gd name="connsiteY164" fmla="*/ 274126 h 427004"/>
                  <a:gd name="connsiteX165" fmla="*/ 566703 w 734078"/>
                  <a:gd name="connsiteY165" fmla="*/ 272808 h 427004"/>
                  <a:gd name="connsiteX166" fmla="*/ 569339 w 734078"/>
                  <a:gd name="connsiteY166" fmla="*/ 266219 h 427004"/>
                  <a:gd name="connsiteX167" fmla="*/ 582518 w 734078"/>
                  <a:gd name="connsiteY167" fmla="*/ 224045 h 427004"/>
                  <a:gd name="connsiteX168" fmla="*/ 594380 w 734078"/>
                  <a:gd name="connsiteY168" fmla="*/ 196369 h 427004"/>
                  <a:gd name="connsiteX169" fmla="*/ 602287 w 734078"/>
                  <a:gd name="connsiteY169" fmla="*/ 183190 h 427004"/>
                  <a:gd name="connsiteX170" fmla="*/ 604923 w 734078"/>
                  <a:gd name="connsiteY170" fmla="*/ 177918 h 427004"/>
                  <a:gd name="connsiteX171" fmla="*/ 612830 w 734078"/>
                  <a:gd name="connsiteY171" fmla="*/ 164739 h 427004"/>
                  <a:gd name="connsiteX172" fmla="*/ 614148 w 734078"/>
                  <a:gd name="connsiteY172" fmla="*/ 163422 h 427004"/>
                  <a:gd name="connsiteX173" fmla="*/ 626009 w 734078"/>
                  <a:gd name="connsiteY173" fmla="*/ 148924 h 427004"/>
                  <a:gd name="connsiteX174" fmla="*/ 627327 w 734078"/>
                  <a:gd name="connsiteY174" fmla="*/ 146288 h 427004"/>
                  <a:gd name="connsiteX175" fmla="*/ 628645 w 734078"/>
                  <a:gd name="connsiteY175" fmla="*/ 144971 h 427004"/>
                  <a:gd name="connsiteX176" fmla="*/ 639188 w 734078"/>
                  <a:gd name="connsiteY176" fmla="*/ 130474 h 427004"/>
                  <a:gd name="connsiteX177" fmla="*/ 657639 w 734078"/>
                  <a:gd name="connsiteY177" fmla="*/ 122566 h 427004"/>
                  <a:gd name="connsiteX178" fmla="*/ 661593 w 734078"/>
                  <a:gd name="connsiteY178" fmla="*/ 121248 h 427004"/>
                  <a:gd name="connsiteX179" fmla="*/ 678726 w 734078"/>
                  <a:gd name="connsiteY179" fmla="*/ 114659 h 427004"/>
                  <a:gd name="connsiteX180" fmla="*/ 680044 w 734078"/>
                  <a:gd name="connsiteY180" fmla="*/ 114659 h 427004"/>
                  <a:gd name="connsiteX181" fmla="*/ 705084 w 734078"/>
                  <a:gd name="connsiteY181" fmla="*/ 105433 h 427004"/>
                  <a:gd name="connsiteX182" fmla="*/ 720899 w 734078"/>
                  <a:gd name="connsiteY182" fmla="*/ 98844 h 427004"/>
                  <a:gd name="connsiteX183" fmla="*/ 724853 w 734078"/>
                  <a:gd name="connsiteY183" fmla="*/ 97526 h 427004"/>
                  <a:gd name="connsiteX184" fmla="*/ 702448 w 734078"/>
                  <a:gd name="connsiteY184" fmla="*/ 77757 h 427004"/>
                  <a:gd name="connsiteX185" fmla="*/ 686633 w 734078"/>
                  <a:gd name="connsiteY185" fmla="*/ 71168 h 427004"/>
                  <a:gd name="connsiteX186" fmla="*/ 674772 w 734078"/>
                  <a:gd name="connsiteY186" fmla="*/ 68532 h 427004"/>
                  <a:gd name="connsiteX187" fmla="*/ 660275 w 734078"/>
                  <a:gd name="connsiteY187" fmla="*/ 52717 h 427004"/>
                  <a:gd name="connsiteX188" fmla="*/ 657639 w 734078"/>
                  <a:gd name="connsiteY188" fmla="*/ 47445 h 427004"/>
                  <a:gd name="connsiteX189" fmla="*/ 645778 w 734078"/>
                  <a:gd name="connsiteY189" fmla="*/ 15815 h 427004"/>
                  <a:gd name="connsiteX190" fmla="*/ 629963 w 734078"/>
                  <a:gd name="connsiteY190" fmla="*/ 22405 h 427004"/>
                  <a:gd name="connsiteX191" fmla="*/ 579882 w 734078"/>
                  <a:gd name="connsiteY191" fmla="*/ 21086 h 427004"/>
                  <a:gd name="connsiteX192" fmla="*/ 575928 w 734078"/>
                  <a:gd name="connsiteY192" fmla="*/ 21086 h 427004"/>
                  <a:gd name="connsiteX193" fmla="*/ 529801 w 734078"/>
                  <a:gd name="connsiteY193" fmla="*/ 18451 h 427004"/>
                  <a:gd name="connsiteX194" fmla="*/ 487628 w 734078"/>
                  <a:gd name="connsiteY194" fmla="*/ 36901 h 427004"/>
                  <a:gd name="connsiteX195" fmla="*/ 484992 w 734078"/>
                  <a:gd name="connsiteY195" fmla="*/ 38220 h 427004"/>
                  <a:gd name="connsiteX196" fmla="*/ 448091 w 734078"/>
                  <a:gd name="connsiteY196" fmla="*/ 57989 h 427004"/>
                  <a:gd name="connsiteX197" fmla="*/ 425686 w 734078"/>
                  <a:gd name="connsiteY197" fmla="*/ 60624 h 427004"/>
                  <a:gd name="connsiteX198" fmla="*/ 404600 w 734078"/>
                  <a:gd name="connsiteY198" fmla="*/ 59306 h 427004"/>
                  <a:gd name="connsiteX199" fmla="*/ 403282 w 734078"/>
                  <a:gd name="connsiteY199" fmla="*/ 59306 h 427004"/>
                  <a:gd name="connsiteX200" fmla="*/ 386149 w 734078"/>
                  <a:gd name="connsiteY200" fmla="*/ 57989 h 427004"/>
                  <a:gd name="connsiteX201" fmla="*/ 359790 w 734078"/>
                  <a:gd name="connsiteY201" fmla="*/ 63260 h 427004"/>
                  <a:gd name="connsiteX202" fmla="*/ 330797 w 734078"/>
                  <a:gd name="connsiteY202" fmla="*/ 93572 h 427004"/>
                  <a:gd name="connsiteX203" fmla="*/ 326842 w 734078"/>
                  <a:gd name="connsiteY203" fmla="*/ 100161 h 427004"/>
                  <a:gd name="connsiteX204" fmla="*/ 271491 w 734078"/>
                  <a:gd name="connsiteY204" fmla="*/ 139699 h 427004"/>
                  <a:gd name="connsiteX205" fmla="*/ 177918 w 734078"/>
                  <a:gd name="connsiteY205" fmla="*/ 102797 h 427004"/>
                  <a:gd name="connsiteX206" fmla="*/ 151560 w 734078"/>
                  <a:gd name="connsiteY206" fmla="*/ 69849 h 427004"/>
                  <a:gd name="connsiteX207" fmla="*/ 151560 w 734078"/>
                  <a:gd name="connsiteY207" fmla="*/ 97526 h 427004"/>
                  <a:gd name="connsiteX208" fmla="*/ 151560 w 734078"/>
                  <a:gd name="connsiteY208" fmla="*/ 100161 h 427004"/>
                  <a:gd name="connsiteX209" fmla="*/ 151560 w 734078"/>
                  <a:gd name="connsiteY209" fmla="*/ 106751 h 427004"/>
                  <a:gd name="connsiteX210" fmla="*/ 144971 w 734078"/>
                  <a:gd name="connsiteY210" fmla="*/ 123884 h 427004"/>
                  <a:gd name="connsiteX211" fmla="*/ 129155 w 734078"/>
                  <a:gd name="connsiteY211" fmla="*/ 129155 h 427004"/>
                  <a:gd name="connsiteX212" fmla="*/ 122566 w 734078"/>
                  <a:gd name="connsiteY212" fmla="*/ 126519 h 427004"/>
                  <a:gd name="connsiteX213" fmla="*/ 113341 w 734078"/>
                  <a:gd name="connsiteY213" fmla="*/ 122566 h 427004"/>
                  <a:gd name="connsiteX214" fmla="*/ 104115 w 734078"/>
                  <a:gd name="connsiteY214" fmla="*/ 127838 h 427004"/>
                  <a:gd name="connsiteX215" fmla="*/ 102797 w 734078"/>
                  <a:gd name="connsiteY215" fmla="*/ 129155 h 427004"/>
                  <a:gd name="connsiteX216" fmla="*/ 105433 w 734078"/>
                  <a:gd name="connsiteY216" fmla="*/ 134427 h 427004"/>
                  <a:gd name="connsiteX217" fmla="*/ 112023 w 734078"/>
                  <a:gd name="connsiteY217" fmla="*/ 160786 h 427004"/>
                  <a:gd name="connsiteX218" fmla="*/ 110705 w 734078"/>
                  <a:gd name="connsiteY218" fmla="*/ 177918 h 427004"/>
                  <a:gd name="connsiteX219" fmla="*/ 106751 w 734078"/>
                  <a:gd name="connsiteY219" fmla="*/ 184508 h 427004"/>
                  <a:gd name="connsiteX220" fmla="*/ 104115 w 734078"/>
                  <a:gd name="connsiteY220" fmla="*/ 189780 h 427004"/>
                  <a:gd name="connsiteX221" fmla="*/ 104115 w 734078"/>
                  <a:gd name="connsiteY221" fmla="*/ 191097 h 427004"/>
                  <a:gd name="connsiteX222" fmla="*/ 102797 w 734078"/>
                  <a:gd name="connsiteY222" fmla="*/ 192415 h 427004"/>
                  <a:gd name="connsiteX223" fmla="*/ 79075 w 734078"/>
                  <a:gd name="connsiteY223" fmla="*/ 216138 h 427004"/>
                  <a:gd name="connsiteX224" fmla="*/ 71168 w 734078"/>
                  <a:gd name="connsiteY224" fmla="*/ 233271 h 427004"/>
                  <a:gd name="connsiteX225" fmla="*/ 69849 w 734078"/>
                  <a:gd name="connsiteY225" fmla="*/ 235907 h 427004"/>
                  <a:gd name="connsiteX226" fmla="*/ 64578 w 734078"/>
                  <a:gd name="connsiteY226" fmla="*/ 247768 h 427004"/>
                  <a:gd name="connsiteX227" fmla="*/ 25041 w 734078"/>
                  <a:gd name="connsiteY227" fmla="*/ 271490 h 427004"/>
                  <a:gd name="connsiteX228" fmla="*/ 25041 w 734078"/>
                  <a:gd name="connsiteY228" fmla="*/ 271490 h 427004"/>
                  <a:gd name="connsiteX229" fmla="*/ 30312 w 734078"/>
                  <a:gd name="connsiteY229" fmla="*/ 275444 h 427004"/>
                  <a:gd name="connsiteX230" fmla="*/ 42173 w 734078"/>
                  <a:gd name="connsiteY230" fmla="*/ 284669 h 427004"/>
                  <a:gd name="connsiteX231" fmla="*/ 55353 w 734078"/>
                  <a:gd name="connsiteY231" fmla="*/ 295213 h 427004"/>
                  <a:gd name="connsiteX232" fmla="*/ 71168 w 734078"/>
                  <a:gd name="connsiteY232" fmla="*/ 312346 h 427004"/>
                  <a:gd name="connsiteX233" fmla="*/ 73804 w 734078"/>
                  <a:gd name="connsiteY233" fmla="*/ 309710 h 42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34078" h="427004">
                    <a:moveTo>
                      <a:pt x="229317" y="427004"/>
                    </a:moveTo>
                    <a:cubicBezTo>
                      <a:pt x="208230" y="427004"/>
                      <a:pt x="191097" y="417779"/>
                      <a:pt x="172647" y="409871"/>
                    </a:cubicBezTo>
                    <a:lnTo>
                      <a:pt x="167375" y="407236"/>
                    </a:lnTo>
                    <a:cubicBezTo>
                      <a:pt x="156832" y="401964"/>
                      <a:pt x="143653" y="395374"/>
                      <a:pt x="133110" y="383513"/>
                    </a:cubicBezTo>
                    <a:cubicBezTo>
                      <a:pt x="126520" y="376923"/>
                      <a:pt x="121248" y="369016"/>
                      <a:pt x="115976" y="361109"/>
                    </a:cubicBezTo>
                    <a:lnTo>
                      <a:pt x="113341" y="357154"/>
                    </a:lnTo>
                    <a:cubicBezTo>
                      <a:pt x="110705" y="354519"/>
                      <a:pt x="109387" y="351883"/>
                      <a:pt x="106751" y="347930"/>
                    </a:cubicBezTo>
                    <a:cubicBezTo>
                      <a:pt x="100162" y="338704"/>
                      <a:pt x="85664" y="318935"/>
                      <a:pt x="72485" y="318935"/>
                    </a:cubicBezTo>
                    <a:cubicBezTo>
                      <a:pt x="71168" y="318935"/>
                      <a:pt x="71168" y="318935"/>
                      <a:pt x="69849" y="318935"/>
                    </a:cubicBezTo>
                    <a:lnTo>
                      <a:pt x="64578" y="320253"/>
                    </a:lnTo>
                    <a:lnTo>
                      <a:pt x="61942" y="314982"/>
                    </a:lnTo>
                    <a:cubicBezTo>
                      <a:pt x="59306" y="309710"/>
                      <a:pt x="54035" y="304438"/>
                      <a:pt x="47445" y="299167"/>
                    </a:cubicBezTo>
                    <a:cubicBezTo>
                      <a:pt x="43491" y="295213"/>
                      <a:pt x="39537" y="292577"/>
                      <a:pt x="35584" y="289941"/>
                    </a:cubicBezTo>
                    <a:cubicBezTo>
                      <a:pt x="31630" y="287305"/>
                      <a:pt x="27677" y="283351"/>
                      <a:pt x="23722" y="280715"/>
                    </a:cubicBezTo>
                    <a:cubicBezTo>
                      <a:pt x="22405" y="279398"/>
                      <a:pt x="21087" y="278079"/>
                      <a:pt x="18451" y="276762"/>
                    </a:cubicBezTo>
                    <a:lnTo>
                      <a:pt x="0" y="262265"/>
                    </a:lnTo>
                    <a:lnTo>
                      <a:pt x="19769" y="259629"/>
                    </a:lnTo>
                    <a:cubicBezTo>
                      <a:pt x="35584" y="256993"/>
                      <a:pt x="48763" y="254357"/>
                      <a:pt x="55353" y="241178"/>
                    </a:cubicBezTo>
                    <a:cubicBezTo>
                      <a:pt x="57989" y="237224"/>
                      <a:pt x="59306" y="233271"/>
                      <a:pt x="60625" y="229317"/>
                    </a:cubicBezTo>
                    <a:lnTo>
                      <a:pt x="61942" y="226681"/>
                    </a:lnTo>
                    <a:cubicBezTo>
                      <a:pt x="64578" y="221409"/>
                      <a:pt x="67214" y="214820"/>
                      <a:pt x="69849" y="208230"/>
                    </a:cubicBezTo>
                    <a:cubicBezTo>
                      <a:pt x="76439" y="197687"/>
                      <a:pt x="85664" y="189780"/>
                      <a:pt x="94890" y="183190"/>
                    </a:cubicBezTo>
                    <a:cubicBezTo>
                      <a:pt x="96208" y="180554"/>
                      <a:pt x="97526" y="179236"/>
                      <a:pt x="97526" y="177918"/>
                    </a:cubicBezTo>
                    <a:cubicBezTo>
                      <a:pt x="98844" y="176601"/>
                      <a:pt x="100162" y="175282"/>
                      <a:pt x="100162" y="173965"/>
                    </a:cubicBezTo>
                    <a:cubicBezTo>
                      <a:pt x="101480" y="170011"/>
                      <a:pt x="101480" y="164739"/>
                      <a:pt x="101480" y="159467"/>
                    </a:cubicBezTo>
                    <a:cubicBezTo>
                      <a:pt x="101480" y="151560"/>
                      <a:pt x="98844" y="144971"/>
                      <a:pt x="94890" y="137063"/>
                    </a:cubicBezTo>
                    <a:cubicBezTo>
                      <a:pt x="93572" y="134427"/>
                      <a:pt x="93572" y="133109"/>
                      <a:pt x="92254" y="130474"/>
                    </a:cubicBezTo>
                    <a:lnTo>
                      <a:pt x="90936" y="126519"/>
                    </a:lnTo>
                    <a:lnTo>
                      <a:pt x="94890" y="121248"/>
                    </a:lnTo>
                    <a:cubicBezTo>
                      <a:pt x="97526" y="117295"/>
                      <a:pt x="101480" y="110705"/>
                      <a:pt x="110705" y="110705"/>
                    </a:cubicBezTo>
                    <a:lnTo>
                      <a:pt x="112023" y="110705"/>
                    </a:lnTo>
                    <a:cubicBezTo>
                      <a:pt x="117295" y="110705"/>
                      <a:pt x="121248" y="113340"/>
                      <a:pt x="123884" y="114659"/>
                    </a:cubicBezTo>
                    <a:cubicBezTo>
                      <a:pt x="125202" y="115976"/>
                      <a:pt x="126520" y="115976"/>
                      <a:pt x="127838" y="117295"/>
                    </a:cubicBezTo>
                    <a:cubicBezTo>
                      <a:pt x="127838" y="117295"/>
                      <a:pt x="127838" y="117295"/>
                      <a:pt x="127838" y="117295"/>
                    </a:cubicBezTo>
                    <a:cubicBezTo>
                      <a:pt x="130474" y="117295"/>
                      <a:pt x="133110" y="115976"/>
                      <a:pt x="135745" y="114659"/>
                    </a:cubicBezTo>
                    <a:cubicBezTo>
                      <a:pt x="138381" y="112023"/>
                      <a:pt x="139699" y="112023"/>
                      <a:pt x="139699" y="105433"/>
                    </a:cubicBezTo>
                    <a:cubicBezTo>
                      <a:pt x="139699" y="104115"/>
                      <a:pt x="139699" y="101480"/>
                      <a:pt x="139699" y="100161"/>
                    </a:cubicBezTo>
                    <a:lnTo>
                      <a:pt x="139699" y="97526"/>
                    </a:lnTo>
                    <a:cubicBezTo>
                      <a:pt x="139699" y="86982"/>
                      <a:pt x="138381" y="75121"/>
                      <a:pt x="141017" y="63260"/>
                    </a:cubicBezTo>
                    <a:lnTo>
                      <a:pt x="146289" y="36901"/>
                    </a:lnTo>
                    <a:lnTo>
                      <a:pt x="156832" y="61942"/>
                    </a:lnTo>
                    <a:cubicBezTo>
                      <a:pt x="162103" y="75121"/>
                      <a:pt x="171329" y="86982"/>
                      <a:pt x="181872" y="94890"/>
                    </a:cubicBezTo>
                    <a:cubicBezTo>
                      <a:pt x="205595" y="112023"/>
                      <a:pt x="239860" y="126519"/>
                      <a:pt x="270172" y="129155"/>
                    </a:cubicBezTo>
                    <a:cubicBezTo>
                      <a:pt x="293895" y="131791"/>
                      <a:pt x="303120" y="115976"/>
                      <a:pt x="314982" y="94890"/>
                    </a:cubicBezTo>
                    <a:cubicBezTo>
                      <a:pt x="316299" y="92254"/>
                      <a:pt x="317618" y="89618"/>
                      <a:pt x="318935" y="88300"/>
                    </a:cubicBezTo>
                    <a:cubicBezTo>
                      <a:pt x="325525" y="76439"/>
                      <a:pt x="336068" y="61942"/>
                      <a:pt x="353201" y="54034"/>
                    </a:cubicBezTo>
                    <a:cubicBezTo>
                      <a:pt x="362426" y="50081"/>
                      <a:pt x="371652" y="48763"/>
                      <a:pt x="383513" y="48763"/>
                    </a:cubicBezTo>
                    <a:cubicBezTo>
                      <a:pt x="390103" y="48763"/>
                      <a:pt x="395374" y="48763"/>
                      <a:pt x="400646" y="50081"/>
                    </a:cubicBezTo>
                    <a:lnTo>
                      <a:pt x="401964" y="50081"/>
                    </a:lnTo>
                    <a:cubicBezTo>
                      <a:pt x="408553" y="50081"/>
                      <a:pt x="415143" y="51399"/>
                      <a:pt x="421732" y="51399"/>
                    </a:cubicBezTo>
                    <a:cubicBezTo>
                      <a:pt x="429640" y="51399"/>
                      <a:pt x="436230" y="50081"/>
                      <a:pt x="441501" y="48763"/>
                    </a:cubicBezTo>
                    <a:cubicBezTo>
                      <a:pt x="453363" y="46127"/>
                      <a:pt x="465223" y="38220"/>
                      <a:pt x="475767" y="30312"/>
                    </a:cubicBezTo>
                    <a:lnTo>
                      <a:pt x="478402" y="27676"/>
                    </a:lnTo>
                    <a:cubicBezTo>
                      <a:pt x="491582" y="18451"/>
                      <a:pt x="506079" y="10543"/>
                      <a:pt x="524529" y="7907"/>
                    </a:cubicBezTo>
                    <a:cubicBezTo>
                      <a:pt x="541663" y="5272"/>
                      <a:pt x="557477" y="7907"/>
                      <a:pt x="573292" y="10543"/>
                    </a:cubicBezTo>
                    <a:lnTo>
                      <a:pt x="577246" y="11862"/>
                    </a:lnTo>
                    <a:cubicBezTo>
                      <a:pt x="593061" y="14497"/>
                      <a:pt x="610194" y="17133"/>
                      <a:pt x="623373" y="13179"/>
                    </a:cubicBezTo>
                    <a:cubicBezTo>
                      <a:pt x="628645" y="11862"/>
                      <a:pt x="633917" y="9226"/>
                      <a:pt x="639188" y="6590"/>
                    </a:cubicBezTo>
                    <a:lnTo>
                      <a:pt x="651050" y="0"/>
                    </a:lnTo>
                    <a:lnTo>
                      <a:pt x="651050" y="13179"/>
                    </a:lnTo>
                    <a:cubicBezTo>
                      <a:pt x="651050" y="21086"/>
                      <a:pt x="655003" y="30312"/>
                      <a:pt x="661593" y="42173"/>
                    </a:cubicBezTo>
                    <a:cubicBezTo>
                      <a:pt x="662910" y="43491"/>
                      <a:pt x="664229" y="44809"/>
                      <a:pt x="664229" y="47445"/>
                    </a:cubicBezTo>
                    <a:cubicBezTo>
                      <a:pt x="666865" y="52717"/>
                      <a:pt x="669500" y="56670"/>
                      <a:pt x="673454" y="59306"/>
                    </a:cubicBezTo>
                    <a:cubicBezTo>
                      <a:pt x="676090" y="60624"/>
                      <a:pt x="678726" y="60624"/>
                      <a:pt x="682679" y="61942"/>
                    </a:cubicBezTo>
                    <a:cubicBezTo>
                      <a:pt x="689269" y="63260"/>
                      <a:pt x="695858" y="64578"/>
                      <a:pt x="702448" y="69849"/>
                    </a:cubicBezTo>
                    <a:cubicBezTo>
                      <a:pt x="711673" y="76439"/>
                      <a:pt x="720899" y="83028"/>
                      <a:pt x="728806" y="93572"/>
                    </a:cubicBezTo>
                    <a:lnTo>
                      <a:pt x="734078" y="101480"/>
                    </a:lnTo>
                    <a:lnTo>
                      <a:pt x="719581" y="108069"/>
                    </a:lnTo>
                    <a:cubicBezTo>
                      <a:pt x="714309" y="110705"/>
                      <a:pt x="707720" y="113340"/>
                      <a:pt x="701130" y="115976"/>
                    </a:cubicBezTo>
                    <a:cubicBezTo>
                      <a:pt x="693223" y="118612"/>
                      <a:pt x="683998" y="122566"/>
                      <a:pt x="676090" y="125202"/>
                    </a:cubicBezTo>
                    <a:lnTo>
                      <a:pt x="674772" y="125202"/>
                    </a:lnTo>
                    <a:cubicBezTo>
                      <a:pt x="669500" y="127838"/>
                      <a:pt x="664229" y="129155"/>
                      <a:pt x="657639" y="131791"/>
                    </a:cubicBezTo>
                    <a:lnTo>
                      <a:pt x="653686" y="133109"/>
                    </a:lnTo>
                    <a:cubicBezTo>
                      <a:pt x="648414" y="135745"/>
                      <a:pt x="641824" y="137063"/>
                      <a:pt x="636552" y="139699"/>
                    </a:cubicBezTo>
                    <a:cubicBezTo>
                      <a:pt x="633917" y="142335"/>
                      <a:pt x="631281" y="146288"/>
                      <a:pt x="628645" y="150242"/>
                    </a:cubicBezTo>
                    <a:lnTo>
                      <a:pt x="627327" y="151560"/>
                    </a:lnTo>
                    <a:cubicBezTo>
                      <a:pt x="627327" y="152878"/>
                      <a:pt x="626009" y="154196"/>
                      <a:pt x="626009" y="154196"/>
                    </a:cubicBezTo>
                    <a:cubicBezTo>
                      <a:pt x="622055" y="160786"/>
                      <a:pt x="618102" y="166057"/>
                      <a:pt x="612830" y="170011"/>
                    </a:cubicBezTo>
                    <a:lnTo>
                      <a:pt x="611512" y="171329"/>
                    </a:lnTo>
                    <a:cubicBezTo>
                      <a:pt x="608876" y="173965"/>
                      <a:pt x="607559" y="177918"/>
                      <a:pt x="604923" y="181872"/>
                    </a:cubicBezTo>
                    <a:cubicBezTo>
                      <a:pt x="603604" y="183190"/>
                      <a:pt x="603604" y="185826"/>
                      <a:pt x="602287" y="187144"/>
                    </a:cubicBezTo>
                    <a:cubicBezTo>
                      <a:pt x="599651" y="192415"/>
                      <a:pt x="597015" y="196369"/>
                      <a:pt x="594380" y="200323"/>
                    </a:cubicBezTo>
                    <a:cubicBezTo>
                      <a:pt x="589108" y="208230"/>
                      <a:pt x="585154" y="216138"/>
                      <a:pt x="582518" y="225363"/>
                    </a:cubicBezTo>
                    <a:cubicBezTo>
                      <a:pt x="578564" y="242496"/>
                      <a:pt x="574611" y="256993"/>
                      <a:pt x="568021" y="268855"/>
                    </a:cubicBezTo>
                    <a:cubicBezTo>
                      <a:pt x="566703" y="271490"/>
                      <a:pt x="566703" y="272808"/>
                      <a:pt x="565385" y="275444"/>
                    </a:cubicBezTo>
                    <a:lnTo>
                      <a:pt x="565385" y="276762"/>
                    </a:lnTo>
                    <a:cubicBezTo>
                      <a:pt x="564067" y="280715"/>
                      <a:pt x="562749" y="284669"/>
                      <a:pt x="560113" y="288623"/>
                    </a:cubicBezTo>
                    <a:cubicBezTo>
                      <a:pt x="557477" y="293895"/>
                      <a:pt x="552206" y="297848"/>
                      <a:pt x="548253" y="301803"/>
                    </a:cubicBezTo>
                    <a:lnTo>
                      <a:pt x="544298" y="299167"/>
                    </a:lnTo>
                    <a:lnTo>
                      <a:pt x="548253" y="303120"/>
                    </a:lnTo>
                    <a:cubicBezTo>
                      <a:pt x="546934" y="304438"/>
                      <a:pt x="545617" y="307074"/>
                      <a:pt x="542981" y="308392"/>
                    </a:cubicBezTo>
                    <a:cubicBezTo>
                      <a:pt x="532437" y="320253"/>
                      <a:pt x="521894" y="329478"/>
                      <a:pt x="510033" y="337386"/>
                    </a:cubicBezTo>
                    <a:lnTo>
                      <a:pt x="510033" y="337386"/>
                    </a:lnTo>
                    <a:cubicBezTo>
                      <a:pt x="507397" y="340022"/>
                      <a:pt x="503443" y="342658"/>
                      <a:pt x="500807" y="345294"/>
                    </a:cubicBezTo>
                    <a:cubicBezTo>
                      <a:pt x="491582" y="353201"/>
                      <a:pt x="481038" y="363744"/>
                      <a:pt x="467859" y="366380"/>
                    </a:cubicBezTo>
                    <a:cubicBezTo>
                      <a:pt x="463906" y="367698"/>
                      <a:pt x="461270" y="367698"/>
                      <a:pt x="458634" y="367698"/>
                    </a:cubicBezTo>
                    <a:lnTo>
                      <a:pt x="453363" y="367698"/>
                    </a:lnTo>
                    <a:cubicBezTo>
                      <a:pt x="450727" y="367698"/>
                      <a:pt x="448091" y="367698"/>
                      <a:pt x="445455" y="369016"/>
                    </a:cubicBezTo>
                    <a:cubicBezTo>
                      <a:pt x="440183" y="371652"/>
                      <a:pt x="434911" y="374288"/>
                      <a:pt x="429640" y="378241"/>
                    </a:cubicBezTo>
                    <a:cubicBezTo>
                      <a:pt x="428322" y="379559"/>
                      <a:pt x="427004" y="379559"/>
                      <a:pt x="425686" y="380877"/>
                    </a:cubicBezTo>
                    <a:cubicBezTo>
                      <a:pt x="421732" y="383513"/>
                      <a:pt x="417779" y="384831"/>
                      <a:pt x="415143" y="384831"/>
                    </a:cubicBezTo>
                    <a:cubicBezTo>
                      <a:pt x="413825" y="384831"/>
                      <a:pt x="412507" y="384831"/>
                      <a:pt x="411189" y="386149"/>
                    </a:cubicBezTo>
                    <a:cubicBezTo>
                      <a:pt x="409872" y="386149"/>
                      <a:pt x="409872" y="386149"/>
                      <a:pt x="409872" y="387467"/>
                    </a:cubicBezTo>
                    <a:cubicBezTo>
                      <a:pt x="405917" y="388785"/>
                      <a:pt x="403282" y="390102"/>
                      <a:pt x="398010" y="388785"/>
                    </a:cubicBezTo>
                    <a:cubicBezTo>
                      <a:pt x="392738" y="387467"/>
                      <a:pt x="387467" y="383513"/>
                      <a:pt x="384831" y="379559"/>
                    </a:cubicBezTo>
                    <a:cubicBezTo>
                      <a:pt x="383513" y="378241"/>
                      <a:pt x="382195" y="376923"/>
                      <a:pt x="382195" y="376923"/>
                    </a:cubicBezTo>
                    <a:lnTo>
                      <a:pt x="379559" y="374288"/>
                    </a:lnTo>
                    <a:cubicBezTo>
                      <a:pt x="376924" y="371652"/>
                      <a:pt x="371652" y="367698"/>
                      <a:pt x="369016" y="367698"/>
                    </a:cubicBezTo>
                    <a:cubicBezTo>
                      <a:pt x="369016" y="367698"/>
                      <a:pt x="367698" y="367698"/>
                      <a:pt x="367698" y="367698"/>
                    </a:cubicBezTo>
                    <a:cubicBezTo>
                      <a:pt x="363745" y="367698"/>
                      <a:pt x="358473" y="371652"/>
                      <a:pt x="354519" y="372969"/>
                    </a:cubicBezTo>
                    <a:cubicBezTo>
                      <a:pt x="353201" y="374288"/>
                      <a:pt x="351883" y="374288"/>
                      <a:pt x="350566" y="375605"/>
                    </a:cubicBezTo>
                    <a:lnTo>
                      <a:pt x="349247" y="375605"/>
                    </a:lnTo>
                    <a:cubicBezTo>
                      <a:pt x="345294" y="379559"/>
                      <a:pt x="340022" y="382195"/>
                      <a:pt x="332114" y="383513"/>
                    </a:cubicBezTo>
                    <a:cubicBezTo>
                      <a:pt x="329478" y="383513"/>
                      <a:pt x="325525" y="384831"/>
                      <a:pt x="322889" y="384831"/>
                    </a:cubicBezTo>
                    <a:cubicBezTo>
                      <a:pt x="317618" y="384831"/>
                      <a:pt x="313663" y="386149"/>
                      <a:pt x="309710" y="387467"/>
                    </a:cubicBezTo>
                    <a:lnTo>
                      <a:pt x="308392" y="387467"/>
                    </a:lnTo>
                    <a:cubicBezTo>
                      <a:pt x="295213" y="392738"/>
                      <a:pt x="280715" y="399328"/>
                      <a:pt x="268855" y="407236"/>
                    </a:cubicBezTo>
                    <a:cubicBezTo>
                      <a:pt x="262265" y="411189"/>
                      <a:pt x="256993" y="416460"/>
                      <a:pt x="251722" y="421732"/>
                    </a:cubicBezTo>
                    <a:lnTo>
                      <a:pt x="251722" y="424368"/>
                    </a:lnTo>
                    <a:lnTo>
                      <a:pt x="247768" y="425686"/>
                    </a:lnTo>
                    <a:cubicBezTo>
                      <a:pt x="247768" y="425686"/>
                      <a:pt x="239860" y="427004"/>
                      <a:pt x="238543" y="427004"/>
                    </a:cubicBezTo>
                    <a:cubicBezTo>
                      <a:pt x="238543" y="427004"/>
                      <a:pt x="233271" y="427004"/>
                      <a:pt x="229317" y="427004"/>
                    </a:cubicBezTo>
                    <a:close/>
                    <a:moveTo>
                      <a:pt x="73804" y="309710"/>
                    </a:moveTo>
                    <a:cubicBezTo>
                      <a:pt x="90936" y="309710"/>
                      <a:pt x="106751" y="330796"/>
                      <a:pt x="115976" y="342658"/>
                    </a:cubicBezTo>
                    <a:cubicBezTo>
                      <a:pt x="118612" y="345294"/>
                      <a:pt x="119931" y="349247"/>
                      <a:pt x="122566" y="351883"/>
                    </a:cubicBezTo>
                    <a:lnTo>
                      <a:pt x="125202" y="355837"/>
                    </a:lnTo>
                    <a:cubicBezTo>
                      <a:pt x="130474" y="363744"/>
                      <a:pt x="135745" y="370333"/>
                      <a:pt x="142335" y="376923"/>
                    </a:cubicBezTo>
                    <a:cubicBezTo>
                      <a:pt x="151560" y="387467"/>
                      <a:pt x="164739" y="394056"/>
                      <a:pt x="173965" y="398010"/>
                    </a:cubicBezTo>
                    <a:lnTo>
                      <a:pt x="179237" y="400646"/>
                    </a:lnTo>
                    <a:cubicBezTo>
                      <a:pt x="199005" y="409871"/>
                      <a:pt x="220092" y="420415"/>
                      <a:pt x="242496" y="416460"/>
                    </a:cubicBezTo>
                    <a:cubicBezTo>
                      <a:pt x="242496" y="416460"/>
                      <a:pt x="245132" y="415143"/>
                      <a:pt x="247768" y="415143"/>
                    </a:cubicBezTo>
                    <a:lnTo>
                      <a:pt x="249086" y="413825"/>
                    </a:lnTo>
                    <a:cubicBezTo>
                      <a:pt x="256993" y="407236"/>
                      <a:pt x="262265" y="401964"/>
                      <a:pt x="268855" y="396692"/>
                    </a:cubicBezTo>
                    <a:cubicBezTo>
                      <a:pt x="280715" y="388785"/>
                      <a:pt x="296531" y="382195"/>
                      <a:pt x="311028" y="376923"/>
                    </a:cubicBezTo>
                    <a:lnTo>
                      <a:pt x="313663" y="380877"/>
                    </a:lnTo>
                    <a:lnTo>
                      <a:pt x="312346" y="376923"/>
                    </a:lnTo>
                    <a:cubicBezTo>
                      <a:pt x="317618" y="374288"/>
                      <a:pt x="322889" y="374288"/>
                      <a:pt x="328161" y="374288"/>
                    </a:cubicBezTo>
                    <a:cubicBezTo>
                      <a:pt x="330797" y="374288"/>
                      <a:pt x="333432" y="374288"/>
                      <a:pt x="337386" y="372969"/>
                    </a:cubicBezTo>
                    <a:cubicBezTo>
                      <a:pt x="342658" y="371652"/>
                      <a:pt x="346611" y="369016"/>
                      <a:pt x="350566" y="366380"/>
                    </a:cubicBezTo>
                    <a:lnTo>
                      <a:pt x="351883" y="366380"/>
                    </a:lnTo>
                    <a:cubicBezTo>
                      <a:pt x="353201" y="365062"/>
                      <a:pt x="354519" y="363744"/>
                      <a:pt x="355837" y="363744"/>
                    </a:cubicBezTo>
                    <a:cubicBezTo>
                      <a:pt x="361109" y="361109"/>
                      <a:pt x="367698" y="355837"/>
                      <a:pt x="374288" y="355837"/>
                    </a:cubicBezTo>
                    <a:cubicBezTo>
                      <a:pt x="375605" y="355837"/>
                      <a:pt x="376924" y="355837"/>
                      <a:pt x="378241" y="355837"/>
                    </a:cubicBezTo>
                    <a:cubicBezTo>
                      <a:pt x="383513" y="357154"/>
                      <a:pt x="388785" y="361109"/>
                      <a:pt x="392738" y="365062"/>
                    </a:cubicBezTo>
                    <a:lnTo>
                      <a:pt x="395374" y="367698"/>
                    </a:lnTo>
                    <a:cubicBezTo>
                      <a:pt x="396692" y="369016"/>
                      <a:pt x="398010" y="370333"/>
                      <a:pt x="399328" y="371652"/>
                    </a:cubicBezTo>
                    <a:cubicBezTo>
                      <a:pt x="401964" y="374288"/>
                      <a:pt x="405917" y="376923"/>
                      <a:pt x="408553" y="378241"/>
                    </a:cubicBezTo>
                    <a:cubicBezTo>
                      <a:pt x="411189" y="378241"/>
                      <a:pt x="412507" y="378241"/>
                      <a:pt x="413825" y="376923"/>
                    </a:cubicBezTo>
                    <a:cubicBezTo>
                      <a:pt x="415143" y="375605"/>
                      <a:pt x="416461" y="375605"/>
                      <a:pt x="417779" y="375605"/>
                    </a:cubicBezTo>
                    <a:cubicBezTo>
                      <a:pt x="419096" y="375605"/>
                      <a:pt x="420415" y="374288"/>
                      <a:pt x="421732" y="374288"/>
                    </a:cubicBezTo>
                    <a:cubicBezTo>
                      <a:pt x="424368" y="374288"/>
                      <a:pt x="427004" y="372969"/>
                      <a:pt x="428322" y="371652"/>
                    </a:cubicBezTo>
                    <a:cubicBezTo>
                      <a:pt x="429640" y="370333"/>
                      <a:pt x="430958" y="370333"/>
                      <a:pt x="432276" y="369016"/>
                    </a:cubicBezTo>
                    <a:cubicBezTo>
                      <a:pt x="438865" y="365062"/>
                      <a:pt x="442819" y="362426"/>
                      <a:pt x="449409" y="359790"/>
                    </a:cubicBezTo>
                    <a:cubicBezTo>
                      <a:pt x="453363" y="358473"/>
                      <a:pt x="457316" y="357154"/>
                      <a:pt x="461270" y="357154"/>
                    </a:cubicBezTo>
                    <a:lnTo>
                      <a:pt x="466542" y="357154"/>
                    </a:lnTo>
                    <a:cubicBezTo>
                      <a:pt x="467859" y="357154"/>
                      <a:pt x="470495" y="357154"/>
                      <a:pt x="473131" y="357154"/>
                    </a:cubicBezTo>
                    <a:cubicBezTo>
                      <a:pt x="483674" y="354519"/>
                      <a:pt x="492900" y="346611"/>
                      <a:pt x="502126" y="338704"/>
                    </a:cubicBezTo>
                    <a:cubicBezTo>
                      <a:pt x="504761" y="336068"/>
                      <a:pt x="508715" y="333432"/>
                      <a:pt x="511350" y="330796"/>
                    </a:cubicBezTo>
                    <a:lnTo>
                      <a:pt x="511350" y="330796"/>
                    </a:lnTo>
                    <a:cubicBezTo>
                      <a:pt x="523212" y="321571"/>
                      <a:pt x="533755" y="313663"/>
                      <a:pt x="542981" y="303120"/>
                    </a:cubicBezTo>
                    <a:cubicBezTo>
                      <a:pt x="544298" y="301803"/>
                      <a:pt x="546934" y="299167"/>
                      <a:pt x="548253" y="297848"/>
                    </a:cubicBezTo>
                    <a:lnTo>
                      <a:pt x="549570" y="296531"/>
                    </a:lnTo>
                    <a:cubicBezTo>
                      <a:pt x="553524" y="292577"/>
                      <a:pt x="557477" y="288623"/>
                      <a:pt x="560113" y="284669"/>
                    </a:cubicBezTo>
                    <a:cubicBezTo>
                      <a:pt x="562749" y="282034"/>
                      <a:pt x="564067" y="278079"/>
                      <a:pt x="565385" y="274126"/>
                    </a:cubicBezTo>
                    <a:lnTo>
                      <a:pt x="570656" y="274126"/>
                    </a:lnTo>
                    <a:lnTo>
                      <a:pt x="566703" y="272808"/>
                    </a:lnTo>
                    <a:cubicBezTo>
                      <a:pt x="568021" y="270172"/>
                      <a:pt x="568021" y="267536"/>
                      <a:pt x="569339" y="266219"/>
                    </a:cubicBezTo>
                    <a:cubicBezTo>
                      <a:pt x="574611" y="254357"/>
                      <a:pt x="578564" y="241178"/>
                      <a:pt x="582518" y="224045"/>
                    </a:cubicBezTo>
                    <a:cubicBezTo>
                      <a:pt x="585154" y="212184"/>
                      <a:pt x="590425" y="204277"/>
                      <a:pt x="594380" y="196369"/>
                    </a:cubicBezTo>
                    <a:cubicBezTo>
                      <a:pt x="597015" y="192415"/>
                      <a:pt x="599651" y="188461"/>
                      <a:pt x="602287" y="183190"/>
                    </a:cubicBezTo>
                    <a:cubicBezTo>
                      <a:pt x="603604" y="181872"/>
                      <a:pt x="603604" y="179236"/>
                      <a:pt x="604923" y="177918"/>
                    </a:cubicBezTo>
                    <a:cubicBezTo>
                      <a:pt x="607559" y="172646"/>
                      <a:pt x="608876" y="168693"/>
                      <a:pt x="612830" y="164739"/>
                    </a:cubicBezTo>
                    <a:lnTo>
                      <a:pt x="614148" y="163422"/>
                    </a:lnTo>
                    <a:cubicBezTo>
                      <a:pt x="618102" y="158150"/>
                      <a:pt x="623373" y="154196"/>
                      <a:pt x="626009" y="148924"/>
                    </a:cubicBezTo>
                    <a:cubicBezTo>
                      <a:pt x="626009" y="147606"/>
                      <a:pt x="627327" y="147606"/>
                      <a:pt x="627327" y="146288"/>
                    </a:cubicBezTo>
                    <a:lnTo>
                      <a:pt x="628645" y="144971"/>
                    </a:lnTo>
                    <a:cubicBezTo>
                      <a:pt x="631281" y="139699"/>
                      <a:pt x="633917" y="134427"/>
                      <a:pt x="639188" y="130474"/>
                    </a:cubicBezTo>
                    <a:cubicBezTo>
                      <a:pt x="644460" y="126519"/>
                      <a:pt x="651050" y="125202"/>
                      <a:pt x="657639" y="122566"/>
                    </a:cubicBezTo>
                    <a:lnTo>
                      <a:pt x="661593" y="121248"/>
                    </a:lnTo>
                    <a:cubicBezTo>
                      <a:pt x="666865" y="119930"/>
                      <a:pt x="672136" y="117295"/>
                      <a:pt x="678726" y="114659"/>
                    </a:cubicBezTo>
                    <a:lnTo>
                      <a:pt x="680044" y="114659"/>
                    </a:lnTo>
                    <a:cubicBezTo>
                      <a:pt x="687951" y="112023"/>
                      <a:pt x="697177" y="108069"/>
                      <a:pt x="705084" y="105433"/>
                    </a:cubicBezTo>
                    <a:cubicBezTo>
                      <a:pt x="710356" y="104115"/>
                      <a:pt x="715627" y="101480"/>
                      <a:pt x="720899" y="98844"/>
                    </a:cubicBezTo>
                    <a:lnTo>
                      <a:pt x="724853" y="97526"/>
                    </a:lnTo>
                    <a:cubicBezTo>
                      <a:pt x="718263" y="89618"/>
                      <a:pt x="710356" y="83028"/>
                      <a:pt x="702448" y="77757"/>
                    </a:cubicBezTo>
                    <a:cubicBezTo>
                      <a:pt x="697177" y="73803"/>
                      <a:pt x="691905" y="72485"/>
                      <a:pt x="686633" y="71168"/>
                    </a:cubicBezTo>
                    <a:cubicBezTo>
                      <a:pt x="682679" y="69849"/>
                      <a:pt x="678726" y="69849"/>
                      <a:pt x="674772" y="68532"/>
                    </a:cubicBezTo>
                    <a:cubicBezTo>
                      <a:pt x="668182" y="65896"/>
                      <a:pt x="664229" y="59306"/>
                      <a:pt x="660275" y="52717"/>
                    </a:cubicBezTo>
                    <a:cubicBezTo>
                      <a:pt x="658957" y="51399"/>
                      <a:pt x="658957" y="50081"/>
                      <a:pt x="657639" y="47445"/>
                    </a:cubicBezTo>
                    <a:cubicBezTo>
                      <a:pt x="651050" y="35584"/>
                      <a:pt x="647096" y="25041"/>
                      <a:pt x="645778" y="15815"/>
                    </a:cubicBezTo>
                    <a:cubicBezTo>
                      <a:pt x="640507" y="18451"/>
                      <a:pt x="635235" y="21086"/>
                      <a:pt x="629963" y="22405"/>
                    </a:cubicBezTo>
                    <a:cubicBezTo>
                      <a:pt x="614148" y="26358"/>
                      <a:pt x="595697" y="23722"/>
                      <a:pt x="579882" y="21086"/>
                    </a:cubicBezTo>
                    <a:lnTo>
                      <a:pt x="575928" y="21086"/>
                    </a:lnTo>
                    <a:cubicBezTo>
                      <a:pt x="560113" y="18451"/>
                      <a:pt x="545617" y="15815"/>
                      <a:pt x="529801" y="18451"/>
                    </a:cubicBezTo>
                    <a:cubicBezTo>
                      <a:pt x="513986" y="21086"/>
                      <a:pt x="499490" y="28994"/>
                      <a:pt x="487628" y="36901"/>
                    </a:cubicBezTo>
                    <a:lnTo>
                      <a:pt x="484992" y="38220"/>
                    </a:lnTo>
                    <a:cubicBezTo>
                      <a:pt x="473131" y="46127"/>
                      <a:pt x="461270" y="54034"/>
                      <a:pt x="448091" y="57989"/>
                    </a:cubicBezTo>
                    <a:cubicBezTo>
                      <a:pt x="441501" y="59306"/>
                      <a:pt x="434911" y="60624"/>
                      <a:pt x="425686" y="60624"/>
                    </a:cubicBezTo>
                    <a:cubicBezTo>
                      <a:pt x="419096" y="60624"/>
                      <a:pt x="411189" y="60624"/>
                      <a:pt x="404600" y="59306"/>
                    </a:cubicBezTo>
                    <a:lnTo>
                      <a:pt x="403282" y="59306"/>
                    </a:lnTo>
                    <a:cubicBezTo>
                      <a:pt x="398010" y="59306"/>
                      <a:pt x="392738" y="57989"/>
                      <a:pt x="386149" y="57989"/>
                    </a:cubicBezTo>
                    <a:cubicBezTo>
                      <a:pt x="375605" y="57989"/>
                      <a:pt x="366380" y="59306"/>
                      <a:pt x="359790" y="63260"/>
                    </a:cubicBezTo>
                    <a:cubicBezTo>
                      <a:pt x="345294" y="69849"/>
                      <a:pt x="336068" y="83028"/>
                      <a:pt x="330797" y="93572"/>
                    </a:cubicBezTo>
                    <a:cubicBezTo>
                      <a:pt x="329478" y="96208"/>
                      <a:pt x="328161" y="97526"/>
                      <a:pt x="326842" y="100161"/>
                    </a:cubicBezTo>
                    <a:cubicBezTo>
                      <a:pt x="313663" y="122566"/>
                      <a:pt x="301803" y="143653"/>
                      <a:pt x="271491" y="139699"/>
                    </a:cubicBezTo>
                    <a:cubicBezTo>
                      <a:pt x="239860" y="135745"/>
                      <a:pt x="204277" y="122566"/>
                      <a:pt x="177918" y="102797"/>
                    </a:cubicBezTo>
                    <a:cubicBezTo>
                      <a:pt x="166058" y="94890"/>
                      <a:pt x="158150" y="83028"/>
                      <a:pt x="151560" y="69849"/>
                    </a:cubicBezTo>
                    <a:cubicBezTo>
                      <a:pt x="150242" y="79075"/>
                      <a:pt x="150242" y="88300"/>
                      <a:pt x="151560" y="97526"/>
                    </a:cubicBezTo>
                    <a:lnTo>
                      <a:pt x="151560" y="100161"/>
                    </a:lnTo>
                    <a:cubicBezTo>
                      <a:pt x="151560" y="102797"/>
                      <a:pt x="151560" y="104115"/>
                      <a:pt x="151560" y="106751"/>
                    </a:cubicBezTo>
                    <a:cubicBezTo>
                      <a:pt x="151560" y="114659"/>
                      <a:pt x="151560" y="118612"/>
                      <a:pt x="144971" y="123884"/>
                    </a:cubicBezTo>
                    <a:cubicBezTo>
                      <a:pt x="141017" y="126519"/>
                      <a:pt x="134427" y="130474"/>
                      <a:pt x="129155" y="129155"/>
                    </a:cubicBezTo>
                    <a:cubicBezTo>
                      <a:pt x="126520" y="129155"/>
                      <a:pt x="125202" y="127838"/>
                      <a:pt x="122566" y="126519"/>
                    </a:cubicBezTo>
                    <a:cubicBezTo>
                      <a:pt x="119931" y="125202"/>
                      <a:pt x="117295" y="123884"/>
                      <a:pt x="113341" y="122566"/>
                    </a:cubicBezTo>
                    <a:cubicBezTo>
                      <a:pt x="109387" y="122566"/>
                      <a:pt x="106751" y="125202"/>
                      <a:pt x="104115" y="127838"/>
                    </a:cubicBezTo>
                    <a:lnTo>
                      <a:pt x="102797" y="129155"/>
                    </a:lnTo>
                    <a:cubicBezTo>
                      <a:pt x="104115" y="130474"/>
                      <a:pt x="104115" y="133109"/>
                      <a:pt x="105433" y="134427"/>
                    </a:cubicBezTo>
                    <a:cubicBezTo>
                      <a:pt x="108069" y="142335"/>
                      <a:pt x="112023" y="151560"/>
                      <a:pt x="112023" y="160786"/>
                    </a:cubicBezTo>
                    <a:cubicBezTo>
                      <a:pt x="112023" y="167375"/>
                      <a:pt x="112023" y="172646"/>
                      <a:pt x="110705" y="177918"/>
                    </a:cubicBezTo>
                    <a:cubicBezTo>
                      <a:pt x="109387" y="180554"/>
                      <a:pt x="108069" y="181872"/>
                      <a:pt x="106751" y="184508"/>
                    </a:cubicBezTo>
                    <a:cubicBezTo>
                      <a:pt x="105433" y="185826"/>
                      <a:pt x="104115" y="188461"/>
                      <a:pt x="104115" y="189780"/>
                    </a:cubicBezTo>
                    <a:lnTo>
                      <a:pt x="104115" y="191097"/>
                    </a:lnTo>
                    <a:lnTo>
                      <a:pt x="102797" y="192415"/>
                    </a:lnTo>
                    <a:cubicBezTo>
                      <a:pt x="94890" y="197687"/>
                      <a:pt x="85664" y="205594"/>
                      <a:pt x="79075" y="216138"/>
                    </a:cubicBezTo>
                    <a:cubicBezTo>
                      <a:pt x="76439" y="221409"/>
                      <a:pt x="73804" y="226681"/>
                      <a:pt x="71168" y="233271"/>
                    </a:cubicBezTo>
                    <a:lnTo>
                      <a:pt x="69849" y="235907"/>
                    </a:lnTo>
                    <a:cubicBezTo>
                      <a:pt x="68532" y="239860"/>
                      <a:pt x="65896" y="243814"/>
                      <a:pt x="64578" y="247768"/>
                    </a:cubicBezTo>
                    <a:cubicBezTo>
                      <a:pt x="55353" y="264900"/>
                      <a:pt x="40856" y="268855"/>
                      <a:pt x="25041" y="271490"/>
                    </a:cubicBezTo>
                    <a:lnTo>
                      <a:pt x="25041" y="271490"/>
                    </a:lnTo>
                    <a:cubicBezTo>
                      <a:pt x="27677" y="272808"/>
                      <a:pt x="28994" y="274126"/>
                      <a:pt x="30312" y="275444"/>
                    </a:cubicBezTo>
                    <a:cubicBezTo>
                      <a:pt x="34266" y="279398"/>
                      <a:pt x="38220" y="282034"/>
                      <a:pt x="42173" y="284669"/>
                    </a:cubicBezTo>
                    <a:cubicBezTo>
                      <a:pt x="47445" y="288623"/>
                      <a:pt x="51399" y="291259"/>
                      <a:pt x="55353" y="295213"/>
                    </a:cubicBezTo>
                    <a:cubicBezTo>
                      <a:pt x="61942" y="301803"/>
                      <a:pt x="67214" y="307074"/>
                      <a:pt x="71168" y="312346"/>
                    </a:cubicBezTo>
                    <a:cubicBezTo>
                      <a:pt x="71168" y="309710"/>
                      <a:pt x="72485" y="309710"/>
                      <a:pt x="73804" y="309710"/>
                    </a:cubicBezTo>
                    <a:close/>
                  </a:path>
                </a:pathLst>
              </a:custGeom>
              <a:grpFill/>
              <a:ln w="6350" cap="flat">
                <a:solidFill>
                  <a:srgbClr val="94C33D"/>
                </a:solidFill>
                <a:prstDash val="solid"/>
                <a:miter/>
              </a:ln>
            </p:spPr>
            <p:txBody>
              <a:bodyPr rtlCol="0" anchor="ctr"/>
              <a:lstStyle/>
              <a:p>
                <a:endParaRPr lang="en-US"/>
              </a:p>
            </p:txBody>
          </p:sp>
        </p:grpSp>
        <p:grpSp>
          <p:nvGrpSpPr>
            <p:cNvPr id="273" name="Graphic 5">
              <a:extLst>
                <a:ext uri="{FF2B5EF4-FFF2-40B4-BE49-F238E27FC236}">
                  <a16:creationId xmlns:a16="http://schemas.microsoft.com/office/drawing/2014/main" id="{6EFC31DB-26BF-B6EA-24A1-6B32A627259D}"/>
                </a:ext>
              </a:extLst>
            </p:cNvPr>
            <p:cNvGrpSpPr/>
            <p:nvPr/>
          </p:nvGrpSpPr>
          <p:grpSpPr>
            <a:xfrm>
              <a:off x="5742954" y="7231226"/>
              <a:ext cx="716944" cy="376923"/>
              <a:chOff x="5742954" y="7231226"/>
              <a:chExt cx="716944" cy="376923"/>
            </a:xfrm>
            <a:grpFill/>
          </p:grpSpPr>
          <p:sp>
            <p:nvSpPr>
              <p:cNvPr id="274" name="Freeform 273">
                <a:extLst>
                  <a:ext uri="{FF2B5EF4-FFF2-40B4-BE49-F238E27FC236}">
                    <a16:creationId xmlns:a16="http://schemas.microsoft.com/office/drawing/2014/main" id="{E157C341-279C-A243-F0A5-C41372AB7A97}"/>
                  </a:ext>
                </a:extLst>
              </p:cNvPr>
              <p:cNvSpPr/>
              <p:nvPr/>
            </p:nvSpPr>
            <p:spPr>
              <a:xfrm>
                <a:off x="5747437" y="7231226"/>
                <a:ext cx="697964" cy="361108"/>
              </a:xfrm>
              <a:custGeom>
                <a:avLst/>
                <a:gdLst>
                  <a:gd name="connsiteX0" fmla="*/ 324995 w 697964"/>
                  <a:gd name="connsiteY0" fmla="*/ 359790 h 361108"/>
                  <a:gd name="connsiteX1" fmla="*/ 315770 w 697964"/>
                  <a:gd name="connsiteY1" fmla="*/ 354519 h 361108"/>
                  <a:gd name="connsiteX2" fmla="*/ 302591 w 697964"/>
                  <a:gd name="connsiteY2" fmla="*/ 347930 h 361108"/>
                  <a:gd name="connsiteX3" fmla="*/ 297319 w 697964"/>
                  <a:gd name="connsiteY3" fmla="*/ 347930 h 361108"/>
                  <a:gd name="connsiteX4" fmla="*/ 293365 w 697964"/>
                  <a:gd name="connsiteY4" fmla="*/ 347930 h 361108"/>
                  <a:gd name="connsiteX5" fmla="*/ 289412 w 697964"/>
                  <a:gd name="connsiteY5" fmla="*/ 347930 h 361108"/>
                  <a:gd name="connsiteX6" fmla="*/ 281504 w 697964"/>
                  <a:gd name="connsiteY6" fmla="*/ 346611 h 361108"/>
                  <a:gd name="connsiteX7" fmla="*/ 267007 w 697964"/>
                  <a:gd name="connsiteY7" fmla="*/ 333432 h 361108"/>
                  <a:gd name="connsiteX8" fmla="*/ 263053 w 697964"/>
                  <a:gd name="connsiteY8" fmla="*/ 328161 h 361108"/>
                  <a:gd name="connsiteX9" fmla="*/ 253828 w 697964"/>
                  <a:gd name="connsiteY9" fmla="*/ 318935 h 361108"/>
                  <a:gd name="connsiteX10" fmla="*/ 238013 w 697964"/>
                  <a:gd name="connsiteY10" fmla="*/ 303120 h 361108"/>
                  <a:gd name="connsiteX11" fmla="*/ 230106 w 697964"/>
                  <a:gd name="connsiteY11" fmla="*/ 289941 h 361108"/>
                  <a:gd name="connsiteX12" fmla="*/ 218244 w 697964"/>
                  <a:gd name="connsiteY12" fmla="*/ 274126 h 361108"/>
                  <a:gd name="connsiteX13" fmla="*/ 191886 w 697964"/>
                  <a:gd name="connsiteY13" fmla="*/ 262265 h 361108"/>
                  <a:gd name="connsiteX14" fmla="*/ 183978 w 697964"/>
                  <a:gd name="connsiteY14" fmla="*/ 263583 h 361108"/>
                  <a:gd name="connsiteX15" fmla="*/ 177389 w 697964"/>
                  <a:gd name="connsiteY15" fmla="*/ 268855 h 361108"/>
                  <a:gd name="connsiteX16" fmla="*/ 173435 w 697964"/>
                  <a:gd name="connsiteY16" fmla="*/ 272808 h 361108"/>
                  <a:gd name="connsiteX17" fmla="*/ 157620 w 697964"/>
                  <a:gd name="connsiteY17" fmla="*/ 279398 h 361108"/>
                  <a:gd name="connsiteX18" fmla="*/ 152348 w 697964"/>
                  <a:gd name="connsiteY18" fmla="*/ 280715 h 361108"/>
                  <a:gd name="connsiteX19" fmla="*/ 137851 w 697964"/>
                  <a:gd name="connsiteY19" fmla="*/ 289941 h 361108"/>
                  <a:gd name="connsiteX20" fmla="*/ 122036 w 697964"/>
                  <a:gd name="connsiteY20" fmla="*/ 300484 h 361108"/>
                  <a:gd name="connsiteX21" fmla="*/ 100950 w 697964"/>
                  <a:gd name="connsiteY21" fmla="*/ 304439 h 361108"/>
                  <a:gd name="connsiteX22" fmla="*/ 96996 w 697964"/>
                  <a:gd name="connsiteY22" fmla="*/ 304439 h 361108"/>
                  <a:gd name="connsiteX23" fmla="*/ 78545 w 697964"/>
                  <a:gd name="connsiteY23" fmla="*/ 296531 h 361108"/>
                  <a:gd name="connsiteX24" fmla="*/ 71956 w 697964"/>
                  <a:gd name="connsiteY24" fmla="*/ 291259 h 361108"/>
                  <a:gd name="connsiteX25" fmla="*/ 64048 w 697964"/>
                  <a:gd name="connsiteY25" fmla="*/ 285987 h 361108"/>
                  <a:gd name="connsiteX26" fmla="*/ 62730 w 697964"/>
                  <a:gd name="connsiteY26" fmla="*/ 285987 h 361108"/>
                  <a:gd name="connsiteX27" fmla="*/ 53505 w 697964"/>
                  <a:gd name="connsiteY27" fmla="*/ 295213 h 361108"/>
                  <a:gd name="connsiteX28" fmla="*/ 53505 w 697964"/>
                  <a:gd name="connsiteY28" fmla="*/ 296531 h 361108"/>
                  <a:gd name="connsiteX29" fmla="*/ 52187 w 697964"/>
                  <a:gd name="connsiteY29" fmla="*/ 299167 h 361108"/>
                  <a:gd name="connsiteX30" fmla="*/ 49551 w 697964"/>
                  <a:gd name="connsiteY30" fmla="*/ 304439 h 361108"/>
                  <a:gd name="connsiteX31" fmla="*/ 46915 w 697964"/>
                  <a:gd name="connsiteY31" fmla="*/ 299167 h 361108"/>
                  <a:gd name="connsiteX32" fmla="*/ 32418 w 697964"/>
                  <a:gd name="connsiteY32" fmla="*/ 282034 h 361108"/>
                  <a:gd name="connsiteX33" fmla="*/ 10014 w 697964"/>
                  <a:gd name="connsiteY33" fmla="*/ 272808 h 361108"/>
                  <a:gd name="connsiteX34" fmla="*/ 6060 w 697964"/>
                  <a:gd name="connsiteY34" fmla="*/ 272808 h 361108"/>
                  <a:gd name="connsiteX35" fmla="*/ 6060 w 697964"/>
                  <a:gd name="connsiteY35" fmla="*/ 268855 h 361108"/>
                  <a:gd name="connsiteX36" fmla="*/ 6060 w 697964"/>
                  <a:gd name="connsiteY36" fmla="*/ 245132 h 361108"/>
                  <a:gd name="connsiteX37" fmla="*/ 3424 w 697964"/>
                  <a:gd name="connsiteY37" fmla="*/ 237224 h 361108"/>
                  <a:gd name="connsiteX38" fmla="*/ 788 w 697964"/>
                  <a:gd name="connsiteY38" fmla="*/ 226681 h 361108"/>
                  <a:gd name="connsiteX39" fmla="*/ 3424 w 697964"/>
                  <a:gd name="connsiteY39" fmla="*/ 205595 h 361108"/>
                  <a:gd name="connsiteX40" fmla="*/ 15285 w 697964"/>
                  <a:gd name="connsiteY40" fmla="*/ 199005 h 361108"/>
                  <a:gd name="connsiteX41" fmla="*/ 29783 w 697964"/>
                  <a:gd name="connsiteY41" fmla="*/ 204277 h 361108"/>
                  <a:gd name="connsiteX42" fmla="*/ 32418 w 697964"/>
                  <a:gd name="connsiteY42" fmla="*/ 205595 h 361108"/>
                  <a:gd name="connsiteX43" fmla="*/ 45597 w 697964"/>
                  <a:gd name="connsiteY43" fmla="*/ 212185 h 361108"/>
                  <a:gd name="connsiteX44" fmla="*/ 52187 w 697964"/>
                  <a:gd name="connsiteY44" fmla="*/ 204277 h 361108"/>
                  <a:gd name="connsiteX45" fmla="*/ 69320 w 697964"/>
                  <a:gd name="connsiteY45" fmla="*/ 187144 h 361108"/>
                  <a:gd name="connsiteX46" fmla="*/ 74592 w 697964"/>
                  <a:gd name="connsiteY46" fmla="*/ 188461 h 361108"/>
                  <a:gd name="connsiteX47" fmla="*/ 86453 w 697964"/>
                  <a:gd name="connsiteY47" fmla="*/ 195051 h 361108"/>
                  <a:gd name="connsiteX48" fmla="*/ 96996 w 697964"/>
                  <a:gd name="connsiteY48" fmla="*/ 200323 h 361108"/>
                  <a:gd name="connsiteX49" fmla="*/ 120718 w 697964"/>
                  <a:gd name="connsiteY49" fmla="*/ 202959 h 361108"/>
                  <a:gd name="connsiteX50" fmla="*/ 122036 w 697964"/>
                  <a:gd name="connsiteY50" fmla="*/ 202959 h 361108"/>
                  <a:gd name="connsiteX51" fmla="*/ 143123 w 697964"/>
                  <a:gd name="connsiteY51" fmla="*/ 195051 h 361108"/>
                  <a:gd name="connsiteX52" fmla="*/ 165527 w 697964"/>
                  <a:gd name="connsiteY52" fmla="*/ 188461 h 361108"/>
                  <a:gd name="connsiteX53" fmla="*/ 170799 w 697964"/>
                  <a:gd name="connsiteY53" fmla="*/ 188461 h 361108"/>
                  <a:gd name="connsiteX54" fmla="*/ 173435 w 697964"/>
                  <a:gd name="connsiteY54" fmla="*/ 188461 h 361108"/>
                  <a:gd name="connsiteX55" fmla="*/ 183978 w 697964"/>
                  <a:gd name="connsiteY55" fmla="*/ 183190 h 361108"/>
                  <a:gd name="connsiteX56" fmla="*/ 186614 w 697964"/>
                  <a:gd name="connsiteY56" fmla="*/ 180554 h 361108"/>
                  <a:gd name="connsiteX57" fmla="*/ 202429 w 697964"/>
                  <a:gd name="connsiteY57" fmla="*/ 175282 h 361108"/>
                  <a:gd name="connsiteX58" fmla="*/ 211654 w 697964"/>
                  <a:gd name="connsiteY58" fmla="*/ 173965 h 361108"/>
                  <a:gd name="connsiteX59" fmla="*/ 224834 w 697964"/>
                  <a:gd name="connsiteY59" fmla="*/ 159468 h 361108"/>
                  <a:gd name="connsiteX60" fmla="*/ 227470 w 697964"/>
                  <a:gd name="connsiteY60" fmla="*/ 155514 h 361108"/>
                  <a:gd name="connsiteX61" fmla="*/ 235377 w 697964"/>
                  <a:gd name="connsiteY61" fmla="*/ 143653 h 361108"/>
                  <a:gd name="connsiteX62" fmla="*/ 241966 w 697964"/>
                  <a:gd name="connsiteY62" fmla="*/ 133110 h 361108"/>
                  <a:gd name="connsiteX63" fmla="*/ 247238 w 697964"/>
                  <a:gd name="connsiteY63" fmla="*/ 122566 h 361108"/>
                  <a:gd name="connsiteX64" fmla="*/ 252509 w 697964"/>
                  <a:gd name="connsiteY64" fmla="*/ 112023 h 361108"/>
                  <a:gd name="connsiteX65" fmla="*/ 273597 w 697964"/>
                  <a:gd name="connsiteY65" fmla="*/ 100162 h 361108"/>
                  <a:gd name="connsiteX66" fmla="*/ 274914 w 697964"/>
                  <a:gd name="connsiteY66" fmla="*/ 100162 h 361108"/>
                  <a:gd name="connsiteX67" fmla="*/ 299955 w 697964"/>
                  <a:gd name="connsiteY67" fmla="*/ 97526 h 361108"/>
                  <a:gd name="connsiteX68" fmla="*/ 301272 w 697964"/>
                  <a:gd name="connsiteY68" fmla="*/ 97526 h 361108"/>
                  <a:gd name="connsiteX69" fmla="*/ 314452 w 697964"/>
                  <a:gd name="connsiteY69" fmla="*/ 94890 h 361108"/>
                  <a:gd name="connsiteX70" fmla="*/ 326313 w 697964"/>
                  <a:gd name="connsiteY70" fmla="*/ 92254 h 361108"/>
                  <a:gd name="connsiteX71" fmla="*/ 346082 w 697964"/>
                  <a:gd name="connsiteY71" fmla="*/ 79075 h 361108"/>
                  <a:gd name="connsiteX72" fmla="*/ 347399 w 697964"/>
                  <a:gd name="connsiteY72" fmla="*/ 76439 h 361108"/>
                  <a:gd name="connsiteX73" fmla="*/ 363215 w 697964"/>
                  <a:gd name="connsiteY73" fmla="*/ 54035 h 361108"/>
                  <a:gd name="connsiteX74" fmla="*/ 372440 w 697964"/>
                  <a:gd name="connsiteY74" fmla="*/ 48763 h 361108"/>
                  <a:gd name="connsiteX75" fmla="*/ 385619 w 697964"/>
                  <a:gd name="connsiteY75" fmla="*/ 39537 h 361108"/>
                  <a:gd name="connsiteX76" fmla="*/ 398798 w 697964"/>
                  <a:gd name="connsiteY76" fmla="*/ 23722 h 361108"/>
                  <a:gd name="connsiteX77" fmla="*/ 404070 w 697964"/>
                  <a:gd name="connsiteY77" fmla="*/ 17133 h 361108"/>
                  <a:gd name="connsiteX78" fmla="*/ 406705 w 697964"/>
                  <a:gd name="connsiteY78" fmla="*/ 14498 h 361108"/>
                  <a:gd name="connsiteX79" fmla="*/ 408024 w 697964"/>
                  <a:gd name="connsiteY79" fmla="*/ 11862 h 361108"/>
                  <a:gd name="connsiteX80" fmla="*/ 410659 w 697964"/>
                  <a:gd name="connsiteY80" fmla="*/ 13179 h 361108"/>
                  <a:gd name="connsiteX81" fmla="*/ 417249 w 697964"/>
                  <a:gd name="connsiteY81" fmla="*/ 19769 h 361108"/>
                  <a:gd name="connsiteX82" fmla="*/ 421203 w 697964"/>
                  <a:gd name="connsiteY82" fmla="*/ 23722 h 361108"/>
                  <a:gd name="connsiteX83" fmla="*/ 425157 w 697964"/>
                  <a:gd name="connsiteY83" fmla="*/ 26358 h 361108"/>
                  <a:gd name="connsiteX84" fmla="*/ 434382 w 697964"/>
                  <a:gd name="connsiteY84" fmla="*/ 32948 h 361108"/>
                  <a:gd name="connsiteX85" fmla="*/ 448879 w 697964"/>
                  <a:gd name="connsiteY85" fmla="*/ 39537 h 361108"/>
                  <a:gd name="connsiteX86" fmla="*/ 460740 w 697964"/>
                  <a:gd name="connsiteY86" fmla="*/ 35584 h 361108"/>
                  <a:gd name="connsiteX87" fmla="*/ 473920 w 697964"/>
                  <a:gd name="connsiteY87" fmla="*/ 22405 h 361108"/>
                  <a:gd name="connsiteX88" fmla="*/ 509503 w 697964"/>
                  <a:gd name="connsiteY88" fmla="*/ 0 h 361108"/>
                  <a:gd name="connsiteX89" fmla="*/ 514775 w 697964"/>
                  <a:gd name="connsiteY89" fmla="*/ 0 h 361108"/>
                  <a:gd name="connsiteX90" fmla="*/ 531907 w 697964"/>
                  <a:gd name="connsiteY90" fmla="*/ 5272 h 361108"/>
                  <a:gd name="connsiteX91" fmla="*/ 547722 w 697964"/>
                  <a:gd name="connsiteY91" fmla="*/ 10543 h 361108"/>
                  <a:gd name="connsiteX92" fmla="*/ 551676 w 697964"/>
                  <a:gd name="connsiteY92" fmla="*/ 11862 h 361108"/>
                  <a:gd name="connsiteX93" fmla="*/ 558266 w 697964"/>
                  <a:gd name="connsiteY93" fmla="*/ 13179 h 361108"/>
                  <a:gd name="connsiteX94" fmla="*/ 562219 w 697964"/>
                  <a:gd name="connsiteY94" fmla="*/ 11862 h 361108"/>
                  <a:gd name="connsiteX95" fmla="*/ 566174 w 697964"/>
                  <a:gd name="connsiteY95" fmla="*/ 10543 h 361108"/>
                  <a:gd name="connsiteX96" fmla="*/ 576717 w 697964"/>
                  <a:gd name="connsiteY96" fmla="*/ 7908 h 361108"/>
                  <a:gd name="connsiteX97" fmla="*/ 579353 w 697964"/>
                  <a:gd name="connsiteY97" fmla="*/ 7908 h 361108"/>
                  <a:gd name="connsiteX98" fmla="*/ 589896 w 697964"/>
                  <a:gd name="connsiteY98" fmla="*/ 11862 h 361108"/>
                  <a:gd name="connsiteX99" fmla="*/ 593849 w 697964"/>
                  <a:gd name="connsiteY99" fmla="*/ 14498 h 361108"/>
                  <a:gd name="connsiteX100" fmla="*/ 608346 w 697964"/>
                  <a:gd name="connsiteY100" fmla="*/ 18451 h 361108"/>
                  <a:gd name="connsiteX101" fmla="*/ 609665 w 697964"/>
                  <a:gd name="connsiteY101" fmla="*/ 18451 h 361108"/>
                  <a:gd name="connsiteX102" fmla="*/ 614936 w 697964"/>
                  <a:gd name="connsiteY102" fmla="*/ 19769 h 361108"/>
                  <a:gd name="connsiteX103" fmla="*/ 621525 w 697964"/>
                  <a:gd name="connsiteY103" fmla="*/ 21087 h 361108"/>
                  <a:gd name="connsiteX104" fmla="*/ 624161 w 697964"/>
                  <a:gd name="connsiteY104" fmla="*/ 21087 h 361108"/>
                  <a:gd name="connsiteX105" fmla="*/ 641294 w 697964"/>
                  <a:gd name="connsiteY105" fmla="*/ 15815 h 361108"/>
                  <a:gd name="connsiteX106" fmla="*/ 658427 w 697964"/>
                  <a:gd name="connsiteY106" fmla="*/ 11862 h 361108"/>
                  <a:gd name="connsiteX107" fmla="*/ 679514 w 697964"/>
                  <a:gd name="connsiteY107" fmla="*/ 18451 h 361108"/>
                  <a:gd name="connsiteX108" fmla="*/ 690057 w 697964"/>
                  <a:gd name="connsiteY108" fmla="*/ 23722 h 361108"/>
                  <a:gd name="connsiteX109" fmla="*/ 697965 w 697964"/>
                  <a:gd name="connsiteY109" fmla="*/ 27677 h 361108"/>
                  <a:gd name="connsiteX110" fmla="*/ 695329 w 697964"/>
                  <a:gd name="connsiteY110" fmla="*/ 30312 h 361108"/>
                  <a:gd name="connsiteX111" fmla="*/ 683467 w 697964"/>
                  <a:gd name="connsiteY111" fmla="*/ 65896 h 361108"/>
                  <a:gd name="connsiteX112" fmla="*/ 691375 w 697964"/>
                  <a:gd name="connsiteY112" fmla="*/ 115976 h 361108"/>
                  <a:gd name="connsiteX113" fmla="*/ 691375 w 697964"/>
                  <a:gd name="connsiteY113" fmla="*/ 117295 h 361108"/>
                  <a:gd name="connsiteX114" fmla="*/ 691375 w 697964"/>
                  <a:gd name="connsiteY114" fmla="*/ 118612 h 361108"/>
                  <a:gd name="connsiteX115" fmla="*/ 690057 w 697964"/>
                  <a:gd name="connsiteY115" fmla="*/ 150242 h 361108"/>
                  <a:gd name="connsiteX116" fmla="*/ 690057 w 697964"/>
                  <a:gd name="connsiteY116" fmla="*/ 159468 h 361108"/>
                  <a:gd name="connsiteX117" fmla="*/ 682150 w 697964"/>
                  <a:gd name="connsiteY117" fmla="*/ 177918 h 361108"/>
                  <a:gd name="connsiteX118" fmla="*/ 667652 w 697964"/>
                  <a:gd name="connsiteY118" fmla="*/ 183190 h 361108"/>
                  <a:gd name="connsiteX119" fmla="*/ 663699 w 697964"/>
                  <a:gd name="connsiteY119" fmla="*/ 183190 h 361108"/>
                  <a:gd name="connsiteX120" fmla="*/ 657109 w 697964"/>
                  <a:gd name="connsiteY120" fmla="*/ 180554 h 361108"/>
                  <a:gd name="connsiteX121" fmla="*/ 649202 w 697964"/>
                  <a:gd name="connsiteY121" fmla="*/ 177918 h 361108"/>
                  <a:gd name="connsiteX122" fmla="*/ 649202 w 697964"/>
                  <a:gd name="connsiteY122" fmla="*/ 177918 h 361108"/>
                  <a:gd name="connsiteX123" fmla="*/ 642612 w 697964"/>
                  <a:gd name="connsiteY123" fmla="*/ 183190 h 361108"/>
                  <a:gd name="connsiteX124" fmla="*/ 642612 w 697964"/>
                  <a:gd name="connsiteY124" fmla="*/ 183190 h 361108"/>
                  <a:gd name="connsiteX125" fmla="*/ 643930 w 697964"/>
                  <a:gd name="connsiteY125" fmla="*/ 187144 h 361108"/>
                  <a:gd name="connsiteX126" fmla="*/ 650520 w 697964"/>
                  <a:gd name="connsiteY126" fmla="*/ 213502 h 361108"/>
                  <a:gd name="connsiteX127" fmla="*/ 649202 w 697964"/>
                  <a:gd name="connsiteY127" fmla="*/ 231953 h 361108"/>
                  <a:gd name="connsiteX128" fmla="*/ 645248 w 697964"/>
                  <a:gd name="connsiteY128" fmla="*/ 238543 h 361108"/>
                  <a:gd name="connsiteX129" fmla="*/ 642612 w 697964"/>
                  <a:gd name="connsiteY129" fmla="*/ 243814 h 361108"/>
                  <a:gd name="connsiteX130" fmla="*/ 642612 w 697964"/>
                  <a:gd name="connsiteY130" fmla="*/ 245132 h 361108"/>
                  <a:gd name="connsiteX131" fmla="*/ 641294 w 697964"/>
                  <a:gd name="connsiteY131" fmla="*/ 246450 h 361108"/>
                  <a:gd name="connsiteX132" fmla="*/ 617572 w 697964"/>
                  <a:gd name="connsiteY132" fmla="*/ 270172 h 361108"/>
                  <a:gd name="connsiteX133" fmla="*/ 609665 w 697964"/>
                  <a:gd name="connsiteY133" fmla="*/ 285987 h 361108"/>
                  <a:gd name="connsiteX134" fmla="*/ 603075 w 697964"/>
                  <a:gd name="connsiteY134" fmla="*/ 300484 h 361108"/>
                  <a:gd name="connsiteX135" fmla="*/ 558266 w 697964"/>
                  <a:gd name="connsiteY135" fmla="*/ 325525 h 361108"/>
                  <a:gd name="connsiteX136" fmla="*/ 546405 w 697964"/>
                  <a:gd name="connsiteY136" fmla="*/ 326842 h 361108"/>
                  <a:gd name="connsiteX137" fmla="*/ 533226 w 697964"/>
                  <a:gd name="connsiteY137" fmla="*/ 328161 h 361108"/>
                  <a:gd name="connsiteX138" fmla="*/ 489734 w 697964"/>
                  <a:gd name="connsiteY138" fmla="*/ 337386 h 361108"/>
                  <a:gd name="connsiteX139" fmla="*/ 467330 w 697964"/>
                  <a:gd name="connsiteY139" fmla="*/ 346611 h 361108"/>
                  <a:gd name="connsiteX140" fmla="*/ 438336 w 697964"/>
                  <a:gd name="connsiteY140" fmla="*/ 358473 h 361108"/>
                  <a:gd name="connsiteX141" fmla="*/ 417249 w 697964"/>
                  <a:gd name="connsiteY141" fmla="*/ 361109 h 361108"/>
                  <a:gd name="connsiteX142" fmla="*/ 400116 w 697964"/>
                  <a:gd name="connsiteY142" fmla="*/ 359790 h 361108"/>
                  <a:gd name="connsiteX143" fmla="*/ 382983 w 697964"/>
                  <a:gd name="connsiteY143" fmla="*/ 358473 h 361108"/>
                  <a:gd name="connsiteX144" fmla="*/ 376394 w 697964"/>
                  <a:gd name="connsiteY144" fmla="*/ 358473 h 361108"/>
                  <a:gd name="connsiteX145" fmla="*/ 355307 w 697964"/>
                  <a:gd name="connsiteY145" fmla="*/ 359790 h 361108"/>
                  <a:gd name="connsiteX146" fmla="*/ 347399 w 697964"/>
                  <a:gd name="connsiteY146" fmla="*/ 359790 h 361108"/>
                  <a:gd name="connsiteX147" fmla="*/ 344763 w 697964"/>
                  <a:gd name="connsiteY147" fmla="*/ 359790 h 361108"/>
                  <a:gd name="connsiteX148" fmla="*/ 336856 w 697964"/>
                  <a:gd name="connsiteY148" fmla="*/ 359790 h 361108"/>
                  <a:gd name="connsiteX149" fmla="*/ 324995 w 697964"/>
                  <a:gd name="connsiteY149" fmla="*/ 361109 h 361108"/>
                  <a:gd name="connsiteX150" fmla="*/ 323677 w 697964"/>
                  <a:gd name="connsiteY150" fmla="*/ 361109 h 361108"/>
                  <a:gd name="connsiteX151" fmla="*/ 324995 w 697964"/>
                  <a:gd name="connsiteY151" fmla="*/ 359790 h 36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97964" h="361108">
                    <a:moveTo>
                      <a:pt x="324995" y="359790"/>
                    </a:moveTo>
                    <a:cubicBezTo>
                      <a:pt x="322360" y="358473"/>
                      <a:pt x="318405" y="355837"/>
                      <a:pt x="315770" y="354519"/>
                    </a:cubicBezTo>
                    <a:cubicBezTo>
                      <a:pt x="311816" y="351883"/>
                      <a:pt x="306544" y="349247"/>
                      <a:pt x="302591" y="347930"/>
                    </a:cubicBezTo>
                    <a:cubicBezTo>
                      <a:pt x="301272" y="347930"/>
                      <a:pt x="299955" y="347930"/>
                      <a:pt x="297319" y="347930"/>
                    </a:cubicBezTo>
                    <a:cubicBezTo>
                      <a:pt x="296001" y="347930"/>
                      <a:pt x="294683" y="347930"/>
                      <a:pt x="293365" y="347930"/>
                    </a:cubicBezTo>
                    <a:cubicBezTo>
                      <a:pt x="292047" y="347930"/>
                      <a:pt x="290729" y="347930"/>
                      <a:pt x="289412" y="347930"/>
                    </a:cubicBezTo>
                    <a:cubicBezTo>
                      <a:pt x="286776" y="347930"/>
                      <a:pt x="284140" y="347930"/>
                      <a:pt x="281504" y="346611"/>
                    </a:cubicBezTo>
                    <a:cubicBezTo>
                      <a:pt x="276233" y="345294"/>
                      <a:pt x="270961" y="338704"/>
                      <a:pt x="267007" y="333432"/>
                    </a:cubicBezTo>
                    <a:cubicBezTo>
                      <a:pt x="265689" y="332114"/>
                      <a:pt x="264371" y="329478"/>
                      <a:pt x="263053" y="328161"/>
                    </a:cubicBezTo>
                    <a:cubicBezTo>
                      <a:pt x="260417" y="325525"/>
                      <a:pt x="256464" y="321571"/>
                      <a:pt x="253828" y="318935"/>
                    </a:cubicBezTo>
                    <a:cubicBezTo>
                      <a:pt x="248556" y="313663"/>
                      <a:pt x="243285" y="308392"/>
                      <a:pt x="238013" y="303120"/>
                    </a:cubicBezTo>
                    <a:cubicBezTo>
                      <a:pt x="235377" y="299167"/>
                      <a:pt x="232741" y="295213"/>
                      <a:pt x="230106" y="289941"/>
                    </a:cubicBezTo>
                    <a:cubicBezTo>
                      <a:pt x="226151" y="284670"/>
                      <a:pt x="223516" y="278080"/>
                      <a:pt x="218244" y="274126"/>
                    </a:cubicBezTo>
                    <a:cubicBezTo>
                      <a:pt x="212972" y="268855"/>
                      <a:pt x="202429" y="262265"/>
                      <a:pt x="191886" y="262265"/>
                    </a:cubicBezTo>
                    <a:cubicBezTo>
                      <a:pt x="189250" y="262265"/>
                      <a:pt x="186614" y="262265"/>
                      <a:pt x="183978" y="263583"/>
                    </a:cubicBezTo>
                    <a:cubicBezTo>
                      <a:pt x="181343" y="264901"/>
                      <a:pt x="180025" y="267536"/>
                      <a:pt x="177389" y="268855"/>
                    </a:cubicBezTo>
                    <a:cubicBezTo>
                      <a:pt x="176071" y="270172"/>
                      <a:pt x="174753" y="271491"/>
                      <a:pt x="173435" y="272808"/>
                    </a:cubicBezTo>
                    <a:cubicBezTo>
                      <a:pt x="168163" y="276762"/>
                      <a:pt x="162891" y="278080"/>
                      <a:pt x="157620" y="279398"/>
                    </a:cubicBezTo>
                    <a:cubicBezTo>
                      <a:pt x="156302" y="279398"/>
                      <a:pt x="154984" y="279398"/>
                      <a:pt x="152348" y="280715"/>
                    </a:cubicBezTo>
                    <a:cubicBezTo>
                      <a:pt x="147077" y="282034"/>
                      <a:pt x="143123" y="285987"/>
                      <a:pt x="137851" y="289941"/>
                    </a:cubicBezTo>
                    <a:cubicBezTo>
                      <a:pt x="133898" y="293895"/>
                      <a:pt x="128626" y="297849"/>
                      <a:pt x="122036" y="300484"/>
                    </a:cubicBezTo>
                    <a:cubicBezTo>
                      <a:pt x="119400" y="301803"/>
                      <a:pt x="108857" y="304439"/>
                      <a:pt x="100950" y="304439"/>
                    </a:cubicBezTo>
                    <a:cubicBezTo>
                      <a:pt x="99632" y="304439"/>
                      <a:pt x="98314" y="304439"/>
                      <a:pt x="96996" y="304439"/>
                    </a:cubicBezTo>
                    <a:cubicBezTo>
                      <a:pt x="91724" y="303120"/>
                      <a:pt x="85135" y="300484"/>
                      <a:pt x="78545" y="296531"/>
                    </a:cubicBezTo>
                    <a:cubicBezTo>
                      <a:pt x="75909" y="295213"/>
                      <a:pt x="73274" y="292577"/>
                      <a:pt x="71956" y="291259"/>
                    </a:cubicBezTo>
                    <a:cubicBezTo>
                      <a:pt x="69320" y="288623"/>
                      <a:pt x="66684" y="285987"/>
                      <a:pt x="64048" y="285987"/>
                    </a:cubicBezTo>
                    <a:cubicBezTo>
                      <a:pt x="62730" y="285987"/>
                      <a:pt x="62730" y="285987"/>
                      <a:pt x="62730" y="285987"/>
                    </a:cubicBezTo>
                    <a:cubicBezTo>
                      <a:pt x="58776" y="285987"/>
                      <a:pt x="56141" y="289941"/>
                      <a:pt x="53505" y="295213"/>
                    </a:cubicBezTo>
                    <a:lnTo>
                      <a:pt x="53505" y="296531"/>
                    </a:lnTo>
                    <a:cubicBezTo>
                      <a:pt x="53505" y="297849"/>
                      <a:pt x="52187" y="297849"/>
                      <a:pt x="52187" y="299167"/>
                    </a:cubicBezTo>
                    <a:lnTo>
                      <a:pt x="49551" y="304439"/>
                    </a:lnTo>
                    <a:lnTo>
                      <a:pt x="46915" y="299167"/>
                    </a:lnTo>
                    <a:cubicBezTo>
                      <a:pt x="42962" y="292577"/>
                      <a:pt x="37690" y="287305"/>
                      <a:pt x="32418" y="282034"/>
                    </a:cubicBezTo>
                    <a:cubicBezTo>
                      <a:pt x="27147" y="276762"/>
                      <a:pt x="19239" y="274126"/>
                      <a:pt x="10014" y="272808"/>
                    </a:cubicBezTo>
                    <a:lnTo>
                      <a:pt x="6060" y="272808"/>
                    </a:lnTo>
                    <a:lnTo>
                      <a:pt x="6060" y="268855"/>
                    </a:lnTo>
                    <a:cubicBezTo>
                      <a:pt x="7378" y="260947"/>
                      <a:pt x="7378" y="253040"/>
                      <a:pt x="6060" y="245132"/>
                    </a:cubicBezTo>
                    <a:cubicBezTo>
                      <a:pt x="6060" y="242496"/>
                      <a:pt x="4742" y="239860"/>
                      <a:pt x="3424" y="237224"/>
                    </a:cubicBezTo>
                    <a:cubicBezTo>
                      <a:pt x="2106" y="234588"/>
                      <a:pt x="2106" y="230635"/>
                      <a:pt x="788" y="226681"/>
                    </a:cubicBezTo>
                    <a:cubicBezTo>
                      <a:pt x="-530" y="217456"/>
                      <a:pt x="-530" y="210866"/>
                      <a:pt x="3424" y="205595"/>
                    </a:cubicBezTo>
                    <a:cubicBezTo>
                      <a:pt x="6060" y="201641"/>
                      <a:pt x="10014" y="199005"/>
                      <a:pt x="15285" y="199005"/>
                    </a:cubicBezTo>
                    <a:cubicBezTo>
                      <a:pt x="20557" y="199005"/>
                      <a:pt x="25829" y="201641"/>
                      <a:pt x="29783" y="204277"/>
                    </a:cubicBezTo>
                    <a:lnTo>
                      <a:pt x="32418" y="205595"/>
                    </a:lnTo>
                    <a:cubicBezTo>
                      <a:pt x="37690" y="208230"/>
                      <a:pt x="41644" y="212185"/>
                      <a:pt x="45597" y="212185"/>
                    </a:cubicBezTo>
                    <a:cubicBezTo>
                      <a:pt x="46915" y="212185"/>
                      <a:pt x="49551" y="212185"/>
                      <a:pt x="52187" y="204277"/>
                    </a:cubicBezTo>
                    <a:cubicBezTo>
                      <a:pt x="54823" y="197687"/>
                      <a:pt x="58776" y="187144"/>
                      <a:pt x="69320" y="187144"/>
                    </a:cubicBezTo>
                    <a:cubicBezTo>
                      <a:pt x="70638" y="187144"/>
                      <a:pt x="71956" y="187144"/>
                      <a:pt x="74592" y="188461"/>
                    </a:cubicBezTo>
                    <a:cubicBezTo>
                      <a:pt x="78545" y="189780"/>
                      <a:pt x="82499" y="192416"/>
                      <a:pt x="86453" y="195051"/>
                    </a:cubicBezTo>
                    <a:cubicBezTo>
                      <a:pt x="90406" y="197687"/>
                      <a:pt x="93042" y="199005"/>
                      <a:pt x="96996" y="200323"/>
                    </a:cubicBezTo>
                    <a:cubicBezTo>
                      <a:pt x="103585" y="201641"/>
                      <a:pt x="112811" y="202959"/>
                      <a:pt x="120718" y="202959"/>
                    </a:cubicBezTo>
                    <a:lnTo>
                      <a:pt x="122036" y="202959"/>
                    </a:lnTo>
                    <a:cubicBezTo>
                      <a:pt x="131262" y="202959"/>
                      <a:pt x="136533" y="200323"/>
                      <a:pt x="143123" y="195051"/>
                    </a:cubicBezTo>
                    <a:cubicBezTo>
                      <a:pt x="151030" y="188461"/>
                      <a:pt x="157620" y="188461"/>
                      <a:pt x="165527" y="188461"/>
                    </a:cubicBezTo>
                    <a:cubicBezTo>
                      <a:pt x="166845" y="188461"/>
                      <a:pt x="169481" y="188461"/>
                      <a:pt x="170799" y="188461"/>
                    </a:cubicBezTo>
                    <a:cubicBezTo>
                      <a:pt x="172117" y="188461"/>
                      <a:pt x="172117" y="188461"/>
                      <a:pt x="173435" y="188461"/>
                    </a:cubicBezTo>
                    <a:cubicBezTo>
                      <a:pt x="178707" y="188461"/>
                      <a:pt x="180025" y="187144"/>
                      <a:pt x="183978" y="183190"/>
                    </a:cubicBezTo>
                    <a:cubicBezTo>
                      <a:pt x="185296" y="181872"/>
                      <a:pt x="185296" y="181872"/>
                      <a:pt x="186614" y="180554"/>
                    </a:cubicBezTo>
                    <a:cubicBezTo>
                      <a:pt x="191886" y="176601"/>
                      <a:pt x="197157" y="176601"/>
                      <a:pt x="202429" y="175282"/>
                    </a:cubicBezTo>
                    <a:cubicBezTo>
                      <a:pt x="205065" y="175282"/>
                      <a:pt x="209018" y="175282"/>
                      <a:pt x="211654" y="173965"/>
                    </a:cubicBezTo>
                    <a:cubicBezTo>
                      <a:pt x="218244" y="171329"/>
                      <a:pt x="220880" y="164739"/>
                      <a:pt x="224834" y="159468"/>
                    </a:cubicBezTo>
                    <a:cubicBezTo>
                      <a:pt x="226151" y="158150"/>
                      <a:pt x="226151" y="156832"/>
                      <a:pt x="227470" y="155514"/>
                    </a:cubicBezTo>
                    <a:cubicBezTo>
                      <a:pt x="230106" y="151560"/>
                      <a:pt x="232741" y="147606"/>
                      <a:pt x="235377" y="143653"/>
                    </a:cubicBezTo>
                    <a:cubicBezTo>
                      <a:pt x="238013" y="139699"/>
                      <a:pt x="240649" y="137063"/>
                      <a:pt x="241966" y="133110"/>
                    </a:cubicBezTo>
                    <a:cubicBezTo>
                      <a:pt x="244602" y="129155"/>
                      <a:pt x="245920" y="126520"/>
                      <a:pt x="247238" y="122566"/>
                    </a:cubicBezTo>
                    <a:cubicBezTo>
                      <a:pt x="248556" y="118612"/>
                      <a:pt x="249874" y="114659"/>
                      <a:pt x="252509" y="112023"/>
                    </a:cubicBezTo>
                    <a:cubicBezTo>
                      <a:pt x="257781" y="104115"/>
                      <a:pt x="265689" y="101480"/>
                      <a:pt x="273597" y="100162"/>
                    </a:cubicBezTo>
                    <a:lnTo>
                      <a:pt x="274914" y="100162"/>
                    </a:lnTo>
                    <a:cubicBezTo>
                      <a:pt x="282822" y="97526"/>
                      <a:pt x="290729" y="97526"/>
                      <a:pt x="299955" y="97526"/>
                    </a:cubicBezTo>
                    <a:lnTo>
                      <a:pt x="301272" y="97526"/>
                    </a:lnTo>
                    <a:cubicBezTo>
                      <a:pt x="305226" y="97526"/>
                      <a:pt x="309180" y="96208"/>
                      <a:pt x="314452" y="94890"/>
                    </a:cubicBezTo>
                    <a:cubicBezTo>
                      <a:pt x="318405" y="93572"/>
                      <a:pt x="322360" y="93572"/>
                      <a:pt x="326313" y="92254"/>
                    </a:cubicBezTo>
                    <a:cubicBezTo>
                      <a:pt x="338174" y="90936"/>
                      <a:pt x="342128" y="89618"/>
                      <a:pt x="346082" y="79075"/>
                    </a:cubicBezTo>
                    <a:lnTo>
                      <a:pt x="347399" y="76439"/>
                    </a:lnTo>
                    <a:cubicBezTo>
                      <a:pt x="350035" y="67214"/>
                      <a:pt x="352671" y="60625"/>
                      <a:pt x="363215" y="54035"/>
                    </a:cubicBezTo>
                    <a:cubicBezTo>
                      <a:pt x="365850" y="52717"/>
                      <a:pt x="368486" y="51399"/>
                      <a:pt x="372440" y="48763"/>
                    </a:cubicBezTo>
                    <a:cubicBezTo>
                      <a:pt x="377711" y="46127"/>
                      <a:pt x="382983" y="43491"/>
                      <a:pt x="385619" y="39537"/>
                    </a:cubicBezTo>
                    <a:cubicBezTo>
                      <a:pt x="390890" y="34266"/>
                      <a:pt x="394845" y="28994"/>
                      <a:pt x="398798" y="23722"/>
                    </a:cubicBezTo>
                    <a:cubicBezTo>
                      <a:pt x="401434" y="21087"/>
                      <a:pt x="402752" y="18451"/>
                      <a:pt x="404070" y="17133"/>
                    </a:cubicBezTo>
                    <a:cubicBezTo>
                      <a:pt x="405388" y="15815"/>
                      <a:pt x="405388" y="14498"/>
                      <a:pt x="406705" y="14498"/>
                    </a:cubicBezTo>
                    <a:lnTo>
                      <a:pt x="408024" y="11862"/>
                    </a:lnTo>
                    <a:lnTo>
                      <a:pt x="410659" y="13179"/>
                    </a:lnTo>
                    <a:cubicBezTo>
                      <a:pt x="413295" y="14498"/>
                      <a:pt x="414613" y="17133"/>
                      <a:pt x="417249" y="19769"/>
                    </a:cubicBezTo>
                    <a:cubicBezTo>
                      <a:pt x="418567" y="21087"/>
                      <a:pt x="419885" y="22405"/>
                      <a:pt x="421203" y="23722"/>
                    </a:cubicBezTo>
                    <a:cubicBezTo>
                      <a:pt x="422521" y="25041"/>
                      <a:pt x="423838" y="25041"/>
                      <a:pt x="425157" y="26358"/>
                    </a:cubicBezTo>
                    <a:cubicBezTo>
                      <a:pt x="427793" y="27677"/>
                      <a:pt x="430428" y="30312"/>
                      <a:pt x="434382" y="32948"/>
                    </a:cubicBezTo>
                    <a:cubicBezTo>
                      <a:pt x="439653" y="38220"/>
                      <a:pt x="443607" y="39537"/>
                      <a:pt x="448879" y="39537"/>
                    </a:cubicBezTo>
                    <a:cubicBezTo>
                      <a:pt x="452832" y="39537"/>
                      <a:pt x="456786" y="38220"/>
                      <a:pt x="460740" y="35584"/>
                    </a:cubicBezTo>
                    <a:cubicBezTo>
                      <a:pt x="464694" y="32948"/>
                      <a:pt x="469965" y="27677"/>
                      <a:pt x="473920" y="22405"/>
                    </a:cubicBezTo>
                    <a:cubicBezTo>
                      <a:pt x="484463" y="11862"/>
                      <a:pt x="495006" y="0"/>
                      <a:pt x="509503" y="0"/>
                    </a:cubicBezTo>
                    <a:cubicBezTo>
                      <a:pt x="510821" y="0"/>
                      <a:pt x="513457" y="0"/>
                      <a:pt x="514775" y="0"/>
                    </a:cubicBezTo>
                    <a:cubicBezTo>
                      <a:pt x="521364" y="1318"/>
                      <a:pt x="526636" y="3954"/>
                      <a:pt x="531907" y="5272"/>
                    </a:cubicBezTo>
                    <a:cubicBezTo>
                      <a:pt x="537179" y="7908"/>
                      <a:pt x="542450" y="9226"/>
                      <a:pt x="547722" y="10543"/>
                    </a:cubicBezTo>
                    <a:cubicBezTo>
                      <a:pt x="549040" y="10543"/>
                      <a:pt x="550358" y="11862"/>
                      <a:pt x="551676" y="11862"/>
                    </a:cubicBezTo>
                    <a:cubicBezTo>
                      <a:pt x="554312" y="11862"/>
                      <a:pt x="556948" y="13179"/>
                      <a:pt x="558266" y="13179"/>
                    </a:cubicBezTo>
                    <a:cubicBezTo>
                      <a:pt x="559584" y="13179"/>
                      <a:pt x="560902" y="13179"/>
                      <a:pt x="562219" y="11862"/>
                    </a:cubicBezTo>
                    <a:cubicBezTo>
                      <a:pt x="563538" y="11862"/>
                      <a:pt x="564855" y="10543"/>
                      <a:pt x="566174" y="10543"/>
                    </a:cubicBezTo>
                    <a:cubicBezTo>
                      <a:pt x="568809" y="9226"/>
                      <a:pt x="572763" y="7908"/>
                      <a:pt x="576717" y="7908"/>
                    </a:cubicBezTo>
                    <a:cubicBezTo>
                      <a:pt x="578034" y="7908"/>
                      <a:pt x="578034" y="7908"/>
                      <a:pt x="579353" y="7908"/>
                    </a:cubicBezTo>
                    <a:cubicBezTo>
                      <a:pt x="583306" y="7908"/>
                      <a:pt x="587260" y="10543"/>
                      <a:pt x="589896" y="11862"/>
                    </a:cubicBezTo>
                    <a:cubicBezTo>
                      <a:pt x="591213" y="13179"/>
                      <a:pt x="592532" y="13179"/>
                      <a:pt x="593849" y="14498"/>
                    </a:cubicBezTo>
                    <a:cubicBezTo>
                      <a:pt x="599121" y="17133"/>
                      <a:pt x="603075" y="17133"/>
                      <a:pt x="608346" y="18451"/>
                    </a:cubicBezTo>
                    <a:lnTo>
                      <a:pt x="609665" y="18451"/>
                    </a:lnTo>
                    <a:cubicBezTo>
                      <a:pt x="612301" y="18451"/>
                      <a:pt x="613618" y="19769"/>
                      <a:pt x="614936" y="19769"/>
                    </a:cubicBezTo>
                    <a:cubicBezTo>
                      <a:pt x="617572" y="19769"/>
                      <a:pt x="618890" y="21087"/>
                      <a:pt x="621525" y="21087"/>
                    </a:cubicBezTo>
                    <a:cubicBezTo>
                      <a:pt x="622844" y="21087"/>
                      <a:pt x="622844" y="21087"/>
                      <a:pt x="624161" y="21087"/>
                    </a:cubicBezTo>
                    <a:cubicBezTo>
                      <a:pt x="629433" y="19769"/>
                      <a:pt x="636023" y="18451"/>
                      <a:pt x="641294" y="15815"/>
                    </a:cubicBezTo>
                    <a:cubicBezTo>
                      <a:pt x="647884" y="13179"/>
                      <a:pt x="653156" y="11862"/>
                      <a:pt x="658427" y="11862"/>
                    </a:cubicBezTo>
                    <a:cubicBezTo>
                      <a:pt x="665017" y="11862"/>
                      <a:pt x="671607" y="13179"/>
                      <a:pt x="679514" y="18451"/>
                    </a:cubicBezTo>
                    <a:cubicBezTo>
                      <a:pt x="683467" y="19769"/>
                      <a:pt x="687421" y="22405"/>
                      <a:pt x="690057" y="23722"/>
                    </a:cubicBezTo>
                    <a:lnTo>
                      <a:pt x="697965" y="27677"/>
                    </a:lnTo>
                    <a:lnTo>
                      <a:pt x="695329" y="30312"/>
                    </a:lnTo>
                    <a:cubicBezTo>
                      <a:pt x="688739" y="40856"/>
                      <a:pt x="684786" y="51399"/>
                      <a:pt x="683467" y="65896"/>
                    </a:cubicBezTo>
                    <a:cubicBezTo>
                      <a:pt x="682150" y="83028"/>
                      <a:pt x="684786" y="101480"/>
                      <a:pt x="691375" y="115976"/>
                    </a:cubicBezTo>
                    <a:lnTo>
                      <a:pt x="691375" y="117295"/>
                    </a:lnTo>
                    <a:lnTo>
                      <a:pt x="691375" y="118612"/>
                    </a:lnTo>
                    <a:cubicBezTo>
                      <a:pt x="690057" y="129155"/>
                      <a:pt x="690057" y="139699"/>
                      <a:pt x="690057" y="150242"/>
                    </a:cubicBezTo>
                    <a:cubicBezTo>
                      <a:pt x="690057" y="152878"/>
                      <a:pt x="690057" y="156832"/>
                      <a:pt x="690057" y="159468"/>
                    </a:cubicBezTo>
                    <a:cubicBezTo>
                      <a:pt x="690057" y="167375"/>
                      <a:pt x="690057" y="172647"/>
                      <a:pt x="682150" y="177918"/>
                    </a:cubicBezTo>
                    <a:cubicBezTo>
                      <a:pt x="678196" y="180554"/>
                      <a:pt x="672924" y="183190"/>
                      <a:pt x="667652" y="183190"/>
                    </a:cubicBezTo>
                    <a:cubicBezTo>
                      <a:pt x="666335" y="183190"/>
                      <a:pt x="665017" y="183190"/>
                      <a:pt x="663699" y="183190"/>
                    </a:cubicBezTo>
                    <a:cubicBezTo>
                      <a:pt x="661063" y="181872"/>
                      <a:pt x="658427" y="181872"/>
                      <a:pt x="657109" y="180554"/>
                    </a:cubicBezTo>
                    <a:cubicBezTo>
                      <a:pt x="654473" y="179237"/>
                      <a:pt x="651838" y="177918"/>
                      <a:pt x="649202" y="177918"/>
                    </a:cubicBezTo>
                    <a:lnTo>
                      <a:pt x="649202" y="177918"/>
                    </a:lnTo>
                    <a:cubicBezTo>
                      <a:pt x="645248" y="177918"/>
                      <a:pt x="643930" y="179237"/>
                      <a:pt x="642612" y="183190"/>
                    </a:cubicBezTo>
                    <a:lnTo>
                      <a:pt x="642612" y="183190"/>
                    </a:lnTo>
                    <a:cubicBezTo>
                      <a:pt x="642612" y="184508"/>
                      <a:pt x="643930" y="185826"/>
                      <a:pt x="643930" y="187144"/>
                    </a:cubicBezTo>
                    <a:cubicBezTo>
                      <a:pt x="647884" y="195051"/>
                      <a:pt x="650520" y="204277"/>
                      <a:pt x="650520" y="213502"/>
                    </a:cubicBezTo>
                    <a:cubicBezTo>
                      <a:pt x="650520" y="220092"/>
                      <a:pt x="650520" y="225364"/>
                      <a:pt x="649202" y="231953"/>
                    </a:cubicBezTo>
                    <a:cubicBezTo>
                      <a:pt x="647884" y="234588"/>
                      <a:pt x="646566" y="237224"/>
                      <a:pt x="645248" y="238543"/>
                    </a:cubicBezTo>
                    <a:cubicBezTo>
                      <a:pt x="643930" y="239860"/>
                      <a:pt x="642612" y="242496"/>
                      <a:pt x="642612" y="243814"/>
                    </a:cubicBezTo>
                    <a:lnTo>
                      <a:pt x="642612" y="245132"/>
                    </a:lnTo>
                    <a:lnTo>
                      <a:pt x="641294" y="246450"/>
                    </a:lnTo>
                    <a:cubicBezTo>
                      <a:pt x="632069" y="253040"/>
                      <a:pt x="624161" y="259629"/>
                      <a:pt x="617572" y="270172"/>
                    </a:cubicBezTo>
                    <a:cubicBezTo>
                      <a:pt x="614936" y="275444"/>
                      <a:pt x="612301" y="280715"/>
                      <a:pt x="609665" y="285987"/>
                    </a:cubicBezTo>
                    <a:cubicBezTo>
                      <a:pt x="607029" y="291259"/>
                      <a:pt x="605711" y="295213"/>
                      <a:pt x="603075" y="300484"/>
                    </a:cubicBezTo>
                    <a:cubicBezTo>
                      <a:pt x="592532" y="318935"/>
                      <a:pt x="576717" y="322889"/>
                      <a:pt x="558266" y="325525"/>
                    </a:cubicBezTo>
                    <a:cubicBezTo>
                      <a:pt x="555630" y="325525"/>
                      <a:pt x="546405" y="326842"/>
                      <a:pt x="546405" y="326842"/>
                    </a:cubicBezTo>
                    <a:cubicBezTo>
                      <a:pt x="542450" y="326842"/>
                      <a:pt x="538497" y="328161"/>
                      <a:pt x="533226" y="328161"/>
                    </a:cubicBezTo>
                    <a:cubicBezTo>
                      <a:pt x="518728" y="329478"/>
                      <a:pt x="504231" y="332114"/>
                      <a:pt x="489734" y="337386"/>
                    </a:cubicBezTo>
                    <a:cubicBezTo>
                      <a:pt x="481827" y="340022"/>
                      <a:pt x="473920" y="343976"/>
                      <a:pt x="467330" y="346611"/>
                    </a:cubicBezTo>
                    <a:cubicBezTo>
                      <a:pt x="458104" y="350566"/>
                      <a:pt x="447561" y="354519"/>
                      <a:pt x="438336" y="358473"/>
                    </a:cubicBezTo>
                    <a:cubicBezTo>
                      <a:pt x="431746" y="359790"/>
                      <a:pt x="425157" y="361109"/>
                      <a:pt x="417249" y="361109"/>
                    </a:cubicBezTo>
                    <a:cubicBezTo>
                      <a:pt x="411977" y="361109"/>
                      <a:pt x="405388" y="361109"/>
                      <a:pt x="400116" y="359790"/>
                    </a:cubicBezTo>
                    <a:cubicBezTo>
                      <a:pt x="394845" y="359790"/>
                      <a:pt x="388255" y="358473"/>
                      <a:pt x="382983" y="358473"/>
                    </a:cubicBezTo>
                    <a:cubicBezTo>
                      <a:pt x="380347" y="358473"/>
                      <a:pt x="377711" y="358473"/>
                      <a:pt x="376394" y="358473"/>
                    </a:cubicBezTo>
                    <a:cubicBezTo>
                      <a:pt x="368486" y="359790"/>
                      <a:pt x="361897" y="359790"/>
                      <a:pt x="355307" y="359790"/>
                    </a:cubicBezTo>
                    <a:cubicBezTo>
                      <a:pt x="352671" y="359790"/>
                      <a:pt x="350035" y="359790"/>
                      <a:pt x="347399" y="359790"/>
                    </a:cubicBezTo>
                    <a:lnTo>
                      <a:pt x="344763" y="359790"/>
                    </a:lnTo>
                    <a:cubicBezTo>
                      <a:pt x="342128" y="359790"/>
                      <a:pt x="339492" y="359790"/>
                      <a:pt x="336856" y="359790"/>
                    </a:cubicBezTo>
                    <a:cubicBezTo>
                      <a:pt x="331584" y="359790"/>
                      <a:pt x="327631" y="359790"/>
                      <a:pt x="324995" y="361109"/>
                    </a:cubicBezTo>
                    <a:lnTo>
                      <a:pt x="323677" y="361109"/>
                    </a:lnTo>
                    <a:lnTo>
                      <a:pt x="324995" y="359790"/>
                    </a:lnTo>
                    <a:close/>
                  </a:path>
                </a:pathLst>
              </a:custGeom>
              <a:grpFill/>
              <a:ln w="6350" cap="flat">
                <a:solidFill>
                  <a:srgbClr val="94C33D"/>
                </a:solid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F717DBDE-80D5-22BB-D550-2BCA46FAA889}"/>
                  </a:ext>
                </a:extLst>
              </p:cNvPr>
              <p:cNvSpPr/>
              <p:nvPr/>
            </p:nvSpPr>
            <p:spPr>
              <a:xfrm>
                <a:off x="5742954" y="7235180"/>
                <a:ext cx="716944" cy="372970"/>
              </a:xfrm>
              <a:custGeom>
                <a:avLst/>
                <a:gdLst>
                  <a:gd name="connsiteX0" fmla="*/ 334750 w 716944"/>
                  <a:gd name="connsiteY0" fmla="*/ 363745 h 372970"/>
                  <a:gd name="connsiteX1" fmla="*/ 326843 w 716944"/>
                  <a:gd name="connsiteY1" fmla="*/ 359791 h 372970"/>
                  <a:gd name="connsiteX2" fmla="*/ 317617 w 716944"/>
                  <a:gd name="connsiteY2" fmla="*/ 354519 h 372970"/>
                  <a:gd name="connsiteX3" fmla="*/ 304438 w 716944"/>
                  <a:gd name="connsiteY3" fmla="*/ 349247 h 372970"/>
                  <a:gd name="connsiteX4" fmla="*/ 297849 w 716944"/>
                  <a:gd name="connsiteY4" fmla="*/ 349247 h 372970"/>
                  <a:gd name="connsiteX5" fmla="*/ 283351 w 716944"/>
                  <a:gd name="connsiteY5" fmla="*/ 347930 h 372970"/>
                  <a:gd name="connsiteX6" fmla="*/ 266218 w 716944"/>
                  <a:gd name="connsiteY6" fmla="*/ 333433 h 372970"/>
                  <a:gd name="connsiteX7" fmla="*/ 262265 w 716944"/>
                  <a:gd name="connsiteY7" fmla="*/ 329478 h 372970"/>
                  <a:gd name="connsiteX8" fmla="*/ 253039 w 716944"/>
                  <a:gd name="connsiteY8" fmla="*/ 320254 h 372970"/>
                  <a:gd name="connsiteX9" fmla="*/ 237224 w 716944"/>
                  <a:gd name="connsiteY9" fmla="*/ 304439 h 372970"/>
                  <a:gd name="connsiteX10" fmla="*/ 227999 w 716944"/>
                  <a:gd name="connsiteY10" fmla="*/ 291259 h 372970"/>
                  <a:gd name="connsiteX11" fmla="*/ 217455 w 716944"/>
                  <a:gd name="connsiteY11" fmla="*/ 276762 h 372970"/>
                  <a:gd name="connsiteX12" fmla="*/ 195051 w 716944"/>
                  <a:gd name="connsiteY12" fmla="*/ 266219 h 372970"/>
                  <a:gd name="connsiteX13" fmla="*/ 188462 w 716944"/>
                  <a:gd name="connsiteY13" fmla="*/ 267537 h 372970"/>
                  <a:gd name="connsiteX14" fmla="*/ 183190 w 716944"/>
                  <a:gd name="connsiteY14" fmla="*/ 271491 h 372970"/>
                  <a:gd name="connsiteX15" fmla="*/ 177918 w 716944"/>
                  <a:gd name="connsiteY15" fmla="*/ 276762 h 372970"/>
                  <a:gd name="connsiteX16" fmla="*/ 160785 w 716944"/>
                  <a:gd name="connsiteY16" fmla="*/ 283351 h 372970"/>
                  <a:gd name="connsiteX17" fmla="*/ 156832 w 716944"/>
                  <a:gd name="connsiteY17" fmla="*/ 284670 h 372970"/>
                  <a:gd name="connsiteX18" fmla="*/ 144971 w 716944"/>
                  <a:gd name="connsiteY18" fmla="*/ 292577 h 372970"/>
                  <a:gd name="connsiteX19" fmla="*/ 127837 w 716944"/>
                  <a:gd name="connsiteY19" fmla="*/ 304439 h 372970"/>
                  <a:gd name="connsiteX20" fmla="*/ 105433 w 716944"/>
                  <a:gd name="connsiteY20" fmla="*/ 309710 h 372970"/>
                  <a:gd name="connsiteX21" fmla="*/ 100162 w 716944"/>
                  <a:gd name="connsiteY21" fmla="*/ 309710 h 372970"/>
                  <a:gd name="connsiteX22" fmla="*/ 80393 w 716944"/>
                  <a:gd name="connsiteY22" fmla="*/ 301803 h 372970"/>
                  <a:gd name="connsiteX23" fmla="*/ 72485 w 716944"/>
                  <a:gd name="connsiteY23" fmla="*/ 295213 h 372970"/>
                  <a:gd name="connsiteX24" fmla="*/ 67214 w 716944"/>
                  <a:gd name="connsiteY24" fmla="*/ 291259 h 372970"/>
                  <a:gd name="connsiteX25" fmla="*/ 61942 w 716944"/>
                  <a:gd name="connsiteY25" fmla="*/ 297849 h 372970"/>
                  <a:gd name="connsiteX26" fmla="*/ 61942 w 716944"/>
                  <a:gd name="connsiteY26" fmla="*/ 299167 h 372970"/>
                  <a:gd name="connsiteX27" fmla="*/ 60624 w 716944"/>
                  <a:gd name="connsiteY27" fmla="*/ 301803 h 372970"/>
                  <a:gd name="connsiteX28" fmla="*/ 54035 w 716944"/>
                  <a:gd name="connsiteY28" fmla="*/ 314982 h 372970"/>
                  <a:gd name="connsiteX29" fmla="*/ 46127 w 716944"/>
                  <a:gd name="connsiteY29" fmla="*/ 303120 h 372970"/>
                  <a:gd name="connsiteX30" fmla="*/ 32948 w 716944"/>
                  <a:gd name="connsiteY30" fmla="*/ 287306 h 372970"/>
                  <a:gd name="connsiteX31" fmla="*/ 13179 w 716944"/>
                  <a:gd name="connsiteY31" fmla="*/ 279398 h 372970"/>
                  <a:gd name="connsiteX32" fmla="*/ 5272 w 716944"/>
                  <a:gd name="connsiteY32" fmla="*/ 278080 h 372970"/>
                  <a:gd name="connsiteX33" fmla="*/ 6590 w 716944"/>
                  <a:gd name="connsiteY33" fmla="*/ 270172 h 372970"/>
                  <a:gd name="connsiteX34" fmla="*/ 6590 w 716944"/>
                  <a:gd name="connsiteY34" fmla="*/ 247768 h 372970"/>
                  <a:gd name="connsiteX35" fmla="*/ 3954 w 716944"/>
                  <a:gd name="connsiteY35" fmla="*/ 239860 h 372970"/>
                  <a:gd name="connsiteX36" fmla="*/ 1318 w 716944"/>
                  <a:gd name="connsiteY36" fmla="*/ 229317 h 372970"/>
                  <a:gd name="connsiteX37" fmla="*/ 5272 w 716944"/>
                  <a:gd name="connsiteY37" fmla="*/ 204277 h 372970"/>
                  <a:gd name="connsiteX38" fmla="*/ 21087 w 716944"/>
                  <a:gd name="connsiteY38" fmla="*/ 196369 h 372970"/>
                  <a:gd name="connsiteX39" fmla="*/ 38219 w 716944"/>
                  <a:gd name="connsiteY39" fmla="*/ 202959 h 372970"/>
                  <a:gd name="connsiteX40" fmla="*/ 40855 w 716944"/>
                  <a:gd name="connsiteY40" fmla="*/ 204277 h 372970"/>
                  <a:gd name="connsiteX41" fmla="*/ 51399 w 716944"/>
                  <a:gd name="connsiteY41" fmla="*/ 209549 h 372970"/>
                  <a:gd name="connsiteX42" fmla="*/ 51399 w 716944"/>
                  <a:gd name="connsiteY42" fmla="*/ 209549 h 372970"/>
                  <a:gd name="connsiteX43" fmla="*/ 54035 w 716944"/>
                  <a:gd name="connsiteY43" fmla="*/ 205595 h 372970"/>
                  <a:gd name="connsiteX44" fmla="*/ 75121 w 716944"/>
                  <a:gd name="connsiteY44" fmla="*/ 185826 h 372970"/>
                  <a:gd name="connsiteX45" fmla="*/ 81710 w 716944"/>
                  <a:gd name="connsiteY45" fmla="*/ 187144 h 372970"/>
                  <a:gd name="connsiteX46" fmla="*/ 94890 w 716944"/>
                  <a:gd name="connsiteY46" fmla="*/ 193733 h 372970"/>
                  <a:gd name="connsiteX47" fmla="*/ 104115 w 716944"/>
                  <a:gd name="connsiteY47" fmla="*/ 199005 h 372970"/>
                  <a:gd name="connsiteX48" fmla="*/ 126520 w 716944"/>
                  <a:gd name="connsiteY48" fmla="*/ 201641 h 372970"/>
                  <a:gd name="connsiteX49" fmla="*/ 127837 w 716944"/>
                  <a:gd name="connsiteY49" fmla="*/ 201641 h 372970"/>
                  <a:gd name="connsiteX50" fmla="*/ 146289 w 716944"/>
                  <a:gd name="connsiteY50" fmla="*/ 195052 h 372970"/>
                  <a:gd name="connsiteX51" fmla="*/ 171329 w 716944"/>
                  <a:gd name="connsiteY51" fmla="*/ 187144 h 372970"/>
                  <a:gd name="connsiteX52" fmla="*/ 177918 w 716944"/>
                  <a:gd name="connsiteY52" fmla="*/ 187144 h 372970"/>
                  <a:gd name="connsiteX53" fmla="*/ 179236 w 716944"/>
                  <a:gd name="connsiteY53" fmla="*/ 187144 h 372970"/>
                  <a:gd name="connsiteX54" fmla="*/ 187144 w 716944"/>
                  <a:gd name="connsiteY54" fmla="*/ 183190 h 372970"/>
                  <a:gd name="connsiteX55" fmla="*/ 189779 w 716944"/>
                  <a:gd name="connsiteY55" fmla="*/ 180554 h 372970"/>
                  <a:gd name="connsiteX56" fmla="*/ 208230 w 716944"/>
                  <a:gd name="connsiteY56" fmla="*/ 175283 h 372970"/>
                  <a:gd name="connsiteX57" fmla="*/ 216138 w 716944"/>
                  <a:gd name="connsiteY57" fmla="*/ 173965 h 372970"/>
                  <a:gd name="connsiteX58" fmla="*/ 226681 w 716944"/>
                  <a:gd name="connsiteY58" fmla="*/ 160786 h 372970"/>
                  <a:gd name="connsiteX59" fmla="*/ 229317 w 716944"/>
                  <a:gd name="connsiteY59" fmla="*/ 156832 h 372970"/>
                  <a:gd name="connsiteX60" fmla="*/ 235906 w 716944"/>
                  <a:gd name="connsiteY60" fmla="*/ 146289 h 372970"/>
                  <a:gd name="connsiteX61" fmla="*/ 243814 w 716944"/>
                  <a:gd name="connsiteY61" fmla="*/ 135746 h 372970"/>
                  <a:gd name="connsiteX62" fmla="*/ 249086 w 716944"/>
                  <a:gd name="connsiteY62" fmla="*/ 126520 h 372970"/>
                  <a:gd name="connsiteX63" fmla="*/ 255675 w 716944"/>
                  <a:gd name="connsiteY63" fmla="*/ 114659 h 372970"/>
                  <a:gd name="connsiteX64" fmla="*/ 279397 w 716944"/>
                  <a:gd name="connsiteY64" fmla="*/ 100162 h 372970"/>
                  <a:gd name="connsiteX65" fmla="*/ 280716 w 716944"/>
                  <a:gd name="connsiteY65" fmla="*/ 100162 h 372970"/>
                  <a:gd name="connsiteX66" fmla="*/ 305756 w 716944"/>
                  <a:gd name="connsiteY66" fmla="*/ 96208 h 372970"/>
                  <a:gd name="connsiteX67" fmla="*/ 307074 w 716944"/>
                  <a:gd name="connsiteY67" fmla="*/ 96208 h 372970"/>
                  <a:gd name="connsiteX68" fmla="*/ 318935 w 716944"/>
                  <a:gd name="connsiteY68" fmla="*/ 93572 h 372970"/>
                  <a:gd name="connsiteX69" fmla="*/ 332114 w 716944"/>
                  <a:gd name="connsiteY69" fmla="*/ 90936 h 372970"/>
                  <a:gd name="connsiteX70" fmla="*/ 347929 w 716944"/>
                  <a:gd name="connsiteY70" fmla="*/ 81711 h 372970"/>
                  <a:gd name="connsiteX71" fmla="*/ 349247 w 716944"/>
                  <a:gd name="connsiteY71" fmla="*/ 79075 h 372970"/>
                  <a:gd name="connsiteX72" fmla="*/ 366380 w 716944"/>
                  <a:gd name="connsiteY72" fmla="*/ 54035 h 372970"/>
                  <a:gd name="connsiteX73" fmla="*/ 375605 w 716944"/>
                  <a:gd name="connsiteY73" fmla="*/ 48763 h 372970"/>
                  <a:gd name="connsiteX74" fmla="*/ 387467 w 716944"/>
                  <a:gd name="connsiteY74" fmla="*/ 40856 h 372970"/>
                  <a:gd name="connsiteX75" fmla="*/ 400646 w 716944"/>
                  <a:gd name="connsiteY75" fmla="*/ 25041 h 372970"/>
                  <a:gd name="connsiteX76" fmla="*/ 403282 w 716944"/>
                  <a:gd name="connsiteY76" fmla="*/ 22405 h 372970"/>
                  <a:gd name="connsiteX77" fmla="*/ 407235 w 716944"/>
                  <a:gd name="connsiteY77" fmla="*/ 18451 h 372970"/>
                  <a:gd name="connsiteX78" fmla="*/ 409871 w 716944"/>
                  <a:gd name="connsiteY78" fmla="*/ 15815 h 372970"/>
                  <a:gd name="connsiteX79" fmla="*/ 415142 w 716944"/>
                  <a:gd name="connsiteY79" fmla="*/ 10544 h 372970"/>
                  <a:gd name="connsiteX80" fmla="*/ 421732 w 716944"/>
                  <a:gd name="connsiteY80" fmla="*/ 13179 h 372970"/>
                  <a:gd name="connsiteX81" fmla="*/ 429640 w 716944"/>
                  <a:gd name="connsiteY81" fmla="*/ 19769 h 372970"/>
                  <a:gd name="connsiteX82" fmla="*/ 433594 w 716944"/>
                  <a:gd name="connsiteY82" fmla="*/ 23723 h 372970"/>
                  <a:gd name="connsiteX83" fmla="*/ 437547 w 716944"/>
                  <a:gd name="connsiteY83" fmla="*/ 26358 h 372970"/>
                  <a:gd name="connsiteX84" fmla="*/ 446773 w 716944"/>
                  <a:gd name="connsiteY84" fmla="*/ 32948 h 372970"/>
                  <a:gd name="connsiteX85" fmla="*/ 466541 w 716944"/>
                  <a:gd name="connsiteY85" fmla="*/ 35584 h 372970"/>
                  <a:gd name="connsiteX86" fmla="*/ 479720 w 716944"/>
                  <a:gd name="connsiteY86" fmla="*/ 23723 h 372970"/>
                  <a:gd name="connsiteX87" fmla="*/ 519258 w 716944"/>
                  <a:gd name="connsiteY87" fmla="*/ 0 h 372970"/>
                  <a:gd name="connsiteX88" fmla="*/ 525847 w 716944"/>
                  <a:gd name="connsiteY88" fmla="*/ 0 h 372970"/>
                  <a:gd name="connsiteX89" fmla="*/ 542980 w 716944"/>
                  <a:gd name="connsiteY89" fmla="*/ 6590 h 372970"/>
                  <a:gd name="connsiteX90" fmla="*/ 557478 w 716944"/>
                  <a:gd name="connsiteY90" fmla="*/ 11862 h 372970"/>
                  <a:gd name="connsiteX91" fmla="*/ 562749 w 716944"/>
                  <a:gd name="connsiteY91" fmla="*/ 13179 h 372970"/>
                  <a:gd name="connsiteX92" fmla="*/ 570657 w 716944"/>
                  <a:gd name="connsiteY92" fmla="*/ 14498 h 372970"/>
                  <a:gd name="connsiteX93" fmla="*/ 573292 w 716944"/>
                  <a:gd name="connsiteY93" fmla="*/ 13179 h 372970"/>
                  <a:gd name="connsiteX94" fmla="*/ 590426 w 716944"/>
                  <a:gd name="connsiteY94" fmla="*/ 9226 h 372970"/>
                  <a:gd name="connsiteX95" fmla="*/ 602286 w 716944"/>
                  <a:gd name="connsiteY95" fmla="*/ 14498 h 372970"/>
                  <a:gd name="connsiteX96" fmla="*/ 606240 w 716944"/>
                  <a:gd name="connsiteY96" fmla="*/ 17134 h 372970"/>
                  <a:gd name="connsiteX97" fmla="*/ 619419 w 716944"/>
                  <a:gd name="connsiteY97" fmla="*/ 21087 h 372970"/>
                  <a:gd name="connsiteX98" fmla="*/ 620737 w 716944"/>
                  <a:gd name="connsiteY98" fmla="*/ 21087 h 372970"/>
                  <a:gd name="connsiteX99" fmla="*/ 627327 w 716944"/>
                  <a:gd name="connsiteY99" fmla="*/ 22405 h 372970"/>
                  <a:gd name="connsiteX100" fmla="*/ 633917 w 716944"/>
                  <a:gd name="connsiteY100" fmla="*/ 23723 h 372970"/>
                  <a:gd name="connsiteX101" fmla="*/ 649732 w 716944"/>
                  <a:gd name="connsiteY101" fmla="*/ 19769 h 372970"/>
                  <a:gd name="connsiteX102" fmla="*/ 693223 w 716944"/>
                  <a:gd name="connsiteY102" fmla="*/ 21087 h 372970"/>
                  <a:gd name="connsiteX103" fmla="*/ 701130 w 716944"/>
                  <a:gd name="connsiteY103" fmla="*/ 25041 h 372970"/>
                  <a:gd name="connsiteX104" fmla="*/ 716945 w 716944"/>
                  <a:gd name="connsiteY104" fmla="*/ 32948 h 372970"/>
                  <a:gd name="connsiteX105" fmla="*/ 711673 w 716944"/>
                  <a:gd name="connsiteY105" fmla="*/ 40856 h 372970"/>
                  <a:gd name="connsiteX106" fmla="*/ 701130 w 716944"/>
                  <a:gd name="connsiteY106" fmla="*/ 73804 h 372970"/>
                  <a:gd name="connsiteX107" fmla="*/ 707719 w 716944"/>
                  <a:gd name="connsiteY107" fmla="*/ 122567 h 372970"/>
                  <a:gd name="connsiteX108" fmla="*/ 709038 w 716944"/>
                  <a:gd name="connsiteY108" fmla="*/ 125202 h 372970"/>
                  <a:gd name="connsiteX109" fmla="*/ 709038 w 716944"/>
                  <a:gd name="connsiteY109" fmla="*/ 127838 h 372970"/>
                  <a:gd name="connsiteX110" fmla="*/ 707719 w 716944"/>
                  <a:gd name="connsiteY110" fmla="*/ 158150 h 372970"/>
                  <a:gd name="connsiteX111" fmla="*/ 707719 w 716944"/>
                  <a:gd name="connsiteY111" fmla="*/ 167375 h 372970"/>
                  <a:gd name="connsiteX112" fmla="*/ 698494 w 716944"/>
                  <a:gd name="connsiteY112" fmla="*/ 189780 h 372970"/>
                  <a:gd name="connsiteX113" fmla="*/ 676090 w 716944"/>
                  <a:gd name="connsiteY113" fmla="*/ 196369 h 372970"/>
                  <a:gd name="connsiteX114" fmla="*/ 668182 w 716944"/>
                  <a:gd name="connsiteY114" fmla="*/ 192416 h 372970"/>
                  <a:gd name="connsiteX115" fmla="*/ 662911 w 716944"/>
                  <a:gd name="connsiteY115" fmla="*/ 189780 h 372970"/>
                  <a:gd name="connsiteX116" fmla="*/ 661592 w 716944"/>
                  <a:gd name="connsiteY116" fmla="*/ 191097 h 372970"/>
                  <a:gd name="connsiteX117" fmla="*/ 662911 w 716944"/>
                  <a:gd name="connsiteY117" fmla="*/ 192416 h 372970"/>
                  <a:gd name="connsiteX118" fmla="*/ 670818 w 716944"/>
                  <a:gd name="connsiteY118" fmla="*/ 221410 h 372970"/>
                  <a:gd name="connsiteX119" fmla="*/ 668182 w 716944"/>
                  <a:gd name="connsiteY119" fmla="*/ 241179 h 372970"/>
                  <a:gd name="connsiteX120" fmla="*/ 664228 w 716944"/>
                  <a:gd name="connsiteY120" fmla="*/ 249086 h 372970"/>
                  <a:gd name="connsiteX121" fmla="*/ 661592 w 716944"/>
                  <a:gd name="connsiteY121" fmla="*/ 253040 h 372970"/>
                  <a:gd name="connsiteX122" fmla="*/ 660275 w 716944"/>
                  <a:gd name="connsiteY122" fmla="*/ 255676 h 372970"/>
                  <a:gd name="connsiteX123" fmla="*/ 657639 w 716944"/>
                  <a:gd name="connsiteY123" fmla="*/ 256993 h 372970"/>
                  <a:gd name="connsiteX124" fmla="*/ 635234 w 716944"/>
                  <a:gd name="connsiteY124" fmla="*/ 279398 h 372970"/>
                  <a:gd name="connsiteX125" fmla="*/ 627327 w 716944"/>
                  <a:gd name="connsiteY125" fmla="*/ 295213 h 372970"/>
                  <a:gd name="connsiteX126" fmla="*/ 620737 w 716944"/>
                  <a:gd name="connsiteY126" fmla="*/ 309710 h 372970"/>
                  <a:gd name="connsiteX127" fmla="*/ 571974 w 716944"/>
                  <a:gd name="connsiteY127" fmla="*/ 337386 h 372970"/>
                  <a:gd name="connsiteX128" fmla="*/ 560113 w 716944"/>
                  <a:gd name="connsiteY128" fmla="*/ 338704 h 372970"/>
                  <a:gd name="connsiteX129" fmla="*/ 546934 w 716944"/>
                  <a:gd name="connsiteY129" fmla="*/ 340022 h 372970"/>
                  <a:gd name="connsiteX130" fmla="*/ 504761 w 716944"/>
                  <a:gd name="connsiteY130" fmla="*/ 347930 h 372970"/>
                  <a:gd name="connsiteX131" fmla="*/ 482356 w 716944"/>
                  <a:gd name="connsiteY131" fmla="*/ 357155 h 372970"/>
                  <a:gd name="connsiteX132" fmla="*/ 452045 w 716944"/>
                  <a:gd name="connsiteY132" fmla="*/ 369016 h 372970"/>
                  <a:gd name="connsiteX133" fmla="*/ 429640 w 716944"/>
                  <a:gd name="connsiteY133" fmla="*/ 371652 h 372970"/>
                  <a:gd name="connsiteX134" fmla="*/ 411189 w 716944"/>
                  <a:gd name="connsiteY134" fmla="*/ 370334 h 372970"/>
                  <a:gd name="connsiteX135" fmla="*/ 387467 w 716944"/>
                  <a:gd name="connsiteY135" fmla="*/ 370334 h 372970"/>
                  <a:gd name="connsiteX136" fmla="*/ 357155 w 716944"/>
                  <a:gd name="connsiteY136" fmla="*/ 371652 h 372970"/>
                  <a:gd name="connsiteX137" fmla="*/ 354519 w 716944"/>
                  <a:gd name="connsiteY137" fmla="*/ 371652 h 372970"/>
                  <a:gd name="connsiteX138" fmla="*/ 347929 w 716944"/>
                  <a:gd name="connsiteY138" fmla="*/ 371652 h 372970"/>
                  <a:gd name="connsiteX139" fmla="*/ 337386 w 716944"/>
                  <a:gd name="connsiteY139" fmla="*/ 372970 h 372970"/>
                  <a:gd name="connsiteX140" fmla="*/ 334750 w 716944"/>
                  <a:gd name="connsiteY140" fmla="*/ 363745 h 372970"/>
                  <a:gd name="connsiteX141" fmla="*/ 301802 w 716944"/>
                  <a:gd name="connsiteY141" fmla="*/ 338704 h 372970"/>
                  <a:gd name="connsiteX142" fmla="*/ 308392 w 716944"/>
                  <a:gd name="connsiteY142" fmla="*/ 340022 h 372970"/>
                  <a:gd name="connsiteX143" fmla="*/ 322888 w 716944"/>
                  <a:gd name="connsiteY143" fmla="*/ 346612 h 372970"/>
                  <a:gd name="connsiteX144" fmla="*/ 332114 w 716944"/>
                  <a:gd name="connsiteY144" fmla="*/ 351883 h 372970"/>
                  <a:gd name="connsiteX145" fmla="*/ 336068 w 716944"/>
                  <a:gd name="connsiteY145" fmla="*/ 354519 h 372970"/>
                  <a:gd name="connsiteX146" fmla="*/ 349247 w 716944"/>
                  <a:gd name="connsiteY146" fmla="*/ 353201 h 372970"/>
                  <a:gd name="connsiteX147" fmla="*/ 357155 w 716944"/>
                  <a:gd name="connsiteY147" fmla="*/ 353201 h 372970"/>
                  <a:gd name="connsiteX148" fmla="*/ 359791 w 716944"/>
                  <a:gd name="connsiteY148" fmla="*/ 353201 h 372970"/>
                  <a:gd name="connsiteX149" fmla="*/ 388784 w 716944"/>
                  <a:gd name="connsiteY149" fmla="*/ 351883 h 372970"/>
                  <a:gd name="connsiteX150" fmla="*/ 413825 w 716944"/>
                  <a:gd name="connsiteY150" fmla="*/ 351883 h 372970"/>
                  <a:gd name="connsiteX151" fmla="*/ 430958 w 716944"/>
                  <a:gd name="connsiteY151" fmla="*/ 353201 h 372970"/>
                  <a:gd name="connsiteX152" fmla="*/ 450726 w 716944"/>
                  <a:gd name="connsiteY152" fmla="*/ 350566 h 372970"/>
                  <a:gd name="connsiteX153" fmla="*/ 479720 w 716944"/>
                  <a:gd name="connsiteY153" fmla="*/ 340022 h 372970"/>
                  <a:gd name="connsiteX154" fmla="*/ 502125 w 716944"/>
                  <a:gd name="connsiteY154" fmla="*/ 330797 h 372970"/>
                  <a:gd name="connsiteX155" fmla="*/ 545616 w 716944"/>
                  <a:gd name="connsiteY155" fmla="*/ 321571 h 372970"/>
                  <a:gd name="connsiteX156" fmla="*/ 558795 w 716944"/>
                  <a:gd name="connsiteY156" fmla="*/ 320254 h 372970"/>
                  <a:gd name="connsiteX157" fmla="*/ 570657 w 716944"/>
                  <a:gd name="connsiteY157" fmla="*/ 318935 h 372970"/>
                  <a:gd name="connsiteX158" fmla="*/ 611512 w 716944"/>
                  <a:gd name="connsiteY158" fmla="*/ 296531 h 372970"/>
                  <a:gd name="connsiteX159" fmla="*/ 618101 w 716944"/>
                  <a:gd name="connsiteY159" fmla="*/ 282034 h 372970"/>
                  <a:gd name="connsiteX160" fmla="*/ 626009 w 716944"/>
                  <a:gd name="connsiteY160" fmla="*/ 264901 h 372970"/>
                  <a:gd name="connsiteX161" fmla="*/ 651049 w 716944"/>
                  <a:gd name="connsiteY161" fmla="*/ 241179 h 372970"/>
                  <a:gd name="connsiteX162" fmla="*/ 655003 w 716944"/>
                  <a:gd name="connsiteY162" fmla="*/ 234589 h 372970"/>
                  <a:gd name="connsiteX163" fmla="*/ 657639 w 716944"/>
                  <a:gd name="connsiteY163" fmla="*/ 229317 h 372970"/>
                  <a:gd name="connsiteX164" fmla="*/ 658956 w 716944"/>
                  <a:gd name="connsiteY164" fmla="*/ 212185 h 372970"/>
                  <a:gd name="connsiteX165" fmla="*/ 652367 w 716944"/>
                  <a:gd name="connsiteY165" fmla="*/ 187144 h 372970"/>
                  <a:gd name="connsiteX166" fmla="*/ 651049 w 716944"/>
                  <a:gd name="connsiteY166" fmla="*/ 183190 h 372970"/>
                  <a:gd name="connsiteX167" fmla="*/ 649732 w 716944"/>
                  <a:gd name="connsiteY167" fmla="*/ 180554 h 372970"/>
                  <a:gd name="connsiteX168" fmla="*/ 651049 w 716944"/>
                  <a:gd name="connsiteY168" fmla="*/ 177918 h 372970"/>
                  <a:gd name="connsiteX169" fmla="*/ 662911 w 716944"/>
                  <a:gd name="connsiteY169" fmla="*/ 170011 h 372970"/>
                  <a:gd name="connsiteX170" fmla="*/ 673454 w 716944"/>
                  <a:gd name="connsiteY170" fmla="*/ 173965 h 372970"/>
                  <a:gd name="connsiteX171" fmla="*/ 678725 w 716944"/>
                  <a:gd name="connsiteY171" fmla="*/ 176601 h 372970"/>
                  <a:gd name="connsiteX172" fmla="*/ 691904 w 716944"/>
                  <a:gd name="connsiteY172" fmla="*/ 172647 h 372970"/>
                  <a:gd name="connsiteX173" fmla="*/ 697176 w 716944"/>
                  <a:gd name="connsiteY173" fmla="*/ 158150 h 372970"/>
                  <a:gd name="connsiteX174" fmla="*/ 697176 w 716944"/>
                  <a:gd name="connsiteY174" fmla="*/ 148925 h 372970"/>
                  <a:gd name="connsiteX175" fmla="*/ 698494 w 716944"/>
                  <a:gd name="connsiteY175" fmla="*/ 115977 h 372970"/>
                  <a:gd name="connsiteX176" fmla="*/ 690587 w 716944"/>
                  <a:gd name="connsiteY176" fmla="*/ 63260 h 372970"/>
                  <a:gd name="connsiteX177" fmla="*/ 702448 w 716944"/>
                  <a:gd name="connsiteY177" fmla="*/ 27677 h 372970"/>
                  <a:gd name="connsiteX178" fmla="*/ 695859 w 716944"/>
                  <a:gd name="connsiteY178" fmla="*/ 25041 h 372970"/>
                  <a:gd name="connsiteX179" fmla="*/ 687951 w 716944"/>
                  <a:gd name="connsiteY179" fmla="*/ 21087 h 372970"/>
                  <a:gd name="connsiteX180" fmla="*/ 652367 w 716944"/>
                  <a:gd name="connsiteY180" fmla="*/ 19769 h 372970"/>
                  <a:gd name="connsiteX181" fmla="*/ 635234 w 716944"/>
                  <a:gd name="connsiteY181" fmla="*/ 25041 h 372970"/>
                  <a:gd name="connsiteX182" fmla="*/ 624691 w 716944"/>
                  <a:gd name="connsiteY182" fmla="*/ 23723 h 372970"/>
                  <a:gd name="connsiteX183" fmla="*/ 619419 w 716944"/>
                  <a:gd name="connsiteY183" fmla="*/ 22405 h 372970"/>
                  <a:gd name="connsiteX184" fmla="*/ 618101 w 716944"/>
                  <a:gd name="connsiteY184" fmla="*/ 22405 h 372970"/>
                  <a:gd name="connsiteX185" fmla="*/ 600969 w 716944"/>
                  <a:gd name="connsiteY185" fmla="*/ 18451 h 372970"/>
                  <a:gd name="connsiteX186" fmla="*/ 597015 w 716944"/>
                  <a:gd name="connsiteY186" fmla="*/ 15815 h 372970"/>
                  <a:gd name="connsiteX187" fmla="*/ 587790 w 716944"/>
                  <a:gd name="connsiteY187" fmla="*/ 11862 h 372970"/>
                  <a:gd name="connsiteX188" fmla="*/ 577246 w 716944"/>
                  <a:gd name="connsiteY188" fmla="*/ 14498 h 372970"/>
                  <a:gd name="connsiteX189" fmla="*/ 573292 w 716944"/>
                  <a:gd name="connsiteY189" fmla="*/ 15815 h 372970"/>
                  <a:gd name="connsiteX190" fmla="*/ 558795 w 716944"/>
                  <a:gd name="connsiteY190" fmla="*/ 15815 h 372970"/>
                  <a:gd name="connsiteX191" fmla="*/ 553523 w 716944"/>
                  <a:gd name="connsiteY191" fmla="*/ 14498 h 372970"/>
                  <a:gd name="connsiteX192" fmla="*/ 537709 w 716944"/>
                  <a:gd name="connsiteY192" fmla="*/ 9226 h 372970"/>
                  <a:gd name="connsiteX193" fmla="*/ 521894 w 716944"/>
                  <a:gd name="connsiteY193" fmla="*/ 3954 h 372970"/>
                  <a:gd name="connsiteX194" fmla="*/ 517940 w 716944"/>
                  <a:gd name="connsiteY194" fmla="*/ 3954 h 372970"/>
                  <a:gd name="connsiteX195" fmla="*/ 486310 w 716944"/>
                  <a:gd name="connsiteY195" fmla="*/ 23723 h 372970"/>
                  <a:gd name="connsiteX196" fmla="*/ 471813 w 716944"/>
                  <a:gd name="connsiteY196" fmla="*/ 36902 h 372970"/>
                  <a:gd name="connsiteX197" fmla="*/ 438865 w 716944"/>
                  <a:gd name="connsiteY197" fmla="*/ 34266 h 372970"/>
                  <a:gd name="connsiteX198" fmla="*/ 430958 w 716944"/>
                  <a:gd name="connsiteY198" fmla="*/ 28994 h 372970"/>
                  <a:gd name="connsiteX199" fmla="*/ 425686 w 716944"/>
                  <a:gd name="connsiteY199" fmla="*/ 26358 h 372970"/>
                  <a:gd name="connsiteX200" fmla="*/ 420414 w 716944"/>
                  <a:gd name="connsiteY200" fmla="*/ 21087 h 372970"/>
                  <a:gd name="connsiteX201" fmla="*/ 416461 w 716944"/>
                  <a:gd name="connsiteY201" fmla="*/ 17134 h 372970"/>
                  <a:gd name="connsiteX202" fmla="*/ 415142 w 716944"/>
                  <a:gd name="connsiteY202" fmla="*/ 19769 h 372970"/>
                  <a:gd name="connsiteX203" fmla="*/ 408553 w 716944"/>
                  <a:gd name="connsiteY203" fmla="*/ 27677 h 372970"/>
                  <a:gd name="connsiteX204" fmla="*/ 395374 w 716944"/>
                  <a:gd name="connsiteY204" fmla="*/ 43492 h 372970"/>
                  <a:gd name="connsiteX205" fmla="*/ 380877 w 716944"/>
                  <a:gd name="connsiteY205" fmla="*/ 52717 h 372970"/>
                  <a:gd name="connsiteX206" fmla="*/ 372970 w 716944"/>
                  <a:gd name="connsiteY206" fmla="*/ 56671 h 372970"/>
                  <a:gd name="connsiteX207" fmla="*/ 359791 w 716944"/>
                  <a:gd name="connsiteY207" fmla="*/ 76440 h 372970"/>
                  <a:gd name="connsiteX208" fmla="*/ 358472 w 716944"/>
                  <a:gd name="connsiteY208" fmla="*/ 79075 h 372970"/>
                  <a:gd name="connsiteX209" fmla="*/ 334750 w 716944"/>
                  <a:gd name="connsiteY209" fmla="*/ 94890 h 372970"/>
                  <a:gd name="connsiteX210" fmla="*/ 322888 w 716944"/>
                  <a:gd name="connsiteY210" fmla="*/ 97526 h 372970"/>
                  <a:gd name="connsiteX211" fmla="*/ 309709 w 716944"/>
                  <a:gd name="connsiteY211" fmla="*/ 100162 h 372970"/>
                  <a:gd name="connsiteX212" fmla="*/ 308392 w 716944"/>
                  <a:gd name="connsiteY212" fmla="*/ 100162 h 372970"/>
                  <a:gd name="connsiteX213" fmla="*/ 284669 w 716944"/>
                  <a:gd name="connsiteY213" fmla="*/ 102798 h 372970"/>
                  <a:gd name="connsiteX214" fmla="*/ 283351 w 716944"/>
                  <a:gd name="connsiteY214" fmla="*/ 102798 h 372970"/>
                  <a:gd name="connsiteX215" fmla="*/ 264901 w 716944"/>
                  <a:gd name="connsiteY215" fmla="*/ 113341 h 372970"/>
                  <a:gd name="connsiteX216" fmla="*/ 259629 w 716944"/>
                  <a:gd name="connsiteY216" fmla="*/ 123884 h 372970"/>
                  <a:gd name="connsiteX217" fmla="*/ 254358 w 716944"/>
                  <a:gd name="connsiteY217" fmla="*/ 135746 h 372970"/>
                  <a:gd name="connsiteX218" fmla="*/ 247768 w 716944"/>
                  <a:gd name="connsiteY218" fmla="*/ 146289 h 372970"/>
                  <a:gd name="connsiteX219" fmla="*/ 239860 w 716944"/>
                  <a:gd name="connsiteY219" fmla="*/ 158150 h 372970"/>
                  <a:gd name="connsiteX220" fmla="*/ 237224 w 716944"/>
                  <a:gd name="connsiteY220" fmla="*/ 162104 h 372970"/>
                  <a:gd name="connsiteX221" fmla="*/ 221410 w 716944"/>
                  <a:gd name="connsiteY221" fmla="*/ 179237 h 372970"/>
                  <a:gd name="connsiteX222" fmla="*/ 210866 w 716944"/>
                  <a:gd name="connsiteY222" fmla="*/ 180554 h 372970"/>
                  <a:gd name="connsiteX223" fmla="*/ 197687 w 716944"/>
                  <a:gd name="connsiteY223" fmla="*/ 184508 h 372970"/>
                  <a:gd name="connsiteX224" fmla="*/ 195051 w 716944"/>
                  <a:gd name="connsiteY224" fmla="*/ 187144 h 372970"/>
                  <a:gd name="connsiteX225" fmla="*/ 177918 w 716944"/>
                  <a:gd name="connsiteY225" fmla="*/ 193733 h 372970"/>
                  <a:gd name="connsiteX226" fmla="*/ 152878 w 716944"/>
                  <a:gd name="connsiteY226" fmla="*/ 200323 h 372970"/>
                  <a:gd name="connsiteX227" fmla="*/ 129155 w 716944"/>
                  <a:gd name="connsiteY227" fmla="*/ 209549 h 372970"/>
                  <a:gd name="connsiteX228" fmla="*/ 127837 w 716944"/>
                  <a:gd name="connsiteY228" fmla="*/ 209549 h 372970"/>
                  <a:gd name="connsiteX229" fmla="*/ 102797 w 716944"/>
                  <a:gd name="connsiteY229" fmla="*/ 206913 h 372970"/>
                  <a:gd name="connsiteX230" fmla="*/ 90936 w 716944"/>
                  <a:gd name="connsiteY230" fmla="*/ 200323 h 372970"/>
                  <a:gd name="connsiteX231" fmla="*/ 80393 w 716944"/>
                  <a:gd name="connsiteY231" fmla="*/ 195052 h 372970"/>
                  <a:gd name="connsiteX232" fmla="*/ 64578 w 716944"/>
                  <a:gd name="connsiteY232" fmla="*/ 208231 h 372970"/>
                  <a:gd name="connsiteX233" fmla="*/ 52717 w 716944"/>
                  <a:gd name="connsiteY233" fmla="*/ 218774 h 372970"/>
                  <a:gd name="connsiteX234" fmla="*/ 36901 w 716944"/>
                  <a:gd name="connsiteY234" fmla="*/ 212185 h 372970"/>
                  <a:gd name="connsiteX235" fmla="*/ 34266 w 716944"/>
                  <a:gd name="connsiteY235" fmla="*/ 210866 h 372970"/>
                  <a:gd name="connsiteX236" fmla="*/ 22404 w 716944"/>
                  <a:gd name="connsiteY236" fmla="*/ 205595 h 372970"/>
                  <a:gd name="connsiteX237" fmla="*/ 14497 w 716944"/>
                  <a:gd name="connsiteY237" fmla="*/ 209549 h 372970"/>
                  <a:gd name="connsiteX238" fmla="*/ 13179 w 716944"/>
                  <a:gd name="connsiteY238" fmla="*/ 226681 h 372970"/>
                  <a:gd name="connsiteX239" fmla="*/ 15815 w 716944"/>
                  <a:gd name="connsiteY239" fmla="*/ 235907 h 372970"/>
                  <a:gd name="connsiteX240" fmla="*/ 18451 w 716944"/>
                  <a:gd name="connsiteY240" fmla="*/ 245132 h 372970"/>
                  <a:gd name="connsiteX241" fmla="*/ 18451 w 716944"/>
                  <a:gd name="connsiteY241" fmla="*/ 268855 h 372970"/>
                  <a:gd name="connsiteX242" fmla="*/ 42173 w 716944"/>
                  <a:gd name="connsiteY242" fmla="*/ 279398 h 372970"/>
                  <a:gd name="connsiteX243" fmla="*/ 55352 w 716944"/>
                  <a:gd name="connsiteY243" fmla="*/ 295213 h 372970"/>
                  <a:gd name="connsiteX244" fmla="*/ 55352 w 716944"/>
                  <a:gd name="connsiteY244" fmla="*/ 293895 h 372970"/>
                  <a:gd name="connsiteX245" fmla="*/ 71167 w 716944"/>
                  <a:gd name="connsiteY245" fmla="*/ 282034 h 372970"/>
                  <a:gd name="connsiteX246" fmla="*/ 81710 w 716944"/>
                  <a:gd name="connsiteY246" fmla="*/ 288623 h 372970"/>
                  <a:gd name="connsiteX247" fmla="*/ 86982 w 716944"/>
                  <a:gd name="connsiteY247" fmla="*/ 293895 h 372970"/>
                  <a:gd name="connsiteX248" fmla="*/ 104115 w 716944"/>
                  <a:gd name="connsiteY248" fmla="*/ 301803 h 372970"/>
                  <a:gd name="connsiteX249" fmla="*/ 106751 w 716944"/>
                  <a:gd name="connsiteY249" fmla="*/ 301803 h 372970"/>
                  <a:gd name="connsiteX250" fmla="*/ 125202 w 716944"/>
                  <a:gd name="connsiteY250" fmla="*/ 297849 h 372970"/>
                  <a:gd name="connsiteX251" fmla="*/ 138381 w 716944"/>
                  <a:gd name="connsiteY251" fmla="*/ 288623 h 372970"/>
                  <a:gd name="connsiteX252" fmla="*/ 155514 w 716944"/>
                  <a:gd name="connsiteY252" fmla="*/ 278080 h 372970"/>
                  <a:gd name="connsiteX253" fmla="*/ 159468 w 716944"/>
                  <a:gd name="connsiteY253" fmla="*/ 276762 h 372970"/>
                  <a:gd name="connsiteX254" fmla="*/ 172647 w 716944"/>
                  <a:gd name="connsiteY254" fmla="*/ 271491 h 372970"/>
                  <a:gd name="connsiteX255" fmla="*/ 176600 w 716944"/>
                  <a:gd name="connsiteY255" fmla="*/ 267537 h 372970"/>
                  <a:gd name="connsiteX256" fmla="*/ 184508 w 716944"/>
                  <a:gd name="connsiteY256" fmla="*/ 260948 h 372970"/>
                  <a:gd name="connsiteX257" fmla="*/ 195051 w 716944"/>
                  <a:gd name="connsiteY257" fmla="*/ 258312 h 372970"/>
                  <a:gd name="connsiteX258" fmla="*/ 225363 w 716944"/>
                  <a:gd name="connsiteY258" fmla="*/ 271491 h 372970"/>
                  <a:gd name="connsiteX259" fmla="*/ 237224 w 716944"/>
                  <a:gd name="connsiteY259" fmla="*/ 287306 h 372970"/>
                  <a:gd name="connsiteX260" fmla="*/ 245132 w 716944"/>
                  <a:gd name="connsiteY260" fmla="*/ 300485 h 372970"/>
                  <a:gd name="connsiteX261" fmla="*/ 259629 w 716944"/>
                  <a:gd name="connsiteY261" fmla="*/ 314982 h 372970"/>
                  <a:gd name="connsiteX262" fmla="*/ 270172 w 716944"/>
                  <a:gd name="connsiteY262" fmla="*/ 324207 h 372970"/>
                  <a:gd name="connsiteX263" fmla="*/ 274126 w 716944"/>
                  <a:gd name="connsiteY263" fmla="*/ 329478 h 372970"/>
                  <a:gd name="connsiteX264" fmla="*/ 285987 w 716944"/>
                  <a:gd name="connsiteY264" fmla="*/ 341340 h 372970"/>
                  <a:gd name="connsiteX265" fmla="*/ 295213 w 716944"/>
                  <a:gd name="connsiteY265" fmla="*/ 341340 h 372970"/>
                  <a:gd name="connsiteX266" fmla="*/ 301802 w 716944"/>
                  <a:gd name="connsiteY266" fmla="*/ 338704 h 37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716944" h="372970">
                    <a:moveTo>
                      <a:pt x="334750" y="363745"/>
                    </a:moveTo>
                    <a:lnTo>
                      <a:pt x="326843" y="359791"/>
                    </a:lnTo>
                    <a:cubicBezTo>
                      <a:pt x="322888" y="358473"/>
                      <a:pt x="320253" y="355837"/>
                      <a:pt x="317617" y="354519"/>
                    </a:cubicBezTo>
                    <a:cubicBezTo>
                      <a:pt x="313664" y="351883"/>
                      <a:pt x="309709" y="350566"/>
                      <a:pt x="304438" y="349247"/>
                    </a:cubicBezTo>
                    <a:cubicBezTo>
                      <a:pt x="303120" y="349247"/>
                      <a:pt x="300485" y="349247"/>
                      <a:pt x="297849" y="349247"/>
                    </a:cubicBezTo>
                    <a:cubicBezTo>
                      <a:pt x="291259" y="349247"/>
                      <a:pt x="287305" y="349247"/>
                      <a:pt x="283351" y="347930"/>
                    </a:cubicBezTo>
                    <a:cubicBezTo>
                      <a:pt x="276761" y="345294"/>
                      <a:pt x="271490" y="338704"/>
                      <a:pt x="266218" y="333433"/>
                    </a:cubicBezTo>
                    <a:cubicBezTo>
                      <a:pt x="264901" y="332114"/>
                      <a:pt x="263582" y="330797"/>
                      <a:pt x="262265" y="329478"/>
                    </a:cubicBezTo>
                    <a:cubicBezTo>
                      <a:pt x="259629" y="326843"/>
                      <a:pt x="255675" y="324207"/>
                      <a:pt x="253039" y="320254"/>
                    </a:cubicBezTo>
                    <a:cubicBezTo>
                      <a:pt x="246450" y="314982"/>
                      <a:pt x="241178" y="309710"/>
                      <a:pt x="237224" y="304439"/>
                    </a:cubicBezTo>
                    <a:cubicBezTo>
                      <a:pt x="233270" y="300485"/>
                      <a:pt x="230634" y="295213"/>
                      <a:pt x="227999" y="291259"/>
                    </a:cubicBezTo>
                    <a:cubicBezTo>
                      <a:pt x="224045" y="285987"/>
                      <a:pt x="221410" y="280716"/>
                      <a:pt x="217455" y="276762"/>
                    </a:cubicBezTo>
                    <a:cubicBezTo>
                      <a:pt x="212184" y="271491"/>
                      <a:pt x="202959" y="266219"/>
                      <a:pt x="195051" y="266219"/>
                    </a:cubicBezTo>
                    <a:cubicBezTo>
                      <a:pt x="192415" y="266219"/>
                      <a:pt x="191097" y="266219"/>
                      <a:pt x="188462" y="267537"/>
                    </a:cubicBezTo>
                    <a:cubicBezTo>
                      <a:pt x="187144" y="268855"/>
                      <a:pt x="184508" y="270172"/>
                      <a:pt x="183190" y="271491"/>
                    </a:cubicBezTo>
                    <a:cubicBezTo>
                      <a:pt x="181872" y="272808"/>
                      <a:pt x="180554" y="275444"/>
                      <a:pt x="177918" y="276762"/>
                    </a:cubicBezTo>
                    <a:cubicBezTo>
                      <a:pt x="171329" y="282034"/>
                      <a:pt x="166057" y="283351"/>
                      <a:pt x="160785" y="283351"/>
                    </a:cubicBezTo>
                    <a:cubicBezTo>
                      <a:pt x="159468" y="283351"/>
                      <a:pt x="158150" y="283351"/>
                      <a:pt x="156832" y="284670"/>
                    </a:cubicBezTo>
                    <a:cubicBezTo>
                      <a:pt x="152878" y="285987"/>
                      <a:pt x="148924" y="288623"/>
                      <a:pt x="144971" y="292577"/>
                    </a:cubicBezTo>
                    <a:cubicBezTo>
                      <a:pt x="141017" y="296531"/>
                      <a:pt x="134427" y="301803"/>
                      <a:pt x="127837" y="304439"/>
                    </a:cubicBezTo>
                    <a:cubicBezTo>
                      <a:pt x="122566" y="305756"/>
                      <a:pt x="113341" y="309710"/>
                      <a:pt x="105433" y="309710"/>
                    </a:cubicBezTo>
                    <a:cubicBezTo>
                      <a:pt x="102797" y="309710"/>
                      <a:pt x="101479" y="309710"/>
                      <a:pt x="100162" y="309710"/>
                    </a:cubicBezTo>
                    <a:cubicBezTo>
                      <a:pt x="94890" y="308392"/>
                      <a:pt x="88300" y="305756"/>
                      <a:pt x="80393" y="301803"/>
                    </a:cubicBezTo>
                    <a:cubicBezTo>
                      <a:pt x="77757" y="300485"/>
                      <a:pt x="75121" y="297849"/>
                      <a:pt x="72485" y="295213"/>
                    </a:cubicBezTo>
                    <a:cubicBezTo>
                      <a:pt x="69849" y="293895"/>
                      <a:pt x="68531" y="291259"/>
                      <a:pt x="67214" y="291259"/>
                    </a:cubicBezTo>
                    <a:cubicBezTo>
                      <a:pt x="65896" y="291259"/>
                      <a:pt x="64578" y="293895"/>
                      <a:pt x="61942" y="297849"/>
                    </a:cubicBezTo>
                    <a:lnTo>
                      <a:pt x="61942" y="299167"/>
                    </a:lnTo>
                    <a:cubicBezTo>
                      <a:pt x="61942" y="299167"/>
                      <a:pt x="61942" y="300485"/>
                      <a:pt x="60624" y="301803"/>
                    </a:cubicBezTo>
                    <a:lnTo>
                      <a:pt x="54035" y="314982"/>
                    </a:lnTo>
                    <a:lnTo>
                      <a:pt x="46127" y="303120"/>
                    </a:lnTo>
                    <a:cubicBezTo>
                      <a:pt x="42173" y="296531"/>
                      <a:pt x="38219" y="291259"/>
                      <a:pt x="32948" y="287306"/>
                    </a:cubicBezTo>
                    <a:cubicBezTo>
                      <a:pt x="28994" y="283351"/>
                      <a:pt x="21087" y="280716"/>
                      <a:pt x="13179" y="279398"/>
                    </a:cubicBezTo>
                    <a:lnTo>
                      <a:pt x="5272" y="278080"/>
                    </a:lnTo>
                    <a:lnTo>
                      <a:pt x="6590" y="270172"/>
                    </a:lnTo>
                    <a:cubicBezTo>
                      <a:pt x="7908" y="263583"/>
                      <a:pt x="7908" y="255676"/>
                      <a:pt x="6590" y="247768"/>
                    </a:cubicBezTo>
                    <a:cubicBezTo>
                      <a:pt x="6590" y="245132"/>
                      <a:pt x="5272" y="242496"/>
                      <a:pt x="3954" y="239860"/>
                    </a:cubicBezTo>
                    <a:cubicBezTo>
                      <a:pt x="2636" y="235907"/>
                      <a:pt x="2636" y="233271"/>
                      <a:pt x="1318" y="229317"/>
                    </a:cubicBezTo>
                    <a:cubicBezTo>
                      <a:pt x="-1318" y="218774"/>
                      <a:pt x="0" y="210866"/>
                      <a:pt x="5272" y="204277"/>
                    </a:cubicBezTo>
                    <a:cubicBezTo>
                      <a:pt x="9225" y="199005"/>
                      <a:pt x="14497" y="196369"/>
                      <a:pt x="21087" y="196369"/>
                    </a:cubicBezTo>
                    <a:cubicBezTo>
                      <a:pt x="27676" y="196369"/>
                      <a:pt x="34266" y="200323"/>
                      <a:pt x="38219" y="202959"/>
                    </a:cubicBezTo>
                    <a:lnTo>
                      <a:pt x="40855" y="204277"/>
                    </a:lnTo>
                    <a:cubicBezTo>
                      <a:pt x="44809" y="206913"/>
                      <a:pt x="48763" y="209549"/>
                      <a:pt x="51399" y="209549"/>
                    </a:cubicBezTo>
                    <a:lnTo>
                      <a:pt x="51399" y="209549"/>
                    </a:lnTo>
                    <a:cubicBezTo>
                      <a:pt x="51399" y="209549"/>
                      <a:pt x="52717" y="208231"/>
                      <a:pt x="54035" y="205595"/>
                    </a:cubicBezTo>
                    <a:cubicBezTo>
                      <a:pt x="56670" y="199005"/>
                      <a:pt x="61942" y="185826"/>
                      <a:pt x="75121" y="185826"/>
                    </a:cubicBezTo>
                    <a:cubicBezTo>
                      <a:pt x="77757" y="185826"/>
                      <a:pt x="79075" y="185826"/>
                      <a:pt x="81710" y="187144"/>
                    </a:cubicBezTo>
                    <a:cubicBezTo>
                      <a:pt x="86982" y="188462"/>
                      <a:pt x="90936" y="191097"/>
                      <a:pt x="94890" y="193733"/>
                    </a:cubicBezTo>
                    <a:cubicBezTo>
                      <a:pt x="98844" y="196369"/>
                      <a:pt x="101479" y="197687"/>
                      <a:pt x="104115" y="199005"/>
                    </a:cubicBezTo>
                    <a:cubicBezTo>
                      <a:pt x="110705" y="200323"/>
                      <a:pt x="118612" y="201641"/>
                      <a:pt x="126520" y="201641"/>
                    </a:cubicBezTo>
                    <a:lnTo>
                      <a:pt x="127837" y="201641"/>
                    </a:lnTo>
                    <a:cubicBezTo>
                      <a:pt x="135745" y="201641"/>
                      <a:pt x="139699" y="199005"/>
                      <a:pt x="146289" y="195052"/>
                    </a:cubicBezTo>
                    <a:cubicBezTo>
                      <a:pt x="155514" y="188462"/>
                      <a:pt x="164739" y="187144"/>
                      <a:pt x="171329" y="187144"/>
                    </a:cubicBezTo>
                    <a:cubicBezTo>
                      <a:pt x="172647" y="187144"/>
                      <a:pt x="175282" y="187144"/>
                      <a:pt x="177918" y="187144"/>
                    </a:cubicBezTo>
                    <a:cubicBezTo>
                      <a:pt x="179236" y="187144"/>
                      <a:pt x="179236" y="187144"/>
                      <a:pt x="179236" y="187144"/>
                    </a:cubicBezTo>
                    <a:cubicBezTo>
                      <a:pt x="183190" y="187144"/>
                      <a:pt x="183190" y="187144"/>
                      <a:pt x="187144" y="183190"/>
                    </a:cubicBezTo>
                    <a:cubicBezTo>
                      <a:pt x="188462" y="181873"/>
                      <a:pt x="189779" y="181873"/>
                      <a:pt x="189779" y="180554"/>
                    </a:cubicBezTo>
                    <a:cubicBezTo>
                      <a:pt x="196369" y="175283"/>
                      <a:pt x="202959" y="175283"/>
                      <a:pt x="208230" y="175283"/>
                    </a:cubicBezTo>
                    <a:cubicBezTo>
                      <a:pt x="210866" y="175283"/>
                      <a:pt x="213502" y="175283"/>
                      <a:pt x="216138" y="173965"/>
                    </a:cubicBezTo>
                    <a:cubicBezTo>
                      <a:pt x="220091" y="172647"/>
                      <a:pt x="224045" y="166058"/>
                      <a:pt x="226681" y="160786"/>
                    </a:cubicBezTo>
                    <a:cubicBezTo>
                      <a:pt x="227999" y="159468"/>
                      <a:pt x="227999" y="158150"/>
                      <a:pt x="229317" y="156832"/>
                    </a:cubicBezTo>
                    <a:cubicBezTo>
                      <a:pt x="231953" y="152878"/>
                      <a:pt x="234589" y="148925"/>
                      <a:pt x="235906" y="146289"/>
                    </a:cubicBezTo>
                    <a:cubicBezTo>
                      <a:pt x="238542" y="142335"/>
                      <a:pt x="241178" y="138381"/>
                      <a:pt x="243814" y="135746"/>
                    </a:cubicBezTo>
                    <a:cubicBezTo>
                      <a:pt x="245132" y="133110"/>
                      <a:pt x="247768" y="129156"/>
                      <a:pt x="249086" y="126520"/>
                    </a:cubicBezTo>
                    <a:cubicBezTo>
                      <a:pt x="250403" y="122567"/>
                      <a:pt x="253039" y="118612"/>
                      <a:pt x="255675" y="114659"/>
                    </a:cubicBezTo>
                    <a:cubicBezTo>
                      <a:pt x="262265" y="105433"/>
                      <a:pt x="271490" y="102798"/>
                      <a:pt x="279397" y="100162"/>
                    </a:cubicBezTo>
                    <a:lnTo>
                      <a:pt x="280716" y="100162"/>
                    </a:lnTo>
                    <a:cubicBezTo>
                      <a:pt x="289941" y="97526"/>
                      <a:pt x="297849" y="97526"/>
                      <a:pt x="305756" y="96208"/>
                    </a:cubicBezTo>
                    <a:lnTo>
                      <a:pt x="307074" y="96208"/>
                    </a:lnTo>
                    <a:cubicBezTo>
                      <a:pt x="311028" y="96208"/>
                      <a:pt x="314981" y="94890"/>
                      <a:pt x="318935" y="93572"/>
                    </a:cubicBezTo>
                    <a:cubicBezTo>
                      <a:pt x="322888" y="92254"/>
                      <a:pt x="326843" y="92254"/>
                      <a:pt x="332114" y="90936"/>
                    </a:cubicBezTo>
                    <a:cubicBezTo>
                      <a:pt x="342657" y="89619"/>
                      <a:pt x="345293" y="88300"/>
                      <a:pt x="347929" y="81711"/>
                    </a:cubicBezTo>
                    <a:lnTo>
                      <a:pt x="349247" y="79075"/>
                    </a:lnTo>
                    <a:cubicBezTo>
                      <a:pt x="351883" y="69850"/>
                      <a:pt x="355836" y="61942"/>
                      <a:pt x="366380" y="54035"/>
                    </a:cubicBezTo>
                    <a:cubicBezTo>
                      <a:pt x="369015" y="52717"/>
                      <a:pt x="372970" y="50081"/>
                      <a:pt x="375605" y="48763"/>
                    </a:cubicBezTo>
                    <a:cubicBezTo>
                      <a:pt x="380877" y="46127"/>
                      <a:pt x="384831" y="44809"/>
                      <a:pt x="387467" y="40856"/>
                    </a:cubicBezTo>
                    <a:cubicBezTo>
                      <a:pt x="391420" y="35584"/>
                      <a:pt x="396692" y="30313"/>
                      <a:pt x="400646" y="25041"/>
                    </a:cubicBezTo>
                    <a:lnTo>
                      <a:pt x="403282" y="22405"/>
                    </a:lnTo>
                    <a:cubicBezTo>
                      <a:pt x="404599" y="21087"/>
                      <a:pt x="405918" y="19769"/>
                      <a:pt x="407235" y="18451"/>
                    </a:cubicBezTo>
                    <a:cubicBezTo>
                      <a:pt x="407235" y="17134"/>
                      <a:pt x="408553" y="17134"/>
                      <a:pt x="409871" y="15815"/>
                    </a:cubicBezTo>
                    <a:lnTo>
                      <a:pt x="415142" y="10544"/>
                    </a:lnTo>
                    <a:lnTo>
                      <a:pt x="421732" y="13179"/>
                    </a:lnTo>
                    <a:cubicBezTo>
                      <a:pt x="425686" y="15815"/>
                      <a:pt x="428322" y="18451"/>
                      <a:pt x="429640" y="19769"/>
                    </a:cubicBezTo>
                    <a:cubicBezTo>
                      <a:pt x="430958" y="21087"/>
                      <a:pt x="432276" y="22405"/>
                      <a:pt x="433594" y="23723"/>
                    </a:cubicBezTo>
                    <a:cubicBezTo>
                      <a:pt x="434911" y="25041"/>
                      <a:pt x="436230" y="25041"/>
                      <a:pt x="437547" y="26358"/>
                    </a:cubicBezTo>
                    <a:cubicBezTo>
                      <a:pt x="440183" y="27677"/>
                      <a:pt x="444137" y="30313"/>
                      <a:pt x="446773" y="32948"/>
                    </a:cubicBezTo>
                    <a:cubicBezTo>
                      <a:pt x="454680" y="39537"/>
                      <a:pt x="459952" y="40856"/>
                      <a:pt x="466541" y="35584"/>
                    </a:cubicBezTo>
                    <a:cubicBezTo>
                      <a:pt x="470495" y="32948"/>
                      <a:pt x="474449" y="27677"/>
                      <a:pt x="479720" y="23723"/>
                    </a:cubicBezTo>
                    <a:cubicBezTo>
                      <a:pt x="490264" y="13179"/>
                      <a:pt x="502125" y="0"/>
                      <a:pt x="519258" y="0"/>
                    </a:cubicBezTo>
                    <a:cubicBezTo>
                      <a:pt x="521894" y="0"/>
                      <a:pt x="523211" y="0"/>
                      <a:pt x="525847" y="0"/>
                    </a:cubicBezTo>
                    <a:cubicBezTo>
                      <a:pt x="532437" y="1318"/>
                      <a:pt x="537709" y="3954"/>
                      <a:pt x="542980" y="6590"/>
                    </a:cubicBezTo>
                    <a:cubicBezTo>
                      <a:pt x="548252" y="9226"/>
                      <a:pt x="553523" y="10544"/>
                      <a:pt x="557478" y="11862"/>
                    </a:cubicBezTo>
                    <a:cubicBezTo>
                      <a:pt x="558795" y="11862"/>
                      <a:pt x="560113" y="13179"/>
                      <a:pt x="562749" y="13179"/>
                    </a:cubicBezTo>
                    <a:cubicBezTo>
                      <a:pt x="566702" y="14498"/>
                      <a:pt x="568021" y="14498"/>
                      <a:pt x="570657" y="14498"/>
                    </a:cubicBezTo>
                    <a:cubicBezTo>
                      <a:pt x="571974" y="14498"/>
                      <a:pt x="571974" y="13179"/>
                      <a:pt x="573292" y="13179"/>
                    </a:cubicBezTo>
                    <a:cubicBezTo>
                      <a:pt x="578564" y="10544"/>
                      <a:pt x="582518" y="7908"/>
                      <a:pt x="590426" y="9226"/>
                    </a:cubicBezTo>
                    <a:cubicBezTo>
                      <a:pt x="595697" y="10544"/>
                      <a:pt x="599650" y="11862"/>
                      <a:pt x="602286" y="14498"/>
                    </a:cubicBezTo>
                    <a:cubicBezTo>
                      <a:pt x="603605" y="15815"/>
                      <a:pt x="604922" y="15815"/>
                      <a:pt x="606240" y="17134"/>
                    </a:cubicBezTo>
                    <a:cubicBezTo>
                      <a:pt x="610194" y="19769"/>
                      <a:pt x="614148" y="19769"/>
                      <a:pt x="619419" y="21087"/>
                    </a:cubicBezTo>
                    <a:lnTo>
                      <a:pt x="620737" y="21087"/>
                    </a:lnTo>
                    <a:cubicBezTo>
                      <a:pt x="623373" y="21087"/>
                      <a:pt x="624691" y="22405"/>
                      <a:pt x="627327" y="22405"/>
                    </a:cubicBezTo>
                    <a:cubicBezTo>
                      <a:pt x="629963" y="23723"/>
                      <a:pt x="632598" y="23723"/>
                      <a:pt x="633917" y="23723"/>
                    </a:cubicBezTo>
                    <a:cubicBezTo>
                      <a:pt x="639188" y="22405"/>
                      <a:pt x="644460" y="21087"/>
                      <a:pt x="649732" y="19769"/>
                    </a:cubicBezTo>
                    <a:cubicBezTo>
                      <a:pt x="664228" y="13179"/>
                      <a:pt x="674772" y="13179"/>
                      <a:pt x="693223" y="21087"/>
                    </a:cubicBezTo>
                    <a:cubicBezTo>
                      <a:pt x="695859" y="22405"/>
                      <a:pt x="698494" y="23723"/>
                      <a:pt x="701130" y="25041"/>
                    </a:cubicBezTo>
                    <a:lnTo>
                      <a:pt x="716945" y="32948"/>
                    </a:lnTo>
                    <a:lnTo>
                      <a:pt x="711673" y="40856"/>
                    </a:lnTo>
                    <a:cubicBezTo>
                      <a:pt x="705083" y="50081"/>
                      <a:pt x="702448" y="60625"/>
                      <a:pt x="701130" y="73804"/>
                    </a:cubicBezTo>
                    <a:cubicBezTo>
                      <a:pt x="699812" y="90936"/>
                      <a:pt x="702448" y="106751"/>
                      <a:pt x="707719" y="122567"/>
                    </a:cubicBezTo>
                    <a:lnTo>
                      <a:pt x="709038" y="125202"/>
                    </a:lnTo>
                    <a:lnTo>
                      <a:pt x="709038" y="127838"/>
                    </a:lnTo>
                    <a:cubicBezTo>
                      <a:pt x="707719" y="137063"/>
                      <a:pt x="707719" y="147606"/>
                      <a:pt x="707719" y="158150"/>
                    </a:cubicBezTo>
                    <a:cubicBezTo>
                      <a:pt x="707719" y="162104"/>
                      <a:pt x="707719" y="164739"/>
                      <a:pt x="707719" y="167375"/>
                    </a:cubicBezTo>
                    <a:cubicBezTo>
                      <a:pt x="707719" y="175283"/>
                      <a:pt x="707719" y="183190"/>
                      <a:pt x="698494" y="189780"/>
                    </a:cubicBezTo>
                    <a:cubicBezTo>
                      <a:pt x="695859" y="191097"/>
                      <a:pt x="686633" y="197687"/>
                      <a:pt x="676090" y="196369"/>
                    </a:cubicBezTo>
                    <a:cubicBezTo>
                      <a:pt x="673454" y="195052"/>
                      <a:pt x="670818" y="193733"/>
                      <a:pt x="668182" y="192416"/>
                    </a:cubicBezTo>
                    <a:cubicBezTo>
                      <a:pt x="665546" y="191097"/>
                      <a:pt x="664228" y="189780"/>
                      <a:pt x="662911" y="189780"/>
                    </a:cubicBezTo>
                    <a:cubicBezTo>
                      <a:pt x="662911" y="189780"/>
                      <a:pt x="661592" y="189780"/>
                      <a:pt x="661592" y="191097"/>
                    </a:cubicBezTo>
                    <a:cubicBezTo>
                      <a:pt x="661592" y="192416"/>
                      <a:pt x="661592" y="192416"/>
                      <a:pt x="662911" y="192416"/>
                    </a:cubicBezTo>
                    <a:cubicBezTo>
                      <a:pt x="666864" y="200323"/>
                      <a:pt x="670818" y="210866"/>
                      <a:pt x="670818" y="221410"/>
                    </a:cubicBezTo>
                    <a:cubicBezTo>
                      <a:pt x="670818" y="228000"/>
                      <a:pt x="670818" y="234589"/>
                      <a:pt x="668182" y="241179"/>
                    </a:cubicBezTo>
                    <a:cubicBezTo>
                      <a:pt x="666864" y="245132"/>
                      <a:pt x="665546" y="246450"/>
                      <a:pt x="664228" y="249086"/>
                    </a:cubicBezTo>
                    <a:cubicBezTo>
                      <a:pt x="662911" y="250404"/>
                      <a:pt x="662911" y="251722"/>
                      <a:pt x="661592" y="253040"/>
                    </a:cubicBezTo>
                    <a:lnTo>
                      <a:pt x="660275" y="255676"/>
                    </a:lnTo>
                    <a:lnTo>
                      <a:pt x="657639" y="256993"/>
                    </a:lnTo>
                    <a:cubicBezTo>
                      <a:pt x="649732" y="263583"/>
                      <a:pt x="640506" y="270172"/>
                      <a:pt x="635234" y="279398"/>
                    </a:cubicBezTo>
                    <a:cubicBezTo>
                      <a:pt x="632598" y="284670"/>
                      <a:pt x="629963" y="289941"/>
                      <a:pt x="627327" y="295213"/>
                    </a:cubicBezTo>
                    <a:cubicBezTo>
                      <a:pt x="624691" y="300485"/>
                      <a:pt x="623373" y="305756"/>
                      <a:pt x="620737" y="309710"/>
                    </a:cubicBezTo>
                    <a:cubicBezTo>
                      <a:pt x="610194" y="330797"/>
                      <a:pt x="590426" y="334750"/>
                      <a:pt x="571974" y="337386"/>
                    </a:cubicBezTo>
                    <a:cubicBezTo>
                      <a:pt x="569338" y="337386"/>
                      <a:pt x="560113" y="338704"/>
                      <a:pt x="560113" y="338704"/>
                    </a:cubicBezTo>
                    <a:cubicBezTo>
                      <a:pt x="556159" y="338704"/>
                      <a:pt x="552206" y="340022"/>
                      <a:pt x="546934" y="340022"/>
                    </a:cubicBezTo>
                    <a:cubicBezTo>
                      <a:pt x="532437" y="341340"/>
                      <a:pt x="517940" y="343976"/>
                      <a:pt x="504761" y="347930"/>
                    </a:cubicBezTo>
                    <a:cubicBezTo>
                      <a:pt x="496853" y="350566"/>
                      <a:pt x="490264" y="353201"/>
                      <a:pt x="482356" y="357155"/>
                    </a:cubicBezTo>
                    <a:cubicBezTo>
                      <a:pt x="471813" y="361109"/>
                      <a:pt x="462588" y="366381"/>
                      <a:pt x="452045" y="369016"/>
                    </a:cubicBezTo>
                    <a:cubicBezTo>
                      <a:pt x="445455" y="371652"/>
                      <a:pt x="438865" y="371652"/>
                      <a:pt x="429640" y="371652"/>
                    </a:cubicBezTo>
                    <a:cubicBezTo>
                      <a:pt x="423050" y="371652"/>
                      <a:pt x="417778" y="371652"/>
                      <a:pt x="411189" y="370334"/>
                    </a:cubicBezTo>
                    <a:cubicBezTo>
                      <a:pt x="403282" y="369016"/>
                      <a:pt x="395374" y="369016"/>
                      <a:pt x="387467" y="370334"/>
                    </a:cubicBezTo>
                    <a:cubicBezTo>
                      <a:pt x="375605" y="371652"/>
                      <a:pt x="367698" y="371652"/>
                      <a:pt x="357155" y="371652"/>
                    </a:cubicBezTo>
                    <a:lnTo>
                      <a:pt x="354519" y="371652"/>
                    </a:lnTo>
                    <a:cubicBezTo>
                      <a:pt x="351883" y="371652"/>
                      <a:pt x="350565" y="371652"/>
                      <a:pt x="347929" y="371652"/>
                    </a:cubicBezTo>
                    <a:cubicBezTo>
                      <a:pt x="342657" y="371652"/>
                      <a:pt x="340022" y="371652"/>
                      <a:pt x="337386" y="372970"/>
                    </a:cubicBezTo>
                    <a:lnTo>
                      <a:pt x="334750" y="363745"/>
                    </a:lnTo>
                    <a:close/>
                    <a:moveTo>
                      <a:pt x="301802" y="338704"/>
                    </a:moveTo>
                    <a:cubicBezTo>
                      <a:pt x="304438" y="338704"/>
                      <a:pt x="305756" y="338704"/>
                      <a:pt x="308392" y="340022"/>
                    </a:cubicBezTo>
                    <a:cubicBezTo>
                      <a:pt x="313664" y="341340"/>
                      <a:pt x="318935" y="343976"/>
                      <a:pt x="322888" y="346612"/>
                    </a:cubicBezTo>
                    <a:cubicBezTo>
                      <a:pt x="325524" y="347930"/>
                      <a:pt x="328160" y="350566"/>
                      <a:pt x="332114" y="351883"/>
                    </a:cubicBezTo>
                    <a:lnTo>
                      <a:pt x="336068" y="354519"/>
                    </a:lnTo>
                    <a:cubicBezTo>
                      <a:pt x="340022" y="353201"/>
                      <a:pt x="343976" y="353201"/>
                      <a:pt x="349247" y="353201"/>
                    </a:cubicBezTo>
                    <a:cubicBezTo>
                      <a:pt x="351883" y="353201"/>
                      <a:pt x="354519" y="353201"/>
                      <a:pt x="357155" y="353201"/>
                    </a:cubicBezTo>
                    <a:lnTo>
                      <a:pt x="359791" y="353201"/>
                    </a:lnTo>
                    <a:cubicBezTo>
                      <a:pt x="369015" y="353201"/>
                      <a:pt x="376923" y="353201"/>
                      <a:pt x="388784" y="351883"/>
                    </a:cubicBezTo>
                    <a:cubicBezTo>
                      <a:pt x="396692" y="350566"/>
                      <a:pt x="404599" y="351883"/>
                      <a:pt x="413825" y="351883"/>
                    </a:cubicBezTo>
                    <a:cubicBezTo>
                      <a:pt x="420414" y="351883"/>
                      <a:pt x="425686" y="353201"/>
                      <a:pt x="430958" y="353201"/>
                    </a:cubicBezTo>
                    <a:cubicBezTo>
                      <a:pt x="438865" y="353201"/>
                      <a:pt x="444137" y="351883"/>
                      <a:pt x="450726" y="350566"/>
                    </a:cubicBezTo>
                    <a:cubicBezTo>
                      <a:pt x="459952" y="347930"/>
                      <a:pt x="470495" y="343976"/>
                      <a:pt x="479720" y="340022"/>
                    </a:cubicBezTo>
                    <a:cubicBezTo>
                      <a:pt x="487628" y="336068"/>
                      <a:pt x="495536" y="333433"/>
                      <a:pt x="502125" y="330797"/>
                    </a:cubicBezTo>
                    <a:cubicBezTo>
                      <a:pt x="516622" y="325525"/>
                      <a:pt x="531119" y="324207"/>
                      <a:pt x="545616" y="321571"/>
                    </a:cubicBezTo>
                    <a:cubicBezTo>
                      <a:pt x="549570" y="321571"/>
                      <a:pt x="554842" y="320254"/>
                      <a:pt x="558795" y="320254"/>
                    </a:cubicBezTo>
                    <a:cubicBezTo>
                      <a:pt x="558795" y="320254"/>
                      <a:pt x="569338" y="318935"/>
                      <a:pt x="570657" y="318935"/>
                    </a:cubicBezTo>
                    <a:cubicBezTo>
                      <a:pt x="587790" y="316299"/>
                      <a:pt x="602286" y="313664"/>
                      <a:pt x="611512" y="296531"/>
                    </a:cubicBezTo>
                    <a:cubicBezTo>
                      <a:pt x="614148" y="292577"/>
                      <a:pt x="615465" y="287306"/>
                      <a:pt x="618101" y="282034"/>
                    </a:cubicBezTo>
                    <a:cubicBezTo>
                      <a:pt x="620737" y="276762"/>
                      <a:pt x="623373" y="270172"/>
                      <a:pt x="626009" y="264901"/>
                    </a:cubicBezTo>
                    <a:cubicBezTo>
                      <a:pt x="632598" y="254358"/>
                      <a:pt x="641824" y="247768"/>
                      <a:pt x="651049" y="241179"/>
                    </a:cubicBezTo>
                    <a:cubicBezTo>
                      <a:pt x="652367" y="238543"/>
                      <a:pt x="653685" y="237224"/>
                      <a:pt x="655003" y="234589"/>
                    </a:cubicBezTo>
                    <a:cubicBezTo>
                      <a:pt x="656321" y="233271"/>
                      <a:pt x="657639" y="230635"/>
                      <a:pt x="657639" y="229317"/>
                    </a:cubicBezTo>
                    <a:cubicBezTo>
                      <a:pt x="658956" y="224045"/>
                      <a:pt x="658956" y="218774"/>
                      <a:pt x="658956" y="212185"/>
                    </a:cubicBezTo>
                    <a:cubicBezTo>
                      <a:pt x="658956" y="202959"/>
                      <a:pt x="655003" y="195052"/>
                      <a:pt x="652367" y="187144"/>
                    </a:cubicBezTo>
                    <a:cubicBezTo>
                      <a:pt x="652367" y="185826"/>
                      <a:pt x="651049" y="184508"/>
                      <a:pt x="651049" y="183190"/>
                    </a:cubicBezTo>
                    <a:lnTo>
                      <a:pt x="649732" y="180554"/>
                    </a:lnTo>
                    <a:lnTo>
                      <a:pt x="651049" y="177918"/>
                    </a:lnTo>
                    <a:cubicBezTo>
                      <a:pt x="653685" y="173965"/>
                      <a:pt x="656321" y="170011"/>
                      <a:pt x="662911" y="170011"/>
                    </a:cubicBezTo>
                    <a:cubicBezTo>
                      <a:pt x="666864" y="170011"/>
                      <a:pt x="669500" y="171329"/>
                      <a:pt x="673454" y="173965"/>
                    </a:cubicBezTo>
                    <a:cubicBezTo>
                      <a:pt x="676090" y="175283"/>
                      <a:pt x="677408" y="176601"/>
                      <a:pt x="678725" y="176601"/>
                    </a:cubicBezTo>
                    <a:cubicBezTo>
                      <a:pt x="682680" y="177918"/>
                      <a:pt x="689269" y="175283"/>
                      <a:pt x="691904" y="172647"/>
                    </a:cubicBezTo>
                    <a:cubicBezTo>
                      <a:pt x="697176" y="168694"/>
                      <a:pt x="697176" y="164739"/>
                      <a:pt x="697176" y="158150"/>
                    </a:cubicBezTo>
                    <a:cubicBezTo>
                      <a:pt x="697176" y="155514"/>
                      <a:pt x="697176" y="152878"/>
                      <a:pt x="697176" y="148925"/>
                    </a:cubicBezTo>
                    <a:cubicBezTo>
                      <a:pt x="697176" y="138381"/>
                      <a:pt x="695859" y="126520"/>
                      <a:pt x="698494" y="115977"/>
                    </a:cubicBezTo>
                    <a:cubicBezTo>
                      <a:pt x="691904" y="100162"/>
                      <a:pt x="689269" y="81711"/>
                      <a:pt x="690587" y="63260"/>
                    </a:cubicBezTo>
                    <a:cubicBezTo>
                      <a:pt x="691904" y="50081"/>
                      <a:pt x="695859" y="38220"/>
                      <a:pt x="702448" y="27677"/>
                    </a:cubicBezTo>
                    <a:lnTo>
                      <a:pt x="695859" y="25041"/>
                    </a:lnTo>
                    <a:cubicBezTo>
                      <a:pt x="693223" y="23723"/>
                      <a:pt x="690587" y="22405"/>
                      <a:pt x="687951" y="21087"/>
                    </a:cubicBezTo>
                    <a:cubicBezTo>
                      <a:pt x="672136" y="13179"/>
                      <a:pt x="665546" y="13179"/>
                      <a:pt x="652367" y="19769"/>
                    </a:cubicBezTo>
                    <a:cubicBezTo>
                      <a:pt x="647096" y="22405"/>
                      <a:pt x="641824" y="23723"/>
                      <a:pt x="635234" y="25041"/>
                    </a:cubicBezTo>
                    <a:cubicBezTo>
                      <a:pt x="631281" y="26358"/>
                      <a:pt x="627327" y="25041"/>
                      <a:pt x="624691" y="23723"/>
                    </a:cubicBezTo>
                    <a:cubicBezTo>
                      <a:pt x="623373" y="23723"/>
                      <a:pt x="620737" y="22405"/>
                      <a:pt x="619419" y="22405"/>
                    </a:cubicBezTo>
                    <a:lnTo>
                      <a:pt x="618101" y="22405"/>
                    </a:lnTo>
                    <a:cubicBezTo>
                      <a:pt x="612829" y="21087"/>
                      <a:pt x="607558" y="21087"/>
                      <a:pt x="600969" y="18451"/>
                    </a:cubicBezTo>
                    <a:cubicBezTo>
                      <a:pt x="599650" y="18451"/>
                      <a:pt x="598333" y="17134"/>
                      <a:pt x="597015" y="15815"/>
                    </a:cubicBezTo>
                    <a:cubicBezTo>
                      <a:pt x="593061" y="13179"/>
                      <a:pt x="590426" y="11862"/>
                      <a:pt x="587790" y="11862"/>
                    </a:cubicBezTo>
                    <a:cubicBezTo>
                      <a:pt x="583836" y="11862"/>
                      <a:pt x="581200" y="13179"/>
                      <a:pt x="577246" y="14498"/>
                    </a:cubicBezTo>
                    <a:cubicBezTo>
                      <a:pt x="575928" y="15815"/>
                      <a:pt x="574610" y="15815"/>
                      <a:pt x="573292" y="15815"/>
                    </a:cubicBezTo>
                    <a:cubicBezTo>
                      <a:pt x="568021" y="17134"/>
                      <a:pt x="564067" y="17134"/>
                      <a:pt x="558795" y="15815"/>
                    </a:cubicBezTo>
                    <a:cubicBezTo>
                      <a:pt x="557478" y="15815"/>
                      <a:pt x="556159" y="14498"/>
                      <a:pt x="553523" y="14498"/>
                    </a:cubicBezTo>
                    <a:cubicBezTo>
                      <a:pt x="548252" y="13179"/>
                      <a:pt x="542980" y="11862"/>
                      <a:pt x="537709" y="9226"/>
                    </a:cubicBezTo>
                    <a:cubicBezTo>
                      <a:pt x="532437" y="6590"/>
                      <a:pt x="527165" y="5272"/>
                      <a:pt x="521894" y="3954"/>
                    </a:cubicBezTo>
                    <a:cubicBezTo>
                      <a:pt x="520575" y="3954"/>
                      <a:pt x="519258" y="3954"/>
                      <a:pt x="517940" y="3954"/>
                    </a:cubicBezTo>
                    <a:cubicBezTo>
                      <a:pt x="506079" y="3954"/>
                      <a:pt x="495536" y="14498"/>
                      <a:pt x="486310" y="23723"/>
                    </a:cubicBezTo>
                    <a:cubicBezTo>
                      <a:pt x="481038" y="28994"/>
                      <a:pt x="477085" y="34266"/>
                      <a:pt x="471813" y="36902"/>
                    </a:cubicBezTo>
                    <a:cubicBezTo>
                      <a:pt x="459952" y="44809"/>
                      <a:pt x="450726" y="44809"/>
                      <a:pt x="438865" y="34266"/>
                    </a:cubicBezTo>
                    <a:cubicBezTo>
                      <a:pt x="436230" y="31630"/>
                      <a:pt x="433594" y="30313"/>
                      <a:pt x="430958" y="28994"/>
                    </a:cubicBezTo>
                    <a:cubicBezTo>
                      <a:pt x="429640" y="27677"/>
                      <a:pt x="428322" y="27677"/>
                      <a:pt x="425686" y="26358"/>
                    </a:cubicBezTo>
                    <a:cubicBezTo>
                      <a:pt x="423050" y="25041"/>
                      <a:pt x="421732" y="22405"/>
                      <a:pt x="420414" y="21087"/>
                    </a:cubicBezTo>
                    <a:cubicBezTo>
                      <a:pt x="419097" y="19769"/>
                      <a:pt x="417778" y="18451"/>
                      <a:pt x="416461" y="17134"/>
                    </a:cubicBezTo>
                    <a:cubicBezTo>
                      <a:pt x="415142" y="18451"/>
                      <a:pt x="415142" y="18451"/>
                      <a:pt x="415142" y="19769"/>
                    </a:cubicBezTo>
                    <a:lnTo>
                      <a:pt x="408553" y="27677"/>
                    </a:lnTo>
                    <a:cubicBezTo>
                      <a:pt x="404599" y="32948"/>
                      <a:pt x="399328" y="39537"/>
                      <a:pt x="395374" y="43492"/>
                    </a:cubicBezTo>
                    <a:cubicBezTo>
                      <a:pt x="391420" y="47445"/>
                      <a:pt x="386149" y="50081"/>
                      <a:pt x="380877" y="52717"/>
                    </a:cubicBezTo>
                    <a:cubicBezTo>
                      <a:pt x="378241" y="54035"/>
                      <a:pt x="375605" y="55353"/>
                      <a:pt x="372970" y="56671"/>
                    </a:cubicBezTo>
                    <a:cubicBezTo>
                      <a:pt x="365062" y="61942"/>
                      <a:pt x="362426" y="67214"/>
                      <a:pt x="359791" y="76440"/>
                    </a:cubicBezTo>
                    <a:lnTo>
                      <a:pt x="358472" y="79075"/>
                    </a:lnTo>
                    <a:cubicBezTo>
                      <a:pt x="353201" y="92254"/>
                      <a:pt x="345293" y="93572"/>
                      <a:pt x="334750" y="94890"/>
                    </a:cubicBezTo>
                    <a:cubicBezTo>
                      <a:pt x="330796" y="94890"/>
                      <a:pt x="326843" y="96208"/>
                      <a:pt x="322888" y="97526"/>
                    </a:cubicBezTo>
                    <a:cubicBezTo>
                      <a:pt x="318935" y="98844"/>
                      <a:pt x="313664" y="100162"/>
                      <a:pt x="309709" y="100162"/>
                    </a:cubicBezTo>
                    <a:lnTo>
                      <a:pt x="308392" y="100162"/>
                    </a:lnTo>
                    <a:cubicBezTo>
                      <a:pt x="300485" y="100162"/>
                      <a:pt x="292577" y="101480"/>
                      <a:pt x="284669" y="102798"/>
                    </a:cubicBezTo>
                    <a:lnTo>
                      <a:pt x="283351" y="102798"/>
                    </a:lnTo>
                    <a:cubicBezTo>
                      <a:pt x="276761" y="104115"/>
                      <a:pt x="268854" y="106751"/>
                      <a:pt x="264901" y="113341"/>
                    </a:cubicBezTo>
                    <a:cubicBezTo>
                      <a:pt x="262265" y="115977"/>
                      <a:pt x="260947" y="119931"/>
                      <a:pt x="259629" y="123884"/>
                    </a:cubicBezTo>
                    <a:cubicBezTo>
                      <a:pt x="258311" y="127838"/>
                      <a:pt x="255675" y="131791"/>
                      <a:pt x="254358" y="135746"/>
                    </a:cubicBezTo>
                    <a:cubicBezTo>
                      <a:pt x="251722" y="139699"/>
                      <a:pt x="249086" y="142335"/>
                      <a:pt x="247768" y="146289"/>
                    </a:cubicBezTo>
                    <a:cubicBezTo>
                      <a:pt x="245132" y="150242"/>
                      <a:pt x="242496" y="154196"/>
                      <a:pt x="239860" y="158150"/>
                    </a:cubicBezTo>
                    <a:cubicBezTo>
                      <a:pt x="238542" y="159468"/>
                      <a:pt x="238542" y="160786"/>
                      <a:pt x="237224" y="162104"/>
                    </a:cubicBezTo>
                    <a:cubicBezTo>
                      <a:pt x="233270" y="168694"/>
                      <a:pt x="229317" y="176601"/>
                      <a:pt x="221410" y="179237"/>
                    </a:cubicBezTo>
                    <a:cubicBezTo>
                      <a:pt x="217455" y="180554"/>
                      <a:pt x="214820" y="180554"/>
                      <a:pt x="210866" y="180554"/>
                    </a:cubicBezTo>
                    <a:cubicBezTo>
                      <a:pt x="205595" y="180554"/>
                      <a:pt x="201641" y="180554"/>
                      <a:pt x="197687" y="184508"/>
                    </a:cubicBezTo>
                    <a:cubicBezTo>
                      <a:pt x="196369" y="185826"/>
                      <a:pt x="195051" y="185826"/>
                      <a:pt x="195051" y="187144"/>
                    </a:cubicBezTo>
                    <a:cubicBezTo>
                      <a:pt x="189779" y="192416"/>
                      <a:pt x="187144" y="193733"/>
                      <a:pt x="177918" y="193733"/>
                    </a:cubicBezTo>
                    <a:cubicBezTo>
                      <a:pt x="168693" y="193733"/>
                      <a:pt x="162103" y="193733"/>
                      <a:pt x="152878" y="200323"/>
                    </a:cubicBezTo>
                    <a:cubicBezTo>
                      <a:pt x="146289" y="205595"/>
                      <a:pt x="139699" y="209549"/>
                      <a:pt x="129155" y="209549"/>
                    </a:cubicBezTo>
                    <a:lnTo>
                      <a:pt x="127837" y="209549"/>
                    </a:lnTo>
                    <a:cubicBezTo>
                      <a:pt x="119930" y="209549"/>
                      <a:pt x="110705" y="208231"/>
                      <a:pt x="102797" y="206913"/>
                    </a:cubicBezTo>
                    <a:cubicBezTo>
                      <a:pt x="98844" y="205595"/>
                      <a:pt x="94890" y="202959"/>
                      <a:pt x="90936" y="200323"/>
                    </a:cubicBezTo>
                    <a:cubicBezTo>
                      <a:pt x="86982" y="197687"/>
                      <a:pt x="84346" y="196369"/>
                      <a:pt x="80393" y="195052"/>
                    </a:cubicBezTo>
                    <a:cubicBezTo>
                      <a:pt x="72485" y="192416"/>
                      <a:pt x="68531" y="199005"/>
                      <a:pt x="64578" y="208231"/>
                    </a:cubicBezTo>
                    <a:cubicBezTo>
                      <a:pt x="61942" y="214821"/>
                      <a:pt x="57988" y="218774"/>
                      <a:pt x="52717" y="218774"/>
                    </a:cubicBezTo>
                    <a:cubicBezTo>
                      <a:pt x="47445" y="218774"/>
                      <a:pt x="42173" y="214821"/>
                      <a:pt x="36901" y="212185"/>
                    </a:cubicBezTo>
                    <a:lnTo>
                      <a:pt x="34266" y="210866"/>
                    </a:lnTo>
                    <a:cubicBezTo>
                      <a:pt x="30312" y="208231"/>
                      <a:pt x="25040" y="205595"/>
                      <a:pt x="22404" y="205595"/>
                    </a:cubicBezTo>
                    <a:cubicBezTo>
                      <a:pt x="21087" y="205595"/>
                      <a:pt x="18451" y="205595"/>
                      <a:pt x="14497" y="209549"/>
                    </a:cubicBezTo>
                    <a:cubicBezTo>
                      <a:pt x="11861" y="213502"/>
                      <a:pt x="10543" y="218774"/>
                      <a:pt x="13179" y="226681"/>
                    </a:cubicBezTo>
                    <a:cubicBezTo>
                      <a:pt x="13179" y="229317"/>
                      <a:pt x="14497" y="233271"/>
                      <a:pt x="15815" y="235907"/>
                    </a:cubicBezTo>
                    <a:cubicBezTo>
                      <a:pt x="17133" y="239860"/>
                      <a:pt x="17133" y="242496"/>
                      <a:pt x="18451" y="245132"/>
                    </a:cubicBezTo>
                    <a:cubicBezTo>
                      <a:pt x="19769" y="253040"/>
                      <a:pt x="19769" y="260948"/>
                      <a:pt x="18451" y="268855"/>
                    </a:cubicBezTo>
                    <a:cubicBezTo>
                      <a:pt x="28994" y="270172"/>
                      <a:pt x="36901" y="274127"/>
                      <a:pt x="42173" y="279398"/>
                    </a:cubicBezTo>
                    <a:cubicBezTo>
                      <a:pt x="47445" y="283351"/>
                      <a:pt x="51399" y="288623"/>
                      <a:pt x="55352" y="295213"/>
                    </a:cubicBezTo>
                    <a:lnTo>
                      <a:pt x="55352" y="293895"/>
                    </a:lnTo>
                    <a:cubicBezTo>
                      <a:pt x="57988" y="287306"/>
                      <a:pt x="61942" y="279398"/>
                      <a:pt x="71167" y="282034"/>
                    </a:cubicBezTo>
                    <a:cubicBezTo>
                      <a:pt x="75121" y="283351"/>
                      <a:pt x="77757" y="285987"/>
                      <a:pt x="81710" y="288623"/>
                    </a:cubicBezTo>
                    <a:cubicBezTo>
                      <a:pt x="83028" y="289941"/>
                      <a:pt x="85664" y="292577"/>
                      <a:pt x="86982" y="293895"/>
                    </a:cubicBezTo>
                    <a:cubicBezTo>
                      <a:pt x="93572" y="297849"/>
                      <a:pt x="100162" y="300485"/>
                      <a:pt x="104115" y="301803"/>
                    </a:cubicBezTo>
                    <a:cubicBezTo>
                      <a:pt x="105433" y="301803"/>
                      <a:pt x="105433" y="301803"/>
                      <a:pt x="106751" y="301803"/>
                    </a:cubicBezTo>
                    <a:cubicBezTo>
                      <a:pt x="113341" y="301803"/>
                      <a:pt x="122566" y="299167"/>
                      <a:pt x="125202" y="297849"/>
                    </a:cubicBezTo>
                    <a:cubicBezTo>
                      <a:pt x="130473" y="296531"/>
                      <a:pt x="134427" y="292577"/>
                      <a:pt x="138381" y="288623"/>
                    </a:cubicBezTo>
                    <a:cubicBezTo>
                      <a:pt x="143653" y="284670"/>
                      <a:pt x="148924" y="279398"/>
                      <a:pt x="155514" y="278080"/>
                    </a:cubicBezTo>
                    <a:cubicBezTo>
                      <a:pt x="156832" y="278080"/>
                      <a:pt x="158150" y="278080"/>
                      <a:pt x="159468" y="276762"/>
                    </a:cubicBezTo>
                    <a:cubicBezTo>
                      <a:pt x="164739" y="275444"/>
                      <a:pt x="168693" y="275444"/>
                      <a:pt x="172647" y="271491"/>
                    </a:cubicBezTo>
                    <a:cubicBezTo>
                      <a:pt x="173964" y="270172"/>
                      <a:pt x="175282" y="268855"/>
                      <a:pt x="176600" y="267537"/>
                    </a:cubicBezTo>
                    <a:cubicBezTo>
                      <a:pt x="179236" y="264901"/>
                      <a:pt x="181872" y="262265"/>
                      <a:pt x="184508" y="260948"/>
                    </a:cubicBezTo>
                    <a:cubicBezTo>
                      <a:pt x="187144" y="259629"/>
                      <a:pt x="191097" y="258312"/>
                      <a:pt x="195051" y="258312"/>
                    </a:cubicBezTo>
                    <a:cubicBezTo>
                      <a:pt x="206912" y="258312"/>
                      <a:pt x="218774" y="264901"/>
                      <a:pt x="225363" y="271491"/>
                    </a:cubicBezTo>
                    <a:cubicBezTo>
                      <a:pt x="230634" y="276762"/>
                      <a:pt x="233270" y="282034"/>
                      <a:pt x="237224" y="287306"/>
                    </a:cubicBezTo>
                    <a:cubicBezTo>
                      <a:pt x="239860" y="291259"/>
                      <a:pt x="242496" y="296531"/>
                      <a:pt x="245132" y="300485"/>
                    </a:cubicBezTo>
                    <a:cubicBezTo>
                      <a:pt x="249086" y="305756"/>
                      <a:pt x="254358" y="311028"/>
                      <a:pt x="259629" y="314982"/>
                    </a:cubicBezTo>
                    <a:cubicBezTo>
                      <a:pt x="263582" y="318935"/>
                      <a:pt x="266218" y="321571"/>
                      <a:pt x="270172" y="324207"/>
                    </a:cubicBezTo>
                    <a:cubicBezTo>
                      <a:pt x="271490" y="325525"/>
                      <a:pt x="272808" y="326843"/>
                      <a:pt x="274126" y="329478"/>
                    </a:cubicBezTo>
                    <a:cubicBezTo>
                      <a:pt x="278080" y="333433"/>
                      <a:pt x="282033" y="340022"/>
                      <a:pt x="285987" y="341340"/>
                    </a:cubicBezTo>
                    <a:cubicBezTo>
                      <a:pt x="288623" y="342658"/>
                      <a:pt x="292577" y="342658"/>
                      <a:pt x="295213" y="341340"/>
                    </a:cubicBezTo>
                    <a:cubicBezTo>
                      <a:pt x="299166" y="338704"/>
                      <a:pt x="300485" y="338704"/>
                      <a:pt x="301802" y="338704"/>
                    </a:cubicBezTo>
                    <a:close/>
                  </a:path>
                </a:pathLst>
              </a:custGeom>
              <a:grpFill/>
              <a:ln w="6350" cap="flat">
                <a:solidFill>
                  <a:srgbClr val="94C33D"/>
                </a:solidFill>
                <a:prstDash val="solid"/>
                <a:miter/>
              </a:ln>
            </p:spPr>
            <p:txBody>
              <a:bodyPr rtlCol="0" anchor="ctr"/>
              <a:lstStyle/>
              <a:p>
                <a:endParaRPr lang="en-US"/>
              </a:p>
            </p:txBody>
          </p:sp>
        </p:grpSp>
        <p:grpSp>
          <p:nvGrpSpPr>
            <p:cNvPr id="276" name="Graphic 5">
              <a:extLst>
                <a:ext uri="{FF2B5EF4-FFF2-40B4-BE49-F238E27FC236}">
                  <a16:creationId xmlns:a16="http://schemas.microsoft.com/office/drawing/2014/main" id="{ADBD497A-9504-58AE-E7D0-1B5323FE06D7}"/>
                </a:ext>
              </a:extLst>
            </p:cNvPr>
            <p:cNvGrpSpPr/>
            <p:nvPr/>
          </p:nvGrpSpPr>
          <p:grpSpPr>
            <a:xfrm>
              <a:off x="5720055" y="7447364"/>
              <a:ext cx="44973" cy="63259"/>
              <a:chOff x="5720055" y="7447364"/>
              <a:chExt cx="44973" cy="63259"/>
            </a:xfrm>
            <a:grpFill/>
          </p:grpSpPr>
          <p:sp>
            <p:nvSpPr>
              <p:cNvPr id="277" name="Freeform 276">
                <a:extLst>
                  <a:ext uri="{FF2B5EF4-FFF2-40B4-BE49-F238E27FC236}">
                    <a16:creationId xmlns:a16="http://schemas.microsoft.com/office/drawing/2014/main" id="{2300D4EF-ADB6-F2BB-F64E-8BBD7387179E}"/>
                  </a:ext>
                </a:extLst>
              </p:cNvPr>
              <p:cNvSpPr/>
              <p:nvPr/>
            </p:nvSpPr>
            <p:spPr>
              <a:xfrm>
                <a:off x="5724503" y="7455272"/>
                <a:ext cx="35253" cy="51398"/>
              </a:xfrm>
              <a:custGeom>
                <a:avLst/>
                <a:gdLst>
                  <a:gd name="connsiteX0" fmla="*/ 31630 w 35253"/>
                  <a:gd name="connsiteY0" fmla="*/ 50081 h 51398"/>
                  <a:gd name="connsiteX1" fmla="*/ 25040 w 35253"/>
                  <a:gd name="connsiteY1" fmla="*/ 50081 h 51398"/>
                  <a:gd name="connsiteX2" fmla="*/ 3954 w 35253"/>
                  <a:gd name="connsiteY2" fmla="*/ 43491 h 51398"/>
                  <a:gd name="connsiteX3" fmla="*/ 0 w 35253"/>
                  <a:gd name="connsiteY3" fmla="*/ 26358 h 51398"/>
                  <a:gd name="connsiteX4" fmla="*/ 22404 w 35253"/>
                  <a:gd name="connsiteY4" fmla="*/ 1318 h 51398"/>
                  <a:gd name="connsiteX5" fmla="*/ 27676 w 35253"/>
                  <a:gd name="connsiteY5" fmla="*/ 0 h 51398"/>
                  <a:gd name="connsiteX6" fmla="*/ 28994 w 35253"/>
                  <a:gd name="connsiteY6" fmla="*/ 3954 h 51398"/>
                  <a:gd name="connsiteX7" fmla="*/ 31630 w 35253"/>
                  <a:gd name="connsiteY7" fmla="*/ 13179 h 51398"/>
                  <a:gd name="connsiteX8" fmla="*/ 34265 w 35253"/>
                  <a:gd name="connsiteY8" fmla="*/ 22405 h 51398"/>
                  <a:gd name="connsiteX9" fmla="*/ 34265 w 35253"/>
                  <a:gd name="connsiteY9" fmla="*/ 48763 h 51398"/>
                  <a:gd name="connsiteX10" fmla="*/ 34265 w 35253"/>
                  <a:gd name="connsiteY10" fmla="*/ 51399 h 51398"/>
                  <a:gd name="connsiteX11" fmla="*/ 31630 w 35253"/>
                  <a:gd name="connsiteY11" fmla="*/ 50081 h 5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53" h="51398">
                    <a:moveTo>
                      <a:pt x="31630" y="50081"/>
                    </a:moveTo>
                    <a:cubicBezTo>
                      <a:pt x="28994" y="50081"/>
                      <a:pt x="27676" y="50081"/>
                      <a:pt x="25040" y="50081"/>
                    </a:cubicBezTo>
                    <a:cubicBezTo>
                      <a:pt x="18451" y="50081"/>
                      <a:pt x="9225" y="48763"/>
                      <a:pt x="3954" y="43491"/>
                    </a:cubicBezTo>
                    <a:cubicBezTo>
                      <a:pt x="0" y="39537"/>
                      <a:pt x="0" y="34266"/>
                      <a:pt x="0" y="26358"/>
                    </a:cubicBezTo>
                    <a:cubicBezTo>
                      <a:pt x="1318" y="14498"/>
                      <a:pt x="10543" y="5272"/>
                      <a:pt x="22404" y="1318"/>
                    </a:cubicBezTo>
                    <a:lnTo>
                      <a:pt x="27676" y="0"/>
                    </a:lnTo>
                    <a:lnTo>
                      <a:pt x="28994" y="3954"/>
                    </a:lnTo>
                    <a:cubicBezTo>
                      <a:pt x="30312" y="6590"/>
                      <a:pt x="30312" y="10543"/>
                      <a:pt x="31630" y="13179"/>
                    </a:cubicBezTo>
                    <a:cubicBezTo>
                      <a:pt x="32948" y="15815"/>
                      <a:pt x="32948" y="19769"/>
                      <a:pt x="34265" y="22405"/>
                    </a:cubicBezTo>
                    <a:cubicBezTo>
                      <a:pt x="35583" y="31630"/>
                      <a:pt x="35583" y="40856"/>
                      <a:pt x="34265" y="48763"/>
                    </a:cubicBezTo>
                    <a:lnTo>
                      <a:pt x="34265" y="51399"/>
                    </a:lnTo>
                    <a:lnTo>
                      <a:pt x="31630" y="50081"/>
                    </a:lnTo>
                    <a:close/>
                  </a:path>
                </a:pathLst>
              </a:custGeom>
              <a:grpFill/>
              <a:ln w="6350" cap="flat">
                <a:solidFill>
                  <a:srgbClr val="94C33D"/>
                </a:solid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198F59A-FEFC-CDA5-F511-353CAFC75DC9}"/>
                  </a:ext>
                </a:extLst>
              </p:cNvPr>
              <p:cNvSpPr/>
              <p:nvPr/>
            </p:nvSpPr>
            <p:spPr>
              <a:xfrm>
                <a:off x="5720055" y="7447364"/>
                <a:ext cx="44973" cy="63259"/>
              </a:xfrm>
              <a:custGeom>
                <a:avLst/>
                <a:gdLst>
                  <a:gd name="connsiteX0" fmla="*/ 42668 w 44973"/>
                  <a:gd name="connsiteY0" fmla="*/ 63260 h 63259"/>
                  <a:gd name="connsiteX1" fmla="*/ 34760 w 44973"/>
                  <a:gd name="connsiteY1" fmla="*/ 61942 h 63259"/>
                  <a:gd name="connsiteX2" fmla="*/ 29489 w 44973"/>
                  <a:gd name="connsiteY2" fmla="*/ 61942 h 63259"/>
                  <a:gd name="connsiteX3" fmla="*/ 4448 w 44973"/>
                  <a:gd name="connsiteY3" fmla="*/ 52717 h 63259"/>
                  <a:gd name="connsiteX4" fmla="*/ 494 w 44973"/>
                  <a:gd name="connsiteY4" fmla="*/ 31629 h 63259"/>
                  <a:gd name="connsiteX5" fmla="*/ 26853 w 44973"/>
                  <a:gd name="connsiteY5" fmla="*/ 2636 h 63259"/>
                  <a:gd name="connsiteX6" fmla="*/ 37396 w 44973"/>
                  <a:gd name="connsiteY6" fmla="*/ 0 h 63259"/>
                  <a:gd name="connsiteX7" fmla="*/ 38714 w 44973"/>
                  <a:gd name="connsiteY7" fmla="*/ 9226 h 63259"/>
                  <a:gd name="connsiteX8" fmla="*/ 41350 w 44973"/>
                  <a:gd name="connsiteY8" fmla="*/ 18450 h 63259"/>
                  <a:gd name="connsiteX9" fmla="*/ 43986 w 44973"/>
                  <a:gd name="connsiteY9" fmla="*/ 27676 h 63259"/>
                  <a:gd name="connsiteX10" fmla="*/ 43986 w 44973"/>
                  <a:gd name="connsiteY10" fmla="*/ 55353 h 63259"/>
                  <a:gd name="connsiteX11" fmla="*/ 42668 w 44973"/>
                  <a:gd name="connsiteY11" fmla="*/ 63260 h 63259"/>
                  <a:gd name="connsiteX12" fmla="*/ 29489 w 44973"/>
                  <a:gd name="connsiteY12" fmla="*/ 13179 h 63259"/>
                  <a:gd name="connsiteX13" fmla="*/ 29489 w 44973"/>
                  <a:gd name="connsiteY13" fmla="*/ 13179 h 63259"/>
                  <a:gd name="connsiteX14" fmla="*/ 9720 w 44973"/>
                  <a:gd name="connsiteY14" fmla="*/ 34265 h 63259"/>
                  <a:gd name="connsiteX15" fmla="*/ 12355 w 44973"/>
                  <a:gd name="connsiteY15" fmla="*/ 47445 h 63259"/>
                  <a:gd name="connsiteX16" fmla="*/ 29489 w 44973"/>
                  <a:gd name="connsiteY16" fmla="*/ 52717 h 63259"/>
                  <a:gd name="connsiteX17" fmla="*/ 34760 w 44973"/>
                  <a:gd name="connsiteY17" fmla="*/ 52717 h 63259"/>
                  <a:gd name="connsiteX18" fmla="*/ 34760 w 44973"/>
                  <a:gd name="connsiteY18" fmla="*/ 28994 h 63259"/>
                  <a:gd name="connsiteX19" fmla="*/ 32124 w 44973"/>
                  <a:gd name="connsiteY19" fmla="*/ 21086 h 63259"/>
                  <a:gd name="connsiteX20" fmla="*/ 29489 w 44973"/>
                  <a:gd name="connsiteY20" fmla="*/ 13179 h 6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73" h="63259">
                    <a:moveTo>
                      <a:pt x="42668" y="63260"/>
                    </a:moveTo>
                    <a:lnTo>
                      <a:pt x="34760" y="61942"/>
                    </a:lnTo>
                    <a:cubicBezTo>
                      <a:pt x="33442" y="61942"/>
                      <a:pt x="30807" y="61942"/>
                      <a:pt x="29489" y="61942"/>
                    </a:cubicBezTo>
                    <a:cubicBezTo>
                      <a:pt x="21581" y="61942"/>
                      <a:pt x="11038" y="60624"/>
                      <a:pt x="4448" y="52717"/>
                    </a:cubicBezTo>
                    <a:cubicBezTo>
                      <a:pt x="494" y="47445"/>
                      <a:pt x="-824" y="40855"/>
                      <a:pt x="494" y="31629"/>
                    </a:cubicBezTo>
                    <a:cubicBezTo>
                      <a:pt x="3130" y="17133"/>
                      <a:pt x="12355" y="6590"/>
                      <a:pt x="26853" y="2636"/>
                    </a:cubicBezTo>
                    <a:lnTo>
                      <a:pt x="37396" y="0"/>
                    </a:lnTo>
                    <a:lnTo>
                      <a:pt x="38714" y="9226"/>
                    </a:lnTo>
                    <a:cubicBezTo>
                      <a:pt x="38714" y="11861"/>
                      <a:pt x="40032" y="15815"/>
                      <a:pt x="41350" y="18450"/>
                    </a:cubicBezTo>
                    <a:cubicBezTo>
                      <a:pt x="42668" y="22405"/>
                      <a:pt x="42668" y="25040"/>
                      <a:pt x="43986" y="27676"/>
                    </a:cubicBezTo>
                    <a:cubicBezTo>
                      <a:pt x="45303" y="36901"/>
                      <a:pt x="45303" y="46127"/>
                      <a:pt x="43986" y="55353"/>
                    </a:cubicBezTo>
                    <a:lnTo>
                      <a:pt x="42668" y="63260"/>
                    </a:lnTo>
                    <a:close/>
                    <a:moveTo>
                      <a:pt x="29489" y="13179"/>
                    </a:moveTo>
                    <a:lnTo>
                      <a:pt x="29489" y="13179"/>
                    </a:lnTo>
                    <a:cubicBezTo>
                      <a:pt x="17627" y="17133"/>
                      <a:pt x="11038" y="23722"/>
                      <a:pt x="9720" y="34265"/>
                    </a:cubicBezTo>
                    <a:cubicBezTo>
                      <a:pt x="8402" y="39537"/>
                      <a:pt x="9720" y="44809"/>
                      <a:pt x="12355" y="47445"/>
                    </a:cubicBezTo>
                    <a:cubicBezTo>
                      <a:pt x="16309" y="51398"/>
                      <a:pt x="24217" y="52717"/>
                      <a:pt x="29489" y="52717"/>
                    </a:cubicBezTo>
                    <a:cubicBezTo>
                      <a:pt x="30807" y="52717"/>
                      <a:pt x="33442" y="52717"/>
                      <a:pt x="34760" y="52717"/>
                    </a:cubicBezTo>
                    <a:cubicBezTo>
                      <a:pt x="36078" y="44809"/>
                      <a:pt x="36078" y="36901"/>
                      <a:pt x="34760" y="28994"/>
                    </a:cubicBezTo>
                    <a:cubicBezTo>
                      <a:pt x="34760" y="26358"/>
                      <a:pt x="33442" y="23722"/>
                      <a:pt x="32124" y="21086"/>
                    </a:cubicBezTo>
                    <a:cubicBezTo>
                      <a:pt x="30807" y="18450"/>
                      <a:pt x="30807" y="15815"/>
                      <a:pt x="29489" y="13179"/>
                    </a:cubicBezTo>
                    <a:close/>
                  </a:path>
                </a:pathLst>
              </a:custGeom>
              <a:grpFill/>
              <a:ln w="6350" cap="flat">
                <a:solidFill>
                  <a:srgbClr val="94C33D"/>
                </a:solidFill>
                <a:prstDash val="solid"/>
                <a:miter/>
              </a:ln>
            </p:spPr>
            <p:txBody>
              <a:bodyPr rtlCol="0" anchor="ctr"/>
              <a:lstStyle/>
              <a:p>
                <a:endParaRPr lang="en-US"/>
              </a:p>
            </p:txBody>
          </p:sp>
        </p:grpSp>
        <p:grpSp>
          <p:nvGrpSpPr>
            <p:cNvPr id="279" name="Graphic 5">
              <a:extLst>
                <a:ext uri="{FF2B5EF4-FFF2-40B4-BE49-F238E27FC236}">
                  <a16:creationId xmlns:a16="http://schemas.microsoft.com/office/drawing/2014/main" id="{60AD3CD0-9132-7A5C-2852-DA01E6F93516}"/>
                </a:ext>
              </a:extLst>
            </p:cNvPr>
            <p:cNvGrpSpPr/>
            <p:nvPr/>
          </p:nvGrpSpPr>
          <p:grpSpPr>
            <a:xfrm>
              <a:off x="6028796" y="6891205"/>
              <a:ext cx="621747" cy="391420"/>
              <a:chOff x="6028796" y="6891205"/>
              <a:chExt cx="621747" cy="391420"/>
            </a:xfrm>
            <a:grpFill/>
          </p:grpSpPr>
          <p:sp>
            <p:nvSpPr>
              <p:cNvPr id="280" name="Freeform 279">
                <a:extLst>
                  <a:ext uri="{FF2B5EF4-FFF2-40B4-BE49-F238E27FC236}">
                    <a16:creationId xmlns:a16="http://schemas.microsoft.com/office/drawing/2014/main" id="{4D06987A-890E-F3B9-6D39-8301F880D44B}"/>
                  </a:ext>
                </a:extLst>
              </p:cNvPr>
              <p:cNvSpPr/>
              <p:nvPr/>
            </p:nvSpPr>
            <p:spPr>
              <a:xfrm>
                <a:off x="6031432" y="6899112"/>
                <a:ext cx="608032" cy="379559"/>
              </a:xfrm>
              <a:custGeom>
                <a:avLst/>
                <a:gdLst>
                  <a:gd name="connsiteX0" fmla="*/ 167520 w 608032"/>
                  <a:gd name="connsiteY0" fmla="*/ 379560 h 379559"/>
                  <a:gd name="connsiteX1" fmla="*/ 149069 w 608032"/>
                  <a:gd name="connsiteY1" fmla="*/ 370334 h 379559"/>
                  <a:gd name="connsiteX2" fmla="*/ 141162 w 608032"/>
                  <a:gd name="connsiteY2" fmla="*/ 365062 h 379559"/>
                  <a:gd name="connsiteX3" fmla="*/ 135890 w 608032"/>
                  <a:gd name="connsiteY3" fmla="*/ 362426 h 379559"/>
                  <a:gd name="connsiteX4" fmla="*/ 130618 w 608032"/>
                  <a:gd name="connsiteY4" fmla="*/ 357155 h 379559"/>
                  <a:gd name="connsiteX5" fmla="*/ 127982 w 608032"/>
                  <a:gd name="connsiteY5" fmla="*/ 354519 h 379559"/>
                  <a:gd name="connsiteX6" fmla="*/ 121393 w 608032"/>
                  <a:gd name="connsiteY6" fmla="*/ 362426 h 379559"/>
                  <a:gd name="connsiteX7" fmla="*/ 121393 w 608032"/>
                  <a:gd name="connsiteY7" fmla="*/ 353201 h 379559"/>
                  <a:gd name="connsiteX8" fmla="*/ 121393 w 608032"/>
                  <a:gd name="connsiteY8" fmla="*/ 347930 h 379559"/>
                  <a:gd name="connsiteX9" fmla="*/ 121393 w 608032"/>
                  <a:gd name="connsiteY9" fmla="*/ 345294 h 379559"/>
                  <a:gd name="connsiteX10" fmla="*/ 110850 w 608032"/>
                  <a:gd name="connsiteY10" fmla="*/ 316299 h 379559"/>
                  <a:gd name="connsiteX11" fmla="*/ 101624 w 608032"/>
                  <a:gd name="connsiteY11" fmla="*/ 307075 h 379559"/>
                  <a:gd name="connsiteX12" fmla="*/ 89763 w 608032"/>
                  <a:gd name="connsiteY12" fmla="*/ 295213 h 379559"/>
                  <a:gd name="connsiteX13" fmla="*/ 84491 w 608032"/>
                  <a:gd name="connsiteY13" fmla="*/ 285987 h 379559"/>
                  <a:gd name="connsiteX14" fmla="*/ 80537 w 608032"/>
                  <a:gd name="connsiteY14" fmla="*/ 278080 h 379559"/>
                  <a:gd name="connsiteX15" fmla="*/ 75266 w 608032"/>
                  <a:gd name="connsiteY15" fmla="*/ 274127 h 379559"/>
                  <a:gd name="connsiteX16" fmla="*/ 71312 w 608032"/>
                  <a:gd name="connsiteY16" fmla="*/ 271491 h 379559"/>
                  <a:gd name="connsiteX17" fmla="*/ 41000 w 608032"/>
                  <a:gd name="connsiteY17" fmla="*/ 241179 h 379559"/>
                  <a:gd name="connsiteX18" fmla="*/ 26503 w 608032"/>
                  <a:gd name="connsiteY18" fmla="*/ 210866 h 379559"/>
                  <a:gd name="connsiteX19" fmla="*/ 17277 w 608032"/>
                  <a:gd name="connsiteY19" fmla="*/ 189780 h 379559"/>
                  <a:gd name="connsiteX20" fmla="*/ 14641 w 608032"/>
                  <a:gd name="connsiteY20" fmla="*/ 184508 h 379559"/>
                  <a:gd name="connsiteX21" fmla="*/ 145 w 608032"/>
                  <a:gd name="connsiteY21" fmla="*/ 137063 h 379559"/>
                  <a:gd name="connsiteX22" fmla="*/ 23867 w 608032"/>
                  <a:gd name="connsiteY22" fmla="*/ 96208 h 379559"/>
                  <a:gd name="connsiteX23" fmla="*/ 47589 w 608032"/>
                  <a:gd name="connsiteY23" fmla="*/ 85664 h 379559"/>
                  <a:gd name="connsiteX24" fmla="*/ 67358 w 608032"/>
                  <a:gd name="connsiteY24" fmla="*/ 77757 h 379559"/>
                  <a:gd name="connsiteX25" fmla="*/ 79220 w 608032"/>
                  <a:gd name="connsiteY25" fmla="*/ 71168 h 379559"/>
                  <a:gd name="connsiteX26" fmla="*/ 113485 w 608032"/>
                  <a:gd name="connsiteY26" fmla="*/ 55353 h 379559"/>
                  <a:gd name="connsiteX27" fmla="*/ 133254 w 608032"/>
                  <a:gd name="connsiteY27" fmla="*/ 51399 h 379559"/>
                  <a:gd name="connsiteX28" fmla="*/ 166201 w 608032"/>
                  <a:gd name="connsiteY28" fmla="*/ 42173 h 379559"/>
                  <a:gd name="connsiteX29" fmla="*/ 185970 w 608032"/>
                  <a:gd name="connsiteY29" fmla="*/ 22405 h 379559"/>
                  <a:gd name="connsiteX30" fmla="*/ 197832 w 608032"/>
                  <a:gd name="connsiteY30" fmla="*/ 6590 h 379559"/>
                  <a:gd name="connsiteX31" fmla="*/ 212328 w 608032"/>
                  <a:gd name="connsiteY31" fmla="*/ 0 h 379559"/>
                  <a:gd name="connsiteX32" fmla="*/ 234733 w 608032"/>
                  <a:gd name="connsiteY32" fmla="*/ 10544 h 379559"/>
                  <a:gd name="connsiteX33" fmla="*/ 249231 w 608032"/>
                  <a:gd name="connsiteY33" fmla="*/ 19769 h 379559"/>
                  <a:gd name="connsiteX34" fmla="*/ 253184 w 608032"/>
                  <a:gd name="connsiteY34" fmla="*/ 19769 h 379559"/>
                  <a:gd name="connsiteX35" fmla="*/ 272953 w 608032"/>
                  <a:gd name="connsiteY35" fmla="*/ 11862 h 379559"/>
                  <a:gd name="connsiteX36" fmla="*/ 272953 w 608032"/>
                  <a:gd name="connsiteY36" fmla="*/ 11862 h 379559"/>
                  <a:gd name="connsiteX37" fmla="*/ 272953 w 608032"/>
                  <a:gd name="connsiteY37" fmla="*/ 11862 h 379559"/>
                  <a:gd name="connsiteX38" fmla="*/ 280860 w 608032"/>
                  <a:gd name="connsiteY38" fmla="*/ 10544 h 379559"/>
                  <a:gd name="connsiteX39" fmla="*/ 297993 w 608032"/>
                  <a:gd name="connsiteY39" fmla="*/ 17134 h 379559"/>
                  <a:gd name="connsiteX40" fmla="*/ 303265 w 608032"/>
                  <a:gd name="connsiteY40" fmla="*/ 22405 h 379559"/>
                  <a:gd name="connsiteX41" fmla="*/ 320398 w 608032"/>
                  <a:gd name="connsiteY41" fmla="*/ 35584 h 379559"/>
                  <a:gd name="connsiteX42" fmla="*/ 350709 w 608032"/>
                  <a:gd name="connsiteY42" fmla="*/ 52717 h 379559"/>
                  <a:gd name="connsiteX43" fmla="*/ 370478 w 608032"/>
                  <a:gd name="connsiteY43" fmla="*/ 60625 h 379559"/>
                  <a:gd name="connsiteX44" fmla="*/ 381022 w 608032"/>
                  <a:gd name="connsiteY44" fmla="*/ 64578 h 379559"/>
                  <a:gd name="connsiteX45" fmla="*/ 395519 w 608032"/>
                  <a:gd name="connsiteY45" fmla="*/ 92254 h 379559"/>
                  <a:gd name="connsiteX46" fmla="*/ 406062 w 608032"/>
                  <a:gd name="connsiteY46" fmla="*/ 113341 h 379559"/>
                  <a:gd name="connsiteX47" fmla="*/ 411334 w 608032"/>
                  <a:gd name="connsiteY47" fmla="*/ 115977 h 379559"/>
                  <a:gd name="connsiteX48" fmla="*/ 429784 w 608032"/>
                  <a:gd name="connsiteY48" fmla="*/ 123884 h 379559"/>
                  <a:gd name="connsiteX49" fmla="*/ 431103 w 608032"/>
                  <a:gd name="connsiteY49" fmla="*/ 123884 h 379559"/>
                  <a:gd name="connsiteX50" fmla="*/ 440328 w 608032"/>
                  <a:gd name="connsiteY50" fmla="*/ 115977 h 379559"/>
                  <a:gd name="connsiteX51" fmla="*/ 450871 w 608032"/>
                  <a:gd name="connsiteY51" fmla="*/ 105433 h 379559"/>
                  <a:gd name="connsiteX52" fmla="*/ 457461 w 608032"/>
                  <a:gd name="connsiteY52" fmla="*/ 104115 h 379559"/>
                  <a:gd name="connsiteX53" fmla="*/ 474594 w 608032"/>
                  <a:gd name="connsiteY53" fmla="*/ 112023 h 379559"/>
                  <a:gd name="connsiteX54" fmla="*/ 481183 w 608032"/>
                  <a:gd name="connsiteY54" fmla="*/ 115977 h 379559"/>
                  <a:gd name="connsiteX55" fmla="*/ 491726 w 608032"/>
                  <a:gd name="connsiteY55" fmla="*/ 118612 h 379559"/>
                  <a:gd name="connsiteX56" fmla="*/ 510177 w 608032"/>
                  <a:gd name="connsiteY56" fmla="*/ 125202 h 379559"/>
                  <a:gd name="connsiteX57" fmla="*/ 516767 w 608032"/>
                  <a:gd name="connsiteY57" fmla="*/ 137063 h 379559"/>
                  <a:gd name="connsiteX58" fmla="*/ 523357 w 608032"/>
                  <a:gd name="connsiteY58" fmla="*/ 147606 h 379559"/>
                  <a:gd name="connsiteX59" fmla="*/ 540489 w 608032"/>
                  <a:gd name="connsiteY59" fmla="*/ 152878 h 379559"/>
                  <a:gd name="connsiteX60" fmla="*/ 551032 w 608032"/>
                  <a:gd name="connsiteY60" fmla="*/ 155514 h 379559"/>
                  <a:gd name="connsiteX61" fmla="*/ 561576 w 608032"/>
                  <a:gd name="connsiteY61" fmla="*/ 159468 h 379559"/>
                  <a:gd name="connsiteX62" fmla="*/ 578709 w 608032"/>
                  <a:gd name="connsiteY62" fmla="*/ 164739 h 379559"/>
                  <a:gd name="connsiteX63" fmla="*/ 582663 w 608032"/>
                  <a:gd name="connsiteY63" fmla="*/ 166058 h 379559"/>
                  <a:gd name="connsiteX64" fmla="*/ 606385 w 608032"/>
                  <a:gd name="connsiteY64" fmla="*/ 180554 h 379559"/>
                  <a:gd name="connsiteX65" fmla="*/ 607703 w 608032"/>
                  <a:gd name="connsiteY65" fmla="*/ 205595 h 379559"/>
                  <a:gd name="connsiteX66" fmla="*/ 606385 w 608032"/>
                  <a:gd name="connsiteY66" fmla="*/ 213502 h 379559"/>
                  <a:gd name="connsiteX67" fmla="*/ 606385 w 608032"/>
                  <a:gd name="connsiteY67" fmla="*/ 226681 h 379559"/>
                  <a:gd name="connsiteX68" fmla="*/ 601113 w 608032"/>
                  <a:gd name="connsiteY68" fmla="*/ 216138 h 379559"/>
                  <a:gd name="connsiteX69" fmla="*/ 601113 w 608032"/>
                  <a:gd name="connsiteY69" fmla="*/ 218774 h 379559"/>
                  <a:gd name="connsiteX70" fmla="*/ 601113 w 608032"/>
                  <a:gd name="connsiteY70" fmla="*/ 220092 h 379559"/>
                  <a:gd name="connsiteX71" fmla="*/ 602431 w 608032"/>
                  <a:gd name="connsiteY71" fmla="*/ 222728 h 379559"/>
                  <a:gd name="connsiteX72" fmla="*/ 599795 w 608032"/>
                  <a:gd name="connsiteY72" fmla="*/ 224045 h 379559"/>
                  <a:gd name="connsiteX73" fmla="*/ 533900 w 608032"/>
                  <a:gd name="connsiteY73" fmla="*/ 283351 h 379559"/>
                  <a:gd name="connsiteX74" fmla="*/ 499634 w 608032"/>
                  <a:gd name="connsiteY74" fmla="*/ 314982 h 379559"/>
                  <a:gd name="connsiteX75" fmla="*/ 465368 w 608032"/>
                  <a:gd name="connsiteY75" fmla="*/ 329478 h 379559"/>
                  <a:gd name="connsiteX76" fmla="*/ 456142 w 608032"/>
                  <a:gd name="connsiteY76" fmla="*/ 333433 h 379559"/>
                  <a:gd name="connsiteX77" fmla="*/ 413970 w 608032"/>
                  <a:gd name="connsiteY77" fmla="*/ 363745 h 379559"/>
                  <a:gd name="connsiteX78" fmla="*/ 412652 w 608032"/>
                  <a:gd name="connsiteY78" fmla="*/ 366381 h 379559"/>
                  <a:gd name="connsiteX79" fmla="*/ 404744 w 608032"/>
                  <a:gd name="connsiteY79" fmla="*/ 362426 h 379559"/>
                  <a:gd name="connsiteX80" fmla="*/ 394201 w 608032"/>
                  <a:gd name="connsiteY80" fmla="*/ 357155 h 379559"/>
                  <a:gd name="connsiteX81" fmla="*/ 375750 w 608032"/>
                  <a:gd name="connsiteY81" fmla="*/ 351883 h 379559"/>
                  <a:gd name="connsiteX82" fmla="*/ 361253 w 608032"/>
                  <a:gd name="connsiteY82" fmla="*/ 355837 h 379559"/>
                  <a:gd name="connsiteX83" fmla="*/ 344120 w 608032"/>
                  <a:gd name="connsiteY83" fmla="*/ 361109 h 379559"/>
                  <a:gd name="connsiteX84" fmla="*/ 340166 w 608032"/>
                  <a:gd name="connsiteY84" fmla="*/ 361109 h 379559"/>
                  <a:gd name="connsiteX85" fmla="*/ 332259 w 608032"/>
                  <a:gd name="connsiteY85" fmla="*/ 359791 h 379559"/>
                  <a:gd name="connsiteX86" fmla="*/ 326987 w 608032"/>
                  <a:gd name="connsiteY86" fmla="*/ 358473 h 379559"/>
                  <a:gd name="connsiteX87" fmla="*/ 325670 w 608032"/>
                  <a:gd name="connsiteY87" fmla="*/ 358473 h 379559"/>
                  <a:gd name="connsiteX88" fmla="*/ 308537 w 608032"/>
                  <a:gd name="connsiteY88" fmla="*/ 354519 h 379559"/>
                  <a:gd name="connsiteX89" fmla="*/ 303265 w 608032"/>
                  <a:gd name="connsiteY89" fmla="*/ 351883 h 379559"/>
                  <a:gd name="connsiteX90" fmla="*/ 295358 w 608032"/>
                  <a:gd name="connsiteY90" fmla="*/ 347930 h 379559"/>
                  <a:gd name="connsiteX91" fmla="*/ 294039 w 608032"/>
                  <a:gd name="connsiteY91" fmla="*/ 347930 h 379559"/>
                  <a:gd name="connsiteX92" fmla="*/ 286132 w 608032"/>
                  <a:gd name="connsiteY92" fmla="*/ 350566 h 379559"/>
                  <a:gd name="connsiteX93" fmla="*/ 282179 w 608032"/>
                  <a:gd name="connsiteY93" fmla="*/ 351883 h 379559"/>
                  <a:gd name="connsiteX94" fmla="*/ 275589 w 608032"/>
                  <a:gd name="connsiteY94" fmla="*/ 353201 h 379559"/>
                  <a:gd name="connsiteX95" fmla="*/ 266363 w 608032"/>
                  <a:gd name="connsiteY95" fmla="*/ 351883 h 379559"/>
                  <a:gd name="connsiteX96" fmla="*/ 262410 w 608032"/>
                  <a:gd name="connsiteY96" fmla="*/ 350566 h 379559"/>
                  <a:gd name="connsiteX97" fmla="*/ 245276 w 608032"/>
                  <a:gd name="connsiteY97" fmla="*/ 345294 h 379559"/>
                  <a:gd name="connsiteX98" fmla="*/ 229462 w 608032"/>
                  <a:gd name="connsiteY98" fmla="*/ 340022 h 379559"/>
                  <a:gd name="connsiteX99" fmla="*/ 225508 w 608032"/>
                  <a:gd name="connsiteY99" fmla="*/ 340022 h 379559"/>
                  <a:gd name="connsiteX100" fmla="*/ 195196 w 608032"/>
                  <a:gd name="connsiteY100" fmla="*/ 359791 h 379559"/>
                  <a:gd name="connsiteX101" fmla="*/ 180699 w 608032"/>
                  <a:gd name="connsiteY101" fmla="*/ 372970 h 379559"/>
                  <a:gd name="connsiteX102" fmla="*/ 167520 w 608032"/>
                  <a:gd name="connsiteY102" fmla="*/ 379560 h 37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8032" h="379559">
                    <a:moveTo>
                      <a:pt x="167520" y="379560"/>
                    </a:moveTo>
                    <a:cubicBezTo>
                      <a:pt x="160930" y="379560"/>
                      <a:pt x="155658" y="376924"/>
                      <a:pt x="149069" y="370334"/>
                    </a:cubicBezTo>
                    <a:cubicBezTo>
                      <a:pt x="146433" y="367698"/>
                      <a:pt x="143798" y="366381"/>
                      <a:pt x="141162" y="365062"/>
                    </a:cubicBezTo>
                    <a:cubicBezTo>
                      <a:pt x="139843" y="363745"/>
                      <a:pt x="137208" y="363745"/>
                      <a:pt x="135890" y="362426"/>
                    </a:cubicBezTo>
                    <a:cubicBezTo>
                      <a:pt x="133254" y="361109"/>
                      <a:pt x="131936" y="358473"/>
                      <a:pt x="130618" y="357155"/>
                    </a:cubicBezTo>
                    <a:cubicBezTo>
                      <a:pt x="129300" y="355837"/>
                      <a:pt x="129300" y="355837"/>
                      <a:pt x="127982" y="354519"/>
                    </a:cubicBezTo>
                    <a:cubicBezTo>
                      <a:pt x="127982" y="354519"/>
                      <a:pt x="121393" y="362426"/>
                      <a:pt x="121393" y="362426"/>
                    </a:cubicBezTo>
                    <a:lnTo>
                      <a:pt x="121393" y="353201"/>
                    </a:lnTo>
                    <a:cubicBezTo>
                      <a:pt x="121393" y="351883"/>
                      <a:pt x="121393" y="349247"/>
                      <a:pt x="121393" y="347930"/>
                    </a:cubicBezTo>
                    <a:lnTo>
                      <a:pt x="121393" y="345294"/>
                    </a:lnTo>
                    <a:cubicBezTo>
                      <a:pt x="121393" y="333433"/>
                      <a:pt x="117439" y="324207"/>
                      <a:pt x="110850" y="316299"/>
                    </a:cubicBezTo>
                    <a:cubicBezTo>
                      <a:pt x="108214" y="313664"/>
                      <a:pt x="104260" y="311028"/>
                      <a:pt x="101624" y="307075"/>
                    </a:cubicBezTo>
                    <a:cubicBezTo>
                      <a:pt x="97671" y="303120"/>
                      <a:pt x="92399" y="299167"/>
                      <a:pt x="89763" y="295213"/>
                    </a:cubicBezTo>
                    <a:cubicBezTo>
                      <a:pt x="87127" y="292577"/>
                      <a:pt x="85809" y="288623"/>
                      <a:pt x="84491" y="285987"/>
                    </a:cubicBezTo>
                    <a:cubicBezTo>
                      <a:pt x="83173" y="283351"/>
                      <a:pt x="83173" y="280716"/>
                      <a:pt x="80537" y="278080"/>
                    </a:cubicBezTo>
                    <a:cubicBezTo>
                      <a:pt x="79220" y="276762"/>
                      <a:pt x="77902" y="275444"/>
                      <a:pt x="75266" y="274127"/>
                    </a:cubicBezTo>
                    <a:cubicBezTo>
                      <a:pt x="73948" y="272808"/>
                      <a:pt x="72630" y="272808"/>
                      <a:pt x="71312" y="271491"/>
                    </a:cubicBezTo>
                    <a:cubicBezTo>
                      <a:pt x="59451" y="263583"/>
                      <a:pt x="48908" y="251722"/>
                      <a:pt x="41000" y="241179"/>
                    </a:cubicBezTo>
                    <a:cubicBezTo>
                      <a:pt x="35729" y="231953"/>
                      <a:pt x="30457" y="221410"/>
                      <a:pt x="26503" y="210866"/>
                    </a:cubicBezTo>
                    <a:cubicBezTo>
                      <a:pt x="23867" y="204277"/>
                      <a:pt x="21231" y="196369"/>
                      <a:pt x="17277" y="189780"/>
                    </a:cubicBezTo>
                    <a:lnTo>
                      <a:pt x="14641" y="184508"/>
                    </a:lnTo>
                    <a:cubicBezTo>
                      <a:pt x="6734" y="170011"/>
                      <a:pt x="-1173" y="154196"/>
                      <a:pt x="145" y="137063"/>
                    </a:cubicBezTo>
                    <a:cubicBezTo>
                      <a:pt x="1462" y="119931"/>
                      <a:pt x="10688" y="104115"/>
                      <a:pt x="23867" y="96208"/>
                    </a:cubicBezTo>
                    <a:cubicBezTo>
                      <a:pt x="31775" y="90936"/>
                      <a:pt x="39682" y="88300"/>
                      <a:pt x="47589" y="85664"/>
                    </a:cubicBezTo>
                    <a:cubicBezTo>
                      <a:pt x="54179" y="83029"/>
                      <a:pt x="60768" y="81711"/>
                      <a:pt x="67358" y="77757"/>
                    </a:cubicBezTo>
                    <a:cubicBezTo>
                      <a:pt x="71312" y="75121"/>
                      <a:pt x="75266" y="72485"/>
                      <a:pt x="79220" y="71168"/>
                    </a:cubicBezTo>
                    <a:cubicBezTo>
                      <a:pt x="89763" y="64578"/>
                      <a:pt x="100306" y="57989"/>
                      <a:pt x="113485" y="55353"/>
                    </a:cubicBezTo>
                    <a:cubicBezTo>
                      <a:pt x="120075" y="54035"/>
                      <a:pt x="126664" y="52717"/>
                      <a:pt x="133254" y="51399"/>
                    </a:cubicBezTo>
                    <a:cubicBezTo>
                      <a:pt x="145115" y="48763"/>
                      <a:pt x="155658" y="47445"/>
                      <a:pt x="166201" y="42173"/>
                    </a:cubicBezTo>
                    <a:cubicBezTo>
                      <a:pt x="175427" y="38220"/>
                      <a:pt x="180699" y="30313"/>
                      <a:pt x="185970" y="22405"/>
                    </a:cubicBezTo>
                    <a:cubicBezTo>
                      <a:pt x="189925" y="17134"/>
                      <a:pt x="192560" y="10544"/>
                      <a:pt x="197832" y="6590"/>
                    </a:cubicBezTo>
                    <a:cubicBezTo>
                      <a:pt x="203104" y="1318"/>
                      <a:pt x="207057" y="0"/>
                      <a:pt x="212328" y="0"/>
                    </a:cubicBezTo>
                    <a:cubicBezTo>
                      <a:pt x="220236" y="0"/>
                      <a:pt x="228144" y="5272"/>
                      <a:pt x="234733" y="10544"/>
                    </a:cubicBezTo>
                    <a:cubicBezTo>
                      <a:pt x="240005" y="14498"/>
                      <a:pt x="245276" y="18451"/>
                      <a:pt x="249231" y="19769"/>
                    </a:cubicBezTo>
                    <a:cubicBezTo>
                      <a:pt x="250548" y="19769"/>
                      <a:pt x="251866" y="19769"/>
                      <a:pt x="253184" y="19769"/>
                    </a:cubicBezTo>
                    <a:cubicBezTo>
                      <a:pt x="259774" y="19769"/>
                      <a:pt x="267681" y="15815"/>
                      <a:pt x="272953" y="11862"/>
                    </a:cubicBezTo>
                    <a:lnTo>
                      <a:pt x="272953" y="11862"/>
                    </a:lnTo>
                    <a:lnTo>
                      <a:pt x="272953" y="11862"/>
                    </a:lnTo>
                    <a:cubicBezTo>
                      <a:pt x="275589" y="11862"/>
                      <a:pt x="278224" y="10544"/>
                      <a:pt x="280860" y="10544"/>
                    </a:cubicBezTo>
                    <a:cubicBezTo>
                      <a:pt x="287450" y="10544"/>
                      <a:pt x="294039" y="13179"/>
                      <a:pt x="297993" y="17134"/>
                    </a:cubicBezTo>
                    <a:cubicBezTo>
                      <a:pt x="299311" y="18451"/>
                      <a:pt x="301947" y="19769"/>
                      <a:pt x="303265" y="22405"/>
                    </a:cubicBezTo>
                    <a:cubicBezTo>
                      <a:pt x="308537" y="27677"/>
                      <a:pt x="313808" y="31630"/>
                      <a:pt x="320398" y="35584"/>
                    </a:cubicBezTo>
                    <a:cubicBezTo>
                      <a:pt x="329623" y="40856"/>
                      <a:pt x="340166" y="46127"/>
                      <a:pt x="350709" y="52717"/>
                    </a:cubicBezTo>
                    <a:cubicBezTo>
                      <a:pt x="357299" y="56671"/>
                      <a:pt x="363889" y="57989"/>
                      <a:pt x="370478" y="60625"/>
                    </a:cubicBezTo>
                    <a:cubicBezTo>
                      <a:pt x="374432" y="61942"/>
                      <a:pt x="377068" y="63260"/>
                      <a:pt x="381022" y="64578"/>
                    </a:cubicBezTo>
                    <a:cubicBezTo>
                      <a:pt x="394201" y="69850"/>
                      <a:pt x="395519" y="81711"/>
                      <a:pt x="395519" y="92254"/>
                    </a:cubicBezTo>
                    <a:cubicBezTo>
                      <a:pt x="396836" y="104115"/>
                      <a:pt x="398155" y="108069"/>
                      <a:pt x="406062" y="113341"/>
                    </a:cubicBezTo>
                    <a:cubicBezTo>
                      <a:pt x="407380" y="114659"/>
                      <a:pt x="410016" y="115977"/>
                      <a:pt x="411334" y="115977"/>
                    </a:cubicBezTo>
                    <a:cubicBezTo>
                      <a:pt x="416605" y="118612"/>
                      <a:pt x="424513" y="123884"/>
                      <a:pt x="429784" y="123884"/>
                    </a:cubicBezTo>
                    <a:cubicBezTo>
                      <a:pt x="429784" y="123884"/>
                      <a:pt x="429784" y="123884"/>
                      <a:pt x="431103" y="123884"/>
                    </a:cubicBezTo>
                    <a:cubicBezTo>
                      <a:pt x="435056" y="123884"/>
                      <a:pt x="437692" y="119931"/>
                      <a:pt x="440328" y="115977"/>
                    </a:cubicBezTo>
                    <a:cubicBezTo>
                      <a:pt x="442963" y="112023"/>
                      <a:pt x="446918" y="108069"/>
                      <a:pt x="450871" y="105433"/>
                    </a:cubicBezTo>
                    <a:cubicBezTo>
                      <a:pt x="452189" y="104115"/>
                      <a:pt x="454825" y="104115"/>
                      <a:pt x="457461" y="104115"/>
                    </a:cubicBezTo>
                    <a:cubicBezTo>
                      <a:pt x="464050" y="104115"/>
                      <a:pt x="469322" y="108069"/>
                      <a:pt x="474594" y="112023"/>
                    </a:cubicBezTo>
                    <a:cubicBezTo>
                      <a:pt x="477230" y="113341"/>
                      <a:pt x="479866" y="115977"/>
                      <a:pt x="481183" y="115977"/>
                    </a:cubicBezTo>
                    <a:cubicBezTo>
                      <a:pt x="483819" y="117295"/>
                      <a:pt x="487773" y="118612"/>
                      <a:pt x="491726" y="118612"/>
                    </a:cubicBezTo>
                    <a:cubicBezTo>
                      <a:pt x="498316" y="119931"/>
                      <a:pt x="504905" y="121248"/>
                      <a:pt x="510177" y="125202"/>
                    </a:cubicBezTo>
                    <a:cubicBezTo>
                      <a:pt x="514131" y="129156"/>
                      <a:pt x="515449" y="133110"/>
                      <a:pt x="516767" y="137063"/>
                    </a:cubicBezTo>
                    <a:cubicBezTo>
                      <a:pt x="518085" y="141017"/>
                      <a:pt x="519403" y="144971"/>
                      <a:pt x="523357" y="147606"/>
                    </a:cubicBezTo>
                    <a:cubicBezTo>
                      <a:pt x="527310" y="151560"/>
                      <a:pt x="533900" y="151560"/>
                      <a:pt x="540489" y="152878"/>
                    </a:cubicBezTo>
                    <a:cubicBezTo>
                      <a:pt x="544443" y="152878"/>
                      <a:pt x="547079" y="154196"/>
                      <a:pt x="551032" y="155514"/>
                    </a:cubicBezTo>
                    <a:cubicBezTo>
                      <a:pt x="554986" y="156832"/>
                      <a:pt x="558940" y="158150"/>
                      <a:pt x="561576" y="159468"/>
                    </a:cubicBezTo>
                    <a:cubicBezTo>
                      <a:pt x="566848" y="162104"/>
                      <a:pt x="573437" y="163422"/>
                      <a:pt x="578709" y="164739"/>
                    </a:cubicBezTo>
                    <a:lnTo>
                      <a:pt x="582663" y="166058"/>
                    </a:lnTo>
                    <a:cubicBezTo>
                      <a:pt x="591888" y="168694"/>
                      <a:pt x="602431" y="170011"/>
                      <a:pt x="606385" y="180554"/>
                    </a:cubicBezTo>
                    <a:cubicBezTo>
                      <a:pt x="609021" y="188462"/>
                      <a:pt x="607703" y="197687"/>
                      <a:pt x="607703" y="205595"/>
                    </a:cubicBezTo>
                    <a:cubicBezTo>
                      <a:pt x="607703" y="208231"/>
                      <a:pt x="607703" y="210866"/>
                      <a:pt x="606385" y="213502"/>
                    </a:cubicBezTo>
                    <a:lnTo>
                      <a:pt x="606385" y="226681"/>
                    </a:lnTo>
                    <a:lnTo>
                      <a:pt x="601113" y="216138"/>
                    </a:lnTo>
                    <a:cubicBezTo>
                      <a:pt x="601113" y="217456"/>
                      <a:pt x="601113" y="218774"/>
                      <a:pt x="601113" y="218774"/>
                    </a:cubicBezTo>
                    <a:cubicBezTo>
                      <a:pt x="601113" y="218774"/>
                      <a:pt x="601113" y="220092"/>
                      <a:pt x="601113" y="220092"/>
                    </a:cubicBezTo>
                    <a:lnTo>
                      <a:pt x="602431" y="222728"/>
                    </a:lnTo>
                    <a:lnTo>
                      <a:pt x="599795" y="224045"/>
                    </a:lnTo>
                    <a:cubicBezTo>
                      <a:pt x="570801" y="237224"/>
                      <a:pt x="553668" y="259629"/>
                      <a:pt x="533900" y="283351"/>
                    </a:cubicBezTo>
                    <a:cubicBezTo>
                      <a:pt x="522038" y="297849"/>
                      <a:pt x="511495" y="307075"/>
                      <a:pt x="499634" y="314982"/>
                    </a:cubicBezTo>
                    <a:cubicBezTo>
                      <a:pt x="489090" y="321571"/>
                      <a:pt x="477230" y="325525"/>
                      <a:pt x="465368" y="329478"/>
                    </a:cubicBezTo>
                    <a:cubicBezTo>
                      <a:pt x="462732" y="330797"/>
                      <a:pt x="458778" y="332114"/>
                      <a:pt x="456142" y="333433"/>
                    </a:cubicBezTo>
                    <a:cubicBezTo>
                      <a:pt x="436374" y="341340"/>
                      <a:pt x="421877" y="350566"/>
                      <a:pt x="413970" y="363745"/>
                    </a:cubicBezTo>
                    <a:lnTo>
                      <a:pt x="412652" y="366381"/>
                    </a:lnTo>
                    <a:lnTo>
                      <a:pt x="404744" y="362426"/>
                    </a:lnTo>
                    <a:cubicBezTo>
                      <a:pt x="400791" y="361109"/>
                      <a:pt x="396836" y="358473"/>
                      <a:pt x="394201" y="357155"/>
                    </a:cubicBezTo>
                    <a:cubicBezTo>
                      <a:pt x="386293" y="353201"/>
                      <a:pt x="381022" y="351883"/>
                      <a:pt x="375750" y="351883"/>
                    </a:cubicBezTo>
                    <a:cubicBezTo>
                      <a:pt x="371797" y="351883"/>
                      <a:pt x="366525" y="353201"/>
                      <a:pt x="361253" y="355837"/>
                    </a:cubicBezTo>
                    <a:cubicBezTo>
                      <a:pt x="355981" y="358473"/>
                      <a:pt x="349392" y="359791"/>
                      <a:pt x="344120" y="361109"/>
                    </a:cubicBezTo>
                    <a:cubicBezTo>
                      <a:pt x="342802" y="361109"/>
                      <a:pt x="341485" y="361109"/>
                      <a:pt x="340166" y="361109"/>
                    </a:cubicBezTo>
                    <a:cubicBezTo>
                      <a:pt x="337530" y="361109"/>
                      <a:pt x="334895" y="361109"/>
                      <a:pt x="332259" y="359791"/>
                    </a:cubicBezTo>
                    <a:cubicBezTo>
                      <a:pt x="330941" y="359791"/>
                      <a:pt x="329623" y="358473"/>
                      <a:pt x="326987" y="358473"/>
                    </a:cubicBezTo>
                    <a:lnTo>
                      <a:pt x="325670" y="358473"/>
                    </a:lnTo>
                    <a:cubicBezTo>
                      <a:pt x="320398" y="357155"/>
                      <a:pt x="313808" y="357155"/>
                      <a:pt x="308537" y="354519"/>
                    </a:cubicBezTo>
                    <a:cubicBezTo>
                      <a:pt x="307218" y="353201"/>
                      <a:pt x="305901" y="353201"/>
                      <a:pt x="303265" y="351883"/>
                    </a:cubicBezTo>
                    <a:cubicBezTo>
                      <a:pt x="300629" y="350566"/>
                      <a:pt x="297993" y="349247"/>
                      <a:pt x="295358" y="347930"/>
                    </a:cubicBezTo>
                    <a:cubicBezTo>
                      <a:pt x="294039" y="347930"/>
                      <a:pt x="294039" y="347930"/>
                      <a:pt x="294039" y="347930"/>
                    </a:cubicBezTo>
                    <a:cubicBezTo>
                      <a:pt x="291403" y="347930"/>
                      <a:pt x="288768" y="349247"/>
                      <a:pt x="286132" y="350566"/>
                    </a:cubicBezTo>
                    <a:cubicBezTo>
                      <a:pt x="284814" y="350566"/>
                      <a:pt x="283496" y="351883"/>
                      <a:pt x="282179" y="351883"/>
                    </a:cubicBezTo>
                    <a:cubicBezTo>
                      <a:pt x="279543" y="353201"/>
                      <a:pt x="278224" y="353201"/>
                      <a:pt x="275589" y="353201"/>
                    </a:cubicBezTo>
                    <a:cubicBezTo>
                      <a:pt x="272953" y="353201"/>
                      <a:pt x="268999" y="351883"/>
                      <a:pt x="266363" y="351883"/>
                    </a:cubicBezTo>
                    <a:cubicBezTo>
                      <a:pt x="265045" y="351883"/>
                      <a:pt x="263727" y="350566"/>
                      <a:pt x="262410" y="350566"/>
                    </a:cubicBezTo>
                    <a:cubicBezTo>
                      <a:pt x="255820" y="349247"/>
                      <a:pt x="250548" y="346612"/>
                      <a:pt x="245276" y="345294"/>
                    </a:cubicBezTo>
                    <a:cubicBezTo>
                      <a:pt x="240005" y="342658"/>
                      <a:pt x="234733" y="341340"/>
                      <a:pt x="229462" y="340022"/>
                    </a:cubicBezTo>
                    <a:cubicBezTo>
                      <a:pt x="228144" y="340022"/>
                      <a:pt x="226826" y="340022"/>
                      <a:pt x="225508" y="340022"/>
                    </a:cubicBezTo>
                    <a:cubicBezTo>
                      <a:pt x="213647" y="340022"/>
                      <a:pt x="204421" y="350566"/>
                      <a:pt x="195196" y="359791"/>
                    </a:cubicBezTo>
                    <a:cubicBezTo>
                      <a:pt x="189925" y="365062"/>
                      <a:pt x="185970" y="370334"/>
                      <a:pt x="180699" y="372970"/>
                    </a:cubicBezTo>
                    <a:cubicBezTo>
                      <a:pt x="176745" y="376924"/>
                      <a:pt x="171473" y="379560"/>
                      <a:pt x="167520" y="379560"/>
                    </a:cubicBezTo>
                    <a:close/>
                  </a:path>
                </a:pathLst>
              </a:custGeom>
              <a:grpFill/>
              <a:ln w="6350" cap="flat">
                <a:solidFill>
                  <a:srgbClr val="94C33D"/>
                </a:solid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38F60CB6-0378-E8DC-7FFF-104A2C381469}"/>
                  </a:ext>
                </a:extLst>
              </p:cNvPr>
              <p:cNvSpPr/>
              <p:nvPr/>
            </p:nvSpPr>
            <p:spPr>
              <a:xfrm>
                <a:off x="6028796" y="6891205"/>
                <a:ext cx="621747" cy="391420"/>
              </a:xfrm>
              <a:custGeom>
                <a:avLst/>
                <a:gdLst>
                  <a:gd name="connsiteX0" fmla="*/ 170156 w 621747"/>
                  <a:gd name="connsiteY0" fmla="*/ 391421 h 391420"/>
                  <a:gd name="connsiteX1" fmla="*/ 147751 w 621747"/>
                  <a:gd name="connsiteY1" fmla="*/ 382195 h 391420"/>
                  <a:gd name="connsiteX2" fmla="*/ 141162 w 621747"/>
                  <a:gd name="connsiteY2" fmla="*/ 378241 h 391420"/>
                  <a:gd name="connsiteX3" fmla="*/ 135890 w 621747"/>
                  <a:gd name="connsiteY3" fmla="*/ 374288 h 391420"/>
                  <a:gd name="connsiteX4" fmla="*/ 130618 w 621747"/>
                  <a:gd name="connsiteY4" fmla="*/ 369016 h 391420"/>
                  <a:gd name="connsiteX5" fmla="*/ 127982 w 621747"/>
                  <a:gd name="connsiteY5" fmla="*/ 371652 h 391420"/>
                  <a:gd name="connsiteX6" fmla="*/ 120075 w 621747"/>
                  <a:gd name="connsiteY6" fmla="*/ 382195 h 391420"/>
                  <a:gd name="connsiteX7" fmla="*/ 118757 w 621747"/>
                  <a:gd name="connsiteY7" fmla="*/ 361109 h 391420"/>
                  <a:gd name="connsiteX8" fmla="*/ 118757 w 621747"/>
                  <a:gd name="connsiteY8" fmla="*/ 355837 h 391420"/>
                  <a:gd name="connsiteX9" fmla="*/ 118757 w 621747"/>
                  <a:gd name="connsiteY9" fmla="*/ 353201 h 391420"/>
                  <a:gd name="connsiteX10" fmla="*/ 109531 w 621747"/>
                  <a:gd name="connsiteY10" fmla="*/ 326842 h 391420"/>
                  <a:gd name="connsiteX11" fmla="*/ 101624 w 621747"/>
                  <a:gd name="connsiteY11" fmla="*/ 318935 h 391420"/>
                  <a:gd name="connsiteX12" fmla="*/ 87127 w 621747"/>
                  <a:gd name="connsiteY12" fmla="*/ 305756 h 391420"/>
                  <a:gd name="connsiteX13" fmla="*/ 81856 w 621747"/>
                  <a:gd name="connsiteY13" fmla="*/ 295213 h 391420"/>
                  <a:gd name="connsiteX14" fmla="*/ 79220 w 621747"/>
                  <a:gd name="connsiteY14" fmla="*/ 288623 h 391420"/>
                  <a:gd name="connsiteX15" fmla="*/ 75266 w 621747"/>
                  <a:gd name="connsiteY15" fmla="*/ 285987 h 391420"/>
                  <a:gd name="connsiteX16" fmla="*/ 71312 w 621747"/>
                  <a:gd name="connsiteY16" fmla="*/ 283351 h 391420"/>
                  <a:gd name="connsiteX17" fmla="*/ 41001 w 621747"/>
                  <a:gd name="connsiteY17" fmla="*/ 251721 h 391420"/>
                  <a:gd name="connsiteX18" fmla="*/ 26503 w 621747"/>
                  <a:gd name="connsiteY18" fmla="*/ 220092 h 391420"/>
                  <a:gd name="connsiteX19" fmla="*/ 17277 w 621747"/>
                  <a:gd name="connsiteY19" fmla="*/ 199005 h 391420"/>
                  <a:gd name="connsiteX20" fmla="*/ 14642 w 621747"/>
                  <a:gd name="connsiteY20" fmla="*/ 193733 h 391420"/>
                  <a:gd name="connsiteX21" fmla="*/ 145 w 621747"/>
                  <a:gd name="connsiteY21" fmla="*/ 143653 h 391420"/>
                  <a:gd name="connsiteX22" fmla="*/ 26503 w 621747"/>
                  <a:gd name="connsiteY22" fmla="*/ 98844 h 391420"/>
                  <a:gd name="connsiteX23" fmla="*/ 51544 w 621747"/>
                  <a:gd name="connsiteY23" fmla="*/ 88300 h 391420"/>
                  <a:gd name="connsiteX24" fmla="*/ 52861 w 621747"/>
                  <a:gd name="connsiteY24" fmla="*/ 88300 h 391420"/>
                  <a:gd name="connsiteX25" fmla="*/ 71312 w 621747"/>
                  <a:gd name="connsiteY25" fmla="*/ 81711 h 391420"/>
                  <a:gd name="connsiteX26" fmla="*/ 81856 w 621747"/>
                  <a:gd name="connsiteY26" fmla="*/ 75121 h 391420"/>
                  <a:gd name="connsiteX27" fmla="*/ 83173 w 621747"/>
                  <a:gd name="connsiteY27" fmla="*/ 73803 h 391420"/>
                  <a:gd name="connsiteX28" fmla="*/ 118757 w 621747"/>
                  <a:gd name="connsiteY28" fmla="*/ 56670 h 391420"/>
                  <a:gd name="connsiteX29" fmla="*/ 138526 w 621747"/>
                  <a:gd name="connsiteY29" fmla="*/ 52717 h 391420"/>
                  <a:gd name="connsiteX30" fmla="*/ 170156 w 621747"/>
                  <a:gd name="connsiteY30" fmla="*/ 43491 h 391420"/>
                  <a:gd name="connsiteX31" fmla="*/ 187289 w 621747"/>
                  <a:gd name="connsiteY31" fmla="*/ 25041 h 391420"/>
                  <a:gd name="connsiteX32" fmla="*/ 200468 w 621747"/>
                  <a:gd name="connsiteY32" fmla="*/ 7907 h 391420"/>
                  <a:gd name="connsiteX33" fmla="*/ 218919 w 621747"/>
                  <a:gd name="connsiteY33" fmla="*/ 0 h 391420"/>
                  <a:gd name="connsiteX34" fmla="*/ 243959 w 621747"/>
                  <a:gd name="connsiteY34" fmla="*/ 11862 h 391420"/>
                  <a:gd name="connsiteX35" fmla="*/ 257138 w 621747"/>
                  <a:gd name="connsiteY35" fmla="*/ 19769 h 391420"/>
                  <a:gd name="connsiteX36" fmla="*/ 276907 w 621747"/>
                  <a:gd name="connsiteY36" fmla="*/ 13179 h 391420"/>
                  <a:gd name="connsiteX37" fmla="*/ 279543 w 621747"/>
                  <a:gd name="connsiteY37" fmla="*/ 11862 h 391420"/>
                  <a:gd name="connsiteX38" fmla="*/ 288768 w 621747"/>
                  <a:gd name="connsiteY38" fmla="*/ 10543 h 391420"/>
                  <a:gd name="connsiteX39" fmla="*/ 309854 w 621747"/>
                  <a:gd name="connsiteY39" fmla="*/ 18451 h 391420"/>
                  <a:gd name="connsiteX40" fmla="*/ 315126 w 621747"/>
                  <a:gd name="connsiteY40" fmla="*/ 23722 h 391420"/>
                  <a:gd name="connsiteX41" fmla="*/ 330942 w 621747"/>
                  <a:gd name="connsiteY41" fmla="*/ 35584 h 391420"/>
                  <a:gd name="connsiteX42" fmla="*/ 361253 w 621747"/>
                  <a:gd name="connsiteY42" fmla="*/ 52717 h 391420"/>
                  <a:gd name="connsiteX43" fmla="*/ 379704 w 621747"/>
                  <a:gd name="connsiteY43" fmla="*/ 60624 h 391420"/>
                  <a:gd name="connsiteX44" fmla="*/ 381022 w 621747"/>
                  <a:gd name="connsiteY44" fmla="*/ 61942 h 391420"/>
                  <a:gd name="connsiteX45" fmla="*/ 390248 w 621747"/>
                  <a:gd name="connsiteY45" fmla="*/ 64578 h 391420"/>
                  <a:gd name="connsiteX46" fmla="*/ 408698 w 621747"/>
                  <a:gd name="connsiteY46" fmla="*/ 96208 h 391420"/>
                  <a:gd name="connsiteX47" fmla="*/ 416606 w 621747"/>
                  <a:gd name="connsiteY47" fmla="*/ 113340 h 391420"/>
                  <a:gd name="connsiteX48" fmla="*/ 423195 w 621747"/>
                  <a:gd name="connsiteY48" fmla="*/ 117295 h 391420"/>
                  <a:gd name="connsiteX49" fmla="*/ 439010 w 621747"/>
                  <a:gd name="connsiteY49" fmla="*/ 123884 h 391420"/>
                  <a:gd name="connsiteX50" fmla="*/ 445599 w 621747"/>
                  <a:gd name="connsiteY50" fmla="*/ 117295 h 391420"/>
                  <a:gd name="connsiteX51" fmla="*/ 458778 w 621747"/>
                  <a:gd name="connsiteY51" fmla="*/ 105433 h 391420"/>
                  <a:gd name="connsiteX52" fmla="*/ 466686 w 621747"/>
                  <a:gd name="connsiteY52" fmla="*/ 104115 h 391420"/>
                  <a:gd name="connsiteX53" fmla="*/ 486455 w 621747"/>
                  <a:gd name="connsiteY53" fmla="*/ 113340 h 391420"/>
                  <a:gd name="connsiteX54" fmla="*/ 493045 w 621747"/>
                  <a:gd name="connsiteY54" fmla="*/ 117295 h 391420"/>
                  <a:gd name="connsiteX55" fmla="*/ 502270 w 621747"/>
                  <a:gd name="connsiteY55" fmla="*/ 119930 h 391420"/>
                  <a:gd name="connsiteX56" fmla="*/ 523357 w 621747"/>
                  <a:gd name="connsiteY56" fmla="*/ 127838 h 391420"/>
                  <a:gd name="connsiteX57" fmla="*/ 531264 w 621747"/>
                  <a:gd name="connsiteY57" fmla="*/ 142335 h 391420"/>
                  <a:gd name="connsiteX58" fmla="*/ 536536 w 621747"/>
                  <a:gd name="connsiteY58" fmla="*/ 151560 h 391420"/>
                  <a:gd name="connsiteX59" fmla="*/ 551032 w 621747"/>
                  <a:gd name="connsiteY59" fmla="*/ 156832 h 391420"/>
                  <a:gd name="connsiteX60" fmla="*/ 561576 w 621747"/>
                  <a:gd name="connsiteY60" fmla="*/ 159467 h 391420"/>
                  <a:gd name="connsiteX61" fmla="*/ 573437 w 621747"/>
                  <a:gd name="connsiteY61" fmla="*/ 163422 h 391420"/>
                  <a:gd name="connsiteX62" fmla="*/ 590570 w 621747"/>
                  <a:gd name="connsiteY62" fmla="*/ 168693 h 391420"/>
                  <a:gd name="connsiteX63" fmla="*/ 593206 w 621747"/>
                  <a:gd name="connsiteY63" fmla="*/ 170011 h 391420"/>
                  <a:gd name="connsiteX64" fmla="*/ 619564 w 621747"/>
                  <a:gd name="connsiteY64" fmla="*/ 187144 h 391420"/>
                  <a:gd name="connsiteX65" fmla="*/ 620883 w 621747"/>
                  <a:gd name="connsiteY65" fmla="*/ 214820 h 391420"/>
                  <a:gd name="connsiteX66" fmla="*/ 619564 w 621747"/>
                  <a:gd name="connsiteY66" fmla="*/ 222728 h 391420"/>
                  <a:gd name="connsiteX67" fmla="*/ 618247 w 621747"/>
                  <a:gd name="connsiteY67" fmla="*/ 255676 h 391420"/>
                  <a:gd name="connsiteX68" fmla="*/ 610339 w 621747"/>
                  <a:gd name="connsiteY68" fmla="*/ 238542 h 391420"/>
                  <a:gd name="connsiteX69" fmla="*/ 610339 w 621747"/>
                  <a:gd name="connsiteY69" fmla="*/ 238542 h 391420"/>
                  <a:gd name="connsiteX70" fmla="*/ 545761 w 621747"/>
                  <a:gd name="connsiteY70" fmla="*/ 296531 h 391420"/>
                  <a:gd name="connsiteX71" fmla="*/ 510177 w 621747"/>
                  <a:gd name="connsiteY71" fmla="*/ 329478 h 391420"/>
                  <a:gd name="connsiteX72" fmla="*/ 474594 w 621747"/>
                  <a:gd name="connsiteY72" fmla="*/ 345294 h 391420"/>
                  <a:gd name="connsiteX73" fmla="*/ 465368 w 621747"/>
                  <a:gd name="connsiteY73" fmla="*/ 349247 h 391420"/>
                  <a:gd name="connsiteX74" fmla="*/ 424513 w 621747"/>
                  <a:gd name="connsiteY74" fmla="*/ 378241 h 391420"/>
                  <a:gd name="connsiteX75" fmla="*/ 420559 w 621747"/>
                  <a:gd name="connsiteY75" fmla="*/ 384831 h 391420"/>
                  <a:gd name="connsiteX76" fmla="*/ 406062 w 621747"/>
                  <a:gd name="connsiteY76" fmla="*/ 376923 h 391420"/>
                  <a:gd name="connsiteX77" fmla="*/ 398155 w 621747"/>
                  <a:gd name="connsiteY77" fmla="*/ 372969 h 391420"/>
                  <a:gd name="connsiteX78" fmla="*/ 369161 w 621747"/>
                  <a:gd name="connsiteY78" fmla="*/ 371652 h 391420"/>
                  <a:gd name="connsiteX79" fmla="*/ 350710 w 621747"/>
                  <a:gd name="connsiteY79" fmla="*/ 376923 h 391420"/>
                  <a:gd name="connsiteX80" fmla="*/ 336213 w 621747"/>
                  <a:gd name="connsiteY80" fmla="*/ 376923 h 391420"/>
                  <a:gd name="connsiteX81" fmla="*/ 332259 w 621747"/>
                  <a:gd name="connsiteY81" fmla="*/ 375605 h 391420"/>
                  <a:gd name="connsiteX82" fmla="*/ 330942 w 621747"/>
                  <a:gd name="connsiteY82" fmla="*/ 375605 h 391420"/>
                  <a:gd name="connsiteX83" fmla="*/ 312490 w 621747"/>
                  <a:gd name="connsiteY83" fmla="*/ 370333 h 391420"/>
                  <a:gd name="connsiteX84" fmla="*/ 307218 w 621747"/>
                  <a:gd name="connsiteY84" fmla="*/ 367698 h 391420"/>
                  <a:gd name="connsiteX85" fmla="*/ 300629 w 621747"/>
                  <a:gd name="connsiteY85" fmla="*/ 365062 h 391420"/>
                  <a:gd name="connsiteX86" fmla="*/ 294039 w 621747"/>
                  <a:gd name="connsiteY86" fmla="*/ 366380 h 391420"/>
                  <a:gd name="connsiteX87" fmla="*/ 292722 w 621747"/>
                  <a:gd name="connsiteY87" fmla="*/ 367698 h 391420"/>
                  <a:gd name="connsiteX88" fmla="*/ 290086 w 621747"/>
                  <a:gd name="connsiteY88" fmla="*/ 369016 h 391420"/>
                  <a:gd name="connsiteX89" fmla="*/ 271635 w 621747"/>
                  <a:gd name="connsiteY89" fmla="*/ 369016 h 391420"/>
                  <a:gd name="connsiteX90" fmla="*/ 267681 w 621747"/>
                  <a:gd name="connsiteY90" fmla="*/ 367698 h 391420"/>
                  <a:gd name="connsiteX91" fmla="*/ 250548 w 621747"/>
                  <a:gd name="connsiteY91" fmla="*/ 362426 h 391420"/>
                  <a:gd name="connsiteX92" fmla="*/ 236052 w 621747"/>
                  <a:gd name="connsiteY92" fmla="*/ 357154 h 391420"/>
                  <a:gd name="connsiteX93" fmla="*/ 205740 w 621747"/>
                  <a:gd name="connsiteY93" fmla="*/ 375605 h 391420"/>
                  <a:gd name="connsiteX94" fmla="*/ 189925 w 621747"/>
                  <a:gd name="connsiteY94" fmla="*/ 390102 h 391420"/>
                  <a:gd name="connsiteX95" fmla="*/ 170156 w 621747"/>
                  <a:gd name="connsiteY95" fmla="*/ 391421 h 391420"/>
                  <a:gd name="connsiteX96" fmla="*/ 129300 w 621747"/>
                  <a:gd name="connsiteY96" fmla="*/ 354519 h 391420"/>
                  <a:gd name="connsiteX97" fmla="*/ 133254 w 621747"/>
                  <a:gd name="connsiteY97" fmla="*/ 358473 h 391420"/>
                  <a:gd name="connsiteX98" fmla="*/ 135890 w 621747"/>
                  <a:gd name="connsiteY98" fmla="*/ 361109 h 391420"/>
                  <a:gd name="connsiteX99" fmla="*/ 137208 w 621747"/>
                  <a:gd name="connsiteY99" fmla="*/ 362426 h 391420"/>
                  <a:gd name="connsiteX100" fmla="*/ 142479 w 621747"/>
                  <a:gd name="connsiteY100" fmla="*/ 367698 h 391420"/>
                  <a:gd name="connsiteX101" fmla="*/ 147751 w 621747"/>
                  <a:gd name="connsiteY101" fmla="*/ 370333 h 391420"/>
                  <a:gd name="connsiteX102" fmla="*/ 155658 w 621747"/>
                  <a:gd name="connsiteY102" fmla="*/ 375605 h 391420"/>
                  <a:gd name="connsiteX103" fmla="*/ 184653 w 621747"/>
                  <a:gd name="connsiteY103" fmla="*/ 378241 h 391420"/>
                  <a:gd name="connsiteX104" fmla="*/ 199150 w 621747"/>
                  <a:gd name="connsiteY104" fmla="*/ 365062 h 391420"/>
                  <a:gd name="connsiteX105" fmla="*/ 238688 w 621747"/>
                  <a:gd name="connsiteY105" fmla="*/ 343975 h 391420"/>
                  <a:gd name="connsiteX106" fmla="*/ 254502 w 621747"/>
                  <a:gd name="connsiteY106" fmla="*/ 349247 h 391420"/>
                  <a:gd name="connsiteX107" fmla="*/ 270317 w 621747"/>
                  <a:gd name="connsiteY107" fmla="*/ 354519 h 391420"/>
                  <a:gd name="connsiteX108" fmla="*/ 274271 w 621747"/>
                  <a:gd name="connsiteY108" fmla="*/ 355837 h 391420"/>
                  <a:gd name="connsiteX109" fmla="*/ 287450 w 621747"/>
                  <a:gd name="connsiteY109" fmla="*/ 355837 h 391420"/>
                  <a:gd name="connsiteX110" fmla="*/ 290086 w 621747"/>
                  <a:gd name="connsiteY110" fmla="*/ 354519 h 391420"/>
                  <a:gd name="connsiteX111" fmla="*/ 291404 w 621747"/>
                  <a:gd name="connsiteY111" fmla="*/ 354519 h 391420"/>
                  <a:gd name="connsiteX112" fmla="*/ 300629 w 621747"/>
                  <a:gd name="connsiteY112" fmla="*/ 351883 h 391420"/>
                  <a:gd name="connsiteX113" fmla="*/ 303265 w 621747"/>
                  <a:gd name="connsiteY113" fmla="*/ 351883 h 391420"/>
                  <a:gd name="connsiteX114" fmla="*/ 312490 w 621747"/>
                  <a:gd name="connsiteY114" fmla="*/ 355837 h 391420"/>
                  <a:gd name="connsiteX115" fmla="*/ 316444 w 621747"/>
                  <a:gd name="connsiteY115" fmla="*/ 358473 h 391420"/>
                  <a:gd name="connsiteX116" fmla="*/ 332259 w 621747"/>
                  <a:gd name="connsiteY116" fmla="*/ 362426 h 391420"/>
                  <a:gd name="connsiteX117" fmla="*/ 333577 w 621747"/>
                  <a:gd name="connsiteY117" fmla="*/ 362426 h 391420"/>
                  <a:gd name="connsiteX118" fmla="*/ 338849 w 621747"/>
                  <a:gd name="connsiteY118" fmla="*/ 363744 h 391420"/>
                  <a:gd name="connsiteX119" fmla="*/ 349392 w 621747"/>
                  <a:gd name="connsiteY119" fmla="*/ 365062 h 391420"/>
                  <a:gd name="connsiteX120" fmla="*/ 366525 w 621747"/>
                  <a:gd name="connsiteY120" fmla="*/ 359790 h 391420"/>
                  <a:gd name="connsiteX121" fmla="*/ 403427 w 621747"/>
                  <a:gd name="connsiteY121" fmla="*/ 361109 h 391420"/>
                  <a:gd name="connsiteX122" fmla="*/ 411334 w 621747"/>
                  <a:gd name="connsiteY122" fmla="*/ 365062 h 391420"/>
                  <a:gd name="connsiteX123" fmla="*/ 419241 w 621747"/>
                  <a:gd name="connsiteY123" fmla="*/ 369016 h 391420"/>
                  <a:gd name="connsiteX124" fmla="*/ 464050 w 621747"/>
                  <a:gd name="connsiteY124" fmla="*/ 337386 h 391420"/>
                  <a:gd name="connsiteX125" fmla="*/ 473276 w 621747"/>
                  <a:gd name="connsiteY125" fmla="*/ 333432 h 391420"/>
                  <a:gd name="connsiteX126" fmla="*/ 507541 w 621747"/>
                  <a:gd name="connsiteY126" fmla="*/ 318935 h 391420"/>
                  <a:gd name="connsiteX127" fmla="*/ 541808 w 621747"/>
                  <a:gd name="connsiteY127" fmla="*/ 288623 h 391420"/>
                  <a:gd name="connsiteX128" fmla="*/ 607703 w 621747"/>
                  <a:gd name="connsiteY128" fmla="*/ 229317 h 391420"/>
                  <a:gd name="connsiteX129" fmla="*/ 607703 w 621747"/>
                  <a:gd name="connsiteY129" fmla="*/ 227999 h 391420"/>
                  <a:gd name="connsiteX130" fmla="*/ 607703 w 621747"/>
                  <a:gd name="connsiteY130" fmla="*/ 221409 h 391420"/>
                  <a:gd name="connsiteX131" fmla="*/ 611657 w 621747"/>
                  <a:gd name="connsiteY131" fmla="*/ 209549 h 391420"/>
                  <a:gd name="connsiteX132" fmla="*/ 614293 w 621747"/>
                  <a:gd name="connsiteY132" fmla="*/ 214820 h 391420"/>
                  <a:gd name="connsiteX133" fmla="*/ 614293 w 621747"/>
                  <a:gd name="connsiteY133" fmla="*/ 212184 h 391420"/>
                  <a:gd name="connsiteX134" fmla="*/ 612975 w 621747"/>
                  <a:gd name="connsiteY134" fmla="*/ 189780 h 391420"/>
                  <a:gd name="connsiteX135" fmla="*/ 593206 w 621747"/>
                  <a:gd name="connsiteY135" fmla="*/ 177918 h 391420"/>
                  <a:gd name="connsiteX136" fmla="*/ 589252 w 621747"/>
                  <a:gd name="connsiteY136" fmla="*/ 176601 h 391420"/>
                  <a:gd name="connsiteX137" fmla="*/ 572120 w 621747"/>
                  <a:gd name="connsiteY137" fmla="*/ 171329 h 391420"/>
                  <a:gd name="connsiteX138" fmla="*/ 570801 w 621747"/>
                  <a:gd name="connsiteY138" fmla="*/ 171329 h 391420"/>
                  <a:gd name="connsiteX139" fmla="*/ 560258 w 621747"/>
                  <a:gd name="connsiteY139" fmla="*/ 167375 h 391420"/>
                  <a:gd name="connsiteX140" fmla="*/ 551032 w 621747"/>
                  <a:gd name="connsiteY140" fmla="*/ 164739 h 391420"/>
                  <a:gd name="connsiteX141" fmla="*/ 532582 w 621747"/>
                  <a:gd name="connsiteY141" fmla="*/ 158150 h 391420"/>
                  <a:gd name="connsiteX142" fmla="*/ 524674 w 621747"/>
                  <a:gd name="connsiteY142" fmla="*/ 144971 h 391420"/>
                  <a:gd name="connsiteX143" fmla="*/ 519403 w 621747"/>
                  <a:gd name="connsiteY143" fmla="*/ 134427 h 391420"/>
                  <a:gd name="connsiteX144" fmla="*/ 503588 w 621747"/>
                  <a:gd name="connsiteY144" fmla="*/ 129155 h 391420"/>
                  <a:gd name="connsiteX145" fmla="*/ 491726 w 621747"/>
                  <a:gd name="connsiteY145" fmla="*/ 126519 h 391420"/>
                  <a:gd name="connsiteX146" fmla="*/ 483819 w 621747"/>
                  <a:gd name="connsiteY146" fmla="*/ 121248 h 391420"/>
                  <a:gd name="connsiteX147" fmla="*/ 465368 w 621747"/>
                  <a:gd name="connsiteY147" fmla="*/ 114659 h 391420"/>
                  <a:gd name="connsiteX148" fmla="*/ 456143 w 621747"/>
                  <a:gd name="connsiteY148" fmla="*/ 122566 h 391420"/>
                  <a:gd name="connsiteX149" fmla="*/ 442964 w 621747"/>
                  <a:gd name="connsiteY149" fmla="*/ 133109 h 391420"/>
                  <a:gd name="connsiteX150" fmla="*/ 441646 w 621747"/>
                  <a:gd name="connsiteY150" fmla="*/ 133109 h 391420"/>
                  <a:gd name="connsiteX151" fmla="*/ 421877 w 621747"/>
                  <a:gd name="connsiteY151" fmla="*/ 125202 h 391420"/>
                  <a:gd name="connsiteX152" fmla="*/ 415287 w 621747"/>
                  <a:gd name="connsiteY152" fmla="*/ 121248 h 391420"/>
                  <a:gd name="connsiteX153" fmla="*/ 402108 w 621747"/>
                  <a:gd name="connsiteY153" fmla="*/ 96208 h 391420"/>
                  <a:gd name="connsiteX154" fmla="*/ 390248 w 621747"/>
                  <a:gd name="connsiteY154" fmla="*/ 72485 h 391420"/>
                  <a:gd name="connsiteX155" fmla="*/ 381022 w 621747"/>
                  <a:gd name="connsiteY155" fmla="*/ 69849 h 391420"/>
                  <a:gd name="connsiteX156" fmla="*/ 379704 w 621747"/>
                  <a:gd name="connsiteY156" fmla="*/ 69849 h 391420"/>
                  <a:gd name="connsiteX157" fmla="*/ 359935 w 621747"/>
                  <a:gd name="connsiteY157" fmla="*/ 61942 h 391420"/>
                  <a:gd name="connsiteX158" fmla="*/ 330942 w 621747"/>
                  <a:gd name="connsiteY158" fmla="*/ 44809 h 391420"/>
                  <a:gd name="connsiteX159" fmla="*/ 313808 w 621747"/>
                  <a:gd name="connsiteY159" fmla="*/ 31630 h 391420"/>
                  <a:gd name="connsiteX160" fmla="*/ 308537 w 621747"/>
                  <a:gd name="connsiteY160" fmla="*/ 26358 h 391420"/>
                  <a:gd name="connsiteX161" fmla="*/ 287450 w 621747"/>
                  <a:gd name="connsiteY161" fmla="*/ 22405 h 391420"/>
                  <a:gd name="connsiteX162" fmla="*/ 259774 w 621747"/>
                  <a:gd name="connsiteY162" fmla="*/ 30312 h 391420"/>
                  <a:gd name="connsiteX163" fmla="*/ 242641 w 621747"/>
                  <a:gd name="connsiteY163" fmla="*/ 21086 h 391420"/>
                  <a:gd name="connsiteX164" fmla="*/ 222872 w 621747"/>
                  <a:gd name="connsiteY164" fmla="*/ 11862 h 391420"/>
                  <a:gd name="connsiteX165" fmla="*/ 211011 w 621747"/>
                  <a:gd name="connsiteY165" fmla="*/ 17133 h 391420"/>
                  <a:gd name="connsiteX166" fmla="*/ 199150 w 621747"/>
                  <a:gd name="connsiteY166" fmla="*/ 32948 h 391420"/>
                  <a:gd name="connsiteX167" fmla="*/ 178063 w 621747"/>
                  <a:gd name="connsiteY167" fmla="*/ 55353 h 391420"/>
                  <a:gd name="connsiteX168" fmla="*/ 143798 w 621747"/>
                  <a:gd name="connsiteY168" fmla="*/ 64578 h 391420"/>
                  <a:gd name="connsiteX169" fmla="*/ 124029 w 621747"/>
                  <a:gd name="connsiteY169" fmla="*/ 68532 h 391420"/>
                  <a:gd name="connsiteX170" fmla="*/ 91081 w 621747"/>
                  <a:gd name="connsiteY170" fmla="*/ 84347 h 391420"/>
                  <a:gd name="connsiteX171" fmla="*/ 89763 w 621747"/>
                  <a:gd name="connsiteY171" fmla="*/ 85664 h 391420"/>
                  <a:gd name="connsiteX172" fmla="*/ 77902 w 621747"/>
                  <a:gd name="connsiteY172" fmla="*/ 92254 h 391420"/>
                  <a:gd name="connsiteX173" fmla="*/ 58133 w 621747"/>
                  <a:gd name="connsiteY173" fmla="*/ 100161 h 391420"/>
                  <a:gd name="connsiteX174" fmla="*/ 56815 w 621747"/>
                  <a:gd name="connsiteY174" fmla="*/ 100161 h 391420"/>
                  <a:gd name="connsiteX175" fmla="*/ 34411 w 621747"/>
                  <a:gd name="connsiteY175" fmla="*/ 109387 h 391420"/>
                  <a:gd name="connsiteX176" fmla="*/ 12006 w 621747"/>
                  <a:gd name="connsiteY176" fmla="*/ 146288 h 391420"/>
                  <a:gd name="connsiteX177" fmla="*/ 25185 w 621747"/>
                  <a:gd name="connsiteY177" fmla="*/ 191097 h 391420"/>
                  <a:gd name="connsiteX178" fmla="*/ 27821 w 621747"/>
                  <a:gd name="connsiteY178" fmla="*/ 196369 h 391420"/>
                  <a:gd name="connsiteX179" fmla="*/ 37046 w 621747"/>
                  <a:gd name="connsiteY179" fmla="*/ 217456 h 391420"/>
                  <a:gd name="connsiteX180" fmla="*/ 51544 w 621747"/>
                  <a:gd name="connsiteY180" fmla="*/ 246450 h 391420"/>
                  <a:gd name="connsiteX181" fmla="*/ 79220 w 621747"/>
                  <a:gd name="connsiteY181" fmla="*/ 275444 h 391420"/>
                  <a:gd name="connsiteX182" fmla="*/ 81856 w 621747"/>
                  <a:gd name="connsiteY182" fmla="*/ 276762 h 391420"/>
                  <a:gd name="connsiteX183" fmla="*/ 88445 w 621747"/>
                  <a:gd name="connsiteY183" fmla="*/ 282034 h 391420"/>
                  <a:gd name="connsiteX184" fmla="*/ 92399 w 621747"/>
                  <a:gd name="connsiteY184" fmla="*/ 289941 h 391420"/>
                  <a:gd name="connsiteX185" fmla="*/ 96352 w 621747"/>
                  <a:gd name="connsiteY185" fmla="*/ 297848 h 391420"/>
                  <a:gd name="connsiteX186" fmla="*/ 108214 w 621747"/>
                  <a:gd name="connsiteY186" fmla="*/ 309710 h 391420"/>
                  <a:gd name="connsiteX187" fmla="*/ 118757 w 621747"/>
                  <a:gd name="connsiteY187" fmla="*/ 318935 h 391420"/>
                  <a:gd name="connsiteX188" fmla="*/ 130618 w 621747"/>
                  <a:gd name="connsiteY188" fmla="*/ 350565 h 391420"/>
                  <a:gd name="connsiteX189" fmla="*/ 129300 w 621747"/>
                  <a:gd name="connsiteY189" fmla="*/ 354519 h 391420"/>
                  <a:gd name="connsiteX190" fmla="*/ 127982 w 621747"/>
                  <a:gd name="connsiteY190" fmla="*/ 355837 h 391420"/>
                  <a:gd name="connsiteX191" fmla="*/ 129300 w 621747"/>
                  <a:gd name="connsiteY191" fmla="*/ 354519 h 3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621747" h="391420">
                    <a:moveTo>
                      <a:pt x="170156" y="391421"/>
                    </a:moveTo>
                    <a:cubicBezTo>
                      <a:pt x="162248" y="391421"/>
                      <a:pt x="155658" y="388785"/>
                      <a:pt x="147751" y="382195"/>
                    </a:cubicBezTo>
                    <a:cubicBezTo>
                      <a:pt x="146434" y="380877"/>
                      <a:pt x="143798" y="379559"/>
                      <a:pt x="141162" y="378241"/>
                    </a:cubicBezTo>
                    <a:cubicBezTo>
                      <a:pt x="138526" y="376923"/>
                      <a:pt x="137208" y="375605"/>
                      <a:pt x="135890" y="374288"/>
                    </a:cubicBezTo>
                    <a:cubicBezTo>
                      <a:pt x="133254" y="372969"/>
                      <a:pt x="131936" y="371652"/>
                      <a:pt x="130618" y="369016"/>
                    </a:cubicBezTo>
                    <a:cubicBezTo>
                      <a:pt x="129300" y="370333"/>
                      <a:pt x="127982" y="371652"/>
                      <a:pt x="127982" y="371652"/>
                    </a:cubicBezTo>
                    <a:lnTo>
                      <a:pt x="120075" y="382195"/>
                    </a:lnTo>
                    <a:lnTo>
                      <a:pt x="118757" y="361109"/>
                    </a:lnTo>
                    <a:cubicBezTo>
                      <a:pt x="118757" y="359790"/>
                      <a:pt x="118757" y="357154"/>
                      <a:pt x="118757" y="355837"/>
                    </a:cubicBezTo>
                    <a:lnTo>
                      <a:pt x="118757" y="353201"/>
                    </a:lnTo>
                    <a:cubicBezTo>
                      <a:pt x="118757" y="342658"/>
                      <a:pt x="114803" y="333432"/>
                      <a:pt x="109531" y="326842"/>
                    </a:cubicBezTo>
                    <a:cubicBezTo>
                      <a:pt x="106896" y="324206"/>
                      <a:pt x="104260" y="321571"/>
                      <a:pt x="101624" y="318935"/>
                    </a:cubicBezTo>
                    <a:cubicBezTo>
                      <a:pt x="96352" y="314982"/>
                      <a:pt x="91081" y="311027"/>
                      <a:pt x="87127" y="305756"/>
                    </a:cubicBezTo>
                    <a:cubicBezTo>
                      <a:pt x="84491" y="301803"/>
                      <a:pt x="83173" y="297848"/>
                      <a:pt x="81856" y="295213"/>
                    </a:cubicBezTo>
                    <a:cubicBezTo>
                      <a:pt x="80538" y="292577"/>
                      <a:pt x="80538" y="289941"/>
                      <a:pt x="79220" y="288623"/>
                    </a:cubicBezTo>
                    <a:cubicBezTo>
                      <a:pt x="79220" y="287305"/>
                      <a:pt x="77902" y="287305"/>
                      <a:pt x="75266" y="285987"/>
                    </a:cubicBezTo>
                    <a:cubicBezTo>
                      <a:pt x="73948" y="284669"/>
                      <a:pt x="72630" y="284669"/>
                      <a:pt x="71312" y="283351"/>
                    </a:cubicBezTo>
                    <a:cubicBezTo>
                      <a:pt x="59451" y="275444"/>
                      <a:pt x="47590" y="263583"/>
                      <a:pt x="41001" y="251721"/>
                    </a:cubicBezTo>
                    <a:cubicBezTo>
                      <a:pt x="34411" y="241178"/>
                      <a:pt x="30457" y="230635"/>
                      <a:pt x="26503" y="220092"/>
                    </a:cubicBezTo>
                    <a:cubicBezTo>
                      <a:pt x="23867" y="213502"/>
                      <a:pt x="21232" y="205594"/>
                      <a:pt x="17277" y="199005"/>
                    </a:cubicBezTo>
                    <a:lnTo>
                      <a:pt x="14642" y="193733"/>
                    </a:lnTo>
                    <a:cubicBezTo>
                      <a:pt x="6734" y="177918"/>
                      <a:pt x="-1173" y="162103"/>
                      <a:pt x="145" y="143653"/>
                    </a:cubicBezTo>
                    <a:cubicBezTo>
                      <a:pt x="1463" y="125202"/>
                      <a:pt x="12006" y="108069"/>
                      <a:pt x="26503" y="98844"/>
                    </a:cubicBezTo>
                    <a:cubicBezTo>
                      <a:pt x="34411" y="93572"/>
                      <a:pt x="43636" y="90936"/>
                      <a:pt x="51544" y="88300"/>
                    </a:cubicBezTo>
                    <a:lnTo>
                      <a:pt x="52861" y="88300"/>
                    </a:lnTo>
                    <a:cubicBezTo>
                      <a:pt x="59451" y="85664"/>
                      <a:pt x="64723" y="84347"/>
                      <a:pt x="71312" y="81711"/>
                    </a:cubicBezTo>
                    <a:cubicBezTo>
                      <a:pt x="75266" y="79075"/>
                      <a:pt x="79220" y="77757"/>
                      <a:pt x="81856" y="75121"/>
                    </a:cubicBezTo>
                    <a:lnTo>
                      <a:pt x="83173" y="73803"/>
                    </a:lnTo>
                    <a:cubicBezTo>
                      <a:pt x="93717" y="67213"/>
                      <a:pt x="105578" y="60624"/>
                      <a:pt x="118757" y="56670"/>
                    </a:cubicBezTo>
                    <a:cubicBezTo>
                      <a:pt x="125346" y="55353"/>
                      <a:pt x="131936" y="54034"/>
                      <a:pt x="138526" y="52717"/>
                    </a:cubicBezTo>
                    <a:cubicBezTo>
                      <a:pt x="149069" y="50081"/>
                      <a:pt x="160930" y="48763"/>
                      <a:pt x="170156" y="43491"/>
                    </a:cubicBezTo>
                    <a:cubicBezTo>
                      <a:pt x="178063" y="39537"/>
                      <a:pt x="182017" y="32948"/>
                      <a:pt x="187289" y="25041"/>
                    </a:cubicBezTo>
                    <a:cubicBezTo>
                      <a:pt x="191242" y="18451"/>
                      <a:pt x="195196" y="13179"/>
                      <a:pt x="200468" y="7907"/>
                    </a:cubicBezTo>
                    <a:cubicBezTo>
                      <a:pt x="205740" y="2636"/>
                      <a:pt x="212329" y="0"/>
                      <a:pt x="218919" y="0"/>
                    </a:cubicBezTo>
                    <a:cubicBezTo>
                      <a:pt x="229462" y="0"/>
                      <a:pt x="237369" y="6590"/>
                      <a:pt x="243959" y="11862"/>
                    </a:cubicBezTo>
                    <a:cubicBezTo>
                      <a:pt x="247912" y="14497"/>
                      <a:pt x="253184" y="18451"/>
                      <a:pt x="257138" y="19769"/>
                    </a:cubicBezTo>
                    <a:cubicBezTo>
                      <a:pt x="263727" y="21086"/>
                      <a:pt x="271635" y="17133"/>
                      <a:pt x="276907" y="13179"/>
                    </a:cubicBezTo>
                    <a:lnTo>
                      <a:pt x="279543" y="11862"/>
                    </a:lnTo>
                    <a:cubicBezTo>
                      <a:pt x="283496" y="10543"/>
                      <a:pt x="286132" y="10543"/>
                      <a:pt x="288768" y="10543"/>
                    </a:cubicBezTo>
                    <a:cubicBezTo>
                      <a:pt x="296675" y="10543"/>
                      <a:pt x="304583" y="13179"/>
                      <a:pt x="309854" y="18451"/>
                    </a:cubicBezTo>
                    <a:lnTo>
                      <a:pt x="315126" y="23722"/>
                    </a:lnTo>
                    <a:cubicBezTo>
                      <a:pt x="320398" y="28994"/>
                      <a:pt x="324352" y="32948"/>
                      <a:pt x="330942" y="35584"/>
                    </a:cubicBezTo>
                    <a:cubicBezTo>
                      <a:pt x="340166" y="40855"/>
                      <a:pt x="350710" y="46127"/>
                      <a:pt x="361253" y="52717"/>
                    </a:cubicBezTo>
                    <a:cubicBezTo>
                      <a:pt x="366525" y="56670"/>
                      <a:pt x="373114" y="57989"/>
                      <a:pt x="379704" y="60624"/>
                    </a:cubicBezTo>
                    <a:lnTo>
                      <a:pt x="381022" y="61942"/>
                    </a:lnTo>
                    <a:cubicBezTo>
                      <a:pt x="383658" y="63260"/>
                      <a:pt x="387612" y="64578"/>
                      <a:pt x="390248" y="64578"/>
                    </a:cubicBezTo>
                    <a:cubicBezTo>
                      <a:pt x="406062" y="71168"/>
                      <a:pt x="407380" y="85664"/>
                      <a:pt x="408698" y="96208"/>
                    </a:cubicBezTo>
                    <a:cubicBezTo>
                      <a:pt x="410016" y="108069"/>
                      <a:pt x="411334" y="109387"/>
                      <a:pt x="416606" y="113340"/>
                    </a:cubicBezTo>
                    <a:cubicBezTo>
                      <a:pt x="417923" y="114659"/>
                      <a:pt x="420559" y="115976"/>
                      <a:pt x="423195" y="117295"/>
                    </a:cubicBezTo>
                    <a:cubicBezTo>
                      <a:pt x="428467" y="119930"/>
                      <a:pt x="435056" y="123884"/>
                      <a:pt x="439010" y="123884"/>
                    </a:cubicBezTo>
                    <a:cubicBezTo>
                      <a:pt x="441646" y="123884"/>
                      <a:pt x="442964" y="121248"/>
                      <a:pt x="445599" y="117295"/>
                    </a:cubicBezTo>
                    <a:cubicBezTo>
                      <a:pt x="448235" y="113340"/>
                      <a:pt x="452189" y="108069"/>
                      <a:pt x="458778" y="105433"/>
                    </a:cubicBezTo>
                    <a:cubicBezTo>
                      <a:pt x="461414" y="104115"/>
                      <a:pt x="464050" y="104115"/>
                      <a:pt x="466686" y="104115"/>
                    </a:cubicBezTo>
                    <a:cubicBezTo>
                      <a:pt x="474594" y="104115"/>
                      <a:pt x="481183" y="109387"/>
                      <a:pt x="486455" y="113340"/>
                    </a:cubicBezTo>
                    <a:cubicBezTo>
                      <a:pt x="489091" y="114659"/>
                      <a:pt x="490409" y="115976"/>
                      <a:pt x="493045" y="117295"/>
                    </a:cubicBezTo>
                    <a:cubicBezTo>
                      <a:pt x="495681" y="118612"/>
                      <a:pt x="499634" y="118612"/>
                      <a:pt x="502270" y="119930"/>
                    </a:cubicBezTo>
                    <a:cubicBezTo>
                      <a:pt x="508860" y="121248"/>
                      <a:pt x="516767" y="122566"/>
                      <a:pt x="523357" y="127838"/>
                    </a:cubicBezTo>
                    <a:cubicBezTo>
                      <a:pt x="527310" y="131791"/>
                      <a:pt x="529946" y="137063"/>
                      <a:pt x="531264" y="142335"/>
                    </a:cubicBezTo>
                    <a:cubicBezTo>
                      <a:pt x="532582" y="146288"/>
                      <a:pt x="533900" y="148924"/>
                      <a:pt x="536536" y="151560"/>
                    </a:cubicBezTo>
                    <a:cubicBezTo>
                      <a:pt x="540489" y="154196"/>
                      <a:pt x="545761" y="155514"/>
                      <a:pt x="551032" y="156832"/>
                    </a:cubicBezTo>
                    <a:cubicBezTo>
                      <a:pt x="553668" y="156832"/>
                      <a:pt x="558940" y="158150"/>
                      <a:pt x="561576" y="159467"/>
                    </a:cubicBezTo>
                    <a:cubicBezTo>
                      <a:pt x="565530" y="160786"/>
                      <a:pt x="569484" y="162103"/>
                      <a:pt x="573437" y="163422"/>
                    </a:cubicBezTo>
                    <a:cubicBezTo>
                      <a:pt x="580027" y="166057"/>
                      <a:pt x="585299" y="167375"/>
                      <a:pt x="590570" y="168693"/>
                    </a:cubicBezTo>
                    <a:lnTo>
                      <a:pt x="593206" y="170011"/>
                    </a:lnTo>
                    <a:cubicBezTo>
                      <a:pt x="602431" y="172646"/>
                      <a:pt x="615611" y="175282"/>
                      <a:pt x="619564" y="187144"/>
                    </a:cubicBezTo>
                    <a:cubicBezTo>
                      <a:pt x="622200" y="195051"/>
                      <a:pt x="622200" y="205594"/>
                      <a:pt x="620883" y="214820"/>
                    </a:cubicBezTo>
                    <a:cubicBezTo>
                      <a:pt x="620883" y="217456"/>
                      <a:pt x="620883" y="220092"/>
                      <a:pt x="619564" y="222728"/>
                    </a:cubicBezTo>
                    <a:lnTo>
                      <a:pt x="618247" y="255676"/>
                    </a:lnTo>
                    <a:lnTo>
                      <a:pt x="610339" y="238542"/>
                    </a:lnTo>
                    <a:lnTo>
                      <a:pt x="610339" y="238542"/>
                    </a:lnTo>
                    <a:cubicBezTo>
                      <a:pt x="582663" y="251721"/>
                      <a:pt x="565530" y="272808"/>
                      <a:pt x="545761" y="296531"/>
                    </a:cubicBezTo>
                    <a:cubicBezTo>
                      <a:pt x="533900" y="311027"/>
                      <a:pt x="522039" y="321571"/>
                      <a:pt x="510177" y="329478"/>
                    </a:cubicBezTo>
                    <a:cubicBezTo>
                      <a:pt x="498316" y="336068"/>
                      <a:pt x="486455" y="340022"/>
                      <a:pt x="474594" y="345294"/>
                    </a:cubicBezTo>
                    <a:lnTo>
                      <a:pt x="465368" y="349247"/>
                    </a:lnTo>
                    <a:cubicBezTo>
                      <a:pt x="446918" y="355837"/>
                      <a:pt x="433739" y="366380"/>
                      <a:pt x="424513" y="378241"/>
                    </a:cubicBezTo>
                    <a:lnTo>
                      <a:pt x="420559" y="384831"/>
                    </a:lnTo>
                    <a:lnTo>
                      <a:pt x="406062" y="376923"/>
                    </a:lnTo>
                    <a:cubicBezTo>
                      <a:pt x="403427" y="375605"/>
                      <a:pt x="400791" y="374288"/>
                      <a:pt x="398155" y="372969"/>
                    </a:cubicBezTo>
                    <a:cubicBezTo>
                      <a:pt x="384976" y="366380"/>
                      <a:pt x="379704" y="366380"/>
                      <a:pt x="369161" y="371652"/>
                    </a:cubicBezTo>
                    <a:cubicBezTo>
                      <a:pt x="363889" y="374288"/>
                      <a:pt x="357300" y="375605"/>
                      <a:pt x="350710" y="376923"/>
                    </a:cubicBezTo>
                    <a:cubicBezTo>
                      <a:pt x="342802" y="378241"/>
                      <a:pt x="338849" y="376923"/>
                      <a:pt x="336213" y="376923"/>
                    </a:cubicBezTo>
                    <a:cubicBezTo>
                      <a:pt x="334895" y="376923"/>
                      <a:pt x="333577" y="375605"/>
                      <a:pt x="332259" y="375605"/>
                    </a:cubicBezTo>
                    <a:lnTo>
                      <a:pt x="330942" y="375605"/>
                    </a:lnTo>
                    <a:cubicBezTo>
                      <a:pt x="325670" y="374288"/>
                      <a:pt x="319080" y="374288"/>
                      <a:pt x="312490" y="370333"/>
                    </a:cubicBezTo>
                    <a:cubicBezTo>
                      <a:pt x="311173" y="369016"/>
                      <a:pt x="309854" y="369016"/>
                      <a:pt x="307218" y="367698"/>
                    </a:cubicBezTo>
                    <a:cubicBezTo>
                      <a:pt x="304583" y="366380"/>
                      <a:pt x="303265" y="365062"/>
                      <a:pt x="300629" y="365062"/>
                    </a:cubicBezTo>
                    <a:cubicBezTo>
                      <a:pt x="297994" y="365062"/>
                      <a:pt x="296675" y="365062"/>
                      <a:pt x="294039" y="366380"/>
                    </a:cubicBezTo>
                    <a:lnTo>
                      <a:pt x="292722" y="367698"/>
                    </a:lnTo>
                    <a:cubicBezTo>
                      <a:pt x="291404" y="367698"/>
                      <a:pt x="291404" y="369016"/>
                      <a:pt x="290086" y="369016"/>
                    </a:cubicBezTo>
                    <a:cubicBezTo>
                      <a:pt x="283496" y="371652"/>
                      <a:pt x="276907" y="370333"/>
                      <a:pt x="271635" y="369016"/>
                    </a:cubicBezTo>
                    <a:cubicBezTo>
                      <a:pt x="270317" y="369016"/>
                      <a:pt x="268999" y="367698"/>
                      <a:pt x="267681" y="367698"/>
                    </a:cubicBezTo>
                    <a:cubicBezTo>
                      <a:pt x="261091" y="366380"/>
                      <a:pt x="255820" y="363744"/>
                      <a:pt x="250548" y="362426"/>
                    </a:cubicBezTo>
                    <a:cubicBezTo>
                      <a:pt x="245277" y="359790"/>
                      <a:pt x="240005" y="358473"/>
                      <a:pt x="236052" y="357154"/>
                    </a:cubicBezTo>
                    <a:cubicBezTo>
                      <a:pt x="225508" y="354519"/>
                      <a:pt x="214964" y="365062"/>
                      <a:pt x="205740" y="375605"/>
                    </a:cubicBezTo>
                    <a:cubicBezTo>
                      <a:pt x="200468" y="380877"/>
                      <a:pt x="195196" y="386149"/>
                      <a:pt x="189925" y="390102"/>
                    </a:cubicBezTo>
                    <a:cubicBezTo>
                      <a:pt x="182017" y="390102"/>
                      <a:pt x="175427" y="391421"/>
                      <a:pt x="170156" y="391421"/>
                    </a:cubicBezTo>
                    <a:close/>
                    <a:moveTo>
                      <a:pt x="129300" y="354519"/>
                    </a:moveTo>
                    <a:lnTo>
                      <a:pt x="133254" y="358473"/>
                    </a:lnTo>
                    <a:cubicBezTo>
                      <a:pt x="134572" y="359790"/>
                      <a:pt x="134572" y="359790"/>
                      <a:pt x="135890" y="361109"/>
                    </a:cubicBezTo>
                    <a:lnTo>
                      <a:pt x="137208" y="362426"/>
                    </a:lnTo>
                    <a:cubicBezTo>
                      <a:pt x="138526" y="365062"/>
                      <a:pt x="139844" y="366380"/>
                      <a:pt x="142479" y="367698"/>
                    </a:cubicBezTo>
                    <a:cubicBezTo>
                      <a:pt x="143798" y="369016"/>
                      <a:pt x="145115" y="369016"/>
                      <a:pt x="147751" y="370333"/>
                    </a:cubicBezTo>
                    <a:cubicBezTo>
                      <a:pt x="150387" y="371652"/>
                      <a:pt x="153023" y="374288"/>
                      <a:pt x="155658" y="375605"/>
                    </a:cubicBezTo>
                    <a:cubicBezTo>
                      <a:pt x="166202" y="384831"/>
                      <a:pt x="174109" y="384831"/>
                      <a:pt x="184653" y="378241"/>
                    </a:cubicBezTo>
                    <a:cubicBezTo>
                      <a:pt x="189925" y="375605"/>
                      <a:pt x="193878" y="370333"/>
                      <a:pt x="199150" y="365062"/>
                    </a:cubicBezTo>
                    <a:cubicBezTo>
                      <a:pt x="209693" y="354519"/>
                      <a:pt x="222872" y="341340"/>
                      <a:pt x="238688" y="343975"/>
                    </a:cubicBezTo>
                    <a:cubicBezTo>
                      <a:pt x="243959" y="345294"/>
                      <a:pt x="249231" y="346611"/>
                      <a:pt x="254502" y="349247"/>
                    </a:cubicBezTo>
                    <a:cubicBezTo>
                      <a:pt x="259774" y="351883"/>
                      <a:pt x="265046" y="353201"/>
                      <a:pt x="270317" y="354519"/>
                    </a:cubicBezTo>
                    <a:cubicBezTo>
                      <a:pt x="271635" y="354519"/>
                      <a:pt x="272953" y="355837"/>
                      <a:pt x="274271" y="355837"/>
                    </a:cubicBezTo>
                    <a:cubicBezTo>
                      <a:pt x="279543" y="357154"/>
                      <a:pt x="283496" y="358473"/>
                      <a:pt x="287450" y="355837"/>
                    </a:cubicBezTo>
                    <a:cubicBezTo>
                      <a:pt x="288768" y="355837"/>
                      <a:pt x="288768" y="354519"/>
                      <a:pt x="290086" y="354519"/>
                    </a:cubicBezTo>
                    <a:lnTo>
                      <a:pt x="291404" y="354519"/>
                    </a:lnTo>
                    <a:cubicBezTo>
                      <a:pt x="294039" y="353201"/>
                      <a:pt x="296675" y="351883"/>
                      <a:pt x="300629" y="351883"/>
                    </a:cubicBezTo>
                    <a:cubicBezTo>
                      <a:pt x="301947" y="351883"/>
                      <a:pt x="301947" y="351883"/>
                      <a:pt x="303265" y="351883"/>
                    </a:cubicBezTo>
                    <a:cubicBezTo>
                      <a:pt x="307218" y="351883"/>
                      <a:pt x="309854" y="354519"/>
                      <a:pt x="312490" y="355837"/>
                    </a:cubicBezTo>
                    <a:cubicBezTo>
                      <a:pt x="313808" y="357154"/>
                      <a:pt x="315126" y="357154"/>
                      <a:pt x="316444" y="358473"/>
                    </a:cubicBezTo>
                    <a:cubicBezTo>
                      <a:pt x="321716" y="361109"/>
                      <a:pt x="326987" y="362426"/>
                      <a:pt x="332259" y="362426"/>
                    </a:cubicBezTo>
                    <a:lnTo>
                      <a:pt x="333577" y="362426"/>
                    </a:lnTo>
                    <a:cubicBezTo>
                      <a:pt x="334895" y="362426"/>
                      <a:pt x="337531" y="362426"/>
                      <a:pt x="338849" y="363744"/>
                    </a:cubicBezTo>
                    <a:cubicBezTo>
                      <a:pt x="342802" y="365062"/>
                      <a:pt x="345438" y="365062"/>
                      <a:pt x="349392" y="365062"/>
                    </a:cubicBezTo>
                    <a:cubicBezTo>
                      <a:pt x="354664" y="363744"/>
                      <a:pt x="361253" y="362426"/>
                      <a:pt x="366525" y="359790"/>
                    </a:cubicBezTo>
                    <a:cubicBezTo>
                      <a:pt x="379704" y="353201"/>
                      <a:pt x="387612" y="353201"/>
                      <a:pt x="403427" y="361109"/>
                    </a:cubicBezTo>
                    <a:cubicBezTo>
                      <a:pt x="406062" y="362426"/>
                      <a:pt x="408698" y="363744"/>
                      <a:pt x="411334" y="365062"/>
                    </a:cubicBezTo>
                    <a:lnTo>
                      <a:pt x="419241" y="369016"/>
                    </a:lnTo>
                    <a:cubicBezTo>
                      <a:pt x="428467" y="355837"/>
                      <a:pt x="442964" y="345294"/>
                      <a:pt x="464050" y="337386"/>
                    </a:cubicBezTo>
                    <a:lnTo>
                      <a:pt x="473276" y="333432"/>
                    </a:lnTo>
                    <a:cubicBezTo>
                      <a:pt x="485137" y="329478"/>
                      <a:pt x="496998" y="325525"/>
                      <a:pt x="507541" y="318935"/>
                    </a:cubicBezTo>
                    <a:cubicBezTo>
                      <a:pt x="519403" y="312346"/>
                      <a:pt x="529946" y="303120"/>
                      <a:pt x="541808" y="288623"/>
                    </a:cubicBezTo>
                    <a:cubicBezTo>
                      <a:pt x="560258" y="264900"/>
                      <a:pt x="578709" y="243814"/>
                      <a:pt x="607703" y="229317"/>
                    </a:cubicBezTo>
                    <a:cubicBezTo>
                      <a:pt x="607703" y="229317"/>
                      <a:pt x="607703" y="229317"/>
                      <a:pt x="607703" y="227999"/>
                    </a:cubicBezTo>
                    <a:cubicBezTo>
                      <a:pt x="607703" y="225363"/>
                      <a:pt x="607703" y="222728"/>
                      <a:pt x="607703" y="221409"/>
                    </a:cubicBezTo>
                    <a:lnTo>
                      <a:pt x="611657" y="209549"/>
                    </a:lnTo>
                    <a:lnTo>
                      <a:pt x="614293" y="214820"/>
                    </a:lnTo>
                    <a:cubicBezTo>
                      <a:pt x="614293" y="213502"/>
                      <a:pt x="614293" y="212184"/>
                      <a:pt x="614293" y="212184"/>
                    </a:cubicBezTo>
                    <a:cubicBezTo>
                      <a:pt x="615611" y="204277"/>
                      <a:pt x="615611" y="195051"/>
                      <a:pt x="612975" y="189780"/>
                    </a:cubicBezTo>
                    <a:cubicBezTo>
                      <a:pt x="610339" y="181872"/>
                      <a:pt x="601114" y="180554"/>
                      <a:pt x="593206" y="177918"/>
                    </a:cubicBezTo>
                    <a:lnTo>
                      <a:pt x="589252" y="176601"/>
                    </a:lnTo>
                    <a:cubicBezTo>
                      <a:pt x="583980" y="175282"/>
                      <a:pt x="578709" y="172646"/>
                      <a:pt x="572120" y="171329"/>
                    </a:cubicBezTo>
                    <a:lnTo>
                      <a:pt x="570801" y="171329"/>
                    </a:lnTo>
                    <a:cubicBezTo>
                      <a:pt x="566848" y="170011"/>
                      <a:pt x="564212" y="168693"/>
                      <a:pt x="560258" y="167375"/>
                    </a:cubicBezTo>
                    <a:cubicBezTo>
                      <a:pt x="557622" y="166057"/>
                      <a:pt x="553668" y="166057"/>
                      <a:pt x="551032" y="164739"/>
                    </a:cubicBezTo>
                    <a:cubicBezTo>
                      <a:pt x="544443" y="163422"/>
                      <a:pt x="537853" y="162103"/>
                      <a:pt x="532582" y="158150"/>
                    </a:cubicBezTo>
                    <a:cubicBezTo>
                      <a:pt x="527310" y="154196"/>
                      <a:pt x="525993" y="150242"/>
                      <a:pt x="524674" y="144971"/>
                    </a:cubicBezTo>
                    <a:cubicBezTo>
                      <a:pt x="523357" y="141017"/>
                      <a:pt x="522039" y="137063"/>
                      <a:pt x="519403" y="134427"/>
                    </a:cubicBezTo>
                    <a:cubicBezTo>
                      <a:pt x="515449" y="130474"/>
                      <a:pt x="508860" y="130474"/>
                      <a:pt x="503588" y="129155"/>
                    </a:cubicBezTo>
                    <a:cubicBezTo>
                      <a:pt x="499634" y="127838"/>
                      <a:pt x="494362" y="127838"/>
                      <a:pt x="491726" y="126519"/>
                    </a:cubicBezTo>
                    <a:cubicBezTo>
                      <a:pt x="489091" y="125202"/>
                      <a:pt x="486455" y="123884"/>
                      <a:pt x="483819" y="121248"/>
                    </a:cubicBezTo>
                    <a:cubicBezTo>
                      <a:pt x="477230" y="117295"/>
                      <a:pt x="470640" y="113340"/>
                      <a:pt x="465368" y="114659"/>
                    </a:cubicBezTo>
                    <a:cubicBezTo>
                      <a:pt x="461414" y="115976"/>
                      <a:pt x="458778" y="119930"/>
                      <a:pt x="456143" y="122566"/>
                    </a:cubicBezTo>
                    <a:cubicBezTo>
                      <a:pt x="452189" y="127838"/>
                      <a:pt x="449554" y="131791"/>
                      <a:pt x="442964" y="133109"/>
                    </a:cubicBezTo>
                    <a:lnTo>
                      <a:pt x="441646" y="133109"/>
                    </a:lnTo>
                    <a:cubicBezTo>
                      <a:pt x="435056" y="133109"/>
                      <a:pt x="428467" y="129155"/>
                      <a:pt x="421877" y="125202"/>
                    </a:cubicBezTo>
                    <a:cubicBezTo>
                      <a:pt x="419241" y="123884"/>
                      <a:pt x="417923" y="122566"/>
                      <a:pt x="415287" y="121248"/>
                    </a:cubicBezTo>
                    <a:cubicBezTo>
                      <a:pt x="404744" y="115976"/>
                      <a:pt x="402108" y="108069"/>
                      <a:pt x="402108" y="96208"/>
                    </a:cubicBezTo>
                    <a:cubicBezTo>
                      <a:pt x="400791" y="84347"/>
                      <a:pt x="399472" y="76439"/>
                      <a:pt x="390248" y="72485"/>
                    </a:cubicBezTo>
                    <a:cubicBezTo>
                      <a:pt x="387612" y="71168"/>
                      <a:pt x="384976" y="69849"/>
                      <a:pt x="381022" y="69849"/>
                    </a:cubicBezTo>
                    <a:lnTo>
                      <a:pt x="379704" y="69849"/>
                    </a:lnTo>
                    <a:cubicBezTo>
                      <a:pt x="373114" y="67213"/>
                      <a:pt x="366525" y="65896"/>
                      <a:pt x="359935" y="61942"/>
                    </a:cubicBezTo>
                    <a:cubicBezTo>
                      <a:pt x="349392" y="55353"/>
                      <a:pt x="338849" y="50081"/>
                      <a:pt x="330942" y="44809"/>
                    </a:cubicBezTo>
                    <a:cubicBezTo>
                      <a:pt x="324352" y="40855"/>
                      <a:pt x="319080" y="35584"/>
                      <a:pt x="313808" y="31630"/>
                    </a:cubicBezTo>
                    <a:lnTo>
                      <a:pt x="308537" y="26358"/>
                    </a:lnTo>
                    <a:cubicBezTo>
                      <a:pt x="303265" y="22405"/>
                      <a:pt x="296675" y="21086"/>
                      <a:pt x="287450" y="22405"/>
                    </a:cubicBezTo>
                    <a:cubicBezTo>
                      <a:pt x="278225" y="27676"/>
                      <a:pt x="268999" y="32948"/>
                      <a:pt x="259774" y="30312"/>
                    </a:cubicBezTo>
                    <a:cubicBezTo>
                      <a:pt x="254502" y="28994"/>
                      <a:pt x="249231" y="25041"/>
                      <a:pt x="242641" y="21086"/>
                    </a:cubicBezTo>
                    <a:cubicBezTo>
                      <a:pt x="236052" y="15815"/>
                      <a:pt x="229462" y="11862"/>
                      <a:pt x="222872" y="11862"/>
                    </a:cubicBezTo>
                    <a:cubicBezTo>
                      <a:pt x="218919" y="11862"/>
                      <a:pt x="214964" y="13179"/>
                      <a:pt x="211011" y="17133"/>
                    </a:cubicBezTo>
                    <a:cubicBezTo>
                      <a:pt x="207057" y="21086"/>
                      <a:pt x="203104" y="26358"/>
                      <a:pt x="199150" y="32948"/>
                    </a:cubicBezTo>
                    <a:cubicBezTo>
                      <a:pt x="193878" y="40855"/>
                      <a:pt x="188606" y="50081"/>
                      <a:pt x="178063" y="55353"/>
                    </a:cubicBezTo>
                    <a:cubicBezTo>
                      <a:pt x="167520" y="60624"/>
                      <a:pt x="155658" y="63260"/>
                      <a:pt x="143798" y="64578"/>
                    </a:cubicBezTo>
                    <a:cubicBezTo>
                      <a:pt x="137208" y="65896"/>
                      <a:pt x="130618" y="67213"/>
                      <a:pt x="124029" y="68532"/>
                    </a:cubicBezTo>
                    <a:cubicBezTo>
                      <a:pt x="112167" y="72485"/>
                      <a:pt x="100307" y="77757"/>
                      <a:pt x="91081" y="84347"/>
                    </a:cubicBezTo>
                    <a:lnTo>
                      <a:pt x="89763" y="85664"/>
                    </a:lnTo>
                    <a:cubicBezTo>
                      <a:pt x="85809" y="88300"/>
                      <a:pt x="81856" y="89618"/>
                      <a:pt x="77902" y="92254"/>
                    </a:cubicBezTo>
                    <a:cubicBezTo>
                      <a:pt x="71312" y="96208"/>
                      <a:pt x="64723" y="97526"/>
                      <a:pt x="58133" y="100161"/>
                    </a:cubicBezTo>
                    <a:lnTo>
                      <a:pt x="56815" y="100161"/>
                    </a:lnTo>
                    <a:cubicBezTo>
                      <a:pt x="48908" y="102797"/>
                      <a:pt x="41001" y="105433"/>
                      <a:pt x="34411" y="109387"/>
                    </a:cubicBezTo>
                    <a:cubicBezTo>
                      <a:pt x="22549" y="117295"/>
                      <a:pt x="13324" y="131791"/>
                      <a:pt x="12006" y="146288"/>
                    </a:cubicBezTo>
                    <a:cubicBezTo>
                      <a:pt x="10688" y="162103"/>
                      <a:pt x="18596" y="176601"/>
                      <a:pt x="25185" y="191097"/>
                    </a:cubicBezTo>
                    <a:lnTo>
                      <a:pt x="27821" y="196369"/>
                    </a:lnTo>
                    <a:cubicBezTo>
                      <a:pt x="31775" y="202959"/>
                      <a:pt x="34411" y="210866"/>
                      <a:pt x="37046" y="217456"/>
                    </a:cubicBezTo>
                    <a:cubicBezTo>
                      <a:pt x="41001" y="226681"/>
                      <a:pt x="44954" y="237224"/>
                      <a:pt x="51544" y="246450"/>
                    </a:cubicBezTo>
                    <a:cubicBezTo>
                      <a:pt x="58133" y="256993"/>
                      <a:pt x="68676" y="267536"/>
                      <a:pt x="79220" y="275444"/>
                    </a:cubicBezTo>
                    <a:cubicBezTo>
                      <a:pt x="80538" y="276762"/>
                      <a:pt x="80538" y="276762"/>
                      <a:pt x="81856" y="276762"/>
                    </a:cubicBezTo>
                    <a:cubicBezTo>
                      <a:pt x="84491" y="278079"/>
                      <a:pt x="87127" y="279398"/>
                      <a:pt x="88445" y="282034"/>
                    </a:cubicBezTo>
                    <a:cubicBezTo>
                      <a:pt x="89763" y="284669"/>
                      <a:pt x="91081" y="287305"/>
                      <a:pt x="92399" y="289941"/>
                    </a:cubicBezTo>
                    <a:cubicBezTo>
                      <a:pt x="93717" y="292577"/>
                      <a:pt x="95035" y="295213"/>
                      <a:pt x="96352" y="297848"/>
                    </a:cubicBezTo>
                    <a:cubicBezTo>
                      <a:pt x="98988" y="301803"/>
                      <a:pt x="104260" y="305756"/>
                      <a:pt x="108214" y="309710"/>
                    </a:cubicBezTo>
                    <a:cubicBezTo>
                      <a:pt x="112167" y="313663"/>
                      <a:pt x="116121" y="316299"/>
                      <a:pt x="118757" y="318935"/>
                    </a:cubicBezTo>
                    <a:cubicBezTo>
                      <a:pt x="125346" y="326842"/>
                      <a:pt x="130618" y="338704"/>
                      <a:pt x="130618" y="350565"/>
                    </a:cubicBezTo>
                    <a:lnTo>
                      <a:pt x="129300" y="354519"/>
                    </a:lnTo>
                    <a:cubicBezTo>
                      <a:pt x="127982" y="355837"/>
                      <a:pt x="127982" y="355837"/>
                      <a:pt x="127982" y="355837"/>
                    </a:cubicBezTo>
                    <a:lnTo>
                      <a:pt x="129300" y="354519"/>
                    </a:lnTo>
                    <a:close/>
                  </a:path>
                </a:pathLst>
              </a:custGeom>
              <a:grpFill/>
              <a:ln w="6350" cap="flat">
                <a:solidFill>
                  <a:srgbClr val="94C33D"/>
                </a:solidFill>
                <a:prstDash val="solid"/>
                <a:miter/>
              </a:ln>
            </p:spPr>
            <p:txBody>
              <a:bodyPr rtlCol="0" anchor="ctr"/>
              <a:lstStyle/>
              <a:p>
                <a:endParaRPr lang="en-US"/>
              </a:p>
            </p:txBody>
          </p:sp>
        </p:grpSp>
        <p:grpSp>
          <p:nvGrpSpPr>
            <p:cNvPr id="282" name="Graphic 5">
              <a:extLst>
                <a:ext uri="{FF2B5EF4-FFF2-40B4-BE49-F238E27FC236}">
                  <a16:creationId xmlns:a16="http://schemas.microsoft.com/office/drawing/2014/main" id="{BCCB41A9-EC78-9A0F-A403-092B7F8B5BD6}"/>
                </a:ext>
              </a:extLst>
            </p:cNvPr>
            <p:cNvGrpSpPr/>
            <p:nvPr/>
          </p:nvGrpSpPr>
          <p:grpSpPr>
            <a:xfrm>
              <a:off x="5421085" y="6974233"/>
              <a:ext cx="74460" cy="141016"/>
              <a:chOff x="5421085" y="6974233"/>
              <a:chExt cx="74460" cy="141016"/>
            </a:xfrm>
            <a:grpFill/>
          </p:grpSpPr>
          <p:sp>
            <p:nvSpPr>
              <p:cNvPr id="283" name="Freeform 282">
                <a:extLst>
                  <a:ext uri="{FF2B5EF4-FFF2-40B4-BE49-F238E27FC236}">
                    <a16:creationId xmlns:a16="http://schemas.microsoft.com/office/drawing/2014/main" id="{F14B5D5E-584D-21CC-FBC6-E3C28A7E170F}"/>
                  </a:ext>
                </a:extLst>
              </p:cNvPr>
              <p:cNvSpPr/>
              <p:nvPr/>
            </p:nvSpPr>
            <p:spPr>
              <a:xfrm>
                <a:off x="5426550" y="6982141"/>
                <a:ext cx="66359" cy="127836"/>
              </a:xfrm>
              <a:custGeom>
                <a:avLst/>
                <a:gdLst>
                  <a:gd name="connsiteX0" fmla="*/ 48867 w 66359"/>
                  <a:gd name="connsiteY0" fmla="*/ 127837 h 127836"/>
                  <a:gd name="connsiteX1" fmla="*/ 39642 w 66359"/>
                  <a:gd name="connsiteY1" fmla="*/ 127837 h 127836"/>
                  <a:gd name="connsiteX2" fmla="*/ 35688 w 66359"/>
                  <a:gd name="connsiteY2" fmla="*/ 127837 h 127836"/>
                  <a:gd name="connsiteX3" fmla="*/ 30416 w 66359"/>
                  <a:gd name="connsiteY3" fmla="*/ 127837 h 127836"/>
                  <a:gd name="connsiteX4" fmla="*/ 23827 w 66359"/>
                  <a:gd name="connsiteY4" fmla="*/ 127837 h 127836"/>
                  <a:gd name="connsiteX5" fmla="*/ 17237 w 66359"/>
                  <a:gd name="connsiteY5" fmla="*/ 127837 h 127836"/>
                  <a:gd name="connsiteX6" fmla="*/ 11966 w 66359"/>
                  <a:gd name="connsiteY6" fmla="*/ 126519 h 127836"/>
                  <a:gd name="connsiteX7" fmla="*/ 9330 w 66359"/>
                  <a:gd name="connsiteY7" fmla="*/ 126519 h 127836"/>
                  <a:gd name="connsiteX8" fmla="*/ 9330 w 66359"/>
                  <a:gd name="connsiteY8" fmla="*/ 123883 h 127836"/>
                  <a:gd name="connsiteX9" fmla="*/ 34370 w 66359"/>
                  <a:gd name="connsiteY9" fmla="*/ 7907 h 127836"/>
                  <a:gd name="connsiteX10" fmla="*/ 56775 w 66359"/>
                  <a:gd name="connsiteY10" fmla="*/ 1318 h 127836"/>
                  <a:gd name="connsiteX11" fmla="*/ 62046 w 66359"/>
                  <a:gd name="connsiteY11" fmla="*/ 0 h 127836"/>
                  <a:gd name="connsiteX12" fmla="*/ 60729 w 66359"/>
                  <a:gd name="connsiteY12" fmla="*/ 5271 h 127836"/>
                  <a:gd name="connsiteX13" fmla="*/ 58093 w 66359"/>
                  <a:gd name="connsiteY13" fmla="*/ 18450 h 127836"/>
                  <a:gd name="connsiteX14" fmla="*/ 60729 w 66359"/>
                  <a:gd name="connsiteY14" fmla="*/ 73803 h 127836"/>
                  <a:gd name="connsiteX15" fmla="*/ 63364 w 66359"/>
                  <a:gd name="connsiteY15" fmla="*/ 83028 h 127836"/>
                  <a:gd name="connsiteX16" fmla="*/ 66000 w 66359"/>
                  <a:gd name="connsiteY16" fmla="*/ 102797 h 127836"/>
                  <a:gd name="connsiteX17" fmla="*/ 58093 w 66359"/>
                  <a:gd name="connsiteY17" fmla="*/ 118612 h 127836"/>
                  <a:gd name="connsiteX18" fmla="*/ 52821 w 66359"/>
                  <a:gd name="connsiteY18" fmla="*/ 125202 h 127836"/>
                  <a:gd name="connsiteX19" fmla="*/ 51503 w 66359"/>
                  <a:gd name="connsiteY19" fmla="*/ 126519 h 127836"/>
                  <a:gd name="connsiteX20" fmla="*/ 48867 w 66359"/>
                  <a:gd name="connsiteY20" fmla="*/ 127837 h 12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59" h="127836">
                    <a:moveTo>
                      <a:pt x="48867" y="127837"/>
                    </a:moveTo>
                    <a:cubicBezTo>
                      <a:pt x="46231" y="127837"/>
                      <a:pt x="42277" y="127837"/>
                      <a:pt x="39642" y="127837"/>
                    </a:cubicBezTo>
                    <a:lnTo>
                      <a:pt x="35688" y="127837"/>
                    </a:lnTo>
                    <a:cubicBezTo>
                      <a:pt x="34370" y="127837"/>
                      <a:pt x="31734" y="127837"/>
                      <a:pt x="30416" y="127837"/>
                    </a:cubicBezTo>
                    <a:lnTo>
                      <a:pt x="23827" y="127837"/>
                    </a:lnTo>
                    <a:cubicBezTo>
                      <a:pt x="21191" y="127837"/>
                      <a:pt x="19873" y="127837"/>
                      <a:pt x="17237" y="127837"/>
                    </a:cubicBezTo>
                    <a:cubicBezTo>
                      <a:pt x="15919" y="127837"/>
                      <a:pt x="13284" y="127837"/>
                      <a:pt x="11966" y="126519"/>
                    </a:cubicBezTo>
                    <a:lnTo>
                      <a:pt x="9330" y="126519"/>
                    </a:lnTo>
                    <a:lnTo>
                      <a:pt x="9330" y="123883"/>
                    </a:lnTo>
                    <a:cubicBezTo>
                      <a:pt x="1422" y="93572"/>
                      <a:pt x="-15711" y="30312"/>
                      <a:pt x="34370" y="7907"/>
                    </a:cubicBezTo>
                    <a:cubicBezTo>
                      <a:pt x="40960" y="5271"/>
                      <a:pt x="47549" y="2635"/>
                      <a:pt x="56775" y="1318"/>
                    </a:cubicBezTo>
                    <a:lnTo>
                      <a:pt x="62046" y="0"/>
                    </a:lnTo>
                    <a:lnTo>
                      <a:pt x="60729" y="5271"/>
                    </a:lnTo>
                    <a:cubicBezTo>
                      <a:pt x="59411" y="9225"/>
                      <a:pt x="58093" y="14497"/>
                      <a:pt x="58093" y="18450"/>
                    </a:cubicBezTo>
                    <a:cubicBezTo>
                      <a:pt x="55457" y="36901"/>
                      <a:pt x="58093" y="57988"/>
                      <a:pt x="60729" y="73803"/>
                    </a:cubicBezTo>
                    <a:cubicBezTo>
                      <a:pt x="60729" y="76439"/>
                      <a:pt x="62046" y="80392"/>
                      <a:pt x="63364" y="83028"/>
                    </a:cubicBezTo>
                    <a:cubicBezTo>
                      <a:pt x="64682" y="89618"/>
                      <a:pt x="67318" y="96208"/>
                      <a:pt x="66000" y="102797"/>
                    </a:cubicBezTo>
                    <a:cubicBezTo>
                      <a:pt x="64682" y="109387"/>
                      <a:pt x="60729" y="114658"/>
                      <a:pt x="58093" y="118612"/>
                    </a:cubicBezTo>
                    <a:cubicBezTo>
                      <a:pt x="56775" y="121247"/>
                      <a:pt x="54139" y="122566"/>
                      <a:pt x="52821" y="125202"/>
                    </a:cubicBezTo>
                    <a:lnTo>
                      <a:pt x="51503" y="126519"/>
                    </a:lnTo>
                    <a:lnTo>
                      <a:pt x="48867" y="127837"/>
                    </a:lnTo>
                    <a:close/>
                  </a:path>
                </a:pathLst>
              </a:custGeom>
              <a:grpFill/>
              <a:ln w="6350" cap="flat">
                <a:solidFill>
                  <a:srgbClr val="94C33D"/>
                </a:solid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70211DA5-B0AC-FF06-0530-CCDC065118D3}"/>
                  </a:ext>
                </a:extLst>
              </p:cNvPr>
              <p:cNvSpPr/>
              <p:nvPr/>
            </p:nvSpPr>
            <p:spPr>
              <a:xfrm>
                <a:off x="5421085" y="6974233"/>
                <a:ext cx="74460" cy="141016"/>
              </a:xfrm>
              <a:custGeom>
                <a:avLst/>
                <a:gdLst>
                  <a:gd name="connsiteX0" fmla="*/ 59605 w 74460"/>
                  <a:gd name="connsiteY0" fmla="*/ 141017 h 141016"/>
                  <a:gd name="connsiteX1" fmla="*/ 54333 w 74460"/>
                  <a:gd name="connsiteY1" fmla="*/ 141017 h 141016"/>
                  <a:gd name="connsiteX2" fmla="*/ 43789 w 74460"/>
                  <a:gd name="connsiteY2" fmla="*/ 141017 h 141016"/>
                  <a:gd name="connsiteX3" fmla="*/ 39836 w 74460"/>
                  <a:gd name="connsiteY3" fmla="*/ 141017 h 141016"/>
                  <a:gd name="connsiteX4" fmla="*/ 34564 w 74460"/>
                  <a:gd name="connsiteY4" fmla="*/ 141017 h 141016"/>
                  <a:gd name="connsiteX5" fmla="*/ 27974 w 74460"/>
                  <a:gd name="connsiteY5" fmla="*/ 141017 h 141016"/>
                  <a:gd name="connsiteX6" fmla="*/ 27974 w 74460"/>
                  <a:gd name="connsiteY6" fmla="*/ 141017 h 141016"/>
                  <a:gd name="connsiteX7" fmla="*/ 21385 w 74460"/>
                  <a:gd name="connsiteY7" fmla="*/ 141017 h 141016"/>
                  <a:gd name="connsiteX8" fmla="*/ 16113 w 74460"/>
                  <a:gd name="connsiteY8" fmla="*/ 139699 h 141016"/>
                  <a:gd name="connsiteX9" fmla="*/ 10842 w 74460"/>
                  <a:gd name="connsiteY9" fmla="*/ 138381 h 141016"/>
                  <a:gd name="connsiteX10" fmla="*/ 9524 w 74460"/>
                  <a:gd name="connsiteY10" fmla="*/ 133110 h 141016"/>
                  <a:gd name="connsiteX11" fmla="*/ 37200 w 74460"/>
                  <a:gd name="connsiteY11" fmla="*/ 11862 h 141016"/>
                  <a:gd name="connsiteX12" fmla="*/ 59605 w 74460"/>
                  <a:gd name="connsiteY12" fmla="*/ 3954 h 141016"/>
                  <a:gd name="connsiteX13" fmla="*/ 72784 w 74460"/>
                  <a:gd name="connsiteY13" fmla="*/ 0 h 141016"/>
                  <a:gd name="connsiteX14" fmla="*/ 68830 w 74460"/>
                  <a:gd name="connsiteY14" fmla="*/ 13179 h 141016"/>
                  <a:gd name="connsiteX15" fmla="*/ 66194 w 74460"/>
                  <a:gd name="connsiteY15" fmla="*/ 26358 h 141016"/>
                  <a:gd name="connsiteX16" fmla="*/ 68830 w 74460"/>
                  <a:gd name="connsiteY16" fmla="*/ 79075 h 141016"/>
                  <a:gd name="connsiteX17" fmla="*/ 71466 w 74460"/>
                  <a:gd name="connsiteY17" fmla="*/ 88300 h 141016"/>
                  <a:gd name="connsiteX18" fmla="*/ 74101 w 74460"/>
                  <a:gd name="connsiteY18" fmla="*/ 109387 h 141016"/>
                  <a:gd name="connsiteX19" fmla="*/ 64876 w 74460"/>
                  <a:gd name="connsiteY19" fmla="*/ 127838 h 141016"/>
                  <a:gd name="connsiteX20" fmla="*/ 60922 w 74460"/>
                  <a:gd name="connsiteY20" fmla="*/ 134427 h 141016"/>
                  <a:gd name="connsiteX21" fmla="*/ 59605 w 74460"/>
                  <a:gd name="connsiteY21" fmla="*/ 141017 h 141016"/>
                  <a:gd name="connsiteX22" fmla="*/ 34564 w 74460"/>
                  <a:gd name="connsiteY22" fmla="*/ 129155 h 141016"/>
                  <a:gd name="connsiteX23" fmla="*/ 39836 w 74460"/>
                  <a:gd name="connsiteY23" fmla="*/ 129155 h 141016"/>
                  <a:gd name="connsiteX24" fmla="*/ 43789 w 74460"/>
                  <a:gd name="connsiteY24" fmla="*/ 129155 h 141016"/>
                  <a:gd name="connsiteX25" fmla="*/ 53015 w 74460"/>
                  <a:gd name="connsiteY25" fmla="*/ 129155 h 141016"/>
                  <a:gd name="connsiteX26" fmla="*/ 58287 w 74460"/>
                  <a:gd name="connsiteY26" fmla="*/ 122566 h 141016"/>
                  <a:gd name="connsiteX27" fmla="*/ 64876 w 74460"/>
                  <a:gd name="connsiteY27" fmla="*/ 109387 h 141016"/>
                  <a:gd name="connsiteX28" fmla="*/ 62240 w 74460"/>
                  <a:gd name="connsiteY28" fmla="*/ 92254 h 141016"/>
                  <a:gd name="connsiteX29" fmla="*/ 59605 w 74460"/>
                  <a:gd name="connsiteY29" fmla="*/ 81711 h 141016"/>
                  <a:gd name="connsiteX30" fmla="*/ 56969 w 74460"/>
                  <a:gd name="connsiteY30" fmla="*/ 25041 h 141016"/>
                  <a:gd name="connsiteX31" fmla="*/ 59605 w 74460"/>
                  <a:gd name="connsiteY31" fmla="*/ 13179 h 141016"/>
                  <a:gd name="connsiteX32" fmla="*/ 41153 w 74460"/>
                  <a:gd name="connsiteY32" fmla="*/ 19769 h 141016"/>
                  <a:gd name="connsiteX33" fmla="*/ 18749 w 74460"/>
                  <a:gd name="connsiteY33" fmla="*/ 129155 h 141016"/>
                  <a:gd name="connsiteX34" fmla="*/ 22703 w 74460"/>
                  <a:gd name="connsiteY34" fmla="*/ 129155 h 141016"/>
                  <a:gd name="connsiteX35" fmla="*/ 29292 w 74460"/>
                  <a:gd name="connsiteY35" fmla="*/ 129155 h 141016"/>
                  <a:gd name="connsiteX36" fmla="*/ 34564 w 74460"/>
                  <a:gd name="connsiteY36" fmla="*/ 129155 h 141016"/>
                  <a:gd name="connsiteX37" fmla="*/ 34564 w 74460"/>
                  <a:gd name="connsiteY37" fmla="*/ 129155 h 14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460" h="141016">
                    <a:moveTo>
                      <a:pt x="59605" y="141017"/>
                    </a:moveTo>
                    <a:lnTo>
                      <a:pt x="54333" y="141017"/>
                    </a:lnTo>
                    <a:cubicBezTo>
                      <a:pt x="51697" y="141017"/>
                      <a:pt x="47743" y="141017"/>
                      <a:pt x="43789" y="141017"/>
                    </a:cubicBezTo>
                    <a:lnTo>
                      <a:pt x="39836" y="141017"/>
                    </a:lnTo>
                    <a:cubicBezTo>
                      <a:pt x="38518" y="141017"/>
                      <a:pt x="37200" y="141017"/>
                      <a:pt x="34564" y="141017"/>
                    </a:cubicBezTo>
                    <a:lnTo>
                      <a:pt x="27974" y="141017"/>
                    </a:lnTo>
                    <a:lnTo>
                      <a:pt x="27974" y="141017"/>
                    </a:lnTo>
                    <a:cubicBezTo>
                      <a:pt x="25339" y="141017"/>
                      <a:pt x="24021" y="141017"/>
                      <a:pt x="21385" y="141017"/>
                    </a:cubicBezTo>
                    <a:cubicBezTo>
                      <a:pt x="20067" y="141017"/>
                      <a:pt x="17431" y="141017"/>
                      <a:pt x="16113" y="139699"/>
                    </a:cubicBezTo>
                    <a:lnTo>
                      <a:pt x="10842" y="138381"/>
                    </a:lnTo>
                    <a:lnTo>
                      <a:pt x="9524" y="133110"/>
                    </a:lnTo>
                    <a:cubicBezTo>
                      <a:pt x="1616" y="101480"/>
                      <a:pt x="-16835" y="35584"/>
                      <a:pt x="37200" y="11862"/>
                    </a:cubicBezTo>
                    <a:cubicBezTo>
                      <a:pt x="43789" y="9226"/>
                      <a:pt x="51697" y="6590"/>
                      <a:pt x="59605" y="3954"/>
                    </a:cubicBezTo>
                    <a:lnTo>
                      <a:pt x="72784" y="0"/>
                    </a:lnTo>
                    <a:lnTo>
                      <a:pt x="68830" y="13179"/>
                    </a:lnTo>
                    <a:cubicBezTo>
                      <a:pt x="67512" y="17133"/>
                      <a:pt x="66194" y="21087"/>
                      <a:pt x="66194" y="26358"/>
                    </a:cubicBezTo>
                    <a:cubicBezTo>
                      <a:pt x="63558" y="43491"/>
                      <a:pt x="66194" y="63260"/>
                      <a:pt x="68830" y="79075"/>
                    </a:cubicBezTo>
                    <a:cubicBezTo>
                      <a:pt x="68830" y="83028"/>
                      <a:pt x="70148" y="85664"/>
                      <a:pt x="71466" y="88300"/>
                    </a:cubicBezTo>
                    <a:cubicBezTo>
                      <a:pt x="72784" y="94890"/>
                      <a:pt x="75419" y="102797"/>
                      <a:pt x="74101" y="109387"/>
                    </a:cubicBezTo>
                    <a:cubicBezTo>
                      <a:pt x="72784" y="117295"/>
                      <a:pt x="68830" y="122566"/>
                      <a:pt x="64876" y="127838"/>
                    </a:cubicBezTo>
                    <a:cubicBezTo>
                      <a:pt x="63558" y="130474"/>
                      <a:pt x="60922" y="131791"/>
                      <a:pt x="60922" y="134427"/>
                    </a:cubicBezTo>
                    <a:lnTo>
                      <a:pt x="59605" y="141017"/>
                    </a:lnTo>
                    <a:close/>
                    <a:moveTo>
                      <a:pt x="34564" y="129155"/>
                    </a:moveTo>
                    <a:cubicBezTo>
                      <a:pt x="35882" y="129155"/>
                      <a:pt x="38518" y="129155"/>
                      <a:pt x="39836" y="129155"/>
                    </a:cubicBezTo>
                    <a:lnTo>
                      <a:pt x="43789" y="129155"/>
                    </a:lnTo>
                    <a:cubicBezTo>
                      <a:pt x="46425" y="129155"/>
                      <a:pt x="49061" y="129155"/>
                      <a:pt x="53015" y="129155"/>
                    </a:cubicBezTo>
                    <a:cubicBezTo>
                      <a:pt x="54333" y="126520"/>
                      <a:pt x="56969" y="123884"/>
                      <a:pt x="58287" y="122566"/>
                    </a:cubicBezTo>
                    <a:cubicBezTo>
                      <a:pt x="60922" y="118612"/>
                      <a:pt x="64876" y="114659"/>
                      <a:pt x="64876" y="109387"/>
                    </a:cubicBezTo>
                    <a:cubicBezTo>
                      <a:pt x="66194" y="104115"/>
                      <a:pt x="63558" y="97526"/>
                      <a:pt x="62240" y="92254"/>
                    </a:cubicBezTo>
                    <a:cubicBezTo>
                      <a:pt x="60922" y="88300"/>
                      <a:pt x="59605" y="85664"/>
                      <a:pt x="59605" y="81711"/>
                    </a:cubicBezTo>
                    <a:cubicBezTo>
                      <a:pt x="56969" y="64578"/>
                      <a:pt x="54333" y="43491"/>
                      <a:pt x="56969" y="25041"/>
                    </a:cubicBezTo>
                    <a:cubicBezTo>
                      <a:pt x="58287" y="19769"/>
                      <a:pt x="58287" y="17133"/>
                      <a:pt x="59605" y="13179"/>
                    </a:cubicBezTo>
                    <a:cubicBezTo>
                      <a:pt x="51697" y="14498"/>
                      <a:pt x="46425" y="17133"/>
                      <a:pt x="41153" y="19769"/>
                    </a:cubicBezTo>
                    <a:cubicBezTo>
                      <a:pt x="-4974" y="39537"/>
                      <a:pt x="10842" y="100162"/>
                      <a:pt x="18749" y="129155"/>
                    </a:cubicBezTo>
                    <a:cubicBezTo>
                      <a:pt x="20067" y="129155"/>
                      <a:pt x="21385" y="129155"/>
                      <a:pt x="22703" y="129155"/>
                    </a:cubicBezTo>
                    <a:cubicBezTo>
                      <a:pt x="25339" y="129155"/>
                      <a:pt x="26657" y="129155"/>
                      <a:pt x="29292" y="129155"/>
                    </a:cubicBezTo>
                    <a:lnTo>
                      <a:pt x="34564" y="129155"/>
                    </a:lnTo>
                    <a:lnTo>
                      <a:pt x="34564" y="129155"/>
                    </a:lnTo>
                    <a:close/>
                  </a:path>
                </a:pathLst>
              </a:custGeom>
              <a:grpFill/>
              <a:ln w="6350" cap="flat">
                <a:solidFill>
                  <a:srgbClr val="94C33D"/>
                </a:solidFill>
                <a:prstDash val="solid"/>
                <a:miter/>
              </a:ln>
            </p:spPr>
            <p:txBody>
              <a:bodyPr rtlCol="0" anchor="ctr"/>
              <a:lstStyle/>
              <a:p>
                <a:endParaRPr lang="en-US"/>
              </a:p>
            </p:txBody>
          </p:sp>
        </p:grpSp>
      </p:grpSp>
      <p:sp>
        <p:nvSpPr>
          <p:cNvPr id="285" name="Freeform 284">
            <a:extLst>
              <a:ext uri="{FF2B5EF4-FFF2-40B4-BE49-F238E27FC236}">
                <a16:creationId xmlns:a16="http://schemas.microsoft.com/office/drawing/2014/main" id="{10014CB9-C2DF-1D58-9A99-253911B19017}"/>
              </a:ext>
            </a:extLst>
          </p:cNvPr>
          <p:cNvSpPr/>
          <p:nvPr/>
        </p:nvSpPr>
        <p:spPr>
          <a:xfrm>
            <a:off x="3992735" y="5063717"/>
            <a:ext cx="254357" cy="455998"/>
          </a:xfrm>
          <a:custGeom>
            <a:avLst/>
            <a:gdLst>
              <a:gd name="connsiteX0" fmla="*/ 254358 w 254357"/>
              <a:gd name="connsiteY0" fmla="*/ 126520 h 455998"/>
              <a:gd name="connsiteX1" fmla="*/ 239860 w 254357"/>
              <a:gd name="connsiteY1" fmla="*/ 187144 h 455998"/>
              <a:gd name="connsiteX2" fmla="*/ 239860 w 254357"/>
              <a:gd name="connsiteY2" fmla="*/ 187144 h 455998"/>
              <a:gd name="connsiteX3" fmla="*/ 238542 w 254357"/>
              <a:gd name="connsiteY3" fmla="*/ 191097 h 455998"/>
              <a:gd name="connsiteX4" fmla="*/ 230635 w 254357"/>
              <a:gd name="connsiteY4" fmla="*/ 202959 h 455998"/>
              <a:gd name="connsiteX5" fmla="*/ 230635 w 254357"/>
              <a:gd name="connsiteY5" fmla="*/ 202959 h 455998"/>
              <a:gd name="connsiteX6" fmla="*/ 127838 w 254357"/>
              <a:gd name="connsiteY6" fmla="*/ 454680 h 455998"/>
              <a:gd name="connsiteX7" fmla="*/ 127838 w 254357"/>
              <a:gd name="connsiteY7" fmla="*/ 455999 h 455998"/>
              <a:gd name="connsiteX8" fmla="*/ 22405 w 254357"/>
              <a:gd name="connsiteY8" fmla="*/ 200323 h 455998"/>
              <a:gd name="connsiteX9" fmla="*/ 18451 w 254357"/>
              <a:gd name="connsiteY9" fmla="*/ 193733 h 455998"/>
              <a:gd name="connsiteX10" fmla="*/ 18451 w 254357"/>
              <a:gd name="connsiteY10" fmla="*/ 193733 h 455998"/>
              <a:gd name="connsiteX11" fmla="*/ 15815 w 254357"/>
              <a:gd name="connsiteY11" fmla="*/ 189780 h 455998"/>
              <a:gd name="connsiteX12" fmla="*/ 0 w 254357"/>
              <a:gd name="connsiteY12" fmla="*/ 127838 h 455998"/>
              <a:gd name="connsiteX13" fmla="*/ 127838 w 254357"/>
              <a:gd name="connsiteY13" fmla="*/ 0 h 455998"/>
              <a:gd name="connsiteX14" fmla="*/ 254358 w 254357"/>
              <a:gd name="connsiteY14" fmla="*/ 126520 h 455998"/>
              <a:gd name="connsiteX15" fmla="*/ 126520 w 254357"/>
              <a:gd name="connsiteY15" fmla="*/ 18451 h 455998"/>
              <a:gd name="connsiteX16" fmla="*/ 21087 w 254357"/>
              <a:gd name="connsiteY16" fmla="*/ 123884 h 455998"/>
              <a:gd name="connsiteX17" fmla="*/ 126520 w 254357"/>
              <a:gd name="connsiteY17" fmla="*/ 229317 h 455998"/>
              <a:gd name="connsiteX18" fmla="*/ 231953 w 254357"/>
              <a:gd name="connsiteY18" fmla="*/ 123884 h 455998"/>
              <a:gd name="connsiteX19" fmla="*/ 126520 w 254357"/>
              <a:gd name="connsiteY19" fmla="*/ 18451 h 45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357" h="455998">
                <a:moveTo>
                  <a:pt x="254358" y="126520"/>
                </a:moveTo>
                <a:cubicBezTo>
                  <a:pt x="254358" y="148924"/>
                  <a:pt x="249086" y="168693"/>
                  <a:pt x="239860" y="187144"/>
                </a:cubicBezTo>
                <a:cubicBezTo>
                  <a:pt x="239860" y="187144"/>
                  <a:pt x="239860" y="187144"/>
                  <a:pt x="239860" y="187144"/>
                </a:cubicBezTo>
                <a:cubicBezTo>
                  <a:pt x="239860" y="188461"/>
                  <a:pt x="238542" y="188461"/>
                  <a:pt x="238542" y="191097"/>
                </a:cubicBezTo>
                <a:cubicBezTo>
                  <a:pt x="235906" y="195051"/>
                  <a:pt x="233271" y="199005"/>
                  <a:pt x="230635" y="202959"/>
                </a:cubicBezTo>
                <a:lnTo>
                  <a:pt x="230635" y="202959"/>
                </a:lnTo>
                <a:cubicBezTo>
                  <a:pt x="205595" y="239860"/>
                  <a:pt x="141017" y="340022"/>
                  <a:pt x="127838" y="454680"/>
                </a:cubicBezTo>
                <a:lnTo>
                  <a:pt x="127838" y="455999"/>
                </a:lnTo>
                <a:cubicBezTo>
                  <a:pt x="114659" y="337386"/>
                  <a:pt x="44809" y="234588"/>
                  <a:pt x="22405" y="200323"/>
                </a:cubicBezTo>
                <a:cubicBezTo>
                  <a:pt x="21087" y="197687"/>
                  <a:pt x="19769" y="195051"/>
                  <a:pt x="18451" y="193733"/>
                </a:cubicBezTo>
                <a:cubicBezTo>
                  <a:pt x="18451" y="193733"/>
                  <a:pt x="18451" y="193733"/>
                  <a:pt x="18451" y="193733"/>
                </a:cubicBezTo>
                <a:cubicBezTo>
                  <a:pt x="17133" y="192416"/>
                  <a:pt x="17133" y="191097"/>
                  <a:pt x="15815" y="189780"/>
                </a:cubicBezTo>
                <a:cubicBezTo>
                  <a:pt x="5272" y="171329"/>
                  <a:pt x="0" y="150242"/>
                  <a:pt x="0" y="127838"/>
                </a:cubicBezTo>
                <a:cubicBezTo>
                  <a:pt x="0" y="56670"/>
                  <a:pt x="56671" y="0"/>
                  <a:pt x="127838" y="0"/>
                </a:cubicBezTo>
                <a:cubicBezTo>
                  <a:pt x="197687" y="0"/>
                  <a:pt x="254358" y="56670"/>
                  <a:pt x="254358" y="126520"/>
                </a:cubicBezTo>
                <a:close/>
                <a:moveTo>
                  <a:pt x="126520" y="18451"/>
                </a:moveTo>
                <a:cubicBezTo>
                  <a:pt x="68532" y="18451"/>
                  <a:pt x="21087" y="65896"/>
                  <a:pt x="21087" y="123884"/>
                </a:cubicBezTo>
                <a:cubicBezTo>
                  <a:pt x="21087" y="181872"/>
                  <a:pt x="68532" y="229317"/>
                  <a:pt x="126520" y="229317"/>
                </a:cubicBezTo>
                <a:cubicBezTo>
                  <a:pt x="184508" y="229317"/>
                  <a:pt x="231953" y="181872"/>
                  <a:pt x="231953" y="123884"/>
                </a:cubicBezTo>
                <a:cubicBezTo>
                  <a:pt x="231953" y="65896"/>
                  <a:pt x="184508" y="18451"/>
                  <a:pt x="126520" y="18451"/>
                </a:cubicBezTo>
                <a:close/>
              </a:path>
            </a:pathLst>
          </a:custGeom>
          <a:solidFill>
            <a:srgbClr val="863694"/>
          </a:solidFill>
          <a:ln w="13176"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011B41E6-D17B-136A-499D-297FE3B16704}"/>
              </a:ext>
            </a:extLst>
          </p:cNvPr>
          <p:cNvSpPr/>
          <p:nvPr/>
        </p:nvSpPr>
        <p:spPr>
          <a:xfrm>
            <a:off x="4576027" y="5241148"/>
            <a:ext cx="254357" cy="455998"/>
          </a:xfrm>
          <a:custGeom>
            <a:avLst/>
            <a:gdLst>
              <a:gd name="connsiteX0" fmla="*/ 254358 w 254357"/>
              <a:gd name="connsiteY0" fmla="*/ 126520 h 455998"/>
              <a:gd name="connsiteX1" fmla="*/ 239860 w 254357"/>
              <a:gd name="connsiteY1" fmla="*/ 187144 h 455998"/>
              <a:gd name="connsiteX2" fmla="*/ 239860 w 254357"/>
              <a:gd name="connsiteY2" fmla="*/ 187144 h 455998"/>
              <a:gd name="connsiteX3" fmla="*/ 238542 w 254357"/>
              <a:gd name="connsiteY3" fmla="*/ 191097 h 455998"/>
              <a:gd name="connsiteX4" fmla="*/ 230635 w 254357"/>
              <a:gd name="connsiteY4" fmla="*/ 202959 h 455998"/>
              <a:gd name="connsiteX5" fmla="*/ 230635 w 254357"/>
              <a:gd name="connsiteY5" fmla="*/ 202959 h 455998"/>
              <a:gd name="connsiteX6" fmla="*/ 127838 w 254357"/>
              <a:gd name="connsiteY6" fmla="*/ 454680 h 455998"/>
              <a:gd name="connsiteX7" fmla="*/ 127838 w 254357"/>
              <a:gd name="connsiteY7" fmla="*/ 455999 h 455998"/>
              <a:gd name="connsiteX8" fmla="*/ 22405 w 254357"/>
              <a:gd name="connsiteY8" fmla="*/ 200323 h 455998"/>
              <a:gd name="connsiteX9" fmla="*/ 18451 w 254357"/>
              <a:gd name="connsiteY9" fmla="*/ 193733 h 455998"/>
              <a:gd name="connsiteX10" fmla="*/ 18451 w 254357"/>
              <a:gd name="connsiteY10" fmla="*/ 193733 h 455998"/>
              <a:gd name="connsiteX11" fmla="*/ 15815 w 254357"/>
              <a:gd name="connsiteY11" fmla="*/ 189780 h 455998"/>
              <a:gd name="connsiteX12" fmla="*/ 0 w 254357"/>
              <a:gd name="connsiteY12" fmla="*/ 127838 h 455998"/>
              <a:gd name="connsiteX13" fmla="*/ 127838 w 254357"/>
              <a:gd name="connsiteY13" fmla="*/ 0 h 455998"/>
              <a:gd name="connsiteX14" fmla="*/ 254358 w 254357"/>
              <a:gd name="connsiteY14" fmla="*/ 126520 h 455998"/>
              <a:gd name="connsiteX15" fmla="*/ 126520 w 254357"/>
              <a:gd name="connsiteY15" fmla="*/ 18451 h 455998"/>
              <a:gd name="connsiteX16" fmla="*/ 21087 w 254357"/>
              <a:gd name="connsiteY16" fmla="*/ 123884 h 455998"/>
              <a:gd name="connsiteX17" fmla="*/ 126520 w 254357"/>
              <a:gd name="connsiteY17" fmla="*/ 229317 h 455998"/>
              <a:gd name="connsiteX18" fmla="*/ 231953 w 254357"/>
              <a:gd name="connsiteY18" fmla="*/ 123884 h 455998"/>
              <a:gd name="connsiteX19" fmla="*/ 126520 w 254357"/>
              <a:gd name="connsiteY19" fmla="*/ 18451 h 45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357" h="455998">
                <a:moveTo>
                  <a:pt x="254358" y="126520"/>
                </a:moveTo>
                <a:cubicBezTo>
                  <a:pt x="254358" y="148924"/>
                  <a:pt x="249086" y="168693"/>
                  <a:pt x="239860" y="187144"/>
                </a:cubicBezTo>
                <a:cubicBezTo>
                  <a:pt x="239860" y="187144"/>
                  <a:pt x="239860" y="187144"/>
                  <a:pt x="239860" y="187144"/>
                </a:cubicBezTo>
                <a:cubicBezTo>
                  <a:pt x="239860" y="188461"/>
                  <a:pt x="238542" y="188461"/>
                  <a:pt x="238542" y="191097"/>
                </a:cubicBezTo>
                <a:cubicBezTo>
                  <a:pt x="235906" y="195051"/>
                  <a:pt x="233271" y="199005"/>
                  <a:pt x="230635" y="202959"/>
                </a:cubicBezTo>
                <a:lnTo>
                  <a:pt x="230635" y="202959"/>
                </a:lnTo>
                <a:cubicBezTo>
                  <a:pt x="205595" y="239860"/>
                  <a:pt x="141017" y="340022"/>
                  <a:pt x="127838" y="454680"/>
                </a:cubicBezTo>
                <a:lnTo>
                  <a:pt x="127838" y="455999"/>
                </a:lnTo>
                <a:cubicBezTo>
                  <a:pt x="114659" y="337386"/>
                  <a:pt x="44809" y="234588"/>
                  <a:pt x="22405" y="200323"/>
                </a:cubicBezTo>
                <a:cubicBezTo>
                  <a:pt x="21087" y="197687"/>
                  <a:pt x="19769" y="195051"/>
                  <a:pt x="18451" y="193733"/>
                </a:cubicBezTo>
                <a:cubicBezTo>
                  <a:pt x="18451" y="193733"/>
                  <a:pt x="18451" y="193733"/>
                  <a:pt x="18451" y="193733"/>
                </a:cubicBezTo>
                <a:cubicBezTo>
                  <a:pt x="17133" y="192416"/>
                  <a:pt x="17133" y="191097"/>
                  <a:pt x="15815" y="189780"/>
                </a:cubicBezTo>
                <a:cubicBezTo>
                  <a:pt x="5272" y="171329"/>
                  <a:pt x="0" y="150242"/>
                  <a:pt x="0" y="127838"/>
                </a:cubicBezTo>
                <a:cubicBezTo>
                  <a:pt x="0" y="56670"/>
                  <a:pt x="56671" y="0"/>
                  <a:pt x="127838" y="0"/>
                </a:cubicBezTo>
                <a:cubicBezTo>
                  <a:pt x="197687" y="0"/>
                  <a:pt x="254358" y="56670"/>
                  <a:pt x="254358" y="126520"/>
                </a:cubicBezTo>
                <a:close/>
                <a:moveTo>
                  <a:pt x="126520" y="18451"/>
                </a:moveTo>
                <a:cubicBezTo>
                  <a:pt x="68532" y="18451"/>
                  <a:pt x="21087" y="65896"/>
                  <a:pt x="21087" y="123884"/>
                </a:cubicBezTo>
                <a:cubicBezTo>
                  <a:pt x="21087" y="181872"/>
                  <a:pt x="68532" y="229317"/>
                  <a:pt x="126520" y="229317"/>
                </a:cubicBezTo>
                <a:cubicBezTo>
                  <a:pt x="184508" y="229317"/>
                  <a:pt x="231953" y="181872"/>
                  <a:pt x="231953" y="123884"/>
                </a:cubicBezTo>
                <a:cubicBezTo>
                  <a:pt x="231953" y="65896"/>
                  <a:pt x="184508" y="18451"/>
                  <a:pt x="126520" y="18451"/>
                </a:cubicBezTo>
                <a:close/>
              </a:path>
            </a:pathLst>
          </a:custGeom>
          <a:solidFill>
            <a:srgbClr val="863694"/>
          </a:solidFill>
          <a:ln w="13176"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0DD109AB-F767-3A4C-260B-C4477DD655C4}"/>
              </a:ext>
            </a:extLst>
          </p:cNvPr>
          <p:cNvSpPr/>
          <p:nvPr/>
        </p:nvSpPr>
        <p:spPr>
          <a:xfrm>
            <a:off x="5669850" y="6993547"/>
            <a:ext cx="254357" cy="455998"/>
          </a:xfrm>
          <a:custGeom>
            <a:avLst/>
            <a:gdLst>
              <a:gd name="connsiteX0" fmla="*/ 254358 w 254357"/>
              <a:gd name="connsiteY0" fmla="*/ 126520 h 455998"/>
              <a:gd name="connsiteX1" fmla="*/ 239860 w 254357"/>
              <a:gd name="connsiteY1" fmla="*/ 187144 h 455998"/>
              <a:gd name="connsiteX2" fmla="*/ 239860 w 254357"/>
              <a:gd name="connsiteY2" fmla="*/ 187144 h 455998"/>
              <a:gd name="connsiteX3" fmla="*/ 238542 w 254357"/>
              <a:gd name="connsiteY3" fmla="*/ 191097 h 455998"/>
              <a:gd name="connsiteX4" fmla="*/ 230635 w 254357"/>
              <a:gd name="connsiteY4" fmla="*/ 202959 h 455998"/>
              <a:gd name="connsiteX5" fmla="*/ 230635 w 254357"/>
              <a:gd name="connsiteY5" fmla="*/ 202959 h 455998"/>
              <a:gd name="connsiteX6" fmla="*/ 127838 w 254357"/>
              <a:gd name="connsiteY6" fmla="*/ 454680 h 455998"/>
              <a:gd name="connsiteX7" fmla="*/ 127838 w 254357"/>
              <a:gd name="connsiteY7" fmla="*/ 455999 h 455998"/>
              <a:gd name="connsiteX8" fmla="*/ 22405 w 254357"/>
              <a:gd name="connsiteY8" fmla="*/ 200323 h 455998"/>
              <a:gd name="connsiteX9" fmla="*/ 18451 w 254357"/>
              <a:gd name="connsiteY9" fmla="*/ 193733 h 455998"/>
              <a:gd name="connsiteX10" fmla="*/ 18451 w 254357"/>
              <a:gd name="connsiteY10" fmla="*/ 193733 h 455998"/>
              <a:gd name="connsiteX11" fmla="*/ 15815 w 254357"/>
              <a:gd name="connsiteY11" fmla="*/ 189780 h 455998"/>
              <a:gd name="connsiteX12" fmla="*/ 0 w 254357"/>
              <a:gd name="connsiteY12" fmla="*/ 127838 h 455998"/>
              <a:gd name="connsiteX13" fmla="*/ 127838 w 254357"/>
              <a:gd name="connsiteY13" fmla="*/ 0 h 455998"/>
              <a:gd name="connsiteX14" fmla="*/ 254358 w 254357"/>
              <a:gd name="connsiteY14" fmla="*/ 126520 h 455998"/>
              <a:gd name="connsiteX15" fmla="*/ 126520 w 254357"/>
              <a:gd name="connsiteY15" fmla="*/ 18451 h 455998"/>
              <a:gd name="connsiteX16" fmla="*/ 21087 w 254357"/>
              <a:gd name="connsiteY16" fmla="*/ 123884 h 455998"/>
              <a:gd name="connsiteX17" fmla="*/ 126520 w 254357"/>
              <a:gd name="connsiteY17" fmla="*/ 229317 h 455998"/>
              <a:gd name="connsiteX18" fmla="*/ 231953 w 254357"/>
              <a:gd name="connsiteY18" fmla="*/ 123884 h 455998"/>
              <a:gd name="connsiteX19" fmla="*/ 126520 w 254357"/>
              <a:gd name="connsiteY19" fmla="*/ 18451 h 45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357" h="455998">
                <a:moveTo>
                  <a:pt x="254358" y="126520"/>
                </a:moveTo>
                <a:cubicBezTo>
                  <a:pt x="254358" y="148924"/>
                  <a:pt x="249086" y="168693"/>
                  <a:pt x="239860" y="187144"/>
                </a:cubicBezTo>
                <a:cubicBezTo>
                  <a:pt x="239860" y="187144"/>
                  <a:pt x="239860" y="187144"/>
                  <a:pt x="239860" y="187144"/>
                </a:cubicBezTo>
                <a:cubicBezTo>
                  <a:pt x="239860" y="188461"/>
                  <a:pt x="238542" y="188461"/>
                  <a:pt x="238542" y="191097"/>
                </a:cubicBezTo>
                <a:cubicBezTo>
                  <a:pt x="235906" y="195051"/>
                  <a:pt x="233271" y="199005"/>
                  <a:pt x="230635" y="202959"/>
                </a:cubicBezTo>
                <a:lnTo>
                  <a:pt x="230635" y="202959"/>
                </a:lnTo>
                <a:cubicBezTo>
                  <a:pt x="205595" y="239860"/>
                  <a:pt x="141017" y="340022"/>
                  <a:pt x="127838" y="454680"/>
                </a:cubicBezTo>
                <a:lnTo>
                  <a:pt x="127838" y="455999"/>
                </a:lnTo>
                <a:cubicBezTo>
                  <a:pt x="114659" y="337386"/>
                  <a:pt x="44809" y="234588"/>
                  <a:pt x="22405" y="200323"/>
                </a:cubicBezTo>
                <a:cubicBezTo>
                  <a:pt x="21087" y="197687"/>
                  <a:pt x="19769" y="195051"/>
                  <a:pt x="18451" y="193733"/>
                </a:cubicBezTo>
                <a:cubicBezTo>
                  <a:pt x="18451" y="193733"/>
                  <a:pt x="18451" y="193733"/>
                  <a:pt x="18451" y="193733"/>
                </a:cubicBezTo>
                <a:cubicBezTo>
                  <a:pt x="17133" y="192416"/>
                  <a:pt x="17133" y="191097"/>
                  <a:pt x="15815" y="189780"/>
                </a:cubicBezTo>
                <a:cubicBezTo>
                  <a:pt x="5272" y="171329"/>
                  <a:pt x="0" y="150242"/>
                  <a:pt x="0" y="127838"/>
                </a:cubicBezTo>
                <a:cubicBezTo>
                  <a:pt x="0" y="56670"/>
                  <a:pt x="56671" y="0"/>
                  <a:pt x="127838" y="0"/>
                </a:cubicBezTo>
                <a:cubicBezTo>
                  <a:pt x="197687" y="0"/>
                  <a:pt x="254358" y="56670"/>
                  <a:pt x="254358" y="126520"/>
                </a:cubicBezTo>
                <a:close/>
                <a:moveTo>
                  <a:pt x="126520" y="18451"/>
                </a:moveTo>
                <a:cubicBezTo>
                  <a:pt x="68532" y="18451"/>
                  <a:pt x="21087" y="65896"/>
                  <a:pt x="21087" y="123884"/>
                </a:cubicBezTo>
                <a:cubicBezTo>
                  <a:pt x="21087" y="181872"/>
                  <a:pt x="68532" y="229317"/>
                  <a:pt x="126520" y="229317"/>
                </a:cubicBezTo>
                <a:cubicBezTo>
                  <a:pt x="184508" y="229317"/>
                  <a:pt x="231953" y="181872"/>
                  <a:pt x="231953" y="123884"/>
                </a:cubicBezTo>
                <a:cubicBezTo>
                  <a:pt x="231953" y="65896"/>
                  <a:pt x="184508" y="18451"/>
                  <a:pt x="126520" y="18451"/>
                </a:cubicBezTo>
                <a:close/>
              </a:path>
            </a:pathLst>
          </a:custGeom>
          <a:solidFill>
            <a:srgbClr val="863694"/>
          </a:solidFill>
          <a:ln w="1317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D8E314C8-3C09-C7B8-30BB-9555EC1B9B7A}"/>
              </a:ext>
            </a:extLst>
          </p:cNvPr>
          <p:cNvSpPr/>
          <p:nvPr/>
        </p:nvSpPr>
        <p:spPr>
          <a:xfrm>
            <a:off x="5519058" y="4797011"/>
            <a:ext cx="254357" cy="455998"/>
          </a:xfrm>
          <a:custGeom>
            <a:avLst/>
            <a:gdLst>
              <a:gd name="connsiteX0" fmla="*/ 254358 w 254357"/>
              <a:gd name="connsiteY0" fmla="*/ 126520 h 455998"/>
              <a:gd name="connsiteX1" fmla="*/ 239860 w 254357"/>
              <a:gd name="connsiteY1" fmla="*/ 187144 h 455998"/>
              <a:gd name="connsiteX2" fmla="*/ 239860 w 254357"/>
              <a:gd name="connsiteY2" fmla="*/ 187144 h 455998"/>
              <a:gd name="connsiteX3" fmla="*/ 238542 w 254357"/>
              <a:gd name="connsiteY3" fmla="*/ 191097 h 455998"/>
              <a:gd name="connsiteX4" fmla="*/ 230635 w 254357"/>
              <a:gd name="connsiteY4" fmla="*/ 202959 h 455998"/>
              <a:gd name="connsiteX5" fmla="*/ 230635 w 254357"/>
              <a:gd name="connsiteY5" fmla="*/ 202959 h 455998"/>
              <a:gd name="connsiteX6" fmla="*/ 127838 w 254357"/>
              <a:gd name="connsiteY6" fmla="*/ 454680 h 455998"/>
              <a:gd name="connsiteX7" fmla="*/ 127838 w 254357"/>
              <a:gd name="connsiteY7" fmla="*/ 455999 h 455998"/>
              <a:gd name="connsiteX8" fmla="*/ 22405 w 254357"/>
              <a:gd name="connsiteY8" fmla="*/ 200323 h 455998"/>
              <a:gd name="connsiteX9" fmla="*/ 18451 w 254357"/>
              <a:gd name="connsiteY9" fmla="*/ 193733 h 455998"/>
              <a:gd name="connsiteX10" fmla="*/ 18451 w 254357"/>
              <a:gd name="connsiteY10" fmla="*/ 193733 h 455998"/>
              <a:gd name="connsiteX11" fmla="*/ 15815 w 254357"/>
              <a:gd name="connsiteY11" fmla="*/ 189780 h 455998"/>
              <a:gd name="connsiteX12" fmla="*/ 0 w 254357"/>
              <a:gd name="connsiteY12" fmla="*/ 127838 h 455998"/>
              <a:gd name="connsiteX13" fmla="*/ 127838 w 254357"/>
              <a:gd name="connsiteY13" fmla="*/ 0 h 455998"/>
              <a:gd name="connsiteX14" fmla="*/ 254358 w 254357"/>
              <a:gd name="connsiteY14" fmla="*/ 126520 h 455998"/>
              <a:gd name="connsiteX15" fmla="*/ 126520 w 254357"/>
              <a:gd name="connsiteY15" fmla="*/ 18451 h 455998"/>
              <a:gd name="connsiteX16" fmla="*/ 21087 w 254357"/>
              <a:gd name="connsiteY16" fmla="*/ 123884 h 455998"/>
              <a:gd name="connsiteX17" fmla="*/ 126520 w 254357"/>
              <a:gd name="connsiteY17" fmla="*/ 229317 h 455998"/>
              <a:gd name="connsiteX18" fmla="*/ 231953 w 254357"/>
              <a:gd name="connsiteY18" fmla="*/ 123884 h 455998"/>
              <a:gd name="connsiteX19" fmla="*/ 126520 w 254357"/>
              <a:gd name="connsiteY19" fmla="*/ 18451 h 45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357" h="455998">
                <a:moveTo>
                  <a:pt x="254358" y="126520"/>
                </a:moveTo>
                <a:cubicBezTo>
                  <a:pt x="254358" y="148924"/>
                  <a:pt x="249086" y="168693"/>
                  <a:pt x="239860" y="187144"/>
                </a:cubicBezTo>
                <a:cubicBezTo>
                  <a:pt x="239860" y="187144"/>
                  <a:pt x="239860" y="187144"/>
                  <a:pt x="239860" y="187144"/>
                </a:cubicBezTo>
                <a:cubicBezTo>
                  <a:pt x="239860" y="188461"/>
                  <a:pt x="238542" y="188461"/>
                  <a:pt x="238542" y="191097"/>
                </a:cubicBezTo>
                <a:cubicBezTo>
                  <a:pt x="235906" y="195051"/>
                  <a:pt x="233271" y="199005"/>
                  <a:pt x="230635" y="202959"/>
                </a:cubicBezTo>
                <a:lnTo>
                  <a:pt x="230635" y="202959"/>
                </a:lnTo>
                <a:cubicBezTo>
                  <a:pt x="205595" y="239860"/>
                  <a:pt x="141017" y="340022"/>
                  <a:pt x="127838" y="454680"/>
                </a:cubicBezTo>
                <a:lnTo>
                  <a:pt x="127838" y="455999"/>
                </a:lnTo>
                <a:cubicBezTo>
                  <a:pt x="114659" y="337386"/>
                  <a:pt x="44809" y="234588"/>
                  <a:pt x="22405" y="200323"/>
                </a:cubicBezTo>
                <a:cubicBezTo>
                  <a:pt x="21087" y="197687"/>
                  <a:pt x="19769" y="195051"/>
                  <a:pt x="18451" y="193733"/>
                </a:cubicBezTo>
                <a:cubicBezTo>
                  <a:pt x="18451" y="193733"/>
                  <a:pt x="18451" y="193733"/>
                  <a:pt x="18451" y="193733"/>
                </a:cubicBezTo>
                <a:cubicBezTo>
                  <a:pt x="17133" y="192416"/>
                  <a:pt x="17133" y="191097"/>
                  <a:pt x="15815" y="189780"/>
                </a:cubicBezTo>
                <a:cubicBezTo>
                  <a:pt x="5272" y="171329"/>
                  <a:pt x="0" y="150242"/>
                  <a:pt x="0" y="127838"/>
                </a:cubicBezTo>
                <a:cubicBezTo>
                  <a:pt x="0" y="56670"/>
                  <a:pt x="56671" y="0"/>
                  <a:pt x="127838" y="0"/>
                </a:cubicBezTo>
                <a:cubicBezTo>
                  <a:pt x="197687" y="0"/>
                  <a:pt x="254358" y="56670"/>
                  <a:pt x="254358" y="126520"/>
                </a:cubicBezTo>
                <a:close/>
                <a:moveTo>
                  <a:pt x="126520" y="18451"/>
                </a:moveTo>
                <a:cubicBezTo>
                  <a:pt x="68532" y="18451"/>
                  <a:pt x="21087" y="65896"/>
                  <a:pt x="21087" y="123884"/>
                </a:cubicBezTo>
                <a:cubicBezTo>
                  <a:pt x="21087" y="181872"/>
                  <a:pt x="68532" y="229317"/>
                  <a:pt x="126520" y="229317"/>
                </a:cubicBezTo>
                <a:cubicBezTo>
                  <a:pt x="184508" y="229317"/>
                  <a:pt x="231953" y="181872"/>
                  <a:pt x="231953" y="123884"/>
                </a:cubicBezTo>
                <a:cubicBezTo>
                  <a:pt x="231953" y="65896"/>
                  <a:pt x="184508" y="18451"/>
                  <a:pt x="126520" y="18451"/>
                </a:cubicBezTo>
                <a:close/>
              </a:path>
            </a:pathLst>
          </a:custGeom>
          <a:solidFill>
            <a:srgbClr val="863694"/>
          </a:solidFill>
          <a:ln w="1317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6AA478FA-8F37-E60F-8266-E6E0DEE65437}"/>
              </a:ext>
            </a:extLst>
          </p:cNvPr>
          <p:cNvSpPr/>
          <p:nvPr/>
        </p:nvSpPr>
        <p:spPr>
          <a:xfrm>
            <a:off x="6318043" y="3933405"/>
            <a:ext cx="254357" cy="455998"/>
          </a:xfrm>
          <a:custGeom>
            <a:avLst/>
            <a:gdLst>
              <a:gd name="connsiteX0" fmla="*/ 254358 w 254357"/>
              <a:gd name="connsiteY0" fmla="*/ 126520 h 455998"/>
              <a:gd name="connsiteX1" fmla="*/ 239860 w 254357"/>
              <a:gd name="connsiteY1" fmla="*/ 187144 h 455998"/>
              <a:gd name="connsiteX2" fmla="*/ 239860 w 254357"/>
              <a:gd name="connsiteY2" fmla="*/ 187144 h 455998"/>
              <a:gd name="connsiteX3" fmla="*/ 238542 w 254357"/>
              <a:gd name="connsiteY3" fmla="*/ 191097 h 455998"/>
              <a:gd name="connsiteX4" fmla="*/ 230635 w 254357"/>
              <a:gd name="connsiteY4" fmla="*/ 202959 h 455998"/>
              <a:gd name="connsiteX5" fmla="*/ 230635 w 254357"/>
              <a:gd name="connsiteY5" fmla="*/ 202959 h 455998"/>
              <a:gd name="connsiteX6" fmla="*/ 127838 w 254357"/>
              <a:gd name="connsiteY6" fmla="*/ 454680 h 455998"/>
              <a:gd name="connsiteX7" fmla="*/ 127838 w 254357"/>
              <a:gd name="connsiteY7" fmla="*/ 455999 h 455998"/>
              <a:gd name="connsiteX8" fmla="*/ 22405 w 254357"/>
              <a:gd name="connsiteY8" fmla="*/ 200323 h 455998"/>
              <a:gd name="connsiteX9" fmla="*/ 18451 w 254357"/>
              <a:gd name="connsiteY9" fmla="*/ 193733 h 455998"/>
              <a:gd name="connsiteX10" fmla="*/ 18451 w 254357"/>
              <a:gd name="connsiteY10" fmla="*/ 193733 h 455998"/>
              <a:gd name="connsiteX11" fmla="*/ 15815 w 254357"/>
              <a:gd name="connsiteY11" fmla="*/ 189780 h 455998"/>
              <a:gd name="connsiteX12" fmla="*/ 0 w 254357"/>
              <a:gd name="connsiteY12" fmla="*/ 127838 h 455998"/>
              <a:gd name="connsiteX13" fmla="*/ 127838 w 254357"/>
              <a:gd name="connsiteY13" fmla="*/ 0 h 455998"/>
              <a:gd name="connsiteX14" fmla="*/ 254358 w 254357"/>
              <a:gd name="connsiteY14" fmla="*/ 126520 h 455998"/>
              <a:gd name="connsiteX15" fmla="*/ 126520 w 254357"/>
              <a:gd name="connsiteY15" fmla="*/ 18451 h 455998"/>
              <a:gd name="connsiteX16" fmla="*/ 21087 w 254357"/>
              <a:gd name="connsiteY16" fmla="*/ 123884 h 455998"/>
              <a:gd name="connsiteX17" fmla="*/ 126520 w 254357"/>
              <a:gd name="connsiteY17" fmla="*/ 229317 h 455998"/>
              <a:gd name="connsiteX18" fmla="*/ 231953 w 254357"/>
              <a:gd name="connsiteY18" fmla="*/ 123884 h 455998"/>
              <a:gd name="connsiteX19" fmla="*/ 126520 w 254357"/>
              <a:gd name="connsiteY19" fmla="*/ 18451 h 45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357" h="455998">
                <a:moveTo>
                  <a:pt x="254358" y="126520"/>
                </a:moveTo>
                <a:cubicBezTo>
                  <a:pt x="254358" y="148924"/>
                  <a:pt x="249086" y="168693"/>
                  <a:pt x="239860" y="187144"/>
                </a:cubicBezTo>
                <a:cubicBezTo>
                  <a:pt x="239860" y="187144"/>
                  <a:pt x="239860" y="187144"/>
                  <a:pt x="239860" y="187144"/>
                </a:cubicBezTo>
                <a:cubicBezTo>
                  <a:pt x="239860" y="188461"/>
                  <a:pt x="238542" y="188461"/>
                  <a:pt x="238542" y="191097"/>
                </a:cubicBezTo>
                <a:cubicBezTo>
                  <a:pt x="235906" y="195051"/>
                  <a:pt x="233271" y="199005"/>
                  <a:pt x="230635" y="202959"/>
                </a:cubicBezTo>
                <a:lnTo>
                  <a:pt x="230635" y="202959"/>
                </a:lnTo>
                <a:cubicBezTo>
                  <a:pt x="205595" y="239860"/>
                  <a:pt x="141017" y="340022"/>
                  <a:pt x="127838" y="454680"/>
                </a:cubicBezTo>
                <a:lnTo>
                  <a:pt x="127838" y="455999"/>
                </a:lnTo>
                <a:cubicBezTo>
                  <a:pt x="114659" y="337386"/>
                  <a:pt x="44809" y="234588"/>
                  <a:pt x="22405" y="200323"/>
                </a:cubicBezTo>
                <a:cubicBezTo>
                  <a:pt x="21087" y="197687"/>
                  <a:pt x="19769" y="195051"/>
                  <a:pt x="18451" y="193733"/>
                </a:cubicBezTo>
                <a:cubicBezTo>
                  <a:pt x="18451" y="193733"/>
                  <a:pt x="18451" y="193733"/>
                  <a:pt x="18451" y="193733"/>
                </a:cubicBezTo>
                <a:cubicBezTo>
                  <a:pt x="17133" y="192416"/>
                  <a:pt x="17133" y="191097"/>
                  <a:pt x="15815" y="189780"/>
                </a:cubicBezTo>
                <a:cubicBezTo>
                  <a:pt x="5272" y="171329"/>
                  <a:pt x="0" y="150242"/>
                  <a:pt x="0" y="127838"/>
                </a:cubicBezTo>
                <a:cubicBezTo>
                  <a:pt x="0" y="56670"/>
                  <a:pt x="56671" y="0"/>
                  <a:pt x="127838" y="0"/>
                </a:cubicBezTo>
                <a:cubicBezTo>
                  <a:pt x="197687" y="0"/>
                  <a:pt x="254358" y="56670"/>
                  <a:pt x="254358" y="126520"/>
                </a:cubicBezTo>
                <a:close/>
                <a:moveTo>
                  <a:pt x="126520" y="18451"/>
                </a:moveTo>
                <a:cubicBezTo>
                  <a:pt x="68532" y="18451"/>
                  <a:pt x="21087" y="65896"/>
                  <a:pt x="21087" y="123884"/>
                </a:cubicBezTo>
                <a:cubicBezTo>
                  <a:pt x="21087" y="181872"/>
                  <a:pt x="68532" y="229317"/>
                  <a:pt x="126520" y="229317"/>
                </a:cubicBezTo>
                <a:cubicBezTo>
                  <a:pt x="184508" y="229317"/>
                  <a:pt x="231953" y="181872"/>
                  <a:pt x="231953" y="123884"/>
                </a:cubicBezTo>
                <a:cubicBezTo>
                  <a:pt x="231953" y="65896"/>
                  <a:pt x="184508" y="18451"/>
                  <a:pt x="126520" y="18451"/>
                </a:cubicBezTo>
                <a:close/>
              </a:path>
            </a:pathLst>
          </a:custGeom>
          <a:solidFill>
            <a:srgbClr val="863694"/>
          </a:solidFill>
          <a:ln w="13176" cap="flat">
            <a:noFill/>
            <a:prstDash val="solid"/>
            <a:miter/>
          </a:ln>
        </p:spPr>
        <p:txBody>
          <a:bodyPr rtlCol="0" anchor="ctr"/>
          <a:lstStyle/>
          <a:p>
            <a:endParaRPr lang="en-US"/>
          </a:p>
        </p:txBody>
      </p:sp>
      <p:grpSp>
        <p:nvGrpSpPr>
          <p:cNvPr id="303" name="Group 302">
            <a:extLst>
              <a:ext uri="{FF2B5EF4-FFF2-40B4-BE49-F238E27FC236}">
                <a16:creationId xmlns:a16="http://schemas.microsoft.com/office/drawing/2014/main" id="{D949DC23-8610-F4AB-2081-17605E9348F8}"/>
              </a:ext>
            </a:extLst>
          </p:cNvPr>
          <p:cNvGrpSpPr/>
          <p:nvPr/>
        </p:nvGrpSpPr>
        <p:grpSpPr>
          <a:xfrm>
            <a:off x="3338056" y="9268298"/>
            <a:ext cx="4107419" cy="503816"/>
            <a:chOff x="-7214477" y="7448176"/>
            <a:chExt cx="6561200" cy="804797"/>
          </a:xfrm>
        </p:grpSpPr>
        <p:pic>
          <p:nvPicPr>
            <p:cNvPr id="292" name="Picture 291">
              <a:extLst>
                <a:ext uri="{FF2B5EF4-FFF2-40B4-BE49-F238E27FC236}">
                  <a16:creationId xmlns:a16="http://schemas.microsoft.com/office/drawing/2014/main" id="{19458347-10CD-C184-ADA2-0306A04B49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4477" y="7563865"/>
              <a:ext cx="1294383" cy="573418"/>
            </a:xfrm>
            <a:prstGeom prst="rect">
              <a:avLst/>
            </a:prstGeom>
          </p:spPr>
        </p:pic>
        <p:pic>
          <p:nvPicPr>
            <p:cNvPr id="294" name="Picture 293">
              <a:extLst>
                <a:ext uri="{FF2B5EF4-FFF2-40B4-BE49-F238E27FC236}">
                  <a16:creationId xmlns:a16="http://schemas.microsoft.com/office/drawing/2014/main" id="{DB32ADAC-F5DD-4F66-5D0C-73785D4F5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5769" y="7471649"/>
              <a:ext cx="1234022" cy="757851"/>
            </a:xfrm>
            <a:prstGeom prst="rect">
              <a:avLst/>
            </a:prstGeom>
          </p:spPr>
        </p:pic>
        <p:pic>
          <p:nvPicPr>
            <p:cNvPr id="296" name="Picture 295">
              <a:extLst>
                <a:ext uri="{FF2B5EF4-FFF2-40B4-BE49-F238E27FC236}">
                  <a16:creationId xmlns:a16="http://schemas.microsoft.com/office/drawing/2014/main" id="{0D2B5574-D0C0-8D9D-E8BE-1F5B5E04E9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2767" y="7448176"/>
              <a:ext cx="831624" cy="804797"/>
            </a:xfrm>
            <a:prstGeom prst="rect">
              <a:avLst/>
            </a:prstGeom>
          </p:spPr>
        </p:pic>
        <p:pic>
          <p:nvPicPr>
            <p:cNvPr id="298" name="Picture 297">
              <a:extLst>
                <a:ext uri="{FF2B5EF4-FFF2-40B4-BE49-F238E27FC236}">
                  <a16:creationId xmlns:a16="http://schemas.microsoft.com/office/drawing/2014/main" id="{ED996BC0-DDE4-F3A8-9A44-02D9032C21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7422" y="7674525"/>
              <a:ext cx="1009350" cy="352099"/>
            </a:xfrm>
            <a:prstGeom prst="rect">
              <a:avLst/>
            </a:prstGeom>
          </p:spPr>
        </p:pic>
        <p:pic>
          <p:nvPicPr>
            <p:cNvPr id="300" name="Picture 299">
              <a:extLst>
                <a:ext uri="{FF2B5EF4-FFF2-40B4-BE49-F238E27FC236}">
                  <a16:creationId xmlns:a16="http://schemas.microsoft.com/office/drawing/2014/main" id="{A2A2E737-E86A-34D5-BF40-0C61D64948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23747" y="7525302"/>
              <a:ext cx="1116655" cy="650544"/>
            </a:xfrm>
            <a:prstGeom prst="rect">
              <a:avLst/>
            </a:prstGeom>
          </p:spPr>
        </p:pic>
        <p:pic>
          <p:nvPicPr>
            <p:cNvPr id="302" name="Picture 301">
              <a:extLst>
                <a:ext uri="{FF2B5EF4-FFF2-40B4-BE49-F238E27FC236}">
                  <a16:creationId xmlns:a16="http://schemas.microsoft.com/office/drawing/2014/main" id="{A8ED25BD-7E53-D0B2-B24D-1F54140A2F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6820" y="7568895"/>
              <a:ext cx="1153543" cy="563358"/>
            </a:xfrm>
            <a:prstGeom prst="rect">
              <a:avLst/>
            </a:prstGeom>
          </p:spPr>
        </p:pic>
      </p:grpSp>
      <p:grpSp>
        <p:nvGrpSpPr>
          <p:cNvPr id="304" name="Graphic 87">
            <a:extLst>
              <a:ext uri="{FF2B5EF4-FFF2-40B4-BE49-F238E27FC236}">
                <a16:creationId xmlns:a16="http://schemas.microsoft.com/office/drawing/2014/main" id="{5A81F1D0-DB97-62DD-C802-469F62B59B11}"/>
              </a:ext>
            </a:extLst>
          </p:cNvPr>
          <p:cNvGrpSpPr/>
          <p:nvPr/>
        </p:nvGrpSpPr>
        <p:grpSpPr>
          <a:xfrm>
            <a:off x="805019" y="3471865"/>
            <a:ext cx="1916345" cy="880124"/>
            <a:chOff x="3990804" y="5078240"/>
            <a:chExt cx="959002" cy="440443"/>
          </a:xfrm>
        </p:grpSpPr>
        <p:grpSp>
          <p:nvGrpSpPr>
            <p:cNvPr id="305" name="Graphic 87">
              <a:extLst>
                <a:ext uri="{FF2B5EF4-FFF2-40B4-BE49-F238E27FC236}">
                  <a16:creationId xmlns:a16="http://schemas.microsoft.com/office/drawing/2014/main" id="{22098782-15CF-984F-9A0A-BF41402D1CE5}"/>
                </a:ext>
              </a:extLst>
            </p:cNvPr>
            <p:cNvGrpSpPr/>
            <p:nvPr/>
          </p:nvGrpSpPr>
          <p:grpSpPr>
            <a:xfrm>
              <a:off x="4148948" y="5169096"/>
              <a:ext cx="800859" cy="276256"/>
              <a:chOff x="4148948" y="5169096"/>
              <a:chExt cx="800859" cy="276256"/>
            </a:xfrm>
            <a:solidFill>
              <a:srgbClr val="863694"/>
            </a:solidFill>
          </p:grpSpPr>
          <p:sp>
            <p:nvSpPr>
              <p:cNvPr id="346" name="Freeform 345">
                <a:extLst>
                  <a:ext uri="{FF2B5EF4-FFF2-40B4-BE49-F238E27FC236}">
                    <a16:creationId xmlns:a16="http://schemas.microsoft.com/office/drawing/2014/main" id="{61099B5D-208C-732F-835F-C2223284EE02}"/>
                  </a:ext>
                </a:extLst>
              </p:cNvPr>
              <p:cNvSpPr/>
              <p:nvPr/>
            </p:nvSpPr>
            <p:spPr>
              <a:xfrm>
                <a:off x="4148948" y="5287162"/>
                <a:ext cx="117570" cy="157787"/>
              </a:xfrm>
              <a:custGeom>
                <a:avLst/>
                <a:gdLst>
                  <a:gd name="connsiteX0" fmla="*/ 24897 w 117570"/>
                  <a:gd name="connsiteY0" fmla="*/ 151734 h 157787"/>
                  <a:gd name="connsiteX1" fmla="*/ 0 w 117570"/>
                  <a:gd name="connsiteY1" fmla="*/ 134208 h 157787"/>
                  <a:gd name="connsiteX2" fmla="*/ 16598 w 117570"/>
                  <a:gd name="connsiteY2" fmla="*/ 112071 h 157787"/>
                  <a:gd name="connsiteX3" fmla="*/ 54405 w 117570"/>
                  <a:gd name="connsiteY3" fmla="*/ 130057 h 157787"/>
                  <a:gd name="connsiteX4" fmla="*/ 71925 w 117570"/>
                  <a:gd name="connsiteY4" fmla="*/ 125906 h 157787"/>
                  <a:gd name="connsiteX5" fmla="*/ 78841 w 117570"/>
                  <a:gd name="connsiteY5" fmla="*/ 113915 h 157787"/>
                  <a:gd name="connsiteX6" fmla="*/ 71925 w 117570"/>
                  <a:gd name="connsiteY6" fmla="*/ 101463 h 157787"/>
                  <a:gd name="connsiteX7" fmla="*/ 56249 w 117570"/>
                  <a:gd name="connsiteY7" fmla="*/ 94545 h 157787"/>
                  <a:gd name="connsiteX8" fmla="*/ 45184 w 117570"/>
                  <a:gd name="connsiteY8" fmla="*/ 91317 h 157787"/>
                  <a:gd name="connsiteX9" fmla="*/ 16598 w 117570"/>
                  <a:gd name="connsiteY9" fmla="*/ 73792 h 157787"/>
                  <a:gd name="connsiteX10" fmla="*/ 7377 w 117570"/>
                  <a:gd name="connsiteY10" fmla="*/ 47042 h 157787"/>
                  <a:gd name="connsiteX11" fmla="*/ 13371 w 117570"/>
                  <a:gd name="connsiteY11" fmla="*/ 23982 h 157787"/>
                  <a:gd name="connsiteX12" fmla="*/ 31813 w 117570"/>
                  <a:gd name="connsiteY12" fmla="*/ 6457 h 157787"/>
                  <a:gd name="connsiteX13" fmla="*/ 62243 w 117570"/>
                  <a:gd name="connsiteY13" fmla="*/ 0 h 157787"/>
                  <a:gd name="connsiteX14" fmla="*/ 91290 w 117570"/>
                  <a:gd name="connsiteY14" fmla="*/ 3689 h 157787"/>
                  <a:gd name="connsiteX15" fmla="*/ 114343 w 117570"/>
                  <a:gd name="connsiteY15" fmla="*/ 16142 h 157787"/>
                  <a:gd name="connsiteX16" fmla="*/ 99128 w 117570"/>
                  <a:gd name="connsiteY16" fmla="*/ 39663 h 157787"/>
                  <a:gd name="connsiteX17" fmla="*/ 83913 w 117570"/>
                  <a:gd name="connsiteY17" fmla="*/ 30439 h 157787"/>
                  <a:gd name="connsiteX18" fmla="*/ 67776 w 117570"/>
                  <a:gd name="connsiteY18" fmla="*/ 26749 h 157787"/>
                  <a:gd name="connsiteX19" fmla="*/ 52561 w 117570"/>
                  <a:gd name="connsiteY19" fmla="*/ 30900 h 157787"/>
                  <a:gd name="connsiteX20" fmla="*/ 46567 w 117570"/>
                  <a:gd name="connsiteY20" fmla="*/ 41969 h 157787"/>
                  <a:gd name="connsiteX21" fmla="*/ 52561 w 117570"/>
                  <a:gd name="connsiteY21" fmla="*/ 53960 h 157787"/>
                  <a:gd name="connsiteX22" fmla="*/ 72847 w 117570"/>
                  <a:gd name="connsiteY22" fmla="*/ 62723 h 157787"/>
                  <a:gd name="connsiteX23" fmla="*/ 80685 w 117570"/>
                  <a:gd name="connsiteY23" fmla="*/ 65029 h 157787"/>
                  <a:gd name="connsiteX24" fmla="*/ 107888 w 117570"/>
                  <a:gd name="connsiteY24" fmla="*/ 80709 h 157787"/>
                  <a:gd name="connsiteX25" fmla="*/ 117570 w 117570"/>
                  <a:gd name="connsiteY25" fmla="*/ 106997 h 157787"/>
                  <a:gd name="connsiteX26" fmla="*/ 101894 w 117570"/>
                  <a:gd name="connsiteY26" fmla="*/ 143432 h 157787"/>
                  <a:gd name="connsiteX27" fmla="*/ 57171 w 117570"/>
                  <a:gd name="connsiteY27" fmla="*/ 157729 h 157787"/>
                  <a:gd name="connsiteX28" fmla="*/ 24897 w 117570"/>
                  <a:gd name="connsiteY28" fmla="*/ 151734 h 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570" h="157787">
                    <a:moveTo>
                      <a:pt x="24897" y="151734"/>
                    </a:moveTo>
                    <a:cubicBezTo>
                      <a:pt x="14754" y="147583"/>
                      <a:pt x="6455" y="142048"/>
                      <a:pt x="0" y="134208"/>
                    </a:cubicBezTo>
                    <a:lnTo>
                      <a:pt x="16598" y="112071"/>
                    </a:lnTo>
                    <a:cubicBezTo>
                      <a:pt x="29047" y="124062"/>
                      <a:pt x="41495" y="130057"/>
                      <a:pt x="54405" y="130057"/>
                    </a:cubicBezTo>
                    <a:cubicBezTo>
                      <a:pt x="61321" y="130057"/>
                      <a:pt x="67314" y="128674"/>
                      <a:pt x="71925" y="125906"/>
                    </a:cubicBezTo>
                    <a:cubicBezTo>
                      <a:pt x="76536" y="123139"/>
                      <a:pt x="78841" y="118989"/>
                      <a:pt x="78841" y="113915"/>
                    </a:cubicBezTo>
                    <a:cubicBezTo>
                      <a:pt x="78841" y="108381"/>
                      <a:pt x="76536" y="104230"/>
                      <a:pt x="71925" y="101463"/>
                    </a:cubicBezTo>
                    <a:cubicBezTo>
                      <a:pt x="67314" y="98696"/>
                      <a:pt x="62243" y="96390"/>
                      <a:pt x="56249" y="94545"/>
                    </a:cubicBezTo>
                    <a:cubicBezTo>
                      <a:pt x="50716" y="92700"/>
                      <a:pt x="47028" y="91778"/>
                      <a:pt x="45184" y="91317"/>
                    </a:cubicBezTo>
                    <a:cubicBezTo>
                      <a:pt x="32274" y="87166"/>
                      <a:pt x="22592" y="81632"/>
                      <a:pt x="16598" y="73792"/>
                    </a:cubicBezTo>
                    <a:cubicBezTo>
                      <a:pt x="10604" y="65951"/>
                      <a:pt x="7377" y="57189"/>
                      <a:pt x="7377" y="47042"/>
                    </a:cubicBezTo>
                    <a:cubicBezTo>
                      <a:pt x="7377" y="38741"/>
                      <a:pt x="9221" y="31361"/>
                      <a:pt x="13371" y="23982"/>
                    </a:cubicBezTo>
                    <a:cubicBezTo>
                      <a:pt x="17520" y="17064"/>
                      <a:pt x="23514" y="11069"/>
                      <a:pt x="31813" y="6457"/>
                    </a:cubicBezTo>
                    <a:cubicBezTo>
                      <a:pt x="40112" y="1845"/>
                      <a:pt x="50255" y="0"/>
                      <a:pt x="62243" y="0"/>
                    </a:cubicBezTo>
                    <a:cubicBezTo>
                      <a:pt x="73308" y="0"/>
                      <a:pt x="82991" y="1383"/>
                      <a:pt x="91290" y="3689"/>
                    </a:cubicBezTo>
                    <a:cubicBezTo>
                      <a:pt x="99589" y="6457"/>
                      <a:pt x="107427" y="10146"/>
                      <a:pt x="114343" y="16142"/>
                    </a:cubicBezTo>
                    <a:lnTo>
                      <a:pt x="99128" y="39663"/>
                    </a:lnTo>
                    <a:cubicBezTo>
                      <a:pt x="94978" y="35512"/>
                      <a:pt x="89906" y="32745"/>
                      <a:pt x="83913" y="30439"/>
                    </a:cubicBezTo>
                    <a:cubicBezTo>
                      <a:pt x="77919" y="28133"/>
                      <a:pt x="72386" y="26749"/>
                      <a:pt x="67776" y="26749"/>
                    </a:cubicBezTo>
                    <a:cubicBezTo>
                      <a:pt x="61782" y="26749"/>
                      <a:pt x="56710" y="28133"/>
                      <a:pt x="52561" y="30900"/>
                    </a:cubicBezTo>
                    <a:cubicBezTo>
                      <a:pt x="48411" y="33667"/>
                      <a:pt x="46567" y="37357"/>
                      <a:pt x="46567" y="41969"/>
                    </a:cubicBezTo>
                    <a:cubicBezTo>
                      <a:pt x="46106" y="47503"/>
                      <a:pt x="48411" y="51193"/>
                      <a:pt x="52561" y="53960"/>
                    </a:cubicBezTo>
                    <a:cubicBezTo>
                      <a:pt x="56710" y="56727"/>
                      <a:pt x="63626" y="59495"/>
                      <a:pt x="72847" y="62723"/>
                    </a:cubicBezTo>
                    <a:cubicBezTo>
                      <a:pt x="76997" y="64107"/>
                      <a:pt x="79302" y="64568"/>
                      <a:pt x="80685" y="65029"/>
                    </a:cubicBezTo>
                    <a:cubicBezTo>
                      <a:pt x="92212" y="68718"/>
                      <a:pt x="101433" y="73792"/>
                      <a:pt x="107888" y="80709"/>
                    </a:cubicBezTo>
                    <a:cubicBezTo>
                      <a:pt x="114343" y="87166"/>
                      <a:pt x="117570" y="95929"/>
                      <a:pt x="117570" y="106997"/>
                    </a:cubicBezTo>
                    <a:cubicBezTo>
                      <a:pt x="117570" y="121294"/>
                      <a:pt x="112498" y="133747"/>
                      <a:pt x="101894" y="143432"/>
                    </a:cubicBezTo>
                    <a:cubicBezTo>
                      <a:pt x="91290" y="153117"/>
                      <a:pt x="76536" y="157729"/>
                      <a:pt x="57171" y="157729"/>
                    </a:cubicBezTo>
                    <a:cubicBezTo>
                      <a:pt x="46106" y="158190"/>
                      <a:pt x="35040" y="155884"/>
                      <a:pt x="24897" y="151734"/>
                    </a:cubicBezTo>
                    <a:close/>
                  </a:path>
                </a:pathLst>
              </a:custGeom>
              <a:solidFill>
                <a:srgbClr val="863694"/>
              </a:solidFill>
              <a:ln w="4610"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AC138826-CE9A-4580-2374-141A4A138020}"/>
                  </a:ext>
                </a:extLst>
              </p:cNvPr>
              <p:cNvSpPr/>
              <p:nvPr/>
            </p:nvSpPr>
            <p:spPr>
              <a:xfrm>
                <a:off x="4309857" y="5169096"/>
                <a:ext cx="145233" cy="273028"/>
              </a:xfrm>
              <a:custGeom>
                <a:avLst/>
                <a:gdLst>
                  <a:gd name="connsiteX0" fmla="*/ 130941 w 145233"/>
                  <a:gd name="connsiteY0" fmla="*/ 130980 h 273028"/>
                  <a:gd name="connsiteX1" fmla="*/ 145234 w 145233"/>
                  <a:gd name="connsiteY1" fmla="*/ 162802 h 273028"/>
                  <a:gd name="connsiteX2" fmla="*/ 145234 w 145233"/>
                  <a:gd name="connsiteY2" fmla="*/ 272567 h 273028"/>
                  <a:gd name="connsiteX3" fmla="*/ 106044 w 145233"/>
                  <a:gd name="connsiteY3" fmla="*/ 272567 h 273028"/>
                  <a:gd name="connsiteX4" fmla="*/ 106044 w 145233"/>
                  <a:gd name="connsiteY4" fmla="*/ 176638 h 273028"/>
                  <a:gd name="connsiteX5" fmla="*/ 99128 w 145233"/>
                  <a:gd name="connsiteY5" fmla="*/ 158651 h 273028"/>
                  <a:gd name="connsiteX6" fmla="*/ 80685 w 145233"/>
                  <a:gd name="connsiteY6" fmla="*/ 151733 h 273028"/>
                  <a:gd name="connsiteX7" fmla="*/ 50716 w 145233"/>
                  <a:gd name="connsiteY7" fmla="*/ 167414 h 273028"/>
                  <a:gd name="connsiteX8" fmla="*/ 39190 w 145233"/>
                  <a:gd name="connsiteY8" fmla="*/ 207077 h 273028"/>
                  <a:gd name="connsiteX9" fmla="*/ 39190 w 145233"/>
                  <a:gd name="connsiteY9" fmla="*/ 273028 h 273028"/>
                  <a:gd name="connsiteX10" fmla="*/ 0 w 145233"/>
                  <a:gd name="connsiteY10" fmla="*/ 273028 h 273028"/>
                  <a:gd name="connsiteX11" fmla="*/ 0 w 145233"/>
                  <a:gd name="connsiteY11" fmla="*/ 0 h 273028"/>
                  <a:gd name="connsiteX12" fmla="*/ 38268 w 145233"/>
                  <a:gd name="connsiteY12" fmla="*/ 0 h 273028"/>
                  <a:gd name="connsiteX13" fmla="*/ 38268 w 145233"/>
                  <a:gd name="connsiteY13" fmla="*/ 150350 h 273028"/>
                  <a:gd name="connsiteX14" fmla="*/ 61321 w 145233"/>
                  <a:gd name="connsiteY14" fmla="*/ 127290 h 273028"/>
                  <a:gd name="connsiteX15" fmla="*/ 96361 w 145233"/>
                  <a:gd name="connsiteY15" fmla="*/ 118527 h 273028"/>
                  <a:gd name="connsiteX16" fmla="*/ 130941 w 145233"/>
                  <a:gd name="connsiteY16" fmla="*/ 130980 h 2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273028">
                    <a:moveTo>
                      <a:pt x="130941" y="130980"/>
                    </a:moveTo>
                    <a:cubicBezTo>
                      <a:pt x="140162" y="139281"/>
                      <a:pt x="144773" y="149889"/>
                      <a:pt x="145234" y="162802"/>
                    </a:cubicBezTo>
                    <a:lnTo>
                      <a:pt x="145234" y="272567"/>
                    </a:lnTo>
                    <a:lnTo>
                      <a:pt x="106044" y="272567"/>
                    </a:lnTo>
                    <a:lnTo>
                      <a:pt x="106044" y="176638"/>
                    </a:lnTo>
                    <a:cubicBezTo>
                      <a:pt x="105583" y="168798"/>
                      <a:pt x="103277" y="162802"/>
                      <a:pt x="99128" y="158651"/>
                    </a:cubicBezTo>
                    <a:cubicBezTo>
                      <a:pt x="94978" y="154039"/>
                      <a:pt x="88985" y="151733"/>
                      <a:pt x="80685" y="151733"/>
                    </a:cubicBezTo>
                    <a:cubicBezTo>
                      <a:pt x="68698" y="151733"/>
                      <a:pt x="58555" y="156807"/>
                      <a:pt x="50716" y="167414"/>
                    </a:cubicBezTo>
                    <a:cubicBezTo>
                      <a:pt x="42879" y="178022"/>
                      <a:pt x="39190" y="190935"/>
                      <a:pt x="39190" y="207077"/>
                    </a:cubicBezTo>
                    <a:lnTo>
                      <a:pt x="39190" y="273028"/>
                    </a:lnTo>
                    <a:lnTo>
                      <a:pt x="0" y="273028"/>
                    </a:lnTo>
                    <a:lnTo>
                      <a:pt x="0" y="0"/>
                    </a:lnTo>
                    <a:lnTo>
                      <a:pt x="38268" y="0"/>
                    </a:lnTo>
                    <a:lnTo>
                      <a:pt x="38268" y="150350"/>
                    </a:lnTo>
                    <a:cubicBezTo>
                      <a:pt x="43801" y="140665"/>
                      <a:pt x="51639" y="133286"/>
                      <a:pt x="61321" y="127290"/>
                    </a:cubicBezTo>
                    <a:cubicBezTo>
                      <a:pt x="71003" y="121756"/>
                      <a:pt x="82991" y="118527"/>
                      <a:pt x="96361" y="118527"/>
                    </a:cubicBezTo>
                    <a:cubicBezTo>
                      <a:pt x="110654" y="118527"/>
                      <a:pt x="121720" y="122678"/>
                      <a:pt x="130941" y="130980"/>
                    </a:cubicBezTo>
                    <a:close/>
                  </a:path>
                </a:pathLst>
              </a:custGeom>
              <a:solidFill>
                <a:srgbClr val="863694"/>
              </a:solidFill>
              <a:ln w="4610"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4AAEA6AD-91D4-9F38-9773-2DD4C1126B56}"/>
                  </a:ext>
                </a:extLst>
              </p:cNvPr>
              <p:cNvSpPr/>
              <p:nvPr/>
            </p:nvSpPr>
            <p:spPr>
              <a:xfrm>
                <a:off x="4507190" y="5220289"/>
                <a:ext cx="44722" cy="221835"/>
              </a:xfrm>
              <a:custGeom>
                <a:avLst/>
                <a:gdLst>
                  <a:gd name="connsiteX0" fmla="*/ 6916 w 44722"/>
                  <a:gd name="connsiteY0" fmla="*/ 5995 h 221835"/>
                  <a:gd name="connsiteX1" fmla="*/ 22592 w 44722"/>
                  <a:gd name="connsiteY1" fmla="*/ 0 h 221835"/>
                  <a:gd name="connsiteX2" fmla="*/ 37807 w 44722"/>
                  <a:gd name="connsiteY2" fmla="*/ 5995 h 221835"/>
                  <a:gd name="connsiteX3" fmla="*/ 44722 w 44722"/>
                  <a:gd name="connsiteY3" fmla="*/ 20754 h 221835"/>
                  <a:gd name="connsiteX4" fmla="*/ 37807 w 44722"/>
                  <a:gd name="connsiteY4" fmla="*/ 35512 h 221835"/>
                  <a:gd name="connsiteX5" fmla="*/ 22592 w 44722"/>
                  <a:gd name="connsiteY5" fmla="*/ 41508 h 221835"/>
                  <a:gd name="connsiteX6" fmla="*/ 6916 w 44722"/>
                  <a:gd name="connsiteY6" fmla="*/ 35512 h 221835"/>
                  <a:gd name="connsiteX7" fmla="*/ 0 w 44722"/>
                  <a:gd name="connsiteY7" fmla="*/ 20754 h 221835"/>
                  <a:gd name="connsiteX8" fmla="*/ 6916 w 44722"/>
                  <a:gd name="connsiteY8" fmla="*/ 5995 h 221835"/>
                  <a:gd name="connsiteX9" fmla="*/ 41034 w 44722"/>
                  <a:gd name="connsiteY9" fmla="*/ 73792 h 221835"/>
                  <a:gd name="connsiteX10" fmla="*/ 41034 w 44722"/>
                  <a:gd name="connsiteY10" fmla="*/ 221836 h 221835"/>
                  <a:gd name="connsiteX11" fmla="*/ 1844 w 44722"/>
                  <a:gd name="connsiteY11" fmla="*/ 221836 h 221835"/>
                  <a:gd name="connsiteX12" fmla="*/ 1844 w 44722"/>
                  <a:gd name="connsiteY12" fmla="*/ 73792 h 221835"/>
                  <a:gd name="connsiteX13" fmla="*/ 41034 w 44722"/>
                  <a:gd name="connsiteY13" fmla="*/ 73792 h 22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22" h="221835">
                    <a:moveTo>
                      <a:pt x="6916" y="5995"/>
                    </a:moveTo>
                    <a:cubicBezTo>
                      <a:pt x="11526" y="1845"/>
                      <a:pt x="17059" y="0"/>
                      <a:pt x="22592" y="0"/>
                    </a:cubicBezTo>
                    <a:cubicBezTo>
                      <a:pt x="28124" y="0"/>
                      <a:pt x="33196" y="1845"/>
                      <a:pt x="37807" y="5995"/>
                    </a:cubicBezTo>
                    <a:cubicBezTo>
                      <a:pt x="42417" y="10146"/>
                      <a:pt x="44722" y="15219"/>
                      <a:pt x="44722" y="20754"/>
                    </a:cubicBezTo>
                    <a:cubicBezTo>
                      <a:pt x="44722" y="26749"/>
                      <a:pt x="42417" y="31361"/>
                      <a:pt x="37807" y="35512"/>
                    </a:cubicBezTo>
                    <a:cubicBezTo>
                      <a:pt x="33196" y="39663"/>
                      <a:pt x="28124" y="41508"/>
                      <a:pt x="22592" y="41508"/>
                    </a:cubicBezTo>
                    <a:cubicBezTo>
                      <a:pt x="16598" y="41508"/>
                      <a:pt x="11526" y="39663"/>
                      <a:pt x="6916" y="35512"/>
                    </a:cubicBezTo>
                    <a:cubicBezTo>
                      <a:pt x="2305" y="31361"/>
                      <a:pt x="0" y="26749"/>
                      <a:pt x="0" y="20754"/>
                    </a:cubicBezTo>
                    <a:cubicBezTo>
                      <a:pt x="0" y="14758"/>
                      <a:pt x="2305" y="10146"/>
                      <a:pt x="6916" y="5995"/>
                    </a:cubicBezTo>
                    <a:close/>
                    <a:moveTo>
                      <a:pt x="41034" y="73792"/>
                    </a:moveTo>
                    <a:lnTo>
                      <a:pt x="41034" y="221836"/>
                    </a:lnTo>
                    <a:lnTo>
                      <a:pt x="1844" y="221836"/>
                    </a:lnTo>
                    <a:lnTo>
                      <a:pt x="1844" y="73792"/>
                    </a:lnTo>
                    <a:lnTo>
                      <a:pt x="41034" y="73792"/>
                    </a:lnTo>
                    <a:close/>
                  </a:path>
                </a:pathLst>
              </a:custGeom>
              <a:solidFill>
                <a:srgbClr val="863694"/>
              </a:solidFill>
              <a:ln w="4610"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00CED0DC-8D7D-B174-C73C-9C128D92E929}"/>
                  </a:ext>
                </a:extLst>
              </p:cNvPr>
              <p:cNvSpPr/>
              <p:nvPr/>
            </p:nvSpPr>
            <p:spPr>
              <a:xfrm>
                <a:off x="4602168" y="5287624"/>
                <a:ext cx="145233" cy="154501"/>
              </a:xfrm>
              <a:custGeom>
                <a:avLst/>
                <a:gdLst>
                  <a:gd name="connsiteX0" fmla="*/ 130941 w 145233"/>
                  <a:gd name="connsiteY0" fmla="*/ 12452 h 154501"/>
                  <a:gd name="connsiteX1" fmla="*/ 145234 w 145233"/>
                  <a:gd name="connsiteY1" fmla="*/ 44275 h 154501"/>
                  <a:gd name="connsiteX2" fmla="*/ 145234 w 145233"/>
                  <a:gd name="connsiteY2" fmla="*/ 154040 h 154501"/>
                  <a:gd name="connsiteX3" fmla="*/ 106044 w 145233"/>
                  <a:gd name="connsiteY3" fmla="*/ 154040 h 154501"/>
                  <a:gd name="connsiteX4" fmla="*/ 106044 w 145233"/>
                  <a:gd name="connsiteY4" fmla="*/ 58111 h 154501"/>
                  <a:gd name="connsiteX5" fmla="*/ 99128 w 145233"/>
                  <a:gd name="connsiteY5" fmla="*/ 40124 h 154501"/>
                  <a:gd name="connsiteX6" fmla="*/ 80685 w 145233"/>
                  <a:gd name="connsiteY6" fmla="*/ 33206 h 154501"/>
                  <a:gd name="connsiteX7" fmla="*/ 50716 w 145233"/>
                  <a:gd name="connsiteY7" fmla="*/ 48887 h 154501"/>
                  <a:gd name="connsiteX8" fmla="*/ 39190 w 145233"/>
                  <a:gd name="connsiteY8" fmla="*/ 88550 h 154501"/>
                  <a:gd name="connsiteX9" fmla="*/ 39190 w 145233"/>
                  <a:gd name="connsiteY9" fmla="*/ 154501 h 154501"/>
                  <a:gd name="connsiteX10" fmla="*/ 0 w 145233"/>
                  <a:gd name="connsiteY10" fmla="*/ 154501 h 154501"/>
                  <a:gd name="connsiteX11" fmla="*/ 0 w 145233"/>
                  <a:gd name="connsiteY11" fmla="*/ 6457 h 154501"/>
                  <a:gd name="connsiteX12" fmla="*/ 35502 w 145233"/>
                  <a:gd name="connsiteY12" fmla="*/ 6457 h 154501"/>
                  <a:gd name="connsiteX13" fmla="*/ 38268 w 145233"/>
                  <a:gd name="connsiteY13" fmla="*/ 32745 h 154501"/>
                  <a:gd name="connsiteX14" fmla="*/ 61321 w 145233"/>
                  <a:gd name="connsiteY14" fmla="*/ 8763 h 154501"/>
                  <a:gd name="connsiteX15" fmla="*/ 96361 w 145233"/>
                  <a:gd name="connsiteY15" fmla="*/ 0 h 154501"/>
                  <a:gd name="connsiteX16" fmla="*/ 130941 w 145233"/>
                  <a:gd name="connsiteY16" fmla="*/ 12452 h 15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233" h="154501">
                    <a:moveTo>
                      <a:pt x="130941" y="12452"/>
                    </a:moveTo>
                    <a:cubicBezTo>
                      <a:pt x="140162" y="20754"/>
                      <a:pt x="144773" y="31362"/>
                      <a:pt x="145234" y="44275"/>
                    </a:cubicBezTo>
                    <a:lnTo>
                      <a:pt x="145234" y="154040"/>
                    </a:lnTo>
                    <a:lnTo>
                      <a:pt x="106044" y="154040"/>
                    </a:lnTo>
                    <a:lnTo>
                      <a:pt x="106044" y="58111"/>
                    </a:lnTo>
                    <a:cubicBezTo>
                      <a:pt x="105583" y="50271"/>
                      <a:pt x="103277" y="44275"/>
                      <a:pt x="99128" y="40124"/>
                    </a:cubicBezTo>
                    <a:cubicBezTo>
                      <a:pt x="94978" y="35512"/>
                      <a:pt x="88984" y="33206"/>
                      <a:pt x="80685" y="33206"/>
                    </a:cubicBezTo>
                    <a:cubicBezTo>
                      <a:pt x="68698" y="33206"/>
                      <a:pt x="58555" y="38280"/>
                      <a:pt x="50716" y="48887"/>
                    </a:cubicBezTo>
                    <a:cubicBezTo>
                      <a:pt x="42878" y="59495"/>
                      <a:pt x="39190" y="72408"/>
                      <a:pt x="39190" y="88550"/>
                    </a:cubicBezTo>
                    <a:lnTo>
                      <a:pt x="39190" y="154501"/>
                    </a:lnTo>
                    <a:lnTo>
                      <a:pt x="0" y="154501"/>
                    </a:lnTo>
                    <a:lnTo>
                      <a:pt x="0" y="6457"/>
                    </a:lnTo>
                    <a:lnTo>
                      <a:pt x="35502" y="6457"/>
                    </a:lnTo>
                    <a:lnTo>
                      <a:pt x="38268" y="32745"/>
                    </a:lnTo>
                    <a:cubicBezTo>
                      <a:pt x="43801" y="22599"/>
                      <a:pt x="51177" y="14297"/>
                      <a:pt x="61321" y="8763"/>
                    </a:cubicBezTo>
                    <a:cubicBezTo>
                      <a:pt x="71464" y="3228"/>
                      <a:pt x="82991" y="0"/>
                      <a:pt x="96361" y="0"/>
                    </a:cubicBezTo>
                    <a:cubicBezTo>
                      <a:pt x="110193" y="0"/>
                      <a:pt x="121720" y="4151"/>
                      <a:pt x="130941" y="12452"/>
                    </a:cubicBezTo>
                    <a:close/>
                  </a:path>
                </a:pathLst>
              </a:custGeom>
              <a:solidFill>
                <a:srgbClr val="863694"/>
              </a:solidFill>
              <a:ln w="4610"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36C9AC6E-0B48-5D0C-3FC8-C6F9C1DDE1B1}"/>
                  </a:ext>
                </a:extLst>
              </p:cNvPr>
              <p:cNvSpPr/>
              <p:nvPr/>
            </p:nvSpPr>
            <p:spPr>
              <a:xfrm>
                <a:off x="4789358" y="5286240"/>
                <a:ext cx="160448" cy="159112"/>
              </a:xfrm>
              <a:custGeom>
                <a:avLst/>
                <a:gdLst>
                  <a:gd name="connsiteX0" fmla="*/ 116648 w 160448"/>
                  <a:gd name="connsiteY0" fmla="*/ 114377 h 159112"/>
                  <a:gd name="connsiteX1" fmla="*/ 134629 w 160448"/>
                  <a:gd name="connsiteY1" fmla="*/ 143433 h 159112"/>
                  <a:gd name="connsiteX2" fmla="*/ 109271 w 160448"/>
                  <a:gd name="connsiteY2" fmla="*/ 154963 h 159112"/>
                  <a:gd name="connsiteX3" fmla="*/ 82991 w 160448"/>
                  <a:gd name="connsiteY3" fmla="*/ 159113 h 159112"/>
                  <a:gd name="connsiteX4" fmla="*/ 38729 w 160448"/>
                  <a:gd name="connsiteY4" fmla="*/ 148967 h 159112"/>
                  <a:gd name="connsiteX5" fmla="*/ 10143 w 160448"/>
                  <a:gd name="connsiteY5" fmla="*/ 120834 h 159112"/>
                  <a:gd name="connsiteX6" fmla="*/ 0 w 160448"/>
                  <a:gd name="connsiteY6" fmla="*/ 79787 h 159112"/>
                  <a:gd name="connsiteX7" fmla="*/ 11066 w 160448"/>
                  <a:gd name="connsiteY7" fmla="*/ 39663 h 159112"/>
                  <a:gd name="connsiteX8" fmla="*/ 41495 w 160448"/>
                  <a:gd name="connsiteY8" fmla="*/ 10608 h 159112"/>
                  <a:gd name="connsiteX9" fmla="*/ 83452 w 160448"/>
                  <a:gd name="connsiteY9" fmla="*/ 0 h 159112"/>
                  <a:gd name="connsiteX10" fmla="*/ 133707 w 160448"/>
                  <a:gd name="connsiteY10" fmla="*/ 17526 h 159112"/>
                  <a:gd name="connsiteX11" fmla="*/ 160449 w 160448"/>
                  <a:gd name="connsiteY11" fmla="*/ 67335 h 159112"/>
                  <a:gd name="connsiteX12" fmla="*/ 46567 w 160448"/>
                  <a:gd name="connsiteY12" fmla="*/ 105614 h 159112"/>
                  <a:gd name="connsiteX13" fmla="*/ 62243 w 160448"/>
                  <a:gd name="connsiteY13" fmla="*/ 119450 h 159112"/>
                  <a:gd name="connsiteX14" fmla="*/ 83913 w 160448"/>
                  <a:gd name="connsiteY14" fmla="*/ 124523 h 159112"/>
                  <a:gd name="connsiteX15" fmla="*/ 116648 w 160448"/>
                  <a:gd name="connsiteY15" fmla="*/ 114377 h 159112"/>
                  <a:gd name="connsiteX16" fmla="*/ 49795 w 160448"/>
                  <a:gd name="connsiteY16" fmla="*/ 44736 h 159112"/>
                  <a:gd name="connsiteX17" fmla="*/ 38268 w 160448"/>
                  <a:gd name="connsiteY17" fmla="*/ 78404 h 159112"/>
                  <a:gd name="connsiteX18" fmla="*/ 38729 w 160448"/>
                  <a:gd name="connsiteY18" fmla="*/ 84399 h 159112"/>
                  <a:gd name="connsiteX19" fmla="*/ 116187 w 160448"/>
                  <a:gd name="connsiteY19" fmla="*/ 56727 h 159112"/>
                  <a:gd name="connsiteX20" fmla="*/ 102816 w 160448"/>
                  <a:gd name="connsiteY20" fmla="*/ 38741 h 159112"/>
                  <a:gd name="connsiteX21" fmla="*/ 80224 w 160448"/>
                  <a:gd name="connsiteY21" fmla="*/ 31823 h 159112"/>
                  <a:gd name="connsiteX22" fmla="*/ 49795 w 160448"/>
                  <a:gd name="connsiteY22" fmla="*/ 44736 h 15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448" h="159112">
                    <a:moveTo>
                      <a:pt x="116648" y="114377"/>
                    </a:moveTo>
                    <a:lnTo>
                      <a:pt x="134629" y="143433"/>
                    </a:lnTo>
                    <a:cubicBezTo>
                      <a:pt x="126791" y="148506"/>
                      <a:pt x="118031" y="152195"/>
                      <a:pt x="109271" y="154963"/>
                    </a:cubicBezTo>
                    <a:cubicBezTo>
                      <a:pt x="100050" y="157730"/>
                      <a:pt x="91290" y="159113"/>
                      <a:pt x="82991" y="159113"/>
                    </a:cubicBezTo>
                    <a:cubicBezTo>
                      <a:pt x="65932" y="159113"/>
                      <a:pt x="51178" y="155885"/>
                      <a:pt x="38729" y="148967"/>
                    </a:cubicBezTo>
                    <a:cubicBezTo>
                      <a:pt x="26280" y="142049"/>
                      <a:pt x="16598" y="132825"/>
                      <a:pt x="10143" y="120834"/>
                    </a:cubicBezTo>
                    <a:cubicBezTo>
                      <a:pt x="3689" y="108843"/>
                      <a:pt x="0" y="95468"/>
                      <a:pt x="0" y="79787"/>
                    </a:cubicBezTo>
                    <a:cubicBezTo>
                      <a:pt x="0" y="65490"/>
                      <a:pt x="3689" y="52115"/>
                      <a:pt x="11066" y="39663"/>
                    </a:cubicBezTo>
                    <a:cubicBezTo>
                      <a:pt x="18442" y="27672"/>
                      <a:pt x="28586" y="17987"/>
                      <a:pt x="41495" y="10608"/>
                    </a:cubicBezTo>
                    <a:cubicBezTo>
                      <a:pt x="54405" y="3690"/>
                      <a:pt x="68237" y="0"/>
                      <a:pt x="83452" y="0"/>
                    </a:cubicBezTo>
                    <a:cubicBezTo>
                      <a:pt x="103738" y="0"/>
                      <a:pt x="120337" y="5996"/>
                      <a:pt x="133707" y="17526"/>
                    </a:cubicBezTo>
                    <a:cubicBezTo>
                      <a:pt x="147078" y="29517"/>
                      <a:pt x="155838" y="46120"/>
                      <a:pt x="160449" y="67335"/>
                    </a:cubicBezTo>
                    <a:lnTo>
                      <a:pt x="46567" y="105614"/>
                    </a:lnTo>
                    <a:cubicBezTo>
                      <a:pt x="50716" y="111610"/>
                      <a:pt x="55788" y="116222"/>
                      <a:pt x="62243" y="119450"/>
                    </a:cubicBezTo>
                    <a:cubicBezTo>
                      <a:pt x="68698" y="122679"/>
                      <a:pt x="76075" y="124523"/>
                      <a:pt x="83913" y="124523"/>
                    </a:cubicBezTo>
                    <a:cubicBezTo>
                      <a:pt x="94056" y="125907"/>
                      <a:pt x="105122" y="122217"/>
                      <a:pt x="116648" y="114377"/>
                    </a:cubicBezTo>
                    <a:close/>
                    <a:moveTo>
                      <a:pt x="49795" y="44736"/>
                    </a:moveTo>
                    <a:cubicBezTo>
                      <a:pt x="41957" y="53499"/>
                      <a:pt x="38268" y="64568"/>
                      <a:pt x="38268" y="78404"/>
                    </a:cubicBezTo>
                    <a:cubicBezTo>
                      <a:pt x="38268" y="81171"/>
                      <a:pt x="38268" y="83015"/>
                      <a:pt x="38729" y="84399"/>
                    </a:cubicBezTo>
                    <a:lnTo>
                      <a:pt x="116187" y="56727"/>
                    </a:lnTo>
                    <a:cubicBezTo>
                      <a:pt x="112959" y="49348"/>
                      <a:pt x="108810" y="43353"/>
                      <a:pt x="102816" y="38741"/>
                    </a:cubicBezTo>
                    <a:cubicBezTo>
                      <a:pt x="96822" y="34129"/>
                      <a:pt x="89446" y="31823"/>
                      <a:pt x="80224" y="31823"/>
                    </a:cubicBezTo>
                    <a:cubicBezTo>
                      <a:pt x="67776" y="31823"/>
                      <a:pt x="57632" y="35974"/>
                      <a:pt x="49795" y="44736"/>
                    </a:cubicBezTo>
                    <a:close/>
                  </a:path>
                </a:pathLst>
              </a:custGeom>
              <a:solidFill>
                <a:srgbClr val="863694"/>
              </a:solidFill>
              <a:ln w="4610" cap="flat">
                <a:noFill/>
                <a:prstDash val="solid"/>
                <a:miter/>
              </a:ln>
            </p:spPr>
            <p:txBody>
              <a:bodyPr rtlCol="0" anchor="ctr"/>
              <a:lstStyle/>
              <a:p>
                <a:endParaRPr lang="en-US"/>
              </a:p>
            </p:txBody>
          </p:sp>
        </p:grpSp>
        <p:sp>
          <p:nvSpPr>
            <p:cNvPr id="306" name="Freeform 305">
              <a:extLst>
                <a:ext uri="{FF2B5EF4-FFF2-40B4-BE49-F238E27FC236}">
                  <a16:creationId xmlns:a16="http://schemas.microsoft.com/office/drawing/2014/main" id="{7D8F9AEF-1EF2-A80E-1493-8D34D14AA0AC}"/>
                </a:ext>
              </a:extLst>
            </p:cNvPr>
            <p:cNvSpPr/>
            <p:nvPr/>
          </p:nvSpPr>
          <p:spPr>
            <a:xfrm>
              <a:off x="4506729" y="5217983"/>
              <a:ext cx="47028" cy="47042"/>
            </a:xfrm>
            <a:custGeom>
              <a:avLst/>
              <a:gdLst>
                <a:gd name="connsiteX0" fmla="*/ 47028 w 47028"/>
                <a:gd name="connsiteY0" fmla="*/ 23521 h 47042"/>
                <a:gd name="connsiteX1" fmla="*/ 23514 w 47028"/>
                <a:gd name="connsiteY1" fmla="*/ 47042 h 47042"/>
                <a:gd name="connsiteX2" fmla="*/ 0 w 47028"/>
                <a:gd name="connsiteY2" fmla="*/ 23521 h 47042"/>
                <a:gd name="connsiteX3" fmla="*/ 23514 w 47028"/>
                <a:gd name="connsiteY3" fmla="*/ 0 h 47042"/>
                <a:gd name="connsiteX4" fmla="*/ 47028 w 47028"/>
                <a:gd name="connsiteY4" fmla="*/ 23521 h 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 h="47042">
                  <a:moveTo>
                    <a:pt x="47028" y="23521"/>
                  </a:moveTo>
                  <a:cubicBezTo>
                    <a:pt x="47028" y="36511"/>
                    <a:pt x="36501" y="47042"/>
                    <a:pt x="23514" y="47042"/>
                  </a:cubicBezTo>
                  <a:cubicBezTo>
                    <a:pt x="10528" y="47042"/>
                    <a:pt x="0" y="36511"/>
                    <a:pt x="0" y="23521"/>
                  </a:cubicBezTo>
                  <a:cubicBezTo>
                    <a:pt x="0" y="10531"/>
                    <a:pt x="10528" y="0"/>
                    <a:pt x="23514" y="0"/>
                  </a:cubicBezTo>
                  <a:cubicBezTo>
                    <a:pt x="36501" y="0"/>
                    <a:pt x="47028" y="10531"/>
                    <a:pt x="47028" y="23521"/>
                  </a:cubicBezTo>
                  <a:close/>
                </a:path>
              </a:pathLst>
            </a:custGeom>
            <a:solidFill>
              <a:srgbClr val="94C33D"/>
            </a:solidFill>
            <a:ln w="4610" cap="flat">
              <a:noFill/>
              <a:prstDash val="solid"/>
              <a:miter/>
            </a:ln>
          </p:spPr>
          <p:txBody>
            <a:bodyPr rtlCol="0" anchor="ctr"/>
            <a:lstStyle/>
            <a:p>
              <a:endParaRPr lang="en-US"/>
            </a:p>
          </p:txBody>
        </p:sp>
        <p:grpSp>
          <p:nvGrpSpPr>
            <p:cNvPr id="307" name="Graphic 87">
              <a:extLst>
                <a:ext uri="{FF2B5EF4-FFF2-40B4-BE49-F238E27FC236}">
                  <a16:creationId xmlns:a16="http://schemas.microsoft.com/office/drawing/2014/main" id="{0753C86D-6540-49DA-09D3-85DFB1850915}"/>
                </a:ext>
              </a:extLst>
            </p:cNvPr>
            <p:cNvGrpSpPr/>
            <p:nvPr/>
          </p:nvGrpSpPr>
          <p:grpSpPr>
            <a:xfrm>
              <a:off x="3990804" y="5078240"/>
              <a:ext cx="205632" cy="374953"/>
              <a:chOff x="3990804" y="5078240"/>
              <a:chExt cx="205632" cy="374953"/>
            </a:xfrm>
            <a:solidFill>
              <a:srgbClr val="94C33D"/>
            </a:solidFill>
          </p:grpSpPr>
          <p:sp>
            <p:nvSpPr>
              <p:cNvPr id="344" name="Freeform 343">
                <a:extLst>
                  <a:ext uri="{FF2B5EF4-FFF2-40B4-BE49-F238E27FC236}">
                    <a16:creationId xmlns:a16="http://schemas.microsoft.com/office/drawing/2014/main" id="{125E8A55-E8CD-1D81-06C0-B06EC3F77890}"/>
                  </a:ext>
                </a:extLst>
              </p:cNvPr>
              <p:cNvSpPr/>
              <p:nvPr/>
            </p:nvSpPr>
            <p:spPr>
              <a:xfrm>
                <a:off x="3990804" y="5078240"/>
                <a:ext cx="205632" cy="374953"/>
              </a:xfrm>
              <a:custGeom>
                <a:avLst/>
                <a:gdLst>
                  <a:gd name="connsiteX0" fmla="*/ 194567 w 205632"/>
                  <a:gd name="connsiteY0" fmla="*/ 40124 h 374953"/>
                  <a:gd name="connsiteX1" fmla="*/ 148461 w 205632"/>
                  <a:gd name="connsiteY1" fmla="*/ 68257 h 374953"/>
                  <a:gd name="connsiteX2" fmla="*/ 108349 w 205632"/>
                  <a:gd name="connsiteY2" fmla="*/ 7379 h 374953"/>
                  <a:gd name="connsiteX3" fmla="*/ 102816 w 205632"/>
                  <a:gd name="connsiteY3" fmla="*/ 0 h 374953"/>
                  <a:gd name="connsiteX4" fmla="*/ 96822 w 205632"/>
                  <a:gd name="connsiteY4" fmla="*/ 6918 h 374953"/>
                  <a:gd name="connsiteX5" fmla="*/ 54866 w 205632"/>
                  <a:gd name="connsiteY5" fmla="*/ 66874 h 374953"/>
                  <a:gd name="connsiteX6" fmla="*/ 10604 w 205632"/>
                  <a:gd name="connsiteY6" fmla="*/ 40124 h 374953"/>
                  <a:gd name="connsiteX7" fmla="*/ 0 w 205632"/>
                  <a:gd name="connsiteY7" fmla="*/ 35051 h 374953"/>
                  <a:gd name="connsiteX8" fmla="*/ 0 w 205632"/>
                  <a:gd name="connsiteY8" fmla="*/ 134670 h 374953"/>
                  <a:gd name="connsiteX9" fmla="*/ 95439 w 205632"/>
                  <a:gd name="connsiteY9" fmla="*/ 237055 h 374953"/>
                  <a:gd name="connsiteX10" fmla="*/ 95439 w 205632"/>
                  <a:gd name="connsiteY10" fmla="*/ 374953 h 374953"/>
                  <a:gd name="connsiteX11" fmla="*/ 110193 w 205632"/>
                  <a:gd name="connsiteY11" fmla="*/ 374953 h 374953"/>
                  <a:gd name="connsiteX12" fmla="*/ 110193 w 205632"/>
                  <a:gd name="connsiteY12" fmla="*/ 237516 h 374953"/>
                  <a:gd name="connsiteX13" fmla="*/ 205632 w 205632"/>
                  <a:gd name="connsiteY13" fmla="*/ 135131 h 374953"/>
                  <a:gd name="connsiteX14" fmla="*/ 205632 w 205632"/>
                  <a:gd name="connsiteY14" fmla="*/ 35513 h 374953"/>
                  <a:gd name="connsiteX15" fmla="*/ 194567 w 205632"/>
                  <a:gd name="connsiteY15" fmla="*/ 40124 h 374953"/>
                  <a:gd name="connsiteX16" fmla="*/ 101894 w 205632"/>
                  <a:gd name="connsiteY16" fmla="*/ 23521 h 374953"/>
                  <a:gd name="connsiteX17" fmla="*/ 136013 w 205632"/>
                  <a:gd name="connsiteY17" fmla="*/ 77020 h 374953"/>
                  <a:gd name="connsiteX18" fmla="*/ 101894 w 205632"/>
                  <a:gd name="connsiteY18" fmla="*/ 106536 h 374953"/>
                  <a:gd name="connsiteX19" fmla="*/ 66392 w 205632"/>
                  <a:gd name="connsiteY19" fmla="*/ 75636 h 374953"/>
                  <a:gd name="connsiteX20" fmla="*/ 101894 w 205632"/>
                  <a:gd name="connsiteY20" fmla="*/ 23521 h 374953"/>
                  <a:gd name="connsiteX21" fmla="*/ 102355 w 205632"/>
                  <a:gd name="connsiteY21" fmla="*/ 222297 h 374953"/>
                  <a:gd name="connsiteX22" fmla="*/ 73770 w 205632"/>
                  <a:gd name="connsiteY22" fmla="*/ 193703 h 374953"/>
                  <a:gd name="connsiteX23" fmla="*/ 102355 w 205632"/>
                  <a:gd name="connsiteY23" fmla="*/ 127752 h 374953"/>
                  <a:gd name="connsiteX24" fmla="*/ 130941 w 205632"/>
                  <a:gd name="connsiteY24" fmla="*/ 193703 h 374953"/>
                  <a:gd name="connsiteX25" fmla="*/ 102355 w 205632"/>
                  <a:gd name="connsiteY25" fmla="*/ 222297 h 374953"/>
                  <a:gd name="connsiteX26" fmla="*/ 59016 w 205632"/>
                  <a:gd name="connsiteY26" fmla="*/ 193703 h 374953"/>
                  <a:gd name="connsiteX27" fmla="*/ 61321 w 205632"/>
                  <a:gd name="connsiteY27" fmla="*/ 207539 h 374953"/>
                  <a:gd name="connsiteX28" fmla="*/ 38268 w 205632"/>
                  <a:gd name="connsiteY28" fmla="*/ 158652 h 374953"/>
                  <a:gd name="connsiteX29" fmla="*/ 59477 w 205632"/>
                  <a:gd name="connsiteY29" fmla="*/ 88550 h 374953"/>
                  <a:gd name="connsiteX30" fmla="*/ 92212 w 205632"/>
                  <a:gd name="connsiteY30" fmla="*/ 117144 h 374953"/>
                  <a:gd name="connsiteX31" fmla="*/ 59016 w 205632"/>
                  <a:gd name="connsiteY31" fmla="*/ 193703 h 374953"/>
                  <a:gd name="connsiteX32" fmla="*/ 142928 w 205632"/>
                  <a:gd name="connsiteY32" fmla="*/ 207539 h 374953"/>
                  <a:gd name="connsiteX33" fmla="*/ 145234 w 205632"/>
                  <a:gd name="connsiteY33" fmla="*/ 193703 h 374953"/>
                  <a:gd name="connsiteX34" fmla="*/ 112037 w 205632"/>
                  <a:gd name="connsiteY34" fmla="*/ 117144 h 374953"/>
                  <a:gd name="connsiteX35" fmla="*/ 143389 w 205632"/>
                  <a:gd name="connsiteY35" fmla="*/ 89472 h 374953"/>
                  <a:gd name="connsiteX36" fmla="*/ 165981 w 205632"/>
                  <a:gd name="connsiteY36" fmla="*/ 158191 h 374953"/>
                  <a:gd name="connsiteX37" fmla="*/ 142928 w 205632"/>
                  <a:gd name="connsiteY37" fmla="*/ 207539 h 374953"/>
                  <a:gd name="connsiteX38" fmla="*/ 14293 w 205632"/>
                  <a:gd name="connsiteY38" fmla="*/ 59033 h 374953"/>
                  <a:gd name="connsiteX39" fmla="*/ 47489 w 205632"/>
                  <a:gd name="connsiteY39" fmla="*/ 79787 h 374953"/>
                  <a:gd name="connsiteX40" fmla="*/ 23975 w 205632"/>
                  <a:gd name="connsiteY40" fmla="*/ 158652 h 374953"/>
                  <a:gd name="connsiteX41" fmla="*/ 26741 w 205632"/>
                  <a:gd name="connsiteY41" fmla="*/ 179406 h 374953"/>
                  <a:gd name="connsiteX42" fmla="*/ 14293 w 205632"/>
                  <a:gd name="connsiteY42" fmla="*/ 134208 h 374953"/>
                  <a:gd name="connsiteX43" fmla="*/ 14293 w 205632"/>
                  <a:gd name="connsiteY43" fmla="*/ 59033 h 374953"/>
                  <a:gd name="connsiteX44" fmla="*/ 190417 w 205632"/>
                  <a:gd name="connsiteY44" fmla="*/ 134670 h 374953"/>
                  <a:gd name="connsiteX45" fmla="*/ 177969 w 205632"/>
                  <a:gd name="connsiteY45" fmla="*/ 179867 h 374953"/>
                  <a:gd name="connsiteX46" fmla="*/ 180735 w 205632"/>
                  <a:gd name="connsiteY46" fmla="*/ 159113 h 374953"/>
                  <a:gd name="connsiteX47" fmla="*/ 155377 w 205632"/>
                  <a:gd name="connsiteY47" fmla="*/ 81632 h 374953"/>
                  <a:gd name="connsiteX48" fmla="*/ 190417 w 205632"/>
                  <a:gd name="connsiteY48" fmla="*/ 59495 h 374953"/>
                  <a:gd name="connsiteX49" fmla="*/ 190417 w 205632"/>
                  <a:gd name="connsiteY49" fmla="*/ 134670 h 3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5632" h="374953">
                    <a:moveTo>
                      <a:pt x="194567" y="40124"/>
                    </a:moveTo>
                    <a:cubicBezTo>
                      <a:pt x="192261" y="41047"/>
                      <a:pt x="172436" y="51193"/>
                      <a:pt x="148461" y="68257"/>
                    </a:cubicBezTo>
                    <a:cubicBezTo>
                      <a:pt x="130019" y="35513"/>
                      <a:pt x="109732" y="9224"/>
                      <a:pt x="108349" y="7379"/>
                    </a:cubicBezTo>
                    <a:lnTo>
                      <a:pt x="102816" y="0"/>
                    </a:lnTo>
                    <a:lnTo>
                      <a:pt x="96822" y="6918"/>
                    </a:lnTo>
                    <a:cubicBezTo>
                      <a:pt x="94978" y="8763"/>
                      <a:pt x="73770" y="34129"/>
                      <a:pt x="54866" y="66874"/>
                    </a:cubicBezTo>
                    <a:cubicBezTo>
                      <a:pt x="31813" y="50732"/>
                      <a:pt x="12449" y="41047"/>
                      <a:pt x="10604" y="40124"/>
                    </a:cubicBezTo>
                    <a:lnTo>
                      <a:pt x="0" y="35051"/>
                    </a:lnTo>
                    <a:lnTo>
                      <a:pt x="0" y="134670"/>
                    </a:lnTo>
                    <a:cubicBezTo>
                      <a:pt x="0" y="188630"/>
                      <a:pt x="41956" y="233366"/>
                      <a:pt x="95439" y="237055"/>
                    </a:cubicBezTo>
                    <a:lnTo>
                      <a:pt x="95439" y="374953"/>
                    </a:lnTo>
                    <a:lnTo>
                      <a:pt x="110193" y="374953"/>
                    </a:lnTo>
                    <a:lnTo>
                      <a:pt x="110193" y="237516"/>
                    </a:lnTo>
                    <a:cubicBezTo>
                      <a:pt x="163215" y="233827"/>
                      <a:pt x="205632" y="189552"/>
                      <a:pt x="205632" y="135131"/>
                    </a:cubicBezTo>
                    <a:lnTo>
                      <a:pt x="205632" y="35513"/>
                    </a:lnTo>
                    <a:lnTo>
                      <a:pt x="194567" y="40124"/>
                    </a:lnTo>
                    <a:close/>
                    <a:moveTo>
                      <a:pt x="101894" y="23521"/>
                    </a:moveTo>
                    <a:cubicBezTo>
                      <a:pt x="109271" y="34129"/>
                      <a:pt x="123103" y="53960"/>
                      <a:pt x="136013" y="77020"/>
                    </a:cubicBezTo>
                    <a:cubicBezTo>
                      <a:pt x="124486" y="85783"/>
                      <a:pt x="112960" y="95468"/>
                      <a:pt x="101894" y="106536"/>
                    </a:cubicBezTo>
                    <a:cubicBezTo>
                      <a:pt x="90368" y="95006"/>
                      <a:pt x="78380" y="84399"/>
                      <a:pt x="66392" y="75636"/>
                    </a:cubicBezTo>
                    <a:cubicBezTo>
                      <a:pt x="79763" y="52577"/>
                      <a:pt x="94056" y="33207"/>
                      <a:pt x="101894" y="23521"/>
                    </a:cubicBezTo>
                    <a:close/>
                    <a:moveTo>
                      <a:pt x="102355" y="222297"/>
                    </a:moveTo>
                    <a:cubicBezTo>
                      <a:pt x="86679" y="222297"/>
                      <a:pt x="73770" y="209384"/>
                      <a:pt x="73770" y="193703"/>
                    </a:cubicBezTo>
                    <a:cubicBezTo>
                      <a:pt x="73770" y="170182"/>
                      <a:pt x="85757" y="147583"/>
                      <a:pt x="102355" y="127752"/>
                    </a:cubicBezTo>
                    <a:cubicBezTo>
                      <a:pt x="118953" y="147583"/>
                      <a:pt x="130941" y="169721"/>
                      <a:pt x="130941" y="193703"/>
                    </a:cubicBezTo>
                    <a:cubicBezTo>
                      <a:pt x="130941" y="209845"/>
                      <a:pt x="118031" y="222297"/>
                      <a:pt x="102355" y="222297"/>
                    </a:cubicBezTo>
                    <a:close/>
                    <a:moveTo>
                      <a:pt x="59016" y="193703"/>
                    </a:moveTo>
                    <a:cubicBezTo>
                      <a:pt x="59016" y="198315"/>
                      <a:pt x="59938" y="203388"/>
                      <a:pt x="61321" y="207539"/>
                    </a:cubicBezTo>
                    <a:cubicBezTo>
                      <a:pt x="47028" y="196009"/>
                      <a:pt x="38268" y="178022"/>
                      <a:pt x="38268" y="158652"/>
                    </a:cubicBezTo>
                    <a:cubicBezTo>
                      <a:pt x="38268" y="136514"/>
                      <a:pt x="47489" y="111148"/>
                      <a:pt x="59477" y="88550"/>
                    </a:cubicBezTo>
                    <a:cubicBezTo>
                      <a:pt x="70542" y="96851"/>
                      <a:pt x="82069" y="106536"/>
                      <a:pt x="92212" y="117144"/>
                    </a:cubicBezTo>
                    <a:cubicBezTo>
                      <a:pt x="73308" y="139743"/>
                      <a:pt x="59016" y="165570"/>
                      <a:pt x="59016" y="193703"/>
                    </a:cubicBezTo>
                    <a:close/>
                    <a:moveTo>
                      <a:pt x="142928" y="207539"/>
                    </a:moveTo>
                    <a:cubicBezTo>
                      <a:pt x="144312" y="203388"/>
                      <a:pt x="145234" y="198776"/>
                      <a:pt x="145234" y="193703"/>
                    </a:cubicBezTo>
                    <a:cubicBezTo>
                      <a:pt x="145234" y="165570"/>
                      <a:pt x="130941" y="139282"/>
                      <a:pt x="112037" y="117144"/>
                    </a:cubicBezTo>
                    <a:cubicBezTo>
                      <a:pt x="121720" y="106998"/>
                      <a:pt x="132785" y="97774"/>
                      <a:pt x="143389" y="89472"/>
                    </a:cubicBezTo>
                    <a:cubicBezTo>
                      <a:pt x="155838" y="113454"/>
                      <a:pt x="165981" y="138820"/>
                      <a:pt x="165981" y="158191"/>
                    </a:cubicBezTo>
                    <a:cubicBezTo>
                      <a:pt x="165981" y="178484"/>
                      <a:pt x="157221" y="196009"/>
                      <a:pt x="142928" y="207539"/>
                    </a:cubicBezTo>
                    <a:close/>
                    <a:moveTo>
                      <a:pt x="14293" y="59033"/>
                    </a:moveTo>
                    <a:cubicBezTo>
                      <a:pt x="22592" y="63645"/>
                      <a:pt x="34118" y="70563"/>
                      <a:pt x="47489" y="79787"/>
                    </a:cubicBezTo>
                    <a:cubicBezTo>
                      <a:pt x="34579" y="104692"/>
                      <a:pt x="23975" y="132825"/>
                      <a:pt x="23975" y="158652"/>
                    </a:cubicBezTo>
                    <a:cubicBezTo>
                      <a:pt x="23975" y="166031"/>
                      <a:pt x="24897" y="172949"/>
                      <a:pt x="26741" y="179406"/>
                    </a:cubicBezTo>
                    <a:cubicBezTo>
                      <a:pt x="18903" y="166031"/>
                      <a:pt x="14293" y="150812"/>
                      <a:pt x="14293" y="134208"/>
                    </a:cubicBezTo>
                    <a:lnTo>
                      <a:pt x="14293" y="59033"/>
                    </a:lnTo>
                    <a:close/>
                    <a:moveTo>
                      <a:pt x="190417" y="134670"/>
                    </a:moveTo>
                    <a:cubicBezTo>
                      <a:pt x="190417" y="151273"/>
                      <a:pt x="185807" y="166492"/>
                      <a:pt x="177969" y="179867"/>
                    </a:cubicBezTo>
                    <a:cubicBezTo>
                      <a:pt x="179813" y="173410"/>
                      <a:pt x="180735" y="166031"/>
                      <a:pt x="180735" y="159113"/>
                    </a:cubicBezTo>
                    <a:cubicBezTo>
                      <a:pt x="180735" y="136514"/>
                      <a:pt x="169209" y="107920"/>
                      <a:pt x="155377" y="81632"/>
                    </a:cubicBezTo>
                    <a:cubicBezTo>
                      <a:pt x="169209" y="71947"/>
                      <a:pt x="182118" y="64107"/>
                      <a:pt x="190417" y="59495"/>
                    </a:cubicBezTo>
                    <a:lnTo>
                      <a:pt x="190417" y="134670"/>
                    </a:lnTo>
                    <a:close/>
                  </a:path>
                </a:pathLst>
              </a:custGeom>
              <a:solidFill>
                <a:srgbClr val="94C33D"/>
              </a:solidFill>
              <a:ln w="4610"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0DECAA0E-C9E5-73AC-4C0C-F96BC9BB3714}"/>
                  </a:ext>
                </a:extLst>
              </p:cNvPr>
              <p:cNvSpPr/>
              <p:nvPr/>
            </p:nvSpPr>
            <p:spPr>
              <a:xfrm>
                <a:off x="3990804" y="5298692"/>
                <a:ext cx="83912" cy="154039"/>
              </a:xfrm>
              <a:custGeom>
                <a:avLst/>
                <a:gdLst>
                  <a:gd name="connsiteX0" fmla="*/ 16598 w 83912"/>
                  <a:gd name="connsiteY0" fmla="*/ 11991 h 154039"/>
                  <a:gd name="connsiteX1" fmla="*/ 11526 w 83912"/>
                  <a:gd name="connsiteY1" fmla="*/ 8301 h 154039"/>
                  <a:gd name="connsiteX2" fmla="*/ 0 w 83912"/>
                  <a:gd name="connsiteY2" fmla="*/ 0 h 154039"/>
                  <a:gd name="connsiteX3" fmla="*/ 0 w 83912"/>
                  <a:gd name="connsiteY3" fmla="*/ 90395 h 154039"/>
                  <a:gd name="connsiteX4" fmla="*/ 16598 w 83912"/>
                  <a:gd name="connsiteY4" fmla="*/ 137436 h 154039"/>
                  <a:gd name="connsiteX5" fmla="*/ 67315 w 83912"/>
                  <a:gd name="connsiteY5" fmla="*/ 154040 h 154039"/>
                  <a:gd name="connsiteX6" fmla="*/ 73308 w 83912"/>
                  <a:gd name="connsiteY6" fmla="*/ 154040 h 154039"/>
                  <a:gd name="connsiteX7" fmla="*/ 76536 w 83912"/>
                  <a:gd name="connsiteY7" fmla="*/ 154040 h 154039"/>
                  <a:gd name="connsiteX8" fmla="*/ 83913 w 83912"/>
                  <a:gd name="connsiteY8" fmla="*/ 154040 h 154039"/>
                  <a:gd name="connsiteX9" fmla="*/ 83913 w 83912"/>
                  <a:gd name="connsiteY9" fmla="*/ 110687 h 154039"/>
                  <a:gd name="connsiteX10" fmla="*/ 16598 w 83912"/>
                  <a:gd name="connsiteY10" fmla="*/ 11991 h 154039"/>
                  <a:gd name="connsiteX11" fmla="*/ 69620 w 83912"/>
                  <a:gd name="connsiteY11" fmla="*/ 139742 h 154039"/>
                  <a:gd name="connsiteX12" fmla="*/ 26741 w 83912"/>
                  <a:gd name="connsiteY12" fmla="*/ 127290 h 154039"/>
                  <a:gd name="connsiteX13" fmla="*/ 14293 w 83912"/>
                  <a:gd name="connsiteY13" fmla="*/ 90856 h 154039"/>
                  <a:gd name="connsiteX14" fmla="*/ 14293 w 83912"/>
                  <a:gd name="connsiteY14" fmla="*/ 28133 h 154039"/>
                  <a:gd name="connsiteX15" fmla="*/ 69620 w 83912"/>
                  <a:gd name="connsiteY15" fmla="*/ 110687 h 154039"/>
                  <a:gd name="connsiteX16" fmla="*/ 69620 w 83912"/>
                  <a:gd name="connsiteY16" fmla="*/ 139742 h 1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12" h="154039">
                    <a:moveTo>
                      <a:pt x="16598" y="11991"/>
                    </a:moveTo>
                    <a:cubicBezTo>
                      <a:pt x="14754" y="10607"/>
                      <a:pt x="12910" y="9224"/>
                      <a:pt x="11526" y="8301"/>
                    </a:cubicBezTo>
                    <a:lnTo>
                      <a:pt x="0" y="0"/>
                    </a:lnTo>
                    <a:lnTo>
                      <a:pt x="0" y="90395"/>
                    </a:lnTo>
                    <a:cubicBezTo>
                      <a:pt x="0" y="110687"/>
                      <a:pt x="5533" y="126368"/>
                      <a:pt x="16598" y="137436"/>
                    </a:cubicBezTo>
                    <a:cubicBezTo>
                      <a:pt x="31813" y="152195"/>
                      <a:pt x="53944" y="154040"/>
                      <a:pt x="67315" y="154040"/>
                    </a:cubicBezTo>
                    <a:cubicBezTo>
                      <a:pt x="69620" y="154040"/>
                      <a:pt x="71925" y="154040"/>
                      <a:pt x="73308" y="154040"/>
                    </a:cubicBezTo>
                    <a:cubicBezTo>
                      <a:pt x="74691" y="154040"/>
                      <a:pt x="75614" y="154040"/>
                      <a:pt x="76536" y="154040"/>
                    </a:cubicBezTo>
                    <a:lnTo>
                      <a:pt x="83913" y="154040"/>
                    </a:lnTo>
                    <a:lnTo>
                      <a:pt x="83913" y="110687"/>
                    </a:lnTo>
                    <a:cubicBezTo>
                      <a:pt x="83913" y="59033"/>
                      <a:pt x="36424" y="25827"/>
                      <a:pt x="16598" y="11991"/>
                    </a:cubicBezTo>
                    <a:close/>
                    <a:moveTo>
                      <a:pt x="69620" y="139742"/>
                    </a:moveTo>
                    <a:cubicBezTo>
                      <a:pt x="58093" y="139742"/>
                      <a:pt x="39190" y="139281"/>
                      <a:pt x="26741" y="127290"/>
                    </a:cubicBezTo>
                    <a:cubicBezTo>
                      <a:pt x="18442" y="119450"/>
                      <a:pt x="14293" y="106997"/>
                      <a:pt x="14293" y="90856"/>
                    </a:cubicBezTo>
                    <a:lnTo>
                      <a:pt x="14293" y="28133"/>
                    </a:lnTo>
                    <a:cubicBezTo>
                      <a:pt x="34579" y="42430"/>
                      <a:pt x="69620" y="71024"/>
                      <a:pt x="69620" y="110687"/>
                    </a:cubicBezTo>
                    <a:lnTo>
                      <a:pt x="69620" y="139742"/>
                    </a:lnTo>
                    <a:close/>
                  </a:path>
                </a:pathLst>
              </a:custGeom>
              <a:solidFill>
                <a:srgbClr val="94C33D"/>
              </a:solidFill>
              <a:ln w="4610" cap="flat">
                <a:noFill/>
                <a:prstDash val="solid"/>
                <a:miter/>
              </a:ln>
            </p:spPr>
            <p:txBody>
              <a:bodyPr rtlCol="0" anchor="ctr"/>
              <a:lstStyle/>
              <a:p>
                <a:endParaRPr lang="en-US"/>
              </a:p>
            </p:txBody>
          </p:sp>
        </p:grpSp>
        <p:grpSp>
          <p:nvGrpSpPr>
            <p:cNvPr id="308" name="Graphic 87">
              <a:extLst>
                <a:ext uri="{FF2B5EF4-FFF2-40B4-BE49-F238E27FC236}">
                  <a16:creationId xmlns:a16="http://schemas.microsoft.com/office/drawing/2014/main" id="{695F3334-75E9-E51D-740E-E3EF24F19DD9}"/>
                </a:ext>
              </a:extLst>
            </p:cNvPr>
            <p:cNvGrpSpPr/>
            <p:nvPr/>
          </p:nvGrpSpPr>
          <p:grpSpPr>
            <a:xfrm>
              <a:off x="4077022" y="5471641"/>
              <a:ext cx="868634" cy="47041"/>
              <a:chOff x="4077022" y="5471641"/>
              <a:chExt cx="868634" cy="47041"/>
            </a:xfrm>
            <a:solidFill>
              <a:srgbClr val="94C33D"/>
            </a:solidFill>
          </p:grpSpPr>
          <p:sp>
            <p:nvSpPr>
              <p:cNvPr id="309" name="Freeform 308">
                <a:extLst>
                  <a:ext uri="{FF2B5EF4-FFF2-40B4-BE49-F238E27FC236}">
                    <a16:creationId xmlns:a16="http://schemas.microsoft.com/office/drawing/2014/main" id="{134D6265-F8CC-91E4-C1F1-6B639637B686}"/>
                  </a:ext>
                </a:extLst>
              </p:cNvPr>
              <p:cNvSpPr/>
              <p:nvPr/>
            </p:nvSpPr>
            <p:spPr>
              <a:xfrm>
                <a:off x="4077022"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5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7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9 w 16598"/>
                  <a:gd name="connsiteY14" fmla="*/ 461 h 20753"/>
                  <a:gd name="connsiteX15" fmla="*/ 15676 w 16598"/>
                  <a:gd name="connsiteY15" fmla="*/ 2306 h 20753"/>
                  <a:gd name="connsiteX16" fmla="*/ 13832 w 16598"/>
                  <a:gd name="connsiteY16" fmla="*/ 5534 h 20753"/>
                  <a:gd name="connsiteX17" fmla="*/ 11988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5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50" y="16603"/>
                      <a:pt x="5533" y="17525"/>
                      <a:pt x="7377" y="17525"/>
                    </a:cubicBezTo>
                    <a:cubicBezTo>
                      <a:pt x="8299" y="17525"/>
                      <a:pt x="9221" y="17525"/>
                      <a:pt x="9682" y="17064"/>
                    </a:cubicBezTo>
                    <a:cubicBezTo>
                      <a:pt x="10143" y="16603"/>
                      <a:pt x="10605" y="16142"/>
                      <a:pt x="10605" y="15681"/>
                    </a:cubicBezTo>
                    <a:cubicBezTo>
                      <a:pt x="10605" y="14758"/>
                      <a:pt x="10143" y="14297"/>
                      <a:pt x="9682" y="13836"/>
                    </a:cubicBezTo>
                    <a:cubicBezTo>
                      <a:pt x="9221" y="13375"/>
                      <a:pt x="8299" y="13375"/>
                      <a:pt x="7838" y="12913"/>
                    </a:cubicBezTo>
                    <a:cubicBezTo>
                      <a:pt x="6916" y="12452"/>
                      <a:pt x="6455" y="12452"/>
                      <a:pt x="6455" y="12452"/>
                    </a:cubicBezTo>
                    <a:cubicBezTo>
                      <a:pt x="4611" y="11991"/>
                      <a:pt x="3689" y="11069"/>
                      <a:pt x="2767" y="10146"/>
                    </a:cubicBezTo>
                    <a:cubicBezTo>
                      <a:pt x="1844" y="9224"/>
                      <a:pt x="1383" y="7840"/>
                      <a:pt x="1383" y="6457"/>
                    </a:cubicBezTo>
                    <a:cubicBezTo>
                      <a:pt x="1383" y="5534"/>
                      <a:pt x="1844" y="4151"/>
                      <a:pt x="2305" y="3228"/>
                    </a:cubicBezTo>
                    <a:cubicBezTo>
                      <a:pt x="2767" y="2306"/>
                      <a:pt x="3689" y="1383"/>
                      <a:pt x="4611" y="922"/>
                    </a:cubicBezTo>
                    <a:cubicBezTo>
                      <a:pt x="5533" y="461"/>
                      <a:pt x="6916" y="0"/>
                      <a:pt x="8760" y="0"/>
                    </a:cubicBezTo>
                    <a:cubicBezTo>
                      <a:pt x="10143" y="0"/>
                      <a:pt x="11526" y="0"/>
                      <a:pt x="12449" y="461"/>
                    </a:cubicBezTo>
                    <a:cubicBezTo>
                      <a:pt x="13371" y="922"/>
                      <a:pt x="14754" y="1383"/>
                      <a:pt x="15676" y="2306"/>
                    </a:cubicBezTo>
                    <a:lnTo>
                      <a:pt x="13832" y="5534"/>
                    </a:lnTo>
                    <a:cubicBezTo>
                      <a:pt x="13371" y="5073"/>
                      <a:pt x="12449" y="4612"/>
                      <a:pt x="11988" y="4151"/>
                    </a:cubicBezTo>
                    <a:cubicBezTo>
                      <a:pt x="11066" y="3689"/>
                      <a:pt x="10605"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5" y="7840"/>
                    </a:cubicBezTo>
                    <a:cubicBezTo>
                      <a:pt x="11066"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6C84F666-3851-5442-2FC7-7829B4AD83B6}"/>
                  </a:ext>
                </a:extLst>
              </p:cNvPr>
              <p:cNvSpPr/>
              <p:nvPr/>
            </p:nvSpPr>
            <p:spPr>
              <a:xfrm>
                <a:off x="4096848"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F16AF6CD-3ED3-73E5-F9EA-8C836FFA082A}"/>
                  </a:ext>
                </a:extLst>
              </p:cNvPr>
              <p:cNvSpPr/>
              <p:nvPr/>
            </p:nvSpPr>
            <p:spPr>
              <a:xfrm>
                <a:off x="4115751" y="5488244"/>
                <a:ext cx="11987" cy="20753"/>
              </a:xfrm>
              <a:custGeom>
                <a:avLst/>
                <a:gdLst>
                  <a:gd name="connsiteX0" fmla="*/ 6916 w 11987"/>
                  <a:gd name="connsiteY0" fmla="*/ 2306 h 20753"/>
                  <a:gd name="connsiteX1" fmla="*/ 9682 w 11987"/>
                  <a:gd name="connsiteY1" fmla="*/ 461 h 20753"/>
                  <a:gd name="connsiteX2" fmla="*/ 11987 w 11987"/>
                  <a:gd name="connsiteY2" fmla="*/ 0 h 20753"/>
                  <a:gd name="connsiteX3" fmla="*/ 11526 w 11987"/>
                  <a:gd name="connsiteY3" fmla="*/ 5073 h 20753"/>
                  <a:gd name="connsiteX4" fmla="*/ 7838 w 11987"/>
                  <a:gd name="connsiteY4" fmla="*/ 5996 h 20753"/>
                  <a:gd name="connsiteX5" fmla="*/ 5072 w 11987"/>
                  <a:gd name="connsiteY5" fmla="*/ 8763 h 20753"/>
                  <a:gd name="connsiteX6" fmla="*/ 4150 w 11987"/>
                  <a:gd name="connsiteY6" fmla="*/ 12452 h 20753"/>
                  <a:gd name="connsiteX7" fmla="*/ 4150 w 11987"/>
                  <a:gd name="connsiteY7" fmla="*/ 20754 h 20753"/>
                  <a:gd name="connsiteX8" fmla="*/ 0 w 11987"/>
                  <a:gd name="connsiteY8" fmla="*/ 20754 h 20753"/>
                  <a:gd name="connsiteX9" fmla="*/ 0 w 11987"/>
                  <a:gd name="connsiteY9" fmla="*/ 922 h 20753"/>
                  <a:gd name="connsiteX10" fmla="*/ 4611 w 11987"/>
                  <a:gd name="connsiteY10" fmla="*/ 922 h 20753"/>
                  <a:gd name="connsiteX11" fmla="*/ 5072 w 11987"/>
                  <a:gd name="connsiteY11" fmla="*/ 5534 h 20753"/>
                  <a:gd name="connsiteX12" fmla="*/ 6916 w 11987"/>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87" h="20753">
                    <a:moveTo>
                      <a:pt x="6916" y="2306"/>
                    </a:moveTo>
                    <a:cubicBezTo>
                      <a:pt x="7838" y="1384"/>
                      <a:pt x="8760" y="922"/>
                      <a:pt x="9682" y="461"/>
                    </a:cubicBezTo>
                    <a:cubicBezTo>
                      <a:pt x="10604" y="0"/>
                      <a:pt x="11526" y="0"/>
                      <a:pt x="11987" y="0"/>
                    </a:cubicBezTo>
                    <a:lnTo>
                      <a:pt x="11526" y="5073"/>
                    </a:lnTo>
                    <a:cubicBezTo>
                      <a:pt x="10143" y="5073"/>
                      <a:pt x="8760" y="5073"/>
                      <a:pt x="7838" y="5996"/>
                    </a:cubicBezTo>
                    <a:cubicBezTo>
                      <a:pt x="6916" y="6457"/>
                      <a:pt x="5994" y="7379"/>
                      <a:pt x="5072" y="8763"/>
                    </a:cubicBezTo>
                    <a:cubicBezTo>
                      <a:pt x="4611" y="9685"/>
                      <a:pt x="4150" y="11069"/>
                      <a:pt x="4150" y="12452"/>
                    </a:cubicBezTo>
                    <a:lnTo>
                      <a:pt x="4150" y="20754"/>
                    </a:lnTo>
                    <a:lnTo>
                      <a:pt x="0" y="20754"/>
                    </a:lnTo>
                    <a:lnTo>
                      <a:pt x="0" y="922"/>
                    </a:lnTo>
                    <a:lnTo>
                      <a:pt x="4611" y="922"/>
                    </a:lnTo>
                    <a:lnTo>
                      <a:pt x="5072" y="5534"/>
                    </a:lnTo>
                    <a:cubicBezTo>
                      <a:pt x="5533" y="4151"/>
                      <a:pt x="5994" y="3228"/>
                      <a:pt x="6916" y="2306"/>
                    </a:cubicBezTo>
                    <a:close/>
                  </a:path>
                </a:pathLst>
              </a:custGeom>
              <a:solidFill>
                <a:srgbClr val="94C33D"/>
              </a:solidFill>
              <a:ln w="4610"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383F047D-CC0D-9710-C7B0-EE650D6FF00D}"/>
                  </a:ext>
                </a:extLst>
              </p:cNvPr>
              <p:cNvSpPr/>
              <p:nvPr/>
            </p:nvSpPr>
            <p:spPr>
              <a:xfrm>
                <a:off x="413096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13" name="Freeform 312">
                <a:extLst>
                  <a:ext uri="{FF2B5EF4-FFF2-40B4-BE49-F238E27FC236}">
                    <a16:creationId xmlns:a16="http://schemas.microsoft.com/office/drawing/2014/main" id="{8DD16D03-AEDF-1F2B-8BD8-F2B4630B45E3}"/>
                  </a:ext>
                </a:extLst>
              </p:cNvPr>
              <p:cNvSpPr/>
              <p:nvPr/>
            </p:nvSpPr>
            <p:spPr>
              <a:xfrm>
                <a:off x="4157247" y="5487783"/>
                <a:ext cx="19364" cy="20753"/>
              </a:xfrm>
              <a:custGeom>
                <a:avLst/>
                <a:gdLst>
                  <a:gd name="connsiteX0" fmla="*/ 17520 w 19364"/>
                  <a:gd name="connsiteY0" fmla="*/ 1845 h 20753"/>
                  <a:gd name="connsiteX1" fmla="*/ 19365 w 19364"/>
                  <a:gd name="connsiteY1" fmla="*/ 5995 h 20753"/>
                  <a:gd name="connsiteX2" fmla="*/ 19365 w 19364"/>
                  <a:gd name="connsiteY2" fmla="*/ 20754 h 20753"/>
                  <a:gd name="connsiteX3" fmla="*/ 14293 w 19364"/>
                  <a:gd name="connsiteY3" fmla="*/ 20754 h 20753"/>
                  <a:gd name="connsiteX4" fmla="*/ 14293 w 19364"/>
                  <a:gd name="connsiteY4" fmla="*/ 7840 h 20753"/>
                  <a:gd name="connsiteX5" fmla="*/ 13371 w 19364"/>
                  <a:gd name="connsiteY5" fmla="*/ 5534 h 20753"/>
                  <a:gd name="connsiteX6" fmla="*/ 11066 w 19364"/>
                  <a:gd name="connsiteY6" fmla="*/ 4612 h 20753"/>
                  <a:gd name="connsiteX7" fmla="*/ 6916 w 19364"/>
                  <a:gd name="connsiteY7" fmla="*/ 6457 h 20753"/>
                  <a:gd name="connsiteX8" fmla="*/ 5533 w 19364"/>
                  <a:gd name="connsiteY8" fmla="*/ 11530 h 20753"/>
                  <a:gd name="connsiteX9" fmla="*/ 5533 w 19364"/>
                  <a:gd name="connsiteY9" fmla="*/ 20293 h 20753"/>
                  <a:gd name="connsiteX10" fmla="*/ 0 w 19364"/>
                  <a:gd name="connsiteY10" fmla="*/ 20293 h 20753"/>
                  <a:gd name="connsiteX11" fmla="*/ 0 w 19364"/>
                  <a:gd name="connsiteY11" fmla="*/ 461 h 20753"/>
                  <a:gd name="connsiteX12" fmla="*/ 4611 w 19364"/>
                  <a:gd name="connsiteY12" fmla="*/ 461 h 20753"/>
                  <a:gd name="connsiteX13" fmla="*/ 5072 w 19364"/>
                  <a:gd name="connsiteY13" fmla="*/ 4151 h 20753"/>
                  <a:gd name="connsiteX14" fmla="*/ 8299 w 19364"/>
                  <a:gd name="connsiteY14" fmla="*/ 922 h 20753"/>
                  <a:gd name="connsiteX15" fmla="*/ 12910 w 19364"/>
                  <a:gd name="connsiteY15" fmla="*/ 0 h 20753"/>
                  <a:gd name="connsiteX16" fmla="*/ 17520 w 19364"/>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64" h="20753">
                    <a:moveTo>
                      <a:pt x="17520" y="1845"/>
                    </a:moveTo>
                    <a:cubicBezTo>
                      <a:pt x="18903" y="2767"/>
                      <a:pt x="19365" y="4151"/>
                      <a:pt x="19365" y="5995"/>
                    </a:cubicBezTo>
                    <a:lnTo>
                      <a:pt x="19365" y="20754"/>
                    </a:lnTo>
                    <a:lnTo>
                      <a:pt x="14293" y="20754"/>
                    </a:lnTo>
                    <a:lnTo>
                      <a:pt x="14293" y="7840"/>
                    </a:lnTo>
                    <a:cubicBezTo>
                      <a:pt x="14293" y="6918"/>
                      <a:pt x="13832" y="5995"/>
                      <a:pt x="13371" y="5534"/>
                    </a:cubicBezTo>
                    <a:cubicBezTo>
                      <a:pt x="12910" y="5073"/>
                      <a:pt x="11987" y="4612"/>
                      <a:pt x="11066" y="4612"/>
                    </a:cubicBezTo>
                    <a:cubicBezTo>
                      <a:pt x="9682" y="4612"/>
                      <a:pt x="8299" y="5073"/>
                      <a:pt x="6916" y="6457"/>
                    </a:cubicBezTo>
                    <a:cubicBezTo>
                      <a:pt x="5994" y="7840"/>
                      <a:pt x="5533" y="9685"/>
                      <a:pt x="5533" y="11530"/>
                    </a:cubicBezTo>
                    <a:lnTo>
                      <a:pt x="5533" y="20293"/>
                    </a:lnTo>
                    <a:lnTo>
                      <a:pt x="0" y="20293"/>
                    </a:lnTo>
                    <a:lnTo>
                      <a:pt x="0" y="461"/>
                    </a:lnTo>
                    <a:lnTo>
                      <a:pt x="4611" y="461"/>
                    </a:lnTo>
                    <a:lnTo>
                      <a:pt x="5072" y="4151"/>
                    </a:lnTo>
                    <a:cubicBezTo>
                      <a:pt x="5994" y="2767"/>
                      <a:pt x="6916" y="1845"/>
                      <a:pt x="8299" y="922"/>
                    </a:cubicBezTo>
                    <a:cubicBezTo>
                      <a:pt x="9682" y="0"/>
                      <a:pt x="11066" y="0"/>
                      <a:pt x="12910" y="0"/>
                    </a:cubicBezTo>
                    <a:cubicBezTo>
                      <a:pt x="14754" y="0"/>
                      <a:pt x="16137" y="922"/>
                      <a:pt x="17520" y="1845"/>
                    </a:cubicBezTo>
                    <a:close/>
                  </a:path>
                </a:pathLst>
              </a:custGeom>
              <a:solidFill>
                <a:srgbClr val="94C33D"/>
              </a:solidFill>
              <a:ln w="4610"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F5E8F1D0-B295-BD44-7FB5-7FEB2E1AC666}"/>
                  </a:ext>
                </a:extLst>
              </p:cNvPr>
              <p:cNvSpPr/>
              <p:nvPr/>
            </p:nvSpPr>
            <p:spPr>
              <a:xfrm>
                <a:off x="4182605"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3" y="27672"/>
                      <a:pt x="17059" y="28595"/>
                    </a:cubicBezTo>
                    <a:cubicBezTo>
                      <a:pt x="15215" y="29517"/>
                      <a:pt x="13371" y="29978"/>
                      <a:pt x="11066" y="29978"/>
                    </a:cubicBezTo>
                    <a:cubicBezTo>
                      <a:pt x="8760" y="29978"/>
                      <a:pt x="7377" y="29517"/>
                      <a:pt x="5533" y="29056"/>
                    </a:cubicBezTo>
                    <a:cubicBezTo>
                      <a:pt x="4150" y="28595"/>
                      <a:pt x="2766"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7" y="21215"/>
                      <a:pt x="10143" y="21215"/>
                    </a:cubicBezTo>
                    <a:cubicBezTo>
                      <a:pt x="8299" y="21215"/>
                      <a:pt x="6916" y="20754"/>
                      <a:pt x="5072" y="19832"/>
                    </a:cubicBezTo>
                    <a:cubicBezTo>
                      <a:pt x="3688" y="18909"/>
                      <a:pt x="2305" y="17526"/>
                      <a:pt x="1383" y="16142"/>
                    </a:cubicBezTo>
                    <a:cubicBezTo>
                      <a:pt x="461" y="14759"/>
                      <a:pt x="0" y="12914"/>
                      <a:pt x="0" y="10608"/>
                    </a:cubicBezTo>
                    <a:cubicBezTo>
                      <a:pt x="0" y="8763"/>
                      <a:pt x="461" y="6918"/>
                      <a:pt x="1383" y="5073"/>
                    </a:cubicBezTo>
                    <a:cubicBezTo>
                      <a:pt x="2305" y="3229"/>
                      <a:pt x="3688" y="2306"/>
                      <a:pt x="5072" y="1384"/>
                    </a:cubicBezTo>
                    <a:cubicBezTo>
                      <a:pt x="6455" y="461"/>
                      <a:pt x="8299" y="0"/>
                      <a:pt x="10143" y="0"/>
                    </a:cubicBezTo>
                    <a:cubicBezTo>
                      <a:pt x="11987"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15" name="Freeform 314">
                <a:extLst>
                  <a:ext uri="{FF2B5EF4-FFF2-40B4-BE49-F238E27FC236}">
                    <a16:creationId xmlns:a16="http://schemas.microsoft.com/office/drawing/2014/main" id="{482878B4-4E1E-FD20-DB60-C37230BC55D8}"/>
                  </a:ext>
                </a:extLst>
              </p:cNvPr>
              <p:cNvSpPr/>
              <p:nvPr/>
            </p:nvSpPr>
            <p:spPr>
              <a:xfrm>
                <a:off x="421119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16" name="Freeform 315">
                <a:extLst>
                  <a:ext uri="{FF2B5EF4-FFF2-40B4-BE49-F238E27FC236}">
                    <a16:creationId xmlns:a16="http://schemas.microsoft.com/office/drawing/2014/main" id="{304F7E35-DAFF-717A-DA54-6614E712936D}"/>
                  </a:ext>
                </a:extLst>
              </p:cNvPr>
              <p:cNvSpPr/>
              <p:nvPr/>
            </p:nvSpPr>
            <p:spPr>
              <a:xfrm>
                <a:off x="4229633" y="5472563"/>
                <a:ext cx="18903" cy="35973"/>
              </a:xfrm>
              <a:custGeom>
                <a:avLst/>
                <a:gdLst>
                  <a:gd name="connsiteX0" fmla="*/ 17059 w 18903"/>
                  <a:gd name="connsiteY0" fmla="*/ 17065 h 35973"/>
                  <a:gd name="connsiteX1" fmla="*/ 18903 w 18903"/>
                  <a:gd name="connsiteY1" fmla="*/ 21215 h 35973"/>
                  <a:gd name="connsiteX2" fmla="*/ 18903 w 18903"/>
                  <a:gd name="connsiteY2" fmla="*/ 35974 h 35973"/>
                  <a:gd name="connsiteX3" fmla="*/ 13832 w 18903"/>
                  <a:gd name="connsiteY3" fmla="*/ 35974 h 35973"/>
                  <a:gd name="connsiteX4" fmla="*/ 13832 w 18903"/>
                  <a:gd name="connsiteY4" fmla="*/ 23060 h 35973"/>
                  <a:gd name="connsiteX5" fmla="*/ 12910 w 18903"/>
                  <a:gd name="connsiteY5" fmla="*/ 20754 h 35973"/>
                  <a:gd name="connsiteX6" fmla="*/ 10604 w 18903"/>
                  <a:gd name="connsiteY6" fmla="*/ 19832 h 35973"/>
                  <a:gd name="connsiteX7" fmla="*/ 6455 w 18903"/>
                  <a:gd name="connsiteY7" fmla="*/ 22138 h 35973"/>
                  <a:gd name="connsiteX8" fmla="*/ 5072 w 18903"/>
                  <a:gd name="connsiteY8" fmla="*/ 27211 h 35973"/>
                  <a:gd name="connsiteX9" fmla="*/ 5072 w 18903"/>
                  <a:gd name="connsiteY9" fmla="*/ 35974 h 35973"/>
                  <a:gd name="connsiteX10" fmla="*/ 0 w 18903"/>
                  <a:gd name="connsiteY10" fmla="*/ 35974 h 35973"/>
                  <a:gd name="connsiteX11" fmla="*/ 0 w 18903"/>
                  <a:gd name="connsiteY11" fmla="*/ 0 h 35973"/>
                  <a:gd name="connsiteX12" fmla="*/ 5072 w 18903"/>
                  <a:gd name="connsiteY12" fmla="*/ 0 h 35973"/>
                  <a:gd name="connsiteX13" fmla="*/ 5072 w 18903"/>
                  <a:gd name="connsiteY13" fmla="*/ 19832 h 35973"/>
                  <a:gd name="connsiteX14" fmla="*/ 8299 w 18903"/>
                  <a:gd name="connsiteY14" fmla="*/ 16603 h 35973"/>
                  <a:gd name="connsiteX15" fmla="*/ 12910 w 18903"/>
                  <a:gd name="connsiteY15" fmla="*/ 15681 h 35973"/>
                  <a:gd name="connsiteX16" fmla="*/ 17059 w 18903"/>
                  <a:gd name="connsiteY16" fmla="*/ 1706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35973">
                    <a:moveTo>
                      <a:pt x="17059" y="17065"/>
                    </a:moveTo>
                    <a:cubicBezTo>
                      <a:pt x="18442" y="17987"/>
                      <a:pt x="18903" y="19371"/>
                      <a:pt x="18903" y="21215"/>
                    </a:cubicBezTo>
                    <a:lnTo>
                      <a:pt x="18903" y="35974"/>
                    </a:lnTo>
                    <a:lnTo>
                      <a:pt x="13832" y="35974"/>
                    </a:lnTo>
                    <a:lnTo>
                      <a:pt x="13832" y="23060"/>
                    </a:lnTo>
                    <a:cubicBezTo>
                      <a:pt x="13832" y="22138"/>
                      <a:pt x="13371" y="21215"/>
                      <a:pt x="12910" y="20754"/>
                    </a:cubicBezTo>
                    <a:cubicBezTo>
                      <a:pt x="12449" y="20293"/>
                      <a:pt x="11526" y="19832"/>
                      <a:pt x="10604" y="19832"/>
                    </a:cubicBezTo>
                    <a:cubicBezTo>
                      <a:pt x="9221" y="19832"/>
                      <a:pt x="7838" y="20754"/>
                      <a:pt x="6455" y="22138"/>
                    </a:cubicBezTo>
                    <a:cubicBezTo>
                      <a:pt x="5533" y="23521"/>
                      <a:pt x="5072" y="25366"/>
                      <a:pt x="5072" y="27211"/>
                    </a:cubicBezTo>
                    <a:lnTo>
                      <a:pt x="5072" y="35974"/>
                    </a:lnTo>
                    <a:lnTo>
                      <a:pt x="0" y="35974"/>
                    </a:lnTo>
                    <a:lnTo>
                      <a:pt x="0" y="0"/>
                    </a:lnTo>
                    <a:lnTo>
                      <a:pt x="5072" y="0"/>
                    </a:lnTo>
                    <a:lnTo>
                      <a:pt x="5072" y="19832"/>
                    </a:lnTo>
                    <a:cubicBezTo>
                      <a:pt x="5994" y="18448"/>
                      <a:pt x="6916" y="17526"/>
                      <a:pt x="8299" y="16603"/>
                    </a:cubicBezTo>
                    <a:cubicBezTo>
                      <a:pt x="9682" y="15681"/>
                      <a:pt x="11065" y="15681"/>
                      <a:pt x="12910" y="15681"/>
                    </a:cubicBezTo>
                    <a:cubicBezTo>
                      <a:pt x="14293" y="15220"/>
                      <a:pt x="16137" y="16142"/>
                      <a:pt x="17059" y="17065"/>
                    </a:cubicBezTo>
                    <a:close/>
                  </a:path>
                </a:pathLst>
              </a:custGeom>
              <a:solidFill>
                <a:srgbClr val="94C33D"/>
              </a:solidFill>
              <a:ln w="4610" cap="flat">
                <a:no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02FC8BEF-5482-A7BE-4D4C-6A5AA7EF316B}"/>
                  </a:ext>
                </a:extLst>
              </p:cNvPr>
              <p:cNvSpPr/>
              <p:nvPr/>
            </p:nvSpPr>
            <p:spPr>
              <a:xfrm>
                <a:off x="4254069"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4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7" y="4612"/>
                      <a:pt x="10604"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18" name="Freeform 317">
                <a:extLst>
                  <a:ext uri="{FF2B5EF4-FFF2-40B4-BE49-F238E27FC236}">
                    <a16:creationId xmlns:a16="http://schemas.microsoft.com/office/drawing/2014/main" id="{45CFD589-1809-456F-EE2D-8DED211996AE}"/>
                  </a:ext>
                </a:extLst>
              </p:cNvPr>
              <p:cNvSpPr/>
              <p:nvPr/>
            </p:nvSpPr>
            <p:spPr>
              <a:xfrm>
                <a:off x="4280810" y="5487783"/>
                <a:ext cx="18903" cy="20753"/>
              </a:xfrm>
              <a:custGeom>
                <a:avLst/>
                <a:gdLst>
                  <a:gd name="connsiteX0" fmla="*/ 17059 w 18903"/>
                  <a:gd name="connsiteY0" fmla="*/ 1845 h 20753"/>
                  <a:gd name="connsiteX1" fmla="*/ 18904 w 18903"/>
                  <a:gd name="connsiteY1" fmla="*/ 5995 h 20753"/>
                  <a:gd name="connsiteX2" fmla="*/ 18904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4" y="4151"/>
                      <a:pt x="18904" y="5995"/>
                    </a:cubicBezTo>
                    <a:lnTo>
                      <a:pt x="18904"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6" y="0"/>
                      <a:pt x="12910" y="0"/>
                    </a:cubicBezTo>
                    <a:cubicBezTo>
                      <a:pt x="14293"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15C6E7C3-CBA9-EFFA-BDA1-E6E540E1AEA9}"/>
                  </a:ext>
                </a:extLst>
              </p:cNvPr>
              <p:cNvSpPr/>
              <p:nvPr/>
            </p:nvSpPr>
            <p:spPr>
              <a:xfrm>
                <a:off x="4306630"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532 w 5993"/>
                  <a:gd name="connsiteY9" fmla="*/ 9685 h 29516"/>
                  <a:gd name="connsiteX10" fmla="*/ 5532 w 5993"/>
                  <a:gd name="connsiteY10" fmla="*/ 29517 h 29516"/>
                  <a:gd name="connsiteX11" fmla="*/ 461 w 5993"/>
                  <a:gd name="connsiteY11" fmla="*/ 29517 h 29516"/>
                  <a:gd name="connsiteX12" fmla="*/ 461 w 5993"/>
                  <a:gd name="connsiteY12" fmla="*/ 9685 h 29516"/>
                  <a:gd name="connsiteX13" fmla="*/ 553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49" y="0"/>
                      <a:pt x="4611" y="461"/>
                      <a:pt x="5072" y="922"/>
                    </a:cubicBezTo>
                    <a:cubicBezTo>
                      <a:pt x="5532" y="1384"/>
                      <a:pt x="5994" y="2306"/>
                      <a:pt x="5994" y="2767"/>
                    </a:cubicBezTo>
                    <a:cubicBezTo>
                      <a:pt x="5994" y="3690"/>
                      <a:pt x="5532" y="4151"/>
                      <a:pt x="5072" y="4612"/>
                    </a:cubicBezTo>
                    <a:cubicBezTo>
                      <a:pt x="4611" y="5073"/>
                      <a:pt x="3688" y="5534"/>
                      <a:pt x="3227" y="5534"/>
                    </a:cubicBezTo>
                    <a:cubicBezTo>
                      <a:pt x="2305" y="5534"/>
                      <a:pt x="1844" y="5073"/>
                      <a:pt x="922" y="4612"/>
                    </a:cubicBezTo>
                    <a:cubicBezTo>
                      <a:pt x="461" y="4151"/>
                      <a:pt x="0" y="3228"/>
                      <a:pt x="0" y="2767"/>
                    </a:cubicBezTo>
                    <a:cubicBezTo>
                      <a:pt x="0" y="1845"/>
                      <a:pt x="461" y="1384"/>
                      <a:pt x="922" y="922"/>
                    </a:cubicBezTo>
                    <a:close/>
                    <a:moveTo>
                      <a:pt x="5532" y="9685"/>
                    </a:moveTo>
                    <a:lnTo>
                      <a:pt x="5532" y="29517"/>
                    </a:lnTo>
                    <a:lnTo>
                      <a:pt x="461" y="29517"/>
                    </a:lnTo>
                    <a:lnTo>
                      <a:pt x="461" y="9685"/>
                    </a:lnTo>
                    <a:lnTo>
                      <a:pt x="5532" y="9685"/>
                    </a:lnTo>
                    <a:close/>
                  </a:path>
                </a:pathLst>
              </a:custGeom>
              <a:solidFill>
                <a:srgbClr val="94C33D"/>
              </a:solidFill>
              <a:ln w="4610"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43CD40C3-5E36-DA2C-D2C5-E1A407DDB63D}"/>
                  </a:ext>
                </a:extLst>
              </p:cNvPr>
              <p:cNvSpPr/>
              <p:nvPr/>
            </p:nvSpPr>
            <p:spPr>
              <a:xfrm>
                <a:off x="4319539"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9" y="5073"/>
                      <a:pt x="11526" y="4612"/>
                      <a:pt x="10604" y="4612"/>
                    </a:cubicBezTo>
                    <a:cubicBezTo>
                      <a:pt x="9221" y="4612"/>
                      <a:pt x="7838" y="5073"/>
                      <a:pt x="6455" y="6457"/>
                    </a:cubicBezTo>
                    <a:cubicBezTo>
                      <a:pt x="5533"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293" y="0"/>
                      <a:pt x="15676" y="922"/>
                      <a:pt x="17059" y="1845"/>
                    </a:cubicBezTo>
                    <a:close/>
                  </a:path>
                </a:pathLst>
              </a:custGeom>
              <a:solidFill>
                <a:srgbClr val="94C33D"/>
              </a:solidFill>
              <a:ln w="4610"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537BC1EA-96BD-EAE7-8993-6414719B4C04}"/>
                  </a:ext>
                </a:extLst>
              </p:cNvPr>
              <p:cNvSpPr/>
              <p:nvPr/>
            </p:nvSpPr>
            <p:spPr>
              <a:xfrm>
                <a:off x="4344436" y="5488705"/>
                <a:ext cx="22591" cy="29977"/>
              </a:xfrm>
              <a:custGeom>
                <a:avLst/>
                <a:gdLst>
                  <a:gd name="connsiteX0" fmla="*/ 22592 w 22591"/>
                  <a:gd name="connsiteY0" fmla="*/ 0 h 29977"/>
                  <a:gd name="connsiteX1" fmla="*/ 22592 w 22591"/>
                  <a:gd name="connsiteY1" fmla="*/ 19832 h 29977"/>
                  <a:gd name="connsiteX2" fmla="*/ 21209 w 22591"/>
                  <a:gd name="connsiteY2" fmla="*/ 24905 h 29977"/>
                  <a:gd name="connsiteX3" fmla="*/ 17059 w 22591"/>
                  <a:gd name="connsiteY3" fmla="*/ 28595 h 29977"/>
                  <a:gd name="connsiteX4" fmla="*/ 11066 w 22591"/>
                  <a:gd name="connsiteY4" fmla="*/ 29978 h 29977"/>
                  <a:gd name="connsiteX5" fmla="*/ 5533 w 22591"/>
                  <a:gd name="connsiteY5" fmla="*/ 29056 h 29977"/>
                  <a:gd name="connsiteX6" fmla="*/ 1383 w 22591"/>
                  <a:gd name="connsiteY6" fmla="*/ 26289 h 29977"/>
                  <a:gd name="connsiteX7" fmla="*/ 4611 w 22591"/>
                  <a:gd name="connsiteY7" fmla="*/ 22599 h 29977"/>
                  <a:gd name="connsiteX8" fmla="*/ 7838 w 22591"/>
                  <a:gd name="connsiteY8" fmla="*/ 24905 h 29977"/>
                  <a:gd name="connsiteX9" fmla="*/ 11526 w 22591"/>
                  <a:gd name="connsiteY9" fmla="*/ 25827 h 29977"/>
                  <a:gd name="connsiteX10" fmla="*/ 16137 w 22591"/>
                  <a:gd name="connsiteY10" fmla="*/ 24444 h 29977"/>
                  <a:gd name="connsiteX11" fmla="*/ 17981 w 22591"/>
                  <a:gd name="connsiteY11" fmla="*/ 20754 h 29977"/>
                  <a:gd name="connsiteX12" fmla="*/ 17981 w 22591"/>
                  <a:gd name="connsiteY12" fmla="*/ 17526 h 29977"/>
                  <a:gd name="connsiteX13" fmla="*/ 14754 w 22591"/>
                  <a:gd name="connsiteY13" fmla="*/ 20293 h 29977"/>
                  <a:gd name="connsiteX14" fmla="*/ 10143 w 22591"/>
                  <a:gd name="connsiteY14" fmla="*/ 21215 h 29977"/>
                  <a:gd name="connsiteX15" fmla="*/ 5072 w 22591"/>
                  <a:gd name="connsiteY15" fmla="*/ 19832 h 29977"/>
                  <a:gd name="connsiteX16" fmla="*/ 1383 w 22591"/>
                  <a:gd name="connsiteY16" fmla="*/ 16142 h 29977"/>
                  <a:gd name="connsiteX17" fmla="*/ 0 w 22591"/>
                  <a:gd name="connsiteY17" fmla="*/ 10608 h 29977"/>
                  <a:gd name="connsiteX18" fmla="*/ 1383 w 22591"/>
                  <a:gd name="connsiteY18" fmla="*/ 5073 h 29977"/>
                  <a:gd name="connsiteX19" fmla="*/ 5072 w 22591"/>
                  <a:gd name="connsiteY19" fmla="*/ 1384 h 29977"/>
                  <a:gd name="connsiteX20" fmla="*/ 10143 w 22591"/>
                  <a:gd name="connsiteY20" fmla="*/ 0 h 29977"/>
                  <a:gd name="connsiteX21" fmla="*/ 14754 w 22591"/>
                  <a:gd name="connsiteY21" fmla="*/ 923 h 29977"/>
                  <a:gd name="connsiteX22" fmla="*/ 17981 w 22591"/>
                  <a:gd name="connsiteY22" fmla="*/ 3229 h 29977"/>
                  <a:gd name="connsiteX23" fmla="*/ 18442 w 22591"/>
                  <a:gd name="connsiteY23" fmla="*/ 923 h 29977"/>
                  <a:gd name="connsiteX24" fmla="*/ 22592 w 22591"/>
                  <a:gd name="connsiteY24" fmla="*/ 923 h 29977"/>
                  <a:gd name="connsiteX25" fmla="*/ 14754 w 22591"/>
                  <a:gd name="connsiteY25" fmla="*/ 14759 h 29977"/>
                  <a:gd name="connsiteX26" fmla="*/ 17059 w 22591"/>
                  <a:gd name="connsiteY26" fmla="*/ 11530 h 29977"/>
                  <a:gd name="connsiteX27" fmla="*/ 17059 w 22591"/>
                  <a:gd name="connsiteY27" fmla="*/ 7379 h 29977"/>
                  <a:gd name="connsiteX28" fmla="*/ 14754 w 22591"/>
                  <a:gd name="connsiteY28" fmla="*/ 4612 h 29977"/>
                  <a:gd name="connsiteX29" fmla="*/ 11066 w 22591"/>
                  <a:gd name="connsiteY29" fmla="*/ 3690 h 29977"/>
                  <a:gd name="connsiteX30" fmla="*/ 6455 w 22591"/>
                  <a:gd name="connsiteY30" fmla="*/ 5535 h 29977"/>
                  <a:gd name="connsiteX31" fmla="*/ 4611 w 22591"/>
                  <a:gd name="connsiteY31" fmla="*/ 10147 h 29977"/>
                  <a:gd name="connsiteX32" fmla="*/ 5533 w 22591"/>
                  <a:gd name="connsiteY32" fmla="*/ 13375 h 29977"/>
                  <a:gd name="connsiteX33" fmla="*/ 7838 w 22591"/>
                  <a:gd name="connsiteY33" fmla="*/ 15681 h 29977"/>
                  <a:gd name="connsiteX34" fmla="*/ 11066 w 22591"/>
                  <a:gd name="connsiteY34" fmla="*/ 16603 h 29977"/>
                  <a:gd name="connsiteX35" fmla="*/ 14754 w 22591"/>
                  <a:gd name="connsiteY35" fmla="*/ 14759 h 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91" h="29977">
                    <a:moveTo>
                      <a:pt x="22592" y="0"/>
                    </a:moveTo>
                    <a:lnTo>
                      <a:pt x="22592" y="19832"/>
                    </a:lnTo>
                    <a:cubicBezTo>
                      <a:pt x="22592" y="21677"/>
                      <a:pt x="22131" y="23521"/>
                      <a:pt x="21209" y="24905"/>
                    </a:cubicBezTo>
                    <a:cubicBezTo>
                      <a:pt x="20287" y="26289"/>
                      <a:pt x="18904" y="27672"/>
                      <a:pt x="17059" y="28595"/>
                    </a:cubicBezTo>
                    <a:cubicBezTo>
                      <a:pt x="15215" y="29517"/>
                      <a:pt x="13371" y="29978"/>
                      <a:pt x="11066" y="29978"/>
                    </a:cubicBezTo>
                    <a:cubicBezTo>
                      <a:pt x="8760" y="29978"/>
                      <a:pt x="7377" y="29517"/>
                      <a:pt x="5533" y="29056"/>
                    </a:cubicBezTo>
                    <a:cubicBezTo>
                      <a:pt x="4150" y="28595"/>
                      <a:pt x="2767" y="27211"/>
                      <a:pt x="1383" y="26289"/>
                    </a:cubicBezTo>
                    <a:lnTo>
                      <a:pt x="4611" y="22599"/>
                    </a:lnTo>
                    <a:cubicBezTo>
                      <a:pt x="5533" y="23521"/>
                      <a:pt x="6455" y="24444"/>
                      <a:pt x="7838" y="24905"/>
                    </a:cubicBezTo>
                    <a:cubicBezTo>
                      <a:pt x="8760" y="25366"/>
                      <a:pt x="10143" y="25827"/>
                      <a:pt x="11526" y="25827"/>
                    </a:cubicBezTo>
                    <a:cubicBezTo>
                      <a:pt x="13371" y="25827"/>
                      <a:pt x="14754" y="25366"/>
                      <a:pt x="16137" y="24444"/>
                    </a:cubicBezTo>
                    <a:cubicBezTo>
                      <a:pt x="17059" y="23521"/>
                      <a:pt x="17981" y="22138"/>
                      <a:pt x="17981" y="20754"/>
                    </a:cubicBezTo>
                    <a:lnTo>
                      <a:pt x="17981" y="17526"/>
                    </a:lnTo>
                    <a:cubicBezTo>
                      <a:pt x="17520" y="18448"/>
                      <a:pt x="16137" y="19371"/>
                      <a:pt x="14754" y="20293"/>
                    </a:cubicBezTo>
                    <a:cubicBezTo>
                      <a:pt x="13371" y="21215"/>
                      <a:pt x="11988" y="21215"/>
                      <a:pt x="10143" y="21215"/>
                    </a:cubicBezTo>
                    <a:cubicBezTo>
                      <a:pt x="8299" y="21215"/>
                      <a:pt x="6916" y="20754"/>
                      <a:pt x="5072" y="19832"/>
                    </a:cubicBezTo>
                    <a:cubicBezTo>
                      <a:pt x="3689" y="18909"/>
                      <a:pt x="2305" y="17526"/>
                      <a:pt x="1383" y="16142"/>
                    </a:cubicBezTo>
                    <a:cubicBezTo>
                      <a:pt x="461" y="14759"/>
                      <a:pt x="0" y="12914"/>
                      <a:pt x="0" y="10608"/>
                    </a:cubicBezTo>
                    <a:cubicBezTo>
                      <a:pt x="0" y="8763"/>
                      <a:pt x="461" y="6918"/>
                      <a:pt x="1383" y="5073"/>
                    </a:cubicBezTo>
                    <a:cubicBezTo>
                      <a:pt x="2305" y="3229"/>
                      <a:pt x="3689" y="2306"/>
                      <a:pt x="5072" y="1384"/>
                    </a:cubicBezTo>
                    <a:cubicBezTo>
                      <a:pt x="6455" y="461"/>
                      <a:pt x="8299" y="0"/>
                      <a:pt x="10143" y="0"/>
                    </a:cubicBezTo>
                    <a:cubicBezTo>
                      <a:pt x="11988" y="0"/>
                      <a:pt x="13371" y="461"/>
                      <a:pt x="14754" y="923"/>
                    </a:cubicBezTo>
                    <a:cubicBezTo>
                      <a:pt x="16137" y="1384"/>
                      <a:pt x="17059" y="2306"/>
                      <a:pt x="17981" y="3229"/>
                    </a:cubicBezTo>
                    <a:lnTo>
                      <a:pt x="18442" y="923"/>
                    </a:lnTo>
                    <a:lnTo>
                      <a:pt x="22592" y="923"/>
                    </a:lnTo>
                    <a:close/>
                    <a:moveTo>
                      <a:pt x="14754" y="14759"/>
                    </a:moveTo>
                    <a:cubicBezTo>
                      <a:pt x="15676" y="13836"/>
                      <a:pt x="16598" y="12914"/>
                      <a:pt x="17059" y="11530"/>
                    </a:cubicBezTo>
                    <a:lnTo>
                      <a:pt x="17059" y="7379"/>
                    </a:lnTo>
                    <a:cubicBezTo>
                      <a:pt x="16598" y="5996"/>
                      <a:pt x="15676" y="5073"/>
                      <a:pt x="14754" y="4612"/>
                    </a:cubicBezTo>
                    <a:cubicBezTo>
                      <a:pt x="13832" y="3690"/>
                      <a:pt x="12449" y="3690"/>
                      <a:pt x="11066" y="3690"/>
                    </a:cubicBezTo>
                    <a:cubicBezTo>
                      <a:pt x="9221" y="3690"/>
                      <a:pt x="7838" y="4151"/>
                      <a:pt x="6455" y="5535"/>
                    </a:cubicBezTo>
                    <a:cubicBezTo>
                      <a:pt x="5072" y="6918"/>
                      <a:pt x="4611" y="8302"/>
                      <a:pt x="4611" y="10147"/>
                    </a:cubicBezTo>
                    <a:cubicBezTo>
                      <a:pt x="4611" y="11530"/>
                      <a:pt x="5072" y="12453"/>
                      <a:pt x="5533" y="13375"/>
                    </a:cubicBezTo>
                    <a:cubicBezTo>
                      <a:pt x="5994" y="14297"/>
                      <a:pt x="6916" y="15220"/>
                      <a:pt x="7838" y="15681"/>
                    </a:cubicBezTo>
                    <a:cubicBezTo>
                      <a:pt x="8760" y="16142"/>
                      <a:pt x="9682" y="16603"/>
                      <a:pt x="11066" y="16603"/>
                    </a:cubicBezTo>
                    <a:cubicBezTo>
                      <a:pt x="12449" y="16142"/>
                      <a:pt x="13832" y="15681"/>
                      <a:pt x="14754" y="14759"/>
                    </a:cubicBezTo>
                    <a:close/>
                  </a:path>
                </a:pathLst>
              </a:custGeom>
              <a:solidFill>
                <a:srgbClr val="94C33D"/>
              </a:solidFill>
              <a:ln w="4610"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F1FF10E9-4144-165D-2B1E-76FA88A3FC18}"/>
                  </a:ext>
                </a:extLst>
              </p:cNvPr>
              <p:cNvSpPr/>
              <p:nvPr/>
            </p:nvSpPr>
            <p:spPr>
              <a:xfrm>
                <a:off x="4387315" y="5472102"/>
                <a:ext cx="16137" cy="35973"/>
              </a:xfrm>
              <a:custGeom>
                <a:avLst/>
                <a:gdLst>
                  <a:gd name="connsiteX0" fmla="*/ 3227 w 16137"/>
                  <a:gd name="connsiteY0" fmla="*/ 21215 h 35973"/>
                  <a:gd name="connsiteX1" fmla="*/ 0 w 16137"/>
                  <a:gd name="connsiteY1" fmla="*/ 21215 h 35973"/>
                  <a:gd name="connsiteX2" fmla="*/ 0 w 16137"/>
                  <a:gd name="connsiteY2" fmla="*/ 16603 h 35973"/>
                  <a:gd name="connsiteX3" fmla="*/ 3227 w 16137"/>
                  <a:gd name="connsiteY3" fmla="*/ 16603 h 35973"/>
                  <a:gd name="connsiteX4" fmla="*/ 3227 w 16137"/>
                  <a:gd name="connsiteY4" fmla="*/ 8763 h 35973"/>
                  <a:gd name="connsiteX5" fmla="*/ 5532 w 16137"/>
                  <a:gd name="connsiteY5" fmla="*/ 2306 h 35973"/>
                  <a:gd name="connsiteX6" fmla="*/ 11526 w 16137"/>
                  <a:gd name="connsiteY6" fmla="*/ 0 h 35973"/>
                  <a:gd name="connsiteX7" fmla="*/ 13832 w 16137"/>
                  <a:gd name="connsiteY7" fmla="*/ 461 h 35973"/>
                  <a:gd name="connsiteX8" fmla="*/ 16137 w 16137"/>
                  <a:gd name="connsiteY8" fmla="*/ 1384 h 35973"/>
                  <a:gd name="connsiteX9" fmla="*/ 13832 w 16137"/>
                  <a:gd name="connsiteY9" fmla="*/ 5073 h 35973"/>
                  <a:gd name="connsiteX10" fmla="*/ 11526 w 16137"/>
                  <a:gd name="connsiteY10" fmla="*/ 4151 h 35973"/>
                  <a:gd name="connsiteX11" fmla="*/ 8299 w 16137"/>
                  <a:gd name="connsiteY11" fmla="*/ 8763 h 35973"/>
                  <a:gd name="connsiteX12" fmla="*/ 8299 w 16137"/>
                  <a:gd name="connsiteY12" fmla="*/ 16142 h 35973"/>
                  <a:gd name="connsiteX13" fmla="*/ 14293 w 16137"/>
                  <a:gd name="connsiteY13" fmla="*/ 16142 h 35973"/>
                  <a:gd name="connsiteX14" fmla="*/ 14293 w 16137"/>
                  <a:gd name="connsiteY14" fmla="*/ 20754 h 35973"/>
                  <a:gd name="connsiteX15" fmla="*/ 8299 w 16137"/>
                  <a:gd name="connsiteY15" fmla="*/ 20754 h 35973"/>
                  <a:gd name="connsiteX16" fmla="*/ 8299 w 16137"/>
                  <a:gd name="connsiteY16" fmla="*/ 35974 h 35973"/>
                  <a:gd name="connsiteX17" fmla="*/ 3227 w 16137"/>
                  <a:gd name="connsiteY17" fmla="*/ 35974 h 35973"/>
                  <a:gd name="connsiteX18" fmla="*/ 3227 w 16137"/>
                  <a:gd name="connsiteY18" fmla="*/ 21215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37" h="35973">
                    <a:moveTo>
                      <a:pt x="3227" y="21215"/>
                    </a:moveTo>
                    <a:lnTo>
                      <a:pt x="0" y="21215"/>
                    </a:lnTo>
                    <a:lnTo>
                      <a:pt x="0" y="16603"/>
                    </a:lnTo>
                    <a:lnTo>
                      <a:pt x="3227" y="16603"/>
                    </a:lnTo>
                    <a:lnTo>
                      <a:pt x="3227" y="8763"/>
                    </a:lnTo>
                    <a:cubicBezTo>
                      <a:pt x="3227" y="5996"/>
                      <a:pt x="4149" y="3690"/>
                      <a:pt x="5532" y="2306"/>
                    </a:cubicBezTo>
                    <a:cubicBezTo>
                      <a:pt x="6916" y="922"/>
                      <a:pt x="8760" y="0"/>
                      <a:pt x="11526" y="0"/>
                    </a:cubicBezTo>
                    <a:cubicBezTo>
                      <a:pt x="12448" y="0"/>
                      <a:pt x="12910" y="0"/>
                      <a:pt x="13832" y="461"/>
                    </a:cubicBezTo>
                    <a:cubicBezTo>
                      <a:pt x="14754" y="461"/>
                      <a:pt x="15676" y="922"/>
                      <a:pt x="16137" y="1384"/>
                    </a:cubicBezTo>
                    <a:lnTo>
                      <a:pt x="13832" y="5073"/>
                    </a:lnTo>
                    <a:cubicBezTo>
                      <a:pt x="13371" y="4612"/>
                      <a:pt x="12448" y="4151"/>
                      <a:pt x="11526" y="4151"/>
                    </a:cubicBezTo>
                    <a:cubicBezTo>
                      <a:pt x="9221" y="4151"/>
                      <a:pt x="8299" y="5534"/>
                      <a:pt x="8299" y="8763"/>
                    </a:cubicBezTo>
                    <a:lnTo>
                      <a:pt x="8299" y="16142"/>
                    </a:lnTo>
                    <a:lnTo>
                      <a:pt x="14293" y="16142"/>
                    </a:lnTo>
                    <a:lnTo>
                      <a:pt x="14293" y="20754"/>
                    </a:lnTo>
                    <a:lnTo>
                      <a:pt x="8299" y="20754"/>
                    </a:lnTo>
                    <a:lnTo>
                      <a:pt x="8299" y="35974"/>
                    </a:lnTo>
                    <a:lnTo>
                      <a:pt x="3227" y="35974"/>
                    </a:lnTo>
                    <a:lnTo>
                      <a:pt x="3227" y="21215"/>
                    </a:lnTo>
                    <a:close/>
                  </a:path>
                </a:pathLst>
              </a:custGeom>
              <a:solidFill>
                <a:srgbClr val="94C33D"/>
              </a:solidFill>
              <a:ln w="4610"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3DF01B6F-3A59-DCD0-E03E-6CD20030B06C}"/>
                  </a:ext>
                </a:extLst>
              </p:cNvPr>
              <p:cNvSpPr/>
              <p:nvPr/>
            </p:nvSpPr>
            <p:spPr>
              <a:xfrm>
                <a:off x="4404374"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24" name="Freeform 323">
                <a:extLst>
                  <a:ext uri="{FF2B5EF4-FFF2-40B4-BE49-F238E27FC236}">
                    <a16:creationId xmlns:a16="http://schemas.microsoft.com/office/drawing/2014/main" id="{6CF78056-00E4-F5A9-D2C7-6CDDB7697C67}"/>
                  </a:ext>
                </a:extLst>
              </p:cNvPr>
              <p:cNvSpPr/>
              <p:nvPr/>
            </p:nvSpPr>
            <p:spPr>
              <a:xfrm>
                <a:off x="443203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325" name="Freeform 324">
                <a:extLst>
                  <a:ext uri="{FF2B5EF4-FFF2-40B4-BE49-F238E27FC236}">
                    <a16:creationId xmlns:a16="http://schemas.microsoft.com/office/drawing/2014/main" id="{EC46AC5B-76A7-E501-9A3B-35154453FD6D}"/>
                  </a:ext>
                </a:extLst>
              </p:cNvPr>
              <p:cNvSpPr/>
              <p:nvPr/>
            </p:nvSpPr>
            <p:spPr>
              <a:xfrm>
                <a:off x="4468461" y="5487783"/>
                <a:ext cx="22130" cy="21214"/>
              </a:xfrm>
              <a:custGeom>
                <a:avLst/>
                <a:gdLst>
                  <a:gd name="connsiteX0" fmla="*/ 22131 w 22130"/>
                  <a:gd name="connsiteY0" fmla="*/ 922 h 21214"/>
                  <a:gd name="connsiteX1" fmla="*/ 22131 w 22130"/>
                  <a:gd name="connsiteY1" fmla="*/ 20754 h 21214"/>
                  <a:gd name="connsiteX2" fmla="*/ 17059 w 22130"/>
                  <a:gd name="connsiteY2" fmla="*/ 20754 h 21214"/>
                  <a:gd name="connsiteX3" fmla="*/ 17059 w 22130"/>
                  <a:gd name="connsiteY3" fmla="*/ 17987 h 21214"/>
                  <a:gd name="connsiteX4" fmla="*/ 14293 w 22130"/>
                  <a:gd name="connsiteY4" fmla="*/ 20293 h 21214"/>
                  <a:gd name="connsiteX5" fmla="*/ 10143 w 22130"/>
                  <a:gd name="connsiteY5" fmla="*/ 21215 h 21214"/>
                  <a:gd name="connsiteX6" fmla="*/ 5072 w 22130"/>
                  <a:gd name="connsiteY6" fmla="*/ 19831 h 21214"/>
                  <a:gd name="connsiteX7" fmla="*/ 1383 w 22130"/>
                  <a:gd name="connsiteY7" fmla="*/ 16142 h 21214"/>
                  <a:gd name="connsiteX8" fmla="*/ 0 w 22130"/>
                  <a:gd name="connsiteY8" fmla="*/ 10607 h 21214"/>
                  <a:gd name="connsiteX9" fmla="*/ 1383 w 22130"/>
                  <a:gd name="connsiteY9" fmla="*/ 5073 h 21214"/>
                  <a:gd name="connsiteX10" fmla="*/ 5072 w 22130"/>
                  <a:gd name="connsiteY10" fmla="*/ 1383 h 21214"/>
                  <a:gd name="connsiteX11" fmla="*/ 10143 w 22130"/>
                  <a:gd name="connsiteY11" fmla="*/ 0 h 21214"/>
                  <a:gd name="connsiteX12" fmla="*/ 17059 w 22130"/>
                  <a:gd name="connsiteY12" fmla="*/ 3689 h 21214"/>
                  <a:gd name="connsiteX13" fmla="*/ 17520 w 22130"/>
                  <a:gd name="connsiteY13" fmla="*/ 922 h 21214"/>
                  <a:gd name="connsiteX14" fmla="*/ 22131 w 22130"/>
                  <a:gd name="connsiteY14" fmla="*/ 922 h 21214"/>
                  <a:gd name="connsiteX15" fmla="*/ 14754 w 22130"/>
                  <a:gd name="connsiteY15" fmla="*/ 15681 h 21214"/>
                  <a:gd name="connsiteX16" fmla="*/ 16598 w 22130"/>
                  <a:gd name="connsiteY16" fmla="*/ 12452 h 21214"/>
                  <a:gd name="connsiteX17" fmla="*/ 16598 w 22130"/>
                  <a:gd name="connsiteY17" fmla="*/ 8301 h 21214"/>
                  <a:gd name="connsiteX18" fmla="*/ 14293 w 22130"/>
                  <a:gd name="connsiteY18" fmla="*/ 5534 h 21214"/>
                  <a:gd name="connsiteX19" fmla="*/ 10604 w 22130"/>
                  <a:gd name="connsiteY19" fmla="*/ 4612 h 21214"/>
                  <a:gd name="connsiteX20" fmla="*/ 6455 w 22130"/>
                  <a:gd name="connsiteY20" fmla="*/ 6457 h 21214"/>
                  <a:gd name="connsiteX21" fmla="*/ 4611 w 22130"/>
                  <a:gd name="connsiteY21" fmla="*/ 11069 h 21214"/>
                  <a:gd name="connsiteX22" fmla="*/ 5533 w 22130"/>
                  <a:gd name="connsiteY22" fmla="*/ 14297 h 21214"/>
                  <a:gd name="connsiteX23" fmla="*/ 7838 w 22130"/>
                  <a:gd name="connsiteY23" fmla="*/ 16603 h 21214"/>
                  <a:gd name="connsiteX24" fmla="*/ 11066 w 22130"/>
                  <a:gd name="connsiteY24" fmla="*/ 17525 h 21214"/>
                  <a:gd name="connsiteX25" fmla="*/ 14754 w 22130"/>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0"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8" y="18909"/>
                      <a:pt x="2305" y="17987"/>
                      <a:pt x="1383" y="16142"/>
                    </a:cubicBezTo>
                    <a:cubicBezTo>
                      <a:pt x="461" y="14758"/>
                      <a:pt x="0" y="12913"/>
                      <a:pt x="0" y="10607"/>
                    </a:cubicBezTo>
                    <a:cubicBezTo>
                      <a:pt x="0" y="8301"/>
                      <a:pt x="461" y="6457"/>
                      <a:pt x="1383" y="5073"/>
                    </a:cubicBezTo>
                    <a:cubicBezTo>
                      <a:pt x="2305" y="3228"/>
                      <a:pt x="3688"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7" y="4612"/>
                      <a:pt x="10604"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C97532E4-DAE0-F4E6-61B1-4E79A0BA07CC}"/>
                  </a:ext>
                </a:extLst>
              </p:cNvPr>
              <p:cNvSpPr/>
              <p:nvPr/>
            </p:nvSpPr>
            <p:spPr>
              <a:xfrm>
                <a:off x="4497969"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327" name="Freeform 326">
                <a:extLst>
                  <a:ext uri="{FF2B5EF4-FFF2-40B4-BE49-F238E27FC236}">
                    <a16:creationId xmlns:a16="http://schemas.microsoft.com/office/drawing/2014/main" id="{0E344AB4-369A-C7F0-019E-C5A486F2ED43}"/>
                  </a:ext>
                </a:extLst>
              </p:cNvPr>
              <p:cNvSpPr/>
              <p:nvPr/>
            </p:nvSpPr>
            <p:spPr>
              <a:xfrm>
                <a:off x="4508112"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28" name="Freeform 327">
                <a:extLst>
                  <a:ext uri="{FF2B5EF4-FFF2-40B4-BE49-F238E27FC236}">
                    <a16:creationId xmlns:a16="http://schemas.microsoft.com/office/drawing/2014/main" id="{B8EAAD2F-BF33-F281-DDE2-AC827A80AFC0}"/>
                  </a:ext>
                </a:extLst>
              </p:cNvPr>
              <p:cNvSpPr/>
              <p:nvPr/>
            </p:nvSpPr>
            <p:spPr>
              <a:xfrm>
                <a:off x="4548224" y="5487322"/>
                <a:ext cx="17981" cy="21214"/>
              </a:xfrm>
              <a:custGeom>
                <a:avLst/>
                <a:gdLst>
                  <a:gd name="connsiteX0" fmla="*/ 14293 w 17981"/>
                  <a:gd name="connsiteY0" fmla="*/ 20754 h 21214"/>
                  <a:gd name="connsiteX1" fmla="*/ 10604 w 17981"/>
                  <a:gd name="connsiteY1" fmla="*/ 21215 h 21214"/>
                  <a:gd name="connsiteX2" fmla="*/ 5072 w 17981"/>
                  <a:gd name="connsiteY2" fmla="*/ 19831 h 21214"/>
                  <a:gd name="connsiteX3" fmla="*/ 1383 w 17981"/>
                  <a:gd name="connsiteY3" fmla="*/ 16142 h 21214"/>
                  <a:gd name="connsiteX4" fmla="*/ 0 w 17981"/>
                  <a:gd name="connsiteY4" fmla="*/ 10607 h 21214"/>
                  <a:gd name="connsiteX5" fmla="*/ 1383 w 17981"/>
                  <a:gd name="connsiteY5" fmla="*/ 5073 h 21214"/>
                  <a:gd name="connsiteX6" fmla="*/ 5072 w 17981"/>
                  <a:gd name="connsiteY6" fmla="*/ 1383 h 21214"/>
                  <a:gd name="connsiteX7" fmla="*/ 10143 w 17981"/>
                  <a:gd name="connsiteY7" fmla="*/ 0 h 21214"/>
                  <a:gd name="connsiteX8" fmla="*/ 17981 w 17981"/>
                  <a:gd name="connsiteY8" fmla="*/ 2306 h 21214"/>
                  <a:gd name="connsiteX9" fmla="*/ 15215 w 17981"/>
                  <a:gd name="connsiteY9" fmla="*/ 5534 h 21214"/>
                  <a:gd name="connsiteX10" fmla="*/ 13371 w 17981"/>
                  <a:gd name="connsiteY10" fmla="*/ 4150 h 21214"/>
                  <a:gd name="connsiteX11" fmla="*/ 11066 w 17981"/>
                  <a:gd name="connsiteY11" fmla="*/ 3689 h 21214"/>
                  <a:gd name="connsiteX12" fmla="*/ 6916 w 17981"/>
                  <a:gd name="connsiteY12" fmla="*/ 5534 h 21214"/>
                  <a:gd name="connsiteX13" fmla="*/ 5072 w 17981"/>
                  <a:gd name="connsiteY13" fmla="*/ 9685 h 21214"/>
                  <a:gd name="connsiteX14" fmla="*/ 6916 w 17981"/>
                  <a:gd name="connsiteY14" fmla="*/ 13836 h 21214"/>
                  <a:gd name="connsiteX15" fmla="*/ 11526 w 17981"/>
                  <a:gd name="connsiteY15" fmla="*/ 15680 h 21214"/>
                  <a:gd name="connsiteX16" fmla="*/ 15215 w 17981"/>
                  <a:gd name="connsiteY16" fmla="*/ 14297 h 21214"/>
                  <a:gd name="connsiteX17" fmla="*/ 17981 w 17981"/>
                  <a:gd name="connsiteY17" fmla="*/ 17525 h 21214"/>
                  <a:gd name="connsiteX18" fmla="*/ 14293 w 17981"/>
                  <a:gd name="connsiteY18" fmla="*/ 20754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81" h="21214">
                    <a:moveTo>
                      <a:pt x="14293" y="20754"/>
                    </a:moveTo>
                    <a:cubicBezTo>
                      <a:pt x="12910" y="21215"/>
                      <a:pt x="11988" y="21215"/>
                      <a:pt x="10604" y="21215"/>
                    </a:cubicBezTo>
                    <a:cubicBezTo>
                      <a:pt x="8299" y="21215"/>
                      <a:pt x="6455" y="20754"/>
                      <a:pt x="5072" y="19831"/>
                    </a:cubicBezTo>
                    <a:cubicBezTo>
                      <a:pt x="3227" y="18909"/>
                      <a:pt x="2305" y="17986"/>
                      <a:pt x="1383" y="16142"/>
                    </a:cubicBezTo>
                    <a:cubicBezTo>
                      <a:pt x="461" y="14758"/>
                      <a:pt x="0" y="12913"/>
                      <a:pt x="0" y="10607"/>
                    </a:cubicBezTo>
                    <a:cubicBezTo>
                      <a:pt x="0" y="8762"/>
                      <a:pt x="461" y="6918"/>
                      <a:pt x="1383" y="5073"/>
                    </a:cubicBezTo>
                    <a:cubicBezTo>
                      <a:pt x="2305" y="3689"/>
                      <a:pt x="3688" y="2306"/>
                      <a:pt x="5072" y="1383"/>
                    </a:cubicBezTo>
                    <a:cubicBezTo>
                      <a:pt x="6455" y="461"/>
                      <a:pt x="8299" y="0"/>
                      <a:pt x="10143" y="0"/>
                    </a:cubicBezTo>
                    <a:cubicBezTo>
                      <a:pt x="13371" y="0"/>
                      <a:pt x="15676" y="922"/>
                      <a:pt x="17981" y="2306"/>
                    </a:cubicBezTo>
                    <a:lnTo>
                      <a:pt x="15215" y="5534"/>
                    </a:lnTo>
                    <a:cubicBezTo>
                      <a:pt x="14754" y="5073"/>
                      <a:pt x="13832" y="4612"/>
                      <a:pt x="13371" y="4150"/>
                    </a:cubicBezTo>
                    <a:cubicBezTo>
                      <a:pt x="12449" y="3689"/>
                      <a:pt x="11526" y="3689"/>
                      <a:pt x="11066" y="3689"/>
                    </a:cubicBezTo>
                    <a:cubicBezTo>
                      <a:pt x="9682" y="3689"/>
                      <a:pt x="8299" y="4150"/>
                      <a:pt x="6916" y="5534"/>
                    </a:cubicBezTo>
                    <a:cubicBezTo>
                      <a:pt x="5994" y="6918"/>
                      <a:pt x="5072" y="8301"/>
                      <a:pt x="5072" y="9685"/>
                    </a:cubicBezTo>
                    <a:cubicBezTo>
                      <a:pt x="5072" y="11530"/>
                      <a:pt x="5533" y="12913"/>
                      <a:pt x="6916" y="13836"/>
                    </a:cubicBezTo>
                    <a:cubicBezTo>
                      <a:pt x="8299" y="14758"/>
                      <a:pt x="9682" y="15680"/>
                      <a:pt x="11526" y="15680"/>
                    </a:cubicBezTo>
                    <a:cubicBezTo>
                      <a:pt x="12910" y="15680"/>
                      <a:pt x="14293" y="15219"/>
                      <a:pt x="15215" y="14297"/>
                    </a:cubicBezTo>
                    <a:lnTo>
                      <a:pt x="17981" y="17525"/>
                    </a:lnTo>
                    <a:cubicBezTo>
                      <a:pt x="16598" y="19831"/>
                      <a:pt x="15676" y="20754"/>
                      <a:pt x="14293" y="20754"/>
                    </a:cubicBezTo>
                    <a:close/>
                  </a:path>
                </a:pathLst>
              </a:custGeom>
              <a:solidFill>
                <a:srgbClr val="94C33D"/>
              </a:solidFill>
              <a:ln w="4610" cap="flat">
                <a:no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ACFC5328-267F-3F02-AA78-D96810DA165C}"/>
                  </a:ext>
                </a:extLst>
              </p:cNvPr>
              <p:cNvSpPr/>
              <p:nvPr/>
            </p:nvSpPr>
            <p:spPr>
              <a:xfrm>
                <a:off x="4569433" y="5487783"/>
                <a:ext cx="21208" cy="21214"/>
              </a:xfrm>
              <a:custGeom>
                <a:avLst/>
                <a:gdLst>
                  <a:gd name="connsiteX0" fmla="*/ 1383 w 21208"/>
                  <a:gd name="connsiteY0" fmla="*/ 5073 h 21214"/>
                  <a:gd name="connsiteX1" fmla="*/ 5072 w 21208"/>
                  <a:gd name="connsiteY1" fmla="*/ 1383 h 21214"/>
                  <a:gd name="connsiteX2" fmla="*/ 10604 w 21208"/>
                  <a:gd name="connsiteY2" fmla="*/ 0 h 21214"/>
                  <a:gd name="connsiteX3" fmla="*/ 16137 w 21208"/>
                  <a:gd name="connsiteY3" fmla="*/ 1383 h 21214"/>
                  <a:gd name="connsiteX4" fmla="*/ 19825 w 21208"/>
                  <a:gd name="connsiteY4" fmla="*/ 5073 h 21214"/>
                  <a:gd name="connsiteX5" fmla="*/ 21209 w 21208"/>
                  <a:gd name="connsiteY5" fmla="*/ 10607 h 21214"/>
                  <a:gd name="connsiteX6" fmla="*/ 19825 w 21208"/>
                  <a:gd name="connsiteY6" fmla="*/ 16142 h 21214"/>
                  <a:gd name="connsiteX7" fmla="*/ 16137 w 21208"/>
                  <a:gd name="connsiteY7" fmla="*/ 19831 h 21214"/>
                  <a:gd name="connsiteX8" fmla="*/ 10604 w 21208"/>
                  <a:gd name="connsiteY8" fmla="*/ 21215 h 21214"/>
                  <a:gd name="connsiteX9" fmla="*/ 5072 w 21208"/>
                  <a:gd name="connsiteY9" fmla="*/ 19831 h 21214"/>
                  <a:gd name="connsiteX10" fmla="*/ 1383 w 21208"/>
                  <a:gd name="connsiteY10" fmla="*/ 16142 h 21214"/>
                  <a:gd name="connsiteX11" fmla="*/ 0 w 21208"/>
                  <a:gd name="connsiteY11" fmla="*/ 10607 h 21214"/>
                  <a:gd name="connsiteX12" fmla="*/ 1383 w 21208"/>
                  <a:gd name="connsiteY12" fmla="*/ 5073 h 21214"/>
                  <a:gd name="connsiteX13" fmla="*/ 6916 w 21208"/>
                  <a:gd name="connsiteY13" fmla="*/ 15219 h 21214"/>
                  <a:gd name="connsiteX14" fmla="*/ 11065 w 21208"/>
                  <a:gd name="connsiteY14" fmla="*/ 17064 h 21214"/>
                  <a:gd name="connsiteX15" fmla="*/ 15215 w 21208"/>
                  <a:gd name="connsiteY15" fmla="*/ 15219 h 21214"/>
                  <a:gd name="connsiteX16" fmla="*/ 16598 w 21208"/>
                  <a:gd name="connsiteY16" fmla="*/ 10607 h 21214"/>
                  <a:gd name="connsiteX17" fmla="*/ 15215 w 21208"/>
                  <a:gd name="connsiteY17" fmla="*/ 5995 h 21214"/>
                  <a:gd name="connsiteX18" fmla="*/ 11065 w 21208"/>
                  <a:gd name="connsiteY18" fmla="*/ 4151 h 21214"/>
                  <a:gd name="connsiteX19" fmla="*/ 6916 w 21208"/>
                  <a:gd name="connsiteY19" fmla="*/ 5995 h 21214"/>
                  <a:gd name="connsiteX20" fmla="*/ 5072 w 21208"/>
                  <a:gd name="connsiteY20" fmla="*/ 10607 h 21214"/>
                  <a:gd name="connsiteX21" fmla="*/ 6916 w 21208"/>
                  <a:gd name="connsiteY21" fmla="*/ 15219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08" h="21214">
                    <a:moveTo>
                      <a:pt x="1383" y="5073"/>
                    </a:moveTo>
                    <a:cubicBezTo>
                      <a:pt x="2305" y="3689"/>
                      <a:pt x="3688" y="2306"/>
                      <a:pt x="5072" y="1383"/>
                    </a:cubicBezTo>
                    <a:cubicBezTo>
                      <a:pt x="6916" y="461"/>
                      <a:pt x="8760" y="0"/>
                      <a:pt x="10604" y="0"/>
                    </a:cubicBezTo>
                    <a:cubicBezTo>
                      <a:pt x="12910" y="0"/>
                      <a:pt x="14754" y="461"/>
                      <a:pt x="16137" y="1383"/>
                    </a:cubicBezTo>
                    <a:cubicBezTo>
                      <a:pt x="17981" y="2306"/>
                      <a:pt x="18903" y="3689"/>
                      <a:pt x="19825" y="5073"/>
                    </a:cubicBezTo>
                    <a:cubicBezTo>
                      <a:pt x="20748" y="6457"/>
                      <a:pt x="21209" y="8301"/>
                      <a:pt x="21209" y="10607"/>
                    </a:cubicBezTo>
                    <a:cubicBezTo>
                      <a:pt x="21209" y="12913"/>
                      <a:pt x="20748" y="14297"/>
                      <a:pt x="19825" y="16142"/>
                    </a:cubicBezTo>
                    <a:cubicBezTo>
                      <a:pt x="18903" y="17525"/>
                      <a:pt x="17520" y="18909"/>
                      <a:pt x="16137" y="19831"/>
                    </a:cubicBezTo>
                    <a:cubicBezTo>
                      <a:pt x="14754" y="20754"/>
                      <a:pt x="12448" y="21215"/>
                      <a:pt x="10604" y="21215"/>
                    </a:cubicBezTo>
                    <a:cubicBezTo>
                      <a:pt x="8299" y="21215"/>
                      <a:pt x="6455" y="20754"/>
                      <a:pt x="5072" y="19831"/>
                    </a:cubicBezTo>
                    <a:cubicBezTo>
                      <a:pt x="3688" y="18909"/>
                      <a:pt x="2305" y="17987"/>
                      <a:pt x="1383" y="16142"/>
                    </a:cubicBezTo>
                    <a:cubicBezTo>
                      <a:pt x="461" y="14758"/>
                      <a:pt x="0" y="12913"/>
                      <a:pt x="0" y="10607"/>
                    </a:cubicBezTo>
                    <a:cubicBezTo>
                      <a:pt x="0" y="8763"/>
                      <a:pt x="461" y="6918"/>
                      <a:pt x="1383" y="5073"/>
                    </a:cubicBezTo>
                    <a:close/>
                    <a:moveTo>
                      <a:pt x="6916" y="15219"/>
                    </a:moveTo>
                    <a:cubicBezTo>
                      <a:pt x="7838" y="16603"/>
                      <a:pt x="9221" y="17064"/>
                      <a:pt x="11065" y="17064"/>
                    </a:cubicBezTo>
                    <a:cubicBezTo>
                      <a:pt x="12910" y="17064"/>
                      <a:pt x="14293" y="16603"/>
                      <a:pt x="15215" y="15219"/>
                    </a:cubicBezTo>
                    <a:cubicBezTo>
                      <a:pt x="16137" y="13836"/>
                      <a:pt x="16598" y="12452"/>
                      <a:pt x="16598" y="10607"/>
                    </a:cubicBezTo>
                    <a:cubicBezTo>
                      <a:pt x="16598" y="8763"/>
                      <a:pt x="16137" y="7379"/>
                      <a:pt x="15215" y="5995"/>
                    </a:cubicBezTo>
                    <a:cubicBezTo>
                      <a:pt x="14293" y="4612"/>
                      <a:pt x="12910" y="4151"/>
                      <a:pt x="11065" y="4151"/>
                    </a:cubicBezTo>
                    <a:cubicBezTo>
                      <a:pt x="9682" y="4151"/>
                      <a:pt x="8299" y="4612"/>
                      <a:pt x="6916" y="5995"/>
                    </a:cubicBezTo>
                    <a:cubicBezTo>
                      <a:pt x="5994" y="7379"/>
                      <a:pt x="5072" y="8763"/>
                      <a:pt x="5072" y="10607"/>
                    </a:cubicBezTo>
                    <a:cubicBezTo>
                      <a:pt x="5072" y="12452"/>
                      <a:pt x="5994" y="13836"/>
                      <a:pt x="6916" y="15219"/>
                    </a:cubicBezTo>
                    <a:close/>
                  </a:path>
                </a:pathLst>
              </a:custGeom>
              <a:solidFill>
                <a:srgbClr val="94C33D"/>
              </a:solidFill>
              <a:ln w="4610" cap="flat">
                <a:noFill/>
                <a:prstDash val="solid"/>
                <a:miter/>
              </a:ln>
            </p:spPr>
            <p:txBody>
              <a:bodyPr rtlCol="0" anchor="ctr"/>
              <a:lstStyle/>
              <a:p>
                <a:endParaRPr lang="en-US"/>
              </a:p>
            </p:txBody>
          </p:sp>
          <p:sp>
            <p:nvSpPr>
              <p:cNvPr id="330" name="Freeform 329">
                <a:extLst>
                  <a:ext uri="{FF2B5EF4-FFF2-40B4-BE49-F238E27FC236}">
                    <a16:creationId xmlns:a16="http://schemas.microsoft.com/office/drawing/2014/main" id="{E0DDC4A0-2965-1381-153D-B0AA366BB690}"/>
                  </a:ext>
                </a:extLst>
              </p:cNvPr>
              <p:cNvSpPr/>
              <p:nvPr/>
            </p:nvSpPr>
            <p:spPr>
              <a:xfrm>
                <a:off x="4598019"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8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4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8"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4" y="4170"/>
                    </a:cubicBezTo>
                    <a:cubicBezTo>
                      <a:pt x="19826" y="2786"/>
                      <a:pt x="20748" y="1864"/>
                      <a:pt x="22131" y="1402"/>
                    </a:cubicBezTo>
                    <a:cubicBezTo>
                      <a:pt x="23514" y="941"/>
                      <a:pt x="24436" y="480"/>
                      <a:pt x="25819" y="480"/>
                    </a:cubicBezTo>
                    <a:cubicBezTo>
                      <a:pt x="26280" y="-442"/>
                      <a:pt x="27664" y="19"/>
                      <a:pt x="29047" y="1402"/>
                    </a:cubicBezTo>
                    <a:close/>
                  </a:path>
                </a:pathLst>
              </a:custGeom>
              <a:solidFill>
                <a:srgbClr val="94C33D"/>
              </a:solidFill>
              <a:ln w="4610" cap="flat">
                <a:noFill/>
                <a:prstDash val="solid"/>
                <a:miter/>
              </a:ln>
            </p:spPr>
            <p:txBody>
              <a:bodyPr rtlCol="0" anchor="ctr"/>
              <a:lstStyle/>
              <a:p>
                <a:endParaRPr lang="en-US"/>
              </a:p>
            </p:txBody>
          </p:sp>
          <p:sp>
            <p:nvSpPr>
              <p:cNvPr id="331" name="Freeform 330">
                <a:extLst>
                  <a:ext uri="{FF2B5EF4-FFF2-40B4-BE49-F238E27FC236}">
                    <a16:creationId xmlns:a16="http://schemas.microsoft.com/office/drawing/2014/main" id="{5EB1F779-087C-BC74-4350-8CBBA1FFBAAC}"/>
                  </a:ext>
                </a:extLst>
              </p:cNvPr>
              <p:cNvSpPr/>
              <p:nvPr/>
            </p:nvSpPr>
            <p:spPr>
              <a:xfrm>
                <a:off x="4636748" y="5488226"/>
                <a:ext cx="30890" cy="21233"/>
              </a:xfrm>
              <a:custGeom>
                <a:avLst/>
                <a:gdLst>
                  <a:gd name="connsiteX0" fmla="*/ 29047 w 30890"/>
                  <a:gd name="connsiteY0" fmla="*/ 1402 h 21233"/>
                  <a:gd name="connsiteX1" fmla="*/ 30891 w 30890"/>
                  <a:gd name="connsiteY1" fmla="*/ 5553 h 21233"/>
                  <a:gd name="connsiteX2" fmla="*/ 30891 w 30890"/>
                  <a:gd name="connsiteY2" fmla="*/ 20311 h 21233"/>
                  <a:gd name="connsiteX3" fmla="*/ 25819 w 30890"/>
                  <a:gd name="connsiteY3" fmla="*/ 20311 h 21233"/>
                  <a:gd name="connsiteX4" fmla="*/ 25819 w 30890"/>
                  <a:gd name="connsiteY4" fmla="*/ 7859 h 21233"/>
                  <a:gd name="connsiteX5" fmla="*/ 24897 w 30890"/>
                  <a:gd name="connsiteY5" fmla="*/ 5553 h 21233"/>
                  <a:gd name="connsiteX6" fmla="*/ 23053 w 30890"/>
                  <a:gd name="connsiteY6" fmla="*/ 4631 h 21233"/>
                  <a:gd name="connsiteX7" fmla="*/ 19365 w 30890"/>
                  <a:gd name="connsiteY7" fmla="*/ 6937 h 21233"/>
                  <a:gd name="connsiteX8" fmla="*/ 17981 w 30890"/>
                  <a:gd name="connsiteY8" fmla="*/ 12010 h 21233"/>
                  <a:gd name="connsiteX9" fmla="*/ 17981 w 30890"/>
                  <a:gd name="connsiteY9" fmla="*/ 20773 h 21233"/>
                  <a:gd name="connsiteX10" fmla="*/ 12910 w 30890"/>
                  <a:gd name="connsiteY10" fmla="*/ 20773 h 21233"/>
                  <a:gd name="connsiteX11" fmla="*/ 12910 w 30890"/>
                  <a:gd name="connsiteY11" fmla="*/ 8320 h 21233"/>
                  <a:gd name="connsiteX12" fmla="*/ 11987 w 30890"/>
                  <a:gd name="connsiteY12" fmla="*/ 6014 h 21233"/>
                  <a:gd name="connsiteX13" fmla="*/ 10143 w 30890"/>
                  <a:gd name="connsiteY13" fmla="*/ 5092 h 21233"/>
                  <a:gd name="connsiteX14" fmla="*/ 7377 w 30890"/>
                  <a:gd name="connsiteY14" fmla="*/ 6014 h 21233"/>
                  <a:gd name="connsiteX15" fmla="*/ 5533 w 30890"/>
                  <a:gd name="connsiteY15" fmla="*/ 8782 h 21233"/>
                  <a:gd name="connsiteX16" fmla="*/ 5072 w 30890"/>
                  <a:gd name="connsiteY16" fmla="*/ 12471 h 21233"/>
                  <a:gd name="connsiteX17" fmla="*/ 5072 w 30890"/>
                  <a:gd name="connsiteY17" fmla="*/ 21234 h 21233"/>
                  <a:gd name="connsiteX18" fmla="*/ 0 w 30890"/>
                  <a:gd name="connsiteY18" fmla="*/ 21234 h 21233"/>
                  <a:gd name="connsiteX19" fmla="*/ 0 w 30890"/>
                  <a:gd name="connsiteY19" fmla="*/ 1402 h 21233"/>
                  <a:gd name="connsiteX20" fmla="*/ 4611 w 30890"/>
                  <a:gd name="connsiteY20" fmla="*/ 1402 h 21233"/>
                  <a:gd name="connsiteX21" fmla="*/ 5072 w 30890"/>
                  <a:gd name="connsiteY21" fmla="*/ 4631 h 21233"/>
                  <a:gd name="connsiteX22" fmla="*/ 8299 w 30890"/>
                  <a:gd name="connsiteY22" fmla="*/ 1402 h 21233"/>
                  <a:gd name="connsiteX23" fmla="*/ 12449 w 30890"/>
                  <a:gd name="connsiteY23" fmla="*/ 480 h 21233"/>
                  <a:gd name="connsiteX24" fmla="*/ 16598 w 30890"/>
                  <a:gd name="connsiteY24" fmla="*/ 1402 h 21233"/>
                  <a:gd name="connsiteX25" fmla="*/ 18903 w 30890"/>
                  <a:gd name="connsiteY25" fmla="*/ 4170 h 21233"/>
                  <a:gd name="connsiteX26" fmla="*/ 22131 w 30890"/>
                  <a:gd name="connsiteY26" fmla="*/ 1402 h 21233"/>
                  <a:gd name="connsiteX27" fmla="*/ 25819 w 30890"/>
                  <a:gd name="connsiteY27" fmla="*/ 480 h 21233"/>
                  <a:gd name="connsiteX28" fmla="*/ 29047 w 30890"/>
                  <a:gd name="connsiteY28" fmla="*/ 1402 h 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90" h="21233">
                    <a:moveTo>
                      <a:pt x="29047" y="1402"/>
                    </a:moveTo>
                    <a:cubicBezTo>
                      <a:pt x="29969" y="2325"/>
                      <a:pt x="30891" y="3708"/>
                      <a:pt x="30891" y="5553"/>
                    </a:cubicBezTo>
                    <a:lnTo>
                      <a:pt x="30891" y="20311"/>
                    </a:lnTo>
                    <a:lnTo>
                      <a:pt x="25819" y="20311"/>
                    </a:lnTo>
                    <a:lnTo>
                      <a:pt x="25819" y="7859"/>
                    </a:lnTo>
                    <a:cubicBezTo>
                      <a:pt x="25819" y="6937"/>
                      <a:pt x="25358" y="6014"/>
                      <a:pt x="24897" y="5553"/>
                    </a:cubicBezTo>
                    <a:cubicBezTo>
                      <a:pt x="24436" y="5092"/>
                      <a:pt x="23975" y="4631"/>
                      <a:pt x="23053" y="4631"/>
                    </a:cubicBezTo>
                    <a:cubicBezTo>
                      <a:pt x="21670" y="4631"/>
                      <a:pt x="20287" y="5553"/>
                      <a:pt x="19365" y="6937"/>
                    </a:cubicBezTo>
                    <a:cubicBezTo>
                      <a:pt x="18442" y="8320"/>
                      <a:pt x="17981" y="10165"/>
                      <a:pt x="17981" y="12010"/>
                    </a:cubicBezTo>
                    <a:lnTo>
                      <a:pt x="17981" y="20773"/>
                    </a:lnTo>
                    <a:lnTo>
                      <a:pt x="12910" y="20773"/>
                    </a:lnTo>
                    <a:lnTo>
                      <a:pt x="12910" y="8320"/>
                    </a:lnTo>
                    <a:cubicBezTo>
                      <a:pt x="12910" y="7398"/>
                      <a:pt x="12449" y="6476"/>
                      <a:pt x="11987" y="6014"/>
                    </a:cubicBezTo>
                    <a:cubicBezTo>
                      <a:pt x="11526" y="5553"/>
                      <a:pt x="11066" y="5092"/>
                      <a:pt x="10143" y="5092"/>
                    </a:cubicBezTo>
                    <a:cubicBezTo>
                      <a:pt x="9221" y="5092"/>
                      <a:pt x="8299" y="5553"/>
                      <a:pt x="7377" y="6014"/>
                    </a:cubicBezTo>
                    <a:cubicBezTo>
                      <a:pt x="6455" y="6476"/>
                      <a:pt x="5994" y="7398"/>
                      <a:pt x="5533" y="8782"/>
                    </a:cubicBezTo>
                    <a:cubicBezTo>
                      <a:pt x="5072" y="10165"/>
                      <a:pt x="5072" y="11087"/>
                      <a:pt x="5072" y="12471"/>
                    </a:cubicBezTo>
                    <a:lnTo>
                      <a:pt x="5072" y="21234"/>
                    </a:lnTo>
                    <a:lnTo>
                      <a:pt x="0" y="21234"/>
                    </a:lnTo>
                    <a:lnTo>
                      <a:pt x="0" y="1402"/>
                    </a:lnTo>
                    <a:lnTo>
                      <a:pt x="4611" y="1402"/>
                    </a:lnTo>
                    <a:lnTo>
                      <a:pt x="5072" y="4631"/>
                    </a:lnTo>
                    <a:cubicBezTo>
                      <a:pt x="5994" y="3247"/>
                      <a:pt x="6916" y="2325"/>
                      <a:pt x="8299" y="1402"/>
                    </a:cubicBezTo>
                    <a:cubicBezTo>
                      <a:pt x="9682" y="480"/>
                      <a:pt x="11066" y="480"/>
                      <a:pt x="12449" y="480"/>
                    </a:cubicBezTo>
                    <a:cubicBezTo>
                      <a:pt x="13832" y="480"/>
                      <a:pt x="15215" y="941"/>
                      <a:pt x="16598" y="1402"/>
                    </a:cubicBezTo>
                    <a:cubicBezTo>
                      <a:pt x="17520" y="2325"/>
                      <a:pt x="18442" y="3247"/>
                      <a:pt x="18903" y="4170"/>
                    </a:cubicBezTo>
                    <a:cubicBezTo>
                      <a:pt x="19825" y="2786"/>
                      <a:pt x="20748" y="1864"/>
                      <a:pt x="22131" y="1402"/>
                    </a:cubicBezTo>
                    <a:cubicBezTo>
                      <a:pt x="23514" y="941"/>
                      <a:pt x="24436" y="480"/>
                      <a:pt x="25819" y="480"/>
                    </a:cubicBezTo>
                    <a:cubicBezTo>
                      <a:pt x="26280" y="-442"/>
                      <a:pt x="28124" y="19"/>
                      <a:pt x="29047" y="1402"/>
                    </a:cubicBezTo>
                    <a:close/>
                  </a:path>
                </a:pathLst>
              </a:custGeom>
              <a:solidFill>
                <a:srgbClr val="94C33D"/>
              </a:solidFill>
              <a:ln w="4610" cap="flat">
                <a:no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03B0E593-757D-C2C6-5852-AF25ACC1CB6D}"/>
                  </a:ext>
                </a:extLst>
              </p:cNvPr>
              <p:cNvSpPr/>
              <p:nvPr/>
            </p:nvSpPr>
            <p:spPr>
              <a:xfrm>
                <a:off x="4674093" y="5488705"/>
                <a:ext cx="19364" cy="20753"/>
              </a:xfrm>
              <a:custGeom>
                <a:avLst/>
                <a:gdLst>
                  <a:gd name="connsiteX0" fmla="*/ 19365 w 19364"/>
                  <a:gd name="connsiteY0" fmla="*/ 0 h 20753"/>
                  <a:gd name="connsiteX1" fmla="*/ 19365 w 19364"/>
                  <a:gd name="connsiteY1" fmla="*/ 19832 h 20753"/>
                  <a:gd name="connsiteX2" fmla="*/ 14754 w 19364"/>
                  <a:gd name="connsiteY2" fmla="*/ 19832 h 20753"/>
                  <a:gd name="connsiteX3" fmla="*/ 14293 w 19364"/>
                  <a:gd name="connsiteY3" fmla="*/ 16142 h 20753"/>
                  <a:gd name="connsiteX4" fmla="*/ 11066 w 19364"/>
                  <a:gd name="connsiteY4" fmla="*/ 19371 h 20753"/>
                  <a:gd name="connsiteX5" fmla="*/ 6455 w 19364"/>
                  <a:gd name="connsiteY5" fmla="*/ 20754 h 20753"/>
                  <a:gd name="connsiteX6" fmla="*/ 1844 w 19364"/>
                  <a:gd name="connsiteY6" fmla="*/ 18909 h 20753"/>
                  <a:gd name="connsiteX7" fmla="*/ 0 w 19364"/>
                  <a:gd name="connsiteY7" fmla="*/ 14759 h 20753"/>
                  <a:gd name="connsiteX8" fmla="*/ 0 w 19364"/>
                  <a:gd name="connsiteY8" fmla="*/ 0 h 20753"/>
                  <a:gd name="connsiteX9" fmla="*/ 5072 w 19364"/>
                  <a:gd name="connsiteY9" fmla="*/ 0 h 20753"/>
                  <a:gd name="connsiteX10" fmla="*/ 5072 w 19364"/>
                  <a:gd name="connsiteY10" fmla="*/ 12914 h 20753"/>
                  <a:gd name="connsiteX11" fmla="*/ 8299 w 19364"/>
                  <a:gd name="connsiteY11" fmla="*/ 16142 h 20753"/>
                  <a:gd name="connsiteX12" fmla="*/ 11988 w 19364"/>
                  <a:gd name="connsiteY12" fmla="*/ 13836 h 20753"/>
                  <a:gd name="connsiteX13" fmla="*/ 13371 w 19364"/>
                  <a:gd name="connsiteY13" fmla="*/ 8763 h 20753"/>
                  <a:gd name="connsiteX14" fmla="*/ 13371 w 19364"/>
                  <a:gd name="connsiteY14" fmla="*/ 0 h 20753"/>
                  <a:gd name="connsiteX15" fmla="*/ 19365 w 19364"/>
                  <a:gd name="connsiteY15" fmla="*/ 0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64" h="20753">
                    <a:moveTo>
                      <a:pt x="19365" y="0"/>
                    </a:moveTo>
                    <a:lnTo>
                      <a:pt x="19365" y="19832"/>
                    </a:lnTo>
                    <a:lnTo>
                      <a:pt x="14754" y="19832"/>
                    </a:lnTo>
                    <a:lnTo>
                      <a:pt x="14293" y="16142"/>
                    </a:lnTo>
                    <a:cubicBezTo>
                      <a:pt x="13832" y="17526"/>
                      <a:pt x="12449" y="18448"/>
                      <a:pt x="11066" y="19371"/>
                    </a:cubicBezTo>
                    <a:cubicBezTo>
                      <a:pt x="9682" y="20293"/>
                      <a:pt x="8299" y="20754"/>
                      <a:pt x="6455" y="20754"/>
                    </a:cubicBezTo>
                    <a:cubicBezTo>
                      <a:pt x="4611" y="20754"/>
                      <a:pt x="3227" y="20293"/>
                      <a:pt x="1844" y="18909"/>
                    </a:cubicBezTo>
                    <a:cubicBezTo>
                      <a:pt x="461" y="17987"/>
                      <a:pt x="0" y="16603"/>
                      <a:pt x="0" y="14759"/>
                    </a:cubicBezTo>
                    <a:lnTo>
                      <a:pt x="0" y="0"/>
                    </a:lnTo>
                    <a:lnTo>
                      <a:pt x="5072" y="0"/>
                    </a:lnTo>
                    <a:lnTo>
                      <a:pt x="5072" y="12914"/>
                    </a:lnTo>
                    <a:cubicBezTo>
                      <a:pt x="5072" y="15220"/>
                      <a:pt x="6455" y="16142"/>
                      <a:pt x="8299" y="16142"/>
                    </a:cubicBezTo>
                    <a:cubicBezTo>
                      <a:pt x="9682" y="16142"/>
                      <a:pt x="11066" y="15220"/>
                      <a:pt x="11988" y="13836"/>
                    </a:cubicBezTo>
                    <a:cubicBezTo>
                      <a:pt x="12910" y="12453"/>
                      <a:pt x="13371" y="10608"/>
                      <a:pt x="13371" y="8763"/>
                    </a:cubicBezTo>
                    <a:lnTo>
                      <a:pt x="13371" y="0"/>
                    </a:lnTo>
                    <a:lnTo>
                      <a:pt x="19365" y="0"/>
                    </a:lnTo>
                    <a:close/>
                  </a:path>
                </a:pathLst>
              </a:custGeom>
              <a:solidFill>
                <a:srgbClr val="94C33D"/>
              </a:solidFill>
              <a:ln w="4610" cap="flat">
                <a:noFill/>
                <a:prstDash val="solid"/>
                <a:miter/>
              </a:ln>
            </p:spPr>
            <p:txBody>
              <a:bodyPr rtlCol="0" anchor="ctr"/>
              <a:lstStyle/>
              <a:p>
                <a:endParaRPr lang="en-US"/>
              </a:p>
            </p:txBody>
          </p:sp>
          <p:sp>
            <p:nvSpPr>
              <p:cNvPr id="333" name="Freeform 332">
                <a:extLst>
                  <a:ext uri="{FF2B5EF4-FFF2-40B4-BE49-F238E27FC236}">
                    <a16:creationId xmlns:a16="http://schemas.microsoft.com/office/drawing/2014/main" id="{3640247C-4A71-55A8-7E23-D76C9B731A35}"/>
                  </a:ext>
                </a:extLst>
              </p:cNvPr>
              <p:cNvSpPr/>
              <p:nvPr/>
            </p:nvSpPr>
            <p:spPr>
              <a:xfrm>
                <a:off x="4700835" y="5487783"/>
                <a:ext cx="18903" cy="20753"/>
              </a:xfrm>
              <a:custGeom>
                <a:avLst/>
                <a:gdLst>
                  <a:gd name="connsiteX0" fmla="*/ 17059 w 18903"/>
                  <a:gd name="connsiteY0" fmla="*/ 1845 h 20753"/>
                  <a:gd name="connsiteX1" fmla="*/ 18903 w 18903"/>
                  <a:gd name="connsiteY1" fmla="*/ 5995 h 20753"/>
                  <a:gd name="connsiteX2" fmla="*/ 18903 w 18903"/>
                  <a:gd name="connsiteY2" fmla="*/ 20754 h 20753"/>
                  <a:gd name="connsiteX3" fmla="*/ 13832 w 18903"/>
                  <a:gd name="connsiteY3" fmla="*/ 20754 h 20753"/>
                  <a:gd name="connsiteX4" fmla="*/ 13832 w 18903"/>
                  <a:gd name="connsiteY4" fmla="*/ 7840 h 20753"/>
                  <a:gd name="connsiteX5" fmla="*/ 12910 w 18903"/>
                  <a:gd name="connsiteY5" fmla="*/ 5534 h 20753"/>
                  <a:gd name="connsiteX6" fmla="*/ 10604 w 18903"/>
                  <a:gd name="connsiteY6" fmla="*/ 4612 h 20753"/>
                  <a:gd name="connsiteX7" fmla="*/ 6455 w 18903"/>
                  <a:gd name="connsiteY7" fmla="*/ 6457 h 20753"/>
                  <a:gd name="connsiteX8" fmla="*/ 5072 w 18903"/>
                  <a:gd name="connsiteY8" fmla="*/ 11530 h 20753"/>
                  <a:gd name="connsiteX9" fmla="*/ 5072 w 18903"/>
                  <a:gd name="connsiteY9" fmla="*/ 20293 h 20753"/>
                  <a:gd name="connsiteX10" fmla="*/ 0 w 18903"/>
                  <a:gd name="connsiteY10" fmla="*/ 20293 h 20753"/>
                  <a:gd name="connsiteX11" fmla="*/ 0 w 18903"/>
                  <a:gd name="connsiteY11" fmla="*/ 461 h 20753"/>
                  <a:gd name="connsiteX12" fmla="*/ 4611 w 18903"/>
                  <a:gd name="connsiteY12" fmla="*/ 461 h 20753"/>
                  <a:gd name="connsiteX13" fmla="*/ 5072 w 18903"/>
                  <a:gd name="connsiteY13" fmla="*/ 4151 h 20753"/>
                  <a:gd name="connsiteX14" fmla="*/ 8299 w 18903"/>
                  <a:gd name="connsiteY14" fmla="*/ 922 h 20753"/>
                  <a:gd name="connsiteX15" fmla="*/ 12910 w 18903"/>
                  <a:gd name="connsiteY15" fmla="*/ 0 h 20753"/>
                  <a:gd name="connsiteX16" fmla="*/ 17059 w 18903"/>
                  <a:gd name="connsiteY16" fmla="*/ 184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3" h="20753">
                    <a:moveTo>
                      <a:pt x="17059" y="1845"/>
                    </a:moveTo>
                    <a:cubicBezTo>
                      <a:pt x="18442" y="2767"/>
                      <a:pt x="18903" y="4151"/>
                      <a:pt x="18903" y="5995"/>
                    </a:cubicBezTo>
                    <a:lnTo>
                      <a:pt x="18903" y="20754"/>
                    </a:lnTo>
                    <a:lnTo>
                      <a:pt x="13832" y="20754"/>
                    </a:lnTo>
                    <a:lnTo>
                      <a:pt x="13832" y="7840"/>
                    </a:lnTo>
                    <a:cubicBezTo>
                      <a:pt x="13832" y="6918"/>
                      <a:pt x="13371" y="5995"/>
                      <a:pt x="12910" y="5534"/>
                    </a:cubicBezTo>
                    <a:cubicBezTo>
                      <a:pt x="12448" y="5073"/>
                      <a:pt x="11526" y="4612"/>
                      <a:pt x="10604" y="4612"/>
                    </a:cubicBezTo>
                    <a:cubicBezTo>
                      <a:pt x="9221" y="4612"/>
                      <a:pt x="7838" y="5073"/>
                      <a:pt x="6455" y="6457"/>
                    </a:cubicBezTo>
                    <a:cubicBezTo>
                      <a:pt x="5532" y="7840"/>
                      <a:pt x="5072" y="9685"/>
                      <a:pt x="5072" y="11530"/>
                    </a:cubicBezTo>
                    <a:lnTo>
                      <a:pt x="5072" y="20293"/>
                    </a:lnTo>
                    <a:lnTo>
                      <a:pt x="0" y="20293"/>
                    </a:lnTo>
                    <a:lnTo>
                      <a:pt x="0" y="461"/>
                    </a:lnTo>
                    <a:lnTo>
                      <a:pt x="4611" y="461"/>
                    </a:lnTo>
                    <a:lnTo>
                      <a:pt x="5072" y="4151"/>
                    </a:lnTo>
                    <a:cubicBezTo>
                      <a:pt x="5994" y="2767"/>
                      <a:pt x="6916" y="1845"/>
                      <a:pt x="8299" y="922"/>
                    </a:cubicBezTo>
                    <a:cubicBezTo>
                      <a:pt x="9682" y="0"/>
                      <a:pt x="11065" y="0"/>
                      <a:pt x="12910" y="0"/>
                    </a:cubicBezTo>
                    <a:cubicBezTo>
                      <a:pt x="14754" y="0"/>
                      <a:pt x="16137" y="922"/>
                      <a:pt x="17059" y="1845"/>
                    </a:cubicBezTo>
                    <a:close/>
                  </a:path>
                </a:pathLst>
              </a:custGeom>
              <a:solidFill>
                <a:srgbClr val="94C33D"/>
              </a:solidFill>
              <a:ln w="4610" cap="flat">
                <a:noFill/>
                <a:prstDash val="solid"/>
                <a:miter/>
              </a:ln>
            </p:spPr>
            <p:txBody>
              <a:bodyPr rtlCol="0" anchor="ctr"/>
              <a:lstStyle/>
              <a:p>
                <a:endParaRPr lang="en-US"/>
              </a:p>
            </p:txBody>
          </p:sp>
          <p:sp>
            <p:nvSpPr>
              <p:cNvPr id="334" name="Freeform 333">
                <a:extLst>
                  <a:ext uri="{FF2B5EF4-FFF2-40B4-BE49-F238E27FC236}">
                    <a16:creationId xmlns:a16="http://schemas.microsoft.com/office/drawing/2014/main" id="{7D5869DF-107F-6FDF-A2F9-660499864228}"/>
                  </a:ext>
                </a:extLst>
              </p:cNvPr>
              <p:cNvSpPr/>
              <p:nvPr/>
            </p:nvSpPr>
            <p:spPr>
              <a:xfrm>
                <a:off x="4727115" y="5479020"/>
                <a:ext cx="5993" cy="29516"/>
              </a:xfrm>
              <a:custGeom>
                <a:avLst/>
                <a:gdLst>
                  <a:gd name="connsiteX0" fmla="*/ 922 w 5993"/>
                  <a:gd name="connsiteY0" fmla="*/ 922 h 29516"/>
                  <a:gd name="connsiteX1" fmla="*/ 3227 w 5993"/>
                  <a:gd name="connsiteY1" fmla="*/ 0 h 29516"/>
                  <a:gd name="connsiteX2" fmla="*/ 5072 w 5993"/>
                  <a:gd name="connsiteY2" fmla="*/ 922 h 29516"/>
                  <a:gd name="connsiteX3" fmla="*/ 5994 w 5993"/>
                  <a:gd name="connsiteY3" fmla="*/ 2767 h 29516"/>
                  <a:gd name="connsiteX4" fmla="*/ 5072 w 5993"/>
                  <a:gd name="connsiteY4" fmla="*/ 4612 h 29516"/>
                  <a:gd name="connsiteX5" fmla="*/ 3227 w 5993"/>
                  <a:gd name="connsiteY5" fmla="*/ 5534 h 29516"/>
                  <a:gd name="connsiteX6" fmla="*/ 922 w 5993"/>
                  <a:gd name="connsiteY6" fmla="*/ 4612 h 29516"/>
                  <a:gd name="connsiteX7" fmla="*/ 0 w 5993"/>
                  <a:gd name="connsiteY7" fmla="*/ 2767 h 29516"/>
                  <a:gd name="connsiteX8" fmla="*/ 922 w 5993"/>
                  <a:gd name="connsiteY8" fmla="*/ 922 h 29516"/>
                  <a:gd name="connsiteX9" fmla="*/ 5072 w 5993"/>
                  <a:gd name="connsiteY9" fmla="*/ 9685 h 29516"/>
                  <a:gd name="connsiteX10" fmla="*/ 5072 w 5993"/>
                  <a:gd name="connsiteY10" fmla="*/ 29517 h 29516"/>
                  <a:gd name="connsiteX11" fmla="*/ 0 w 5993"/>
                  <a:gd name="connsiteY11" fmla="*/ 29517 h 29516"/>
                  <a:gd name="connsiteX12" fmla="*/ 0 w 5993"/>
                  <a:gd name="connsiteY12" fmla="*/ 9685 h 29516"/>
                  <a:gd name="connsiteX13" fmla="*/ 5072 w 5993"/>
                  <a:gd name="connsiteY13" fmla="*/ 9685 h 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3" h="29516">
                    <a:moveTo>
                      <a:pt x="922" y="922"/>
                    </a:moveTo>
                    <a:cubicBezTo>
                      <a:pt x="1383" y="461"/>
                      <a:pt x="2305" y="0"/>
                      <a:pt x="3227" y="0"/>
                    </a:cubicBezTo>
                    <a:cubicBezTo>
                      <a:pt x="4150" y="0"/>
                      <a:pt x="4611" y="461"/>
                      <a:pt x="5072" y="922"/>
                    </a:cubicBezTo>
                    <a:cubicBezTo>
                      <a:pt x="5533" y="1384"/>
                      <a:pt x="5994" y="2306"/>
                      <a:pt x="5994" y="2767"/>
                    </a:cubicBezTo>
                    <a:cubicBezTo>
                      <a:pt x="5994" y="3690"/>
                      <a:pt x="5533" y="4151"/>
                      <a:pt x="5072" y="4612"/>
                    </a:cubicBezTo>
                    <a:cubicBezTo>
                      <a:pt x="4611" y="5073"/>
                      <a:pt x="3689" y="5534"/>
                      <a:pt x="3227" y="5534"/>
                    </a:cubicBezTo>
                    <a:cubicBezTo>
                      <a:pt x="2305" y="5534"/>
                      <a:pt x="1844" y="5073"/>
                      <a:pt x="922" y="4612"/>
                    </a:cubicBezTo>
                    <a:cubicBezTo>
                      <a:pt x="461" y="4151"/>
                      <a:pt x="0" y="3228"/>
                      <a:pt x="0" y="2767"/>
                    </a:cubicBezTo>
                    <a:cubicBezTo>
                      <a:pt x="0" y="1845"/>
                      <a:pt x="0" y="1384"/>
                      <a:pt x="922" y="922"/>
                    </a:cubicBezTo>
                    <a:close/>
                    <a:moveTo>
                      <a:pt x="5072" y="9685"/>
                    </a:moveTo>
                    <a:lnTo>
                      <a:pt x="5072" y="29517"/>
                    </a:lnTo>
                    <a:lnTo>
                      <a:pt x="0" y="29517"/>
                    </a:lnTo>
                    <a:lnTo>
                      <a:pt x="0" y="9685"/>
                    </a:lnTo>
                    <a:lnTo>
                      <a:pt x="5072" y="9685"/>
                    </a:lnTo>
                    <a:close/>
                  </a:path>
                </a:pathLst>
              </a:custGeom>
              <a:solidFill>
                <a:srgbClr val="94C33D"/>
              </a:solidFill>
              <a:ln w="4610" cap="flat">
                <a:no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F467542A-BE55-9CDF-65CE-5464C06D4AB2}"/>
                  </a:ext>
                </a:extLst>
              </p:cNvPr>
              <p:cNvSpPr/>
              <p:nvPr/>
            </p:nvSpPr>
            <p:spPr>
              <a:xfrm>
                <a:off x="4738181" y="5479943"/>
                <a:ext cx="13370" cy="28594"/>
              </a:xfrm>
              <a:custGeom>
                <a:avLst/>
                <a:gdLst>
                  <a:gd name="connsiteX0" fmla="*/ 8299 w 13370"/>
                  <a:gd name="connsiteY0" fmla="*/ 0 h 28594"/>
                  <a:gd name="connsiteX1" fmla="*/ 8299 w 13370"/>
                  <a:gd name="connsiteY1" fmla="*/ 8763 h 28594"/>
                  <a:gd name="connsiteX2" fmla="*/ 13371 w 13370"/>
                  <a:gd name="connsiteY2" fmla="*/ 8763 h 28594"/>
                  <a:gd name="connsiteX3" fmla="*/ 13371 w 13370"/>
                  <a:gd name="connsiteY3" fmla="*/ 12914 h 28594"/>
                  <a:gd name="connsiteX4" fmla="*/ 8299 w 13370"/>
                  <a:gd name="connsiteY4" fmla="*/ 12914 h 28594"/>
                  <a:gd name="connsiteX5" fmla="*/ 8299 w 13370"/>
                  <a:gd name="connsiteY5" fmla="*/ 28595 h 28594"/>
                  <a:gd name="connsiteX6" fmla="*/ 3227 w 13370"/>
                  <a:gd name="connsiteY6" fmla="*/ 28595 h 28594"/>
                  <a:gd name="connsiteX7" fmla="*/ 3227 w 13370"/>
                  <a:gd name="connsiteY7" fmla="*/ 12914 h 28594"/>
                  <a:gd name="connsiteX8" fmla="*/ 0 w 13370"/>
                  <a:gd name="connsiteY8" fmla="*/ 12914 h 28594"/>
                  <a:gd name="connsiteX9" fmla="*/ 0 w 13370"/>
                  <a:gd name="connsiteY9" fmla="*/ 8763 h 28594"/>
                  <a:gd name="connsiteX10" fmla="*/ 3227 w 13370"/>
                  <a:gd name="connsiteY10" fmla="*/ 8763 h 28594"/>
                  <a:gd name="connsiteX11" fmla="*/ 3227 w 13370"/>
                  <a:gd name="connsiteY11" fmla="*/ 0 h 28594"/>
                  <a:gd name="connsiteX12" fmla="*/ 8299 w 13370"/>
                  <a:gd name="connsiteY12" fmla="*/ 0 h 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70" h="28594">
                    <a:moveTo>
                      <a:pt x="8299" y="0"/>
                    </a:moveTo>
                    <a:lnTo>
                      <a:pt x="8299" y="8763"/>
                    </a:lnTo>
                    <a:lnTo>
                      <a:pt x="13371" y="8763"/>
                    </a:lnTo>
                    <a:lnTo>
                      <a:pt x="13371" y="12914"/>
                    </a:lnTo>
                    <a:lnTo>
                      <a:pt x="8299" y="12914"/>
                    </a:lnTo>
                    <a:lnTo>
                      <a:pt x="8299" y="28595"/>
                    </a:lnTo>
                    <a:lnTo>
                      <a:pt x="3227" y="28595"/>
                    </a:lnTo>
                    <a:lnTo>
                      <a:pt x="3227" y="12914"/>
                    </a:lnTo>
                    <a:lnTo>
                      <a:pt x="0" y="12914"/>
                    </a:lnTo>
                    <a:lnTo>
                      <a:pt x="0" y="8763"/>
                    </a:lnTo>
                    <a:lnTo>
                      <a:pt x="3227" y="8763"/>
                    </a:lnTo>
                    <a:lnTo>
                      <a:pt x="3227" y="0"/>
                    </a:lnTo>
                    <a:lnTo>
                      <a:pt x="8299" y="0"/>
                    </a:lnTo>
                    <a:close/>
                  </a:path>
                </a:pathLst>
              </a:custGeom>
              <a:solidFill>
                <a:srgbClr val="94C33D"/>
              </a:solidFill>
              <a:ln w="4610"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9C49F007-109F-CB32-BD79-1844D82F7547}"/>
                  </a:ext>
                </a:extLst>
              </p:cNvPr>
              <p:cNvSpPr/>
              <p:nvPr/>
            </p:nvSpPr>
            <p:spPr>
              <a:xfrm>
                <a:off x="4753857" y="5488705"/>
                <a:ext cx="22130" cy="29055"/>
              </a:xfrm>
              <a:custGeom>
                <a:avLst/>
                <a:gdLst>
                  <a:gd name="connsiteX0" fmla="*/ 22131 w 22130"/>
                  <a:gd name="connsiteY0" fmla="*/ 0 h 29055"/>
                  <a:gd name="connsiteX1" fmla="*/ 9682 w 22130"/>
                  <a:gd name="connsiteY1" fmla="*/ 29056 h 29055"/>
                  <a:gd name="connsiteX2" fmla="*/ 4611 w 22130"/>
                  <a:gd name="connsiteY2" fmla="*/ 29056 h 29055"/>
                  <a:gd name="connsiteX3" fmla="*/ 9221 w 22130"/>
                  <a:gd name="connsiteY3" fmla="*/ 18909 h 29055"/>
                  <a:gd name="connsiteX4" fmla="*/ 0 w 22130"/>
                  <a:gd name="connsiteY4" fmla="*/ 0 h 29055"/>
                  <a:gd name="connsiteX5" fmla="*/ 5994 w 22130"/>
                  <a:gd name="connsiteY5" fmla="*/ 0 h 29055"/>
                  <a:gd name="connsiteX6" fmla="*/ 11987 w 22130"/>
                  <a:gd name="connsiteY6" fmla="*/ 12914 h 29055"/>
                  <a:gd name="connsiteX7" fmla="*/ 17981 w 22130"/>
                  <a:gd name="connsiteY7" fmla="*/ 0 h 29055"/>
                  <a:gd name="connsiteX8" fmla="*/ 22131 w 22130"/>
                  <a:gd name="connsiteY8" fmla="*/ 0 h 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0" h="29055">
                    <a:moveTo>
                      <a:pt x="22131" y="0"/>
                    </a:moveTo>
                    <a:lnTo>
                      <a:pt x="9682" y="29056"/>
                    </a:lnTo>
                    <a:lnTo>
                      <a:pt x="4611" y="29056"/>
                    </a:lnTo>
                    <a:lnTo>
                      <a:pt x="9221" y="18909"/>
                    </a:lnTo>
                    <a:lnTo>
                      <a:pt x="0" y="0"/>
                    </a:lnTo>
                    <a:lnTo>
                      <a:pt x="5994" y="0"/>
                    </a:lnTo>
                    <a:lnTo>
                      <a:pt x="11987" y="12914"/>
                    </a:lnTo>
                    <a:lnTo>
                      <a:pt x="17981" y="0"/>
                    </a:lnTo>
                    <a:lnTo>
                      <a:pt x="22131" y="0"/>
                    </a:lnTo>
                    <a:close/>
                  </a:path>
                </a:pathLst>
              </a:custGeom>
              <a:solidFill>
                <a:srgbClr val="94C33D"/>
              </a:solidFill>
              <a:ln w="4610" cap="flat">
                <a:noFill/>
                <a:prstDash val="solid"/>
                <a:miter/>
              </a:ln>
            </p:spPr>
            <p:txBody>
              <a:bodyPr rtlCol="0" anchor="ctr"/>
              <a:lstStyle/>
              <a:p>
                <a:endParaRPr lang="en-US"/>
              </a:p>
            </p:txBody>
          </p:sp>
          <p:sp>
            <p:nvSpPr>
              <p:cNvPr id="337" name="Freeform 336">
                <a:extLst>
                  <a:ext uri="{FF2B5EF4-FFF2-40B4-BE49-F238E27FC236}">
                    <a16:creationId xmlns:a16="http://schemas.microsoft.com/office/drawing/2014/main" id="{B7AFC588-E9D8-B58E-C8DA-7566B26130CE}"/>
                  </a:ext>
                </a:extLst>
              </p:cNvPr>
              <p:cNvSpPr/>
              <p:nvPr/>
            </p:nvSpPr>
            <p:spPr>
              <a:xfrm>
                <a:off x="4795352" y="5472102"/>
                <a:ext cx="5071" cy="35973"/>
              </a:xfrm>
              <a:custGeom>
                <a:avLst/>
                <a:gdLst>
                  <a:gd name="connsiteX0" fmla="*/ 5072 w 5071"/>
                  <a:gd name="connsiteY0" fmla="*/ 0 h 35973"/>
                  <a:gd name="connsiteX1" fmla="*/ 5072 w 5071"/>
                  <a:gd name="connsiteY1" fmla="*/ 35974 h 35973"/>
                  <a:gd name="connsiteX2" fmla="*/ 0 w 5071"/>
                  <a:gd name="connsiteY2" fmla="*/ 35974 h 35973"/>
                  <a:gd name="connsiteX3" fmla="*/ 0 w 5071"/>
                  <a:gd name="connsiteY3" fmla="*/ 0 h 35973"/>
                  <a:gd name="connsiteX4" fmla="*/ 5072 w 5071"/>
                  <a:gd name="connsiteY4" fmla="*/ 0 h 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35973">
                    <a:moveTo>
                      <a:pt x="5072" y="0"/>
                    </a:moveTo>
                    <a:lnTo>
                      <a:pt x="5072" y="35974"/>
                    </a:lnTo>
                    <a:lnTo>
                      <a:pt x="0" y="35974"/>
                    </a:lnTo>
                    <a:lnTo>
                      <a:pt x="0" y="0"/>
                    </a:lnTo>
                    <a:lnTo>
                      <a:pt x="5072" y="0"/>
                    </a:lnTo>
                    <a:close/>
                  </a:path>
                </a:pathLst>
              </a:custGeom>
              <a:solidFill>
                <a:srgbClr val="94C33D"/>
              </a:solidFill>
              <a:ln w="4610"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FC4AAC26-9019-4BC4-988D-DC561AC65522}"/>
                  </a:ext>
                </a:extLst>
              </p:cNvPr>
              <p:cNvSpPr/>
              <p:nvPr/>
            </p:nvSpPr>
            <p:spPr>
              <a:xfrm>
                <a:off x="4805956"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5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5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5 w 21208"/>
                  <a:gd name="connsiteY14" fmla="*/ 16142 h 20753"/>
                  <a:gd name="connsiteX15" fmla="*/ 15676 w 21208"/>
                  <a:gd name="connsiteY15" fmla="*/ 15219 h 20753"/>
                  <a:gd name="connsiteX16" fmla="*/ 6455 w 21208"/>
                  <a:gd name="connsiteY16" fmla="*/ 5995 h 20753"/>
                  <a:gd name="connsiteX17" fmla="*/ 5072 w 21208"/>
                  <a:gd name="connsiteY17" fmla="*/ 10607 h 20753"/>
                  <a:gd name="connsiteX18" fmla="*/ 5072 w 21208"/>
                  <a:gd name="connsiteY18" fmla="*/ 11530 h 20753"/>
                  <a:gd name="connsiteX19" fmla="*/ 15215 w 21208"/>
                  <a:gd name="connsiteY19" fmla="*/ 7840 h 20753"/>
                  <a:gd name="connsiteX20" fmla="*/ 13371 w 21208"/>
                  <a:gd name="connsiteY20" fmla="*/ 5534 h 20753"/>
                  <a:gd name="connsiteX21" fmla="*/ 10143 w 21208"/>
                  <a:gd name="connsiteY21" fmla="*/ 4612 h 20753"/>
                  <a:gd name="connsiteX22" fmla="*/ 6455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5"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8" y="2306"/>
                      <a:pt x="5533" y="1383"/>
                    </a:cubicBezTo>
                    <a:cubicBezTo>
                      <a:pt x="7377" y="461"/>
                      <a:pt x="9221" y="0"/>
                      <a:pt x="11065" y="0"/>
                    </a:cubicBezTo>
                    <a:cubicBezTo>
                      <a:pt x="13832" y="0"/>
                      <a:pt x="16137" y="922"/>
                      <a:pt x="17520" y="2306"/>
                    </a:cubicBezTo>
                    <a:cubicBezTo>
                      <a:pt x="19365" y="3689"/>
                      <a:pt x="20286" y="5995"/>
                      <a:pt x="21209" y="8763"/>
                    </a:cubicBezTo>
                    <a:lnTo>
                      <a:pt x="5994" y="13836"/>
                    </a:lnTo>
                    <a:cubicBezTo>
                      <a:pt x="6455" y="14758"/>
                      <a:pt x="7377" y="15219"/>
                      <a:pt x="8299" y="15681"/>
                    </a:cubicBezTo>
                    <a:cubicBezTo>
                      <a:pt x="9221" y="16142"/>
                      <a:pt x="10143" y="16142"/>
                      <a:pt x="11065" y="16142"/>
                    </a:cubicBezTo>
                    <a:cubicBezTo>
                      <a:pt x="12449" y="16603"/>
                      <a:pt x="13832" y="16142"/>
                      <a:pt x="15676" y="15219"/>
                    </a:cubicBezTo>
                    <a:close/>
                    <a:moveTo>
                      <a:pt x="6455" y="5995"/>
                    </a:moveTo>
                    <a:cubicBezTo>
                      <a:pt x="5533" y="6918"/>
                      <a:pt x="5072" y="8763"/>
                      <a:pt x="5072" y="10607"/>
                    </a:cubicBezTo>
                    <a:cubicBezTo>
                      <a:pt x="5072" y="11069"/>
                      <a:pt x="5072" y="11069"/>
                      <a:pt x="5072" y="11530"/>
                    </a:cubicBezTo>
                    <a:lnTo>
                      <a:pt x="15215" y="7840"/>
                    </a:lnTo>
                    <a:cubicBezTo>
                      <a:pt x="14754" y="6918"/>
                      <a:pt x="14293" y="5995"/>
                      <a:pt x="13371" y="5534"/>
                    </a:cubicBezTo>
                    <a:cubicBezTo>
                      <a:pt x="12449" y="5073"/>
                      <a:pt x="11526" y="4612"/>
                      <a:pt x="10143" y="4612"/>
                    </a:cubicBezTo>
                    <a:cubicBezTo>
                      <a:pt x="9221" y="4151"/>
                      <a:pt x="7838" y="4612"/>
                      <a:pt x="6455" y="5995"/>
                    </a:cubicBezTo>
                    <a:close/>
                  </a:path>
                </a:pathLst>
              </a:custGeom>
              <a:solidFill>
                <a:srgbClr val="94C33D"/>
              </a:solidFill>
              <a:ln w="4610" cap="flat">
                <a:noFill/>
                <a:prstDash val="solid"/>
                <a:miter/>
              </a:ln>
            </p:spPr>
            <p:txBody>
              <a:bodyPr rtlCol="0" anchor="ctr"/>
              <a:lstStyle/>
              <a:p>
                <a:endParaRPr lang="en-US"/>
              </a:p>
            </p:txBody>
          </p:sp>
          <p:sp>
            <p:nvSpPr>
              <p:cNvPr id="339" name="Freeform 338">
                <a:extLst>
                  <a:ext uri="{FF2B5EF4-FFF2-40B4-BE49-F238E27FC236}">
                    <a16:creationId xmlns:a16="http://schemas.microsoft.com/office/drawing/2014/main" id="{660F1D0B-765E-34E2-61EE-33747350B038}"/>
                  </a:ext>
                </a:extLst>
              </p:cNvPr>
              <p:cNvSpPr/>
              <p:nvPr/>
            </p:nvSpPr>
            <p:spPr>
              <a:xfrm>
                <a:off x="4830853" y="5487783"/>
                <a:ext cx="22131" cy="21214"/>
              </a:xfrm>
              <a:custGeom>
                <a:avLst/>
                <a:gdLst>
                  <a:gd name="connsiteX0" fmla="*/ 22131 w 22131"/>
                  <a:gd name="connsiteY0" fmla="*/ 922 h 21214"/>
                  <a:gd name="connsiteX1" fmla="*/ 22131 w 22131"/>
                  <a:gd name="connsiteY1" fmla="*/ 20754 h 21214"/>
                  <a:gd name="connsiteX2" fmla="*/ 17059 w 22131"/>
                  <a:gd name="connsiteY2" fmla="*/ 20754 h 21214"/>
                  <a:gd name="connsiteX3" fmla="*/ 17059 w 22131"/>
                  <a:gd name="connsiteY3" fmla="*/ 17987 h 21214"/>
                  <a:gd name="connsiteX4" fmla="*/ 14293 w 22131"/>
                  <a:gd name="connsiteY4" fmla="*/ 20293 h 21214"/>
                  <a:gd name="connsiteX5" fmla="*/ 10143 w 22131"/>
                  <a:gd name="connsiteY5" fmla="*/ 21215 h 21214"/>
                  <a:gd name="connsiteX6" fmla="*/ 5072 w 22131"/>
                  <a:gd name="connsiteY6" fmla="*/ 19831 h 21214"/>
                  <a:gd name="connsiteX7" fmla="*/ 1383 w 22131"/>
                  <a:gd name="connsiteY7" fmla="*/ 16142 h 21214"/>
                  <a:gd name="connsiteX8" fmla="*/ 0 w 22131"/>
                  <a:gd name="connsiteY8" fmla="*/ 10607 h 21214"/>
                  <a:gd name="connsiteX9" fmla="*/ 1383 w 22131"/>
                  <a:gd name="connsiteY9" fmla="*/ 5073 h 21214"/>
                  <a:gd name="connsiteX10" fmla="*/ 5072 w 22131"/>
                  <a:gd name="connsiteY10" fmla="*/ 1383 h 21214"/>
                  <a:gd name="connsiteX11" fmla="*/ 10143 w 22131"/>
                  <a:gd name="connsiteY11" fmla="*/ 0 h 21214"/>
                  <a:gd name="connsiteX12" fmla="*/ 17059 w 22131"/>
                  <a:gd name="connsiteY12" fmla="*/ 3689 h 21214"/>
                  <a:gd name="connsiteX13" fmla="*/ 17520 w 22131"/>
                  <a:gd name="connsiteY13" fmla="*/ 922 h 21214"/>
                  <a:gd name="connsiteX14" fmla="*/ 22131 w 22131"/>
                  <a:gd name="connsiteY14" fmla="*/ 922 h 21214"/>
                  <a:gd name="connsiteX15" fmla="*/ 14754 w 22131"/>
                  <a:gd name="connsiteY15" fmla="*/ 15681 h 21214"/>
                  <a:gd name="connsiteX16" fmla="*/ 16598 w 22131"/>
                  <a:gd name="connsiteY16" fmla="*/ 12452 h 21214"/>
                  <a:gd name="connsiteX17" fmla="*/ 16598 w 22131"/>
                  <a:gd name="connsiteY17" fmla="*/ 8301 h 21214"/>
                  <a:gd name="connsiteX18" fmla="*/ 14293 w 22131"/>
                  <a:gd name="connsiteY18" fmla="*/ 5534 h 21214"/>
                  <a:gd name="connsiteX19" fmla="*/ 10605 w 22131"/>
                  <a:gd name="connsiteY19" fmla="*/ 4612 h 21214"/>
                  <a:gd name="connsiteX20" fmla="*/ 6455 w 22131"/>
                  <a:gd name="connsiteY20" fmla="*/ 6457 h 21214"/>
                  <a:gd name="connsiteX21" fmla="*/ 4611 w 22131"/>
                  <a:gd name="connsiteY21" fmla="*/ 11069 h 21214"/>
                  <a:gd name="connsiteX22" fmla="*/ 5533 w 22131"/>
                  <a:gd name="connsiteY22" fmla="*/ 14297 h 21214"/>
                  <a:gd name="connsiteX23" fmla="*/ 7838 w 22131"/>
                  <a:gd name="connsiteY23" fmla="*/ 16603 h 21214"/>
                  <a:gd name="connsiteX24" fmla="*/ 11066 w 22131"/>
                  <a:gd name="connsiteY24" fmla="*/ 17525 h 21214"/>
                  <a:gd name="connsiteX25" fmla="*/ 14754 w 22131"/>
                  <a:gd name="connsiteY25" fmla="*/ 15681 h 2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131" h="21214">
                    <a:moveTo>
                      <a:pt x="22131" y="922"/>
                    </a:moveTo>
                    <a:lnTo>
                      <a:pt x="22131" y="20754"/>
                    </a:lnTo>
                    <a:lnTo>
                      <a:pt x="17059" y="20754"/>
                    </a:lnTo>
                    <a:lnTo>
                      <a:pt x="17059" y="17987"/>
                    </a:lnTo>
                    <a:cubicBezTo>
                      <a:pt x="16137" y="18909"/>
                      <a:pt x="15215" y="19370"/>
                      <a:pt x="14293" y="20293"/>
                    </a:cubicBezTo>
                    <a:cubicBezTo>
                      <a:pt x="12910" y="21215"/>
                      <a:pt x="11526" y="21215"/>
                      <a:pt x="10143" y="21215"/>
                    </a:cubicBezTo>
                    <a:cubicBezTo>
                      <a:pt x="8299" y="21215"/>
                      <a:pt x="6455" y="20754"/>
                      <a:pt x="5072" y="19831"/>
                    </a:cubicBezTo>
                    <a:cubicBezTo>
                      <a:pt x="3689" y="18909"/>
                      <a:pt x="2305" y="17987"/>
                      <a:pt x="1383" y="16142"/>
                    </a:cubicBezTo>
                    <a:cubicBezTo>
                      <a:pt x="461" y="14758"/>
                      <a:pt x="0" y="12913"/>
                      <a:pt x="0" y="10607"/>
                    </a:cubicBezTo>
                    <a:cubicBezTo>
                      <a:pt x="0" y="8301"/>
                      <a:pt x="461" y="6457"/>
                      <a:pt x="1383" y="5073"/>
                    </a:cubicBezTo>
                    <a:cubicBezTo>
                      <a:pt x="2305" y="3228"/>
                      <a:pt x="3689" y="2306"/>
                      <a:pt x="5072" y="1383"/>
                    </a:cubicBezTo>
                    <a:cubicBezTo>
                      <a:pt x="6455" y="461"/>
                      <a:pt x="8299" y="0"/>
                      <a:pt x="10143" y="0"/>
                    </a:cubicBezTo>
                    <a:cubicBezTo>
                      <a:pt x="13371" y="0"/>
                      <a:pt x="15676" y="1383"/>
                      <a:pt x="17059" y="3689"/>
                    </a:cubicBezTo>
                    <a:lnTo>
                      <a:pt x="17520" y="922"/>
                    </a:lnTo>
                    <a:lnTo>
                      <a:pt x="22131" y="922"/>
                    </a:lnTo>
                    <a:close/>
                    <a:moveTo>
                      <a:pt x="14754" y="15681"/>
                    </a:moveTo>
                    <a:cubicBezTo>
                      <a:pt x="15676" y="14758"/>
                      <a:pt x="16598" y="13836"/>
                      <a:pt x="16598" y="12452"/>
                    </a:cubicBezTo>
                    <a:lnTo>
                      <a:pt x="16598" y="8301"/>
                    </a:lnTo>
                    <a:cubicBezTo>
                      <a:pt x="16137" y="6918"/>
                      <a:pt x="15676" y="5995"/>
                      <a:pt x="14293" y="5534"/>
                    </a:cubicBezTo>
                    <a:cubicBezTo>
                      <a:pt x="13371" y="4612"/>
                      <a:pt x="11988" y="4612"/>
                      <a:pt x="10605" y="4612"/>
                    </a:cubicBezTo>
                    <a:cubicBezTo>
                      <a:pt x="8760" y="4612"/>
                      <a:pt x="7377" y="5073"/>
                      <a:pt x="6455" y="6457"/>
                    </a:cubicBezTo>
                    <a:cubicBezTo>
                      <a:pt x="5533" y="7840"/>
                      <a:pt x="4611" y="9224"/>
                      <a:pt x="4611" y="11069"/>
                    </a:cubicBezTo>
                    <a:cubicBezTo>
                      <a:pt x="4611" y="12452"/>
                      <a:pt x="5072" y="13375"/>
                      <a:pt x="5533" y="14297"/>
                    </a:cubicBezTo>
                    <a:cubicBezTo>
                      <a:pt x="5994" y="15219"/>
                      <a:pt x="6916" y="16142"/>
                      <a:pt x="7838" y="16603"/>
                    </a:cubicBezTo>
                    <a:cubicBezTo>
                      <a:pt x="8760" y="17064"/>
                      <a:pt x="9682" y="17525"/>
                      <a:pt x="11066" y="17525"/>
                    </a:cubicBezTo>
                    <a:cubicBezTo>
                      <a:pt x="12449" y="17064"/>
                      <a:pt x="13832" y="16603"/>
                      <a:pt x="14754" y="15681"/>
                    </a:cubicBezTo>
                    <a:close/>
                  </a:path>
                </a:pathLst>
              </a:custGeom>
              <a:solidFill>
                <a:srgbClr val="94C33D"/>
              </a:solidFill>
              <a:ln w="4610"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B5DF5DDE-3391-FAC6-60F3-201CCCABDE53}"/>
                  </a:ext>
                </a:extLst>
              </p:cNvPr>
              <p:cNvSpPr/>
              <p:nvPr/>
            </p:nvSpPr>
            <p:spPr>
              <a:xfrm>
                <a:off x="4858517" y="5471641"/>
                <a:ext cx="22591" cy="36895"/>
              </a:xfrm>
              <a:custGeom>
                <a:avLst/>
                <a:gdLst>
                  <a:gd name="connsiteX0" fmla="*/ 22592 w 22591"/>
                  <a:gd name="connsiteY0" fmla="*/ 461 h 36895"/>
                  <a:gd name="connsiteX1" fmla="*/ 22592 w 22591"/>
                  <a:gd name="connsiteY1" fmla="*/ 36435 h 36895"/>
                  <a:gd name="connsiteX2" fmla="*/ 17520 w 22591"/>
                  <a:gd name="connsiteY2" fmla="*/ 36435 h 36895"/>
                  <a:gd name="connsiteX3" fmla="*/ 17520 w 22591"/>
                  <a:gd name="connsiteY3" fmla="*/ 33667 h 36895"/>
                  <a:gd name="connsiteX4" fmla="*/ 9682 w 22591"/>
                  <a:gd name="connsiteY4" fmla="*/ 36896 h 36895"/>
                  <a:gd name="connsiteX5" fmla="*/ 4611 w 22591"/>
                  <a:gd name="connsiteY5" fmla="*/ 35512 h 36895"/>
                  <a:gd name="connsiteX6" fmla="*/ 1383 w 22591"/>
                  <a:gd name="connsiteY6" fmla="*/ 31823 h 36895"/>
                  <a:gd name="connsiteX7" fmla="*/ 0 w 22591"/>
                  <a:gd name="connsiteY7" fmla="*/ 26288 h 36895"/>
                  <a:gd name="connsiteX8" fmla="*/ 1383 w 22591"/>
                  <a:gd name="connsiteY8" fmla="*/ 20754 h 36895"/>
                  <a:gd name="connsiteX9" fmla="*/ 5072 w 22591"/>
                  <a:gd name="connsiteY9" fmla="*/ 17064 h 36895"/>
                  <a:gd name="connsiteX10" fmla="*/ 10605 w 22591"/>
                  <a:gd name="connsiteY10" fmla="*/ 15681 h 36895"/>
                  <a:gd name="connsiteX11" fmla="*/ 14754 w 22591"/>
                  <a:gd name="connsiteY11" fmla="*/ 16603 h 36895"/>
                  <a:gd name="connsiteX12" fmla="*/ 17981 w 22591"/>
                  <a:gd name="connsiteY12" fmla="*/ 18909 h 36895"/>
                  <a:gd name="connsiteX13" fmla="*/ 17981 w 22591"/>
                  <a:gd name="connsiteY13" fmla="*/ 0 h 36895"/>
                  <a:gd name="connsiteX14" fmla="*/ 22592 w 22591"/>
                  <a:gd name="connsiteY14" fmla="*/ 0 h 36895"/>
                  <a:gd name="connsiteX15" fmla="*/ 14754 w 22591"/>
                  <a:gd name="connsiteY15" fmla="*/ 31823 h 36895"/>
                  <a:gd name="connsiteX16" fmla="*/ 17059 w 22591"/>
                  <a:gd name="connsiteY16" fmla="*/ 28594 h 36895"/>
                  <a:gd name="connsiteX17" fmla="*/ 17059 w 22591"/>
                  <a:gd name="connsiteY17" fmla="*/ 24443 h 36895"/>
                  <a:gd name="connsiteX18" fmla="*/ 14754 w 22591"/>
                  <a:gd name="connsiteY18" fmla="*/ 21676 h 36895"/>
                  <a:gd name="connsiteX19" fmla="*/ 11066 w 22591"/>
                  <a:gd name="connsiteY19" fmla="*/ 20293 h 36895"/>
                  <a:gd name="connsiteX20" fmla="*/ 7838 w 22591"/>
                  <a:gd name="connsiteY20" fmla="*/ 21215 h 36895"/>
                  <a:gd name="connsiteX21" fmla="*/ 5533 w 22591"/>
                  <a:gd name="connsiteY21" fmla="*/ 23521 h 36895"/>
                  <a:gd name="connsiteX22" fmla="*/ 4611 w 22591"/>
                  <a:gd name="connsiteY22" fmla="*/ 26749 h 36895"/>
                  <a:gd name="connsiteX23" fmla="*/ 5533 w 22591"/>
                  <a:gd name="connsiteY23" fmla="*/ 29978 h 36895"/>
                  <a:gd name="connsiteX24" fmla="*/ 7838 w 22591"/>
                  <a:gd name="connsiteY24" fmla="*/ 32284 h 36895"/>
                  <a:gd name="connsiteX25" fmla="*/ 11066 w 22591"/>
                  <a:gd name="connsiteY25" fmla="*/ 33206 h 36895"/>
                  <a:gd name="connsiteX26" fmla="*/ 14754 w 22591"/>
                  <a:gd name="connsiteY26" fmla="*/ 31823 h 3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91" h="36895">
                    <a:moveTo>
                      <a:pt x="22592" y="461"/>
                    </a:moveTo>
                    <a:lnTo>
                      <a:pt x="22592" y="36435"/>
                    </a:lnTo>
                    <a:lnTo>
                      <a:pt x="17520" y="36435"/>
                    </a:lnTo>
                    <a:lnTo>
                      <a:pt x="17520" y="33667"/>
                    </a:lnTo>
                    <a:cubicBezTo>
                      <a:pt x="15215" y="35973"/>
                      <a:pt x="12910" y="36896"/>
                      <a:pt x="9682" y="36896"/>
                    </a:cubicBezTo>
                    <a:cubicBezTo>
                      <a:pt x="7838" y="36896"/>
                      <a:pt x="5994" y="36435"/>
                      <a:pt x="4611" y="35512"/>
                    </a:cubicBezTo>
                    <a:cubicBezTo>
                      <a:pt x="3227" y="34590"/>
                      <a:pt x="1844" y="33206"/>
                      <a:pt x="1383" y="31823"/>
                    </a:cubicBezTo>
                    <a:cubicBezTo>
                      <a:pt x="461" y="30439"/>
                      <a:pt x="0" y="28133"/>
                      <a:pt x="0" y="26288"/>
                    </a:cubicBezTo>
                    <a:cubicBezTo>
                      <a:pt x="0" y="23982"/>
                      <a:pt x="461" y="22137"/>
                      <a:pt x="1383" y="20754"/>
                    </a:cubicBezTo>
                    <a:cubicBezTo>
                      <a:pt x="2305" y="19370"/>
                      <a:pt x="3689" y="17987"/>
                      <a:pt x="5072" y="17064"/>
                    </a:cubicBezTo>
                    <a:cubicBezTo>
                      <a:pt x="6455" y="16142"/>
                      <a:pt x="8299" y="15681"/>
                      <a:pt x="10605" y="15681"/>
                    </a:cubicBezTo>
                    <a:cubicBezTo>
                      <a:pt x="11988" y="15681"/>
                      <a:pt x="13371" y="16142"/>
                      <a:pt x="14754" y="16603"/>
                    </a:cubicBezTo>
                    <a:cubicBezTo>
                      <a:pt x="16137" y="17064"/>
                      <a:pt x="17059" y="17987"/>
                      <a:pt x="17981" y="18909"/>
                    </a:cubicBezTo>
                    <a:lnTo>
                      <a:pt x="17981" y="0"/>
                    </a:lnTo>
                    <a:lnTo>
                      <a:pt x="22592" y="0"/>
                    </a:lnTo>
                    <a:close/>
                    <a:moveTo>
                      <a:pt x="14754" y="31823"/>
                    </a:moveTo>
                    <a:cubicBezTo>
                      <a:pt x="15676" y="30900"/>
                      <a:pt x="16598" y="29978"/>
                      <a:pt x="17059" y="28594"/>
                    </a:cubicBezTo>
                    <a:lnTo>
                      <a:pt x="17059" y="24443"/>
                    </a:lnTo>
                    <a:cubicBezTo>
                      <a:pt x="16598" y="23060"/>
                      <a:pt x="16137" y="22137"/>
                      <a:pt x="14754" y="21676"/>
                    </a:cubicBezTo>
                    <a:cubicBezTo>
                      <a:pt x="13832" y="20754"/>
                      <a:pt x="12449" y="20293"/>
                      <a:pt x="11066" y="20293"/>
                    </a:cubicBezTo>
                    <a:cubicBezTo>
                      <a:pt x="10143" y="20293"/>
                      <a:pt x="8760" y="20754"/>
                      <a:pt x="7838" y="21215"/>
                    </a:cubicBezTo>
                    <a:cubicBezTo>
                      <a:pt x="6916" y="21676"/>
                      <a:pt x="5994" y="22599"/>
                      <a:pt x="5533" y="23521"/>
                    </a:cubicBezTo>
                    <a:cubicBezTo>
                      <a:pt x="5072" y="24443"/>
                      <a:pt x="4611" y="25366"/>
                      <a:pt x="4611" y="26749"/>
                    </a:cubicBezTo>
                    <a:cubicBezTo>
                      <a:pt x="4611" y="28133"/>
                      <a:pt x="5072" y="29055"/>
                      <a:pt x="5533" y="29978"/>
                    </a:cubicBezTo>
                    <a:cubicBezTo>
                      <a:pt x="5994" y="30900"/>
                      <a:pt x="6916" y="31823"/>
                      <a:pt x="7838" y="32284"/>
                    </a:cubicBezTo>
                    <a:cubicBezTo>
                      <a:pt x="8760" y="32745"/>
                      <a:pt x="9682" y="33206"/>
                      <a:pt x="11066" y="33206"/>
                    </a:cubicBezTo>
                    <a:cubicBezTo>
                      <a:pt x="12449" y="32745"/>
                      <a:pt x="13832" y="32284"/>
                      <a:pt x="14754" y="31823"/>
                    </a:cubicBezTo>
                    <a:close/>
                  </a:path>
                </a:pathLst>
              </a:custGeom>
              <a:solidFill>
                <a:srgbClr val="94C33D"/>
              </a:solidFill>
              <a:ln w="4610"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0F63BA47-6EC1-4C91-8057-D26B3B5C2B4A}"/>
                  </a:ext>
                </a:extLst>
              </p:cNvPr>
              <p:cNvSpPr/>
              <p:nvPr/>
            </p:nvSpPr>
            <p:spPr>
              <a:xfrm>
                <a:off x="4886181" y="5487783"/>
                <a:ext cx="21208" cy="20753"/>
              </a:xfrm>
              <a:custGeom>
                <a:avLst/>
                <a:gdLst>
                  <a:gd name="connsiteX0" fmla="*/ 15676 w 21208"/>
                  <a:gd name="connsiteY0" fmla="*/ 15219 h 20753"/>
                  <a:gd name="connsiteX1" fmla="*/ 17981 w 21208"/>
                  <a:gd name="connsiteY1" fmla="*/ 18909 h 20753"/>
                  <a:gd name="connsiteX2" fmla="*/ 14754 w 21208"/>
                  <a:gd name="connsiteY2" fmla="*/ 20293 h 20753"/>
                  <a:gd name="connsiteX3" fmla="*/ 11066 w 21208"/>
                  <a:gd name="connsiteY3" fmla="*/ 20754 h 20753"/>
                  <a:gd name="connsiteX4" fmla="*/ 5072 w 21208"/>
                  <a:gd name="connsiteY4" fmla="*/ 19370 h 20753"/>
                  <a:gd name="connsiteX5" fmla="*/ 1383 w 21208"/>
                  <a:gd name="connsiteY5" fmla="*/ 15681 h 20753"/>
                  <a:gd name="connsiteX6" fmla="*/ 0 w 21208"/>
                  <a:gd name="connsiteY6" fmla="*/ 10146 h 20753"/>
                  <a:gd name="connsiteX7" fmla="*/ 1383 w 21208"/>
                  <a:gd name="connsiteY7" fmla="*/ 5073 h 20753"/>
                  <a:gd name="connsiteX8" fmla="*/ 5533 w 21208"/>
                  <a:gd name="connsiteY8" fmla="*/ 1383 h 20753"/>
                  <a:gd name="connsiteX9" fmla="*/ 11066 w 21208"/>
                  <a:gd name="connsiteY9" fmla="*/ 0 h 20753"/>
                  <a:gd name="connsiteX10" fmla="*/ 17520 w 21208"/>
                  <a:gd name="connsiteY10" fmla="*/ 2306 h 20753"/>
                  <a:gd name="connsiteX11" fmla="*/ 21209 w 21208"/>
                  <a:gd name="connsiteY11" fmla="*/ 8763 h 20753"/>
                  <a:gd name="connsiteX12" fmla="*/ 5994 w 21208"/>
                  <a:gd name="connsiteY12" fmla="*/ 13836 h 20753"/>
                  <a:gd name="connsiteX13" fmla="*/ 8299 w 21208"/>
                  <a:gd name="connsiteY13" fmla="*/ 15681 h 20753"/>
                  <a:gd name="connsiteX14" fmla="*/ 11066 w 21208"/>
                  <a:gd name="connsiteY14" fmla="*/ 16142 h 20753"/>
                  <a:gd name="connsiteX15" fmla="*/ 15676 w 21208"/>
                  <a:gd name="connsiteY15" fmla="*/ 15219 h 20753"/>
                  <a:gd name="connsiteX16" fmla="*/ 6916 w 21208"/>
                  <a:gd name="connsiteY16" fmla="*/ 5995 h 20753"/>
                  <a:gd name="connsiteX17" fmla="*/ 5533 w 21208"/>
                  <a:gd name="connsiteY17" fmla="*/ 10607 h 20753"/>
                  <a:gd name="connsiteX18" fmla="*/ 5533 w 21208"/>
                  <a:gd name="connsiteY18" fmla="*/ 11530 h 20753"/>
                  <a:gd name="connsiteX19" fmla="*/ 15676 w 21208"/>
                  <a:gd name="connsiteY19" fmla="*/ 7840 h 20753"/>
                  <a:gd name="connsiteX20" fmla="*/ 13832 w 21208"/>
                  <a:gd name="connsiteY20" fmla="*/ 5534 h 20753"/>
                  <a:gd name="connsiteX21" fmla="*/ 10605 w 21208"/>
                  <a:gd name="connsiteY21" fmla="*/ 4612 h 20753"/>
                  <a:gd name="connsiteX22" fmla="*/ 6916 w 21208"/>
                  <a:gd name="connsiteY22" fmla="*/ 5995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 h="20753">
                    <a:moveTo>
                      <a:pt x="15676" y="15219"/>
                    </a:moveTo>
                    <a:lnTo>
                      <a:pt x="17981" y="18909"/>
                    </a:lnTo>
                    <a:cubicBezTo>
                      <a:pt x="17059" y="19370"/>
                      <a:pt x="15676" y="20293"/>
                      <a:pt x="14754" y="20293"/>
                    </a:cubicBezTo>
                    <a:cubicBezTo>
                      <a:pt x="13371" y="20754"/>
                      <a:pt x="12449" y="20754"/>
                      <a:pt x="11066" y="20754"/>
                    </a:cubicBezTo>
                    <a:cubicBezTo>
                      <a:pt x="8760" y="20754"/>
                      <a:pt x="6916" y="20293"/>
                      <a:pt x="5072" y="19370"/>
                    </a:cubicBezTo>
                    <a:cubicBezTo>
                      <a:pt x="3227" y="18448"/>
                      <a:pt x="2305" y="17064"/>
                      <a:pt x="1383" y="15681"/>
                    </a:cubicBezTo>
                    <a:cubicBezTo>
                      <a:pt x="461" y="14297"/>
                      <a:pt x="0" y="12452"/>
                      <a:pt x="0" y="10146"/>
                    </a:cubicBezTo>
                    <a:cubicBezTo>
                      <a:pt x="0" y="8301"/>
                      <a:pt x="461" y="6457"/>
                      <a:pt x="1383" y="5073"/>
                    </a:cubicBezTo>
                    <a:cubicBezTo>
                      <a:pt x="2305" y="3689"/>
                      <a:pt x="3689" y="2306"/>
                      <a:pt x="5533" y="1383"/>
                    </a:cubicBezTo>
                    <a:cubicBezTo>
                      <a:pt x="7377" y="461"/>
                      <a:pt x="9221" y="0"/>
                      <a:pt x="11066" y="0"/>
                    </a:cubicBezTo>
                    <a:cubicBezTo>
                      <a:pt x="13832" y="0"/>
                      <a:pt x="16137" y="922"/>
                      <a:pt x="17520" y="2306"/>
                    </a:cubicBezTo>
                    <a:cubicBezTo>
                      <a:pt x="19365" y="3689"/>
                      <a:pt x="20287" y="5995"/>
                      <a:pt x="21209" y="8763"/>
                    </a:cubicBezTo>
                    <a:lnTo>
                      <a:pt x="5994" y="13836"/>
                    </a:lnTo>
                    <a:cubicBezTo>
                      <a:pt x="6455" y="14758"/>
                      <a:pt x="7377" y="15219"/>
                      <a:pt x="8299" y="15681"/>
                    </a:cubicBezTo>
                    <a:cubicBezTo>
                      <a:pt x="9221" y="16142"/>
                      <a:pt x="10143" y="16142"/>
                      <a:pt x="11066" y="16142"/>
                    </a:cubicBezTo>
                    <a:cubicBezTo>
                      <a:pt x="12910" y="16603"/>
                      <a:pt x="14293" y="16142"/>
                      <a:pt x="15676" y="15219"/>
                    </a:cubicBezTo>
                    <a:close/>
                    <a:moveTo>
                      <a:pt x="6916" y="5995"/>
                    </a:moveTo>
                    <a:cubicBezTo>
                      <a:pt x="5994" y="6918"/>
                      <a:pt x="5533" y="8763"/>
                      <a:pt x="5533" y="10607"/>
                    </a:cubicBezTo>
                    <a:cubicBezTo>
                      <a:pt x="5533" y="11069"/>
                      <a:pt x="5533" y="11069"/>
                      <a:pt x="5533" y="11530"/>
                    </a:cubicBezTo>
                    <a:lnTo>
                      <a:pt x="15676" y="7840"/>
                    </a:lnTo>
                    <a:cubicBezTo>
                      <a:pt x="15215" y="6918"/>
                      <a:pt x="14754" y="5995"/>
                      <a:pt x="13832" y="5534"/>
                    </a:cubicBezTo>
                    <a:cubicBezTo>
                      <a:pt x="12910" y="5073"/>
                      <a:pt x="11988" y="4612"/>
                      <a:pt x="10605" y="4612"/>
                    </a:cubicBezTo>
                    <a:cubicBezTo>
                      <a:pt x="9221" y="4151"/>
                      <a:pt x="7838" y="4612"/>
                      <a:pt x="6916" y="5995"/>
                    </a:cubicBezTo>
                    <a:close/>
                  </a:path>
                </a:pathLst>
              </a:custGeom>
              <a:solidFill>
                <a:srgbClr val="94C33D"/>
              </a:solidFill>
              <a:ln w="4610"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BD209096-DFFE-393E-289B-F0D8ECD5C85E}"/>
                  </a:ext>
                </a:extLst>
              </p:cNvPr>
              <p:cNvSpPr/>
              <p:nvPr/>
            </p:nvSpPr>
            <p:spPr>
              <a:xfrm>
                <a:off x="4912000" y="5488244"/>
                <a:ext cx="12909" cy="20753"/>
              </a:xfrm>
              <a:custGeom>
                <a:avLst/>
                <a:gdLst>
                  <a:gd name="connsiteX0" fmla="*/ 7838 w 12909"/>
                  <a:gd name="connsiteY0" fmla="*/ 2306 h 20753"/>
                  <a:gd name="connsiteX1" fmla="*/ 10604 w 12909"/>
                  <a:gd name="connsiteY1" fmla="*/ 461 h 20753"/>
                  <a:gd name="connsiteX2" fmla="*/ 12910 w 12909"/>
                  <a:gd name="connsiteY2" fmla="*/ 0 h 20753"/>
                  <a:gd name="connsiteX3" fmla="*/ 12449 w 12909"/>
                  <a:gd name="connsiteY3" fmla="*/ 5073 h 20753"/>
                  <a:gd name="connsiteX4" fmla="*/ 8760 w 12909"/>
                  <a:gd name="connsiteY4" fmla="*/ 5996 h 20753"/>
                  <a:gd name="connsiteX5" fmla="*/ 5994 w 12909"/>
                  <a:gd name="connsiteY5" fmla="*/ 8763 h 20753"/>
                  <a:gd name="connsiteX6" fmla="*/ 5072 w 12909"/>
                  <a:gd name="connsiteY6" fmla="*/ 12452 h 20753"/>
                  <a:gd name="connsiteX7" fmla="*/ 5072 w 12909"/>
                  <a:gd name="connsiteY7" fmla="*/ 20754 h 20753"/>
                  <a:gd name="connsiteX8" fmla="*/ 0 w 12909"/>
                  <a:gd name="connsiteY8" fmla="*/ 20754 h 20753"/>
                  <a:gd name="connsiteX9" fmla="*/ 0 w 12909"/>
                  <a:gd name="connsiteY9" fmla="*/ 922 h 20753"/>
                  <a:gd name="connsiteX10" fmla="*/ 4611 w 12909"/>
                  <a:gd name="connsiteY10" fmla="*/ 922 h 20753"/>
                  <a:gd name="connsiteX11" fmla="*/ 5072 w 12909"/>
                  <a:gd name="connsiteY11" fmla="*/ 5534 h 20753"/>
                  <a:gd name="connsiteX12" fmla="*/ 7838 w 12909"/>
                  <a:gd name="connsiteY12" fmla="*/ 2306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 h="20753">
                    <a:moveTo>
                      <a:pt x="7838" y="2306"/>
                    </a:moveTo>
                    <a:cubicBezTo>
                      <a:pt x="8760" y="1384"/>
                      <a:pt x="9682" y="922"/>
                      <a:pt x="10604" y="461"/>
                    </a:cubicBezTo>
                    <a:cubicBezTo>
                      <a:pt x="11526" y="0"/>
                      <a:pt x="12449" y="0"/>
                      <a:pt x="12910" y="0"/>
                    </a:cubicBezTo>
                    <a:lnTo>
                      <a:pt x="12449" y="5073"/>
                    </a:lnTo>
                    <a:cubicBezTo>
                      <a:pt x="11065" y="5073"/>
                      <a:pt x="9682" y="5073"/>
                      <a:pt x="8760" y="5996"/>
                    </a:cubicBezTo>
                    <a:cubicBezTo>
                      <a:pt x="7838" y="6457"/>
                      <a:pt x="6916" y="7379"/>
                      <a:pt x="5994" y="8763"/>
                    </a:cubicBezTo>
                    <a:cubicBezTo>
                      <a:pt x="5533" y="9685"/>
                      <a:pt x="5072" y="11069"/>
                      <a:pt x="5072" y="12452"/>
                    </a:cubicBezTo>
                    <a:lnTo>
                      <a:pt x="5072" y="20754"/>
                    </a:lnTo>
                    <a:lnTo>
                      <a:pt x="0" y="20754"/>
                    </a:lnTo>
                    <a:lnTo>
                      <a:pt x="0" y="922"/>
                    </a:lnTo>
                    <a:lnTo>
                      <a:pt x="4611" y="922"/>
                    </a:lnTo>
                    <a:lnTo>
                      <a:pt x="5072" y="5534"/>
                    </a:lnTo>
                    <a:cubicBezTo>
                      <a:pt x="6455" y="4151"/>
                      <a:pt x="6916" y="3228"/>
                      <a:pt x="7838" y="2306"/>
                    </a:cubicBezTo>
                    <a:close/>
                  </a:path>
                </a:pathLst>
              </a:custGeom>
              <a:solidFill>
                <a:srgbClr val="94C33D"/>
              </a:solidFill>
              <a:ln w="4610"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1C86EDAC-0978-56C7-0B6A-5E3F9BEB1DE3}"/>
                  </a:ext>
                </a:extLst>
              </p:cNvPr>
              <p:cNvSpPr/>
              <p:nvPr/>
            </p:nvSpPr>
            <p:spPr>
              <a:xfrm>
                <a:off x="4929059" y="5487783"/>
                <a:ext cx="16598" cy="20753"/>
              </a:xfrm>
              <a:custGeom>
                <a:avLst/>
                <a:gdLst>
                  <a:gd name="connsiteX0" fmla="*/ 3227 w 16598"/>
                  <a:gd name="connsiteY0" fmla="*/ 20293 h 20753"/>
                  <a:gd name="connsiteX1" fmla="*/ 0 w 16598"/>
                  <a:gd name="connsiteY1" fmla="*/ 17987 h 20753"/>
                  <a:gd name="connsiteX2" fmla="*/ 2305 w 16598"/>
                  <a:gd name="connsiteY2" fmla="*/ 15219 h 20753"/>
                  <a:gd name="connsiteX3" fmla="*/ 7377 w 16598"/>
                  <a:gd name="connsiteY3" fmla="*/ 17525 h 20753"/>
                  <a:gd name="connsiteX4" fmla="*/ 9682 w 16598"/>
                  <a:gd name="connsiteY4" fmla="*/ 17064 h 20753"/>
                  <a:gd name="connsiteX5" fmla="*/ 10604 w 16598"/>
                  <a:gd name="connsiteY5" fmla="*/ 15681 h 20753"/>
                  <a:gd name="connsiteX6" fmla="*/ 9682 w 16598"/>
                  <a:gd name="connsiteY6" fmla="*/ 13836 h 20753"/>
                  <a:gd name="connsiteX7" fmla="*/ 7838 w 16598"/>
                  <a:gd name="connsiteY7" fmla="*/ 12913 h 20753"/>
                  <a:gd name="connsiteX8" fmla="*/ 6455 w 16598"/>
                  <a:gd name="connsiteY8" fmla="*/ 12452 h 20753"/>
                  <a:gd name="connsiteX9" fmla="*/ 2766 w 16598"/>
                  <a:gd name="connsiteY9" fmla="*/ 10146 h 20753"/>
                  <a:gd name="connsiteX10" fmla="*/ 1383 w 16598"/>
                  <a:gd name="connsiteY10" fmla="*/ 6457 h 20753"/>
                  <a:gd name="connsiteX11" fmla="*/ 2305 w 16598"/>
                  <a:gd name="connsiteY11" fmla="*/ 3228 h 20753"/>
                  <a:gd name="connsiteX12" fmla="*/ 4611 w 16598"/>
                  <a:gd name="connsiteY12" fmla="*/ 922 h 20753"/>
                  <a:gd name="connsiteX13" fmla="*/ 8760 w 16598"/>
                  <a:gd name="connsiteY13" fmla="*/ 0 h 20753"/>
                  <a:gd name="connsiteX14" fmla="*/ 12448 w 16598"/>
                  <a:gd name="connsiteY14" fmla="*/ 461 h 20753"/>
                  <a:gd name="connsiteX15" fmla="*/ 15676 w 16598"/>
                  <a:gd name="connsiteY15" fmla="*/ 2306 h 20753"/>
                  <a:gd name="connsiteX16" fmla="*/ 13832 w 16598"/>
                  <a:gd name="connsiteY16" fmla="*/ 5534 h 20753"/>
                  <a:gd name="connsiteX17" fmla="*/ 11987 w 16598"/>
                  <a:gd name="connsiteY17" fmla="*/ 4151 h 20753"/>
                  <a:gd name="connsiteX18" fmla="*/ 9682 w 16598"/>
                  <a:gd name="connsiteY18" fmla="*/ 3689 h 20753"/>
                  <a:gd name="connsiteX19" fmla="*/ 7838 w 16598"/>
                  <a:gd name="connsiteY19" fmla="*/ 4151 h 20753"/>
                  <a:gd name="connsiteX20" fmla="*/ 6916 w 16598"/>
                  <a:gd name="connsiteY20" fmla="*/ 5534 h 20753"/>
                  <a:gd name="connsiteX21" fmla="*/ 7838 w 16598"/>
                  <a:gd name="connsiteY21" fmla="*/ 6918 h 20753"/>
                  <a:gd name="connsiteX22" fmla="*/ 10604 w 16598"/>
                  <a:gd name="connsiteY22" fmla="*/ 7840 h 20753"/>
                  <a:gd name="connsiteX23" fmla="*/ 11526 w 16598"/>
                  <a:gd name="connsiteY23" fmla="*/ 8301 h 20753"/>
                  <a:gd name="connsiteX24" fmla="*/ 15215 w 16598"/>
                  <a:gd name="connsiteY24" fmla="*/ 10146 h 20753"/>
                  <a:gd name="connsiteX25" fmla="*/ 16598 w 16598"/>
                  <a:gd name="connsiteY25" fmla="*/ 13375 h 20753"/>
                  <a:gd name="connsiteX26" fmla="*/ 14754 w 16598"/>
                  <a:gd name="connsiteY26" fmla="*/ 17987 h 20753"/>
                  <a:gd name="connsiteX27" fmla="*/ 8760 w 16598"/>
                  <a:gd name="connsiteY27" fmla="*/ 19831 h 20753"/>
                  <a:gd name="connsiteX28" fmla="*/ 3227 w 16598"/>
                  <a:gd name="connsiteY28" fmla="*/ 20293 h 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98" h="20753">
                    <a:moveTo>
                      <a:pt x="3227" y="20293"/>
                    </a:moveTo>
                    <a:cubicBezTo>
                      <a:pt x="1844" y="19831"/>
                      <a:pt x="922" y="18909"/>
                      <a:pt x="0" y="17987"/>
                    </a:cubicBezTo>
                    <a:lnTo>
                      <a:pt x="2305" y="15219"/>
                    </a:lnTo>
                    <a:cubicBezTo>
                      <a:pt x="4149" y="16603"/>
                      <a:pt x="5532" y="17525"/>
                      <a:pt x="7377" y="17525"/>
                    </a:cubicBezTo>
                    <a:cubicBezTo>
                      <a:pt x="8299" y="17525"/>
                      <a:pt x="9221" y="17525"/>
                      <a:pt x="9682" y="17064"/>
                    </a:cubicBezTo>
                    <a:cubicBezTo>
                      <a:pt x="10143" y="16603"/>
                      <a:pt x="10604" y="16142"/>
                      <a:pt x="10604" y="15681"/>
                    </a:cubicBezTo>
                    <a:cubicBezTo>
                      <a:pt x="10604" y="14758"/>
                      <a:pt x="10143" y="14297"/>
                      <a:pt x="9682" y="13836"/>
                    </a:cubicBezTo>
                    <a:cubicBezTo>
                      <a:pt x="9221" y="13375"/>
                      <a:pt x="8299" y="13375"/>
                      <a:pt x="7838" y="12913"/>
                    </a:cubicBezTo>
                    <a:cubicBezTo>
                      <a:pt x="6916" y="12452"/>
                      <a:pt x="6455" y="12452"/>
                      <a:pt x="6455" y="12452"/>
                    </a:cubicBezTo>
                    <a:cubicBezTo>
                      <a:pt x="4611" y="11991"/>
                      <a:pt x="3688" y="11069"/>
                      <a:pt x="2766" y="10146"/>
                    </a:cubicBezTo>
                    <a:cubicBezTo>
                      <a:pt x="1844" y="9224"/>
                      <a:pt x="1383" y="7840"/>
                      <a:pt x="1383" y="6457"/>
                    </a:cubicBezTo>
                    <a:cubicBezTo>
                      <a:pt x="1383" y="5534"/>
                      <a:pt x="1844" y="4151"/>
                      <a:pt x="2305" y="3228"/>
                    </a:cubicBezTo>
                    <a:cubicBezTo>
                      <a:pt x="2766" y="2306"/>
                      <a:pt x="3688" y="1383"/>
                      <a:pt x="4611" y="922"/>
                    </a:cubicBezTo>
                    <a:cubicBezTo>
                      <a:pt x="5532" y="461"/>
                      <a:pt x="6916" y="0"/>
                      <a:pt x="8760" y="0"/>
                    </a:cubicBezTo>
                    <a:cubicBezTo>
                      <a:pt x="10143" y="0"/>
                      <a:pt x="11526" y="0"/>
                      <a:pt x="12448" y="461"/>
                    </a:cubicBezTo>
                    <a:cubicBezTo>
                      <a:pt x="13371" y="922"/>
                      <a:pt x="14754" y="1383"/>
                      <a:pt x="15676" y="2306"/>
                    </a:cubicBezTo>
                    <a:lnTo>
                      <a:pt x="13832" y="5534"/>
                    </a:lnTo>
                    <a:cubicBezTo>
                      <a:pt x="13371" y="5073"/>
                      <a:pt x="12448" y="4612"/>
                      <a:pt x="11987" y="4151"/>
                    </a:cubicBezTo>
                    <a:cubicBezTo>
                      <a:pt x="11065" y="3689"/>
                      <a:pt x="10604" y="3689"/>
                      <a:pt x="9682" y="3689"/>
                    </a:cubicBezTo>
                    <a:cubicBezTo>
                      <a:pt x="8760" y="3689"/>
                      <a:pt x="8299" y="3689"/>
                      <a:pt x="7838" y="4151"/>
                    </a:cubicBezTo>
                    <a:cubicBezTo>
                      <a:pt x="7377" y="4612"/>
                      <a:pt x="6916" y="5073"/>
                      <a:pt x="6916" y="5534"/>
                    </a:cubicBezTo>
                    <a:cubicBezTo>
                      <a:pt x="6916" y="6457"/>
                      <a:pt x="7377" y="6918"/>
                      <a:pt x="7838" y="6918"/>
                    </a:cubicBezTo>
                    <a:cubicBezTo>
                      <a:pt x="8299" y="6918"/>
                      <a:pt x="9221" y="7840"/>
                      <a:pt x="10604" y="7840"/>
                    </a:cubicBezTo>
                    <a:cubicBezTo>
                      <a:pt x="11065" y="7840"/>
                      <a:pt x="11526" y="8301"/>
                      <a:pt x="11526" y="8301"/>
                    </a:cubicBezTo>
                    <a:cubicBezTo>
                      <a:pt x="12910" y="8763"/>
                      <a:pt x="14293" y="9685"/>
                      <a:pt x="15215" y="10146"/>
                    </a:cubicBezTo>
                    <a:cubicBezTo>
                      <a:pt x="16137" y="11069"/>
                      <a:pt x="16598" y="11991"/>
                      <a:pt x="16598" y="13375"/>
                    </a:cubicBezTo>
                    <a:cubicBezTo>
                      <a:pt x="16598" y="15219"/>
                      <a:pt x="16137" y="17064"/>
                      <a:pt x="14754" y="17987"/>
                    </a:cubicBezTo>
                    <a:cubicBezTo>
                      <a:pt x="13371" y="19370"/>
                      <a:pt x="11526" y="19831"/>
                      <a:pt x="8760" y="19831"/>
                    </a:cubicBezTo>
                    <a:cubicBezTo>
                      <a:pt x="5994" y="21215"/>
                      <a:pt x="4611" y="20754"/>
                      <a:pt x="3227" y="20293"/>
                    </a:cubicBezTo>
                    <a:close/>
                  </a:path>
                </a:pathLst>
              </a:custGeom>
              <a:solidFill>
                <a:srgbClr val="94C33D"/>
              </a:solidFill>
              <a:ln w="461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282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70</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24</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502074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557705"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Diplomasafe, Denmark</a:t>
            </a:r>
            <a:r>
              <a:rPr lang="en-US" sz="2400" b="1" dirty="0">
                <a:solidFill>
                  <a:schemeClr val="accent1">
                    <a:lumMod val="50000"/>
                  </a:schemeClr>
                </a:solidFill>
                <a:ea typeface="Calibri" panose="020F0502020204030204" pitchFamily="34" charset="0"/>
              </a:rPr>
              <a:t> </a:t>
            </a:r>
            <a:endParaRPr lang="hr-BA" sz="2400" b="1" dirty="0">
              <a:solidFill>
                <a:schemeClr val="accent1">
                  <a:lumMod val="50000"/>
                </a:schemeClr>
              </a:solidFill>
              <a:ea typeface="Calibri" panose="020F0502020204030204" pitchFamily="34" charset="0"/>
            </a:endParaRPr>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539775"/>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Diplomasafe was founded by people who have previously developed the security and privacy layer in NemID, the Danish national digital identity solution. They are experts in keeping information and verified credentials safe from fraud and tampering, in a time of frequent hacking and online scams. Diplomasafe set out to create a digital issuing process that is easier to use than physical credentials. Their aim was to build a truly user-friendly platform that anyone can use, without the need for insecure and expensive installations, or time-consuming introduction courses. Issuing digital credentials delivers significant savings and efficiencies on the production, distribution, verification and management of digitised certificates. Digital credentials can still be downloaded as a PDF, should a paper version be required, which can then be verified by a QR code or URL added to the printed version.</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 development of Blockchain for credentials was initially started by MIT with a system called Blockcerts. Diplomasafe connected with external parties familiar with Blockchain technology and also utilised open source tools that would allow the integration of the Blockcert standard. Once the idea was scoped, the team analysed different approaches to creating the systems and evaluated the use case and compliance with the European General Data Protection Regulation (GDPR). Based on maturity, privacy, security and cost to implement, it was determined that Blockchain technology was the best way to address the business needs.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4" name="Picture 3">
            <a:extLst>
              <a:ext uri="{FF2B5EF4-FFF2-40B4-BE49-F238E27FC236}">
                <a16:creationId xmlns:a16="http://schemas.microsoft.com/office/drawing/2014/main" id="{4A0FD368-A46A-CB38-E1C5-9753C2BE99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6" name="Rectangle 5">
            <a:extLst>
              <a:ext uri="{FF2B5EF4-FFF2-40B4-BE49-F238E27FC236}">
                <a16:creationId xmlns:a16="http://schemas.microsoft.com/office/drawing/2014/main" id="{89ABD324-6031-F703-EFA2-5BECB8C71EAB}"/>
              </a:ext>
            </a:extLst>
          </p:cNvPr>
          <p:cNvSpPr/>
          <p:nvPr/>
        </p:nvSpPr>
        <p:spPr>
          <a:xfrm>
            <a:off x="5006460" y="329872"/>
            <a:ext cx="2561373" cy="1885674"/>
          </a:xfrm>
          <a:prstGeom prst="rect">
            <a:avLst/>
          </a:prstGeom>
          <a:blipFill>
            <a:blip r:embed="rId3" cstate="email">
              <a:extLst>
                <a:ext uri="{28A0092B-C50C-407E-A947-70E740481C1C}">
                  <a14:useLocalDpi xmlns:a14="http://schemas.microsoft.com/office/drawing/2010/main"/>
                </a:ext>
              </a:extLst>
            </a:blip>
            <a:srcRect/>
            <a:stretch>
              <a:fillRect b="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hlinkClick r:id="rId4"/>
            <a:extLst>
              <a:ext uri="{FF2B5EF4-FFF2-40B4-BE49-F238E27FC236}">
                <a16:creationId xmlns:a16="http://schemas.microsoft.com/office/drawing/2014/main" id="{6E7541F7-726B-A5FF-268D-38CC5A3A27AF}"/>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60B6F7B4-5DC1-404B-3871-6C2559D43817}"/>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8" name="TextBox 17">
            <a:extLst>
              <a:ext uri="{FF2B5EF4-FFF2-40B4-BE49-F238E27FC236}">
                <a16:creationId xmlns:a16="http://schemas.microsoft.com/office/drawing/2014/main" id="{50AE3E7C-7A5B-5376-7CDD-4428692104BC}"/>
              </a:ext>
            </a:extLst>
          </p:cNvPr>
          <p:cNvSpPr txBox="1"/>
          <p:nvPr/>
        </p:nvSpPr>
        <p:spPr>
          <a:xfrm>
            <a:off x="634225" y="6628161"/>
            <a:ext cx="5757094"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https://diplomasafe.com</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5">
            <a:extLst>
              <a:ext uri="{FF2B5EF4-FFF2-40B4-BE49-F238E27FC236}">
                <a16:creationId xmlns:a16="http://schemas.microsoft.com/office/drawing/2014/main" id="{160C9994-F8AF-7AAB-7DA5-6C2FD66DA7F1}"/>
              </a:ext>
            </a:extLst>
          </p:cNvPr>
          <p:cNvSpPr txBox="1">
            <a:spLocks/>
          </p:cNvSpPr>
          <p:nvPr/>
        </p:nvSpPr>
        <p:spPr>
          <a:xfrm>
            <a:off x="714394" y="7960483"/>
            <a:ext cx="3065444"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just">
              <a:lnSpc>
                <a:spcPct val="100000"/>
              </a:lnSpc>
              <a:buClr>
                <a:srgbClr val="94C33D"/>
              </a:buClr>
              <a:buFont typeface="Arial" panose="020B0604020202020204" pitchFamily="34" charset="0"/>
              <a:buChar char="•"/>
            </a:pPr>
            <a:r>
              <a:rPr lang="en-GB" sz="1200" dirty="0"/>
              <a:t>Intensive internal team knowledge and experience of the European data privacy regulations. </a:t>
            </a:r>
          </a:p>
          <a:p>
            <a:pPr marL="171450" indent="-171450" algn="just">
              <a:lnSpc>
                <a:spcPct val="100000"/>
              </a:lnSpc>
              <a:buClr>
                <a:srgbClr val="94C33D"/>
              </a:buClr>
              <a:buFont typeface="Arial" panose="020B0604020202020204" pitchFamily="34" charset="0"/>
              <a:buChar char="•"/>
            </a:pPr>
            <a:r>
              <a:rPr lang="en-GB" sz="1200" dirty="0"/>
              <a:t>Access to knowledgeable external parties familiar with Blockchain technology, both from a privacy and legal perspective. </a:t>
            </a:r>
          </a:p>
          <a:p>
            <a:pPr marL="171450" indent="-171450" algn="just">
              <a:lnSpc>
                <a:spcPct val="100000"/>
              </a:lnSpc>
              <a:buClr>
                <a:srgbClr val="94C33D"/>
              </a:buClr>
              <a:buFont typeface="Arial" panose="020B0604020202020204" pitchFamily="34" charset="0"/>
              <a:buChar char="•"/>
            </a:pPr>
            <a:r>
              <a:rPr lang="en-GB" sz="1200" dirty="0"/>
              <a:t>Existing open source tools for the integration of Blockcert standards.</a:t>
            </a:r>
          </a:p>
        </p:txBody>
      </p:sp>
      <p:cxnSp>
        <p:nvCxnSpPr>
          <p:cNvPr id="9" name="Straight Connector 8">
            <a:extLst>
              <a:ext uri="{FF2B5EF4-FFF2-40B4-BE49-F238E27FC236}">
                <a16:creationId xmlns:a16="http://schemas.microsoft.com/office/drawing/2014/main" id="{1976E351-054F-96B2-F180-C87ABE5387C7}"/>
              </a:ext>
            </a:extLst>
          </p:cNvPr>
          <p:cNvCxnSpPr>
            <a:cxnSpLocks/>
          </p:cNvCxnSpPr>
          <p:nvPr/>
        </p:nvCxnSpPr>
        <p:spPr>
          <a:xfrm flipH="1">
            <a:off x="-11234" y="757080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72D7275C-FBC4-5527-5955-F4CE790EF747}"/>
              </a:ext>
            </a:extLst>
          </p:cNvPr>
          <p:cNvSpPr txBox="1">
            <a:spLocks/>
          </p:cNvSpPr>
          <p:nvPr/>
        </p:nvSpPr>
        <p:spPr>
          <a:xfrm>
            <a:off x="610240" y="738987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KEY SUCCESS FACTORS </a:t>
            </a:r>
          </a:p>
        </p:txBody>
      </p:sp>
      <p:sp>
        <p:nvSpPr>
          <p:cNvPr id="21" name="Freeform 20">
            <a:extLst>
              <a:ext uri="{FF2B5EF4-FFF2-40B4-BE49-F238E27FC236}">
                <a16:creationId xmlns:a16="http://schemas.microsoft.com/office/drawing/2014/main" id="{8CD65BF1-0851-B4C7-4BE4-B027693CA380}"/>
              </a:ext>
            </a:extLst>
          </p:cNvPr>
          <p:cNvSpPr/>
          <p:nvPr/>
        </p:nvSpPr>
        <p:spPr>
          <a:xfrm>
            <a:off x="5191933" y="6611017"/>
            <a:ext cx="2367742" cy="2799938"/>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b="2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16668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732219F-41B2-FB0B-53C4-5EACF85BE9E2}"/>
              </a:ext>
            </a:extLst>
          </p:cNvPr>
          <p:cNvSpPr/>
          <p:nvPr/>
        </p:nvSpPr>
        <p:spPr>
          <a:xfrm rot="10800000">
            <a:off x="0" y="4828844"/>
            <a:ext cx="7564720" cy="5053341"/>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71</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4"/>
            <a:ext cx="6425171" cy="483068"/>
          </a:xfrm>
        </p:spPr>
        <p:txBody>
          <a:bodyPr numCol="2"/>
          <a:lstStyle/>
          <a:p>
            <a:pPr marL="92523" indent="0">
              <a:lnSpc>
                <a:spcPct val="100000"/>
              </a:lnSpc>
            </a:pPr>
            <a:r>
              <a:rPr lang="en-US" sz="1200" dirty="0"/>
              <a:t>According to the FBI, credentials fraud is a USD 2 billion business. Historically, certificates, diplomas and degrees were printed onto paper, which the recipient is expected to show to potential employers as proof of entitlement. As well as being easily copied or fraudulently issued, paper certificates are often misplaced or damaged. Equally, there is no simple way for employers to verify them without a slow, manual process. Issuers have to store credentials for a long time, at great expense. Creating verifiable, trustworthy credentials, that can be stored by an approved independent third party and easily accessed and tracked by potential employers is more important than ever. Education and training are being transformed through the use of digital learning solutions such as AI, Machine Learning, VR and online </a:t>
            </a:r>
            <a:r>
              <a:rPr lang="en-US" sz="1200" dirty="0" err="1"/>
              <a:t>programmes</a:t>
            </a:r>
            <a:r>
              <a:rPr lang="en-US" sz="1200" dirty="0"/>
              <a:t>. The development of </a:t>
            </a:r>
            <a:r>
              <a:rPr lang="en-US" sz="1200" dirty="0" err="1"/>
              <a:t>digitised</a:t>
            </a:r>
            <a:r>
              <a:rPr lang="en-US" sz="1200" dirty="0"/>
              <a:t> certification is a logical next step</a:t>
            </a:r>
          </a:p>
        </p:txBody>
      </p:sp>
      <p:cxnSp>
        <p:nvCxnSpPr>
          <p:cNvPr id="46" name="Straight Connector 45">
            <a:extLst>
              <a:ext uri="{FF2B5EF4-FFF2-40B4-BE49-F238E27FC236}">
                <a16:creationId xmlns:a16="http://schemas.microsoft.com/office/drawing/2014/main" id="{6C6D76C6-A97C-10ED-E5C0-ECF4A67F463A}"/>
              </a:ext>
            </a:extLst>
          </p:cNvPr>
          <p:cNvCxnSpPr>
            <a:cxnSpLocks/>
          </p:cNvCxnSpPr>
          <p:nvPr/>
        </p:nvCxnSpPr>
        <p:spPr>
          <a:xfrm flipH="1">
            <a:off x="-4450" y="5709239"/>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107B3B5-1032-BE37-3925-7E0E7D4C8391}"/>
              </a:ext>
            </a:extLst>
          </p:cNvPr>
          <p:cNvSpPr txBox="1">
            <a:spLocks/>
          </p:cNvSpPr>
          <p:nvPr/>
        </p:nvSpPr>
        <p:spPr>
          <a:xfrm>
            <a:off x="650322" y="6020071"/>
            <a:ext cx="3247121" cy="83395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a:lnSpc>
                <a:spcPct val="100000"/>
              </a:lnSpc>
              <a:buClr>
                <a:srgbClr val="94C33D"/>
              </a:buClr>
            </a:pPr>
            <a:r>
              <a:rPr lang="en-US" sz="1200" dirty="0">
                <a:solidFill>
                  <a:schemeClr val="bg1"/>
                </a:solidFill>
              </a:rPr>
              <a:t>Diplomasafe is able to make a competitive offer to its clients. After receiving funding form the Danish Ministry of Education and Science for the project, implementation was carried out by the internal development team, who focused on making the solution as user friendly as possible. </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cxnSp>
        <p:nvCxnSpPr>
          <p:cNvPr id="11" name="Straight Connector 10">
            <a:extLst>
              <a:ext uri="{FF2B5EF4-FFF2-40B4-BE49-F238E27FC236}">
                <a16:creationId xmlns:a16="http://schemas.microsoft.com/office/drawing/2014/main" id="{41F64C9F-CE68-8A2D-1B60-AAFABB337747}"/>
              </a:ext>
            </a:extLst>
          </p:cNvPr>
          <p:cNvCxnSpPr>
            <a:cxnSpLocks/>
          </p:cNvCxnSpPr>
          <p:nvPr/>
        </p:nvCxnSpPr>
        <p:spPr>
          <a:xfrm flipH="1">
            <a:off x="0" y="8241880"/>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C6F95A8-2511-6FEE-47F0-4955E3992144}"/>
              </a:ext>
            </a:extLst>
          </p:cNvPr>
          <p:cNvSpPr txBox="1">
            <a:spLocks/>
          </p:cNvSpPr>
          <p:nvPr/>
        </p:nvSpPr>
        <p:spPr>
          <a:xfrm>
            <a:off x="752039" y="8068654"/>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IMPACT</a:t>
            </a:r>
          </a:p>
          <a:p>
            <a:pPr>
              <a:lnSpc>
                <a:spcPct val="100000"/>
              </a:lnSpc>
            </a:pPr>
            <a:endParaRPr lang="en-US" sz="1600" dirty="0">
              <a:solidFill>
                <a:schemeClr val="bg1"/>
              </a:solidFill>
              <a:highlight>
                <a:srgbClr val="94C33D"/>
              </a:highlight>
            </a:endParaRPr>
          </a:p>
        </p:txBody>
      </p:sp>
      <p:sp>
        <p:nvSpPr>
          <p:cNvPr id="13" name="Text Placeholder 5">
            <a:extLst>
              <a:ext uri="{FF2B5EF4-FFF2-40B4-BE49-F238E27FC236}">
                <a16:creationId xmlns:a16="http://schemas.microsoft.com/office/drawing/2014/main" id="{FBBF6D70-FED0-F75F-5073-4DB511C24B11}"/>
              </a:ext>
            </a:extLst>
          </p:cNvPr>
          <p:cNvSpPr txBox="1">
            <a:spLocks/>
          </p:cNvSpPr>
          <p:nvPr/>
        </p:nvSpPr>
        <p:spPr>
          <a:xfrm>
            <a:off x="737324" y="8614704"/>
            <a:ext cx="6340810" cy="108242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US" sz="1200" dirty="0">
                <a:solidFill>
                  <a:schemeClr val="bg1"/>
                </a:solidFill>
              </a:rPr>
              <a:t>Blockchain has allowed </a:t>
            </a:r>
            <a:r>
              <a:rPr lang="en-US" sz="1200" dirty="0" err="1">
                <a:solidFill>
                  <a:schemeClr val="bg1"/>
                </a:solidFill>
              </a:rPr>
              <a:t>Diplomasafe</a:t>
            </a:r>
            <a:r>
              <a:rPr lang="en-US" sz="1200" dirty="0">
                <a:solidFill>
                  <a:schemeClr val="bg1"/>
                </a:solidFill>
              </a:rPr>
              <a:t> to add a presentation layer of credentials to their software platform. Educational organisations can issue secure and digitally verifiable credentials to all their graduates, replacing the traditional paper format. Issuing digital credentials with </a:t>
            </a:r>
            <a:r>
              <a:rPr lang="en-US" sz="1200" dirty="0" err="1">
                <a:solidFill>
                  <a:schemeClr val="bg1"/>
                </a:solidFill>
              </a:rPr>
              <a:t>Diplomasafe’s</a:t>
            </a:r>
            <a:r>
              <a:rPr lang="en-US" sz="1200" dirty="0">
                <a:solidFill>
                  <a:schemeClr val="bg1"/>
                </a:solidFill>
              </a:rPr>
              <a:t> platform is a friction-free process, without the need for installations. </a:t>
            </a:r>
          </a:p>
        </p:txBody>
      </p:sp>
      <p:sp>
        <p:nvSpPr>
          <p:cNvPr id="52" name="Text Placeholder 4">
            <a:extLst>
              <a:ext uri="{FF2B5EF4-FFF2-40B4-BE49-F238E27FC236}">
                <a16:creationId xmlns:a16="http://schemas.microsoft.com/office/drawing/2014/main" id="{B77B31A0-D076-9414-8F4C-38177CE88441}"/>
              </a:ext>
            </a:extLst>
          </p:cNvPr>
          <p:cNvSpPr txBox="1">
            <a:spLocks/>
          </p:cNvSpPr>
          <p:nvPr/>
        </p:nvSpPr>
        <p:spPr>
          <a:xfrm>
            <a:off x="769968" y="5536013"/>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HOW IT WORKS</a:t>
            </a:r>
          </a:p>
          <a:p>
            <a:pPr>
              <a:lnSpc>
                <a:spcPct val="100000"/>
              </a:lnSpc>
            </a:pPr>
            <a:endParaRPr lang="en-US" sz="1600" dirty="0">
              <a:solidFill>
                <a:schemeClr val="bg1"/>
              </a:solidFill>
              <a:highlight>
                <a:srgbClr val="94C33D"/>
              </a:highlight>
            </a:endParaRPr>
          </a:p>
        </p:txBody>
      </p:sp>
      <p:pic>
        <p:nvPicPr>
          <p:cNvPr id="8" name="Picture 7">
            <a:extLst>
              <a:ext uri="{FF2B5EF4-FFF2-40B4-BE49-F238E27FC236}">
                <a16:creationId xmlns:a16="http://schemas.microsoft.com/office/drawing/2014/main" id="{73799C60-6D96-72D3-33CE-8677BD87D0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5817" y="187214"/>
            <a:ext cx="2133627" cy="1530036"/>
          </a:xfrm>
          <a:prstGeom prst="rect">
            <a:avLst/>
          </a:prstGeom>
        </p:spPr>
      </p:pic>
      <p:pic>
        <p:nvPicPr>
          <p:cNvPr id="14" name="Picture 13">
            <a:extLst>
              <a:ext uri="{FF2B5EF4-FFF2-40B4-BE49-F238E27FC236}">
                <a16:creationId xmlns:a16="http://schemas.microsoft.com/office/drawing/2014/main" id="{7215F72E-4D94-5A6F-E5FA-C280C1ADB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7167" y="190152"/>
            <a:ext cx="1500966" cy="1542088"/>
          </a:xfrm>
          <a:prstGeom prst="rect">
            <a:avLst/>
          </a:prstGeom>
        </p:spPr>
      </p:pic>
      <p:sp>
        <p:nvSpPr>
          <p:cNvPr id="20" name="Freeform 19">
            <a:extLst>
              <a:ext uri="{FF2B5EF4-FFF2-40B4-BE49-F238E27FC236}">
                <a16:creationId xmlns:a16="http://schemas.microsoft.com/office/drawing/2014/main" id="{6F13FA11-92EA-CEA6-3D4A-C87A1F1773B2}"/>
              </a:ext>
            </a:extLst>
          </p:cNvPr>
          <p:cNvSpPr/>
          <p:nvPr/>
        </p:nvSpPr>
        <p:spPr>
          <a:xfrm>
            <a:off x="4547765" y="4751963"/>
            <a:ext cx="3031670" cy="3585056"/>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4" cstate="email">
              <a:extLst>
                <a:ext uri="{28A0092B-C50C-407E-A947-70E740481C1C}">
                  <a14:useLocalDpi xmlns:a14="http://schemas.microsoft.com/office/drawing/2010/main"/>
                </a:ext>
              </a:extLst>
            </a:blip>
            <a:srcRect/>
            <a:stretch>
              <a:fillRect t="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2582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25</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Save the Children &amp; Blockchain Technology</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b="7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762764"/>
            <a:ext cx="6344792" cy="411942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Save the Children believes that children across the globe are being robbed of their futures by a global economy built on inequality and greed that is fuelling the climate crisis; which in turn is pushing more children into poverty.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In 2013 Typhoon Haiyan struck Southeast Asia and devastated the Philippines. In their effort to support the children living in the region, Save the Children, wanted to explore options for using Blockchain, and more specifically crypto-currencies as a means to enable people to donate and support their effort.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For almost 10 years now, Save the Children have been adding crypto-fundraising options to their portfolio with success.</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603522"/>
            <a:ext cx="5856516"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GB" sz="1200" dirty="0">
                <a:solidFill>
                  <a:schemeClr val="bg1"/>
                </a:solidFill>
              </a:rPr>
              <a:t>Save the Children, a charity classed as an International Non-Governmental Organisation (INGO), believes in one simple principle, and that is that all children have rights: the right to be healthy, educated and protected. As such, they operate in 29 countries around the world delivering on projects to improve the lives of children through better education, health care, and economic opportunities, as well as providing emergency aid in natural disasters, war, and other conflicts</a:t>
            </a:r>
          </a:p>
        </p:txBody>
      </p:sp>
      <p:sp>
        <p:nvSpPr>
          <p:cNvPr id="8" name="TextBox 7">
            <a:extLst>
              <a:ext uri="{FF2B5EF4-FFF2-40B4-BE49-F238E27FC236}">
                <a16:creationId xmlns:a16="http://schemas.microsoft.com/office/drawing/2014/main" id="{72CC374B-1E7B-1C11-177F-A21283439C87}"/>
              </a:ext>
            </a:extLst>
          </p:cNvPr>
          <p:cNvSpPr txBox="1"/>
          <p:nvPr/>
        </p:nvSpPr>
        <p:spPr>
          <a:xfrm>
            <a:off x="634225" y="4169779"/>
            <a:ext cx="4557707" cy="461665"/>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https://www.savethechildren.org/us/ways-to-help/ways-to-give/ways-to-help/cryptocurrency-donation </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8">
            <a:extLst>
              <a:ext uri="{FF2B5EF4-FFF2-40B4-BE49-F238E27FC236}">
                <a16:creationId xmlns:a16="http://schemas.microsoft.com/office/drawing/2014/main" id="{BC490746-10C4-B195-0172-E6A31A521060}"/>
              </a:ext>
            </a:extLst>
          </p:cNvPr>
          <p:cNvSpPr/>
          <p:nvPr/>
        </p:nvSpPr>
        <p:spPr>
          <a:xfrm>
            <a:off x="4042890"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4">
            <a:extLst>
              <a:ext uri="{FF2B5EF4-FFF2-40B4-BE49-F238E27FC236}">
                <a16:creationId xmlns:a16="http://schemas.microsoft.com/office/drawing/2014/main" id="{A5BC2B49-EF2E-113F-D343-DED3CA1096A1}"/>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12A52CE3-9D10-FF4D-AA99-12CA51B3756C}"/>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7A99A6-7EAE-C65A-0537-5441F470BDC9}"/>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2648539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4"/>
            <a:ext cx="7564720" cy="505334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73</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7" y="2300319"/>
            <a:ext cx="6073760" cy="2094630"/>
          </a:xfrm>
        </p:spPr>
        <p:txBody>
          <a:bodyPr numCol="2"/>
          <a:lstStyle/>
          <a:p>
            <a:pPr>
              <a:lnSpc>
                <a:spcPct val="100000"/>
              </a:lnSpc>
              <a:buClr>
                <a:srgbClr val="94C33D"/>
              </a:buClr>
              <a:tabLst>
                <a:tab pos="481013" algn="l"/>
              </a:tabLst>
            </a:pPr>
            <a:r>
              <a:rPr lang="en-GB" sz="1200" dirty="0"/>
              <a:t>Increased income to the charity.</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Provided a tax efficient way for individuals to donate to the charity.</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The charity is learning more about crypto-currencies, enabling them to create significant income streams using the technology.</a:t>
            </a: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325564"/>
            <a:ext cx="6153327" cy="3483927"/>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Save the Children collaborated with The Giving Block in the wake of Typhoon Haiyan and became the first INGO in the world to accept a Bitcoin donation.</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Since then they have also collaborated with Gemini, a crypto-wallet custodian which has enabled them to accept multiple crypto currencies.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Save the Children then promoted their acceptance of crypto-currencies by joining with popular hashtags: #CryptoGivingTuesday and  #NFTTuesday, both of which are annual global charity giving campaigns.</a:t>
            </a:r>
          </a:p>
        </p:txBody>
      </p:sp>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IMPACT OF DIGITAL TRANSFORMATION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DIGITAL TRANSFORMATION </a:t>
            </a:r>
          </a:p>
          <a:p>
            <a:pPr>
              <a:lnSpc>
                <a:spcPct val="100000"/>
              </a:lnSpc>
            </a:pPr>
            <a:r>
              <a:rPr lang="en-US" sz="1600" dirty="0">
                <a:solidFill>
                  <a:schemeClr val="bg1"/>
                </a:solidFill>
                <a:highlight>
                  <a:srgbClr val="94C33D"/>
                </a:highlight>
              </a:rPr>
              <a:t>SOLUTION</a:t>
            </a:r>
            <a:r>
              <a:rPr lang="en-US" sz="1600" dirty="0">
                <a:solidFill>
                  <a:srgbClr val="94C33D"/>
                </a:solidFill>
                <a:highlight>
                  <a:srgbClr val="94C33D"/>
                </a:highlight>
              </a:rPr>
              <a:t>.</a:t>
            </a:r>
          </a:p>
          <a:p>
            <a:pPr>
              <a:lnSpc>
                <a:spcPct val="100000"/>
              </a:lnSpc>
            </a:pPr>
            <a:endParaRPr lang="en-US" sz="1600" dirty="0">
              <a:solidFill>
                <a:schemeClr val="bg1"/>
              </a:solidFill>
              <a:highlight>
                <a:srgbClr val="94C33D"/>
              </a:highlight>
            </a:endParaRPr>
          </a:p>
        </p:txBody>
      </p:sp>
      <p:pic>
        <p:nvPicPr>
          <p:cNvPr id="3" name="Picture 2">
            <a:extLst>
              <a:ext uri="{FF2B5EF4-FFF2-40B4-BE49-F238E27FC236}">
                <a16:creationId xmlns:a16="http://schemas.microsoft.com/office/drawing/2014/main" id="{80087643-F82B-9254-5040-CBFAAB8EF3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3299" y="689075"/>
            <a:ext cx="2444834" cy="638624"/>
          </a:xfrm>
          <a:prstGeom prst="rect">
            <a:avLst/>
          </a:prstGeom>
        </p:spPr>
      </p:pic>
      <p:sp>
        <p:nvSpPr>
          <p:cNvPr id="5" name="Freeform 4">
            <a:extLst>
              <a:ext uri="{FF2B5EF4-FFF2-40B4-BE49-F238E27FC236}">
                <a16:creationId xmlns:a16="http://schemas.microsoft.com/office/drawing/2014/main" id="{F010CBA2-0251-38AE-CA60-6C11D6A8ECD6}"/>
              </a:ext>
            </a:extLst>
          </p:cNvPr>
          <p:cNvSpPr/>
          <p:nvPr/>
        </p:nvSpPr>
        <p:spPr>
          <a:xfrm>
            <a:off x="4042890" y="26087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9AC3C11-1435-5B6E-4BC3-D40EFDE7F837}"/>
              </a:ext>
            </a:extLst>
          </p:cNvPr>
          <p:cNvSpPr/>
          <p:nvPr/>
        </p:nvSpPr>
        <p:spPr>
          <a:xfrm>
            <a:off x="4435876" y="5485769"/>
            <a:ext cx="3128844" cy="3897442"/>
          </a:xfrm>
          <a:custGeom>
            <a:avLst/>
            <a:gdLst>
              <a:gd name="connsiteX0" fmla="*/ 1948721 w 3128844"/>
              <a:gd name="connsiteY0" fmla="*/ 0 h 3897442"/>
              <a:gd name="connsiteX1" fmla="*/ 3038270 w 3128844"/>
              <a:gd name="connsiteY1" fmla="*/ 332811 h 3897442"/>
              <a:gd name="connsiteX2" fmla="*/ 3128844 w 3128844"/>
              <a:gd name="connsiteY2" fmla="*/ 400542 h 3897442"/>
              <a:gd name="connsiteX3" fmla="*/ 3128844 w 3128844"/>
              <a:gd name="connsiteY3" fmla="*/ 3496901 h 3897442"/>
              <a:gd name="connsiteX4" fmla="*/ 3038270 w 3128844"/>
              <a:gd name="connsiteY4" fmla="*/ 3564631 h 3897442"/>
              <a:gd name="connsiteX5" fmla="*/ 1948721 w 3128844"/>
              <a:gd name="connsiteY5" fmla="*/ 3897442 h 3897442"/>
              <a:gd name="connsiteX6" fmla="*/ 0 w 3128844"/>
              <a:gd name="connsiteY6" fmla="*/ 1948721 h 3897442"/>
              <a:gd name="connsiteX7" fmla="*/ 1948721 w 3128844"/>
              <a:gd name="connsiteY7" fmla="*/ 0 h 38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844" h="3897442">
                <a:moveTo>
                  <a:pt x="1948721" y="0"/>
                </a:moveTo>
                <a:cubicBezTo>
                  <a:pt x="2352315" y="0"/>
                  <a:pt x="2727252" y="122692"/>
                  <a:pt x="3038270" y="332811"/>
                </a:cubicBezTo>
                <a:lnTo>
                  <a:pt x="3128844" y="400542"/>
                </a:lnTo>
                <a:lnTo>
                  <a:pt x="3128844" y="3496901"/>
                </a:lnTo>
                <a:lnTo>
                  <a:pt x="3038270" y="3564631"/>
                </a:lnTo>
                <a:cubicBezTo>
                  <a:pt x="2727252" y="3774751"/>
                  <a:pt x="2352315" y="3897442"/>
                  <a:pt x="1948721" y="3897442"/>
                </a:cubicBezTo>
                <a:cubicBezTo>
                  <a:pt x="872472" y="3897442"/>
                  <a:pt x="0" y="3024970"/>
                  <a:pt x="0" y="1948721"/>
                </a:cubicBezTo>
                <a:cubicBezTo>
                  <a:pt x="0" y="872472"/>
                  <a:pt x="872472" y="0"/>
                  <a:pt x="19487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2A299BD1-F4E1-A41D-239C-D88588EF78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734" y="6311684"/>
            <a:ext cx="2578490" cy="2245612"/>
          </a:xfrm>
          <a:prstGeom prst="rect">
            <a:avLst/>
          </a:prstGeom>
        </p:spPr>
      </p:pic>
    </p:spTree>
    <p:extLst>
      <p:ext uri="{BB962C8B-B14F-4D97-AF65-F5344CB8AC3E}">
        <p14:creationId xmlns:p14="http://schemas.microsoft.com/office/powerpoint/2010/main" val="1322262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26</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St Mungo’s &amp; Alice </a:t>
            </a:r>
          </a:p>
          <a:p>
            <a:r>
              <a:rPr lang="en-GB" dirty="0"/>
              <a:t>Blockchain Fundraisers</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4999486" y="361959"/>
            <a:ext cx="2560190" cy="1885674"/>
          </a:xfrm>
          <a:prstGeom prst="rect">
            <a:avLst/>
          </a:prstGeom>
          <a:blipFill>
            <a:blip r:embed="rId3" cstate="email">
              <a:extLst>
                <a:ext uri="{28A0092B-C50C-407E-A947-70E740481C1C}">
                  <a14:useLocalDpi xmlns:a14="http://schemas.microsoft.com/office/drawing/2010/main"/>
                </a:ext>
              </a:extLst>
            </a:blip>
            <a:srcRect/>
            <a:stretch>
              <a:fillRect t="7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4"/>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762764"/>
            <a:ext cx="6344792" cy="411942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t>The charity sector as whole is going through a ‘crisis of trust’. St. Mungo’s wanted to initiate a project called ‘Street Impact: 15 Lives’ that would provide personalised support to get 15 homeless people off the streets for good and they wanted to create as much transparency around the fundraising for the project as possible.</a:t>
            </a:r>
          </a:p>
          <a:p>
            <a:pPr>
              <a:lnSpc>
                <a:spcPct val="100000"/>
              </a:lnSpc>
              <a:buClr>
                <a:srgbClr val="94C33D"/>
              </a:buClr>
              <a:tabLst>
                <a:tab pos="481013" algn="l"/>
              </a:tabLst>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5" y="2603522"/>
            <a:ext cx="4314413" cy="221635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l">
              <a:lnSpc>
                <a:spcPct val="100000"/>
              </a:lnSpc>
              <a:buNone/>
            </a:pPr>
            <a:r>
              <a:rPr lang="en-GB" sz="1200" dirty="0">
                <a:solidFill>
                  <a:schemeClr val="bg1"/>
                </a:solidFill>
              </a:rPr>
              <a:t>St. Mungo’s is a UK based charity whose aim is to end homelessness. Through their programmes of support and direct interventions with people on the streets, they ensure that almost 3,000 homeless people have a bed and somewhere warm and safe to stay on any given night.</a:t>
            </a:r>
          </a:p>
          <a:p>
            <a:pPr marL="0" indent="0" algn="l">
              <a:lnSpc>
                <a:spcPct val="100000"/>
              </a:lnSpc>
              <a:buNone/>
            </a:pPr>
            <a:endParaRPr lang="en-GB" sz="1200" dirty="0">
              <a:solidFill>
                <a:schemeClr val="bg1"/>
              </a:solidFill>
            </a:endParaRPr>
          </a:p>
        </p:txBody>
      </p:sp>
      <p:grpSp>
        <p:nvGrpSpPr>
          <p:cNvPr id="11" name="Graphic 4">
            <a:extLst>
              <a:ext uri="{FF2B5EF4-FFF2-40B4-BE49-F238E27FC236}">
                <a16:creationId xmlns:a16="http://schemas.microsoft.com/office/drawing/2014/main" id="{A5BC2B49-EF2E-113F-D343-DED3CA1096A1}"/>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12A52CE3-9D10-FF4D-AA99-12CA51B3756C}"/>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7A99A6-7EAE-C65A-0537-5441F470BDC9}"/>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8" name="Straight Connector 17">
            <a:extLst>
              <a:ext uri="{FF2B5EF4-FFF2-40B4-BE49-F238E27FC236}">
                <a16:creationId xmlns:a16="http://schemas.microsoft.com/office/drawing/2014/main" id="{A1DB20FD-FA6C-81AF-3729-50FECFC639CF}"/>
              </a:ext>
            </a:extLst>
          </p:cNvPr>
          <p:cNvCxnSpPr>
            <a:cxnSpLocks/>
          </p:cNvCxnSpPr>
          <p:nvPr/>
        </p:nvCxnSpPr>
        <p:spPr>
          <a:xfrm flipH="1">
            <a:off x="-26732" y="77975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8DA6398C-3BAB-5072-ED52-31B501414B11}"/>
              </a:ext>
            </a:extLst>
          </p:cNvPr>
          <p:cNvSpPr txBox="1">
            <a:spLocks/>
          </p:cNvSpPr>
          <p:nvPr/>
        </p:nvSpPr>
        <p:spPr>
          <a:xfrm>
            <a:off x="594742" y="76166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sp>
        <p:nvSpPr>
          <p:cNvPr id="20" name="Text Placeholder 5">
            <a:extLst>
              <a:ext uri="{FF2B5EF4-FFF2-40B4-BE49-F238E27FC236}">
                <a16:creationId xmlns:a16="http://schemas.microsoft.com/office/drawing/2014/main" id="{84215F5C-41EA-8CAF-8EFD-872E75467006}"/>
              </a:ext>
            </a:extLst>
          </p:cNvPr>
          <p:cNvSpPr txBox="1">
            <a:spLocks/>
          </p:cNvSpPr>
          <p:nvPr/>
        </p:nvSpPr>
        <p:spPr>
          <a:xfrm>
            <a:off x="746478" y="8218257"/>
            <a:ext cx="6344792" cy="13878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St. Mungo’s collaborated with a new social start-up company called Alice, a new tool to enable charities to increase donations by showing donors exactly what impact their money makes. </a:t>
            </a:r>
          </a:p>
          <a:p>
            <a:pPr>
              <a:lnSpc>
                <a:spcPct val="100000"/>
              </a:lnSpc>
              <a:buClr>
                <a:srgbClr val="94C33D"/>
              </a:buClr>
              <a:tabLst>
                <a:tab pos="481013" algn="l"/>
              </a:tabLst>
            </a:pPr>
            <a:endParaRPr lang="en-GB" sz="1200" dirty="0"/>
          </a:p>
          <a:p>
            <a:pPr>
              <a:lnSpc>
                <a:spcPct val="100000"/>
              </a:lnSpc>
              <a:buClr>
                <a:srgbClr val="94C33D"/>
              </a:buClr>
              <a:tabLst>
                <a:tab pos="481013" algn="l"/>
              </a:tabLst>
            </a:pPr>
            <a:r>
              <a:rPr lang="en-GB" sz="1200" dirty="0"/>
              <a:t>Alice uses blockchain technology, to increase transparency &amp; accountability within the charity sector by:</a:t>
            </a:r>
          </a:p>
          <a:p>
            <a:pPr marL="171450" indent="-171450">
              <a:lnSpc>
                <a:spcPct val="100000"/>
              </a:lnSpc>
              <a:buClr>
                <a:srgbClr val="94C33D"/>
              </a:buClr>
              <a:buFont typeface="Arial" panose="020B0604020202020204" pitchFamily="34" charset="0"/>
              <a:buChar char="•"/>
              <a:tabLst>
                <a:tab pos="481013" algn="l"/>
              </a:tabLst>
            </a:pPr>
            <a:r>
              <a:rPr lang="en-GB" sz="1200" dirty="0"/>
              <a:t>Making the performance of charity projects public &amp; auditable</a:t>
            </a:r>
          </a:p>
          <a:p>
            <a:pPr marL="171450" indent="-171450">
              <a:lnSpc>
                <a:spcPct val="100000"/>
              </a:lnSpc>
              <a:buClr>
                <a:srgbClr val="94C33D"/>
              </a:buClr>
              <a:buFont typeface="Arial" panose="020B0604020202020204" pitchFamily="34" charset="0"/>
              <a:buChar char="•"/>
              <a:tabLst>
                <a:tab pos="481013" algn="l"/>
              </a:tabLst>
            </a:pPr>
            <a:r>
              <a:rPr lang="en-GB" sz="1200" dirty="0"/>
              <a:t>Ensuring performance data is secure &amp; difficult to falsify </a:t>
            </a:r>
          </a:p>
          <a:p>
            <a:pPr marL="171450" indent="-171450">
              <a:lnSpc>
                <a:spcPct val="100000"/>
              </a:lnSpc>
              <a:buClr>
                <a:srgbClr val="94C33D"/>
              </a:buClr>
              <a:buFont typeface="Arial" panose="020B0604020202020204" pitchFamily="34" charset="0"/>
              <a:buChar char="•"/>
              <a:tabLst>
                <a:tab pos="481013" algn="l"/>
              </a:tabLst>
            </a:pPr>
            <a:r>
              <a:rPr lang="en-GB" sz="1200" dirty="0"/>
              <a:t>Managing the conditional payment of funds. </a:t>
            </a:r>
          </a:p>
          <a:p>
            <a:pPr>
              <a:lnSpc>
                <a:spcPct val="100000"/>
              </a:lnSpc>
              <a:buClr>
                <a:srgbClr val="94C33D"/>
              </a:buClr>
              <a:tabLst>
                <a:tab pos="481013" algn="l"/>
              </a:tabLst>
            </a:pPr>
            <a:r>
              <a:rPr lang="en-GB" sz="1200" dirty="0"/>
              <a:t>. </a:t>
            </a:r>
          </a:p>
          <a:p>
            <a:pPr>
              <a:lnSpc>
                <a:spcPct val="100000"/>
              </a:lnSpc>
              <a:buClr>
                <a:srgbClr val="94C33D"/>
              </a:buClr>
              <a:tabLst>
                <a:tab pos="481013" algn="l"/>
              </a:tabLst>
            </a:pPr>
            <a:endParaRPr lang="en-GB" sz="1200" dirty="0"/>
          </a:p>
        </p:txBody>
      </p:sp>
      <p:sp>
        <p:nvSpPr>
          <p:cNvPr id="23" name="Freeform 22">
            <a:extLst>
              <a:ext uri="{FF2B5EF4-FFF2-40B4-BE49-F238E27FC236}">
                <a16:creationId xmlns:a16="http://schemas.microsoft.com/office/drawing/2014/main" id="{2C026DEA-19A6-1AFD-485B-DA91F6470D99}"/>
              </a:ext>
            </a:extLst>
          </p:cNvPr>
          <p:cNvSpPr/>
          <p:nvPr/>
        </p:nvSpPr>
        <p:spPr>
          <a:xfrm>
            <a:off x="4042890" y="362916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6" cstate="email">
              <a:extLst>
                <a:ext uri="{28A0092B-C50C-407E-A947-70E740481C1C}">
                  <a14:useLocalDpi xmlns:a14="http://schemas.microsoft.com/office/drawing/2010/main"/>
                </a:ext>
              </a:extLst>
            </a:blip>
            <a:srcRect/>
            <a:stretch>
              <a:fillRect b="7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12823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75</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92523" indent="0">
              <a:lnSpc>
                <a:spcPct val="100000"/>
              </a:lnSpc>
            </a:pPr>
            <a:r>
              <a:rPr lang="en-GB" sz="1200" dirty="0"/>
              <a:t>Within 2 months of launching the appeal, St. Mungo’s had already received £11,000 which meant that 3 people could be taken off the streets.</a:t>
            </a:r>
          </a:p>
          <a:p>
            <a:pPr marL="92523" indent="0">
              <a:lnSpc>
                <a:spcPct val="100000"/>
              </a:lnSpc>
            </a:pPr>
            <a:endParaRPr lang="en-GB" sz="1200" dirty="0"/>
          </a:p>
          <a:p>
            <a:pPr marL="92523" indent="0">
              <a:lnSpc>
                <a:spcPct val="100000"/>
              </a:lnSpc>
            </a:pPr>
            <a:r>
              <a:rPr lang="en-GB" sz="1200" dirty="0"/>
              <a:t>Proved that Blockchain can be effectively used to increase transparency within the third sector.</a:t>
            </a:r>
          </a:p>
          <a:p>
            <a:pPr marL="92523" indent="0">
              <a:lnSpc>
                <a:spcPct val="100000"/>
              </a:lnSpc>
            </a:pPr>
            <a:endParaRPr lang="en-GB" sz="1200" dirty="0"/>
          </a:p>
          <a:p>
            <a:pPr marL="92523" indent="0">
              <a:lnSpc>
                <a:spcPct val="100000"/>
              </a:lnSpc>
            </a:pPr>
            <a:r>
              <a:rPr lang="en-GB" sz="1200" dirty="0"/>
              <a:t>St. Mungo’s received lots of press coverage surrounding the appeal which helped to increase donations.</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IMPACT OF DIGITAL TRANSFORMATION</a:t>
            </a:r>
          </a:p>
          <a:p>
            <a:pPr>
              <a:lnSpc>
                <a:spcPct val="100000"/>
              </a:lnSpc>
            </a:pPr>
            <a:endParaRPr lang="en-US" sz="1600" dirty="0">
              <a:solidFill>
                <a:schemeClr val="bg1"/>
              </a:solidFill>
              <a:highlight>
                <a:srgbClr val="94C33D"/>
              </a:highlight>
            </a:endParaRPr>
          </a:p>
        </p:txBody>
      </p:sp>
      <p:pic>
        <p:nvPicPr>
          <p:cNvPr id="8" name="Picture 7">
            <a:extLst>
              <a:ext uri="{FF2B5EF4-FFF2-40B4-BE49-F238E27FC236}">
                <a16:creationId xmlns:a16="http://schemas.microsoft.com/office/drawing/2014/main" id="{52D70178-B3EE-1BFC-723C-FCE6C3B41785}"/>
              </a:ext>
            </a:extLst>
          </p:cNvPr>
          <p:cNvPicPr>
            <a:picLocks noChangeAspect="1"/>
          </p:cNvPicPr>
          <p:nvPr/>
        </p:nvPicPr>
        <p:blipFill>
          <a:blip r:embed="rId2"/>
          <a:stretch>
            <a:fillRect/>
          </a:stretch>
        </p:blipFill>
        <p:spPr>
          <a:xfrm>
            <a:off x="2366980" y="502884"/>
            <a:ext cx="2214659" cy="1000599"/>
          </a:xfrm>
          <a:prstGeom prst="rect">
            <a:avLst/>
          </a:prstGeom>
        </p:spPr>
      </p:pic>
      <p:pic>
        <p:nvPicPr>
          <p:cNvPr id="9" name="Picture 8">
            <a:extLst>
              <a:ext uri="{FF2B5EF4-FFF2-40B4-BE49-F238E27FC236}">
                <a16:creationId xmlns:a16="http://schemas.microsoft.com/office/drawing/2014/main" id="{5EE330A5-5091-4975-F21A-7EAF71F14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1882" y="513190"/>
            <a:ext cx="2326252" cy="978503"/>
          </a:xfrm>
          <a:prstGeom prst="rect">
            <a:avLst/>
          </a:prstGeom>
        </p:spPr>
      </p:pic>
      <p:cxnSp>
        <p:nvCxnSpPr>
          <p:cNvPr id="10" name="Straight Connector 9">
            <a:extLst>
              <a:ext uri="{FF2B5EF4-FFF2-40B4-BE49-F238E27FC236}">
                <a16:creationId xmlns:a16="http://schemas.microsoft.com/office/drawing/2014/main" id="{D1C82CD4-BE0B-CEA8-C470-5FAAF61AC423}"/>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98757027-D464-B51E-6F10-F2A2D154E4D0}"/>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HOW ST MUNGO’S USED THE TECHNOLOGY</a:t>
            </a:r>
          </a:p>
          <a:p>
            <a:pPr>
              <a:lnSpc>
                <a:spcPct val="100000"/>
              </a:lnSpc>
            </a:pPr>
            <a:endParaRPr lang="en-US" sz="1600" dirty="0">
              <a:solidFill>
                <a:schemeClr val="bg1"/>
              </a:solidFill>
              <a:highlight>
                <a:srgbClr val="94C33D"/>
              </a:highlight>
            </a:endParaRPr>
          </a:p>
        </p:txBody>
      </p:sp>
      <p:sp>
        <p:nvSpPr>
          <p:cNvPr id="21" name="Text Placeholder 5">
            <a:extLst>
              <a:ext uri="{FF2B5EF4-FFF2-40B4-BE49-F238E27FC236}">
                <a16:creationId xmlns:a16="http://schemas.microsoft.com/office/drawing/2014/main" id="{2C67E350-D98A-3B87-1946-93C76CB91141}"/>
              </a:ext>
            </a:extLst>
          </p:cNvPr>
          <p:cNvSpPr txBox="1">
            <a:spLocks/>
          </p:cNvSpPr>
          <p:nvPr/>
        </p:nvSpPr>
        <p:spPr>
          <a:xfrm>
            <a:off x="755251" y="7165298"/>
            <a:ext cx="6322882" cy="149398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Alice works by freezing donations until a charity can prove that they have achieved their social goals.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St. Mungo’s created their Street Impact: 15 Lives appeal on Alice with the aim of raising £50,000 to help 15 homeless people off the streets for good. They stipulated the goals that they would have to achieve in order to receive donations paid to the campaign.</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These included helping individuals to find and then stay in a new home, with one to one support provided for up to six months after they move in to help them adapt. Other goals included helping people address any substance misuse or mental health issues that they may have.</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Using a third party platform like Alice, meant that St. Mungo’s could cost-effectively pilot the use of blockchain in increasing donations through improved transparency.</a:t>
            </a:r>
          </a:p>
        </p:txBody>
      </p:sp>
      <p:sp>
        <p:nvSpPr>
          <p:cNvPr id="25" name="Freeform 24">
            <a:extLst>
              <a:ext uri="{FF2B5EF4-FFF2-40B4-BE49-F238E27FC236}">
                <a16:creationId xmlns:a16="http://schemas.microsoft.com/office/drawing/2014/main" id="{A1F2797E-E56E-0A4C-B1CA-9055067086C5}"/>
              </a:ext>
            </a:extLst>
          </p:cNvPr>
          <p:cNvSpPr/>
          <p:nvPr/>
        </p:nvSpPr>
        <p:spPr>
          <a:xfrm>
            <a:off x="4071922" y="236892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4" cstate="email">
              <a:extLst>
                <a:ext uri="{28A0092B-C50C-407E-A947-70E740481C1C}">
                  <a14:useLocalDpi xmlns:a14="http://schemas.microsoft.com/office/drawing/2010/main"/>
                </a:ext>
              </a:extLst>
            </a:blip>
            <a:srcRect/>
            <a:stretch>
              <a:fillRect b="3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01454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76</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7" y="448172"/>
            <a:ext cx="395258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Tips &amp; Tricks for Blockchain Technologies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5" y="1509786"/>
            <a:ext cx="6049131"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00"/>
              </a:lnSpc>
            </a:pPr>
            <a:r>
              <a:rPr lang="en-GB" sz="1400" b="1" dirty="0">
                <a:latin typeface="+mn-lt"/>
              </a:rPr>
              <a:t>The case studies in this section used Blockchain technologies in a variety of ways which included:</a:t>
            </a:r>
          </a:p>
          <a:p>
            <a:pPr algn="l">
              <a:lnSpc>
                <a:spcPts val="1300"/>
              </a:lnSpc>
            </a:pPr>
            <a:endParaRPr lang="en-GB" sz="1200" dirty="0">
              <a:latin typeface="+mn-lt"/>
            </a:endParaRPr>
          </a:p>
          <a:p>
            <a:pPr marL="171450" indent="-171450" algn="l">
              <a:lnSpc>
                <a:spcPts val="1300"/>
              </a:lnSpc>
              <a:buClr>
                <a:srgbClr val="94C33D"/>
              </a:buClr>
              <a:buFont typeface="Arial" panose="020B0604020202020204" pitchFamily="34" charset="0"/>
              <a:buChar char="•"/>
            </a:pPr>
            <a:r>
              <a:rPr lang="en-GB" sz="1200" dirty="0">
                <a:latin typeface="+mn-lt"/>
              </a:rPr>
              <a:t>Contributing to environmental protection and promoting recycling by using blockchain technology to trace the journey of plastic bottles from beach clean ups, to the recycling plant.</a:t>
            </a:r>
          </a:p>
          <a:p>
            <a:pPr marL="171450" indent="-171450" algn="l">
              <a:lnSpc>
                <a:spcPts val="1300"/>
              </a:lnSpc>
              <a:buClr>
                <a:srgbClr val="94C33D"/>
              </a:buClr>
              <a:buFont typeface="Arial" panose="020B0604020202020204" pitchFamily="34" charset="0"/>
              <a:buChar char="•"/>
            </a:pPr>
            <a:r>
              <a:rPr lang="en-GB" sz="1200" dirty="0">
                <a:latin typeface="+mn-lt"/>
              </a:rPr>
              <a:t>Accepting crypto-currency donations.</a:t>
            </a:r>
          </a:p>
          <a:p>
            <a:pPr marL="171450" indent="-171450" algn="l">
              <a:lnSpc>
                <a:spcPts val="1300"/>
              </a:lnSpc>
              <a:buClr>
                <a:srgbClr val="94C33D"/>
              </a:buClr>
              <a:buFont typeface="Arial" panose="020B0604020202020204" pitchFamily="34" charset="0"/>
              <a:buChar char="•"/>
            </a:pPr>
            <a:r>
              <a:rPr lang="en-GB" sz="1200" dirty="0">
                <a:latin typeface="+mn-lt"/>
              </a:rPr>
              <a:t>Improving transparency in fundraising.</a:t>
            </a:r>
          </a:p>
          <a:p>
            <a:pPr marL="171450" indent="-171450" algn="l">
              <a:lnSpc>
                <a:spcPts val="1300"/>
              </a:lnSpc>
              <a:buFont typeface="Arial" panose="020B0604020202020204" pitchFamily="34" charset="0"/>
              <a:buChar char="•"/>
            </a:pPr>
            <a:endParaRPr lang="en-GB" sz="1200" dirty="0">
              <a:latin typeface="+mn-lt"/>
            </a:endParaRPr>
          </a:p>
          <a:p>
            <a:pPr algn="l">
              <a:lnSpc>
                <a:spcPts val="1300"/>
              </a:lnSpc>
            </a:pPr>
            <a:r>
              <a:rPr lang="en-GB" sz="1200" dirty="0">
                <a:latin typeface="+mn-lt"/>
              </a:rPr>
              <a:t>Again, in these case studies, the importance of collaborating with tech companies who have expertise in Blockchain technologies is evidenced.</a:t>
            </a:r>
          </a:p>
          <a:p>
            <a:pPr marL="171450" indent="-171450" algn="l">
              <a:lnSpc>
                <a:spcPts val="1300"/>
              </a:lnSpc>
              <a:buFont typeface="Arial" panose="020B0604020202020204" pitchFamily="34" charset="0"/>
              <a:buChar char="•"/>
            </a:pPr>
            <a:endParaRPr lang="en-GB" sz="1200" dirty="0">
              <a:latin typeface="+mn-lt"/>
            </a:endParaRPr>
          </a:p>
          <a:p>
            <a:pPr algn="l">
              <a:lnSpc>
                <a:spcPts val="1300"/>
              </a:lnSpc>
            </a:pPr>
            <a:endParaRPr lang="en-GB" sz="1200" dirty="0">
              <a:latin typeface="+mn-lt"/>
            </a:endParaRPr>
          </a:p>
          <a:p>
            <a:pPr marL="171450" indent="-171450" algn="l">
              <a:lnSpc>
                <a:spcPts val="1300"/>
              </a:lnSpc>
              <a:buFont typeface="Arial" panose="020B0604020202020204" pitchFamily="34" charset="0"/>
              <a:buChar char="•"/>
            </a:pPr>
            <a:endParaRPr lang="en-GB" sz="1050" dirty="0"/>
          </a:p>
          <a:p>
            <a:pPr algn="l">
              <a:lnSpc>
                <a:spcPts val="1300"/>
              </a:lnSpc>
            </a:pPr>
            <a:endParaRPr lang="en-IE" sz="1050" dirty="0"/>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724664" cy="5466775"/>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a:off x="6934" y="5370298"/>
            <a:ext cx="405706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18875" y="7732076"/>
            <a:ext cx="4750473"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29681" y="5191017"/>
            <a:ext cx="3545419"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indent="-228600" algn="l">
              <a:lnSpc>
                <a:spcPct val="100000"/>
              </a:lnSpc>
              <a:buClr>
                <a:srgbClr val="94C33D"/>
              </a:buClr>
              <a:buFont typeface="Arial" panose="020B0604020202020204" pitchFamily="34" charset="0"/>
              <a:buChar char="•"/>
            </a:pPr>
            <a:r>
              <a:rPr lang="en-GB" sz="1200" dirty="0">
                <a:solidFill>
                  <a:schemeClr val="bg1"/>
                </a:solidFill>
              </a:rPr>
              <a:t>Blockchain isn’t just crypto-currencies</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Blockchain can be used to create more transparency in how third sector organisations use donations to create impact.</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Crypto-currencies are still a relatively untapped income stream, for third sector organisations and there are lots of opportunities to explore with it.</a:t>
            </a:r>
          </a:p>
          <a:p>
            <a:pPr marL="22860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215900" lvl="0" indent="-215900" algn="l">
              <a:lnSpc>
                <a:spcPct val="100000"/>
              </a:lnSpc>
              <a:buClr>
                <a:srgbClr val="94C33D"/>
              </a:buClr>
              <a:buFont typeface="Arial" panose="020B0604020202020204" pitchFamily="34" charset="0"/>
              <a:buChar char="•"/>
            </a:pPr>
            <a:r>
              <a:rPr lang="en-GB" sz="1200" dirty="0">
                <a:solidFill>
                  <a:schemeClr val="bg1"/>
                </a:solidFill>
              </a:rPr>
              <a:t>Find out more about Blockchain</a:t>
            </a:r>
            <a:r>
              <a:rPr lang="en-GB" sz="1200" dirty="0">
                <a:solidFill>
                  <a:srgbClr val="94C33D"/>
                </a:solidFill>
              </a:rPr>
              <a:t> </a:t>
            </a:r>
            <a:r>
              <a:rPr lang="en-GB" sz="1200" dirty="0">
                <a:solidFill>
                  <a:srgbClr val="94C33D"/>
                </a:solidFill>
                <a:hlinkClick r:id="rId2">
                  <a:extLst>
                    <a:ext uri="{A12FA001-AC4F-418D-AE19-62706E023703}">
                      <ahyp:hlinkClr xmlns:ahyp="http://schemas.microsoft.com/office/drawing/2018/hyperlinkcolor" val="tx"/>
                    </a:ext>
                  </a:extLst>
                </a:hlinkClick>
              </a:rPr>
              <a:t>here</a:t>
            </a:r>
            <a:r>
              <a:rPr lang="en-GB" sz="1200" dirty="0">
                <a:solidFill>
                  <a:schemeClr val="bg1"/>
                </a:solidFill>
              </a:rPr>
              <a:t>.</a:t>
            </a:r>
          </a:p>
          <a:p>
            <a:pPr marL="215900" lvl="0" indent="-215900" algn="l">
              <a:lnSpc>
                <a:spcPct val="100000"/>
              </a:lnSpc>
              <a:buClr>
                <a:srgbClr val="94C33D"/>
              </a:buClr>
              <a:buFont typeface="Arial" panose="020B0604020202020204" pitchFamily="34" charset="0"/>
              <a:buChar char="•"/>
            </a:pPr>
            <a:r>
              <a:rPr lang="en-GB" sz="1200" dirty="0">
                <a:solidFill>
                  <a:schemeClr val="bg1"/>
                </a:solidFill>
              </a:rPr>
              <a:t>Read more about the case studies by clicking </a:t>
            </a:r>
            <a:r>
              <a:rPr lang="en-GB" sz="1200" dirty="0">
                <a:solidFill>
                  <a:srgbClr val="94C33D"/>
                </a:solidFill>
                <a:hlinkClick r:id="rId3">
                  <a:extLst>
                    <a:ext uri="{A12FA001-AC4F-418D-AE19-62706E023703}">
                      <ahyp:hlinkClr xmlns:ahyp="http://schemas.microsoft.com/office/drawing/2018/hyperlinkcolor" val="tx"/>
                    </a:ext>
                  </a:extLst>
                </a:hlinkClick>
              </a:rPr>
              <a:t>here</a:t>
            </a:r>
            <a:r>
              <a:rPr lang="en-GB" sz="1200" dirty="0">
                <a:solidFill>
                  <a:srgbClr val="94C33D"/>
                </a:solidFill>
              </a:rPr>
              <a:t> </a:t>
            </a:r>
            <a:r>
              <a:rPr lang="en-GB" sz="1200" dirty="0">
                <a:solidFill>
                  <a:schemeClr val="bg1"/>
                </a:solidFill>
              </a:rPr>
              <a:t>(Empower), </a:t>
            </a:r>
            <a:r>
              <a:rPr lang="en-GB" sz="1200" dirty="0">
                <a:solidFill>
                  <a:srgbClr val="94C33D"/>
                </a:solidFill>
                <a:hlinkClick r:id="rId4">
                  <a:extLst>
                    <a:ext uri="{A12FA001-AC4F-418D-AE19-62706E023703}">
                      <ahyp:hlinkClr xmlns:ahyp="http://schemas.microsoft.com/office/drawing/2018/hyperlinkcolor" val="tx"/>
                    </a:ext>
                  </a:extLst>
                </a:hlinkClick>
              </a:rPr>
              <a:t>here</a:t>
            </a:r>
            <a:r>
              <a:rPr lang="en-GB" sz="1200" dirty="0">
                <a:solidFill>
                  <a:srgbClr val="94C33D"/>
                </a:solidFill>
              </a:rPr>
              <a:t>(</a:t>
            </a:r>
            <a:r>
              <a:rPr lang="en-GB" sz="1200" dirty="0">
                <a:solidFill>
                  <a:schemeClr val="bg1"/>
                </a:solidFill>
              </a:rPr>
              <a:t>Save the Children) and </a:t>
            </a:r>
            <a:r>
              <a:rPr lang="en-GB" sz="1200" dirty="0">
                <a:solidFill>
                  <a:srgbClr val="94C33D"/>
                </a:solidFill>
                <a:hlinkClick r:id="rId5">
                  <a:extLst>
                    <a:ext uri="{A12FA001-AC4F-418D-AE19-62706E023703}">
                      <ahyp:hlinkClr xmlns:ahyp="http://schemas.microsoft.com/office/drawing/2018/hyperlinkcolor" val="tx"/>
                    </a:ext>
                  </a:extLst>
                </a:hlinkClick>
              </a:rPr>
              <a:t>here</a:t>
            </a:r>
            <a:r>
              <a:rPr lang="en-GB" sz="1200" dirty="0">
                <a:solidFill>
                  <a:schemeClr val="bg1"/>
                </a:solidFill>
              </a:rPr>
              <a:t> (St. </a:t>
            </a:r>
            <a:r>
              <a:rPr lang="en-GB" sz="1200" dirty="0" err="1">
                <a:solidFill>
                  <a:schemeClr val="bg1"/>
                </a:solidFill>
              </a:rPr>
              <a:t>Mungos</a:t>
            </a:r>
            <a:r>
              <a:rPr lang="en-GB" sz="1200" dirty="0">
                <a:solidFill>
                  <a:schemeClr val="bg1"/>
                </a:solidFill>
              </a:rPr>
              <a:t>).</a:t>
            </a:r>
          </a:p>
          <a:p>
            <a:pPr marL="215900" lvl="0" indent="-215900" algn="l">
              <a:lnSpc>
                <a:spcPct val="100000"/>
              </a:lnSpc>
              <a:buClr>
                <a:srgbClr val="94C33D"/>
              </a:buClr>
              <a:buFont typeface="Arial" panose="020B0604020202020204" pitchFamily="34" charset="0"/>
              <a:buChar char="•"/>
            </a:pPr>
            <a:r>
              <a:rPr lang="en-GB" sz="1200" dirty="0">
                <a:solidFill>
                  <a:srgbClr val="94C33D"/>
                </a:solidFill>
                <a:latin typeface="+mn-lt"/>
                <a:hlinkClick r:id="rId6">
                  <a:extLst>
                    <a:ext uri="{A12FA001-AC4F-418D-AE19-62706E023703}">
                      <ahyp:hlinkClr xmlns:ahyp="http://schemas.microsoft.com/office/drawing/2018/hyperlinkcolor" val="tx"/>
                    </a:ext>
                  </a:extLst>
                </a:hlinkClick>
              </a:rPr>
              <a:t>Listen to this podcast </a:t>
            </a:r>
            <a:r>
              <a:rPr lang="en-GB" sz="1200" dirty="0">
                <a:solidFill>
                  <a:schemeClr val="bg1"/>
                </a:solidFill>
                <a:latin typeface="+mn-lt"/>
              </a:rPr>
              <a:t>from Third Sector.</a:t>
            </a:r>
            <a:endParaRPr lang="en-IE" sz="1200" dirty="0">
              <a:solidFill>
                <a:schemeClr val="bg1"/>
              </a:solidFill>
              <a:latin typeface="+mn-lt"/>
            </a:endParaRPr>
          </a:p>
          <a:p>
            <a:pPr marL="180975" indent="-180975" algn="l">
              <a:lnSpc>
                <a:spcPct val="100000"/>
              </a:lnSpc>
              <a:buClr>
                <a:srgbClr val="94C33D"/>
              </a:buClr>
              <a:buFont typeface="Arial" panose="020B0604020202020204" pitchFamily="34" charset="0"/>
              <a:buChar char="•"/>
            </a:pPr>
            <a:endParaRPr lang="en-GB" sz="1200" dirty="0">
              <a:solidFill>
                <a:schemeClr val="bg1"/>
              </a:solidFill>
            </a:endParaRPr>
          </a:p>
        </p:txBody>
      </p:sp>
      <p:sp>
        <p:nvSpPr>
          <p:cNvPr id="10" name="Freeform 9">
            <a:extLst>
              <a:ext uri="{FF2B5EF4-FFF2-40B4-BE49-F238E27FC236}">
                <a16:creationId xmlns:a16="http://schemas.microsoft.com/office/drawing/2014/main" id="{6EAF79FB-7323-5B96-CDFF-A574D6239C17}"/>
              </a:ext>
            </a:extLst>
          </p:cNvPr>
          <p:cNvSpPr/>
          <p:nvPr/>
        </p:nvSpPr>
        <p:spPr>
          <a:xfrm flipH="1">
            <a:off x="4002341" y="3913245"/>
            <a:ext cx="3557334" cy="4054495"/>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0">
            <a:blip r:embed="rId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p>
        </p:txBody>
      </p:sp>
    </p:spTree>
    <p:extLst>
      <p:ext uri="{BB962C8B-B14F-4D97-AF65-F5344CB8AC3E}">
        <p14:creationId xmlns:p14="http://schemas.microsoft.com/office/powerpoint/2010/main" val="2656922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3B214FA8-A7BF-C6EB-A970-6997007AF3F2}"/>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767155" y="2560973"/>
            <a:ext cx="3792520" cy="4482610"/>
          </a:xfrm>
        </p:spPr>
      </p:pic>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249414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42900" indent="-342900">
              <a:lnSpc>
                <a:spcPct val="100000"/>
              </a:lnSpc>
              <a:spcBef>
                <a:spcPts val="0"/>
              </a:spcBef>
              <a:buNone/>
              <a:tabLst>
                <a:tab pos="352425" algn="l"/>
                <a:tab pos="3019425" algn="l"/>
                <a:tab pos="3240088" algn="l"/>
              </a:tabLst>
            </a:pPr>
            <a:r>
              <a:rPr lang="en-US" sz="1800" b="1" dirty="0">
                <a:solidFill>
                  <a:srgbClr val="863694"/>
                </a:solidFill>
              </a:rPr>
              <a:t>27	</a:t>
            </a:r>
            <a:r>
              <a:rPr lang="en-US" sz="1400" dirty="0"/>
              <a:t>Mind ……………………………………….…	79</a:t>
            </a:r>
          </a:p>
          <a:p>
            <a:pPr marL="0" indent="0">
              <a:lnSpc>
                <a:spcPct val="100000"/>
              </a:lnSpc>
              <a:spcBef>
                <a:spcPts val="0"/>
              </a:spcBef>
              <a:buNone/>
              <a:tabLst>
                <a:tab pos="352425" algn="l"/>
                <a:tab pos="3019425" algn="l"/>
                <a:tab pos="3240088" algn="l"/>
              </a:tabLst>
            </a:pPr>
            <a:r>
              <a:rPr lang="en-US" sz="1800" b="1" dirty="0">
                <a:solidFill>
                  <a:srgbClr val="863694"/>
                </a:solidFill>
              </a:rPr>
              <a:t>28</a:t>
            </a:r>
            <a:r>
              <a:rPr lang="en-US" sz="1400" b="1" dirty="0">
                <a:solidFill>
                  <a:srgbClr val="863694"/>
                </a:solidFill>
              </a:rPr>
              <a:t>	</a:t>
            </a:r>
            <a:r>
              <a:rPr lang="en-US" sz="1400" dirty="0"/>
              <a:t>Global Giving …………………………….	81</a:t>
            </a:r>
          </a:p>
          <a:p>
            <a:pPr marL="0" indent="0">
              <a:lnSpc>
                <a:spcPct val="100000"/>
              </a:lnSpc>
              <a:spcBef>
                <a:spcPts val="0"/>
              </a:spcBef>
              <a:buNone/>
              <a:tabLst>
                <a:tab pos="352425" algn="l"/>
                <a:tab pos="3019425" algn="l"/>
                <a:tab pos="3240088" algn="l"/>
              </a:tabLst>
            </a:pPr>
            <a:r>
              <a:rPr lang="en-US" sz="1800" b="1" dirty="0">
                <a:solidFill>
                  <a:srgbClr val="863694"/>
                </a:solidFill>
              </a:rPr>
              <a:t>29</a:t>
            </a:r>
            <a:r>
              <a:rPr lang="en-US" sz="1400" b="1" dirty="0">
                <a:solidFill>
                  <a:srgbClr val="863694"/>
                </a:solidFill>
              </a:rPr>
              <a:t>	</a:t>
            </a:r>
            <a:r>
              <a:rPr lang="en-US" sz="1400" dirty="0"/>
              <a:t>Macmillan Cancer Support </a:t>
            </a:r>
          </a:p>
          <a:p>
            <a:pPr marL="0" indent="0">
              <a:lnSpc>
                <a:spcPct val="100000"/>
              </a:lnSpc>
              <a:spcBef>
                <a:spcPts val="0"/>
              </a:spcBef>
              <a:buNone/>
              <a:tabLst>
                <a:tab pos="352425" algn="l"/>
                <a:tab pos="3019425" algn="l"/>
                <a:tab pos="3240088" algn="l"/>
              </a:tabLst>
            </a:pPr>
            <a:r>
              <a:rPr lang="en-US" sz="1400" dirty="0"/>
              <a:t>	and Digital Story Telling …………….	83</a:t>
            </a:r>
          </a:p>
          <a:p>
            <a:pPr marL="0" indent="0">
              <a:lnSpc>
                <a:spcPct val="100000"/>
              </a:lnSpc>
              <a:spcBef>
                <a:spcPts val="0"/>
              </a:spcBef>
              <a:buNone/>
              <a:tabLst>
                <a:tab pos="352425" algn="l"/>
                <a:tab pos="3019425" algn="l"/>
                <a:tab pos="3240088" algn="l"/>
              </a:tabLst>
            </a:pPr>
            <a:r>
              <a:rPr lang="en-US" sz="1800" b="1" dirty="0">
                <a:solidFill>
                  <a:srgbClr val="863694"/>
                </a:solidFill>
              </a:rPr>
              <a:t>30</a:t>
            </a:r>
            <a:r>
              <a:rPr lang="en-US" sz="1400" b="1" dirty="0">
                <a:solidFill>
                  <a:srgbClr val="863694"/>
                </a:solidFill>
              </a:rPr>
              <a:t>	</a:t>
            </a:r>
            <a:r>
              <a:rPr lang="en-US" sz="1400" dirty="0"/>
              <a:t>GRLS Women Win ……………………..	86</a:t>
            </a:r>
          </a:p>
          <a:p>
            <a:pPr marL="342900" indent="-342900">
              <a:lnSpc>
                <a:spcPct val="100000"/>
              </a:lnSpc>
              <a:spcBef>
                <a:spcPts val="0"/>
              </a:spcBef>
              <a:buAutoNum type="arabicPlain" startAt="27"/>
              <a:tabLst>
                <a:tab pos="352425" algn="l"/>
                <a:tab pos="3019425" algn="l"/>
                <a:tab pos="3240088" algn="l"/>
              </a:tabLst>
            </a:pPr>
            <a:endParaRPr lang="en-US" sz="1400" dirty="0"/>
          </a:p>
          <a:p>
            <a:pPr marL="342900" indent="-342900">
              <a:lnSpc>
                <a:spcPct val="100000"/>
              </a:lnSpc>
              <a:spcBef>
                <a:spcPts val="0"/>
              </a:spcBef>
              <a:buNone/>
              <a:tabLst>
                <a:tab pos="352425"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77</a:t>
            </a:fld>
            <a:endParaRPr lang="en-US" sz="700" dirty="0"/>
          </a:p>
        </p:txBody>
      </p:sp>
      <p:grpSp>
        <p:nvGrpSpPr>
          <p:cNvPr id="25" name="Group 24">
            <a:extLst>
              <a:ext uri="{FF2B5EF4-FFF2-40B4-BE49-F238E27FC236}">
                <a16:creationId xmlns:a16="http://schemas.microsoft.com/office/drawing/2014/main" id="{88EB9CAE-701D-EB3B-BB62-0F33E3E6A0EA}"/>
              </a:ext>
            </a:extLst>
          </p:cNvPr>
          <p:cNvGrpSpPr/>
          <p:nvPr/>
        </p:nvGrpSpPr>
        <p:grpSpPr>
          <a:xfrm>
            <a:off x="636197" y="2093895"/>
            <a:ext cx="1486412" cy="2708383"/>
            <a:chOff x="32065174" y="19134611"/>
            <a:chExt cx="1486412" cy="2708383"/>
          </a:xfrm>
        </p:grpSpPr>
        <p:grpSp>
          <p:nvGrpSpPr>
            <p:cNvPr id="26" name="Graphic 2">
              <a:extLst>
                <a:ext uri="{FF2B5EF4-FFF2-40B4-BE49-F238E27FC236}">
                  <a16:creationId xmlns:a16="http://schemas.microsoft.com/office/drawing/2014/main" id="{2B46B7E4-089A-1EF9-F3D4-1E74DA9C7F76}"/>
                </a:ext>
              </a:extLst>
            </p:cNvPr>
            <p:cNvGrpSpPr/>
            <p:nvPr/>
          </p:nvGrpSpPr>
          <p:grpSpPr>
            <a:xfrm>
              <a:off x="32065174" y="19134611"/>
              <a:ext cx="1486412" cy="2708383"/>
              <a:chOff x="32065174" y="19134611"/>
              <a:chExt cx="1486412" cy="2708383"/>
            </a:xfrm>
            <a:solidFill>
              <a:srgbClr val="9EBF0E"/>
            </a:solidFill>
          </p:grpSpPr>
          <p:sp>
            <p:nvSpPr>
              <p:cNvPr id="28" name="Freeform 27">
                <a:extLst>
                  <a:ext uri="{FF2B5EF4-FFF2-40B4-BE49-F238E27FC236}">
                    <a16:creationId xmlns:a16="http://schemas.microsoft.com/office/drawing/2014/main" id="{5D18DCEA-35F2-9BE9-17B2-AD38440E5951}"/>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9" name="Freeform 28">
                <a:extLst>
                  <a:ext uri="{FF2B5EF4-FFF2-40B4-BE49-F238E27FC236}">
                    <a16:creationId xmlns:a16="http://schemas.microsoft.com/office/drawing/2014/main" id="{15C0CC92-B78F-1B45-8393-77D8DE9E48AF}"/>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7" name="TextBox 26">
              <a:extLst>
                <a:ext uri="{FF2B5EF4-FFF2-40B4-BE49-F238E27FC236}">
                  <a16:creationId xmlns:a16="http://schemas.microsoft.com/office/drawing/2014/main" id="{D7A58046-57CE-D596-BDC4-0B27FD147F31}"/>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06</a:t>
              </a:r>
            </a:p>
          </p:txBody>
        </p:sp>
      </p:grpSp>
      <p:sp>
        <p:nvSpPr>
          <p:cNvPr id="30" name="Text Placeholder 5">
            <a:extLst>
              <a:ext uri="{FF2B5EF4-FFF2-40B4-BE49-F238E27FC236}">
                <a16:creationId xmlns:a16="http://schemas.microsoft.com/office/drawing/2014/main" id="{3C9716E2-5AA7-AF8B-9679-387806F4E208}"/>
              </a:ext>
            </a:extLst>
          </p:cNvPr>
          <p:cNvSpPr txBox="1">
            <a:spLocks/>
          </p:cNvSpPr>
          <p:nvPr/>
        </p:nvSpPr>
        <p:spPr>
          <a:xfrm>
            <a:off x="673201" y="5978953"/>
            <a:ext cx="3376285"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Digital Story Telling</a:t>
            </a:r>
          </a:p>
          <a:p>
            <a:endParaRPr lang="en-US" b="1" dirty="0">
              <a:solidFill>
                <a:srgbClr val="863694"/>
              </a:solidFill>
            </a:endParaRPr>
          </a:p>
        </p:txBody>
      </p:sp>
    </p:spTree>
    <p:extLst>
      <p:ext uri="{BB962C8B-B14F-4D97-AF65-F5344CB8AC3E}">
        <p14:creationId xmlns:p14="http://schemas.microsoft.com/office/powerpoint/2010/main" val="611099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78</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Digital Story Telling</a:t>
            </a:r>
          </a:p>
          <a:p>
            <a:pPr algn="l">
              <a:lnSpc>
                <a:spcPct val="100000"/>
              </a:lnSpc>
            </a:pPr>
            <a:endParaRPr lang="en-US" sz="2400" b="1" dirty="0">
              <a:solidFill>
                <a:srgbClr val="863694"/>
              </a:solidFill>
            </a:endParaRPr>
          </a:p>
          <a:p>
            <a:pPr algn="l">
              <a:lnSpc>
                <a:spcPct val="100000"/>
              </a:lnSpc>
            </a:pPr>
            <a:endParaRPr lang="en-US" sz="2400" b="1" dirty="0">
              <a:solidFill>
                <a:srgbClr val="863694"/>
              </a:solidFill>
            </a:endParaRP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59"/>
            <a:ext cx="6595223" cy="2123023"/>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Digital Storytelling is essentially, the use of multi-media tools to tell stories. They are typically used to help people from diverse backgrounds to share their experiences and stories. </a:t>
            </a:r>
          </a:p>
          <a:p>
            <a:pPr>
              <a:lnSpc>
                <a:spcPts val="1440"/>
              </a:lnSpc>
            </a:pPr>
            <a:endParaRPr lang="en-US" sz="1200" dirty="0"/>
          </a:p>
          <a:p>
            <a:pPr>
              <a:lnSpc>
                <a:spcPts val="1440"/>
              </a:lnSpc>
            </a:pPr>
            <a:r>
              <a:rPr lang="en-US" sz="1200" dirty="0"/>
              <a:t>Digital Storytelling is useful for third sector </a:t>
            </a:r>
            <a:r>
              <a:rPr lang="en-US" sz="1200" dirty="0" err="1"/>
              <a:t>organisations</a:t>
            </a:r>
            <a:r>
              <a:rPr lang="en-US" sz="1200" dirty="0"/>
              <a:t> because storytelling is a powerful communication tool which can help to influence policy, articulate impact and garner support. </a:t>
            </a:r>
          </a:p>
          <a:p>
            <a:pPr>
              <a:lnSpc>
                <a:spcPts val="1440"/>
              </a:lnSpc>
            </a:pPr>
            <a:r>
              <a:rPr lang="en-US" sz="1200" dirty="0"/>
              <a:t>This section of the compendium includes a number of case studies which highlight how third sector </a:t>
            </a:r>
            <a:r>
              <a:rPr lang="en-US" sz="1200" dirty="0" err="1"/>
              <a:t>organisations</a:t>
            </a:r>
            <a:r>
              <a:rPr lang="en-US" sz="1200" dirty="0"/>
              <a:t> have embraced Digital Storytelling to engage their service users, share their message and create hope and inspiration. </a:t>
            </a:r>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21412"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06</a:t>
              </a:r>
            </a:p>
          </p:txBody>
        </p:sp>
      </p:grpSp>
    </p:spTree>
    <p:extLst>
      <p:ext uri="{BB962C8B-B14F-4D97-AF65-F5344CB8AC3E}">
        <p14:creationId xmlns:p14="http://schemas.microsoft.com/office/powerpoint/2010/main" val="18318388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3836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27</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Mind</a:t>
            </a:r>
            <a:endParaRPr lang="en-GB"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576786"/>
            <a:ext cx="6344792" cy="4753068"/>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t>With mental health a widely discussed topic and the need for services, help and support, the Mind charity have taken a step towards digital story telling. </a:t>
            </a:r>
          </a:p>
          <a:p>
            <a:pPr marL="0" indent="0">
              <a:lnSpc>
                <a:spcPct val="100000"/>
              </a:lnSpc>
              <a:buNone/>
            </a:pPr>
            <a:endParaRPr lang="en-GB" sz="1200" dirty="0"/>
          </a:p>
          <a:p>
            <a:pPr marL="0" indent="0">
              <a:lnSpc>
                <a:spcPct val="100000"/>
              </a:lnSpc>
              <a:buNone/>
            </a:pPr>
            <a:r>
              <a:rPr lang="en-GB" sz="1200" dirty="0"/>
              <a:t>Blogs and stories can help to show people with mental health problems that they are cared about and they are not on their own. </a:t>
            </a:r>
          </a:p>
          <a:p>
            <a:pPr marL="0" indent="0">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marL="0" indent="0" algn="l">
              <a:lnSpc>
                <a:spcPct val="100000"/>
              </a:lnSpc>
              <a:buNone/>
            </a:pPr>
            <a:endParaRPr lang="en-GB" sz="1200" dirty="0"/>
          </a:p>
          <a:p>
            <a:pPr defTabSz="986912" eaLnBrk="0" fontAlgn="base" hangingPunct="0">
              <a:lnSpc>
                <a:spcPct val="100000"/>
              </a:lnSpc>
              <a:spcBef>
                <a:spcPct val="0"/>
              </a:spcBef>
              <a:spcAft>
                <a:spcPct val="0"/>
              </a:spcAft>
            </a:pPr>
            <a:r>
              <a:rPr lang="en-GB" sz="1200" dirty="0"/>
              <a:t>By creating blogs/vlogs and stories and using this digital transformation from a traditional style of written information it can allow the user to feel more connected as often when suffering mental health problems, it can be hard to take in written information. The use of technology and putting a face to the story can have an impact for the user and help them relate to their own issues.</a:t>
            </a:r>
            <a:endParaRPr lang="en-GB" altLang="en-US" sz="1200" dirty="0"/>
          </a:p>
          <a:p>
            <a:pPr marL="0" indent="0" algn="l">
              <a:lnSpc>
                <a:spcPct val="100000"/>
              </a:lnSpc>
              <a:buNone/>
            </a:pPr>
            <a:endParaRPr lang="en-GB" sz="1200" dirty="0"/>
          </a:p>
        </p:txBody>
      </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2578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076871"/>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4" y="2768412"/>
            <a:ext cx="5179182"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chemeClr val="bg1"/>
                </a:solidFill>
                <a:effectLst/>
              </a:rPr>
              <a:t>Mental health charity, Mind, know how to tell an impactful story. They encourage all their fundraisers to grab their phone and record their journeys, as well as asking people who have experienced mental health problems to write a blog. More than just a clever and cheap communications strategy, these blogs let people open up about their problems and break down the stigma surrounding mental health.</a:t>
            </a:r>
          </a:p>
        </p:txBody>
      </p:sp>
      <p:grpSp>
        <p:nvGrpSpPr>
          <p:cNvPr id="12" name="Graphic 4">
            <a:extLst>
              <a:ext uri="{FF2B5EF4-FFF2-40B4-BE49-F238E27FC236}">
                <a16:creationId xmlns:a16="http://schemas.microsoft.com/office/drawing/2014/main" id="{BA92BED3-8070-0BF1-BE86-64A16929CF1C}"/>
              </a:ext>
            </a:extLst>
          </p:cNvPr>
          <p:cNvGrpSpPr/>
          <p:nvPr/>
        </p:nvGrpSpPr>
        <p:grpSpPr>
          <a:xfrm flipH="1">
            <a:off x="6915357" y="2897944"/>
            <a:ext cx="1288636" cy="2354623"/>
            <a:chOff x="4325072" y="4377221"/>
            <a:chExt cx="1026777" cy="1876149"/>
          </a:xfrm>
          <a:noFill/>
        </p:grpSpPr>
        <p:sp>
          <p:nvSpPr>
            <p:cNvPr id="14" name="Freeform 13">
              <a:extLst>
                <a:ext uri="{FF2B5EF4-FFF2-40B4-BE49-F238E27FC236}">
                  <a16:creationId xmlns:a16="http://schemas.microsoft.com/office/drawing/2014/main" id="{03F2A104-8429-6E8C-62B8-4B1C853F341D}"/>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F486826-FF06-3484-02AA-789F5C99B4D6}"/>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4674B8FE-CD52-D64C-BC36-49C404A9B720}"/>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6DD1B65C-F3EB-3D55-C9A1-ED210D863C18}"/>
              </a:ext>
            </a:extLst>
          </p:cNvPr>
          <p:cNvCxnSpPr>
            <a:cxnSpLocks/>
          </p:cNvCxnSpPr>
          <p:nvPr/>
        </p:nvCxnSpPr>
        <p:spPr>
          <a:xfrm flipH="1">
            <a:off x="-26732" y="759640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DA0B16A3-F74A-2D38-CA16-C4CF5875D4E8}"/>
              </a:ext>
            </a:extLst>
          </p:cNvPr>
          <p:cNvSpPr txBox="1">
            <a:spLocks/>
          </p:cNvSpPr>
          <p:nvPr/>
        </p:nvSpPr>
        <p:spPr>
          <a:xfrm>
            <a:off x="594742" y="741547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 SOLUTION</a:t>
            </a:r>
          </a:p>
        </p:txBody>
      </p:sp>
      <p:pic>
        <p:nvPicPr>
          <p:cNvPr id="21" name="Picture 20">
            <a:extLst>
              <a:ext uri="{FF2B5EF4-FFF2-40B4-BE49-F238E27FC236}">
                <a16:creationId xmlns:a16="http://schemas.microsoft.com/office/drawing/2014/main" id="{CF09ABA7-21B5-75E9-BBE1-3635C5459A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8921" y="139574"/>
            <a:ext cx="3160754" cy="2547829"/>
          </a:xfrm>
          <a:prstGeom prst="rect">
            <a:avLst/>
          </a:prstGeom>
        </p:spPr>
      </p:pic>
      <p:sp>
        <p:nvSpPr>
          <p:cNvPr id="23" name="Rectangle 22">
            <a:extLst>
              <a:ext uri="{FF2B5EF4-FFF2-40B4-BE49-F238E27FC236}">
                <a16:creationId xmlns:a16="http://schemas.microsoft.com/office/drawing/2014/main" id="{5A50FFF3-6A4D-4753-93E2-17C9C9B63A7B}"/>
              </a:ext>
            </a:extLst>
          </p:cNvPr>
          <p:cNvSpPr/>
          <p:nvPr/>
        </p:nvSpPr>
        <p:spPr>
          <a:xfrm>
            <a:off x="4999486" y="361959"/>
            <a:ext cx="2560190" cy="1885674"/>
          </a:xfrm>
          <a:prstGeom prst="rect">
            <a:avLst/>
          </a:prstGeom>
          <a:blipFill>
            <a:blip r:embed="rId4" cstate="email">
              <a:extLst>
                <a:ext uri="{28A0092B-C50C-407E-A947-70E740481C1C}">
                  <a14:useLocalDpi xmlns:a14="http://schemas.microsoft.com/office/drawing/2010/main"/>
                </a:ext>
              </a:extLst>
            </a:blip>
            <a:srcRect/>
            <a:stretch>
              <a:fillRect t="7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hlinkClick r:id="rId5"/>
            <a:extLst>
              <a:ext uri="{FF2B5EF4-FFF2-40B4-BE49-F238E27FC236}">
                <a16:creationId xmlns:a16="http://schemas.microsoft.com/office/drawing/2014/main" id="{36721C6C-6E86-8442-E170-F63B7CCE7D81}"/>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44CC4AEC-762A-A518-4E6E-9714BC6CD76E}"/>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54FA4C27-C1F9-53C8-C9BE-F9B719A116FB}"/>
              </a:ext>
            </a:extLst>
          </p:cNvPr>
          <p:cNvSpPr txBox="1"/>
          <p:nvPr/>
        </p:nvSpPr>
        <p:spPr>
          <a:xfrm>
            <a:off x="634225" y="4169779"/>
            <a:ext cx="4557707" cy="276999"/>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200" b="1" dirty="0">
                <a:solidFill>
                  <a:schemeClr val="bg1"/>
                </a:solidFill>
                <a:latin typeface="Calibri"/>
                <a:ea typeface="Open Sans" panose="020B0606030504020204" pitchFamily="34" charset="0"/>
                <a:cs typeface="Calibri"/>
              </a:rPr>
              <a:t> </a:t>
            </a:r>
            <a:r>
              <a:rPr lang="hr-BA" sz="1200" dirty="0">
                <a:solidFill>
                  <a:schemeClr val="bg1"/>
                </a:solidFill>
                <a:cs typeface="Times New Roman" panose="02020603050405020304" pitchFamily="18" charset="0"/>
                <a:hlinkClick r:id="rId6">
                  <a:extLst>
                    <a:ext uri="{A12FA001-AC4F-418D-AE19-62706E023703}">
                      <ahyp:hlinkClr xmlns:ahyp="http://schemas.microsoft.com/office/drawing/2018/hyperlinkcolor" val="tx"/>
                    </a:ext>
                  </a:extLst>
                </a:hlinkClick>
              </a:rPr>
              <a:t>https://www.mind.org.uk/</a:t>
            </a:r>
            <a:r>
              <a:rPr lang="en-GB" sz="1200" dirty="0">
                <a:solidFill>
                  <a:schemeClr val="bg1"/>
                </a:solidFill>
                <a:cs typeface="Times New Roman" panose="02020603050405020304" pitchFamily="18" charset="0"/>
              </a:rPr>
              <a:t> </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722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C0D6DD-E953-0A51-7C92-04FB7F4201A3}"/>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601137" y="2417021"/>
            <a:ext cx="3958538" cy="4678837"/>
          </a:xfrm>
        </p:spPr>
      </p:pic>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728685" cy="188601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tabLst>
                <a:tab pos="482600" algn="l"/>
                <a:tab pos="3019425" algn="l"/>
                <a:tab pos="3240088" algn="l"/>
              </a:tabLst>
            </a:pPr>
            <a:r>
              <a:rPr lang="en-US" sz="1800" b="1" dirty="0">
                <a:solidFill>
                  <a:srgbClr val="863694"/>
                </a:solidFill>
              </a:rPr>
              <a:t>01</a:t>
            </a:r>
            <a:r>
              <a:rPr lang="en-US" sz="1400" b="1" dirty="0">
                <a:solidFill>
                  <a:srgbClr val="863694"/>
                </a:solidFill>
              </a:rPr>
              <a:t>	</a:t>
            </a:r>
            <a:r>
              <a:rPr lang="en-US" sz="1400" dirty="0"/>
              <a:t>Atelier </a:t>
            </a:r>
            <a:r>
              <a:rPr lang="en-US" sz="1400" dirty="0" err="1"/>
              <a:t>Verderame</a:t>
            </a:r>
            <a:r>
              <a:rPr lang="en-US" sz="1400" dirty="0"/>
              <a:t> …………………….	10</a:t>
            </a:r>
          </a:p>
          <a:p>
            <a:pPr marL="0" indent="0">
              <a:buNone/>
              <a:tabLst>
                <a:tab pos="482600" algn="l"/>
                <a:tab pos="3019425" algn="l"/>
                <a:tab pos="3240088" algn="l"/>
              </a:tabLst>
            </a:pPr>
            <a:r>
              <a:rPr lang="en-US" sz="1800" b="1" dirty="0">
                <a:solidFill>
                  <a:srgbClr val="863694"/>
                </a:solidFill>
              </a:rPr>
              <a:t>02</a:t>
            </a:r>
            <a:r>
              <a:rPr lang="en-US" sz="1400" b="1" dirty="0">
                <a:solidFill>
                  <a:srgbClr val="863694"/>
                </a:solidFill>
              </a:rPr>
              <a:t>	</a:t>
            </a:r>
            <a:r>
              <a:rPr lang="en-US" sz="1400" dirty="0" err="1"/>
              <a:t>Thriftify</a:t>
            </a:r>
            <a:r>
              <a:rPr lang="en-US" sz="1400" dirty="0"/>
              <a:t>, Ireland…………………….….	12 </a:t>
            </a:r>
          </a:p>
          <a:p>
            <a:pPr marL="0" indent="0">
              <a:buNone/>
              <a:tabLst>
                <a:tab pos="482600" algn="l"/>
                <a:tab pos="3019425" algn="l"/>
                <a:tab pos="3240088" algn="l"/>
              </a:tabLst>
            </a:pPr>
            <a:r>
              <a:rPr lang="en-US" sz="1800" b="1" dirty="0">
                <a:solidFill>
                  <a:srgbClr val="863694"/>
                </a:solidFill>
              </a:rPr>
              <a:t>03</a:t>
            </a:r>
            <a:r>
              <a:rPr lang="en-US" sz="1400" b="1" dirty="0">
                <a:solidFill>
                  <a:srgbClr val="863694"/>
                </a:solidFill>
              </a:rPr>
              <a:t>	</a:t>
            </a:r>
            <a:r>
              <a:rPr lang="en-US" sz="1400" dirty="0" err="1"/>
              <a:t>Triest</a:t>
            </a:r>
            <a:r>
              <a:rPr lang="en-US" sz="1400" dirty="0"/>
              <a:t> Press ……………………….….….	14</a:t>
            </a:r>
          </a:p>
          <a:p>
            <a:pPr marL="0" indent="0">
              <a:buNone/>
              <a:tabLst>
                <a:tab pos="482600" algn="l"/>
                <a:tab pos="3019425" algn="l"/>
                <a:tab pos="3240088" algn="l"/>
              </a:tabLst>
            </a:pPr>
            <a:r>
              <a:rPr lang="en-US" sz="1800" b="1" dirty="0">
                <a:solidFill>
                  <a:srgbClr val="863694"/>
                </a:solidFill>
              </a:rPr>
              <a:t>04</a:t>
            </a:r>
            <a:r>
              <a:rPr lang="en-US" sz="1400" b="1" dirty="0">
                <a:solidFill>
                  <a:srgbClr val="863694"/>
                </a:solidFill>
              </a:rPr>
              <a:t>	</a:t>
            </a:r>
            <a:r>
              <a:rPr lang="en-US" sz="1400" dirty="0"/>
              <a:t>Brain </a:t>
            </a:r>
            <a:r>
              <a:rPr lang="en-US" sz="1400" dirty="0" err="1"/>
              <a:t>Tumour</a:t>
            </a:r>
            <a:r>
              <a:rPr lang="en-US" sz="1400" dirty="0"/>
              <a:t> Charity ……………….	16</a:t>
            </a:r>
          </a:p>
          <a:p>
            <a:pPr marL="0" indent="0">
              <a:buNone/>
              <a:tabLst>
                <a:tab pos="482600" algn="l"/>
                <a:tab pos="3019425" algn="l"/>
                <a:tab pos="3240088" algn="l"/>
              </a:tabLst>
            </a:pPr>
            <a:r>
              <a:rPr lang="en-US" sz="1800" b="1" dirty="0">
                <a:solidFill>
                  <a:srgbClr val="863694"/>
                </a:solidFill>
              </a:rPr>
              <a:t>05</a:t>
            </a:r>
            <a:r>
              <a:rPr lang="en-US" sz="1400" b="1" dirty="0">
                <a:solidFill>
                  <a:srgbClr val="863694"/>
                </a:solidFill>
              </a:rPr>
              <a:t>	</a:t>
            </a:r>
            <a:r>
              <a:rPr lang="en-US" sz="1400" dirty="0"/>
              <a:t>Digital Town Awards 2021 .……….	18</a:t>
            </a:r>
          </a:p>
          <a:p>
            <a:pPr marL="0" indent="0">
              <a:buNone/>
              <a:tabLst>
                <a:tab pos="482600" algn="l"/>
                <a:tab pos="3019425" algn="l"/>
                <a:tab pos="3240088" algn="l"/>
              </a:tabLst>
            </a:pPr>
            <a:endParaRPr lang="en-US" sz="1400" dirty="0"/>
          </a:p>
          <a:p>
            <a:pPr marL="0" indent="0">
              <a:buNone/>
              <a:tabLst>
                <a:tab pos="482600"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8</a:t>
            </a:fld>
            <a:endParaRPr lang="en-US" sz="700" dirty="0"/>
          </a:p>
        </p:txBody>
      </p:sp>
      <p:sp>
        <p:nvSpPr>
          <p:cNvPr id="19" name="Text Placeholder 5">
            <a:extLst>
              <a:ext uri="{FF2B5EF4-FFF2-40B4-BE49-F238E27FC236}">
                <a16:creationId xmlns:a16="http://schemas.microsoft.com/office/drawing/2014/main" id="{BA493BF9-BFCF-7106-4E05-CAD8FA0AEF12}"/>
              </a:ext>
            </a:extLst>
          </p:cNvPr>
          <p:cNvSpPr txBox="1">
            <a:spLocks/>
          </p:cNvSpPr>
          <p:nvPr/>
        </p:nvSpPr>
        <p:spPr>
          <a:xfrm>
            <a:off x="673201" y="5978953"/>
            <a:ext cx="3913312" cy="1084774"/>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2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dirty="0">
                <a:solidFill>
                  <a:srgbClr val="863694"/>
                </a:solidFill>
              </a:rPr>
              <a:t>E-Commerce</a:t>
            </a:r>
          </a:p>
        </p:txBody>
      </p:sp>
      <p:grpSp>
        <p:nvGrpSpPr>
          <p:cNvPr id="20" name="Group 19">
            <a:extLst>
              <a:ext uri="{FF2B5EF4-FFF2-40B4-BE49-F238E27FC236}">
                <a16:creationId xmlns:a16="http://schemas.microsoft.com/office/drawing/2014/main" id="{1503F32B-F65D-48DD-A97B-BD07E6B08B05}"/>
              </a:ext>
            </a:extLst>
          </p:cNvPr>
          <p:cNvGrpSpPr/>
          <p:nvPr/>
        </p:nvGrpSpPr>
        <p:grpSpPr>
          <a:xfrm>
            <a:off x="636197" y="2093895"/>
            <a:ext cx="1486412" cy="2708383"/>
            <a:chOff x="32065174" y="19134611"/>
            <a:chExt cx="1486412" cy="2708383"/>
          </a:xfrm>
        </p:grpSpPr>
        <p:grpSp>
          <p:nvGrpSpPr>
            <p:cNvPr id="21" name="Graphic 2">
              <a:extLst>
                <a:ext uri="{FF2B5EF4-FFF2-40B4-BE49-F238E27FC236}">
                  <a16:creationId xmlns:a16="http://schemas.microsoft.com/office/drawing/2014/main" id="{E79A22E2-0FA9-A3A2-416F-0618D758819D}"/>
                </a:ext>
              </a:extLst>
            </p:cNvPr>
            <p:cNvGrpSpPr/>
            <p:nvPr/>
          </p:nvGrpSpPr>
          <p:grpSpPr>
            <a:xfrm>
              <a:off x="32065174" y="19134611"/>
              <a:ext cx="1486412" cy="2708383"/>
              <a:chOff x="32065174" y="19134611"/>
              <a:chExt cx="1486412" cy="2708383"/>
            </a:xfrm>
            <a:solidFill>
              <a:srgbClr val="9EBF0E"/>
            </a:solidFill>
          </p:grpSpPr>
          <p:sp>
            <p:nvSpPr>
              <p:cNvPr id="23" name="Freeform 22">
                <a:extLst>
                  <a:ext uri="{FF2B5EF4-FFF2-40B4-BE49-F238E27FC236}">
                    <a16:creationId xmlns:a16="http://schemas.microsoft.com/office/drawing/2014/main" id="{3222C6A4-7E0D-69EF-3B39-E464040C2027}"/>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4" name="Freeform 23">
                <a:extLst>
                  <a:ext uri="{FF2B5EF4-FFF2-40B4-BE49-F238E27FC236}">
                    <a16:creationId xmlns:a16="http://schemas.microsoft.com/office/drawing/2014/main" id="{4606E028-0D15-A8EF-F0EE-7FC564E95F85}"/>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22" name="TextBox 21">
              <a:extLst>
                <a:ext uri="{FF2B5EF4-FFF2-40B4-BE49-F238E27FC236}">
                  <a16:creationId xmlns:a16="http://schemas.microsoft.com/office/drawing/2014/main" id="{BF28FB2C-97C2-8CF7-AE1B-1BF6B8345C07}"/>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01</a:t>
              </a:r>
            </a:p>
          </p:txBody>
        </p:sp>
      </p:grpSp>
    </p:spTree>
    <p:extLst>
      <p:ext uri="{BB962C8B-B14F-4D97-AF65-F5344CB8AC3E}">
        <p14:creationId xmlns:p14="http://schemas.microsoft.com/office/powerpoint/2010/main" val="3460664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4"/>
            <a:ext cx="7564720" cy="505334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80</a:t>
            </a:fld>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01908" y="2301600"/>
            <a:ext cx="6302562" cy="2247529"/>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7000"/>
              </a:lnSpc>
              <a:spcAft>
                <a:spcPts val="863"/>
              </a:spcAft>
              <a:buClr>
                <a:srgbClr val="94C33D"/>
              </a:buClr>
            </a:pPr>
            <a:r>
              <a:rPr lang="en-US" sz="1200" dirty="0"/>
              <a:t>The coronavirus pandemic left a deep scar on the mental health of millions across England and Wales. The terrible loss of life, impact of lockdown and unprecedented isolation left many struggling to cope.</a:t>
            </a:r>
          </a:p>
          <a:p>
            <a:pPr>
              <a:lnSpc>
                <a:spcPct val="107000"/>
              </a:lnSpc>
              <a:spcAft>
                <a:spcPts val="863"/>
              </a:spcAft>
              <a:buClr>
                <a:srgbClr val="94C33D"/>
              </a:buClr>
            </a:pPr>
            <a:r>
              <a:rPr lang="en-US" sz="1200" dirty="0"/>
              <a:t>Devastating racial inequities were exposed. People who were already experiencing mental health problems struggled more than ever.</a:t>
            </a:r>
          </a:p>
          <a:p>
            <a:pPr>
              <a:lnSpc>
                <a:spcPct val="107000"/>
              </a:lnSpc>
              <a:spcAft>
                <a:spcPts val="863"/>
              </a:spcAft>
              <a:buClr>
                <a:srgbClr val="94C33D"/>
              </a:buClr>
            </a:pPr>
            <a:r>
              <a:rPr lang="en-US" sz="1200" dirty="0"/>
              <a:t>But as the world around us became unrecognisable, the Mind community fought like never before. They made sure the pandemic's impact on mental health was not ignored. And did everything in Their power to help.</a:t>
            </a: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14288" y="191540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597754" y="1742175"/>
            <a:ext cx="5701594"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hr-BA" sz="1600" dirty="0">
                <a:solidFill>
                  <a:schemeClr val="bg1"/>
                </a:solidFill>
                <a:highlight>
                  <a:srgbClr val="94C33D"/>
                </a:highlight>
              </a:rPr>
              <a:t>THE IMPACT</a:t>
            </a:r>
          </a:p>
          <a:p>
            <a:pPr>
              <a:lnSpc>
                <a:spcPct val="100000"/>
              </a:lnSpc>
            </a:pPr>
            <a:endParaRPr lang="en-US" sz="1600" dirty="0">
              <a:solidFill>
                <a:schemeClr val="bg1"/>
              </a:solidFill>
              <a:highlight>
                <a:srgbClr val="94C33D"/>
              </a:highlight>
            </a:endParaRPr>
          </a:p>
        </p:txBody>
      </p:sp>
      <p:pic>
        <p:nvPicPr>
          <p:cNvPr id="4" name="Picture 3">
            <a:extLst>
              <a:ext uri="{FF2B5EF4-FFF2-40B4-BE49-F238E27FC236}">
                <a16:creationId xmlns:a16="http://schemas.microsoft.com/office/drawing/2014/main" id="{6664DD50-F6F8-517A-5B7C-451F8C318DA6}"/>
              </a:ext>
            </a:extLst>
          </p:cNvPr>
          <p:cNvPicPr>
            <a:picLocks noChangeAspect="1"/>
          </p:cNvPicPr>
          <p:nvPr/>
        </p:nvPicPr>
        <p:blipFill>
          <a:blip r:embed="rId2"/>
          <a:stretch>
            <a:fillRect/>
          </a:stretch>
        </p:blipFill>
        <p:spPr>
          <a:xfrm>
            <a:off x="5020734" y="523936"/>
            <a:ext cx="2057400" cy="923925"/>
          </a:xfrm>
          <a:prstGeom prst="rect">
            <a:avLst/>
          </a:prstGeom>
        </p:spPr>
      </p:pic>
      <p:sp>
        <p:nvSpPr>
          <p:cNvPr id="33" name="Rectangle 32">
            <a:extLst>
              <a:ext uri="{FF2B5EF4-FFF2-40B4-BE49-F238E27FC236}">
                <a16:creationId xmlns:a16="http://schemas.microsoft.com/office/drawing/2014/main" id="{62162DFC-50A8-5CBA-22FC-037458E8275C}"/>
              </a:ext>
            </a:extLst>
          </p:cNvPr>
          <p:cNvSpPr/>
          <p:nvPr/>
        </p:nvSpPr>
        <p:spPr>
          <a:xfrm>
            <a:off x="298273" y="5822545"/>
            <a:ext cx="3150278" cy="1200329"/>
          </a:xfrm>
          <a:prstGeom prst="rect">
            <a:avLst/>
          </a:prstGeom>
        </p:spPr>
        <p:txBody>
          <a:bodyPr wrap="square">
            <a:spAutoFit/>
          </a:bodyPr>
          <a:lstStyle/>
          <a:p>
            <a:r>
              <a:rPr lang="en-GB" sz="1300" b="1" dirty="0">
                <a:solidFill>
                  <a:schemeClr val="bg1"/>
                </a:solidFill>
              </a:rPr>
              <a:t>Over</a:t>
            </a:r>
          </a:p>
          <a:p>
            <a:r>
              <a:rPr lang="en-GB" sz="2000" b="1" dirty="0">
                <a:solidFill>
                  <a:srgbClr val="94C33D"/>
                </a:solidFill>
              </a:rPr>
              <a:t>20,000</a:t>
            </a:r>
          </a:p>
          <a:p>
            <a:r>
              <a:rPr lang="en-GB" sz="1300" b="1" dirty="0">
                <a:solidFill>
                  <a:schemeClr val="bg1"/>
                </a:solidFill>
              </a:rPr>
              <a:t>People used our online peer support communities to share, be heard and get support</a:t>
            </a:r>
            <a:endParaRPr lang="en-US" sz="1100" baseline="30000" dirty="0">
              <a:solidFill>
                <a:schemeClr val="bg1"/>
              </a:solidFill>
            </a:endParaRPr>
          </a:p>
        </p:txBody>
      </p:sp>
      <p:grpSp>
        <p:nvGrpSpPr>
          <p:cNvPr id="34" name="Group 33">
            <a:extLst>
              <a:ext uri="{FF2B5EF4-FFF2-40B4-BE49-F238E27FC236}">
                <a16:creationId xmlns:a16="http://schemas.microsoft.com/office/drawing/2014/main" id="{AE2737FA-1F54-4CFE-48AD-2959E2EDCEF5}"/>
              </a:ext>
            </a:extLst>
          </p:cNvPr>
          <p:cNvGrpSpPr/>
          <p:nvPr/>
        </p:nvGrpSpPr>
        <p:grpSpPr>
          <a:xfrm>
            <a:off x="2056104" y="5257809"/>
            <a:ext cx="910469" cy="911089"/>
            <a:chOff x="7211530" y="2382809"/>
            <a:chExt cx="823268" cy="823829"/>
          </a:xfrm>
          <a:solidFill>
            <a:schemeClr val="bg1"/>
          </a:solidFill>
        </p:grpSpPr>
        <p:sp>
          <p:nvSpPr>
            <p:cNvPr id="35" name="Freeform 34">
              <a:extLst>
                <a:ext uri="{FF2B5EF4-FFF2-40B4-BE49-F238E27FC236}">
                  <a16:creationId xmlns:a16="http://schemas.microsoft.com/office/drawing/2014/main" id="{A1BEDC19-EC95-C1A2-7AE6-CE5A37B79781}"/>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94C33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6" name="Graphic 2">
              <a:extLst>
                <a:ext uri="{FF2B5EF4-FFF2-40B4-BE49-F238E27FC236}">
                  <a16:creationId xmlns:a16="http://schemas.microsoft.com/office/drawing/2014/main" id="{13BE5964-EEFC-E56F-9111-B14EEB1AF27D}"/>
                </a:ext>
              </a:extLst>
            </p:cNvPr>
            <p:cNvGrpSpPr/>
            <p:nvPr/>
          </p:nvGrpSpPr>
          <p:grpSpPr>
            <a:xfrm>
              <a:off x="7211530" y="2382809"/>
              <a:ext cx="823268" cy="823829"/>
              <a:chOff x="7211530" y="2382809"/>
              <a:chExt cx="823268" cy="823829"/>
            </a:xfrm>
            <a:grpFill/>
          </p:grpSpPr>
          <p:sp>
            <p:nvSpPr>
              <p:cNvPr id="37" name="Freeform 36">
                <a:extLst>
                  <a:ext uri="{FF2B5EF4-FFF2-40B4-BE49-F238E27FC236}">
                    <a16:creationId xmlns:a16="http://schemas.microsoft.com/office/drawing/2014/main" id="{FC1CEA6E-AEAB-CF7E-4255-7C9F2C2C927E}"/>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8" name="Graphic 2">
                <a:extLst>
                  <a:ext uri="{FF2B5EF4-FFF2-40B4-BE49-F238E27FC236}">
                    <a16:creationId xmlns:a16="http://schemas.microsoft.com/office/drawing/2014/main" id="{6EB9F18D-C47E-09BE-1E71-332BDDF2C6E4}"/>
                  </a:ext>
                </a:extLst>
              </p:cNvPr>
              <p:cNvGrpSpPr/>
              <p:nvPr/>
            </p:nvGrpSpPr>
            <p:grpSpPr>
              <a:xfrm>
                <a:off x="7211530" y="2382809"/>
                <a:ext cx="823268" cy="823829"/>
                <a:chOff x="7211530" y="2382809"/>
                <a:chExt cx="823268" cy="823829"/>
              </a:xfrm>
              <a:grpFill/>
            </p:grpSpPr>
            <p:sp>
              <p:nvSpPr>
                <p:cNvPr id="39" name="Freeform 38">
                  <a:extLst>
                    <a:ext uri="{FF2B5EF4-FFF2-40B4-BE49-F238E27FC236}">
                      <a16:creationId xmlns:a16="http://schemas.microsoft.com/office/drawing/2014/main" id="{3E1EC4C3-5ECB-65E7-C360-3954CED81685}"/>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3B97A183-7E45-F991-5EA3-FC522D6E77B4}"/>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C2222072-8EB5-9F53-E301-E9A1752BD764}"/>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88649CB6-45B8-8E31-FEE7-83478C570FFC}"/>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72EBA170-8881-2820-C3C5-6AB79BD63416}"/>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
        <p:nvSpPr>
          <p:cNvPr id="45" name="Rectangle 44">
            <a:extLst>
              <a:ext uri="{FF2B5EF4-FFF2-40B4-BE49-F238E27FC236}">
                <a16:creationId xmlns:a16="http://schemas.microsoft.com/office/drawing/2014/main" id="{4086EAFA-8718-34AA-7C02-688B4B3804FA}"/>
              </a:ext>
            </a:extLst>
          </p:cNvPr>
          <p:cNvSpPr/>
          <p:nvPr/>
        </p:nvSpPr>
        <p:spPr>
          <a:xfrm>
            <a:off x="311921" y="7801474"/>
            <a:ext cx="3150278" cy="1000274"/>
          </a:xfrm>
          <a:prstGeom prst="rect">
            <a:avLst/>
          </a:prstGeom>
        </p:spPr>
        <p:txBody>
          <a:bodyPr wrap="square">
            <a:spAutoFit/>
          </a:bodyPr>
          <a:lstStyle/>
          <a:p>
            <a:r>
              <a:rPr lang="en-GB" sz="1300" b="1" dirty="0">
                <a:solidFill>
                  <a:schemeClr val="bg1"/>
                </a:solidFill>
              </a:rPr>
              <a:t>We responded to over</a:t>
            </a:r>
          </a:p>
          <a:p>
            <a:r>
              <a:rPr lang="en-GB" sz="2000" b="1" dirty="0">
                <a:solidFill>
                  <a:srgbClr val="94C33D"/>
                </a:solidFill>
              </a:rPr>
              <a:t>118,000</a:t>
            </a:r>
          </a:p>
          <a:p>
            <a:r>
              <a:rPr lang="en-GB" sz="1300" b="1" dirty="0">
                <a:solidFill>
                  <a:schemeClr val="bg1"/>
                </a:solidFill>
              </a:rPr>
              <a:t>Queries to our support and information helplines</a:t>
            </a:r>
            <a:endParaRPr lang="en-US" sz="1100" baseline="30000" dirty="0">
              <a:solidFill>
                <a:schemeClr val="bg1"/>
              </a:solidFill>
            </a:endParaRPr>
          </a:p>
        </p:txBody>
      </p:sp>
      <p:grpSp>
        <p:nvGrpSpPr>
          <p:cNvPr id="46" name="Graphic 3">
            <a:extLst>
              <a:ext uri="{FF2B5EF4-FFF2-40B4-BE49-F238E27FC236}">
                <a16:creationId xmlns:a16="http://schemas.microsoft.com/office/drawing/2014/main" id="{35A8DDCD-F248-A49E-0877-5058249FF482}"/>
              </a:ext>
            </a:extLst>
          </p:cNvPr>
          <p:cNvGrpSpPr/>
          <p:nvPr/>
        </p:nvGrpSpPr>
        <p:grpSpPr>
          <a:xfrm>
            <a:off x="2077842" y="7042075"/>
            <a:ext cx="888731" cy="902127"/>
            <a:chOff x="4420248" y="5325487"/>
            <a:chExt cx="1091621" cy="1108075"/>
          </a:xfrm>
          <a:solidFill>
            <a:schemeClr val="bg1"/>
          </a:solidFill>
        </p:grpSpPr>
        <p:grpSp>
          <p:nvGrpSpPr>
            <p:cNvPr id="48" name="Graphic 3">
              <a:extLst>
                <a:ext uri="{FF2B5EF4-FFF2-40B4-BE49-F238E27FC236}">
                  <a16:creationId xmlns:a16="http://schemas.microsoft.com/office/drawing/2014/main" id="{769FCE6D-E7A9-644B-0C50-96FCB3D2E5E1}"/>
                </a:ext>
              </a:extLst>
            </p:cNvPr>
            <p:cNvGrpSpPr/>
            <p:nvPr/>
          </p:nvGrpSpPr>
          <p:grpSpPr>
            <a:xfrm>
              <a:off x="4420248" y="5325487"/>
              <a:ext cx="965453" cy="1091619"/>
              <a:chOff x="4420248" y="5325487"/>
              <a:chExt cx="965453" cy="1091619"/>
            </a:xfrm>
            <a:grpFill/>
          </p:grpSpPr>
          <p:sp>
            <p:nvSpPr>
              <p:cNvPr id="60" name="Freeform 59">
                <a:extLst>
                  <a:ext uri="{FF2B5EF4-FFF2-40B4-BE49-F238E27FC236}">
                    <a16:creationId xmlns:a16="http://schemas.microsoft.com/office/drawing/2014/main" id="{5904353C-89AF-F4E6-D9A2-6BDCECE190AB}"/>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AA007B6-D6B7-CE03-F09D-E9676BBB59C0}"/>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8043082-5C45-69FF-F75C-95B36C647F7D}"/>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A8A5D5-60D8-90B4-2F0A-DAFF724551C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A878B88-9E66-0233-905A-D7739C5A9434}"/>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AA1DCEC-8766-28FD-CDE7-8DB7D6D569A5}"/>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5439FF4-7B6A-1E7B-3E1E-18EF0E6721D4}"/>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5608437-D034-8ED9-6FDE-94FB4B4C2147}"/>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49" name="Freeform 48">
              <a:extLst>
                <a:ext uri="{FF2B5EF4-FFF2-40B4-BE49-F238E27FC236}">
                  <a16:creationId xmlns:a16="http://schemas.microsoft.com/office/drawing/2014/main" id="{952FD90F-36B1-69C9-799A-ED0006DBEA3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55F3C9A-5884-892A-C56D-4BFEC2C02C90}"/>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3534E2-AAD8-5C97-37EB-07D1CF2598D9}"/>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DAB0428-3DF2-6551-458B-CB34BFC31D44}"/>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169BAF-3304-E465-4AAD-8061D714A5B9}"/>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4FCF0CC-1902-E4CE-99DC-1FC3623782C9}"/>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E7CD3E-FF02-4B01-4100-CEBA9768FA01}"/>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B3ECB3A-9542-75A4-B6F9-664B5394B68D}"/>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A4CE67-5291-ED15-56D3-1ACFA6618CF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3C6DDD6-72AC-2EEB-BE11-6C6DB26D0D69}"/>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94C33D"/>
            </a:solid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F0E0843-55C1-5D24-2E5D-EEDFC96EE691}"/>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sp>
        <p:nvSpPr>
          <p:cNvPr id="68" name="Rectangle 67">
            <a:extLst>
              <a:ext uri="{FF2B5EF4-FFF2-40B4-BE49-F238E27FC236}">
                <a16:creationId xmlns:a16="http://schemas.microsoft.com/office/drawing/2014/main" id="{2C35E05D-3ACC-FC50-FDD3-9BDF61971747}"/>
              </a:ext>
            </a:extLst>
          </p:cNvPr>
          <p:cNvSpPr/>
          <p:nvPr/>
        </p:nvSpPr>
        <p:spPr>
          <a:xfrm>
            <a:off x="3614676" y="7801474"/>
            <a:ext cx="3150278" cy="1708160"/>
          </a:xfrm>
          <a:prstGeom prst="rect">
            <a:avLst/>
          </a:prstGeom>
        </p:spPr>
        <p:txBody>
          <a:bodyPr wrap="square">
            <a:spAutoFit/>
          </a:bodyPr>
          <a:lstStyle/>
          <a:p>
            <a:r>
              <a:rPr lang="en-GB" sz="1300" b="1" dirty="0">
                <a:solidFill>
                  <a:schemeClr val="bg1"/>
                </a:solidFill>
              </a:rPr>
              <a:t>Our online coronavirus </a:t>
            </a:r>
          </a:p>
          <a:p>
            <a:r>
              <a:rPr lang="en-GB" sz="1300" b="1" dirty="0">
                <a:solidFill>
                  <a:schemeClr val="bg1"/>
                </a:solidFill>
              </a:rPr>
              <a:t>information was accessed</a:t>
            </a:r>
          </a:p>
          <a:p>
            <a:r>
              <a:rPr lang="en-GB" sz="2000" b="1" dirty="0">
                <a:solidFill>
                  <a:srgbClr val="94C33D"/>
                </a:solidFill>
              </a:rPr>
              <a:t>1.9 million</a:t>
            </a:r>
          </a:p>
          <a:p>
            <a:r>
              <a:rPr lang="en-GB" sz="1300" b="1" dirty="0">
                <a:solidFill>
                  <a:schemeClr val="bg1"/>
                </a:solidFill>
              </a:rPr>
              <a:t>times, and our mental health information was accessed</a:t>
            </a:r>
          </a:p>
          <a:p>
            <a:r>
              <a:rPr lang="en-GB" sz="2000" b="1" dirty="0">
                <a:solidFill>
                  <a:srgbClr val="94C33D"/>
                </a:solidFill>
              </a:rPr>
              <a:t>20.7 million</a:t>
            </a:r>
          </a:p>
          <a:p>
            <a:r>
              <a:rPr lang="en-GB" sz="1300" b="1" dirty="0">
                <a:solidFill>
                  <a:schemeClr val="bg1"/>
                </a:solidFill>
              </a:rPr>
              <a:t>times</a:t>
            </a:r>
            <a:endParaRPr lang="en-US" sz="1300" b="1" dirty="0">
              <a:solidFill>
                <a:schemeClr val="bg1"/>
              </a:solidFill>
            </a:endParaRPr>
          </a:p>
        </p:txBody>
      </p:sp>
      <p:sp>
        <p:nvSpPr>
          <p:cNvPr id="69" name="Rectangle 68">
            <a:extLst>
              <a:ext uri="{FF2B5EF4-FFF2-40B4-BE49-F238E27FC236}">
                <a16:creationId xmlns:a16="http://schemas.microsoft.com/office/drawing/2014/main" id="{837C08BF-E430-84F7-ADA6-B39F35572E67}"/>
              </a:ext>
            </a:extLst>
          </p:cNvPr>
          <p:cNvSpPr/>
          <p:nvPr/>
        </p:nvSpPr>
        <p:spPr>
          <a:xfrm>
            <a:off x="3614676" y="5822545"/>
            <a:ext cx="3150278" cy="1000274"/>
          </a:xfrm>
          <a:prstGeom prst="rect">
            <a:avLst/>
          </a:prstGeom>
        </p:spPr>
        <p:txBody>
          <a:bodyPr wrap="square">
            <a:spAutoFit/>
          </a:bodyPr>
          <a:lstStyle/>
          <a:p>
            <a:r>
              <a:rPr lang="en-GB" sz="1300" b="1" dirty="0">
                <a:solidFill>
                  <a:schemeClr val="bg1"/>
                </a:solidFill>
              </a:rPr>
              <a:t>Our local Minds </a:t>
            </a:r>
          </a:p>
          <a:p>
            <a:r>
              <a:rPr lang="en-GB" sz="1300" b="1" dirty="0">
                <a:solidFill>
                  <a:schemeClr val="bg1"/>
                </a:solidFill>
              </a:rPr>
              <a:t>supported</a:t>
            </a:r>
          </a:p>
          <a:p>
            <a:r>
              <a:rPr lang="en-GB" sz="2000" b="1" dirty="0">
                <a:solidFill>
                  <a:srgbClr val="94C33D"/>
                </a:solidFill>
              </a:rPr>
              <a:t>406,000</a:t>
            </a:r>
          </a:p>
          <a:p>
            <a:r>
              <a:rPr lang="en-GB" sz="1300" b="1" dirty="0">
                <a:solidFill>
                  <a:schemeClr val="bg1"/>
                </a:solidFill>
              </a:rPr>
              <a:t>people</a:t>
            </a:r>
            <a:endParaRPr lang="en-US" sz="1100" baseline="30000" dirty="0">
              <a:solidFill>
                <a:schemeClr val="bg1"/>
              </a:solidFill>
            </a:endParaRPr>
          </a:p>
        </p:txBody>
      </p:sp>
      <p:grpSp>
        <p:nvGrpSpPr>
          <p:cNvPr id="70" name="Group 69">
            <a:extLst>
              <a:ext uri="{FF2B5EF4-FFF2-40B4-BE49-F238E27FC236}">
                <a16:creationId xmlns:a16="http://schemas.microsoft.com/office/drawing/2014/main" id="{9040D9AB-DDDB-1385-EED9-AAB31F4206A3}"/>
              </a:ext>
            </a:extLst>
          </p:cNvPr>
          <p:cNvGrpSpPr/>
          <p:nvPr/>
        </p:nvGrpSpPr>
        <p:grpSpPr>
          <a:xfrm>
            <a:off x="5013772" y="5416707"/>
            <a:ext cx="885534" cy="895928"/>
            <a:chOff x="7190753" y="5365577"/>
            <a:chExt cx="745522" cy="754273"/>
          </a:xfrm>
          <a:solidFill>
            <a:schemeClr val="bg1"/>
          </a:solidFill>
        </p:grpSpPr>
        <p:grpSp>
          <p:nvGrpSpPr>
            <p:cNvPr id="71" name="Graphic 2">
              <a:extLst>
                <a:ext uri="{FF2B5EF4-FFF2-40B4-BE49-F238E27FC236}">
                  <a16:creationId xmlns:a16="http://schemas.microsoft.com/office/drawing/2014/main" id="{911B998A-DD2B-42E1-4744-518DF2014F92}"/>
                </a:ext>
              </a:extLst>
            </p:cNvPr>
            <p:cNvGrpSpPr/>
            <p:nvPr/>
          </p:nvGrpSpPr>
          <p:grpSpPr>
            <a:xfrm>
              <a:off x="7353351" y="5647412"/>
              <a:ext cx="420044" cy="75879"/>
              <a:chOff x="7353351" y="5647412"/>
              <a:chExt cx="420044" cy="75879"/>
            </a:xfrm>
            <a:grpFill/>
          </p:grpSpPr>
          <p:sp>
            <p:nvSpPr>
              <p:cNvPr id="82" name="Freeform 81">
                <a:extLst>
                  <a:ext uri="{FF2B5EF4-FFF2-40B4-BE49-F238E27FC236}">
                    <a16:creationId xmlns:a16="http://schemas.microsoft.com/office/drawing/2014/main" id="{2A80345B-37CF-5466-3DAD-CF5B2BF16E7D}"/>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94C33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B077A045-508F-0601-E377-8A55EA71C61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94C33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2" name="Graphic 2">
              <a:extLst>
                <a:ext uri="{FF2B5EF4-FFF2-40B4-BE49-F238E27FC236}">
                  <a16:creationId xmlns:a16="http://schemas.microsoft.com/office/drawing/2014/main" id="{858EDAAD-A6BC-A815-096D-32F395F68907}"/>
                </a:ext>
              </a:extLst>
            </p:cNvPr>
            <p:cNvGrpSpPr/>
            <p:nvPr/>
          </p:nvGrpSpPr>
          <p:grpSpPr>
            <a:xfrm>
              <a:off x="7190753" y="5365577"/>
              <a:ext cx="745522" cy="754273"/>
              <a:chOff x="7190753" y="5365577"/>
              <a:chExt cx="745522" cy="754273"/>
            </a:xfrm>
            <a:grpFill/>
          </p:grpSpPr>
          <p:sp>
            <p:nvSpPr>
              <p:cNvPr id="73" name="Freeform 72">
                <a:extLst>
                  <a:ext uri="{FF2B5EF4-FFF2-40B4-BE49-F238E27FC236}">
                    <a16:creationId xmlns:a16="http://schemas.microsoft.com/office/drawing/2014/main" id="{A948D264-5411-FDC5-0946-94D1B1FE9ABF}"/>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BCA97C64-0A94-67E2-D4DE-CBDC8BC16C6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ECC74D9-B0C2-1D18-7EE7-A6C7F35739D6}"/>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47321E0A-A924-FB68-AA66-D1ED07ED86F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962D066B-01B8-13BB-34F1-39DEF08B3C6A}"/>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F97AB1DD-3D05-ED35-2373-FBD918905643}"/>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DA062F20-2147-CDDD-73C9-822BA4F629F8}"/>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ECDEBFE1-CD5F-D2B3-4215-A1DC506D6B46}"/>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id="{F847FB92-EEBB-1DF5-2C01-B8CABE9A9D34}"/>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4" name="Group 83">
            <a:extLst>
              <a:ext uri="{FF2B5EF4-FFF2-40B4-BE49-F238E27FC236}">
                <a16:creationId xmlns:a16="http://schemas.microsoft.com/office/drawing/2014/main" id="{3A42CFFA-990C-7EF1-E12D-CE4C74460C8A}"/>
              </a:ext>
            </a:extLst>
          </p:cNvPr>
          <p:cNvGrpSpPr>
            <a:grpSpLocks noChangeAspect="1"/>
          </p:cNvGrpSpPr>
          <p:nvPr/>
        </p:nvGrpSpPr>
        <p:grpSpPr>
          <a:xfrm>
            <a:off x="5621412" y="7206407"/>
            <a:ext cx="1000286" cy="1000274"/>
            <a:chOff x="10387608" y="788458"/>
            <a:chExt cx="896094" cy="896083"/>
          </a:xfrm>
          <a:solidFill>
            <a:schemeClr val="bg1"/>
          </a:solidFill>
        </p:grpSpPr>
        <p:sp>
          <p:nvSpPr>
            <p:cNvPr id="85" name="Freeform 196">
              <a:extLst>
                <a:ext uri="{FF2B5EF4-FFF2-40B4-BE49-F238E27FC236}">
                  <a16:creationId xmlns:a16="http://schemas.microsoft.com/office/drawing/2014/main" id="{253D6EA2-6737-589E-258E-C1DEA157831E}"/>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94C33D"/>
            </a:solidFill>
            <a:ln w="9028" cap="flat">
              <a:noFill/>
              <a:prstDash val="solid"/>
              <a:miter/>
            </a:ln>
          </p:spPr>
          <p:txBody>
            <a:bodyPr rtlCol="0" anchor="ctr"/>
            <a:lstStyle/>
            <a:p>
              <a:endParaRPr lang="en-US"/>
            </a:p>
          </p:txBody>
        </p:sp>
        <p:grpSp>
          <p:nvGrpSpPr>
            <p:cNvPr id="86" name="Graphic 2">
              <a:extLst>
                <a:ext uri="{FF2B5EF4-FFF2-40B4-BE49-F238E27FC236}">
                  <a16:creationId xmlns:a16="http://schemas.microsoft.com/office/drawing/2014/main" id="{F58A5961-AFD6-BAE3-FB21-BFA02D0F72CB}"/>
                </a:ext>
              </a:extLst>
            </p:cNvPr>
            <p:cNvGrpSpPr/>
            <p:nvPr/>
          </p:nvGrpSpPr>
          <p:grpSpPr>
            <a:xfrm>
              <a:off x="10387608" y="788458"/>
              <a:ext cx="896094" cy="896083"/>
              <a:chOff x="10387608" y="788458"/>
              <a:chExt cx="896094" cy="896083"/>
            </a:xfrm>
            <a:grpFill/>
          </p:grpSpPr>
          <p:grpSp>
            <p:nvGrpSpPr>
              <p:cNvPr id="87" name="Graphic 2">
                <a:extLst>
                  <a:ext uri="{FF2B5EF4-FFF2-40B4-BE49-F238E27FC236}">
                    <a16:creationId xmlns:a16="http://schemas.microsoft.com/office/drawing/2014/main" id="{A355CE6B-4855-2FCB-53D2-976E4970C610}"/>
                  </a:ext>
                </a:extLst>
              </p:cNvPr>
              <p:cNvGrpSpPr/>
              <p:nvPr/>
            </p:nvGrpSpPr>
            <p:grpSpPr>
              <a:xfrm>
                <a:off x="10647765" y="1164229"/>
                <a:ext cx="375781" cy="505860"/>
                <a:chOff x="10647765" y="1164229"/>
                <a:chExt cx="375781" cy="505860"/>
              </a:xfrm>
              <a:grpFill/>
            </p:grpSpPr>
            <p:sp>
              <p:nvSpPr>
                <p:cNvPr id="93" name="Freeform 204">
                  <a:extLst>
                    <a:ext uri="{FF2B5EF4-FFF2-40B4-BE49-F238E27FC236}">
                      <a16:creationId xmlns:a16="http://schemas.microsoft.com/office/drawing/2014/main" id="{0E47270C-A4FF-CB42-B497-BF24D8601CB7}"/>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94" name="Freeform 205">
                  <a:extLst>
                    <a:ext uri="{FF2B5EF4-FFF2-40B4-BE49-F238E27FC236}">
                      <a16:creationId xmlns:a16="http://schemas.microsoft.com/office/drawing/2014/main" id="{FEA926CA-1421-F70F-34DA-33E096EF8C11}"/>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95" name="Freeform 206">
                  <a:extLst>
                    <a:ext uri="{FF2B5EF4-FFF2-40B4-BE49-F238E27FC236}">
                      <a16:creationId xmlns:a16="http://schemas.microsoft.com/office/drawing/2014/main" id="{B6A90689-A10B-8F39-0F0D-57DD9E2B340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13490FD2-0D89-61AB-F6D5-6201EB17FD9C}"/>
                  </a:ext>
                </a:extLst>
              </p:cNvPr>
              <p:cNvGrpSpPr/>
              <p:nvPr/>
            </p:nvGrpSpPr>
            <p:grpSpPr>
              <a:xfrm>
                <a:off x="10387608" y="788458"/>
                <a:ext cx="896094" cy="896083"/>
                <a:chOff x="10387608" y="788458"/>
                <a:chExt cx="896094" cy="896083"/>
              </a:xfrm>
              <a:grpFill/>
            </p:grpSpPr>
            <p:sp>
              <p:nvSpPr>
                <p:cNvPr id="89" name="Freeform 200">
                  <a:extLst>
                    <a:ext uri="{FF2B5EF4-FFF2-40B4-BE49-F238E27FC236}">
                      <a16:creationId xmlns:a16="http://schemas.microsoft.com/office/drawing/2014/main" id="{DEE485E5-C554-7F2E-6EE5-FFB1E3CBA1F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90" name="Freeform 201">
                  <a:extLst>
                    <a:ext uri="{FF2B5EF4-FFF2-40B4-BE49-F238E27FC236}">
                      <a16:creationId xmlns:a16="http://schemas.microsoft.com/office/drawing/2014/main" id="{07567ECD-F33D-3419-B8E5-1BDBD30639D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91" name="Freeform 202">
                  <a:extLst>
                    <a:ext uri="{FF2B5EF4-FFF2-40B4-BE49-F238E27FC236}">
                      <a16:creationId xmlns:a16="http://schemas.microsoft.com/office/drawing/2014/main" id="{E10FB5F9-CFB7-D9FB-DB74-866CE8D6A71F}"/>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92" name="Freeform 203">
                  <a:extLst>
                    <a:ext uri="{FF2B5EF4-FFF2-40B4-BE49-F238E27FC236}">
                      <a16:creationId xmlns:a16="http://schemas.microsoft.com/office/drawing/2014/main" id="{67F24E12-2981-E9C7-B764-5E4A08F1028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723401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t="2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81</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28</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3946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33422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Today's cultural and media representation of women is not inclusive and diverse. Men and women are often portrayed in stereotypical ways, and traditional roles in society are emphasised. This misrepresentation and its implications need to change before political, economic, and social equality of the sexes is possible. Women in photography remain a minority even in western countries - in more traditional societies getting access to training and support is that much harder.</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321273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69657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51564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226996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753507"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Global Giving - Support Storytelling By Women </a:t>
            </a:r>
          </a:p>
          <a:p>
            <a:r>
              <a:rPr lang="en-GB" dirty="0"/>
              <a:t>Living in Palestine</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304375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femLENS offers photography education as a tool for empowering women and supporting them during lifelong learning. With support of a local partner, our photography and storytelling workshops will give 20 Palestinian women a chance to create and share their own stories. This will give women a voice, much needed in the media space, and will enrich the representation of Palestine. With the workshops we hope to raise global awareness on social issues through first-hand accounts..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sp>
        <p:nvSpPr>
          <p:cNvPr id="14" name="TextBox 13">
            <a:extLst>
              <a:ext uri="{FF2B5EF4-FFF2-40B4-BE49-F238E27FC236}">
                <a16:creationId xmlns:a16="http://schemas.microsoft.com/office/drawing/2014/main" id="{6767B058-383E-C0B9-5BC7-0895BA044A9C}"/>
              </a:ext>
            </a:extLst>
          </p:cNvPr>
          <p:cNvSpPr txBox="1"/>
          <p:nvPr/>
        </p:nvSpPr>
        <p:spPr>
          <a:xfrm>
            <a:off x="631653" y="4494727"/>
            <a:ext cx="4711109" cy="646331"/>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hr-BA" sz="1200" dirty="0">
                <a:solidFill>
                  <a:schemeClr val="bg1"/>
                </a:solidFill>
                <a:cs typeface="Times New Roman" panose="02020603050405020304" pitchFamily="18" charset="0"/>
                <a:hlinkClick r:id="rId3">
                  <a:extLst>
                    <a:ext uri="{A12FA001-AC4F-418D-AE19-62706E023703}">
                      <ahyp:hlinkClr xmlns:ahyp="http://schemas.microsoft.com/office/drawing/2018/hyperlinkcolor" val="tx"/>
                    </a:ext>
                  </a:extLst>
                </a:hlinkClick>
              </a:rPr>
              <a:t>https://www.globalgiving.org/projects/training-women-in-documentary-photography/</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8CCC6B4-1406-9849-5ED2-863219B696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8921" y="334444"/>
            <a:ext cx="3160754" cy="2547829"/>
          </a:xfrm>
          <a:prstGeom prst="rect">
            <a:avLst/>
          </a:prstGeom>
        </p:spPr>
      </p:pic>
      <p:sp>
        <p:nvSpPr>
          <p:cNvPr id="7" name="Rectangle 6">
            <a:extLst>
              <a:ext uri="{FF2B5EF4-FFF2-40B4-BE49-F238E27FC236}">
                <a16:creationId xmlns:a16="http://schemas.microsoft.com/office/drawing/2014/main" id="{CF9AE8D8-624F-C67F-C83A-4583C5AC965E}"/>
              </a:ext>
            </a:extLst>
          </p:cNvPr>
          <p:cNvSpPr/>
          <p:nvPr/>
        </p:nvSpPr>
        <p:spPr>
          <a:xfrm>
            <a:off x="4999486" y="556829"/>
            <a:ext cx="2560190" cy="1885674"/>
          </a:xfrm>
          <a:prstGeom prst="rect">
            <a:avLst/>
          </a:prstGeom>
          <a:blipFill>
            <a:blip r:embed="rId5" cstate="email">
              <a:extLst>
                <a:ext uri="{28A0092B-C50C-407E-A947-70E740481C1C}">
                  <a14:useLocalDpi xmlns:a14="http://schemas.microsoft.com/office/drawing/2010/main"/>
                </a:ext>
              </a:extLst>
            </a:blip>
            <a:srcRect/>
            <a:stretch>
              <a:fillRect b="14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hlinkClick r:id="rId6"/>
            <a:extLst>
              <a:ext uri="{FF2B5EF4-FFF2-40B4-BE49-F238E27FC236}">
                <a16:creationId xmlns:a16="http://schemas.microsoft.com/office/drawing/2014/main" id="{87578873-6C30-FFF6-04EB-A35F29F45069}"/>
              </a:ext>
            </a:extLst>
          </p:cNvPr>
          <p:cNvSpPr/>
          <p:nvPr/>
        </p:nvSpPr>
        <p:spPr>
          <a:xfrm rot="1020859">
            <a:off x="4608892" y="139472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1D654A7D-979D-5EB1-5E43-E8BBBC6861CC}"/>
              </a:ext>
            </a:extLst>
          </p:cNvPr>
          <p:cNvSpPr txBox="1"/>
          <p:nvPr/>
        </p:nvSpPr>
        <p:spPr>
          <a:xfrm rot="720709">
            <a:off x="4630098" y="151947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325802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82</a:t>
            </a:fld>
            <a:endParaRPr lang="en-US" dirty="0"/>
          </a:p>
        </p:txBody>
      </p:sp>
      <p:cxnSp>
        <p:nvCxnSpPr>
          <p:cNvPr id="50" name="Straight Connector 49">
            <a:extLst>
              <a:ext uri="{FF2B5EF4-FFF2-40B4-BE49-F238E27FC236}">
                <a16:creationId xmlns:a16="http://schemas.microsoft.com/office/drawing/2014/main" id="{1E724B65-E6E5-A15C-71AD-0CD781E1DD68}"/>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1" name="Text Placeholder 4">
            <a:extLst>
              <a:ext uri="{FF2B5EF4-FFF2-40B4-BE49-F238E27FC236}">
                <a16:creationId xmlns:a16="http://schemas.microsoft.com/office/drawing/2014/main" id="{379C48F4-45C1-ADC1-CF61-41D222712EEA}"/>
              </a:ext>
            </a:extLst>
          </p:cNvPr>
          <p:cNvSpPr txBox="1">
            <a:spLocks/>
          </p:cNvSpPr>
          <p:nvPr/>
        </p:nvSpPr>
        <p:spPr>
          <a:xfrm>
            <a:off x="628976" y="1762434"/>
            <a:ext cx="3808113" cy="33752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DIGITAL TRANSFORMATION</a:t>
            </a:r>
          </a:p>
          <a:p>
            <a:pPr>
              <a:lnSpc>
                <a:spcPct val="100000"/>
              </a:lnSpc>
            </a:pPr>
            <a:endParaRPr lang="en-US" sz="1600" dirty="0">
              <a:solidFill>
                <a:schemeClr val="bg1"/>
              </a:solidFill>
              <a:highlight>
                <a:srgbClr val="94C33D"/>
              </a:highlight>
            </a:endParaRPr>
          </a:p>
        </p:txBody>
      </p:sp>
      <p:sp>
        <p:nvSpPr>
          <p:cNvPr id="11" name="Text Placeholder 5">
            <a:extLst>
              <a:ext uri="{FF2B5EF4-FFF2-40B4-BE49-F238E27FC236}">
                <a16:creationId xmlns:a16="http://schemas.microsoft.com/office/drawing/2014/main" id="{81C02434-3A3C-587B-C6BD-9104FDE679EE}"/>
              </a:ext>
            </a:extLst>
          </p:cNvPr>
          <p:cNvSpPr txBox="1">
            <a:spLocks/>
          </p:cNvSpPr>
          <p:nvPr/>
        </p:nvSpPr>
        <p:spPr>
          <a:xfrm>
            <a:off x="652962" y="2377038"/>
            <a:ext cx="6683200" cy="2320154"/>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defTabSz="986912" eaLnBrk="0" fontAlgn="base" hangingPunct="0">
              <a:lnSpc>
                <a:spcPct val="100000"/>
              </a:lnSpc>
              <a:spcBef>
                <a:spcPct val="0"/>
              </a:spcBef>
              <a:spcAft>
                <a:spcPct val="0"/>
              </a:spcAft>
            </a:pPr>
            <a:r>
              <a:rPr lang="en-GB" sz="1200" dirty="0"/>
              <a:t>Training women living in Palestine in documentary photography and visual storytelling by using mobile phone cameras and other cheap alternatives gives women practical skills that translate to a potential source of income. Moreover, it adds diversity of ideas and voices to the narrative of life in Palestine and the Palestinian society, the occupation, and the ongoing conflict inside and outside of the Palestinian occupied territories.</a:t>
            </a:r>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sz="1200" dirty="0"/>
          </a:p>
          <a:p>
            <a:pPr defTabSz="986912" eaLnBrk="0" fontAlgn="base" hangingPunct="0">
              <a:lnSpc>
                <a:spcPct val="100000"/>
              </a:lnSpc>
              <a:spcBef>
                <a:spcPct val="0"/>
              </a:spcBef>
              <a:spcAft>
                <a:spcPct val="0"/>
              </a:spcAft>
            </a:pPr>
            <a:endParaRPr lang="en-GB" altLang="en-US" sz="1200" dirty="0"/>
          </a:p>
          <a:p>
            <a:pPr defTabSz="986912" eaLnBrk="0" fontAlgn="base" hangingPunct="0">
              <a:lnSpc>
                <a:spcPct val="100000"/>
              </a:lnSpc>
              <a:spcBef>
                <a:spcPct val="0"/>
              </a:spcBef>
              <a:spcAft>
                <a:spcPct val="0"/>
              </a:spcAft>
            </a:pPr>
            <a:r>
              <a:rPr lang="en-US" altLang="en-US" sz="1200" dirty="0"/>
              <a:t>This October @femLENS held the first in-person documentary photography workshops since the start of the pandemic, and the workshops were in East Jerusalem with a group of Palestian women.</a:t>
            </a:r>
          </a:p>
          <a:p>
            <a:pPr defTabSz="986912" eaLnBrk="0" fontAlgn="base" hangingPunct="0">
              <a:lnSpc>
                <a:spcPct val="100000"/>
              </a:lnSpc>
              <a:spcBef>
                <a:spcPct val="0"/>
              </a:spcBef>
              <a:spcAft>
                <a:spcPct val="0"/>
              </a:spcAft>
            </a:pPr>
            <a:endParaRPr lang="en-US" altLang="en-US" sz="1200" dirty="0"/>
          </a:p>
          <a:p>
            <a:pPr defTabSz="986912" eaLnBrk="0" fontAlgn="base" hangingPunct="0">
              <a:lnSpc>
                <a:spcPct val="100000"/>
              </a:lnSpc>
              <a:spcBef>
                <a:spcPct val="0"/>
              </a:spcBef>
              <a:spcAft>
                <a:spcPct val="0"/>
              </a:spcAft>
            </a:pPr>
            <a:r>
              <a:rPr lang="en-US" altLang="en-US" sz="1200" dirty="0"/>
              <a:t>They had five days of theoretical and practical exercises.</a:t>
            </a:r>
          </a:p>
          <a:p>
            <a:pPr defTabSz="986912" eaLnBrk="0" fontAlgn="base" hangingPunct="0">
              <a:lnSpc>
                <a:spcPct val="100000"/>
              </a:lnSpc>
              <a:spcBef>
                <a:spcPct val="0"/>
              </a:spcBef>
              <a:spcAft>
                <a:spcPct val="0"/>
              </a:spcAft>
            </a:pPr>
            <a:endParaRPr lang="en-US" altLang="en-US" sz="1200" dirty="0"/>
          </a:p>
          <a:p>
            <a:pPr defTabSz="986912" eaLnBrk="0" fontAlgn="base" hangingPunct="0">
              <a:lnSpc>
                <a:spcPct val="100000"/>
              </a:lnSpc>
              <a:spcBef>
                <a:spcPct val="0"/>
              </a:spcBef>
              <a:spcAft>
                <a:spcPct val="0"/>
              </a:spcAft>
            </a:pPr>
            <a:r>
              <a:rPr lang="en-US" altLang="en-US" sz="1200" dirty="0"/>
              <a:t>This time they worked with @awcjerusalem - Women’s Centre AIThouri Silwan which was established in 2007 by a group of Palestinian women. They work towards active participation of women and children in decision making, help to enhance economic empowerment, increase leadership and participation in the public sphere.</a:t>
            </a:r>
          </a:p>
          <a:p>
            <a:pPr defTabSz="986912" eaLnBrk="0" fontAlgn="base" hangingPunct="0">
              <a:lnSpc>
                <a:spcPct val="100000"/>
              </a:lnSpc>
              <a:spcBef>
                <a:spcPct val="0"/>
              </a:spcBef>
              <a:spcAft>
                <a:spcPct val="0"/>
              </a:spcAft>
            </a:pPr>
            <a:endParaRPr lang="en-US" altLang="en-US" sz="1200" dirty="0"/>
          </a:p>
          <a:p>
            <a:pPr defTabSz="986912" eaLnBrk="0" fontAlgn="base" hangingPunct="0">
              <a:lnSpc>
                <a:spcPct val="100000"/>
              </a:lnSpc>
              <a:spcBef>
                <a:spcPct val="0"/>
              </a:spcBef>
              <a:spcAft>
                <a:spcPct val="0"/>
              </a:spcAft>
            </a:pPr>
            <a:r>
              <a:rPr lang="en-US" altLang="en-US" sz="1200" dirty="0"/>
              <a:t>femLENS’ documentary photography workshops not only help to encourage creative expression but are also a designed space where women feel comfortable to share their feelings and experiences, to experiment, learn, critique and support each other. Women learn photo techniques, storytelling, the structure of a story, research, planning shots, photo editing and sequencing. They explore new technologies and Internet services, expanding an essential tech skillset. During our workshops, participants decide on themes to guide their photo-taking, working with their communities, not against them. Exploring important themes and issues, highlighting achievements and celebrations.</a:t>
            </a:r>
          </a:p>
          <a:p>
            <a:pPr defTabSz="986912" eaLnBrk="0" fontAlgn="base" hangingPunct="0">
              <a:lnSpc>
                <a:spcPct val="100000"/>
              </a:lnSpc>
              <a:spcBef>
                <a:spcPct val="0"/>
              </a:spcBef>
              <a:spcAft>
                <a:spcPct val="0"/>
              </a:spcAft>
            </a:pPr>
            <a:endParaRPr lang="en-US" altLang="en-US" sz="1200" dirty="0"/>
          </a:p>
          <a:p>
            <a:pPr>
              <a:lnSpc>
                <a:spcPct val="100000"/>
              </a:lnSpc>
              <a:buClr>
                <a:srgbClr val="94C33D"/>
              </a:buClr>
              <a:tabLst>
                <a:tab pos="481013" algn="l"/>
              </a:tabLst>
            </a:pPr>
            <a:endParaRPr lang="en-GB" sz="1200" dirty="0"/>
          </a:p>
          <a:p>
            <a:pPr>
              <a:lnSpc>
                <a:spcPct val="100000"/>
              </a:lnSpc>
              <a:buClr>
                <a:srgbClr val="94C33D"/>
              </a:buClr>
              <a:tabLst>
                <a:tab pos="481013" algn="l"/>
              </a:tabLst>
            </a:pPr>
            <a:endParaRPr lang="en-GB" sz="1200" dirty="0"/>
          </a:p>
        </p:txBody>
      </p:sp>
      <p:pic>
        <p:nvPicPr>
          <p:cNvPr id="27" name="Picture 26">
            <a:extLst>
              <a:ext uri="{FF2B5EF4-FFF2-40B4-BE49-F238E27FC236}">
                <a16:creationId xmlns:a16="http://schemas.microsoft.com/office/drawing/2014/main" id="{2315D772-61BB-3CE2-7485-9420419823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
          <a:stretch/>
        </p:blipFill>
        <p:spPr>
          <a:xfrm flipH="1">
            <a:off x="-11234" y="7684153"/>
            <a:ext cx="3852141" cy="2400266"/>
          </a:xfrm>
          <a:prstGeom prst="rect">
            <a:avLst/>
          </a:prstGeom>
        </p:spPr>
      </p:pic>
      <p:sp>
        <p:nvSpPr>
          <p:cNvPr id="31" name="Text Placeholder 5">
            <a:extLst>
              <a:ext uri="{FF2B5EF4-FFF2-40B4-BE49-F238E27FC236}">
                <a16:creationId xmlns:a16="http://schemas.microsoft.com/office/drawing/2014/main" id="{D74F13DF-DFDF-F363-B899-B26FA60C22D8}"/>
              </a:ext>
            </a:extLst>
          </p:cNvPr>
          <p:cNvSpPr txBox="1">
            <a:spLocks/>
          </p:cNvSpPr>
          <p:nvPr/>
        </p:nvSpPr>
        <p:spPr>
          <a:xfrm>
            <a:off x="650381" y="5272639"/>
            <a:ext cx="3126874" cy="146868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a:lnSpc>
                <a:spcPct val="100000"/>
              </a:lnSpc>
              <a:buClr>
                <a:srgbClr val="94C33D"/>
              </a:buClr>
            </a:pPr>
            <a:r>
              <a:rPr lang="en-US" sz="1200" dirty="0"/>
              <a:t>The project will train 20 women in documentary photography and will bolster and diversify narratives of what we know and how we see Palestine. By taking photos and engaging with their communities in new ways, women gain confidence and develop a deeper, more dynamic relationship with their society. Moreover, the participants will learn to use common, accessible technologies in new ways, promoting lifelong learning and technological literacy.</a:t>
            </a:r>
          </a:p>
        </p:txBody>
      </p:sp>
      <p:cxnSp>
        <p:nvCxnSpPr>
          <p:cNvPr id="32" name="Straight Connector 31">
            <a:extLst>
              <a:ext uri="{FF2B5EF4-FFF2-40B4-BE49-F238E27FC236}">
                <a16:creationId xmlns:a16="http://schemas.microsoft.com/office/drawing/2014/main" id="{9FBAE704-71B8-1B8F-0D1F-2BAAC369F4F6}"/>
              </a:ext>
            </a:extLst>
          </p:cNvPr>
          <p:cNvCxnSpPr>
            <a:cxnSpLocks/>
          </p:cNvCxnSpPr>
          <p:nvPr/>
        </p:nvCxnSpPr>
        <p:spPr>
          <a:xfrm flipH="1">
            <a:off x="-7033" y="4839993"/>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B41EDFE8-33D8-E144-E2F4-BB0098A1BF19}"/>
              </a:ext>
            </a:extLst>
          </p:cNvPr>
          <p:cNvSpPr txBox="1">
            <a:spLocks/>
          </p:cNvSpPr>
          <p:nvPr/>
        </p:nvSpPr>
        <p:spPr>
          <a:xfrm>
            <a:off x="626394" y="4658034"/>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THE IMPACT</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pic>
        <p:nvPicPr>
          <p:cNvPr id="36" name="Picture 35">
            <a:extLst>
              <a:ext uri="{FF2B5EF4-FFF2-40B4-BE49-F238E27FC236}">
                <a16:creationId xmlns:a16="http://schemas.microsoft.com/office/drawing/2014/main" id="{0F1149AC-B644-2F4F-7319-F8221A3DB0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86" y="7892447"/>
            <a:ext cx="3150278" cy="1741957"/>
          </a:xfrm>
          <a:prstGeom prst="rect">
            <a:avLst/>
          </a:prstGeom>
        </p:spPr>
      </p:pic>
      <p:grpSp>
        <p:nvGrpSpPr>
          <p:cNvPr id="37" name="Group 36">
            <a:extLst>
              <a:ext uri="{FF2B5EF4-FFF2-40B4-BE49-F238E27FC236}">
                <a16:creationId xmlns:a16="http://schemas.microsoft.com/office/drawing/2014/main" id="{2665549D-F0E6-4BB9-E0C5-CA2D12EC19ED}"/>
              </a:ext>
            </a:extLst>
          </p:cNvPr>
          <p:cNvGrpSpPr/>
          <p:nvPr/>
        </p:nvGrpSpPr>
        <p:grpSpPr>
          <a:xfrm>
            <a:off x="2633840" y="7556678"/>
            <a:ext cx="732428" cy="731812"/>
            <a:chOff x="2633840" y="7556678"/>
            <a:chExt cx="732428" cy="731812"/>
          </a:xfrm>
        </p:grpSpPr>
        <p:sp>
          <p:nvSpPr>
            <p:cNvPr id="29" name="Freeform 28">
              <a:hlinkClick r:id="rId4"/>
              <a:extLst>
                <a:ext uri="{FF2B5EF4-FFF2-40B4-BE49-F238E27FC236}">
                  <a16:creationId xmlns:a16="http://schemas.microsoft.com/office/drawing/2014/main" id="{2EC46B60-8DE5-1E7D-C34A-AD8150A28F28}"/>
                </a:ext>
              </a:extLst>
            </p:cNvPr>
            <p:cNvSpPr/>
            <p:nvPr/>
          </p:nvSpPr>
          <p:spPr>
            <a:xfrm rot="1020859">
              <a:off x="2633840" y="7556678"/>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0" name="Graphic 5">
              <a:extLst>
                <a:ext uri="{FF2B5EF4-FFF2-40B4-BE49-F238E27FC236}">
                  <a16:creationId xmlns:a16="http://schemas.microsoft.com/office/drawing/2014/main" id="{64E5F175-5515-CE78-0E48-D59F890BE188}"/>
                </a:ext>
              </a:extLst>
            </p:cNvPr>
            <p:cNvSpPr txBox="1"/>
            <p:nvPr/>
          </p:nvSpPr>
          <p:spPr>
            <a:xfrm rot="720709">
              <a:off x="2655046" y="7681437"/>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pic>
        <p:nvPicPr>
          <p:cNvPr id="4" name="Picture 3">
            <a:extLst>
              <a:ext uri="{FF2B5EF4-FFF2-40B4-BE49-F238E27FC236}">
                <a16:creationId xmlns:a16="http://schemas.microsoft.com/office/drawing/2014/main" id="{22BB6201-4CA2-6C89-DE5B-D7133EE816F3}"/>
              </a:ext>
            </a:extLst>
          </p:cNvPr>
          <p:cNvPicPr>
            <a:picLocks noChangeAspect="1"/>
          </p:cNvPicPr>
          <p:nvPr/>
        </p:nvPicPr>
        <p:blipFill>
          <a:blip r:embed="rId6"/>
          <a:stretch>
            <a:fillRect/>
          </a:stretch>
        </p:blipFill>
        <p:spPr>
          <a:xfrm>
            <a:off x="4083685" y="722899"/>
            <a:ext cx="2994447" cy="572318"/>
          </a:xfrm>
          <a:prstGeom prst="rect">
            <a:avLst/>
          </a:prstGeom>
        </p:spPr>
      </p:pic>
      <p:pic>
        <p:nvPicPr>
          <p:cNvPr id="5" name="Picture 4">
            <a:extLst>
              <a:ext uri="{FF2B5EF4-FFF2-40B4-BE49-F238E27FC236}">
                <a16:creationId xmlns:a16="http://schemas.microsoft.com/office/drawing/2014/main" id="{4F907545-7E2C-3DCD-4592-C709934AEB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18151" y="368020"/>
            <a:ext cx="1143812" cy="1138150"/>
          </a:xfrm>
          <a:prstGeom prst="rect">
            <a:avLst/>
          </a:prstGeom>
        </p:spPr>
      </p:pic>
      <p:sp>
        <p:nvSpPr>
          <p:cNvPr id="7" name="Text Placeholder 4">
            <a:extLst>
              <a:ext uri="{FF2B5EF4-FFF2-40B4-BE49-F238E27FC236}">
                <a16:creationId xmlns:a16="http://schemas.microsoft.com/office/drawing/2014/main" id="{BF26D24B-1D91-786B-59BD-36BE7EE402ED}"/>
              </a:ext>
            </a:extLst>
          </p:cNvPr>
          <p:cNvSpPr txBox="1">
            <a:spLocks/>
          </p:cNvSpPr>
          <p:nvPr/>
        </p:nvSpPr>
        <p:spPr>
          <a:xfrm>
            <a:off x="3941803" y="1732454"/>
            <a:ext cx="3808113" cy="33752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GB" sz="1600" dirty="0">
                <a:solidFill>
                  <a:schemeClr val="bg1"/>
                </a:solidFill>
                <a:highlight>
                  <a:srgbClr val="94C33D"/>
                </a:highlight>
              </a:rPr>
              <a:t>HOW IT WORKS…</a:t>
            </a:r>
          </a:p>
          <a:p>
            <a:pPr>
              <a:lnSpc>
                <a:spcPct val="100000"/>
              </a:lnSpc>
            </a:pPr>
            <a:endParaRPr lang="en-US" sz="1600" dirty="0">
              <a:solidFill>
                <a:schemeClr val="bg1"/>
              </a:solidFill>
              <a:highlight>
                <a:srgbClr val="94C33D"/>
              </a:highlight>
            </a:endParaRPr>
          </a:p>
        </p:txBody>
      </p:sp>
    </p:spTree>
    <p:extLst>
      <p:ext uri="{BB962C8B-B14F-4D97-AF65-F5344CB8AC3E}">
        <p14:creationId xmlns:p14="http://schemas.microsoft.com/office/powerpoint/2010/main" val="3442918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b="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3B3295A8-305A-8691-139C-A2B361E16359}"/>
              </a:ext>
            </a:extLst>
          </p:cNvPr>
          <p:cNvSpPr/>
          <p:nvPr/>
        </p:nvSpPr>
        <p:spPr>
          <a:xfrm>
            <a:off x="2698389" y="8128000"/>
            <a:ext cx="3753776" cy="2563813"/>
          </a:xfrm>
          <a:custGeom>
            <a:avLst/>
            <a:gdLst>
              <a:gd name="connsiteX0" fmla="*/ 2166461 w 4332922"/>
              <a:gd name="connsiteY0" fmla="*/ 0 h 2959367"/>
              <a:gd name="connsiteX1" fmla="*/ 4332922 w 4332922"/>
              <a:gd name="connsiteY1" fmla="*/ 2166461 h 2959367"/>
              <a:gd name="connsiteX2" fmla="*/ 4235522 w 4332922"/>
              <a:gd name="connsiteY2" fmla="*/ 2810700 h 2959367"/>
              <a:gd name="connsiteX3" fmla="*/ 4181110 w 4332922"/>
              <a:gd name="connsiteY3" fmla="*/ 2959367 h 2959367"/>
              <a:gd name="connsiteX4" fmla="*/ 151813 w 4332922"/>
              <a:gd name="connsiteY4" fmla="*/ 2959367 h 2959367"/>
              <a:gd name="connsiteX5" fmla="*/ 97400 w 4332922"/>
              <a:gd name="connsiteY5" fmla="*/ 2810700 h 2959367"/>
              <a:gd name="connsiteX6" fmla="*/ 0 w 4332922"/>
              <a:gd name="connsiteY6" fmla="*/ 2166461 h 2959367"/>
              <a:gd name="connsiteX7" fmla="*/ 2166461 w 4332922"/>
              <a:gd name="connsiteY7" fmla="*/ 0 h 29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922" h="2959367">
                <a:moveTo>
                  <a:pt x="2166461" y="0"/>
                </a:moveTo>
                <a:cubicBezTo>
                  <a:pt x="3362964" y="0"/>
                  <a:pt x="4332922" y="969958"/>
                  <a:pt x="4332922" y="2166461"/>
                </a:cubicBezTo>
                <a:cubicBezTo>
                  <a:pt x="4332922" y="2390805"/>
                  <a:pt x="4298822" y="2607185"/>
                  <a:pt x="4235522" y="2810700"/>
                </a:cubicBezTo>
                <a:lnTo>
                  <a:pt x="4181110" y="2959367"/>
                </a:lnTo>
                <a:lnTo>
                  <a:pt x="151813" y="2959367"/>
                </a:lnTo>
                <a:lnTo>
                  <a:pt x="97400" y="2810700"/>
                </a:lnTo>
                <a:cubicBezTo>
                  <a:pt x="34100" y="2607185"/>
                  <a:pt x="0" y="2390805"/>
                  <a:pt x="0" y="2166461"/>
                </a:cubicBezTo>
                <a:cubicBezTo>
                  <a:pt x="0" y="969958"/>
                  <a:pt x="969958" y="0"/>
                  <a:pt x="2166461" y="0"/>
                </a:cubicBezTo>
                <a:close/>
              </a:path>
            </a:pathLst>
          </a:cu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83</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29</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Macmillan Cancer Support and Digital Story Telling</a:t>
            </a:r>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4" cstate="email">
              <a:extLst>
                <a:ext uri="{28A0092B-C50C-407E-A947-70E740481C1C}">
                  <a14:useLocalDpi xmlns:a14="http://schemas.microsoft.com/office/drawing/2010/main"/>
                </a:ext>
              </a:extLst>
            </a:blip>
            <a:srcRect/>
            <a:stretch>
              <a:fillRect l="81" t="4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Macmillan Cancer Support’s aim is to help everyone with cancer live life as fully as they can by providing physical, financial and emotional support. </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r>
              <a:rPr lang="en-GB" sz="1200" dirty="0">
                <a:solidFill>
                  <a:schemeClr val="bg1"/>
                </a:solidFill>
              </a:rPr>
              <a:t>Macmillan believes that ‘telling your story can help you connect with people, help others feel less alone, and even help improve cancer services. It can also be therapeutic and help you to work through your experience’.</a:t>
            </a:r>
          </a:p>
          <a:p>
            <a:pPr>
              <a:lnSpc>
                <a:spcPct val="100000"/>
              </a:lnSpc>
              <a:buClr>
                <a:srgbClr val="94C33D"/>
              </a:buClr>
              <a:tabLst>
                <a:tab pos="481013" algn="l"/>
              </a:tabLst>
            </a:pPr>
            <a:endParaRPr lang="en-GB" sz="1200" dirty="0">
              <a:solidFill>
                <a:schemeClr val="bg1"/>
              </a:solidFill>
            </a:endParaRPr>
          </a:p>
        </p:txBody>
      </p:sp>
      <p:sp>
        <p:nvSpPr>
          <p:cNvPr id="19" name="Freeform 18">
            <a:extLst>
              <a:ext uri="{FF2B5EF4-FFF2-40B4-BE49-F238E27FC236}">
                <a16:creationId xmlns:a16="http://schemas.microsoft.com/office/drawing/2014/main" id="{2293DA63-BD6F-3962-A90D-E5FC9AE15F73}"/>
              </a:ext>
            </a:extLst>
          </p:cNvPr>
          <p:cNvSpPr/>
          <p:nvPr/>
        </p:nvSpPr>
        <p:spPr>
          <a:xfrm>
            <a:off x="1654369" y="8936918"/>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266215F4-BD2B-2931-7932-5821FB670EE3}"/>
              </a:ext>
            </a:extLst>
          </p:cNvPr>
          <p:cNvSpPr/>
          <p:nvPr/>
        </p:nvSpPr>
        <p:spPr>
          <a:xfrm>
            <a:off x="3045060" y="8596974"/>
            <a:ext cx="3150278" cy="2082621"/>
          </a:xfrm>
          <a:prstGeom prst="rect">
            <a:avLst/>
          </a:prstGeom>
        </p:spPr>
        <p:txBody>
          <a:bodyPr wrap="square">
            <a:spAutoFit/>
          </a:bodyPr>
          <a:lstStyle/>
          <a:p>
            <a:pPr algn="ctr"/>
            <a:endParaRPr lang="en-GB" b="1" i="1" dirty="0">
              <a:solidFill>
                <a:schemeClr val="bg1"/>
              </a:solidFill>
            </a:endParaRPr>
          </a:p>
          <a:p>
            <a:pPr algn="ctr"/>
            <a:r>
              <a:rPr lang="en-GB" sz="1400" b="1" dirty="0">
                <a:solidFill>
                  <a:schemeClr val="bg1"/>
                </a:solidFill>
              </a:rPr>
              <a:t>“It was really helpful to hear others’ stories. Initially they provided a guide but also the messages made me realise that everyone has a story worth listening to (including me!)”</a:t>
            </a:r>
          </a:p>
          <a:p>
            <a:pPr algn="ctr"/>
            <a:endParaRPr lang="en-GB" sz="1100" b="1" dirty="0">
              <a:solidFill>
                <a:schemeClr val="bg1"/>
              </a:solidFill>
            </a:endParaRPr>
          </a:p>
          <a:p>
            <a:pPr algn="ctr"/>
            <a:r>
              <a:rPr lang="en-US" sz="1200" dirty="0" err="1">
                <a:solidFill>
                  <a:schemeClr val="bg1"/>
                </a:solidFill>
              </a:rPr>
              <a:t>Mhairi</a:t>
            </a:r>
            <a:r>
              <a:rPr lang="en-US" sz="1200" dirty="0">
                <a:solidFill>
                  <a:schemeClr val="bg1"/>
                </a:solidFill>
              </a:rPr>
              <a:t>, Digital storyteller</a:t>
            </a:r>
            <a:endParaRPr lang="en-GB" sz="1200" dirty="0">
              <a:solidFill>
                <a:schemeClr val="bg1"/>
              </a:solidFill>
            </a:endParaRPr>
          </a:p>
          <a:p>
            <a:pPr algn="ctr"/>
            <a:endParaRPr lang="en-GB" sz="1100" b="1" dirty="0">
              <a:solidFill>
                <a:schemeClr val="bg1"/>
              </a:solidFill>
            </a:endParaRPr>
          </a:p>
          <a:p>
            <a:pPr algn="ctr"/>
            <a:endParaRPr lang="en-US" sz="1100" baseline="30000" dirty="0">
              <a:solidFill>
                <a:schemeClr val="bg1"/>
              </a:solidFill>
            </a:endParaRPr>
          </a:p>
        </p:txBody>
      </p:sp>
      <p:sp>
        <p:nvSpPr>
          <p:cNvPr id="24" name="Text Placeholder 5">
            <a:extLst>
              <a:ext uri="{FF2B5EF4-FFF2-40B4-BE49-F238E27FC236}">
                <a16:creationId xmlns:a16="http://schemas.microsoft.com/office/drawing/2014/main" id="{351C2B73-F1B9-D9A2-7E9E-69385D5077CD}"/>
              </a:ext>
            </a:extLst>
          </p:cNvPr>
          <p:cNvSpPr txBox="1">
            <a:spLocks/>
          </p:cNvSpPr>
          <p:nvPr/>
        </p:nvSpPr>
        <p:spPr>
          <a:xfrm>
            <a:off x="714395" y="5884283"/>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t>In keeping with their aim of supporting those with cancer, and convinced of the positive impact of storytelling, Macmillan Cancer Support wanted to provide an easy-to-use opportunity for those experiencing cancer to share their stories. They wanted to provide a therapeutic output for those living with cancer and to encourage peer-to-peer sharing, as well as providing something that could be used as a social listening tool so that statutory bodies could monitor feedback on their services. </a:t>
            </a:r>
          </a:p>
          <a:p>
            <a:pPr>
              <a:lnSpc>
                <a:spcPct val="100000"/>
              </a:lnSpc>
              <a:buClr>
                <a:srgbClr val="94C33D"/>
              </a:buClr>
              <a:tabLst>
                <a:tab pos="481013" algn="l"/>
              </a:tabLst>
            </a:pPr>
            <a:endParaRPr lang="en-GB" sz="1200" dirty="0"/>
          </a:p>
        </p:txBody>
      </p:sp>
    </p:spTree>
    <p:extLst>
      <p:ext uri="{BB962C8B-B14F-4D97-AF65-F5344CB8AC3E}">
        <p14:creationId xmlns:p14="http://schemas.microsoft.com/office/powerpoint/2010/main" val="1661187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84</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237554"/>
            <a:ext cx="3126874" cy="1468686"/>
          </a:xfrm>
        </p:spPr>
        <p:txBody>
          <a:bodyPr numCol="1"/>
          <a:lstStyle/>
          <a:p>
            <a:pPr marL="92523" indent="0">
              <a:lnSpc>
                <a:spcPct val="100000"/>
              </a:lnSpc>
            </a:pPr>
            <a:r>
              <a:rPr lang="en-GB" sz="1200" dirty="0"/>
              <a:t>The solution was the MacMillan Digital Storytelling Project.</a:t>
            </a:r>
          </a:p>
          <a:p>
            <a:pPr marL="92523" indent="0">
              <a:lnSpc>
                <a:spcPct val="100000"/>
              </a:lnSpc>
            </a:pPr>
            <a:endParaRPr lang="en-GB" sz="1200" dirty="0"/>
          </a:p>
          <a:p>
            <a:pPr marL="92523" indent="0">
              <a:lnSpc>
                <a:spcPct val="100000"/>
              </a:lnSpc>
            </a:pPr>
            <a:r>
              <a:rPr lang="en-GB" sz="1200" dirty="0"/>
              <a:t>This project enabled people affected by cancer to tell their stories in their own words, by providing training and 1-2-1 support to enable them to do so. The stories, if given permission by the writer, were then published in MacMillan’s Digital library and the charity featured a new story every month.</a:t>
            </a:r>
          </a:p>
          <a:p>
            <a:pPr marL="92523" indent="0">
              <a:lnSpc>
                <a:spcPct val="100000"/>
              </a:lnSpc>
            </a:pPr>
            <a:endParaRPr lang="en-GB" sz="1200" dirty="0"/>
          </a:p>
          <a:p>
            <a:pPr marL="92523" indent="0">
              <a:lnSpc>
                <a:spcPct val="100000"/>
              </a:lnSpc>
            </a:pPr>
            <a:r>
              <a:rPr lang="en-GB" sz="1200" dirty="0"/>
              <a:t>You can read more about the project </a:t>
            </a:r>
            <a:r>
              <a:rPr lang="en-GB" sz="1200" dirty="0">
                <a:solidFill>
                  <a:srgbClr val="863694"/>
                </a:solidFill>
                <a:hlinkClick r:id="rId2">
                  <a:extLst>
                    <a:ext uri="{A12FA001-AC4F-418D-AE19-62706E023703}">
                      <ahyp:hlinkClr xmlns:ahyp="http://schemas.microsoft.com/office/drawing/2018/hyperlinkcolor" val="tx"/>
                    </a:ext>
                  </a:extLst>
                </a:hlinkClick>
              </a:rPr>
              <a:t>here</a:t>
            </a:r>
            <a:r>
              <a:rPr lang="en-GB" sz="1200" dirty="0"/>
              <a:t> and </a:t>
            </a:r>
            <a:r>
              <a:rPr lang="en-GB" sz="1200" dirty="0">
                <a:solidFill>
                  <a:srgbClr val="863694"/>
                </a:solidFill>
                <a:hlinkClick r:id="rId3">
                  <a:extLst>
                    <a:ext uri="{A12FA001-AC4F-418D-AE19-62706E023703}">
                      <ahyp:hlinkClr xmlns:ahyp="http://schemas.microsoft.com/office/drawing/2018/hyperlinkcolor" val="tx"/>
                    </a:ext>
                  </a:extLst>
                </a:hlinkClick>
              </a:rPr>
              <a:t>here</a:t>
            </a:r>
            <a:endParaRPr lang="en-GB" sz="1200" dirty="0">
              <a:solidFill>
                <a:srgbClr val="863694"/>
              </a:solidFill>
            </a:endParaRPr>
          </a:p>
          <a:p>
            <a:pPr marL="92523" indent="0">
              <a:lnSpc>
                <a:spcPct val="100000"/>
              </a:lnSpc>
            </a:pPr>
            <a:endParaRPr lang="en-GB" sz="1200" dirty="0"/>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sp>
        <p:nvSpPr>
          <p:cNvPr id="25" name="Freeform 24">
            <a:extLst>
              <a:ext uri="{FF2B5EF4-FFF2-40B4-BE49-F238E27FC236}">
                <a16:creationId xmlns:a16="http://schemas.microsoft.com/office/drawing/2014/main" id="{A1F2797E-E56E-0A4C-B1CA-9055067086C5}"/>
              </a:ext>
            </a:extLst>
          </p:cNvPr>
          <p:cNvSpPr/>
          <p:nvPr/>
        </p:nvSpPr>
        <p:spPr>
          <a:xfrm>
            <a:off x="4071922" y="236892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Macmillan logo v2 - Brighton Half Marathon">
            <a:extLst>
              <a:ext uri="{FF2B5EF4-FFF2-40B4-BE49-F238E27FC236}">
                <a16:creationId xmlns:a16="http://schemas.microsoft.com/office/drawing/2014/main" id="{5C57F344-314A-AD49-7C6B-56BA8541685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0410" y="742632"/>
            <a:ext cx="2087723" cy="5605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B6C1E1E-717D-A2A1-FA01-EE5BD6BC1C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
          <a:stretch/>
        </p:blipFill>
        <p:spPr>
          <a:xfrm flipH="1">
            <a:off x="0" y="6107710"/>
            <a:ext cx="3852141" cy="2400266"/>
          </a:xfrm>
          <a:prstGeom prst="rect">
            <a:avLst/>
          </a:prstGeom>
        </p:spPr>
      </p:pic>
      <p:pic>
        <p:nvPicPr>
          <p:cNvPr id="11" name="Picture 10">
            <a:extLst>
              <a:ext uri="{FF2B5EF4-FFF2-40B4-BE49-F238E27FC236}">
                <a16:creationId xmlns:a16="http://schemas.microsoft.com/office/drawing/2014/main" id="{3C9E1B6D-F844-D0A5-FBE8-F77F73C60C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669" y="6316004"/>
            <a:ext cx="3150278" cy="1741957"/>
          </a:xfrm>
          <a:prstGeom prst="rect">
            <a:avLst/>
          </a:prstGeom>
        </p:spPr>
      </p:pic>
      <p:sp>
        <p:nvSpPr>
          <p:cNvPr id="13" name="Freeform 12">
            <a:hlinkClick r:id="rId8"/>
            <a:extLst>
              <a:ext uri="{FF2B5EF4-FFF2-40B4-BE49-F238E27FC236}">
                <a16:creationId xmlns:a16="http://schemas.microsoft.com/office/drawing/2014/main" id="{AA9519EE-C84C-672C-1CC9-044FBFF689ED}"/>
              </a:ext>
            </a:extLst>
          </p:cNvPr>
          <p:cNvSpPr/>
          <p:nvPr/>
        </p:nvSpPr>
        <p:spPr>
          <a:xfrm rot="1020859">
            <a:off x="2640623" y="5980235"/>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4" name="Graphic 5">
            <a:extLst>
              <a:ext uri="{FF2B5EF4-FFF2-40B4-BE49-F238E27FC236}">
                <a16:creationId xmlns:a16="http://schemas.microsoft.com/office/drawing/2014/main" id="{72F50182-0A86-BCBA-0713-45BEBA97B90B}"/>
              </a:ext>
            </a:extLst>
          </p:cNvPr>
          <p:cNvSpPr txBox="1"/>
          <p:nvPr/>
        </p:nvSpPr>
        <p:spPr>
          <a:xfrm rot="720709">
            <a:off x="2661829" y="6104994"/>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2">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2">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19" name="Picture 18">
            <a:extLst>
              <a:ext uri="{FF2B5EF4-FFF2-40B4-BE49-F238E27FC236}">
                <a16:creationId xmlns:a16="http://schemas.microsoft.com/office/drawing/2014/main" id="{FDBA8B86-8275-2015-3485-FB7BEC8D4D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
          <a:stretch/>
        </p:blipFill>
        <p:spPr>
          <a:xfrm>
            <a:off x="3718288" y="7404882"/>
            <a:ext cx="3852141" cy="2400266"/>
          </a:xfrm>
          <a:prstGeom prst="rect">
            <a:avLst/>
          </a:prstGeom>
        </p:spPr>
      </p:pic>
      <p:pic>
        <p:nvPicPr>
          <p:cNvPr id="27" name="Picture 26">
            <a:extLst>
              <a:ext uri="{FF2B5EF4-FFF2-40B4-BE49-F238E27FC236}">
                <a16:creationId xmlns:a16="http://schemas.microsoft.com/office/drawing/2014/main" id="{0BE9BFCE-3BDB-953F-0AD3-8EDE4CB1455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412248" y="7626189"/>
            <a:ext cx="3150278" cy="1741957"/>
          </a:xfrm>
          <a:prstGeom prst="rect">
            <a:avLst/>
          </a:prstGeom>
        </p:spPr>
      </p:pic>
      <p:grpSp>
        <p:nvGrpSpPr>
          <p:cNvPr id="28" name="Group 27">
            <a:extLst>
              <a:ext uri="{FF2B5EF4-FFF2-40B4-BE49-F238E27FC236}">
                <a16:creationId xmlns:a16="http://schemas.microsoft.com/office/drawing/2014/main" id="{E658839C-2F2C-F6DD-AD17-0D3833F89CEC}"/>
              </a:ext>
            </a:extLst>
          </p:cNvPr>
          <p:cNvGrpSpPr/>
          <p:nvPr/>
        </p:nvGrpSpPr>
        <p:grpSpPr>
          <a:xfrm>
            <a:off x="3894454" y="8520791"/>
            <a:ext cx="732197" cy="731812"/>
            <a:chOff x="3894454" y="8520791"/>
            <a:chExt cx="732197" cy="731812"/>
          </a:xfrm>
        </p:grpSpPr>
        <p:sp>
          <p:nvSpPr>
            <p:cNvPr id="23" name="Freeform 22">
              <a:hlinkClick r:id="rId8"/>
              <a:extLst>
                <a:ext uri="{FF2B5EF4-FFF2-40B4-BE49-F238E27FC236}">
                  <a16:creationId xmlns:a16="http://schemas.microsoft.com/office/drawing/2014/main" id="{766C672C-7EF4-BE89-0C0B-B7B84860316C}"/>
                </a:ext>
              </a:extLst>
            </p:cNvPr>
            <p:cNvSpPr/>
            <p:nvPr/>
          </p:nvSpPr>
          <p:spPr>
            <a:xfrm rot="1020859">
              <a:off x="3894454" y="8520791"/>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6" name="Graphic 5">
              <a:extLst>
                <a:ext uri="{FF2B5EF4-FFF2-40B4-BE49-F238E27FC236}">
                  <a16:creationId xmlns:a16="http://schemas.microsoft.com/office/drawing/2014/main" id="{7662DBC6-9979-3C9A-3174-56E2D242A5AB}"/>
                </a:ext>
              </a:extLst>
            </p:cNvPr>
            <p:cNvSpPr txBox="1"/>
            <p:nvPr/>
          </p:nvSpPr>
          <p:spPr>
            <a:xfrm rot="720709">
              <a:off x="3903776" y="8643477"/>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3">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spTree>
    <p:extLst>
      <p:ext uri="{BB962C8B-B14F-4D97-AF65-F5344CB8AC3E}">
        <p14:creationId xmlns:p14="http://schemas.microsoft.com/office/powerpoint/2010/main" val="1282931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4"/>
            <a:ext cx="7564720" cy="505334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85</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1097" y="2300319"/>
            <a:ext cx="6073760" cy="2094630"/>
          </a:xfrm>
        </p:spPr>
        <p:txBody>
          <a:bodyPr numCol="2"/>
          <a:lstStyle/>
          <a:p>
            <a:pPr marL="92523" indent="0">
              <a:lnSpc>
                <a:spcPct val="100000"/>
              </a:lnSpc>
            </a:pPr>
            <a:r>
              <a:rPr lang="en-GB" sz="1200" dirty="0"/>
              <a:t>Therapeutic benefit for the person affected by cancer.</a:t>
            </a:r>
          </a:p>
          <a:p>
            <a:pPr marL="92523" indent="0">
              <a:lnSpc>
                <a:spcPct val="100000"/>
              </a:lnSpc>
            </a:pPr>
            <a:endParaRPr lang="en-GB" sz="1200" dirty="0"/>
          </a:p>
          <a:p>
            <a:pPr marL="92523" indent="0">
              <a:lnSpc>
                <a:spcPct val="100000"/>
              </a:lnSpc>
            </a:pPr>
            <a:r>
              <a:rPr lang="en-GB" sz="1200" dirty="0"/>
              <a:t>Enabled easy online peer-to-peer support.</a:t>
            </a:r>
          </a:p>
          <a:p>
            <a:pPr marL="92523" indent="0">
              <a:lnSpc>
                <a:spcPct val="100000"/>
              </a:lnSpc>
            </a:pPr>
            <a:endParaRPr lang="en-GB" sz="1200" dirty="0"/>
          </a:p>
          <a:p>
            <a:pPr marL="92523" indent="0">
              <a:lnSpc>
                <a:spcPct val="100000"/>
              </a:lnSpc>
            </a:pPr>
            <a:r>
              <a:rPr lang="en-GB" sz="1200" dirty="0"/>
              <a:t>Provided user-generated content for MacMillan to share their message.</a:t>
            </a:r>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6196" y="6325564"/>
            <a:ext cx="6153327" cy="3483927"/>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a:lnSpc>
                <a:spcPct val="100000"/>
              </a:lnSpc>
              <a:buClr>
                <a:srgbClr val="94C33D"/>
              </a:buClr>
            </a:pPr>
            <a:r>
              <a:rPr lang="en-US" sz="1200" dirty="0">
                <a:solidFill>
                  <a:schemeClr val="bg1"/>
                </a:solidFill>
              </a:rPr>
              <a:t>Macmillan Cancer partnered with The Scottish Book Trust to create and deliver a 7-week group workshop, delivered  through short, 2-hour online tutorials, that would support people affected by cancer to write their story, record the narration, and edit it into a video using simple digital tools. </a:t>
            </a:r>
          </a:p>
          <a:p>
            <a:pPr marL="92523">
              <a:lnSpc>
                <a:spcPct val="100000"/>
              </a:lnSpc>
              <a:buClr>
                <a:srgbClr val="94C33D"/>
              </a:buClr>
            </a:pPr>
            <a:endParaRPr lang="en-US" sz="1200" dirty="0">
              <a:solidFill>
                <a:schemeClr val="bg1"/>
              </a:solidFill>
            </a:endParaRPr>
          </a:p>
          <a:p>
            <a:pPr marL="92523">
              <a:lnSpc>
                <a:spcPct val="100000"/>
              </a:lnSpc>
              <a:buClr>
                <a:srgbClr val="94C33D"/>
              </a:buClr>
            </a:pPr>
            <a:r>
              <a:rPr lang="en-US" sz="1200" dirty="0">
                <a:solidFill>
                  <a:schemeClr val="bg1"/>
                </a:solidFill>
              </a:rPr>
              <a:t>The groups doubled as peer support networks providing opportunities to connect with those in a similar situation and share experiences and advice. </a:t>
            </a:r>
          </a:p>
          <a:p>
            <a:pPr marL="92523">
              <a:lnSpc>
                <a:spcPct val="100000"/>
              </a:lnSpc>
              <a:buClr>
                <a:srgbClr val="94C33D"/>
              </a:buClr>
            </a:pPr>
            <a:endParaRPr lang="en-US" sz="1200" dirty="0">
              <a:solidFill>
                <a:schemeClr val="bg1"/>
              </a:solidFill>
            </a:endParaRPr>
          </a:p>
          <a:p>
            <a:pPr marL="92523">
              <a:lnSpc>
                <a:spcPct val="100000"/>
              </a:lnSpc>
              <a:buClr>
                <a:srgbClr val="94C33D"/>
              </a:buClr>
            </a:pPr>
            <a:r>
              <a:rPr lang="en-US" sz="1200" dirty="0">
                <a:solidFill>
                  <a:schemeClr val="bg1"/>
                </a:solidFill>
              </a:rPr>
              <a:t>Story writers chose if and where to publish their stories. Some opted to share it with only their friends and family, while many chose to share it across Macmillan’s platforms and to Macmillan’s digital library.</a:t>
            </a:r>
          </a:p>
        </p:txBody>
      </p:sp>
      <p:cxnSp>
        <p:nvCxnSpPr>
          <p:cNvPr id="27" name="Straight Connector 26">
            <a:extLst>
              <a:ext uri="{FF2B5EF4-FFF2-40B4-BE49-F238E27FC236}">
                <a16:creationId xmlns:a16="http://schemas.microsoft.com/office/drawing/2014/main" id="{8F6B217D-6AB8-6F6D-55A3-34A977A746A1}"/>
              </a:ext>
            </a:extLst>
          </p:cNvPr>
          <p:cNvCxnSpPr>
            <a:cxnSpLocks/>
          </p:cNvCxnSpPr>
          <p:nvPr/>
        </p:nvCxnSpPr>
        <p:spPr>
          <a:xfrm flipH="1">
            <a:off x="-4451" y="1934453"/>
            <a:ext cx="1447171"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3449A492-9B23-A823-7FBB-B371B73DCC07}"/>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IMPACT</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6"/>
            <a:ext cx="5701594" cy="46330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HOW IT WORKED IN PRACTICE</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5" name="Freeform 4">
            <a:extLst>
              <a:ext uri="{FF2B5EF4-FFF2-40B4-BE49-F238E27FC236}">
                <a16:creationId xmlns:a16="http://schemas.microsoft.com/office/drawing/2014/main" id="{F010CBA2-0251-38AE-CA60-6C11D6A8ECD6}"/>
              </a:ext>
            </a:extLst>
          </p:cNvPr>
          <p:cNvSpPr/>
          <p:nvPr/>
        </p:nvSpPr>
        <p:spPr>
          <a:xfrm>
            <a:off x="4042890" y="2071912"/>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t="2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Macmillan logo v2 - Brighton Half Marathon">
            <a:extLst>
              <a:ext uri="{FF2B5EF4-FFF2-40B4-BE49-F238E27FC236}">
                <a16:creationId xmlns:a16="http://schemas.microsoft.com/office/drawing/2014/main" id="{5AA4B851-8654-F97C-98DC-B9F50624B2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90410" y="742632"/>
            <a:ext cx="2087723" cy="560593"/>
          </a:xfrm>
          <a:prstGeom prst="rect">
            <a:avLst/>
          </a:prstGeom>
          <a:noFill/>
          <a:extLst>
            <a:ext uri="{909E8E84-426E-40DD-AFC4-6F175D3DCCD1}">
              <a14:hiddenFill xmlns:a14="http://schemas.microsoft.com/office/drawing/2010/main">
                <a:solidFill>
                  <a:srgbClr val="FFFFFF"/>
                </a:solidFill>
              </a14:hiddenFill>
            </a:ext>
          </a:extLst>
        </p:spPr>
      </p:pic>
      <p:pic>
        <p:nvPicPr>
          <p:cNvPr id="12" name="Online Media 1" title="Katy's Story: Cheat Code">
            <a:hlinkClick r:id="" action="ppaction://media"/>
            <a:extLst>
              <a:ext uri="{FF2B5EF4-FFF2-40B4-BE49-F238E27FC236}">
                <a16:creationId xmlns:a16="http://schemas.microsoft.com/office/drawing/2014/main" id="{6FDBB59B-A88E-003F-110E-BB9CEF9BF7DC}"/>
              </a:ext>
            </a:extLst>
          </p:cNvPr>
          <p:cNvPicPr>
            <a:picLocks noRot="1" noChangeAspect="1"/>
          </p:cNvPicPr>
          <p:nvPr>
            <a:videoFile r:link="rId1"/>
          </p:nvPr>
        </p:nvPicPr>
        <p:blipFill rotWithShape="1">
          <a:blip r:embed="rId5"/>
          <a:srcRect l="11711" r="11711"/>
          <a:stretch/>
        </p:blipFill>
        <p:spPr>
          <a:xfrm>
            <a:off x="4985709" y="7438624"/>
            <a:ext cx="2579011" cy="1902803"/>
          </a:xfrm>
          <a:prstGeom prst="rect">
            <a:avLst/>
          </a:prstGeom>
        </p:spPr>
      </p:pic>
      <p:sp>
        <p:nvSpPr>
          <p:cNvPr id="13" name="TextBox 12">
            <a:extLst>
              <a:ext uri="{FF2B5EF4-FFF2-40B4-BE49-F238E27FC236}">
                <a16:creationId xmlns:a16="http://schemas.microsoft.com/office/drawing/2014/main" id="{BEA5EDF6-1964-A29A-6FE2-9C8C26DB9C4D}"/>
              </a:ext>
            </a:extLst>
          </p:cNvPr>
          <p:cNvSpPr txBox="1"/>
          <p:nvPr/>
        </p:nvSpPr>
        <p:spPr>
          <a:xfrm>
            <a:off x="623617" y="4178393"/>
            <a:ext cx="2741489" cy="307777"/>
          </a:xfrm>
          <a:prstGeom prst="rect">
            <a:avLst/>
          </a:prstGeom>
          <a:noFill/>
        </p:spPr>
        <p:txBody>
          <a:bodyPr wrap="square" rtlCol="0">
            <a:spAutoFit/>
          </a:bodyPr>
          <a:lstStyle/>
          <a:p>
            <a:r>
              <a:rPr lang="en-US" sz="1400" b="1" i="1" dirty="0">
                <a:solidFill>
                  <a:srgbClr val="863694"/>
                </a:solidFill>
                <a:latin typeface="Open Sans" panose="020B0606030504020204" pitchFamily="34" charset="0"/>
                <a:ea typeface="Open Sans" panose="020B0606030504020204" pitchFamily="34" charset="0"/>
                <a:cs typeface="Open Sans" panose="020B0606030504020204" pitchFamily="34" charset="0"/>
              </a:rPr>
              <a:t>Katy’s Story: Cheat Code</a:t>
            </a:r>
            <a:endParaRPr lang="en-GB" sz="1400" b="1" i="1" dirty="0">
              <a:solidFill>
                <a:srgbClr val="86369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phic 13" descr="Line arrow: Clockwise curve outline">
            <a:extLst>
              <a:ext uri="{FF2B5EF4-FFF2-40B4-BE49-F238E27FC236}">
                <a16:creationId xmlns:a16="http://schemas.microsoft.com/office/drawing/2014/main" id="{30424CAA-AFF8-EAA7-7D16-3C4911D052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054826">
            <a:off x="2969371" y="3992701"/>
            <a:ext cx="986937" cy="986937"/>
          </a:xfrm>
          <a:prstGeom prst="rect">
            <a:avLst/>
          </a:prstGeom>
        </p:spPr>
      </p:pic>
      <p:pic>
        <p:nvPicPr>
          <p:cNvPr id="15" name="Picture 14">
            <a:extLst>
              <a:ext uri="{FF2B5EF4-FFF2-40B4-BE49-F238E27FC236}">
                <a16:creationId xmlns:a16="http://schemas.microsoft.com/office/drawing/2014/main" id="{D930A1BE-EB8C-6887-F651-ECFF4C14265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98921" y="7225220"/>
            <a:ext cx="3160754" cy="2547829"/>
          </a:xfrm>
          <a:prstGeom prst="rect">
            <a:avLst/>
          </a:prstGeom>
        </p:spPr>
      </p:pic>
      <p:sp>
        <p:nvSpPr>
          <p:cNvPr id="16" name="Freeform 15">
            <a:hlinkClick r:id="rId9"/>
            <a:extLst>
              <a:ext uri="{FF2B5EF4-FFF2-40B4-BE49-F238E27FC236}">
                <a16:creationId xmlns:a16="http://schemas.microsoft.com/office/drawing/2014/main" id="{B10CC8D1-5D8B-07D8-9F7D-BBFB822DB8A6}"/>
              </a:ext>
            </a:extLst>
          </p:cNvPr>
          <p:cNvSpPr/>
          <p:nvPr/>
        </p:nvSpPr>
        <p:spPr>
          <a:xfrm rot="1020859">
            <a:off x="4608892" y="8285496"/>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A7425C81-7246-1CF3-D1D0-BC9A593BC8E0}"/>
              </a:ext>
            </a:extLst>
          </p:cNvPr>
          <p:cNvSpPr txBox="1"/>
          <p:nvPr/>
        </p:nvSpPr>
        <p:spPr>
          <a:xfrm rot="720709">
            <a:off x="4630098" y="8410255"/>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rtl val="0"/>
              </a:rPr>
              <a:t>WATCH</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27699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l="4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86</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30</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3946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6334226"/>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400" dirty="0"/>
              <a:t>GRLS believes in the power of stories told ‘in your own words’ as a transformative tool for advancing women’s rights. They understand the positive impact that role models provide for young girls’ and in their work, have found that there are simply not enough stories of girls’ sporting achievements and impact.</a:t>
            </a:r>
          </a:p>
          <a:p>
            <a:pPr>
              <a:lnSpc>
                <a:spcPct val="100000"/>
              </a:lnSpc>
              <a:buClr>
                <a:srgbClr val="94C33D"/>
              </a:buClr>
              <a:tabLst>
                <a:tab pos="481013" algn="l"/>
              </a:tabLst>
            </a:pPr>
            <a:endParaRPr lang="en-GB" sz="1400" dirty="0"/>
          </a:p>
          <a:p>
            <a:pPr>
              <a:lnSpc>
                <a:spcPct val="100000"/>
              </a:lnSpc>
              <a:buClr>
                <a:srgbClr val="94C33D"/>
              </a:buClr>
              <a:tabLst>
                <a:tab pos="481013" algn="l"/>
              </a:tabLst>
            </a:pPr>
            <a:r>
              <a:rPr lang="en-GB" sz="1400" dirty="0"/>
              <a:t>GRLS wanted to increase the number of easily accessible stories available to the women they support and to empower girls with the skills to tell their own stories.</a:t>
            </a:r>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321273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69657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51564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226996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753507"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Women Win</a:t>
            </a:r>
            <a:endParaRPr lang="en-US" dirty="0"/>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2888772"/>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b="0" i="0" dirty="0">
                <a:solidFill>
                  <a:srgbClr val="FFFFFF"/>
                </a:solidFill>
                <a:effectLst/>
              </a:rPr>
              <a:t>Women Win started in 2006 as a global women’s fund dedicated to advancing girls’ and women’s rights through sports. </a:t>
            </a:r>
          </a:p>
          <a:p>
            <a:pPr marL="0" indent="0" algn="just">
              <a:lnSpc>
                <a:spcPct val="100000"/>
              </a:lnSpc>
              <a:buNone/>
            </a:pPr>
            <a:endParaRPr lang="en-GB" sz="1200" dirty="0">
              <a:solidFill>
                <a:srgbClr val="FFFFFF"/>
              </a:solidFill>
              <a:ea typeface="Calibri" panose="020F0502020204030204" pitchFamily="34" charset="0"/>
            </a:endParaRPr>
          </a:p>
          <a:p>
            <a:pPr marL="0" indent="0" algn="just">
              <a:lnSpc>
                <a:spcPct val="100000"/>
              </a:lnSpc>
              <a:buNone/>
            </a:pPr>
            <a:r>
              <a:rPr lang="en-GB" sz="1200" dirty="0">
                <a:solidFill>
                  <a:srgbClr val="FFFFFF"/>
                </a:solidFill>
                <a:ea typeface="Calibri" panose="020F0502020204030204" pitchFamily="34" charset="0"/>
              </a:rPr>
              <a:t>GRLS, is one of their sister brands whose aim is to </a:t>
            </a:r>
            <a:r>
              <a:rPr lang="en-GB" sz="1200" b="0" i="0" dirty="0">
                <a:solidFill>
                  <a:schemeClr val="bg1"/>
                </a:solidFill>
                <a:effectLst/>
              </a:rPr>
              <a:t>leverage the power of sports &amp; play to strengthen the leadership skills of adolescent girls and young women.</a:t>
            </a:r>
          </a:p>
          <a:p>
            <a:pPr marL="0" indent="0" algn="just">
              <a:lnSpc>
                <a:spcPct val="100000"/>
              </a:lnSpc>
              <a:buNone/>
            </a:pPr>
            <a:endParaRPr lang="en-GB" sz="1200" b="1" dirty="0">
              <a:solidFill>
                <a:schemeClr val="bg1"/>
              </a:solidFill>
            </a:endParaRPr>
          </a:p>
          <a:p>
            <a:pPr marL="0" indent="0" algn="just">
              <a:lnSpc>
                <a:spcPct val="100000"/>
              </a:lnSpc>
              <a:buNone/>
            </a:pPr>
            <a:r>
              <a:rPr lang="en-GB" sz="1200" b="1" i="0" dirty="0">
                <a:solidFill>
                  <a:schemeClr val="bg1"/>
                </a:solidFill>
                <a:effectLst/>
              </a:rPr>
              <a:t>GRLS uses sport as a means to advance girls’ rights on 3 core areas:</a:t>
            </a:r>
          </a:p>
          <a:p>
            <a:pPr marL="0" indent="0" algn="just">
              <a:lnSpc>
                <a:spcPct val="100000"/>
              </a:lnSpc>
              <a:buNone/>
            </a:pPr>
            <a:endParaRPr lang="en-GB" sz="1200" b="1" dirty="0">
              <a:solidFill>
                <a:schemeClr val="bg1"/>
              </a:solidFill>
            </a:endParaRPr>
          </a:p>
          <a:p>
            <a:pPr marL="171450" indent="-171450" algn="just">
              <a:lnSpc>
                <a:spcPct val="100000"/>
              </a:lnSpc>
              <a:buClr>
                <a:srgbClr val="94C33D"/>
              </a:buClr>
              <a:buFont typeface="Arial" panose="020B0604020202020204" pitchFamily="34" charset="0"/>
              <a:buChar char="•"/>
            </a:pPr>
            <a:r>
              <a:rPr lang="en-GB" sz="1200" b="0" i="0" dirty="0">
                <a:solidFill>
                  <a:schemeClr val="bg1"/>
                </a:solidFill>
                <a:effectLst/>
              </a:rPr>
              <a:t>Addressing gender-based violence</a:t>
            </a:r>
          </a:p>
          <a:p>
            <a:pPr marL="171450" indent="-171450" algn="just">
              <a:lnSpc>
                <a:spcPct val="100000"/>
              </a:lnSpc>
              <a:buClr>
                <a:srgbClr val="94C33D"/>
              </a:buClr>
              <a:buFont typeface="Arial" panose="020B0604020202020204" pitchFamily="34" charset="0"/>
              <a:buChar char="•"/>
            </a:pPr>
            <a:r>
              <a:rPr lang="en-GB" sz="1200" dirty="0">
                <a:solidFill>
                  <a:schemeClr val="bg1"/>
                </a:solidFill>
              </a:rPr>
              <a:t>Sexual &amp; Reproductive health rights</a:t>
            </a:r>
          </a:p>
          <a:p>
            <a:pPr marL="171450" indent="-171450" algn="just">
              <a:lnSpc>
                <a:spcPct val="100000"/>
              </a:lnSpc>
              <a:buClr>
                <a:srgbClr val="94C33D"/>
              </a:buClr>
              <a:buFont typeface="Arial" panose="020B0604020202020204" pitchFamily="34" charset="0"/>
              <a:buChar char="•"/>
            </a:pPr>
            <a:r>
              <a:rPr lang="en-GB" sz="1200" b="0" i="0" dirty="0">
                <a:solidFill>
                  <a:schemeClr val="bg1"/>
                </a:solidFill>
                <a:effectLst/>
              </a:rPr>
              <a:t>Economic Empowerment.</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6" name="Picture 5">
            <a:extLst>
              <a:ext uri="{FF2B5EF4-FFF2-40B4-BE49-F238E27FC236}">
                <a16:creationId xmlns:a16="http://schemas.microsoft.com/office/drawing/2014/main" id="{C8CCC6B4-1406-9849-5ED2-863219B696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8921" y="334444"/>
            <a:ext cx="3160754" cy="2547829"/>
          </a:xfrm>
          <a:prstGeom prst="rect">
            <a:avLst/>
          </a:prstGeom>
        </p:spPr>
      </p:pic>
      <p:sp>
        <p:nvSpPr>
          <p:cNvPr id="7" name="Rectangle 6">
            <a:extLst>
              <a:ext uri="{FF2B5EF4-FFF2-40B4-BE49-F238E27FC236}">
                <a16:creationId xmlns:a16="http://schemas.microsoft.com/office/drawing/2014/main" id="{CF9AE8D8-624F-C67F-C83A-4583C5AC965E}"/>
              </a:ext>
            </a:extLst>
          </p:cNvPr>
          <p:cNvSpPr/>
          <p:nvPr/>
        </p:nvSpPr>
        <p:spPr>
          <a:xfrm>
            <a:off x="4999486" y="556829"/>
            <a:ext cx="2560190" cy="1885674"/>
          </a:xfrm>
          <a:prstGeom prst="rect">
            <a:avLst/>
          </a:prstGeom>
          <a:blipFill>
            <a:blip r:embed="rId4" cstate="email">
              <a:extLst>
                <a:ext uri="{28A0092B-C50C-407E-A947-70E740481C1C}">
                  <a14:useLocalDpi xmlns:a14="http://schemas.microsoft.com/office/drawing/2010/main"/>
                </a:ext>
              </a:extLst>
            </a:blip>
            <a:srcRect/>
            <a:stretch>
              <a:fillRect b="8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hlinkClick r:id="rId5"/>
            <a:extLst>
              <a:ext uri="{FF2B5EF4-FFF2-40B4-BE49-F238E27FC236}">
                <a16:creationId xmlns:a16="http://schemas.microsoft.com/office/drawing/2014/main" id="{87578873-6C30-FFF6-04EB-A35F29F45069}"/>
              </a:ext>
            </a:extLst>
          </p:cNvPr>
          <p:cNvSpPr/>
          <p:nvPr/>
        </p:nvSpPr>
        <p:spPr>
          <a:xfrm rot="1020859">
            <a:off x="4608892" y="139472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1D654A7D-979D-5EB1-5E43-E8BBBC6861CC}"/>
              </a:ext>
            </a:extLst>
          </p:cNvPr>
          <p:cNvSpPr txBox="1"/>
          <p:nvPr/>
        </p:nvSpPr>
        <p:spPr>
          <a:xfrm rot="720709">
            <a:off x="4630098" y="151947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14569203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87</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3" y="2377036"/>
            <a:ext cx="3126874" cy="1468686"/>
          </a:xfrm>
        </p:spPr>
        <p:txBody>
          <a:bodyPr numCol="1"/>
          <a:lstStyle/>
          <a:p>
            <a:pPr marL="263973" indent="-171450">
              <a:lnSpc>
                <a:spcPct val="100000"/>
              </a:lnSpc>
              <a:buClr>
                <a:srgbClr val="94C33D"/>
              </a:buClr>
              <a:buFont typeface="Arial" panose="020B0604020202020204" pitchFamily="34" charset="0"/>
              <a:buChar char="•"/>
            </a:pPr>
            <a:r>
              <a:rPr lang="en-GB" sz="1200" dirty="0"/>
              <a:t>Improved digital and storytelling skills for the girls who took part in the project and attended the digital storytelling workshops where they learned storytelling and multi-media skills to share the impact of sport on their lives.</a:t>
            </a:r>
          </a:p>
          <a:p>
            <a:pPr marL="263973" indent="-171450">
              <a:lnSpc>
                <a:spcPct val="100000"/>
              </a:lnSpc>
              <a:buClr>
                <a:srgbClr val="94C33D"/>
              </a:buClr>
              <a:buFont typeface="Arial" panose="020B0604020202020204" pitchFamily="34" charset="0"/>
              <a:buChar char="•"/>
            </a:pPr>
            <a:r>
              <a:rPr lang="en-GB" sz="1200" dirty="0"/>
              <a:t>Showcased the success of marginalised girls and young women in sport.</a:t>
            </a:r>
          </a:p>
          <a:p>
            <a:pPr marL="263973" indent="-171450">
              <a:lnSpc>
                <a:spcPct val="100000"/>
              </a:lnSpc>
              <a:buClr>
                <a:srgbClr val="94C33D"/>
              </a:buClr>
              <a:buFont typeface="Arial" panose="020B0604020202020204" pitchFamily="34" charset="0"/>
              <a:buChar char="•"/>
            </a:pPr>
            <a:r>
              <a:rPr lang="en-GB" sz="1200" dirty="0"/>
              <a:t>Encouraged more girls and young women to embrace sport as a means to enhance their leadership skills &amp; ultimately their capacity to advocate for their own rights.</a:t>
            </a:r>
          </a:p>
          <a:p>
            <a:pPr marL="92523" indent="0">
              <a:lnSpc>
                <a:spcPct val="100000"/>
              </a:lnSpc>
            </a:pPr>
            <a:endParaRPr lang="en-GB" sz="1200" dirty="0"/>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IMPACT OF DIGITAL TRANSFORMATION</a:t>
            </a:r>
          </a:p>
          <a:p>
            <a:pPr>
              <a:lnSpc>
                <a:spcPct val="100000"/>
              </a:lnSpc>
            </a:pPr>
            <a:endParaRPr lang="en-US" sz="1600" dirty="0">
              <a:solidFill>
                <a:schemeClr val="bg1"/>
              </a:solidFill>
              <a:highlight>
                <a:srgbClr val="94C33D"/>
              </a:highlight>
            </a:endParaRPr>
          </a:p>
        </p:txBody>
      </p:sp>
      <p:cxnSp>
        <p:nvCxnSpPr>
          <p:cNvPr id="10" name="Straight Connector 9">
            <a:extLst>
              <a:ext uri="{FF2B5EF4-FFF2-40B4-BE49-F238E27FC236}">
                <a16:creationId xmlns:a16="http://schemas.microsoft.com/office/drawing/2014/main" id="{D1C82CD4-BE0B-CEA8-C470-5FAAF61AC423}"/>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98757027-D464-B51E-6F10-F2A2D154E4D0}"/>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sp>
        <p:nvSpPr>
          <p:cNvPr id="21" name="Text Placeholder 5">
            <a:extLst>
              <a:ext uri="{FF2B5EF4-FFF2-40B4-BE49-F238E27FC236}">
                <a16:creationId xmlns:a16="http://schemas.microsoft.com/office/drawing/2014/main" id="{2C67E350-D98A-3B87-1946-93C76CB91141}"/>
              </a:ext>
            </a:extLst>
          </p:cNvPr>
          <p:cNvSpPr txBox="1">
            <a:spLocks/>
          </p:cNvSpPr>
          <p:nvPr/>
        </p:nvSpPr>
        <p:spPr>
          <a:xfrm>
            <a:off x="755251" y="7165298"/>
            <a:ext cx="6322882" cy="149398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GB" sz="1200" dirty="0">
                <a:solidFill>
                  <a:schemeClr val="bg1"/>
                </a:solidFill>
              </a:rPr>
              <a:t>GRLS created their Digital Storytelling Project. The idea was to create a forum where marginalised women from across the world, could share their own stories of sport and success via video.</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GRLS asked girls and young women who were participating on their various programmes to tell their stories which dealt with sporting achievement in the midst of challenges such as: Parenthood, Illness, Isolation, Violence, Poverty etc.</a:t>
            </a:r>
          </a:p>
          <a:p>
            <a:pPr>
              <a:lnSpc>
                <a:spcPct val="100000"/>
              </a:lnSpc>
            </a:pPr>
            <a:endParaRPr lang="en-GB" sz="1200" dirty="0">
              <a:solidFill>
                <a:schemeClr val="bg1"/>
              </a:solidFill>
            </a:endParaRPr>
          </a:p>
          <a:p>
            <a:pPr marL="0" indent="0">
              <a:lnSpc>
                <a:spcPct val="100000"/>
              </a:lnSpc>
              <a:buNone/>
            </a:pPr>
            <a:r>
              <a:rPr lang="en-GB" sz="1200" dirty="0">
                <a:solidFill>
                  <a:schemeClr val="bg1"/>
                </a:solidFill>
              </a:rPr>
              <a:t>The stories which are published on the GRLS website are designed to help women develop the confidence to set &amp; achieve goals and to showcase sport as a safe environment to develop the leadership capacity of girls and young women.</a:t>
            </a:r>
          </a:p>
          <a:p>
            <a:pPr marL="0" indent="0">
              <a:lnSpc>
                <a:spcPct val="100000"/>
              </a:lnSpc>
              <a:buNone/>
            </a:pPr>
            <a:endParaRPr lang="en-GB" sz="1200" dirty="0">
              <a:solidFill>
                <a:schemeClr val="bg1"/>
              </a:solidFill>
            </a:endParaRPr>
          </a:p>
          <a:p>
            <a:pPr marL="0" indent="0">
              <a:lnSpc>
                <a:spcPct val="100000"/>
              </a:lnSpc>
              <a:buNone/>
            </a:pPr>
            <a:r>
              <a:rPr lang="en-GB" sz="1200" dirty="0">
                <a:solidFill>
                  <a:schemeClr val="bg1"/>
                </a:solidFill>
              </a:rPr>
              <a:t>Read the stories </a:t>
            </a:r>
            <a:r>
              <a:rPr lang="en-GB" sz="1200" dirty="0">
                <a:solidFill>
                  <a:schemeClr val="bg1"/>
                </a:solidFill>
                <a:hlinkClick r:id="rId2">
                  <a:extLst>
                    <a:ext uri="{A12FA001-AC4F-418D-AE19-62706E023703}">
                      <ahyp:hlinkClr xmlns:ahyp="http://schemas.microsoft.com/office/drawing/2018/hyperlinkcolor" val="tx"/>
                    </a:ext>
                  </a:extLst>
                </a:hlinkClick>
              </a:rPr>
              <a:t>here</a:t>
            </a:r>
            <a:r>
              <a:rPr lang="en-GB" sz="1200" dirty="0">
                <a:solidFill>
                  <a:schemeClr val="bg1"/>
                </a:solidFill>
              </a:rPr>
              <a:t>.</a:t>
            </a:r>
          </a:p>
        </p:txBody>
      </p:sp>
      <p:sp>
        <p:nvSpPr>
          <p:cNvPr id="25" name="Freeform 24">
            <a:extLst>
              <a:ext uri="{FF2B5EF4-FFF2-40B4-BE49-F238E27FC236}">
                <a16:creationId xmlns:a16="http://schemas.microsoft.com/office/drawing/2014/main" id="{A1F2797E-E56E-0A4C-B1CA-9055067086C5}"/>
              </a:ext>
            </a:extLst>
          </p:cNvPr>
          <p:cNvSpPr/>
          <p:nvPr/>
        </p:nvSpPr>
        <p:spPr>
          <a:xfrm>
            <a:off x="4071922" y="2368925"/>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AC0B581-47AD-E164-4F55-C402B2E3C723}"/>
              </a:ext>
            </a:extLst>
          </p:cNvPr>
          <p:cNvPicPr>
            <a:picLocks noChangeAspect="1"/>
          </p:cNvPicPr>
          <p:nvPr/>
        </p:nvPicPr>
        <p:blipFill>
          <a:blip r:embed="rId4"/>
          <a:stretch>
            <a:fillRect/>
          </a:stretch>
        </p:blipFill>
        <p:spPr>
          <a:xfrm>
            <a:off x="4466863" y="525010"/>
            <a:ext cx="2611270" cy="904692"/>
          </a:xfrm>
          <a:prstGeom prst="rect">
            <a:avLst/>
          </a:prstGeom>
        </p:spPr>
      </p:pic>
    </p:spTree>
    <p:extLst>
      <p:ext uri="{BB962C8B-B14F-4D97-AF65-F5344CB8AC3E}">
        <p14:creationId xmlns:p14="http://schemas.microsoft.com/office/powerpoint/2010/main" val="721158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88</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7" y="448172"/>
            <a:ext cx="3203073"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Tips &amp; Tricks for Digital Storytelling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5" y="1509786"/>
            <a:ext cx="6049131"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00"/>
              </a:lnSpc>
            </a:pPr>
            <a:r>
              <a:rPr lang="en-GB" sz="1400" b="1" dirty="0">
                <a:latin typeface="+mn-lt"/>
              </a:rPr>
              <a:t>The case studies in this section have iterated the power of storytelling as a powerful tool. They have shown how different forms of Digital Storytelling enabled the organisations to:</a:t>
            </a:r>
          </a:p>
          <a:p>
            <a:pPr algn="l">
              <a:lnSpc>
                <a:spcPts val="1300"/>
              </a:lnSpc>
            </a:pPr>
            <a:endParaRPr lang="en-GB" sz="1400" b="1" dirty="0">
              <a:latin typeface="+mn-lt"/>
            </a:endParaRPr>
          </a:p>
          <a:p>
            <a:pPr marL="177800" indent="-177800" algn="l">
              <a:lnSpc>
                <a:spcPts val="1300"/>
              </a:lnSpc>
              <a:buClr>
                <a:srgbClr val="94C33D"/>
              </a:buClr>
              <a:buFont typeface="Arial" panose="020B0604020202020204" pitchFamily="34" charset="0"/>
              <a:buChar char="•"/>
            </a:pPr>
            <a:r>
              <a:rPr lang="en-GB" sz="1400" dirty="0">
                <a:latin typeface="+mn-lt"/>
              </a:rPr>
              <a:t>Support their service users by giving them a creative and therapeutic output.</a:t>
            </a:r>
          </a:p>
          <a:p>
            <a:pPr marL="177800" indent="-177800" algn="l">
              <a:lnSpc>
                <a:spcPts val="1300"/>
              </a:lnSpc>
              <a:buClr>
                <a:srgbClr val="94C33D"/>
              </a:buClr>
              <a:buFont typeface="Arial" panose="020B0604020202020204" pitchFamily="34" charset="0"/>
              <a:buChar char="•"/>
            </a:pPr>
            <a:r>
              <a:rPr lang="en-GB" sz="1400" dirty="0">
                <a:latin typeface="+mn-lt"/>
              </a:rPr>
              <a:t>Develop the digital skills of their service users &amp; volunteers</a:t>
            </a:r>
          </a:p>
          <a:p>
            <a:pPr marL="177800" indent="-177800" algn="l">
              <a:lnSpc>
                <a:spcPts val="1300"/>
              </a:lnSpc>
              <a:buClr>
                <a:srgbClr val="94C33D"/>
              </a:buClr>
              <a:buFont typeface="Arial" panose="020B0604020202020204" pitchFamily="34" charset="0"/>
              <a:buChar char="•"/>
            </a:pPr>
            <a:r>
              <a:rPr lang="en-GB" sz="1400" dirty="0">
                <a:latin typeface="+mn-lt"/>
              </a:rPr>
              <a:t>Empower others</a:t>
            </a:r>
          </a:p>
          <a:p>
            <a:pPr marL="177800" indent="-177800" algn="l">
              <a:lnSpc>
                <a:spcPts val="1300"/>
              </a:lnSpc>
              <a:buClr>
                <a:srgbClr val="94C33D"/>
              </a:buClr>
              <a:buFont typeface="Arial" panose="020B0604020202020204" pitchFamily="34" charset="0"/>
              <a:buChar char="•"/>
            </a:pPr>
            <a:r>
              <a:rPr lang="en-GB" sz="1400" dirty="0">
                <a:latin typeface="+mn-lt"/>
              </a:rPr>
              <a:t>Share user generated content</a:t>
            </a:r>
          </a:p>
          <a:p>
            <a:pPr marL="177800" indent="-177800" algn="l">
              <a:lnSpc>
                <a:spcPts val="1300"/>
              </a:lnSpc>
              <a:buClr>
                <a:srgbClr val="94C33D"/>
              </a:buClr>
              <a:buFont typeface="Arial" panose="020B0604020202020204" pitchFamily="34" charset="0"/>
              <a:buChar char="•"/>
            </a:pPr>
            <a:r>
              <a:rPr lang="en-GB" sz="1400" dirty="0">
                <a:latin typeface="+mn-lt"/>
              </a:rPr>
              <a:t>Improve support and awareness of the organisations and the work they do.</a:t>
            </a:r>
          </a:p>
          <a:p>
            <a:pPr algn="l">
              <a:lnSpc>
                <a:spcPts val="1300"/>
              </a:lnSpc>
            </a:pPr>
            <a:endParaRPr lang="en-IE" sz="1050" dirty="0"/>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895266" cy="5664174"/>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a:off x="6934" y="5370298"/>
            <a:ext cx="405706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0" y="7579676"/>
            <a:ext cx="4750473"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29681" y="5191017"/>
            <a:ext cx="3545419"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indent="-228600" algn="l">
              <a:lnSpc>
                <a:spcPct val="100000"/>
              </a:lnSpc>
              <a:buClr>
                <a:srgbClr val="94C33D"/>
              </a:buClr>
              <a:buFont typeface="Arial" panose="020B0604020202020204" pitchFamily="34" charset="0"/>
              <a:buChar char="•"/>
            </a:pPr>
            <a:r>
              <a:rPr lang="en-GB" sz="1200" dirty="0">
                <a:solidFill>
                  <a:schemeClr val="bg1"/>
                </a:solidFill>
              </a:rPr>
              <a:t>Sharing their story has a therapeutic benefit for the storyteller</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Countless third sector organisations are asking their supporters &amp; service users to tell their story and providing them with the skills to do so.</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Digital Storytelling enhances reach, impact &amp; income.</a:t>
            </a:r>
          </a:p>
          <a:p>
            <a:pPr marL="22860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177800" lvl="0" indent="-177800" algn="l">
              <a:lnSpc>
                <a:spcPct val="100000"/>
              </a:lnSpc>
              <a:buClr>
                <a:srgbClr val="94C33D"/>
              </a:buClr>
              <a:buFont typeface="Arial" panose="020B0604020202020204" pitchFamily="34" charset="0"/>
              <a:buChar char="•"/>
            </a:pPr>
            <a:r>
              <a:rPr lang="en-GB" sz="1200" dirty="0">
                <a:solidFill>
                  <a:schemeClr val="bg1"/>
                </a:solidFill>
              </a:rPr>
              <a:t>Read how other organisation shave also embraced Digital Storytelling </a:t>
            </a:r>
            <a:r>
              <a:rPr lang="en-GB" sz="1200" dirty="0">
                <a:solidFill>
                  <a:srgbClr val="94C33D"/>
                </a:solidFill>
                <a:hlinkClick r:id="rId2">
                  <a:extLst>
                    <a:ext uri="{A12FA001-AC4F-418D-AE19-62706E023703}">
                      <ahyp:hlinkClr xmlns:ahyp="http://schemas.microsoft.com/office/drawing/2018/hyperlinkcolor" val="tx"/>
                    </a:ext>
                  </a:extLst>
                </a:hlinkClick>
              </a:rPr>
              <a:t>here</a:t>
            </a:r>
            <a:r>
              <a:rPr lang="en-GB" sz="1200" dirty="0">
                <a:solidFill>
                  <a:schemeClr val="bg1"/>
                </a:solidFill>
              </a:rPr>
              <a:t>.</a:t>
            </a:r>
          </a:p>
          <a:p>
            <a:pPr marL="177800" lvl="0" indent="-177800" algn="l">
              <a:lnSpc>
                <a:spcPct val="100000"/>
              </a:lnSpc>
              <a:buClr>
                <a:srgbClr val="94C33D"/>
              </a:buClr>
              <a:buFont typeface="Arial" panose="020B0604020202020204" pitchFamily="34" charset="0"/>
              <a:buChar char="•"/>
            </a:pPr>
            <a:r>
              <a:rPr lang="en-GB" sz="1200" dirty="0">
                <a:solidFill>
                  <a:schemeClr val="bg1"/>
                </a:solidFill>
              </a:rPr>
              <a:t>Make a list of supporters or service users who you think have a unique story to tell and reach out to them.</a:t>
            </a:r>
          </a:p>
          <a:p>
            <a:pPr marL="177800" lvl="0" indent="-177800" algn="l">
              <a:lnSpc>
                <a:spcPct val="100000"/>
              </a:lnSpc>
              <a:buClr>
                <a:srgbClr val="94C33D"/>
              </a:buClr>
              <a:buFont typeface="Arial" panose="020B0604020202020204" pitchFamily="34" charset="0"/>
              <a:buChar char="•"/>
            </a:pPr>
            <a:r>
              <a:rPr lang="en-GB" sz="1200" dirty="0">
                <a:solidFill>
                  <a:schemeClr val="bg1"/>
                </a:solidFill>
              </a:rPr>
              <a:t>Put together a Digital Story checklist to help you decide on the type of stories you want to share, why those stories matter and what you want included in the stories</a:t>
            </a:r>
          </a:p>
        </p:txBody>
      </p:sp>
      <p:pic>
        <p:nvPicPr>
          <p:cNvPr id="8" name="Picture Placeholder 9">
            <a:extLst>
              <a:ext uri="{FF2B5EF4-FFF2-40B4-BE49-F238E27FC236}">
                <a16:creationId xmlns:a16="http://schemas.microsoft.com/office/drawing/2014/main" id="{7F13F10C-5869-F569-0F32-18F425AEFA0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91958" y="3261498"/>
            <a:ext cx="3580398" cy="4231890"/>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pic>
    </p:spTree>
    <p:extLst>
      <p:ext uri="{BB962C8B-B14F-4D97-AF65-F5344CB8AC3E}">
        <p14:creationId xmlns:p14="http://schemas.microsoft.com/office/powerpoint/2010/main" val="2465145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972CCB-F435-E641-A51D-BABB76C964B6}"/>
              </a:ext>
            </a:extLst>
          </p:cNvPr>
          <p:cNvSpPr>
            <a:spLocks noGrp="1"/>
          </p:cNvSpPr>
          <p:nvPr>
            <p:ph type="body" sz="quarter" idx="14"/>
          </p:nvPr>
        </p:nvSpPr>
        <p:spPr>
          <a:xfrm>
            <a:off x="673201" y="5978953"/>
            <a:ext cx="3913312" cy="1084774"/>
          </a:xfrm>
        </p:spPr>
        <p:txBody>
          <a:bodyPr/>
          <a:lstStyle/>
          <a:p>
            <a:r>
              <a:rPr lang="en-US" b="1" dirty="0">
                <a:solidFill>
                  <a:srgbClr val="863694"/>
                </a:solidFill>
              </a:rPr>
              <a:t>Digital Events</a:t>
            </a:r>
          </a:p>
        </p:txBody>
      </p:sp>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249414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42900" indent="-342900">
              <a:lnSpc>
                <a:spcPct val="100000"/>
              </a:lnSpc>
              <a:spcBef>
                <a:spcPts val="0"/>
              </a:spcBef>
              <a:buNone/>
              <a:tabLst>
                <a:tab pos="352425" algn="l"/>
                <a:tab pos="3019425" algn="l"/>
                <a:tab pos="3240088" algn="l"/>
              </a:tabLst>
            </a:pPr>
            <a:r>
              <a:rPr lang="en-US" sz="1800" b="1" dirty="0">
                <a:solidFill>
                  <a:srgbClr val="863694"/>
                </a:solidFill>
              </a:rPr>
              <a:t>31	</a:t>
            </a:r>
            <a:r>
              <a:rPr lang="en-US" sz="1400" dirty="0"/>
              <a:t>European YWCA ………………………..	91</a:t>
            </a:r>
          </a:p>
          <a:p>
            <a:pPr marL="342900" indent="-342900">
              <a:lnSpc>
                <a:spcPct val="100000"/>
              </a:lnSpc>
              <a:spcBef>
                <a:spcPts val="0"/>
              </a:spcBef>
              <a:buNone/>
              <a:tabLst>
                <a:tab pos="352425" algn="l"/>
                <a:tab pos="3019425" algn="l"/>
                <a:tab pos="3240088" algn="l"/>
              </a:tabLst>
            </a:pPr>
            <a:r>
              <a:rPr lang="en-US" sz="1800" b="1" dirty="0">
                <a:solidFill>
                  <a:srgbClr val="863694"/>
                </a:solidFill>
              </a:rPr>
              <a:t>32	</a:t>
            </a:r>
            <a:r>
              <a:rPr lang="en-US" sz="1400" dirty="0"/>
              <a:t>Third Sector Fundraising </a:t>
            </a:r>
          </a:p>
          <a:p>
            <a:pPr marL="342900" indent="-342900">
              <a:lnSpc>
                <a:spcPct val="100000"/>
              </a:lnSpc>
              <a:spcBef>
                <a:spcPts val="0"/>
              </a:spcBef>
              <a:buNone/>
              <a:tabLst>
                <a:tab pos="352425" algn="l"/>
                <a:tab pos="3019425" algn="l"/>
                <a:tab pos="3240088" algn="l"/>
              </a:tabLst>
            </a:pPr>
            <a:r>
              <a:rPr lang="en-US" sz="1400" dirty="0"/>
              <a:t>	Conference 2022 ……………………….	93</a:t>
            </a:r>
          </a:p>
          <a:p>
            <a:pPr marL="342900" indent="-342900">
              <a:lnSpc>
                <a:spcPct val="100000"/>
              </a:lnSpc>
              <a:spcBef>
                <a:spcPts val="0"/>
              </a:spcBef>
              <a:buNone/>
              <a:tabLst>
                <a:tab pos="352425" algn="l"/>
                <a:tab pos="3019425" algn="l"/>
                <a:tab pos="3240088" algn="l"/>
              </a:tabLst>
            </a:pPr>
            <a:r>
              <a:rPr lang="en-US" sz="1800" b="1" dirty="0">
                <a:solidFill>
                  <a:srgbClr val="863694"/>
                </a:solidFill>
              </a:rPr>
              <a:t>33	</a:t>
            </a:r>
            <a:r>
              <a:rPr lang="en-US" sz="1400" dirty="0"/>
              <a:t>Parkrun </a:t>
            </a:r>
            <a:r>
              <a:rPr lang="en-US" sz="1400" dirty="0" err="1"/>
              <a:t>Derrynoid</a:t>
            </a:r>
            <a:r>
              <a:rPr lang="en-US" sz="1400" dirty="0"/>
              <a:t> Forest, </a:t>
            </a:r>
          </a:p>
          <a:p>
            <a:pPr marL="342900" indent="-342900">
              <a:lnSpc>
                <a:spcPct val="100000"/>
              </a:lnSpc>
              <a:spcBef>
                <a:spcPts val="0"/>
              </a:spcBef>
              <a:buNone/>
              <a:tabLst>
                <a:tab pos="352425" algn="l"/>
                <a:tab pos="3019425" algn="l"/>
                <a:tab pos="3240088" algn="l"/>
              </a:tabLst>
            </a:pPr>
            <a:r>
              <a:rPr lang="en-US" sz="1400" dirty="0"/>
              <a:t>	Northern Ireland …………….…………	96</a:t>
            </a:r>
          </a:p>
          <a:p>
            <a:pPr marL="342900" indent="-342900">
              <a:lnSpc>
                <a:spcPct val="100000"/>
              </a:lnSpc>
              <a:spcBef>
                <a:spcPts val="0"/>
              </a:spcBef>
              <a:buNone/>
              <a:tabLst>
                <a:tab pos="352425"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89</a:t>
            </a:fld>
            <a:endParaRPr lang="en-US" sz="700" dirty="0"/>
          </a:p>
        </p:txBody>
      </p:sp>
      <p:grpSp>
        <p:nvGrpSpPr>
          <p:cNvPr id="2" name="Group 1">
            <a:extLst>
              <a:ext uri="{FF2B5EF4-FFF2-40B4-BE49-F238E27FC236}">
                <a16:creationId xmlns:a16="http://schemas.microsoft.com/office/drawing/2014/main" id="{F04FE1A4-10E9-5960-324D-63C76339036F}"/>
              </a:ext>
            </a:extLst>
          </p:cNvPr>
          <p:cNvGrpSpPr/>
          <p:nvPr/>
        </p:nvGrpSpPr>
        <p:grpSpPr>
          <a:xfrm>
            <a:off x="636197" y="2093895"/>
            <a:ext cx="1486412" cy="2708383"/>
            <a:chOff x="32065174" y="19134611"/>
            <a:chExt cx="1486412" cy="2708383"/>
          </a:xfrm>
        </p:grpSpPr>
        <p:grpSp>
          <p:nvGrpSpPr>
            <p:cNvPr id="3" name="Graphic 2">
              <a:extLst>
                <a:ext uri="{FF2B5EF4-FFF2-40B4-BE49-F238E27FC236}">
                  <a16:creationId xmlns:a16="http://schemas.microsoft.com/office/drawing/2014/main" id="{78B6485A-3C6F-4F57-A20C-7C85B5CDCB0D}"/>
                </a:ext>
              </a:extLst>
            </p:cNvPr>
            <p:cNvGrpSpPr/>
            <p:nvPr/>
          </p:nvGrpSpPr>
          <p:grpSpPr>
            <a:xfrm>
              <a:off x="32065174" y="19134611"/>
              <a:ext cx="1486412" cy="2708383"/>
              <a:chOff x="32065174" y="19134611"/>
              <a:chExt cx="1486412" cy="2708383"/>
            </a:xfrm>
            <a:solidFill>
              <a:srgbClr val="9EBF0E"/>
            </a:solidFill>
          </p:grpSpPr>
          <p:sp>
            <p:nvSpPr>
              <p:cNvPr id="7" name="Freeform 6">
                <a:extLst>
                  <a:ext uri="{FF2B5EF4-FFF2-40B4-BE49-F238E27FC236}">
                    <a16:creationId xmlns:a16="http://schemas.microsoft.com/office/drawing/2014/main" id="{C4E2FAD6-38BD-EB25-F5E2-BF0460BC7024}"/>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8" name="Freeform 7">
                <a:extLst>
                  <a:ext uri="{FF2B5EF4-FFF2-40B4-BE49-F238E27FC236}">
                    <a16:creationId xmlns:a16="http://schemas.microsoft.com/office/drawing/2014/main" id="{E690E11E-E3D6-7D26-B3BD-E7028A37374E}"/>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4" name="TextBox 3">
              <a:extLst>
                <a:ext uri="{FF2B5EF4-FFF2-40B4-BE49-F238E27FC236}">
                  <a16:creationId xmlns:a16="http://schemas.microsoft.com/office/drawing/2014/main" id="{FEF94377-FB86-4A65-93AB-C0CF826F6122}"/>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07</a:t>
              </a:r>
            </a:p>
          </p:txBody>
        </p:sp>
      </p:grpSp>
      <p:pic>
        <p:nvPicPr>
          <p:cNvPr id="22" name="Picture Placeholder 21">
            <a:extLst>
              <a:ext uri="{FF2B5EF4-FFF2-40B4-BE49-F238E27FC236}">
                <a16:creationId xmlns:a16="http://schemas.microsoft.com/office/drawing/2014/main" id="{23679542-2D9B-7425-DD3D-9CD626131061}"/>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t="-871"/>
          <a:stretch/>
        </p:blipFill>
        <p:spPr>
          <a:xfrm>
            <a:off x="3838483" y="1849706"/>
            <a:ext cx="3733873" cy="4413292"/>
          </a:xfrm>
        </p:spPr>
      </p:pic>
    </p:spTree>
    <p:extLst>
      <p:ext uri="{BB962C8B-B14F-4D97-AF65-F5344CB8AC3E}">
        <p14:creationId xmlns:p14="http://schemas.microsoft.com/office/powerpoint/2010/main" val="335685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E-Commerce</a:t>
            </a:r>
          </a:p>
          <a:p>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59"/>
            <a:ext cx="6595223" cy="1904781"/>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E-Commerce is essentially selling products and services online. There are a number of ways in which third sector </a:t>
            </a:r>
            <a:r>
              <a:rPr lang="en-US" sz="1200" dirty="0" err="1"/>
              <a:t>organisations</a:t>
            </a:r>
            <a:r>
              <a:rPr lang="en-US" sz="1200" dirty="0"/>
              <a:t> can embrace e-commerce which can include building their own online shops or using existing third party e-commerce options like </a:t>
            </a:r>
            <a:r>
              <a:rPr lang="en-US" sz="1200" dirty="0">
                <a:solidFill>
                  <a:srgbClr val="863694"/>
                </a:solidFill>
                <a:hlinkClick r:id="rId3">
                  <a:extLst>
                    <a:ext uri="{A12FA001-AC4F-418D-AE19-62706E023703}">
                      <ahyp:hlinkClr xmlns:ahyp="http://schemas.microsoft.com/office/drawing/2018/hyperlinkcolor" val="tx"/>
                    </a:ext>
                  </a:extLst>
                </a:hlinkClick>
              </a:rPr>
              <a:t>E-Bay</a:t>
            </a:r>
            <a:r>
              <a:rPr lang="en-US" sz="1200" dirty="0"/>
              <a:t>.</a:t>
            </a:r>
          </a:p>
          <a:p>
            <a:pPr>
              <a:lnSpc>
                <a:spcPts val="1440"/>
              </a:lnSpc>
            </a:pPr>
            <a:endParaRPr lang="en-US" sz="1200" dirty="0"/>
          </a:p>
          <a:p>
            <a:pPr>
              <a:lnSpc>
                <a:spcPts val="1440"/>
              </a:lnSpc>
            </a:pPr>
            <a:endParaRPr lang="en-US" sz="1200" dirty="0"/>
          </a:p>
          <a:p>
            <a:pPr>
              <a:lnSpc>
                <a:spcPts val="1440"/>
              </a:lnSpc>
            </a:pPr>
            <a:endParaRPr lang="en-US" sz="1200" dirty="0"/>
          </a:p>
          <a:p>
            <a:pPr>
              <a:lnSpc>
                <a:spcPts val="1440"/>
              </a:lnSpc>
            </a:pPr>
            <a:endParaRPr lang="en-US" sz="1200" dirty="0"/>
          </a:p>
          <a:p>
            <a:pPr>
              <a:lnSpc>
                <a:spcPts val="1440"/>
              </a:lnSpc>
            </a:pPr>
            <a:r>
              <a:rPr lang="en-US" sz="1200" dirty="0"/>
              <a:t>In this section, you will be introduced to 5 third sector </a:t>
            </a:r>
            <a:r>
              <a:rPr lang="en-US" sz="1200" dirty="0" err="1"/>
              <a:t>organisations</a:t>
            </a:r>
            <a:r>
              <a:rPr lang="en-US" sz="1200" dirty="0"/>
              <a:t> who have embraced e-commerce to enhance their impact and reach.</a:t>
            </a:r>
          </a:p>
          <a:p>
            <a:pPr>
              <a:lnSpc>
                <a:spcPts val="1440"/>
              </a:lnSpc>
            </a:pPr>
            <a:endParaRPr lang="en-US" sz="1200" dirty="0"/>
          </a:p>
          <a:p>
            <a:pPr>
              <a:lnSpc>
                <a:spcPts val="1440"/>
              </a:lnSpc>
            </a:pPr>
            <a:r>
              <a:rPr lang="en-US" sz="1200" dirty="0"/>
              <a:t>This section can be used to ideate how your </a:t>
            </a:r>
            <a:r>
              <a:rPr lang="en-US" sz="1200" dirty="0" err="1"/>
              <a:t>organisation</a:t>
            </a:r>
            <a:r>
              <a:rPr lang="en-US" sz="1200" dirty="0"/>
              <a:t> may be able to use e-commerce as a viable Digital Transformation tool.</a:t>
            </a:r>
          </a:p>
          <a:p>
            <a:pPr>
              <a:lnSpc>
                <a:spcPts val="1440"/>
              </a:lnSpc>
            </a:pPr>
            <a:endParaRPr lang="en-US" sz="1200" dirty="0"/>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88460"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01</a:t>
              </a:r>
            </a:p>
          </p:txBody>
        </p:sp>
      </p:grpSp>
    </p:spTree>
    <p:extLst>
      <p:ext uri="{BB962C8B-B14F-4D97-AF65-F5344CB8AC3E}">
        <p14:creationId xmlns:p14="http://schemas.microsoft.com/office/powerpoint/2010/main" val="3131352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A14F5-BB58-485D-0E9D-A9A8FA84F133}"/>
              </a:ext>
            </a:extLst>
          </p:cNvPr>
          <p:cNvSpPr/>
          <p:nvPr/>
        </p:nvSpPr>
        <p:spPr>
          <a:xfrm>
            <a:off x="0" y="-4465"/>
            <a:ext cx="7559677" cy="4554010"/>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57795105-2D43-FF4C-9A23-8F31E070878F}"/>
              </a:ext>
            </a:extLst>
          </p:cNvPr>
          <p:cNvSpPr/>
          <p:nvPr/>
        </p:nvSpPr>
        <p:spPr>
          <a:xfrm>
            <a:off x="0" y="614492"/>
            <a:ext cx="4849962" cy="552777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90</a:t>
            </a:fld>
            <a:endParaRPr lang="en-US" dirty="0"/>
          </a:p>
        </p:txBody>
      </p:sp>
      <p:sp>
        <p:nvSpPr>
          <p:cNvPr id="16" name="Text Placeholder 15">
            <a:extLst>
              <a:ext uri="{FF2B5EF4-FFF2-40B4-BE49-F238E27FC236}">
                <a16:creationId xmlns:a16="http://schemas.microsoft.com/office/drawing/2014/main" id="{4E14C062-E15F-6E46-9833-D611DAB8315C}"/>
              </a:ext>
            </a:extLst>
          </p:cNvPr>
          <p:cNvSpPr>
            <a:spLocks noGrp="1"/>
          </p:cNvSpPr>
          <p:nvPr>
            <p:ph type="body" sz="quarter" idx="32"/>
          </p:nvPr>
        </p:nvSpPr>
        <p:spPr>
          <a:xfrm>
            <a:off x="482226" y="6756956"/>
            <a:ext cx="6290346" cy="1805300"/>
          </a:xfrm>
        </p:spPr>
        <p:txBody>
          <a:bodyPr numCol="1"/>
          <a:lstStyle/>
          <a:p>
            <a:pPr algn="l">
              <a:lnSpc>
                <a:spcPct val="100000"/>
              </a:lnSpc>
            </a:pPr>
            <a:r>
              <a:rPr lang="en-US" sz="2400" b="1" dirty="0">
                <a:solidFill>
                  <a:srgbClr val="863694"/>
                </a:solidFill>
              </a:rPr>
              <a:t>Digital Events</a:t>
            </a:r>
          </a:p>
          <a:p>
            <a:pPr algn="l">
              <a:lnSpc>
                <a:spcPct val="100000"/>
              </a:lnSpc>
            </a:pPr>
            <a:endParaRPr lang="en-US" sz="2400" b="1" dirty="0">
              <a:solidFill>
                <a:srgbClr val="863694"/>
              </a:solidFill>
            </a:endParaRPr>
          </a:p>
          <a:p>
            <a:pPr algn="l">
              <a:lnSpc>
                <a:spcPct val="100000"/>
              </a:lnSpc>
            </a:pPr>
            <a:endParaRPr lang="en-US" sz="2400" b="1" dirty="0">
              <a:solidFill>
                <a:srgbClr val="863694"/>
              </a:solidFill>
            </a:endParaRPr>
          </a:p>
          <a:p>
            <a:pPr algn="l">
              <a:lnSpc>
                <a:spcPct val="100000"/>
              </a:lnSpc>
            </a:pPr>
            <a:endParaRPr lang="en-US" sz="2400" b="1" dirty="0">
              <a:solidFill>
                <a:srgbClr val="863694"/>
              </a:solidFill>
            </a:endParaRPr>
          </a:p>
          <a:p>
            <a:pPr algn="l">
              <a:lnSpc>
                <a:spcPct val="100000"/>
              </a:lnSpc>
            </a:pPr>
            <a:endParaRPr lang="en-US" sz="1200" dirty="0"/>
          </a:p>
        </p:txBody>
      </p:sp>
      <p:cxnSp>
        <p:nvCxnSpPr>
          <p:cNvPr id="28" name="Straight Connector 27">
            <a:extLst>
              <a:ext uri="{FF2B5EF4-FFF2-40B4-BE49-F238E27FC236}">
                <a16:creationId xmlns:a16="http://schemas.microsoft.com/office/drawing/2014/main" id="{361A7C8B-40B3-8F45-86C4-9A4848D49E90}"/>
              </a:ext>
            </a:extLst>
          </p:cNvPr>
          <p:cNvCxnSpPr>
            <a:cxnSpLocks/>
          </p:cNvCxnSpPr>
          <p:nvPr/>
        </p:nvCxnSpPr>
        <p:spPr>
          <a:xfrm flipH="1">
            <a:off x="0" y="7355095"/>
            <a:ext cx="291533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15EC2A9-1D3A-D881-8F4C-A8827ABD229B}"/>
              </a:ext>
            </a:extLst>
          </p:cNvPr>
          <p:cNvSpPr txBox="1">
            <a:spLocks/>
          </p:cNvSpPr>
          <p:nvPr/>
        </p:nvSpPr>
        <p:spPr>
          <a:xfrm>
            <a:off x="482225" y="7652060"/>
            <a:ext cx="6595223" cy="1212828"/>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440"/>
              </a:lnSpc>
            </a:pPr>
            <a:r>
              <a:rPr lang="en-US" sz="1200" dirty="0"/>
              <a:t>As Covid-19 swept the world, everyone had to adapt to the new complete online presence. The world quickly kicked into action to keep in communication and to oppose the affects that the isolation of Covid-19 presented.</a:t>
            </a:r>
          </a:p>
          <a:p>
            <a:pPr>
              <a:lnSpc>
                <a:spcPts val="1440"/>
              </a:lnSpc>
            </a:pPr>
            <a:r>
              <a:rPr lang="en-US" sz="1200" dirty="0"/>
              <a:t>In this section, are case studies of </a:t>
            </a:r>
            <a:r>
              <a:rPr lang="en-US" sz="1200" dirty="0" err="1"/>
              <a:t>organisations</a:t>
            </a:r>
            <a:r>
              <a:rPr lang="en-US" sz="1200" dirty="0"/>
              <a:t> who successfully moved their events online and who have continued with digital events. </a:t>
            </a:r>
          </a:p>
          <a:p>
            <a:pPr>
              <a:lnSpc>
                <a:spcPts val="1440"/>
              </a:lnSpc>
            </a:pPr>
            <a:endParaRPr lang="en-US" sz="1200" dirty="0"/>
          </a:p>
        </p:txBody>
      </p:sp>
      <p:grpSp>
        <p:nvGrpSpPr>
          <p:cNvPr id="11" name="Group 10">
            <a:extLst>
              <a:ext uri="{FF2B5EF4-FFF2-40B4-BE49-F238E27FC236}">
                <a16:creationId xmlns:a16="http://schemas.microsoft.com/office/drawing/2014/main" id="{ACF82EF5-123C-B31B-CFE5-C6DED71AB220}"/>
              </a:ext>
            </a:extLst>
          </p:cNvPr>
          <p:cNvGrpSpPr/>
          <p:nvPr/>
        </p:nvGrpSpPr>
        <p:grpSpPr>
          <a:xfrm>
            <a:off x="5621412" y="1841162"/>
            <a:ext cx="1486412" cy="2708383"/>
            <a:chOff x="32065174" y="19134611"/>
            <a:chExt cx="1486412" cy="2708383"/>
          </a:xfrm>
        </p:grpSpPr>
        <p:grpSp>
          <p:nvGrpSpPr>
            <p:cNvPr id="12" name="Graphic 2">
              <a:extLst>
                <a:ext uri="{FF2B5EF4-FFF2-40B4-BE49-F238E27FC236}">
                  <a16:creationId xmlns:a16="http://schemas.microsoft.com/office/drawing/2014/main" id="{29C3D6B5-1453-7A13-56AE-01D9DCE26AE4}"/>
                </a:ext>
              </a:extLst>
            </p:cNvPr>
            <p:cNvGrpSpPr/>
            <p:nvPr/>
          </p:nvGrpSpPr>
          <p:grpSpPr>
            <a:xfrm>
              <a:off x="32065174" y="19134611"/>
              <a:ext cx="1486412" cy="2708383"/>
              <a:chOff x="32065174" y="19134611"/>
              <a:chExt cx="1486412" cy="2708383"/>
            </a:xfrm>
            <a:solidFill>
              <a:srgbClr val="9EBF0E"/>
            </a:solidFill>
          </p:grpSpPr>
          <p:sp>
            <p:nvSpPr>
              <p:cNvPr id="19" name="Freeform 18">
                <a:extLst>
                  <a:ext uri="{FF2B5EF4-FFF2-40B4-BE49-F238E27FC236}">
                    <a16:creationId xmlns:a16="http://schemas.microsoft.com/office/drawing/2014/main" id="{305AF208-8B3D-38A5-265A-992E77388B88}"/>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20" name="Freeform 19">
                <a:extLst>
                  <a:ext uri="{FF2B5EF4-FFF2-40B4-BE49-F238E27FC236}">
                    <a16:creationId xmlns:a16="http://schemas.microsoft.com/office/drawing/2014/main" id="{DBE67385-D123-3947-C017-B29E098C11AC}"/>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18" name="TextBox 17">
              <a:extLst>
                <a:ext uri="{FF2B5EF4-FFF2-40B4-BE49-F238E27FC236}">
                  <a16:creationId xmlns:a16="http://schemas.microsoft.com/office/drawing/2014/main" id="{EA6F7455-58D1-8D7E-4481-A382E99E4386}"/>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07</a:t>
              </a:r>
            </a:p>
          </p:txBody>
        </p:sp>
      </p:grpSp>
    </p:spTree>
    <p:extLst>
      <p:ext uri="{BB962C8B-B14F-4D97-AF65-F5344CB8AC3E}">
        <p14:creationId xmlns:p14="http://schemas.microsoft.com/office/powerpoint/2010/main" val="283842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91</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40855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31</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3946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714395" y="5249343"/>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buNone/>
            </a:pPr>
            <a:r>
              <a:rPr lang="en-IE" sz="1400" dirty="0"/>
              <a:t>We used online resources that are freely available to pilot two drop ins in the late  Autumn of 2021 for women living in different European countries to discuss and share information/action around women’s rights.  </a:t>
            </a:r>
            <a:endParaRPr lang="en-GB" sz="1400" b="1" i="1" dirty="0"/>
          </a:p>
          <a:p>
            <a:pPr>
              <a:lnSpc>
                <a:spcPct val="100000"/>
              </a:lnSpc>
              <a:buClr>
                <a:srgbClr val="94C33D"/>
              </a:buClr>
              <a:tabLst>
                <a:tab pos="481013" algn="l"/>
              </a:tabLst>
            </a:pPr>
            <a:endParaRPr lang="en-GB" sz="1200" dirty="0"/>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321273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226996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5" name="Text Placeholder 4">
            <a:extLst>
              <a:ext uri="{FF2B5EF4-FFF2-40B4-BE49-F238E27FC236}">
                <a16:creationId xmlns:a16="http://schemas.microsoft.com/office/drawing/2014/main" id="{27127A5A-431E-25B9-ADBA-8575E3EBA454}"/>
              </a:ext>
            </a:extLst>
          </p:cNvPr>
          <p:cNvSpPr txBox="1">
            <a:spLocks/>
          </p:cNvSpPr>
          <p:nvPr/>
        </p:nvSpPr>
        <p:spPr>
          <a:xfrm>
            <a:off x="634225" y="1089451"/>
            <a:ext cx="4753507"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European YWCA: online hangouts around women’s rights and advocacy</a:t>
            </a:r>
          </a:p>
        </p:txBody>
      </p:sp>
      <p:sp>
        <p:nvSpPr>
          <p:cNvPr id="8" name="Text Placeholder 5">
            <a:extLst>
              <a:ext uri="{FF2B5EF4-FFF2-40B4-BE49-F238E27FC236}">
                <a16:creationId xmlns:a16="http://schemas.microsoft.com/office/drawing/2014/main" id="{AC4B5523-2DCD-F206-6257-19387E64C690}"/>
              </a:ext>
            </a:extLst>
          </p:cNvPr>
          <p:cNvSpPr txBox="1">
            <a:spLocks/>
          </p:cNvSpPr>
          <p:nvPr/>
        </p:nvSpPr>
        <p:spPr>
          <a:xfrm>
            <a:off x="634226" y="304375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GB" sz="1200" dirty="0">
                <a:solidFill>
                  <a:schemeClr val="bg1"/>
                </a:solidFill>
              </a:rPr>
              <a:t>We used unstructured Zoom sessions over a 2 month period. This was collectively run by the European YWCA Board. </a:t>
            </a:r>
          </a:p>
          <a:p>
            <a:pPr>
              <a:lnSpc>
                <a:spcPct val="100000"/>
              </a:lnSpc>
            </a:pPr>
            <a:endParaRPr lang="en-GB" sz="1200" dirty="0">
              <a:solidFill>
                <a:schemeClr val="bg1"/>
              </a:solidFill>
            </a:endParaRPr>
          </a:p>
          <a:p>
            <a:pPr>
              <a:lnSpc>
                <a:spcPct val="100000"/>
              </a:lnSpc>
            </a:pPr>
            <a:r>
              <a:rPr lang="en-GB" sz="1200" dirty="0">
                <a:solidFill>
                  <a:schemeClr val="bg1"/>
                </a:solidFill>
              </a:rPr>
              <a:t>It was a response to 2 years of not having face to face meetings and the need to reconnect around our central purpose of developing young women’s leadership and advocacy and women’s rights</a:t>
            </a:r>
          </a:p>
          <a:p>
            <a:pPr>
              <a:lnSpc>
                <a:spcPct val="100000"/>
              </a:lnSpc>
              <a:buClr>
                <a:srgbClr val="94C33D"/>
              </a:buClr>
              <a:tabLst>
                <a:tab pos="481013" algn="l"/>
              </a:tabLst>
            </a:pPr>
            <a:endParaRPr lang="en-GB" sz="1200" dirty="0">
              <a:solidFill>
                <a:schemeClr val="bg1"/>
              </a:solidFill>
            </a:endParaRPr>
          </a:p>
          <a:p>
            <a:pPr>
              <a:lnSpc>
                <a:spcPct val="100000"/>
              </a:lnSpc>
              <a:buClr>
                <a:srgbClr val="94C33D"/>
              </a:buClr>
              <a:tabLst>
                <a:tab pos="481013" algn="l"/>
              </a:tabLst>
            </a:pPr>
            <a:endParaRPr lang="en-GB" sz="1200" dirty="0">
              <a:solidFill>
                <a:schemeClr val="bg1"/>
              </a:solidFill>
            </a:endParaRPr>
          </a:p>
        </p:txBody>
      </p:sp>
      <p:pic>
        <p:nvPicPr>
          <p:cNvPr id="4" name="Picture 3" descr="Graphical user interface, text&#10;&#10;Description automatically generated">
            <a:extLst>
              <a:ext uri="{FF2B5EF4-FFF2-40B4-BE49-F238E27FC236}">
                <a16:creationId xmlns:a16="http://schemas.microsoft.com/office/drawing/2014/main" id="{CA3998C0-BC35-77E7-99C8-F2CC632D05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0553" y="7005955"/>
            <a:ext cx="2278943" cy="2876233"/>
          </a:xfrm>
          <a:prstGeom prst="rect">
            <a:avLst/>
          </a:prstGeom>
          <a:ln w="76200">
            <a:solidFill>
              <a:srgbClr val="94C33D"/>
            </a:solidFill>
          </a:ln>
        </p:spPr>
      </p:pic>
    </p:spTree>
    <p:extLst>
      <p:ext uri="{BB962C8B-B14F-4D97-AF65-F5344CB8AC3E}">
        <p14:creationId xmlns:p14="http://schemas.microsoft.com/office/powerpoint/2010/main" val="748367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9403453-F838-F969-9000-01C722F81E4C}"/>
              </a:ext>
            </a:extLst>
          </p:cNvPr>
          <p:cNvSpPr/>
          <p:nvPr/>
        </p:nvSpPr>
        <p:spPr>
          <a:xfrm>
            <a:off x="4239524" y="2084124"/>
            <a:ext cx="3325196" cy="3688598"/>
          </a:xfrm>
          <a:custGeom>
            <a:avLst/>
            <a:gdLst>
              <a:gd name="connsiteX0" fmla="*/ 1844299 w 3325196"/>
              <a:gd name="connsiteY0" fmla="*/ 0 h 3688598"/>
              <a:gd name="connsiteX1" fmla="*/ 3267450 w 3325196"/>
              <a:gd name="connsiteY1" fmla="*/ 671154 h 3688598"/>
              <a:gd name="connsiteX2" fmla="*/ 3325196 w 3325196"/>
              <a:gd name="connsiteY2" fmla="*/ 748377 h 3688598"/>
              <a:gd name="connsiteX3" fmla="*/ 3325196 w 3325196"/>
              <a:gd name="connsiteY3" fmla="*/ 2940222 h 3688598"/>
              <a:gd name="connsiteX4" fmla="*/ 3267450 w 3325196"/>
              <a:gd name="connsiteY4" fmla="*/ 3017445 h 3688598"/>
              <a:gd name="connsiteX5" fmla="*/ 1844299 w 3325196"/>
              <a:gd name="connsiteY5" fmla="*/ 3688598 h 3688598"/>
              <a:gd name="connsiteX6" fmla="*/ 0 w 3325196"/>
              <a:gd name="connsiteY6" fmla="*/ 1844299 h 3688598"/>
              <a:gd name="connsiteX7" fmla="*/ 1844299 w 3325196"/>
              <a:gd name="connsiteY7" fmla="*/ 0 h 368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196" h="3688598">
                <a:moveTo>
                  <a:pt x="1844299" y="0"/>
                </a:moveTo>
                <a:cubicBezTo>
                  <a:pt x="2417249" y="0"/>
                  <a:pt x="2929178" y="261263"/>
                  <a:pt x="3267450" y="671154"/>
                </a:cubicBezTo>
                <a:lnTo>
                  <a:pt x="3325196" y="748377"/>
                </a:lnTo>
                <a:lnTo>
                  <a:pt x="3325196" y="2940222"/>
                </a:lnTo>
                <a:lnTo>
                  <a:pt x="3267450" y="3017445"/>
                </a:lnTo>
                <a:cubicBezTo>
                  <a:pt x="2929178" y="3427335"/>
                  <a:pt x="2417249" y="3688598"/>
                  <a:pt x="1844299" y="3688598"/>
                </a:cubicBezTo>
                <a:cubicBezTo>
                  <a:pt x="825721" y="3688598"/>
                  <a:pt x="0" y="2862877"/>
                  <a:pt x="0" y="1844299"/>
                </a:cubicBezTo>
                <a:cubicBezTo>
                  <a:pt x="0" y="825721"/>
                  <a:pt x="825721" y="0"/>
                  <a:pt x="1844299" y="0"/>
                </a:cubicBezTo>
                <a:close/>
              </a:path>
            </a:pathLst>
          </a:custGeom>
          <a:gradFill>
            <a:gsLst>
              <a:gs pos="100000">
                <a:srgbClr val="863694">
                  <a:shade val="30000"/>
                  <a:satMod val="115000"/>
                </a:srgbClr>
              </a:gs>
              <a:gs pos="50000">
                <a:srgbClr val="863694">
                  <a:shade val="67500"/>
                  <a:satMod val="115000"/>
                </a:srgbClr>
              </a:gs>
              <a:gs pos="0">
                <a:srgbClr val="863694">
                  <a:shade val="100000"/>
                  <a:satMod val="115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0111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867831" y="397852"/>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400335"/>
            <a:ext cx="7564720" cy="4184285"/>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92</a:t>
            </a:fld>
            <a:endParaRPr lang="en-US" dirty="0"/>
          </a:p>
        </p:txBody>
      </p:sp>
      <p:sp>
        <p:nvSpPr>
          <p:cNvPr id="20" name="TextBox 19">
            <a:extLst>
              <a:ext uri="{FF2B5EF4-FFF2-40B4-BE49-F238E27FC236}">
                <a16:creationId xmlns:a16="http://schemas.microsoft.com/office/drawing/2014/main" id="{CA7379B0-94CF-0FFB-9FC3-8307F4E148BE}"/>
              </a:ext>
            </a:extLst>
          </p:cNvPr>
          <p:cNvSpPr txBox="1"/>
          <p:nvPr/>
        </p:nvSpPr>
        <p:spPr>
          <a:xfrm>
            <a:off x="616280" y="2541357"/>
            <a:ext cx="3516785" cy="947311"/>
          </a:xfrm>
          <a:prstGeom prst="rect">
            <a:avLst/>
          </a:prstGeom>
          <a:noFill/>
        </p:spPr>
        <p:txBody>
          <a:bodyPr wrap="square">
            <a:spAutoFit/>
          </a:bodyPr>
          <a:lstStyle/>
          <a:p>
            <a:pPr indent="0">
              <a:lnSpc>
                <a:spcPct val="110000"/>
              </a:lnSpc>
            </a:pPr>
            <a:r>
              <a:rPr lang="en-IE" sz="2590" b="1" i="1" dirty="0">
                <a:solidFill>
                  <a:srgbClr val="94C33D"/>
                </a:solidFill>
                <a:latin typeface="Calibri" panose="020F0502020204030204" pitchFamily="34" charset="0"/>
                <a:cs typeface="Times New Roman" panose="02020603050405020304" pitchFamily="18" charset="0"/>
              </a:rPr>
              <a:t>What challenges did you face?</a:t>
            </a:r>
            <a:endParaRPr lang="en-GB" sz="2590" b="1" i="1" dirty="0">
              <a:solidFill>
                <a:srgbClr val="94C33D"/>
              </a:solidFill>
              <a:latin typeface="Calibri" panose="020F0502020204030204" pitchFamily="34" charset="0"/>
              <a:cs typeface="Times New Roman" panose="02020603050405020304" pitchFamily="18" charset="0"/>
            </a:endParaRPr>
          </a:p>
        </p:txBody>
      </p:sp>
      <p:pic>
        <p:nvPicPr>
          <p:cNvPr id="21" name="Graphic 20" descr="Line arrow: Clockwise curve outline">
            <a:extLst>
              <a:ext uri="{FF2B5EF4-FFF2-40B4-BE49-F238E27FC236}">
                <a16:creationId xmlns:a16="http://schemas.microsoft.com/office/drawing/2014/main" id="{B46E586C-1766-F040-25B7-43F4F78660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flipH="1">
            <a:off x="3146128" y="2981187"/>
            <a:ext cx="986937" cy="986937"/>
          </a:xfrm>
          <a:prstGeom prst="rect">
            <a:avLst/>
          </a:prstGeom>
        </p:spPr>
      </p:pic>
      <p:sp>
        <p:nvSpPr>
          <p:cNvPr id="8" name="Rectangle 7">
            <a:extLst>
              <a:ext uri="{FF2B5EF4-FFF2-40B4-BE49-F238E27FC236}">
                <a16:creationId xmlns:a16="http://schemas.microsoft.com/office/drawing/2014/main" id="{3E06AF9D-155A-B14B-94DD-34FF5C80D493}"/>
              </a:ext>
            </a:extLst>
          </p:cNvPr>
          <p:cNvSpPr/>
          <p:nvPr/>
        </p:nvSpPr>
        <p:spPr>
          <a:xfrm>
            <a:off x="4572832" y="2388542"/>
            <a:ext cx="2862374" cy="3170099"/>
          </a:xfrm>
          <a:prstGeom prst="rect">
            <a:avLst/>
          </a:prstGeom>
        </p:spPr>
        <p:txBody>
          <a:bodyPr wrap="square">
            <a:spAutoFit/>
          </a:bodyPr>
          <a:lstStyle/>
          <a:p>
            <a:pPr algn="ctr"/>
            <a:endParaRPr lang="en-GB" b="1" i="1" dirty="0">
              <a:solidFill>
                <a:schemeClr val="bg1"/>
              </a:solidFill>
            </a:endParaRPr>
          </a:p>
          <a:p>
            <a:pPr algn="ctr"/>
            <a:r>
              <a:rPr lang="en-GB" sz="1400" b="1" dirty="0">
                <a:solidFill>
                  <a:schemeClr val="bg1"/>
                </a:solidFill>
              </a:rPr>
              <a:t>Although there had been useful sharing about how the Pandemic was affecting individuals and our movement in different countries, our members felt there was an overload of online meetings. People were becoming exhausted from too much screen time. If people work from home using online platforms, the last thing they want to do is look at screens again later in the day. It was affecting mental and physical health. </a:t>
            </a:r>
            <a:endParaRPr lang="en-US" sz="1100" baseline="30000" dirty="0">
              <a:solidFill>
                <a:schemeClr val="bg1"/>
              </a:solidFill>
            </a:endParaRPr>
          </a:p>
        </p:txBody>
      </p:sp>
      <p:sp>
        <p:nvSpPr>
          <p:cNvPr id="14" name="TextBox 13">
            <a:extLst>
              <a:ext uri="{FF2B5EF4-FFF2-40B4-BE49-F238E27FC236}">
                <a16:creationId xmlns:a16="http://schemas.microsoft.com/office/drawing/2014/main" id="{9B562015-E298-9A65-C768-B2069BDD37F8}"/>
              </a:ext>
            </a:extLst>
          </p:cNvPr>
          <p:cNvSpPr txBox="1"/>
          <p:nvPr/>
        </p:nvSpPr>
        <p:spPr>
          <a:xfrm>
            <a:off x="619329" y="4223141"/>
            <a:ext cx="3516785" cy="947311"/>
          </a:xfrm>
          <a:prstGeom prst="rect">
            <a:avLst/>
          </a:prstGeom>
          <a:noFill/>
        </p:spPr>
        <p:txBody>
          <a:bodyPr wrap="square">
            <a:spAutoFit/>
          </a:bodyPr>
          <a:lstStyle/>
          <a:p>
            <a:pPr indent="0">
              <a:lnSpc>
                <a:spcPct val="110000"/>
              </a:lnSpc>
            </a:pPr>
            <a:r>
              <a:rPr lang="en-IE" sz="2590" b="1" i="1" dirty="0">
                <a:solidFill>
                  <a:srgbClr val="94C33D"/>
                </a:solidFill>
                <a:latin typeface="Calibri" panose="020F0502020204030204" pitchFamily="34" charset="0"/>
                <a:cs typeface="Times New Roman" panose="02020603050405020304" pitchFamily="18" charset="0"/>
              </a:rPr>
              <a:t>How did you overcome them?</a:t>
            </a:r>
            <a:endParaRPr lang="en-GB" sz="2590" b="1" i="1" dirty="0">
              <a:solidFill>
                <a:srgbClr val="94C33D"/>
              </a:solidFill>
              <a:latin typeface="Calibri" panose="020F0502020204030204" pitchFamily="34" charset="0"/>
              <a:cs typeface="Times New Roman" panose="02020603050405020304" pitchFamily="18" charset="0"/>
            </a:endParaRPr>
          </a:p>
        </p:txBody>
      </p:sp>
      <p:sp>
        <p:nvSpPr>
          <p:cNvPr id="19" name="Text Placeholder 5">
            <a:extLst>
              <a:ext uri="{FF2B5EF4-FFF2-40B4-BE49-F238E27FC236}">
                <a16:creationId xmlns:a16="http://schemas.microsoft.com/office/drawing/2014/main" id="{F6EC6AC8-60D2-E9BA-6ED8-33533D4CCC66}"/>
              </a:ext>
            </a:extLst>
          </p:cNvPr>
          <p:cNvSpPr txBox="1">
            <a:spLocks/>
          </p:cNvSpPr>
          <p:nvPr/>
        </p:nvSpPr>
        <p:spPr>
          <a:xfrm>
            <a:off x="719137" y="6130815"/>
            <a:ext cx="5900603" cy="84910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gn="l">
              <a:lnSpc>
                <a:spcPct val="110000"/>
              </a:lnSpc>
            </a:pPr>
            <a:r>
              <a:rPr lang="en-IE" sz="1600" b="1" i="1" dirty="0">
                <a:solidFill>
                  <a:schemeClr val="bg1"/>
                </a:solidFill>
              </a:rPr>
              <a:t>We didn’t. </a:t>
            </a:r>
            <a:r>
              <a:rPr lang="en-GB" sz="1600" b="1" i="1" dirty="0">
                <a:solidFill>
                  <a:schemeClr val="bg1"/>
                </a:solidFill>
              </a:rPr>
              <a:t>We listened to our members and decided not to carry on. Instead, we developed a new online women and leadership module for 2022</a:t>
            </a:r>
            <a:r>
              <a:rPr lang="en-IE" sz="1600" b="1" i="1" dirty="0">
                <a:solidFill>
                  <a:schemeClr val="bg1"/>
                </a:solidFill>
              </a:rPr>
              <a:t> </a:t>
            </a:r>
            <a:endParaRPr lang="en-GB" sz="1600" b="1" i="1" dirty="0">
              <a:solidFill>
                <a:schemeClr val="bg1"/>
              </a:solidFill>
            </a:endParaRPr>
          </a:p>
          <a:p>
            <a:pPr>
              <a:lnSpc>
                <a:spcPct val="100000"/>
              </a:lnSpc>
              <a:buClr>
                <a:srgbClr val="94C33D"/>
              </a:buClr>
              <a:tabLst>
                <a:tab pos="481013" algn="l"/>
              </a:tabLst>
            </a:pPr>
            <a:endParaRPr lang="en-GB" sz="1200" dirty="0"/>
          </a:p>
        </p:txBody>
      </p:sp>
      <p:sp>
        <p:nvSpPr>
          <p:cNvPr id="24" name="Freeform 23">
            <a:extLst>
              <a:ext uri="{FF2B5EF4-FFF2-40B4-BE49-F238E27FC236}">
                <a16:creationId xmlns:a16="http://schemas.microsoft.com/office/drawing/2014/main" id="{BB66884A-DA45-F290-68E8-44C12F8248CC}"/>
              </a:ext>
            </a:extLst>
          </p:cNvPr>
          <p:cNvSpPr/>
          <p:nvPr/>
        </p:nvSpPr>
        <p:spPr>
          <a:xfrm>
            <a:off x="5595569" y="1959570"/>
            <a:ext cx="851827" cy="616642"/>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478E786-3B0F-22F9-CB54-EA0CF9EE7EE9}"/>
              </a:ext>
            </a:extLst>
          </p:cNvPr>
          <p:cNvSpPr/>
          <p:nvPr/>
        </p:nvSpPr>
        <p:spPr>
          <a:xfrm>
            <a:off x="2808524" y="4869640"/>
            <a:ext cx="1557675" cy="1127609"/>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BDEF891B-653F-37A1-EF17-470508D585DF}"/>
              </a:ext>
            </a:extLst>
          </p:cNvPr>
          <p:cNvSpPr txBox="1"/>
          <p:nvPr/>
        </p:nvSpPr>
        <p:spPr>
          <a:xfrm>
            <a:off x="616280" y="6999675"/>
            <a:ext cx="5518000" cy="947311"/>
          </a:xfrm>
          <a:prstGeom prst="rect">
            <a:avLst/>
          </a:prstGeom>
          <a:noFill/>
        </p:spPr>
        <p:txBody>
          <a:bodyPr wrap="square">
            <a:spAutoFit/>
          </a:bodyPr>
          <a:lstStyle/>
          <a:p>
            <a:pPr indent="0">
              <a:lnSpc>
                <a:spcPct val="110000"/>
              </a:lnSpc>
            </a:pPr>
            <a:r>
              <a:rPr lang="en-IE" sz="2590" b="1" i="1" dirty="0">
                <a:solidFill>
                  <a:srgbClr val="94C33D"/>
                </a:solidFill>
                <a:latin typeface="Calibri" panose="020F0502020204030204" pitchFamily="34" charset="0"/>
                <a:cs typeface="Times New Roman" panose="02020603050405020304" pitchFamily="18" charset="0"/>
              </a:rPr>
              <a:t>How did you measure the impact of the digital transformation?</a:t>
            </a:r>
          </a:p>
        </p:txBody>
      </p:sp>
      <p:sp>
        <p:nvSpPr>
          <p:cNvPr id="32" name="Text Placeholder 5">
            <a:extLst>
              <a:ext uri="{FF2B5EF4-FFF2-40B4-BE49-F238E27FC236}">
                <a16:creationId xmlns:a16="http://schemas.microsoft.com/office/drawing/2014/main" id="{0E6CD819-2ED6-BE90-4D26-B5705A405468}"/>
              </a:ext>
            </a:extLst>
          </p:cNvPr>
          <p:cNvSpPr txBox="1">
            <a:spLocks/>
          </p:cNvSpPr>
          <p:nvPr/>
        </p:nvSpPr>
        <p:spPr>
          <a:xfrm>
            <a:off x="688142" y="8269581"/>
            <a:ext cx="5759254" cy="711377"/>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gn="l">
              <a:lnSpc>
                <a:spcPct val="110000"/>
              </a:lnSpc>
            </a:pPr>
            <a:r>
              <a:rPr lang="en-IE" sz="1600" b="1" i="1" dirty="0">
                <a:solidFill>
                  <a:schemeClr val="bg1"/>
                </a:solidFill>
              </a:rPr>
              <a:t>As numbers dropped and through further discussions, we realised that this was not the right moment for such an initiative. </a:t>
            </a:r>
          </a:p>
          <a:p>
            <a:pPr>
              <a:lnSpc>
                <a:spcPct val="100000"/>
              </a:lnSpc>
              <a:buClr>
                <a:srgbClr val="94C33D"/>
              </a:buClr>
              <a:tabLst>
                <a:tab pos="481013" algn="l"/>
              </a:tabLst>
            </a:pPr>
            <a:endParaRPr lang="en-GB" sz="1200" dirty="0"/>
          </a:p>
        </p:txBody>
      </p:sp>
      <p:sp>
        <p:nvSpPr>
          <p:cNvPr id="34" name="Freeform 33">
            <a:extLst>
              <a:ext uri="{FF2B5EF4-FFF2-40B4-BE49-F238E27FC236}">
                <a16:creationId xmlns:a16="http://schemas.microsoft.com/office/drawing/2014/main" id="{133A5FB8-07CD-83FE-2296-DCF73F05B71A}"/>
              </a:ext>
            </a:extLst>
          </p:cNvPr>
          <p:cNvSpPr/>
          <p:nvPr/>
        </p:nvSpPr>
        <p:spPr>
          <a:xfrm flipH="1">
            <a:off x="6456891" y="8509205"/>
            <a:ext cx="851827" cy="616642"/>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94C33D"/>
          </a:solidFill>
          <a:ln w="4485" cap="flat">
            <a:noFill/>
            <a:prstDash val="solid"/>
            <a:miter/>
          </a:ln>
        </p:spPr>
        <p:txBody>
          <a:bodyPr rtlCol="0" anchor="ctr"/>
          <a:lstStyle/>
          <a:p>
            <a:endParaRPr lang="en-US"/>
          </a:p>
        </p:txBody>
      </p:sp>
      <p:pic>
        <p:nvPicPr>
          <p:cNvPr id="35" name="Picture 34">
            <a:extLst>
              <a:ext uri="{FF2B5EF4-FFF2-40B4-BE49-F238E27FC236}">
                <a16:creationId xmlns:a16="http://schemas.microsoft.com/office/drawing/2014/main" id="{9BCA5F8F-E63B-95B9-1830-B13327FBB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7138" y="459499"/>
            <a:ext cx="2019300" cy="1003300"/>
          </a:xfrm>
          <a:prstGeom prst="rect">
            <a:avLst/>
          </a:prstGeom>
        </p:spPr>
      </p:pic>
    </p:spTree>
    <p:extLst>
      <p:ext uri="{BB962C8B-B14F-4D97-AF65-F5344CB8AC3E}">
        <p14:creationId xmlns:p14="http://schemas.microsoft.com/office/powerpoint/2010/main" val="481209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83685"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93</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32</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Third Sector Fundraising Conference 2022</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4" cstate="email">
              <a:extLst>
                <a:ext uri="{28A0092B-C50C-407E-A947-70E740481C1C}">
                  <a14:useLocalDpi xmlns:a14="http://schemas.microsoft.com/office/drawing/2010/main"/>
                </a:ext>
              </a:extLst>
            </a:blip>
            <a:srcRect/>
            <a:stretch>
              <a:fillRect t="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728963"/>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buClr>
                <a:srgbClr val="94C33D"/>
              </a:buClr>
              <a:tabLst>
                <a:tab pos="481013" algn="l"/>
              </a:tabLst>
            </a:pPr>
            <a:r>
              <a:rPr lang="en-GB" sz="1200" dirty="0">
                <a:solidFill>
                  <a:schemeClr val="bg1"/>
                </a:solidFill>
              </a:rPr>
              <a:t>Third Sector exists to support charities and they know the pressures which these extraordinary times are placing on charities. They also know that at the heart of effective and engaging fundraising is a deep and genuine connection with your audience. By growing and strengthening your community of donors, trustees and staff, you boost your revenue streams and your impact on the wider world through your charity mission.</a:t>
            </a:r>
          </a:p>
          <a:p>
            <a:pPr>
              <a:lnSpc>
                <a:spcPct val="100000"/>
              </a:lnSpc>
              <a:buClr>
                <a:srgbClr val="94C33D"/>
              </a:buClr>
              <a:tabLst>
                <a:tab pos="481013" algn="l"/>
              </a:tabLst>
            </a:pPr>
            <a:endParaRPr lang="en-GB" sz="1200" dirty="0">
              <a:solidFill>
                <a:schemeClr val="bg1"/>
              </a:solidFill>
            </a:endParaRPr>
          </a:p>
        </p:txBody>
      </p:sp>
      <p:sp>
        <p:nvSpPr>
          <p:cNvPr id="24" name="Text Placeholder 5">
            <a:extLst>
              <a:ext uri="{FF2B5EF4-FFF2-40B4-BE49-F238E27FC236}">
                <a16:creationId xmlns:a16="http://schemas.microsoft.com/office/drawing/2014/main" id="{351C2B73-F1B9-D9A2-7E9E-69385D5077CD}"/>
              </a:ext>
            </a:extLst>
          </p:cNvPr>
          <p:cNvSpPr txBox="1">
            <a:spLocks/>
          </p:cNvSpPr>
          <p:nvPr/>
        </p:nvSpPr>
        <p:spPr>
          <a:xfrm>
            <a:off x="714395" y="5884283"/>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pPr>
            <a:r>
              <a:rPr lang="en-GB" sz="1400" dirty="0"/>
              <a:t>With the ongoing rise of digital technology and the shift in audience expectations and demands, it has never been more important to reinforce the relationship you have with your supporters, both online and offline. To respond to the pressing demand for digital transformation and change, fundraisers and charity leaders must adopt innovative and creative approaches to fundraising campaigns.</a:t>
            </a:r>
          </a:p>
          <a:p>
            <a:pPr>
              <a:lnSpc>
                <a:spcPct val="100000"/>
              </a:lnSpc>
              <a:buClr>
                <a:srgbClr val="94C33D"/>
              </a:buClr>
              <a:tabLst>
                <a:tab pos="481013" algn="l"/>
              </a:tabLst>
            </a:pPr>
            <a:endParaRPr lang="en-GB" sz="1200" dirty="0"/>
          </a:p>
        </p:txBody>
      </p:sp>
      <p:sp>
        <p:nvSpPr>
          <p:cNvPr id="9" name="TextBox 8">
            <a:extLst>
              <a:ext uri="{FF2B5EF4-FFF2-40B4-BE49-F238E27FC236}">
                <a16:creationId xmlns:a16="http://schemas.microsoft.com/office/drawing/2014/main" id="{B4B6699F-8C6F-3F0A-D23E-9133027A930D}"/>
              </a:ext>
            </a:extLst>
          </p:cNvPr>
          <p:cNvSpPr txBox="1"/>
          <p:nvPr/>
        </p:nvSpPr>
        <p:spPr>
          <a:xfrm>
            <a:off x="631653" y="4177871"/>
            <a:ext cx="4711109" cy="461665"/>
          </a:xfrm>
          <a:prstGeom prst="rect">
            <a:avLst/>
          </a:prstGeom>
          <a:noFill/>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https://www.thirdsectorfundraisingconference.co.uk</a:t>
            </a: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a:t>
            </a: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2840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94</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3"/>
            <a:ext cx="6476087" cy="2815833"/>
          </a:xfrm>
        </p:spPr>
        <p:txBody>
          <a:bodyPr numCol="2"/>
          <a:lstStyle/>
          <a:p>
            <a:pPr marL="92523" indent="0">
              <a:lnSpc>
                <a:spcPct val="100000"/>
              </a:lnSpc>
            </a:pPr>
            <a:r>
              <a:rPr lang="en-GB" sz="1200" dirty="0"/>
              <a:t>The conference is overflowing with inspiration, innovation, and practical solutions to your fundraising challenges right now that is from the knock on affect of the Covid-19 pandemic. From cause-led and supporter-first campaigns to diversified revenue models and digital fundraising, it’s time to step up and work together to build a bright future for the fundraising community. By using online fundraising methods you help to get your organisations awareness and need for public support in the areas where it is needed most.</a:t>
            </a:r>
          </a:p>
          <a:p>
            <a:pPr marL="92523" indent="0">
              <a:lnSpc>
                <a:spcPct val="100000"/>
              </a:lnSpc>
            </a:pPr>
            <a:r>
              <a:rPr lang="en-GB" sz="1200" dirty="0"/>
              <a:t>The new online platform will give the opportunity to feel connected to your peers and fully engage with speakers and content from the comfort of your chosen work space. You’ll be able to ask questions during sessions and build essential connections through our app’s networking function during networking breaks. As well as taking part in the live event you’ll be able to go back and review all the action for up to 3 months. </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THE DIGITAL TRANSFORMATION</a:t>
            </a:r>
          </a:p>
        </p:txBody>
      </p:sp>
      <p:pic>
        <p:nvPicPr>
          <p:cNvPr id="6" name="Picture 5">
            <a:extLst>
              <a:ext uri="{FF2B5EF4-FFF2-40B4-BE49-F238E27FC236}">
                <a16:creationId xmlns:a16="http://schemas.microsoft.com/office/drawing/2014/main" id="{C984CCC8-6CF3-6DF3-8793-3716CAEA4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9903" y="640321"/>
            <a:ext cx="3224963" cy="686206"/>
          </a:xfrm>
          <a:prstGeom prst="rect">
            <a:avLst/>
          </a:prstGeom>
        </p:spPr>
      </p:pic>
      <p:cxnSp>
        <p:nvCxnSpPr>
          <p:cNvPr id="9" name="Straight Connector 8">
            <a:extLst>
              <a:ext uri="{FF2B5EF4-FFF2-40B4-BE49-F238E27FC236}">
                <a16:creationId xmlns:a16="http://schemas.microsoft.com/office/drawing/2014/main" id="{94141983-A60B-CFD5-4945-8777CC13A1F3}"/>
              </a:ext>
            </a:extLst>
          </p:cNvPr>
          <p:cNvCxnSpPr>
            <a:cxnSpLocks/>
          </p:cNvCxnSpPr>
          <p:nvPr/>
        </p:nvCxnSpPr>
        <p:spPr>
          <a:xfrm flipH="1">
            <a:off x="-4450" y="662607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0FC087D-9276-EA7E-B7FB-52E67638E527}"/>
              </a:ext>
            </a:extLst>
          </p:cNvPr>
          <p:cNvSpPr txBox="1">
            <a:spLocks/>
          </p:cNvSpPr>
          <p:nvPr/>
        </p:nvSpPr>
        <p:spPr>
          <a:xfrm>
            <a:off x="651096" y="6452846"/>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THE IMPACT</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12" name="Text Placeholder 5">
            <a:extLst>
              <a:ext uri="{FF2B5EF4-FFF2-40B4-BE49-F238E27FC236}">
                <a16:creationId xmlns:a16="http://schemas.microsoft.com/office/drawing/2014/main" id="{1D25C513-3AD7-085B-0141-5C55711B569C}"/>
              </a:ext>
            </a:extLst>
          </p:cNvPr>
          <p:cNvSpPr txBox="1">
            <a:spLocks/>
          </p:cNvSpPr>
          <p:nvPr/>
        </p:nvSpPr>
        <p:spPr>
          <a:xfrm>
            <a:off x="755251" y="7022393"/>
            <a:ext cx="6322882" cy="2657105"/>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nSpc>
                <a:spcPct val="100000"/>
              </a:lnSpc>
            </a:pPr>
            <a:r>
              <a:rPr lang="en-US" sz="1200" dirty="0">
                <a:solidFill>
                  <a:schemeClr val="bg1"/>
                </a:solidFill>
              </a:rPr>
              <a:t>Discover and learn new trends and tools to optimize your fundraising strategy</a:t>
            </a:r>
          </a:p>
          <a:p>
            <a:pPr indent="0">
              <a:lnSpc>
                <a:spcPct val="100000"/>
              </a:lnSpc>
            </a:pPr>
            <a:endParaRPr lang="en-US" sz="1200" dirty="0">
              <a:solidFill>
                <a:schemeClr val="bg1"/>
              </a:solidFill>
            </a:endParaRPr>
          </a:p>
          <a:p>
            <a:pPr indent="0">
              <a:lnSpc>
                <a:spcPct val="100000"/>
              </a:lnSpc>
            </a:pPr>
            <a:r>
              <a:rPr lang="en-US" sz="1200" dirty="0">
                <a:solidFill>
                  <a:schemeClr val="bg1"/>
                </a:solidFill>
              </a:rPr>
              <a:t>Solve and resolve your revenue issues and build on your post Covid-19 revenue generation strategy</a:t>
            </a:r>
          </a:p>
          <a:p>
            <a:pPr indent="0">
              <a:lnSpc>
                <a:spcPct val="100000"/>
              </a:lnSpc>
            </a:pPr>
            <a:endParaRPr lang="en-US" sz="1200" dirty="0">
              <a:solidFill>
                <a:schemeClr val="bg1"/>
              </a:solidFill>
            </a:endParaRPr>
          </a:p>
          <a:p>
            <a:pPr indent="0">
              <a:lnSpc>
                <a:spcPct val="100000"/>
              </a:lnSpc>
            </a:pPr>
            <a:r>
              <a:rPr lang="en-US" sz="1200" dirty="0">
                <a:solidFill>
                  <a:schemeClr val="bg1"/>
                </a:solidFill>
              </a:rPr>
              <a:t>Champion for support and promote innovation in your organisation</a:t>
            </a:r>
          </a:p>
          <a:p>
            <a:pPr indent="0">
              <a:lnSpc>
                <a:spcPct val="100000"/>
              </a:lnSpc>
            </a:pPr>
            <a:endParaRPr lang="en-US" sz="1200" dirty="0">
              <a:solidFill>
                <a:schemeClr val="bg1"/>
              </a:solidFill>
            </a:endParaRPr>
          </a:p>
          <a:p>
            <a:pPr indent="0">
              <a:lnSpc>
                <a:spcPct val="100000"/>
              </a:lnSpc>
            </a:pPr>
            <a:r>
              <a:rPr lang="en-US" sz="1200" dirty="0">
                <a:solidFill>
                  <a:schemeClr val="bg1"/>
                </a:solidFill>
              </a:rPr>
              <a:t>Learn and hear from leaders across the sector about how they have successfully risen to recent challenges posed by the Covid-19 pandemic</a:t>
            </a:r>
          </a:p>
        </p:txBody>
      </p:sp>
      <p:sp>
        <p:nvSpPr>
          <p:cNvPr id="20" name="Freeform 19">
            <a:extLst>
              <a:ext uri="{FF2B5EF4-FFF2-40B4-BE49-F238E27FC236}">
                <a16:creationId xmlns:a16="http://schemas.microsoft.com/office/drawing/2014/main" id="{652BDE36-BAD9-2395-9D62-5D216C5C3BA5}"/>
              </a:ext>
            </a:extLst>
          </p:cNvPr>
          <p:cNvSpPr/>
          <p:nvPr/>
        </p:nvSpPr>
        <p:spPr>
          <a:xfrm>
            <a:off x="4122549" y="4667226"/>
            <a:ext cx="3437126" cy="40645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50915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05B9991-46F7-F3F7-4D96-A907D1A6B9A3}"/>
              </a:ext>
            </a:extLst>
          </p:cNvPr>
          <p:cNvSpPr/>
          <p:nvPr/>
        </p:nvSpPr>
        <p:spPr>
          <a:xfrm rot="10800000">
            <a:off x="0" y="4828844"/>
            <a:ext cx="7564720" cy="505334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07654012-007C-E3A5-01FE-37AC44D19565}"/>
              </a:ext>
            </a:extLst>
          </p:cNvPr>
          <p:cNvSpPr/>
          <p:nvPr/>
        </p:nvSpPr>
        <p:spPr>
          <a:xfrm>
            <a:off x="-4451" y="1"/>
            <a:ext cx="7559675" cy="1914874"/>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aphic 4">
            <a:extLst>
              <a:ext uri="{FF2B5EF4-FFF2-40B4-BE49-F238E27FC236}">
                <a16:creationId xmlns:a16="http://schemas.microsoft.com/office/drawing/2014/main" id="{F5660D9E-B3BB-AE6B-0385-BC0560974CC8}"/>
              </a:ext>
            </a:extLst>
          </p:cNvPr>
          <p:cNvGrpSpPr/>
          <p:nvPr/>
        </p:nvGrpSpPr>
        <p:grpSpPr>
          <a:xfrm flipH="1">
            <a:off x="-572440" y="882316"/>
            <a:ext cx="1288636" cy="2354623"/>
            <a:chOff x="4325072" y="4377221"/>
            <a:chExt cx="1026777" cy="1876149"/>
          </a:xfrm>
          <a:noFill/>
        </p:grpSpPr>
        <p:sp>
          <p:nvSpPr>
            <p:cNvPr id="21" name="Freeform 20">
              <a:extLst>
                <a:ext uri="{FF2B5EF4-FFF2-40B4-BE49-F238E27FC236}">
                  <a16:creationId xmlns:a16="http://schemas.microsoft.com/office/drawing/2014/main" id="{DBD80634-F890-5683-4202-CE7450DC99D7}"/>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1AE1654-5830-4B3C-84DF-B16DF6CC546C}"/>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95</a:t>
            </a:fld>
            <a:endParaRPr lang="en-US" dirty="0"/>
          </a:p>
        </p:txBody>
      </p:sp>
      <p:sp>
        <p:nvSpPr>
          <p:cNvPr id="10" name="Text Placeholder 5">
            <a:extLst>
              <a:ext uri="{FF2B5EF4-FFF2-40B4-BE49-F238E27FC236}">
                <a16:creationId xmlns:a16="http://schemas.microsoft.com/office/drawing/2014/main" id="{2DE04979-F15A-712C-142C-707951856957}"/>
              </a:ext>
            </a:extLst>
          </p:cNvPr>
          <p:cNvSpPr txBox="1">
            <a:spLocks/>
          </p:cNvSpPr>
          <p:nvPr/>
        </p:nvSpPr>
        <p:spPr>
          <a:xfrm>
            <a:off x="1546423" y="6536687"/>
            <a:ext cx="4610177" cy="3226310"/>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a:lnSpc>
                <a:spcPct val="100000"/>
              </a:lnSpc>
              <a:buClr>
                <a:srgbClr val="94C33D"/>
              </a:buClr>
            </a:pPr>
            <a:r>
              <a:rPr lang="en-US" sz="1300" b="1" dirty="0">
                <a:solidFill>
                  <a:schemeClr val="bg1"/>
                </a:solidFill>
                <a:latin typeface="+mn-lt"/>
                <a:ea typeface="+mn-ea"/>
                <a:cs typeface="+mn-cs"/>
              </a:rPr>
              <a:t>Buy your ticket and secure your spot for the online event</a:t>
            </a:r>
          </a:p>
          <a:p>
            <a:pPr marL="92523">
              <a:lnSpc>
                <a:spcPct val="100000"/>
              </a:lnSpc>
              <a:buClr>
                <a:srgbClr val="94C33D"/>
              </a:buClr>
            </a:pPr>
            <a:endParaRPr lang="en-US" sz="1300" b="1" dirty="0">
              <a:solidFill>
                <a:schemeClr val="bg1"/>
              </a:solidFill>
              <a:latin typeface="+mn-lt"/>
              <a:ea typeface="+mn-ea"/>
              <a:cs typeface="+mn-cs"/>
            </a:endParaRPr>
          </a:p>
          <a:p>
            <a:pPr marL="92523">
              <a:lnSpc>
                <a:spcPct val="100000"/>
              </a:lnSpc>
              <a:buClr>
                <a:srgbClr val="94C33D"/>
              </a:buClr>
            </a:pPr>
            <a:r>
              <a:rPr lang="en-US" sz="1300" b="1" dirty="0">
                <a:solidFill>
                  <a:schemeClr val="bg1"/>
                </a:solidFill>
                <a:latin typeface="+mn-lt"/>
                <a:ea typeface="+mn-ea"/>
                <a:cs typeface="+mn-cs"/>
              </a:rPr>
              <a:t>1 week prior to the event you’ll receive an email with joining instructions</a:t>
            </a:r>
          </a:p>
          <a:p>
            <a:pPr marL="92523">
              <a:lnSpc>
                <a:spcPct val="100000"/>
              </a:lnSpc>
              <a:buClr>
                <a:srgbClr val="94C33D"/>
              </a:buClr>
            </a:pPr>
            <a:endParaRPr lang="en-US" sz="1300" b="1" dirty="0">
              <a:solidFill>
                <a:schemeClr val="bg1"/>
              </a:solidFill>
              <a:latin typeface="+mn-lt"/>
              <a:ea typeface="+mn-ea"/>
              <a:cs typeface="+mn-cs"/>
            </a:endParaRPr>
          </a:p>
          <a:p>
            <a:pPr marL="92523">
              <a:lnSpc>
                <a:spcPct val="100000"/>
              </a:lnSpc>
              <a:buClr>
                <a:srgbClr val="94C33D"/>
              </a:buClr>
            </a:pPr>
            <a:r>
              <a:rPr lang="en-US" sz="1300" b="1" dirty="0">
                <a:solidFill>
                  <a:schemeClr val="bg1"/>
                </a:solidFill>
                <a:latin typeface="+mn-lt"/>
                <a:ea typeface="+mn-ea"/>
                <a:cs typeface="+mn-cs"/>
              </a:rPr>
              <a:t>This link wil direct you to a login page</a:t>
            </a:r>
          </a:p>
          <a:p>
            <a:pPr marL="92523">
              <a:lnSpc>
                <a:spcPct val="100000"/>
              </a:lnSpc>
              <a:buClr>
                <a:srgbClr val="94C33D"/>
              </a:buClr>
            </a:pPr>
            <a:endParaRPr lang="en-US" sz="1300" b="1" dirty="0">
              <a:solidFill>
                <a:schemeClr val="bg1"/>
              </a:solidFill>
              <a:latin typeface="+mn-lt"/>
              <a:ea typeface="+mn-ea"/>
              <a:cs typeface="+mn-cs"/>
            </a:endParaRPr>
          </a:p>
          <a:p>
            <a:pPr marL="92523">
              <a:lnSpc>
                <a:spcPct val="100000"/>
              </a:lnSpc>
              <a:buClr>
                <a:srgbClr val="94C33D"/>
              </a:buClr>
            </a:pPr>
            <a:r>
              <a:rPr lang="en-US" sz="1300" b="1" dirty="0">
                <a:solidFill>
                  <a:schemeClr val="bg1"/>
                </a:solidFill>
                <a:latin typeface="+mn-lt"/>
                <a:ea typeface="+mn-ea"/>
                <a:cs typeface="+mn-cs"/>
              </a:rPr>
              <a:t>Once you have logged in you will be able to explore the platform, edit your profile, and increase your exposure to the other attendees</a:t>
            </a:r>
          </a:p>
          <a:p>
            <a:pPr marL="92523">
              <a:lnSpc>
                <a:spcPct val="100000"/>
              </a:lnSpc>
              <a:buClr>
                <a:srgbClr val="94C33D"/>
              </a:buClr>
            </a:pPr>
            <a:endParaRPr lang="en-US" sz="1300" b="1" dirty="0">
              <a:solidFill>
                <a:schemeClr val="bg1"/>
              </a:solidFill>
              <a:latin typeface="+mn-lt"/>
              <a:ea typeface="+mn-ea"/>
              <a:cs typeface="+mn-cs"/>
            </a:endParaRPr>
          </a:p>
          <a:p>
            <a:pPr marL="92523">
              <a:lnSpc>
                <a:spcPct val="100000"/>
              </a:lnSpc>
              <a:buClr>
                <a:srgbClr val="94C33D"/>
              </a:buClr>
            </a:pPr>
            <a:r>
              <a:rPr lang="en-US" sz="1300" b="1" dirty="0">
                <a:solidFill>
                  <a:schemeClr val="bg1"/>
                </a:solidFill>
                <a:latin typeface="+mn-lt"/>
                <a:ea typeface="+mn-ea"/>
                <a:cs typeface="+mn-cs"/>
              </a:rPr>
              <a:t>All you have to do after that is save the link so you can return on the day to access all of the features including content, networking and much more</a:t>
            </a:r>
          </a:p>
        </p:txBody>
      </p:sp>
      <p:cxnSp>
        <p:nvCxnSpPr>
          <p:cNvPr id="31" name="Straight Connector 30">
            <a:extLst>
              <a:ext uri="{FF2B5EF4-FFF2-40B4-BE49-F238E27FC236}">
                <a16:creationId xmlns:a16="http://schemas.microsoft.com/office/drawing/2014/main" id="{4B62A03D-3503-6E78-7615-FEFD26189CBC}"/>
              </a:ext>
            </a:extLst>
          </p:cNvPr>
          <p:cNvCxnSpPr>
            <a:cxnSpLocks/>
          </p:cNvCxnSpPr>
          <p:nvPr/>
        </p:nvCxnSpPr>
        <p:spPr>
          <a:xfrm flipH="1">
            <a:off x="0" y="5696771"/>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id="{D2391A64-C636-8D9F-3235-1D8AD5D6A060}"/>
              </a:ext>
            </a:extLst>
          </p:cNvPr>
          <p:cNvSpPr txBox="1">
            <a:spLocks/>
          </p:cNvSpPr>
          <p:nvPr/>
        </p:nvSpPr>
        <p:spPr>
          <a:xfrm>
            <a:off x="612042" y="5523546"/>
            <a:ext cx="5701594" cy="463308"/>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dirty="0">
                <a:solidFill>
                  <a:schemeClr val="bg1"/>
                </a:solidFill>
                <a:highlight>
                  <a:srgbClr val="94C33D"/>
                </a:highlight>
              </a:rPr>
              <a:t>HOW IT WORKS</a:t>
            </a:r>
            <a:endParaRPr lang="en-US" sz="1600" dirty="0">
              <a:solidFill>
                <a:srgbClr val="94C33D"/>
              </a:solidFill>
              <a:highlight>
                <a:srgbClr val="94C33D"/>
              </a:highlight>
            </a:endParaRPr>
          </a:p>
          <a:p>
            <a:pPr>
              <a:lnSpc>
                <a:spcPct val="100000"/>
              </a:lnSpc>
            </a:pPr>
            <a:endParaRPr lang="en-US" sz="1600" dirty="0">
              <a:solidFill>
                <a:schemeClr val="bg1"/>
              </a:solidFill>
              <a:highlight>
                <a:srgbClr val="94C33D"/>
              </a:highlight>
            </a:endParaRPr>
          </a:p>
        </p:txBody>
      </p:sp>
      <p:sp>
        <p:nvSpPr>
          <p:cNvPr id="5" name="Freeform 4">
            <a:extLst>
              <a:ext uri="{FF2B5EF4-FFF2-40B4-BE49-F238E27FC236}">
                <a16:creationId xmlns:a16="http://schemas.microsoft.com/office/drawing/2014/main" id="{F010CBA2-0251-38AE-CA60-6C11D6A8ECD6}"/>
              </a:ext>
            </a:extLst>
          </p:cNvPr>
          <p:cNvSpPr/>
          <p:nvPr/>
        </p:nvSpPr>
        <p:spPr>
          <a:xfrm>
            <a:off x="4042890" y="2071912"/>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333ABC17-D17B-E8F2-48B7-6EFFB3F32D30}"/>
              </a:ext>
            </a:extLst>
          </p:cNvPr>
          <p:cNvGrpSpPr/>
          <p:nvPr/>
        </p:nvGrpSpPr>
        <p:grpSpPr>
          <a:xfrm>
            <a:off x="976078" y="2322522"/>
            <a:ext cx="2080189" cy="2083053"/>
            <a:chOff x="10306469" y="3641545"/>
            <a:chExt cx="935643" cy="936931"/>
          </a:xfrm>
          <a:solidFill>
            <a:srgbClr val="863694"/>
          </a:solidFill>
        </p:grpSpPr>
        <p:grpSp>
          <p:nvGrpSpPr>
            <p:cNvPr id="8" name="Graphic 2">
              <a:extLst>
                <a:ext uri="{FF2B5EF4-FFF2-40B4-BE49-F238E27FC236}">
                  <a16:creationId xmlns:a16="http://schemas.microsoft.com/office/drawing/2014/main" id="{605DC65A-D5E1-5644-3016-214733B7EFF2}"/>
                </a:ext>
              </a:extLst>
            </p:cNvPr>
            <p:cNvGrpSpPr/>
            <p:nvPr userDrawn="1"/>
          </p:nvGrpSpPr>
          <p:grpSpPr>
            <a:xfrm>
              <a:off x="10342279" y="3688231"/>
              <a:ext cx="811814" cy="718951"/>
              <a:chOff x="3877662" y="3701288"/>
              <a:chExt cx="811814" cy="718951"/>
            </a:xfrm>
            <a:grpFill/>
          </p:grpSpPr>
          <p:sp>
            <p:nvSpPr>
              <p:cNvPr id="44" name="Freeform 43">
                <a:extLst>
                  <a:ext uri="{FF2B5EF4-FFF2-40B4-BE49-F238E27FC236}">
                    <a16:creationId xmlns:a16="http://schemas.microsoft.com/office/drawing/2014/main" id="{62CFC63C-ABAB-894F-0CE6-F8245574813B}"/>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94C33D"/>
              </a:solidFill>
              <a:ln w="383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20FF3A5-A8BC-FA56-5900-E633405A773E}"/>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94C33D"/>
              </a:solidFill>
              <a:ln w="383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006A473-C1AF-41BC-6DD6-B2562C9529E9}"/>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E1152D4-68F5-CB26-6F5F-B6C1EA3396C4}"/>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014BA50-45A2-A35D-177C-F75C83BBE6CC}"/>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50" name="Graphic 2">
                <a:extLst>
                  <a:ext uri="{FF2B5EF4-FFF2-40B4-BE49-F238E27FC236}">
                    <a16:creationId xmlns:a16="http://schemas.microsoft.com/office/drawing/2014/main" id="{6A9CD484-B3F4-0701-A329-3581916076BD}"/>
                  </a:ext>
                </a:extLst>
              </p:cNvPr>
              <p:cNvGrpSpPr/>
              <p:nvPr/>
            </p:nvGrpSpPr>
            <p:grpSpPr>
              <a:xfrm>
                <a:off x="3877662" y="3881120"/>
                <a:ext cx="499177" cy="539119"/>
                <a:chOff x="3877662" y="3881120"/>
                <a:chExt cx="499177" cy="539119"/>
              </a:xfrm>
              <a:grpFill/>
            </p:grpSpPr>
            <p:sp>
              <p:nvSpPr>
                <p:cNvPr id="51" name="Freeform 50">
                  <a:extLst>
                    <a:ext uri="{FF2B5EF4-FFF2-40B4-BE49-F238E27FC236}">
                      <a16:creationId xmlns:a16="http://schemas.microsoft.com/office/drawing/2014/main" id="{941139A2-CE7D-E27B-32A2-382EF026913F}"/>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94C33D"/>
                </a:solidFill>
                <a:ln w="383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E7840AD-2ABB-A949-1854-72DBB31883B4}"/>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94C33D"/>
                </a:solidFill>
                <a:ln w="383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8D38718-F208-507C-4622-D6AC958E6F50}"/>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grpFill/>
                <a:ln w="383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7D8AF36-4019-DA5B-16A7-029C80C5524E}"/>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94C33D"/>
                </a:solidFill>
                <a:ln w="3834" cap="flat">
                  <a:noFill/>
                  <a:prstDash val="solid"/>
                  <a:miter/>
                </a:ln>
              </p:spPr>
              <p:txBody>
                <a:bodyPr rtlCol="0" anchor="ctr"/>
                <a:lstStyle/>
                <a:p>
                  <a:endParaRPr lang="en-US"/>
                </a:p>
              </p:txBody>
            </p:sp>
          </p:grpSp>
        </p:grpSp>
        <p:grpSp>
          <p:nvGrpSpPr>
            <p:cNvPr id="9" name="Graphic 2">
              <a:extLst>
                <a:ext uri="{FF2B5EF4-FFF2-40B4-BE49-F238E27FC236}">
                  <a16:creationId xmlns:a16="http://schemas.microsoft.com/office/drawing/2014/main" id="{B1D40162-0B0E-F445-3A62-290A14200C9E}"/>
                </a:ext>
              </a:extLst>
            </p:cNvPr>
            <p:cNvGrpSpPr/>
            <p:nvPr userDrawn="1"/>
          </p:nvGrpSpPr>
          <p:grpSpPr>
            <a:xfrm>
              <a:off x="10306469" y="3641545"/>
              <a:ext cx="935643" cy="936931"/>
              <a:chOff x="3846960" y="3669926"/>
              <a:chExt cx="935643" cy="936931"/>
            </a:xfrm>
            <a:grpFill/>
          </p:grpSpPr>
          <p:sp>
            <p:nvSpPr>
              <p:cNvPr id="18" name="Freeform 17">
                <a:extLst>
                  <a:ext uri="{FF2B5EF4-FFF2-40B4-BE49-F238E27FC236}">
                    <a16:creationId xmlns:a16="http://schemas.microsoft.com/office/drawing/2014/main" id="{BA2CE35B-4F3A-E91C-67B4-A7F41FE64B24}"/>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DDF5A1C-7391-FC32-63DE-DFBC652A9215}"/>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6F3DBE8-20CE-7365-2DC4-68E832BDAFAE}"/>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98B6DEF-BE15-9766-19DF-23226ADCE7DA}"/>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F7E2E61-A08B-11B5-6842-256F6582A9CD}"/>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90AA87F-3F22-3320-90B8-0E8D5E1E7360}"/>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6003A8D-2111-BAC3-4F45-0C2A433F01A9}"/>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FF865A8-006F-9DEC-F408-F6A7D36B0949}"/>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0EBEA8D-2EE4-D61D-4598-B5B0A98498C8}"/>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BA6C147-F67F-106B-5718-51B13D484552}"/>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8AA7687-5160-4139-21CA-810FBBC5754F}"/>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642EBD7-7106-E877-3877-2B94396ED22B}"/>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3F82108-43CA-2D6C-A184-DD6E9D389C49}"/>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378630B-FDB7-786E-0E75-17525B8667CD}"/>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4AB97AB-E808-3BE2-B572-549CD4C745CE}"/>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59B63-C81F-FA83-2529-929B22580084}"/>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5312F33-988C-15B2-897B-4752B6C80262}"/>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sp>
        <p:nvSpPr>
          <p:cNvPr id="74" name="TextBox 73">
            <a:extLst>
              <a:ext uri="{FF2B5EF4-FFF2-40B4-BE49-F238E27FC236}">
                <a16:creationId xmlns:a16="http://schemas.microsoft.com/office/drawing/2014/main" id="{6706F0CB-A8F6-0901-24F5-309C51A51B33}"/>
              </a:ext>
            </a:extLst>
          </p:cNvPr>
          <p:cNvSpPr txBox="1"/>
          <p:nvPr/>
        </p:nvSpPr>
        <p:spPr>
          <a:xfrm>
            <a:off x="591890" y="6424317"/>
            <a:ext cx="578656" cy="584775"/>
          </a:xfrm>
          <a:prstGeom prst="rect">
            <a:avLst/>
          </a:prstGeom>
          <a:noFill/>
        </p:spPr>
        <p:txBody>
          <a:bodyPr wrap="square" rtlCol="0">
            <a:spAutoFit/>
          </a:bodyPr>
          <a:lstStyle/>
          <a:p>
            <a:r>
              <a:rPr lang="en-GB" sz="3200" b="1">
                <a:solidFill>
                  <a:srgbClr val="94C33D"/>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75" name="TextBox 74">
            <a:extLst>
              <a:ext uri="{FF2B5EF4-FFF2-40B4-BE49-F238E27FC236}">
                <a16:creationId xmlns:a16="http://schemas.microsoft.com/office/drawing/2014/main" id="{516B3FFC-4098-0ED9-2103-FDF054E32E43}"/>
              </a:ext>
            </a:extLst>
          </p:cNvPr>
          <p:cNvSpPr txBox="1"/>
          <p:nvPr/>
        </p:nvSpPr>
        <p:spPr>
          <a:xfrm>
            <a:off x="591890" y="6986131"/>
            <a:ext cx="578656" cy="584775"/>
          </a:xfrm>
          <a:prstGeom prst="rect">
            <a:avLst/>
          </a:prstGeom>
          <a:noFill/>
        </p:spPr>
        <p:txBody>
          <a:bodyPr wrap="square" rtlCol="0">
            <a:spAutoFit/>
          </a:bodyPr>
          <a:lstStyle/>
          <a:p>
            <a:r>
              <a:rPr lang="en-GB" sz="3200" b="1">
                <a:solidFill>
                  <a:srgbClr val="94C33D"/>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76" name="TextBox 75">
            <a:extLst>
              <a:ext uri="{FF2B5EF4-FFF2-40B4-BE49-F238E27FC236}">
                <a16:creationId xmlns:a16="http://schemas.microsoft.com/office/drawing/2014/main" id="{D9839593-94BC-A138-AE14-4D09DED4BA58}"/>
              </a:ext>
            </a:extLst>
          </p:cNvPr>
          <p:cNvSpPr txBox="1"/>
          <p:nvPr/>
        </p:nvSpPr>
        <p:spPr>
          <a:xfrm>
            <a:off x="591890" y="7547945"/>
            <a:ext cx="578656" cy="584775"/>
          </a:xfrm>
          <a:prstGeom prst="rect">
            <a:avLst/>
          </a:prstGeom>
          <a:noFill/>
        </p:spPr>
        <p:txBody>
          <a:bodyPr wrap="square" rtlCol="0">
            <a:spAutoFit/>
          </a:bodyPr>
          <a:lstStyle/>
          <a:p>
            <a:r>
              <a:rPr lang="en-GB" sz="3200" b="1">
                <a:solidFill>
                  <a:srgbClr val="94C33D"/>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77" name="TextBox 76">
            <a:extLst>
              <a:ext uri="{FF2B5EF4-FFF2-40B4-BE49-F238E27FC236}">
                <a16:creationId xmlns:a16="http://schemas.microsoft.com/office/drawing/2014/main" id="{24F859C9-BC4F-5C9D-0589-6B5716ACB75B}"/>
              </a:ext>
            </a:extLst>
          </p:cNvPr>
          <p:cNvSpPr txBox="1"/>
          <p:nvPr/>
        </p:nvSpPr>
        <p:spPr>
          <a:xfrm>
            <a:off x="591890" y="8109759"/>
            <a:ext cx="578656" cy="584775"/>
          </a:xfrm>
          <a:prstGeom prst="rect">
            <a:avLst/>
          </a:prstGeom>
          <a:noFill/>
        </p:spPr>
        <p:txBody>
          <a:bodyPr wrap="square" rtlCol="0">
            <a:spAutoFit/>
          </a:bodyPr>
          <a:lstStyle/>
          <a:p>
            <a:r>
              <a:rPr lang="en-GB" sz="3200" b="1">
                <a:solidFill>
                  <a:srgbClr val="94C33D"/>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78" name="TextBox 77">
            <a:extLst>
              <a:ext uri="{FF2B5EF4-FFF2-40B4-BE49-F238E27FC236}">
                <a16:creationId xmlns:a16="http://schemas.microsoft.com/office/drawing/2014/main" id="{7F994EC5-BEFF-8977-703E-8628FA9BC62F}"/>
              </a:ext>
            </a:extLst>
          </p:cNvPr>
          <p:cNvSpPr txBox="1"/>
          <p:nvPr/>
        </p:nvSpPr>
        <p:spPr>
          <a:xfrm>
            <a:off x="591890" y="8671573"/>
            <a:ext cx="578656" cy="584775"/>
          </a:xfrm>
          <a:prstGeom prst="rect">
            <a:avLst/>
          </a:prstGeom>
          <a:noFill/>
        </p:spPr>
        <p:txBody>
          <a:bodyPr wrap="square" rtlCol="0">
            <a:spAutoFit/>
          </a:bodyPr>
          <a:lstStyle/>
          <a:p>
            <a:r>
              <a:rPr lang="en-GB" sz="3200" b="1">
                <a:solidFill>
                  <a:srgbClr val="94C33D"/>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79" name="Picture 78">
            <a:extLst>
              <a:ext uri="{FF2B5EF4-FFF2-40B4-BE49-F238E27FC236}">
                <a16:creationId xmlns:a16="http://schemas.microsoft.com/office/drawing/2014/main" id="{230DDD2F-47C2-CF1A-B9CD-7641F2383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9903" y="640321"/>
            <a:ext cx="3224963" cy="686206"/>
          </a:xfrm>
          <a:prstGeom prst="rect">
            <a:avLst/>
          </a:prstGeom>
        </p:spPr>
      </p:pic>
    </p:spTree>
    <p:extLst>
      <p:ext uri="{BB962C8B-B14F-4D97-AF65-F5344CB8AC3E}">
        <p14:creationId xmlns:p14="http://schemas.microsoft.com/office/powerpoint/2010/main" val="2133898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238177B-BB7C-6C48-367C-F48BCD4BFDCF}"/>
              </a:ext>
            </a:extLst>
          </p:cNvPr>
          <p:cNvSpPr/>
          <p:nvPr/>
        </p:nvSpPr>
        <p:spPr>
          <a:xfrm>
            <a:off x="4042890" y="5276788"/>
            <a:ext cx="3516785" cy="41587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96</a:t>
            </a:fld>
            <a:endParaRPr lang="en-US" dirty="0"/>
          </a:p>
        </p:txBody>
      </p:sp>
      <p:sp>
        <p:nvSpPr>
          <p:cNvPr id="35" name="Text Placeholder 4">
            <a:extLst>
              <a:ext uri="{FF2B5EF4-FFF2-40B4-BE49-F238E27FC236}">
                <a16:creationId xmlns:a16="http://schemas.microsoft.com/office/drawing/2014/main" id="{A6B6B163-66B2-5F45-B228-154351C8DB7E}"/>
              </a:ext>
            </a:extLst>
          </p:cNvPr>
          <p:cNvSpPr txBox="1">
            <a:spLocks/>
          </p:cNvSpPr>
          <p:nvPr/>
        </p:nvSpPr>
        <p:spPr>
          <a:xfrm>
            <a:off x="634227" y="607394"/>
            <a:ext cx="4557706"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4400" dirty="0">
                <a:solidFill>
                  <a:srgbClr val="94C33D"/>
                </a:solidFill>
              </a:rPr>
              <a:t>33</a:t>
            </a:r>
          </a:p>
          <a:p>
            <a:endParaRPr lang="en-IE" sz="3200" dirty="0">
              <a:solidFill>
                <a:srgbClr val="94C33D"/>
              </a:solidFill>
            </a:endParaRPr>
          </a:p>
        </p:txBody>
      </p:sp>
      <p:cxnSp>
        <p:nvCxnSpPr>
          <p:cNvPr id="36" name="Straight Connector 35">
            <a:extLst>
              <a:ext uri="{FF2B5EF4-FFF2-40B4-BE49-F238E27FC236}">
                <a16:creationId xmlns:a16="http://schemas.microsoft.com/office/drawing/2014/main" id="{0478E734-45BE-6942-A74B-7DC0D39E8F69}"/>
              </a:ext>
            </a:extLst>
          </p:cNvPr>
          <p:cNvCxnSpPr>
            <a:cxnSpLocks/>
          </p:cNvCxnSpPr>
          <p:nvPr/>
        </p:nvCxnSpPr>
        <p:spPr>
          <a:xfrm flipH="1">
            <a:off x="0" y="805735"/>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D9CBDAB-D93E-8B4A-A712-FD05B7A580B7}"/>
              </a:ext>
            </a:extLst>
          </p:cNvPr>
          <p:cNvSpPr/>
          <p:nvPr/>
        </p:nvSpPr>
        <p:spPr>
          <a:xfrm>
            <a:off x="-11234" y="2094839"/>
            <a:ext cx="7570909" cy="2673075"/>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EDE619D5-61EB-D1EA-F075-E2C379A5E528}"/>
              </a:ext>
            </a:extLst>
          </p:cNvPr>
          <p:cNvSpPr txBox="1">
            <a:spLocks/>
          </p:cNvSpPr>
          <p:nvPr/>
        </p:nvSpPr>
        <p:spPr>
          <a:xfrm>
            <a:off x="634226" y="1089451"/>
            <a:ext cx="4314412"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Parkrun Derrynoid Forest, Northern Ireland</a:t>
            </a:r>
            <a:endParaRPr lang="en-US" dirty="0"/>
          </a:p>
        </p:txBody>
      </p:sp>
      <p:pic>
        <p:nvPicPr>
          <p:cNvPr id="4" name="Picture 3">
            <a:extLst>
              <a:ext uri="{FF2B5EF4-FFF2-40B4-BE49-F238E27FC236}">
                <a16:creationId xmlns:a16="http://schemas.microsoft.com/office/drawing/2014/main" id="{B369E600-5C24-18DB-FBFD-9E248B38EA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7079" y="139574"/>
            <a:ext cx="3160754" cy="2547829"/>
          </a:xfrm>
          <a:prstGeom prst="rect">
            <a:avLst/>
          </a:prstGeom>
        </p:spPr>
      </p:pic>
      <p:sp>
        <p:nvSpPr>
          <p:cNvPr id="5" name="Rectangle 4">
            <a:extLst>
              <a:ext uri="{FF2B5EF4-FFF2-40B4-BE49-F238E27FC236}">
                <a16:creationId xmlns:a16="http://schemas.microsoft.com/office/drawing/2014/main" id="{3D247270-CFA6-F776-E13B-4BF086DC2B83}"/>
              </a:ext>
            </a:extLst>
          </p:cNvPr>
          <p:cNvSpPr/>
          <p:nvPr/>
        </p:nvSpPr>
        <p:spPr>
          <a:xfrm>
            <a:off x="5020210" y="361959"/>
            <a:ext cx="2539465" cy="1885674"/>
          </a:xfrm>
          <a:prstGeom prst="rect">
            <a:avLst/>
          </a:prstGeom>
          <a:blipFill>
            <a:blip r:embed="rId4" cstate="email">
              <a:extLst>
                <a:ext uri="{28A0092B-C50C-407E-A947-70E740481C1C}">
                  <a14:useLocalDpi xmlns:a14="http://schemas.microsoft.com/office/drawing/2010/main"/>
                </a:ext>
              </a:extLst>
            </a:blip>
            <a:srcRect/>
            <a:stretch>
              <a:fillRect t="3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hlinkClick r:id="rId5"/>
            <a:extLst>
              <a:ext uri="{FF2B5EF4-FFF2-40B4-BE49-F238E27FC236}">
                <a16:creationId xmlns:a16="http://schemas.microsoft.com/office/drawing/2014/main" id="{424F39E2-1473-2752-3E89-B5FB2E7305FA}"/>
              </a:ext>
            </a:extLst>
          </p:cNvPr>
          <p:cNvSpPr/>
          <p:nvPr/>
        </p:nvSpPr>
        <p:spPr>
          <a:xfrm rot="1020859">
            <a:off x="4608892" y="1199850"/>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94C33D"/>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7" name="Graphic 5">
            <a:extLst>
              <a:ext uri="{FF2B5EF4-FFF2-40B4-BE49-F238E27FC236}">
                <a16:creationId xmlns:a16="http://schemas.microsoft.com/office/drawing/2014/main" id="{E2C4570A-D8B6-1373-594B-76BCD4EA58AA}"/>
              </a:ext>
            </a:extLst>
          </p:cNvPr>
          <p:cNvSpPr txBox="1"/>
          <p:nvPr/>
        </p:nvSpPr>
        <p:spPr>
          <a:xfrm rot="720709">
            <a:off x="4630098" y="1324609"/>
            <a:ext cx="711222" cy="520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CLICK TO</a:t>
            </a:r>
          </a:p>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VISIT</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grpSp>
        <p:nvGrpSpPr>
          <p:cNvPr id="11" name="Graphic 4">
            <a:extLst>
              <a:ext uri="{FF2B5EF4-FFF2-40B4-BE49-F238E27FC236}">
                <a16:creationId xmlns:a16="http://schemas.microsoft.com/office/drawing/2014/main" id="{DAE012C0-9CB6-5BA2-A884-0724E1668995}"/>
              </a:ext>
            </a:extLst>
          </p:cNvPr>
          <p:cNvGrpSpPr/>
          <p:nvPr/>
        </p:nvGrpSpPr>
        <p:grpSpPr>
          <a:xfrm flipH="1">
            <a:off x="6915357" y="2897944"/>
            <a:ext cx="1288636" cy="2354623"/>
            <a:chOff x="4325072" y="4377221"/>
            <a:chExt cx="1026777" cy="1876149"/>
          </a:xfrm>
          <a:noFill/>
        </p:grpSpPr>
        <p:sp>
          <p:nvSpPr>
            <p:cNvPr id="12" name="Freeform 11">
              <a:extLst>
                <a:ext uri="{FF2B5EF4-FFF2-40B4-BE49-F238E27FC236}">
                  <a16:creationId xmlns:a16="http://schemas.microsoft.com/office/drawing/2014/main" id="{AE150D22-DE38-C837-CC79-255B911E1BB3}"/>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D14B85A-6C4B-F251-EBE6-6910962CD31F}"/>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4FD72BD-760D-441C-7287-C954798B220F}"/>
              </a:ext>
            </a:extLst>
          </p:cNvPr>
          <p:cNvCxnSpPr>
            <a:cxnSpLocks/>
          </p:cNvCxnSpPr>
          <p:nvPr/>
        </p:nvCxnSpPr>
        <p:spPr>
          <a:xfrm flipH="1">
            <a:off x="-11234" y="5381787"/>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7AE90D0-714F-BB11-6BBA-2FCE6ADDD6EE}"/>
              </a:ext>
            </a:extLst>
          </p:cNvPr>
          <p:cNvSpPr txBox="1">
            <a:spLocks/>
          </p:cNvSpPr>
          <p:nvPr/>
        </p:nvSpPr>
        <p:spPr>
          <a:xfrm>
            <a:off x="610240" y="5200857"/>
            <a:ext cx="438924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THE PROBLEM/AIM</a:t>
            </a:r>
            <a:r>
              <a:rPr lang="en-US" sz="1600" dirty="0">
                <a:solidFill>
                  <a:srgbClr val="94C33D"/>
                </a:solidFill>
                <a:highlight>
                  <a:srgbClr val="94C33D"/>
                </a:highlight>
              </a:rPr>
              <a:t>.</a:t>
            </a:r>
          </a:p>
        </p:txBody>
      </p:sp>
      <p:sp>
        <p:nvSpPr>
          <p:cNvPr id="22" name="Text Placeholder 4">
            <a:extLst>
              <a:ext uri="{FF2B5EF4-FFF2-40B4-BE49-F238E27FC236}">
                <a16:creationId xmlns:a16="http://schemas.microsoft.com/office/drawing/2014/main" id="{4EE15D35-0D97-AA6A-462D-1BCE2CFB58C7}"/>
              </a:ext>
            </a:extLst>
          </p:cNvPr>
          <p:cNvSpPr txBox="1">
            <a:spLocks/>
          </p:cNvSpPr>
          <p:nvPr/>
        </p:nvSpPr>
        <p:spPr>
          <a:xfrm>
            <a:off x="610240" y="1955174"/>
            <a:ext cx="5398575"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600" dirty="0">
                <a:solidFill>
                  <a:schemeClr val="bg1"/>
                </a:solidFill>
                <a:highlight>
                  <a:srgbClr val="94C33D"/>
                </a:highlight>
              </a:rPr>
              <a:t> OVERVIEW</a:t>
            </a:r>
            <a:r>
              <a:rPr lang="en-US" sz="1600" dirty="0">
                <a:solidFill>
                  <a:srgbClr val="94C33D"/>
                </a:solidFill>
                <a:highlight>
                  <a:srgbClr val="94C33D"/>
                </a:highlight>
              </a:rPr>
              <a:t>.</a:t>
            </a:r>
          </a:p>
        </p:txBody>
      </p:sp>
      <p:sp>
        <p:nvSpPr>
          <p:cNvPr id="17" name="Text Placeholder 5">
            <a:extLst>
              <a:ext uri="{FF2B5EF4-FFF2-40B4-BE49-F238E27FC236}">
                <a16:creationId xmlns:a16="http://schemas.microsoft.com/office/drawing/2014/main" id="{7700E70A-3519-4C66-2AAA-A05C1952C568}"/>
              </a:ext>
            </a:extLst>
          </p:cNvPr>
          <p:cNvSpPr txBox="1">
            <a:spLocks/>
          </p:cNvSpPr>
          <p:nvPr/>
        </p:nvSpPr>
        <p:spPr>
          <a:xfrm>
            <a:off x="634226" y="2697967"/>
            <a:ext cx="6073760" cy="143264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buNone/>
            </a:pPr>
            <a:r>
              <a:rPr lang="en-GB" sz="1200" dirty="0">
                <a:solidFill>
                  <a:schemeClr val="bg1"/>
                </a:solidFill>
              </a:rPr>
              <a:t>Parkrun is a free fitness and wellbeing events initiative created by Paul Sinnott in 2004. </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Parkrun events consist of free, timed 5k walks, jogs &amp; runs, held in open spaces across a variety of locations.</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Operating in 22 countries and with 130 events in Ireland alone, Parkrun events are volunteer led weekly community events, hosted all over the world. </a:t>
            </a:r>
          </a:p>
          <a:p>
            <a:pPr marL="0" indent="0" algn="just">
              <a:lnSpc>
                <a:spcPct val="100000"/>
              </a:lnSpc>
              <a:buNone/>
            </a:pPr>
            <a:endParaRPr lang="en-GB" sz="1200" dirty="0">
              <a:solidFill>
                <a:schemeClr val="bg1"/>
              </a:solidFill>
            </a:endParaRPr>
          </a:p>
          <a:p>
            <a:pPr marL="0" indent="0" algn="just">
              <a:lnSpc>
                <a:spcPct val="100000"/>
              </a:lnSpc>
              <a:buNone/>
            </a:pPr>
            <a:r>
              <a:rPr lang="en-GB" sz="1200" dirty="0">
                <a:solidFill>
                  <a:schemeClr val="bg1"/>
                </a:solidFill>
              </a:rPr>
              <a:t>The events are free and open to everyone to join. </a:t>
            </a:r>
          </a:p>
          <a:p>
            <a:pPr>
              <a:lnSpc>
                <a:spcPct val="100000"/>
              </a:lnSpc>
              <a:buClr>
                <a:srgbClr val="94C33D"/>
              </a:buClr>
              <a:tabLst>
                <a:tab pos="481013" algn="l"/>
              </a:tabLst>
            </a:pPr>
            <a:endParaRPr lang="en-GB" sz="1200" dirty="0">
              <a:solidFill>
                <a:schemeClr val="bg1"/>
              </a:solidFill>
            </a:endParaRPr>
          </a:p>
        </p:txBody>
      </p:sp>
      <p:sp>
        <p:nvSpPr>
          <p:cNvPr id="24" name="Text Placeholder 5">
            <a:extLst>
              <a:ext uri="{FF2B5EF4-FFF2-40B4-BE49-F238E27FC236}">
                <a16:creationId xmlns:a16="http://schemas.microsoft.com/office/drawing/2014/main" id="{351C2B73-F1B9-D9A2-7E9E-69385D5077CD}"/>
              </a:ext>
            </a:extLst>
          </p:cNvPr>
          <p:cNvSpPr txBox="1">
            <a:spLocks/>
          </p:cNvSpPr>
          <p:nvPr/>
        </p:nvSpPr>
        <p:spPr>
          <a:xfrm>
            <a:off x="714395" y="5884283"/>
            <a:ext cx="3179688" cy="138785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00000"/>
              </a:lnSpc>
              <a:spcBef>
                <a:spcPts val="0"/>
              </a:spcBef>
              <a:buNone/>
            </a:pPr>
            <a:r>
              <a:rPr lang="en-GB" sz="1400" dirty="0"/>
              <a:t>Initially the operations, planning and processing of the Parkrun events took an analogue approach, utilising paper and traditional communication methods. However, given the nature of the events, the fact that people of varying fitness levels were taking part and the need for quick and easy communication to manage volunteers at the events, a digital approach was needed. The Covid-19 pandemic, made a digital approach to running the events essential as virtual 5km Parkruns were encouraged during the lockdowns to promote fitness and mental health wellbeing. </a:t>
            </a:r>
          </a:p>
          <a:p>
            <a:pPr>
              <a:lnSpc>
                <a:spcPct val="100000"/>
              </a:lnSpc>
              <a:buClr>
                <a:srgbClr val="94C33D"/>
              </a:buClr>
              <a:tabLst>
                <a:tab pos="481013" algn="l"/>
              </a:tabLst>
            </a:pPr>
            <a:endParaRPr lang="en-GB" sz="1200" dirty="0"/>
          </a:p>
        </p:txBody>
      </p:sp>
    </p:spTree>
    <p:extLst>
      <p:ext uri="{BB962C8B-B14F-4D97-AF65-F5344CB8AC3E}">
        <p14:creationId xmlns:p14="http://schemas.microsoft.com/office/powerpoint/2010/main" val="576199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52BDE36-BAD9-2395-9D62-5D216C5C3BA5}"/>
              </a:ext>
            </a:extLst>
          </p:cNvPr>
          <p:cNvSpPr/>
          <p:nvPr/>
        </p:nvSpPr>
        <p:spPr>
          <a:xfrm>
            <a:off x="4122549" y="3740794"/>
            <a:ext cx="3437126" cy="4064522"/>
          </a:xfrm>
          <a:custGeom>
            <a:avLst/>
            <a:gdLst>
              <a:gd name="connsiteX0" fmla="*/ 2079361 w 3516785"/>
              <a:gd name="connsiteY0" fmla="*/ 0 h 4158722"/>
              <a:gd name="connsiteX1" fmla="*/ 3402028 w 3516785"/>
              <a:gd name="connsiteY1" fmla="*/ 474825 h 4158722"/>
              <a:gd name="connsiteX2" fmla="*/ 3516785 w 3516785"/>
              <a:gd name="connsiteY2" fmla="*/ 579124 h 4158722"/>
              <a:gd name="connsiteX3" fmla="*/ 3516785 w 3516785"/>
              <a:gd name="connsiteY3" fmla="*/ 3579598 h 4158722"/>
              <a:gd name="connsiteX4" fmla="*/ 3402028 w 3516785"/>
              <a:gd name="connsiteY4" fmla="*/ 3683897 h 4158722"/>
              <a:gd name="connsiteX5" fmla="*/ 2079361 w 3516785"/>
              <a:gd name="connsiteY5" fmla="*/ 4158722 h 4158722"/>
              <a:gd name="connsiteX6" fmla="*/ 0 w 3516785"/>
              <a:gd name="connsiteY6" fmla="*/ 2079361 h 4158722"/>
              <a:gd name="connsiteX7" fmla="*/ 2079361 w 3516785"/>
              <a:gd name="connsiteY7" fmla="*/ 0 h 41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6785" h="4158722">
                <a:moveTo>
                  <a:pt x="2079361" y="0"/>
                </a:moveTo>
                <a:cubicBezTo>
                  <a:pt x="2581785" y="0"/>
                  <a:pt x="3042591" y="178192"/>
                  <a:pt x="3402028" y="474825"/>
                </a:cubicBezTo>
                <a:lnTo>
                  <a:pt x="3516785" y="579124"/>
                </a:lnTo>
                <a:lnTo>
                  <a:pt x="3516785" y="3579598"/>
                </a:lnTo>
                <a:lnTo>
                  <a:pt x="3402028" y="3683897"/>
                </a:lnTo>
                <a:cubicBezTo>
                  <a:pt x="3042591" y="3980530"/>
                  <a:pt x="2581785" y="4158722"/>
                  <a:pt x="2079361" y="4158722"/>
                </a:cubicBezTo>
                <a:cubicBezTo>
                  <a:pt x="930962" y="4158722"/>
                  <a:pt x="0" y="3227760"/>
                  <a:pt x="0" y="2079361"/>
                </a:cubicBezTo>
                <a:cubicBezTo>
                  <a:pt x="0" y="930962"/>
                  <a:pt x="930962" y="0"/>
                  <a:pt x="2079361"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69D870B-0948-25C2-8E21-4F42DD029781}"/>
              </a:ext>
            </a:extLst>
          </p:cNvPr>
          <p:cNvSpPr/>
          <p:nvPr/>
        </p:nvSpPr>
        <p:spPr>
          <a:xfrm>
            <a:off x="-4450" y="0"/>
            <a:ext cx="7559675" cy="1944392"/>
          </a:xfrm>
          <a:prstGeom prst="rect">
            <a:avLst/>
          </a:prstGeom>
          <a:gradFill>
            <a:gsLst>
              <a:gs pos="4000">
                <a:srgbClr val="863694"/>
              </a:gs>
              <a:gs pos="34000">
                <a:srgbClr val="863694"/>
              </a:gs>
              <a:gs pos="80000">
                <a:srgbClr val="56146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4">
            <a:extLst>
              <a:ext uri="{FF2B5EF4-FFF2-40B4-BE49-F238E27FC236}">
                <a16:creationId xmlns:a16="http://schemas.microsoft.com/office/drawing/2014/main" id="{A64FE817-AFE3-9AE4-B7E9-53B4269B0045}"/>
              </a:ext>
            </a:extLst>
          </p:cNvPr>
          <p:cNvGrpSpPr/>
          <p:nvPr/>
        </p:nvGrpSpPr>
        <p:grpSpPr>
          <a:xfrm flipH="1">
            <a:off x="-556515" y="485339"/>
            <a:ext cx="1288636" cy="2354623"/>
            <a:chOff x="4325072" y="4377221"/>
            <a:chExt cx="1026777" cy="1876149"/>
          </a:xfrm>
          <a:noFill/>
        </p:grpSpPr>
        <p:sp>
          <p:nvSpPr>
            <p:cNvPr id="17" name="Freeform 16">
              <a:extLst>
                <a:ext uri="{FF2B5EF4-FFF2-40B4-BE49-F238E27FC236}">
                  <a16:creationId xmlns:a16="http://schemas.microsoft.com/office/drawing/2014/main" id="{0C200722-692B-25F3-456D-79C709952C4F}"/>
                </a:ext>
              </a:extLst>
            </p:cNvPr>
            <p:cNvSpPr/>
            <p:nvPr/>
          </p:nvSpPr>
          <p:spPr>
            <a:xfrm>
              <a:off x="4325072" y="4377221"/>
              <a:ext cx="1026777" cy="1874304"/>
            </a:xfrm>
            <a:custGeom>
              <a:avLst/>
              <a:gdLst>
                <a:gd name="connsiteX0" fmla="*/ 974678 w 1026777"/>
                <a:gd name="connsiteY0" fmla="*/ 201543 h 1874304"/>
                <a:gd name="connsiteX1" fmla="*/ 743227 w 1026777"/>
                <a:gd name="connsiteY1" fmla="*/ 341286 h 1874304"/>
                <a:gd name="connsiteX2" fmla="*/ 542666 w 1026777"/>
                <a:gd name="connsiteY2" fmla="*/ 35974 h 1874304"/>
                <a:gd name="connsiteX3" fmla="*/ 515464 w 1026777"/>
                <a:gd name="connsiteY3" fmla="*/ 0 h 1874304"/>
                <a:gd name="connsiteX4" fmla="*/ 485956 w 1026777"/>
                <a:gd name="connsiteY4" fmla="*/ 34129 h 1874304"/>
                <a:gd name="connsiteX5" fmla="*/ 275252 w 1026777"/>
                <a:gd name="connsiteY5" fmla="*/ 334829 h 1874304"/>
                <a:gd name="connsiteX6" fmla="*/ 52561 w 1026777"/>
                <a:gd name="connsiteY6" fmla="*/ 201082 h 1874304"/>
                <a:gd name="connsiteX7" fmla="*/ 0 w 1026777"/>
                <a:gd name="connsiteY7" fmla="*/ 174794 h 1874304"/>
                <a:gd name="connsiteX8" fmla="*/ 0 w 1026777"/>
                <a:gd name="connsiteY8" fmla="*/ 673348 h 1874304"/>
                <a:gd name="connsiteX9" fmla="*/ 476735 w 1026777"/>
                <a:gd name="connsiteY9" fmla="*/ 1185276 h 1874304"/>
                <a:gd name="connsiteX10" fmla="*/ 476735 w 1026777"/>
                <a:gd name="connsiteY10" fmla="*/ 1874305 h 1874304"/>
                <a:gd name="connsiteX11" fmla="*/ 549582 w 1026777"/>
                <a:gd name="connsiteY11" fmla="*/ 1874305 h 1874304"/>
                <a:gd name="connsiteX12" fmla="*/ 549582 w 1026777"/>
                <a:gd name="connsiteY12" fmla="*/ 1185276 h 1874304"/>
                <a:gd name="connsiteX13" fmla="*/ 1026778 w 1026777"/>
                <a:gd name="connsiteY13" fmla="*/ 673348 h 1874304"/>
                <a:gd name="connsiteX14" fmla="*/ 1026778 w 1026777"/>
                <a:gd name="connsiteY14" fmla="*/ 175716 h 1874304"/>
                <a:gd name="connsiteX15" fmla="*/ 974678 w 1026777"/>
                <a:gd name="connsiteY15" fmla="*/ 201543 h 1874304"/>
                <a:gd name="connsiteX16" fmla="*/ 512236 w 1026777"/>
                <a:gd name="connsiteY16" fmla="*/ 118067 h 1874304"/>
                <a:gd name="connsiteX17" fmla="*/ 683750 w 1026777"/>
                <a:gd name="connsiteY17" fmla="*/ 384638 h 1874304"/>
                <a:gd name="connsiteX18" fmla="*/ 513619 w 1026777"/>
                <a:gd name="connsiteY18" fmla="*/ 533605 h 1874304"/>
                <a:gd name="connsiteX19" fmla="*/ 335190 w 1026777"/>
                <a:gd name="connsiteY19" fmla="*/ 378643 h 1874304"/>
                <a:gd name="connsiteX20" fmla="*/ 512236 w 1026777"/>
                <a:gd name="connsiteY20" fmla="*/ 118067 h 1874304"/>
                <a:gd name="connsiteX21" fmla="*/ 513619 w 1026777"/>
                <a:gd name="connsiteY21" fmla="*/ 1114714 h 1874304"/>
                <a:gd name="connsiteX22" fmla="*/ 370691 w 1026777"/>
                <a:gd name="connsiteY22" fmla="*/ 971281 h 1874304"/>
                <a:gd name="connsiteX23" fmla="*/ 513619 w 1026777"/>
                <a:gd name="connsiteY23" fmla="*/ 641987 h 1874304"/>
                <a:gd name="connsiteX24" fmla="*/ 656548 w 1026777"/>
                <a:gd name="connsiteY24" fmla="*/ 971281 h 1874304"/>
                <a:gd name="connsiteX25" fmla="*/ 513619 w 1026777"/>
                <a:gd name="connsiteY25" fmla="*/ 1114714 h 1874304"/>
                <a:gd name="connsiteX26" fmla="*/ 297844 w 1026777"/>
                <a:gd name="connsiteY26" fmla="*/ 971281 h 1874304"/>
                <a:gd name="connsiteX27" fmla="*/ 309370 w 1026777"/>
                <a:gd name="connsiteY27" fmla="*/ 1040460 h 1874304"/>
                <a:gd name="connsiteX28" fmla="*/ 194106 w 1026777"/>
                <a:gd name="connsiteY28" fmla="*/ 794643 h 1874304"/>
                <a:gd name="connsiteX29" fmla="*/ 299688 w 1026777"/>
                <a:gd name="connsiteY29" fmla="*/ 443672 h 1874304"/>
                <a:gd name="connsiteX30" fmla="*/ 464286 w 1026777"/>
                <a:gd name="connsiteY30" fmla="*/ 587565 h 1874304"/>
                <a:gd name="connsiteX31" fmla="*/ 297844 w 1026777"/>
                <a:gd name="connsiteY31" fmla="*/ 971281 h 1874304"/>
                <a:gd name="connsiteX32" fmla="*/ 718330 w 1026777"/>
                <a:gd name="connsiteY32" fmla="*/ 1040460 h 1874304"/>
                <a:gd name="connsiteX33" fmla="*/ 729856 w 1026777"/>
                <a:gd name="connsiteY33" fmla="*/ 971281 h 1874304"/>
                <a:gd name="connsiteX34" fmla="*/ 563875 w 1026777"/>
                <a:gd name="connsiteY34" fmla="*/ 587565 h 1874304"/>
                <a:gd name="connsiteX35" fmla="*/ 720174 w 1026777"/>
                <a:gd name="connsiteY35" fmla="*/ 450128 h 1874304"/>
                <a:gd name="connsiteX36" fmla="*/ 834055 w 1026777"/>
                <a:gd name="connsiteY36" fmla="*/ 794643 h 1874304"/>
                <a:gd name="connsiteX37" fmla="*/ 718330 w 1026777"/>
                <a:gd name="connsiteY37" fmla="*/ 1040460 h 1874304"/>
                <a:gd name="connsiteX38" fmla="*/ 72847 w 1026777"/>
                <a:gd name="connsiteY38" fmla="*/ 295166 h 1874304"/>
                <a:gd name="connsiteX39" fmla="*/ 239289 w 1026777"/>
                <a:gd name="connsiteY39" fmla="*/ 399858 h 1874304"/>
                <a:gd name="connsiteX40" fmla="*/ 120797 w 1026777"/>
                <a:gd name="connsiteY40" fmla="*/ 794182 h 1874304"/>
                <a:gd name="connsiteX41" fmla="*/ 135090 w 1026777"/>
                <a:gd name="connsiteY41" fmla="*/ 898873 h 1874304"/>
                <a:gd name="connsiteX42" fmla="*/ 72847 w 1026777"/>
                <a:gd name="connsiteY42" fmla="*/ 673348 h 1874304"/>
                <a:gd name="connsiteX43" fmla="*/ 72847 w 1026777"/>
                <a:gd name="connsiteY43" fmla="*/ 295166 h 1874304"/>
                <a:gd name="connsiteX44" fmla="*/ 954392 w 1026777"/>
                <a:gd name="connsiteY44" fmla="*/ 673809 h 1874304"/>
                <a:gd name="connsiteX45" fmla="*/ 892149 w 1026777"/>
                <a:gd name="connsiteY45" fmla="*/ 899334 h 1874304"/>
                <a:gd name="connsiteX46" fmla="*/ 906442 w 1026777"/>
                <a:gd name="connsiteY46" fmla="*/ 794643 h 1874304"/>
                <a:gd name="connsiteX47" fmla="*/ 779189 w 1026777"/>
                <a:gd name="connsiteY47" fmla="*/ 406314 h 1874304"/>
                <a:gd name="connsiteX48" fmla="*/ 954392 w 1026777"/>
                <a:gd name="connsiteY48" fmla="*/ 295166 h 1874304"/>
                <a:gd name="connsiteX49" fmla="*/ 954392 w 1026777"/>
                <a:gd name="connsiteY49" fmla="*/ 673809 h 18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6777" h="1874304">
                  <a:moveTo>
                    <a:pt x="974678" y="201543"/>
                  </a:moveTo>
                  <a:cubicBezTo>
                    <a:pt x="964074" y="206617"/>
                    <a:pt x="863563" y="257348"/>
                    <a:pt x="743227" y="341286"/>
                  </a:cubicBezTo>
                  <a:cubicBezTo>
                    <a:pt x="650093" y="178022"/>
                    <a:pt x="550504" y="46120"/>
                    <a:pt x="542666" y="35974"/>
                  </a:cubicBezTo>
                  <a:lnTo>
                    <a:pt x="515464" y="0"/>
                  </a:lnTo>
                  <a:lnTo>
                    <a:pt x="485956" y="34129"/>
                  </a:lnTo>
                  <a:cubicBezTo>
                    <a:pt x="477657" y="43353"/>
                    <a:pt x="371152" y="169259"/>
                    <a:pt x="275252" y="334829"/>
                  </a:cubicBezTo>
                  <a:cubicBezTo>
                    <a:pt x="158604" y="254120"/>
                    <a:pt x="62704" y="206155"/>
                    <a:pt x="52561" y="201082"/>
                  </a:cubicBezTo>
                  <a:lnTo>
                    <a:pt x="0" y="174794"/>
                  </a:lnTo>
                  <a:lnTo>
                    <a:pt x="0" y="673348"/>
                  </a:lnTo>
                  <a:cubicBezTo>
                    <a:pt x="0" y="944071"/>
                    <a:pt x="210704" y="1166829"/>
                    <a:pt x="476735" y="1185276"/>
                  </a:cubicBezTo>
                  <a:lnTo>
                    <a:pt x="476735" y="1874305"/>
                  </a:lnTo>
                  <a:lnTo>
                    <a:pt x="549582" y="1874305"/>
                  </a:lnTo>
                  <a:lnTo>
                    <a:pt x="549582" y="1185276"/>
                  </a:lnTo>
                  <a:cubicBezTo>
                    <a:pt x="816074" y="1166829"/>
                    <a:pt x="1026778" y="944071"/>
                    <a:pt x="1026778" y="673348"/>
                  </a:cubicBezTo>
                  <a:lnTo>
                    <a:pt x="1026778" y="175716"/>
                  </a:lnTo>
                  <a:lnTo>
                    <a:pt x="974678" y="201543"/>
                  </a:lnTo>
                  <a:close/>
                  <a:moveTo>
                    <a:pt x="512236" y="118067"/>
                  </a:moveTo>
                  <a:cubicBezTo>
                    <a:pt x="549582" y="170182"/>
                    <a:pt x="619202" y="270723"/>
                    <a:pt x="683750" y="384638"/>
                  </a:cubicBezTo>
                  <a:cubicBezTo>
                    <a:pt x="626579" y="427991"/>
                    <a:pt x="567563" y="477800"/>
                    <a:pt x="513619" y="533605"/>
                  </a:cubicBezTo>
                  <a:cubicBezTo>
                    <a:pt x="456909" y="475494"/>
                    <a:pt x="394666" y="423379"/>
                    <a:pt x="335190" y="378643"/>
                  </a:cubicBezTo>
                  <a:cubicBezTo>
                    <a:pt x="401121" y="264266"/>
                    <a:pt x="473046" y="167876"/>
                    <a:pt x="512236" y="118067"/>
                  </a:cubicBezTo>
                  <a:close/>
                  <a:moveTo>
                    <a:pt x="513619" y="1114714"/>
                  </a:moveTo>
                  <a:cubicBezTo>
                    <a:pt x="434778" y="1114714"/>
                    <a:pt x="370691" y="1050607"/>
                    <a:pt x="370691" y="971281"/>
                  </a:cubicBezTo>
                  <a:cubicBezTo>
                    <a:pt x="370691" y="852753"/>
                    <a:pt x="430629" y="740682"/>
                    <a:pt x="513619" y="641987"/>
                  </a:cubicBezTo>
                  <a:cubicBezTo>
                    <a:pt x="596610" y="740221"/>
                    <a:pt x="656548" y="852753"/>
                    <a:pt x="656548" y="971281"/>
                  </a:cubicBezTo>
                  <a:cubicBezTo>
                    <a:pt x="656548" y="1050146"/>
                    <a:pt x="592461" y="1114252"/>
                    <a:pt x="513619" y="1114714"/>
                  </a:cubicBezTo>
                  <a:close/>
                  <a:moveTo>
                    <a:pt x="297844" y="971281"/>
                  </a:moveTo>
                  <a:cubicBezTo>
                    <a:pt x="297844" y="995263"/>
                    <a:pt x="301994" y="1018784"/>
                    <a:pt x="309370" y="1040460"/>
                  </a:cubicBezTo>
                  <a:cubicBezTo>
                    <a:pt x="238828" y="981889"/>
                    <a:pt x="194106" y="893339"/>
                    <a:pt x="194106" y="794643"/>
                  </a:cubicBezTo>
                  <a:cubicBezTo>
                    <a:pt x="194106" y="683033"/>
                    <a:pt x="240672" y="558048"/>
                    <a:pt x="299688" y="443672"/>
                  </a:cubicBezTo>
                  <a:cubicBezTo>
                    <a:pt x="355015" y="485641"/>
                    <a:pt x="412186" y="534066"/>
                    <a:pt x="464286" y="587565"/>
                  </a:cubicBezTo>
                  <a:cubicBezTo>
                    <a:pt x="368386" y="699175"/>
                    <a:pt x="297844" y="829694"/>
                    <a:pt x="297844" y="971281"/>
                  </a:cubicBezTo>
                  <a:close/>
                  <a:moveTo>
                    <a:pt x="718330" y="1040460"/>
                  </a:moveTo>
                  <a:cubicBezTo>
                    <a:pt x="725706" y="1018784"/>
                    <a:pt x="729856" y="995725"/>
                    <a:pt x="729856" y="971281"/>
                  </a:cubicBezTo>
                  <a:cubicBezTo>
                    <a:pt x="729856" y="829694"/>
                    <a:pt x="659314" y="699175"/>
                    <a:pt x="563875" y="587565"/>
                  </a:cubicBezTo>
                  <a:cubicBezTo>
                    <a:pt x="613208" y="536833"/>
                    <a:pt x="667152" y="490714"/>
                    <a:pt x="720174" y="450128"/>
                  </a:cubicBezTo>
                  <a:cubicBezTo>
                    <a:pt x="782878" y="570039"/>
                    <a:pt x="834055" y="697330"/>
                    <a:pt x="834055" y="794643"/>
                  </a:cubicBezTo>
                  <a:cubicBezTo>
                    <a:pt x="833594" y="893339"/>
                    <a:pt x="788411" y="981889"/>
                    <a:pt x="718330" y="1040460"/>
                  </a:cubicBezTo>
                  <a:close/>
                  <a:moveTo>
                    <a:pt x="72847" y="295166"/>
                  </a:moveTo>
                  <a:cubicBezTo>
                    <a:pt x="113420" y="317765"/>
                    <a:pt x="173358" y="353738"/>
                    <a:pt x="239289" y="399858"/>
                  </a:cubicBezTo>
                  <a:cubicBezTo>
                    <a:pt x="173819" y="525304"/>
                    <a:pt x="120797" y="665969"/>
                    <a:pt x="120797" y="794182"/>
                  </a:cubicBezTo>
                  <a:cubicBezTo>
                    <a:pt x="120797" y="830616"/>
                    <a:pt x="125869" y="865667"/>
                    <a:pt x="135090" y="898873"/>
                  </a:cubicBezTo>
                  <a:cubicBezTo>
                    <a:pt x="95439" y="832922"/>
                    <a:pt x="72847" y="755902"/>
                    <a:pt x="72847" y="673348"/>
                  </a:cubicBezTo>
                  <a:lnTo>
                    <a:pt x="72847" y="295166"/>
                  </a:lnTo>
                  <a:close/>
                  <a:moveTo>
                    <a:pt x="954392" y="673809"/>
                  </a:moveTo>
                  <a:cubicBezTo>
                    <a:pt x="954392" y="756363"/>
                    <a:pt x="931800" y="833383"/>
                    <a:pt x="892149" y="899334"/>
                  </a:cubicBezTo>
                  <a:cubicBezTo>
                    <a:pt x="901370" y="866128"/>
                    <a:pt x="906442" y="830616"/>
                    <a:pt x="906442" y="794643"/>
                  </a:cubicBezTo>
                  <a:cubicBezTo>
                    <a:pt x="906442" y="681188"/>
                    <a:pt x="848809" y="537756"/>
                    <a:pt x="779189" y="406314"/>
                  </a:cubicBezTo>
                  <a:cubicBezTo>
                    <a:pt x="848809" y="356967"/>
                    <a:pt x="912435" y="319148"/>
                    <a:pt x="954392" y="295166"/>
                  </a:cubicBezTo>
                  <a:lnTo>
                    <a:pt x="954392" y="673809"/>
                  </a:lnTo>
                  <a:close/>
                </a:path>
              </a:pathLst>
            </a:custGeom>
            <a:noFill/>
            <a:ln w="12700" cap="flat">
              <a:solidFill>
                <a:schemeClr val="bg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AB2412E-292B-B9C9-7E4F-3A152B12F0C1}"/>
                </a:ext>
              </a:extLst>
            </p:cNvPr>
            <p:cNvSpPr/>
            <p:nvPr/>
          </p:nvSpPr>
          <p:spPr>
            <a:xfrm>
              <a:off x="4325072" y="5480865"/>
              <a:ext cx="421869" cy="772505"/>
            </a:xfrm>
            <a:custGeom>
              <a:avLst/>
              <a:gdLst>
                <a:gd name="connsiteX0" fmla="*/ 83912 w 421869"/>
                <a:gd name="connsiteY0" fmla="*/ 60417 h 772505"/>
                <a:gd name="connsiteX1" fmla="*/ 58093 w 421869"/>
                <a:gd name="connsiteY1" fmla="*/ 42430 h 772505"/>
                <a:gd name="connsiteX2" fmla="*/ 0 w 421869"/>
                <a:gd name="connsiteY2" fmla="*/ 0 h 772505"/>
                <a:gd name="connsiteX3" fmla="*/ 0 w 421869"/>
                <a:gd name="connsiteY3" fmla="*/ 453356 h 772505"/>
                <a:gd name="connsiteX4" fmla="*/ 83912 w 421869"/>
                <a:gd name="connsiteY4" fmla="*/ 689029 h 772505"/>
                <a:gd name="connsiteX5" fmla="*/ 338878 w 421869"/>
                <a:gd name="connsiteY5" fmla="*/ 772505 h 772505"/>
                <a:gd name="connsiteX6" fmla="*/ 369308 w 421869"/>
                <a:gd name="connsiteY6" fmla="*/ 772044 h 772505"/>
                <a:gd name="connsiteX7" fmla="*/ 385445 w 421869"/>
                <a:gd name="connsiteY7" fmla="*/ 771582 h 772505"/>
                <a:gd name="connsiteX8" fmla="*/ 421869 w 421869"/>
                <a:gd name="connsiteY8" fmla="*/ 771582 h 772505"/>
                <a:gd name="connsiteX9" fmla="*/ 421869 w 421869"/>
                <a:gd name="connsiteY9" fmla="*/ 555281 h 772505"/>
                <a:gd name="connsiteX10" fmla="*/ 83912 w 421869"/>
                <a:gd name="connsiteY10" fmla="*/ 60417 h 772505"/>
                <a:gd name="connsiteX11" fmla="*/ 349021 w 421869"/>
                <a:gd name="connsiteY11" fmla="*/ 699175 h 772505"/>
                <a:gd name="connsiteX12" fmla="*/ 135090 w 421869"/>
                <a:gd name="connsiteY12" fmla="*/ 636452 h 772505"/>
                <a:gd name="connsiteX13" fmla="*/ 72847 w 421869"/>
                <a:gd name="connsiteY13" fmla="*/ 452895 h 772505"/>
                <a:gd name="connsiteX14" fmla="*/ 72847 w 421869"/>
                <a:gd name="connsiteY14" fmla="*/ 141587 h 772505"/>
                <a:gd name="connsiteX15" fmla="*/ 349021 w 421869"/>
                <a:gd name="connsiteY15" fmla="*/ 554820 h 772505"/>
                <a:gd name="connsiteX16" fmla="*/ 349021 w 421869"/>
                <a:gd name="connsiteY16" fmla="*/ 699175 h 77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869" h="772505">
                  <a:moveTo>
                    <a:pt x="83912" y="60417"/>
                  </a:moveTo>
                  <a:cubicBezTo>
                    <a:pt x="73769" y="53499"/>
                    <a:pt x="65009" y="47503"/>
                    <a:pt x="58093" y="42430"/>
                  </a:cubicBezTo>
                  <a:lnTo>
                    <a:pt x="0" y="0"/>
                  </a:lnTo>
                  <a:lnTo>
                    <a:pt x="0" y="453356"/>
                  </a:lnTo>
                  <a:cubicBezTo>
                    <a:pt x="0" y="555281"/>
                    <a:pt x="28124" y="634607"/>
                    <a:pt x="83912" y="689029"/>
                  </a:cubicBezTo>
                  <a:cubicBezTo>
                    <a:pt x="160909" y="764203"/>
                    <a:pt x="271563" y="772505"/>
                    <a:pt x="338878" y="772505"/>
                  </a:cubicBezTo>
                  <a:cubicBezTo>
                    <a:pt x="350405" y="772505"/>
                    <a:pt x="361009" y="772044"/>
                    <a:pt x="369308" y="772044"/>
                  </a:cubicBezTo>
                  <a:cubicBezTo>
                    <a:pt x="375302" y="772044"/>
                    <a:pt x="380834" y="771582"/>
                    <a:pt x="385445" y="771582"/>
                  </a:cubicBezTo>
                  <a:lnTo>
                    <a:pt x="421869" y="771582"/>
                  </a:lnTo>
                  <a:lnTo>
                    <a:pt x="421869" y="555281"/>
                  </a:lnTo>
                  <a:cubicBezTo>
                    <a:pt x="422330" y="295166"/>
                    <a:pt x="184884" y="130518"/>
                    <a:pt x="83912" y="60417"/>
                  </a:cubicBezTo>
                  <a:close/>
                  <a:moveTo>
                    <a:pt x="349021" y="699175"/>
                  </a:moveTo>
                  <a:cubicBezTo>
                    <a:pt x="291389" y="699636"/>
                    <a:pt x="195950" y="695946"/>
                    <a:pt x="135090" y="636452"/>
                  </a:cubicBezTo>
                  <a:cubicBezTo>
                    <a:pt x="94056" y="596327"/>
                    <a:pt x="72847" y="534528"/>
                    <a:pt x="72847" y="452895"/>
                  </a:cubicBezTo>
                  <a:lnTo>
                    <a:pt x="72847" y="141587"/>
                  </a:lnTo>
                  <a:cubicBezTo>
                    <a:pt x="174741" y="214457"/>
                    <a:pt x="349021" y="355122"/>
                    <a:pt x="349021" y="554820"/>
                  </a:cubicBezTo>
                  <a:lnTo>
                    <a:pt x="349021" y="699175"/>
                  </a:lnTo>
                  <a:close/>
                </a:path>
              </a:pathLst>
            </a:custGeom>
            <a:noFill/>
            <a:ln w="12700" cap="flat">
              <a:solidFill>
                <a:schemeClr val="bg1"/>
              </a:solid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F05B9991-46F7-F3F7-4D96-A907D1A6B9A3}"/>
              </a:ext>
            </a:extLst>
          </p:cNvPr>
          <p:cNvSpPr/>
          <p:nvPr/>
        </p:nvSpPr>
        <p:spPr>
          <a:xfrm rot="10800000">
            <a:off x="0" y="5531369"/>
            <a:ext cx="7564720" cy="4380603"/>
          </a:xfrm>
          <a:custGeom>
            <a:avLst/>
            <a:gdLst>
              <a:gd name="connsiteX0" fmla="*/ 5178200 w 7564720"/>
              <a:gd name="connsiteY0" fmla="*/ 3580106 h 3580106"/>
              <a:gd name="connsiteX1" fmla="*/ 7204327 w 7564720"/>
              <a:gd name="connsiteY1" fmla="*/ 3449619 h 3580106"/>
              <a:gd name="connsiteX2" fmla="*/ 7564720 w 7564720"/>
              <a:gd name="connsiteY2" fmla="*/ 3397298 h 3580106"/>
              <a:gd name="connsiteX3" fmla="*/ 7564720 w 7564720"/>
              <a:gd name="connsiteY3" fmla="*/ 2349393 h 3580106"/>
              <a:gd name="connsiteX4" fmla="*/ 7559675 w 7564720"/>
              <a:gd name="connsiteY4" fmla="*/ 2349393 h 3580106"/>
              <a:gd name="connsiteX5" fmla="*/ 7559675 w 7564720"/>
              <a:gd name="connsiteY5" fmla="*/ 0 h 3580106"/>
              <a:gd name="connsiteX6" fmla="*/ 0 w 7564720"/>
              <a:gd name="connsiteY6" fmla="*/ 0 h 3580106"/>
              <a:gd name="connsiteX7" fmla="*/ 0 w 7564720"/>
              <a:gd name="connsiteY7" fmla="*/ 2519324 h 3580106"/>
              <a:gd name="connsiteX8" fmla="*/ 4720 w 7564720"/>
              <a:gd name="connsiteY8" fmla="*/ 2519324 h 3580106"/>
              <a:gd name="connsiteX9" fmla="*/ 4720 w 7564720"/>
              <a:gd name="connsiteY9" fmla="*/ 2626264 h 3580106"/>
              <a:gd name="connsiteX10" fmla="*/ 21367 w 7564720"/>
              <a:gd name="connsiteY10" fmla="*/ 2633636 h 3580106"/>
              <a:gd name="connsiteX11" fmla="*/ 5178200 w 7564720"/>
              <a:gd name="connsiteY11" fmla="*/ 3580106 h 358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4720" h="3580106">
                <a:moveTo>
                  <a:pt x="5178200" y="3580106"/>
                </a:moveTo>
                <a:cubicBezTo>
                  <a:pt x="5877823" y="3580106"/>
                  <a:pt x="6556735" y="3534803"/>
                  <a:pt x="7204327" y="3449619"/>
                </a:cubicBezTo>
                <a:lnTo>
                  <a:pt x="7564720" y="3397298"/>
                </a:lnTo>
                <a:lnTo>
                  <a:pt x="7564720" y="2349393"/>
                </a:lnTo>
                <a:lnTo>
                  <a:pt x="7559675" y="2349393"/>
                </a:lnTo>
                <a:lnTo>
                  <a:pt x="7559675" y="0"/>
                </a:lnTo>
                <a:lnTo>
                  <a:pt x="0" y="0"/>
                </a:lnTo>
                <a:lnTo>
                  <a:pt x="0" y="2519324"/>
                </a:lnTo>
                <a:lnTo>
                  <a:pt x="4720" y="2519324"/>
                </a:lnTo>
                <a:lnTo>
                  <a:pt x="4720" y="2626264"/>
                </a:lnTo>
                <a:lnTo>
                  <a:pt x="21367" y="2633636"/>
                </a:lnTo>
                <a:cubicBezTo>
                  <a:pt x="1422687" y="3224927"/>
                  <a:pt x="3219257" y="3580106"/>
                  <a:pt x="5178200" y="3580106"/>
                </a:cubicBezTo>
                <a:close/>
              </a:path>
            </a:pathLst>
          </a:custGeom>
          <a:gradFill flip="none" rotWithShape="1">
            <a:gsLst>
              <a:gs pos="0">
                <a:srgbClr val="561465"/>
              </a:gs>
              <a:gs pos="28000">
                <a:srgbClr val="863694"/>
              </a:gs>
              <a:gs pos="83000">
                <a:srgbClr val="863694"/>
              </a:gs>
              <a:gs pos="100000">
                <a:srgbClr val="561465"/>
              </a:gs>
            </a:gsLst>
            <a:lin ang="10800000" scaled="1"/>
            <a:tileRect/>
          </a:gradFill>
          <a:ln>
            <a:noFill/>
          </a:ln>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97</a:t>
            </a:fld>
            <a:endParaRPr lang="en-US" dirty="0"/>
          </a:p>
        </p:txBody>
      </p:sp>
      <p:sp>
        <p:nvSpPr>
          <p:cNvPr id="43" name="Text Placeholder 5">
            <a:extLst>
              <a:ext uri="{FF2B5EF4-FFF2-40B4-BE49-F238E27FC236}">
                <a16:creationId xmlns:a16="http://schemas.microsoft.com/office/drawing/2014/main" id="{1ACD5062-60E3-6342-88D4-1820076645F8}"/>
              </a:ext>
            </a:extLst>
          </p:cNvPr>
          <p:cNvSpPr>
            <a:spLocks noGrp="1"/>
          </p:cNvSpPr>
          <p:nvPr>
            <p:ph type="body" sz="quarter" idx="32"/>
          </p:nvPr>
        </p:nvSpPr>
        <p:spPr>
          <a:xfrm>
            <a:off x="652962" y="2237553"/>
            <a:ext cx="6476087" cy="3061342"/>
          </a:xfrm>
        </p:spPr>
        <p:txBody>
          <a:bodyPr numCol="2"/>
          <a:lstStyle/>
          <a:p>
            <a:pPr marL="378273" indent="-285750">
              <a:lnSpc>
                <a:spcPct val="100000"/>
              </a:lnSpc>
              <a:buClr>
                <a:srgbClr val="94C33D"/>
              </a:buClr>
              <a:buFont typeface="Arial" panose="020B0604020202020204" pitchFamily="34" charset="0"/>
              <a:buChar char="•"/>
            </a:pPr>
            <a:r>
              <a:rPr lang="en-GB" sz="1200" dirty="0"/>
              <a:t>Enabling the organisation to operate at a global level with minimal effort.</a:t>
            </a:r>
          </a:p>
          <a:p>
            <a:pPr marL="378273" indent="-285750">
              <a:lnSpc>
                <a:spcPct val="100000"/>
              </a:lnSpc>
              <a:buClr>
                <a:srgbClr val="94C33D"/>
              </a:buClr>
              <a:buFont typeface="Arial" panose="020B0604020202020204" pitchFamily="34" charset="0"/>
              <a:buChar char="•"/>
            </a:pPr>
            <a:endParaRPr lang="en-GB" sz="1200" dirty="0"/>
          </a:p>
          <a:p>
            <a:pPr marL="378273" indent="-285750">
              <a:lnSpc>
                <a:spcPct val="100000"/>
              </a:lnSpc>
              <a:buClr>
                <a:srgbClr val="94C33D"/>
              </a:buClr>
              <a:buFont typeface="Arial" panose="020B0604020202020204" pitchFamily="34" charset="0"/>
              <a:buChar char="•"/>
            </a:pPr>
            <a:r>
              <a:rPr lang="en-GB" sz="1200" dirty="0"/>
              <a:t>Enabled people to maintain fitness levels during the Covid-19 pandemic.</a:t>
            </a:r>
          </a:p>
          <a:p>
            <a:pPr marL="378273" indent="-285750">
              <a:lnSpc>
                <a:spcPct val="100000"/>
              </a:lnSpc>
              <a:buClr>
                <a:srgbClr val="94C33D"/>
              </a:buClr>
              <a:buFont typeface="Arial" panose="020B0604020202020204" pitchFamily="34" charset="0"/>
              <a:buChar char="•"/>
            </a:pPr>
            <a:endParaRPr lang="en-GB" sz="1200" dirty="0"/>
          </a:p>
          <a:p>
            <a:pPr marL="378273" indent="-285750">
              <a:lnSpc>
                <a:spcPct val="100000"/>
              </a:lnSpc>
              <a:buClr>
                <a:srgbClr val="94C33D"/>
              </a:buClr>
              <a:buFont typeface="Arial" panose="020B0604020202020204" pitchFamily="34" charset="0"/>
              <a:buChar char="•"/>
            </a:pPr>
            <a:r>
              <a:rPr lang="en-GB" sz="1200" dirty="0"/>
              <a:t>The registration website and volunteer app used together created</a:t>
            </a:r>
            <a:r>
              <a:rPr lang="en-GB" sz="1200" dirty="0">
                <a:effectLst/>
              </a:rPr>
              <a:t> a professional, fast process, which eradicated any errors  related to timing.</a:t>
            </a:r>
          </a:p>
          <a:p>
            <a:pPr marL="378273" indent="-285750">
              <a:lnSpc>
                <a:spcPct val="100000"/>
              </a:lnSpc>
              <a:buClr>
                <a:srgbClr val="94C33D"/>
              </a:buClr>
              <a:buFont typeface="Arial" panose="020B0604020202020204" pitchFamily="34" charset="0"/>
              <a:buChar char="•"/>
            </a:pPr>
            <a:endParaRPr lang="en-GB" sz="1200" dirty="0"/>
          </a:p>
          <a:p>
            <a:pPr marL="378273" indent="-285750">
              <a:lnSpc>
                <a:spcPct val="100000"/>
              </a:lnSpc>
              <a:buClr>
                <a:srgbClr val="94C33D"/>
              </a:buClr>
              <a:buFont typeface="Arial" panose="020B0604020202020204" pitchFamily="34" charset="0"/>
              <a:buChar char="•"/>
            </a:pPr>
            <a:r>
              <a:rPr lang="en-GB" sz="1200" dirty="0"/>
              <a:t>Participants could easily track their progress towards fitness goals on their phone.</a:t>
            </a:r>
          </a:p>
          <a:p>
            <a:pPr marL="378273" indent="-285750">
              <a:lnSpc>
                <a:spcPct val="100000"/>
              </a:lnSpc>
              <a:buClr>
                <a:srgbClr val="94C33D"/>
              </a:buClr>
              <a:buFont typeface="Arial" panose="020B0604020202020204" pitchFamily="34" charset="0"/>
              <a:buChar char="•"/>
            </a:pPr>
            <a:endParaRPr lang="en-GB" sz="1200" dirty="0"/>
          </a:p>
          <a:p>
            <a:pPr marL="378273" indent="-285750">
              <a:lnSpc>
                <a:spcPct val="100000"/>
              </a:lnSpc>
              <a:buClr>
                <a:srgbClr val="94C33D"/>
              </a:buClr>
              <a:buFont typeface="Arial" panose="020B0604020202020204" pitchFamily="34" charset="0"/>
              <a:buChar char="•"/>
            </a:pPr>
            <a:r>
              <a:rPr lang="en-GB" sz="1200" dirty="0"/>
              <a:t>Ease of communication on both a volunteer-volunteer and volunteer-participant level through the use of WhatsApp &amp; Facebook.</a:t>
            </a:r>
          </a:p>
          <a:p>
            <a:pPr marL="378273" indent="-285750">
              <a:lnSpc>
                <a:spcPct val="100000"/>
              </a:lnSpc>
              <a:buClr>
                <a:srgbClr val="94C33D"/>
              </a:buClr>
              <a:buFont typeface="Arial" panose="020B0604020202020204" pitchFamily="34" charset="0"/>
              <a:buChar char="•"/>
            </a:pPr>
            <a:endParaRPr lang="en-GB" sz="1200" dirty="0"/>
          </a:p>
          <a:p>
            <a:pPr marL="378273" indent="-285750">
              <a:lnSpc>
                <a:spcPct val="100000"/>
              </a:lnSpc>
              <a:buClr>
                <a:srgbClr val="94C33D"/>
              </a:buClr>
              <a:buFont typeface="Arial" panose="020B0604020202020204" pitchFamily="34" charset="0"/>
              <a:buChar char="•"/>
            </a:pPr>
            <a:r>
              <a:rPr lang="en-GB" sz="1200" dirty="0"/>
              <a:t>Enabled event organisers to quickly recruit volunteers.</a:t>
            </a:r>
          </a:p>
        </p:txBody>
      </p:sp>
      <p:cxnSp>
        <p:nvCxnSpPr>
          <p:cNvPr id="4" name="Straight Connector 3">
            <a:extLst>
              <a:ext uri="{FF2B5EF4-FFF2-40B4-BE49-F238E27FC236}">
                <a16:creationId xmlns:a16="http://schemas.microsoft.com/office/drawing/2014/main" id="{1454FB8E-1F3E-6D46-F4BF-F569F8271156}"/>
              </a:ext>
            </a:extLst>
          </p:cNvPr>
          <p:cNvCxnSpPr>
            <a:cxnSpLocks/>
          </p:cNvCxnSpPr>
          <p:nvPr/>
        </p:nvCxnSpPr>
        <p:spPr>
          <a:xfrm flipH="1">
            <a:off x="-4451" y="1944392"/>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EB1B8F3-D4E4-C2F0-6F55-C203B31C9A4A}"/>
              </a:ext>
            </a:extLst>
          </p:cNvPr>
          <p:cNvSpPr txBox="1">
            <a:spLocks/>
          </p:cNvSpPr>
          <p:nvPr/>
        </p:nvSpPr>
        <p:spPr>
          <a:xfrm>
            <a:off x="628976" y="1762433"/>
            <a:ext cx="6073760"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2523" indent="0"/>
            <a:r>
              <a:rPr lang="en-US" sz="1600" dirty="0">
                <a:solidFill>
                  <a:schemeClr val="bg1"/>
                </a:solidFill>
                <a:highlight>
                  <a:srgbClr val="94C33D"/>
                </a:highlight>
              </a:rPr>
              <a:t>IMPACT OF DIGITAL TRANSFORMATION</a:t>
            </a:r>
          </a:p>
        </p:txBody>
      </p:sp>
      <p:pic>
        <p:nvPicPr>
          <p:cNvPr id="6" name="Picture 5">
            <a:extLst>
              <a:ext uri="{FF2B5EF4-FFF2-40B4-BE49-F238E27FC236}">
                <a16:creationId xmlns:a16="http://schemas.microsoft.com/office/drawing/2014/main" id="{C984CCC8-6CF3-6DF3-8793-3716CAEA4F6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29950" y="468281"/>
            <a:ext cx="1926488" cy="1016489"/>
          </a:xfrm>
          <a:prstGeom prst="rect">
            <a:avLst/>
          </a:prstGeom>
        </p:spPr>
      </p:pic>
      <p:cxnSp>
        <p:nvCxnSpPr>
          <p:cNvPr id="9" name="Straight Connector 8">
            <a:extLst>
              <a:ext uri="{FF2B5EF4-FFF2-40B4-BE49-F238E27FC236}">
                <a16:creationId xmlns:a16="http://schemas.microsoft.com/office/drawing/2014/main" id="{94141983-A60B-CFD5-4945-8777CC13A1F3}"/>
              </a:ext>
            </a:extLst>
          </p:cNvPr>
          <p:cNvCxnSpPr>
            <a:cxnSpLocks/>
          </p:cNvCxnSpPr>
          <p:nvPr/>
        </p:nvCxnSpPr>
        <p:spPr>
          <a:xfrm flipH="1">
            <a:off x="-4450" y="6331605"/>
            <a:ext cx="1702819" cy="0"/>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0FC087D-9276-EA7E-B7FB-52E67638E527}"/>
              </a:ext>
            </a:extLst>
          </p:cNvPr>
          <p:cNvSpPr txBox="1">
            <a:spLocks/>
          </p:cNvSpPr>
          <p:nvPr/>
        </p:nvSpPr>
        <p:spPr>
          <a:xfrm>
            <a:off x="651096" y="6158379"/>
            <a:ext cx="6153327" cy="818579"/>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sz="1600" dirty="0">
                <a:solidFill>
                  <a:schemeClr val="bg1"/>
                </a:solidFill>
                <a:highlight>
                  <a:srgbClr val="94C33D"/>
                </a:highlight>
              </a:rPr>
              <a:t>THE DIGITAL TRANSFORMATION SOLUTION</a:t>
            </a:r>
          </a:p>
          <a:p>
            <a:pPr>
              <a:lnSpc>
                <a:spcPct val="100000"/>
              </a:lnSpc>
            </a:pPr>
            <a:endParaRPr lang="en-US" sz="1600" dirty="0">
              <a:solidFill>
                <a:schemeClr val="bg1"/>
              </a:solidFill>
              <a:highlight>
                <a:srgbClr val="94C33D"/>
              </a:highlight>
            </a:endParaRPr>
          </a:p>
        </p:txBody>
      </p:sp>
      <p:sp>
        <p:nvSpPr>
          <p:cNvPr id="12" name="Text Placeholder 5">
            <a:extLst>
              <a:ext uri="{FF2B5EF4-FFF2-40B4-BE49-F238E27FC236}">
                <a16:creationId xmlns:a16="http://schemas.microsoft.com/office/drawing/2014/main" id="{1D25C513-3AD7-085B-0141-5C55711B569C}"/>
              </a:ext>
            </a:extLst>
          </p:cNvPr>
          <p:cNvSpPr txBox="1">
            <a:spLocks/>
          </p:cNvSpPr>
          <p:nvPr/>
        </p:nvSpPr>
        <p:spPr>
          <a:xfrm>
            <a:off x="755251" y="6727926"/>
            <a:ext cx="6322882" cy="3097637"/>
          </a:xfrm>
          <a:prstGeom prst="rect">
            <a:avLst/>
          </a:prstGeom>
        </p:spPr>
        <p:txBody>
          <a:bodyPr vert="horz" lIns="91440" tIns="45720" rIns="91440" bIns="45720" numCol="2"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5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indent="0">
              <a:lnSpc>
                <a:spcPct val="100000"/>
              </a:lnSpc>
            </a:pPr>
            <a:r>
              <a:rPr lang="en-US" sz="1200" dirty="0">
                <a:solidFill>
                  <a:schemeClr val="bg1"/>
                </a:solidFill>
              </a:rPr>
              <a:t>Parkrun used several methods of digital transformation to improve Parkrun events which included:</a:t>
            </a:r>
          </a:p>
          <a:p>
            <a:pPr indent="0">
              <a:lnSpc>
                <a:spcPct val="100000"/>
              </a:lnSpc>
            </a:pPr>
            <a:endParaRPr lang="en-US" sz="1200" dirty="0">
              <a:solidFill>
                <a:schemeClr val="bg1"/>
              </a:solidFill>
            </a:endParaRPr>
          </a:p>
          <a:p>
            <a:pPr indent="0">
              <a:lnSpc>
                <a:spcPct val="100000"/>
              </a:lnSpc>
            </a:pPr>
            <a:r>
              <a:rPr lang="en-US" sz="1200" b="1" dirty="0">
                <a:solidFill>
                  <a:srgbClr val="94C33D"/>
                </a:solidFill>
              </a:rPr>
              <a:t>A registration website</a:t>
            </a:r>
          </a:p>
          <a:p>
            <a:pPr indent="0">
              <a:lnSpc>
                <a:spcPct val="100000"/>
              </a:lnSpc>
            </a:pPr>
            <a:r>
              <a:rPr lang="en-US" sz="1200" dirty="0">
                <a:solidFill>
                  <a:schemeClr val="bg1"/>
                </a:solidFill>
              </a:rPr>
              <a:t>Parkrun participants register to join an event using the website to generate a unique barcode, which can be saved to their mobile. This is used to track their participation, enabling the user to track their own performance and monitor in relation to their personal  fitness goals. </a:t>
            </a:r>
          </a:p>
          <a:p>
            <a:pPr indent="0">
              <a:lnSpc>
                <a:spcPct val="100000"/>
              </a:lnSpc>
            </a:pPr>
            <a:endParaRPr lang="en-US" sz="1200" dirty="0">
              <a:solidFill>
                <a:schemeClr val="bg1"/>
              </a:solidFill>
            </a:endParaRPr>
          </a:p>
          <a:p>
            <a:pPr indent="0">
              <a:lnSpc>
                <a:spcPct val="100000"/>
              </a:lnSpc>
            </a:pPr>
            <a:r>
              <a:rPr lang="en-US" sz="1200" b="1" dirty="0">
                <a:solidFill>
                  <a:srgbClr val="94C33D"/>
                </a:solidFill>
              </a:rPr>
              <a:t>A Volunteer app</a:t>
            </a:r>
          </a:p>
          <a:p>
            <a:pPr indent="0">
              <a:lnSpc>
                <a:spcPct val="100000"/>
              </a:lnSpc>
            </a:pPr>
            <a:r>
              <a:rPr lang="en-US" sz="1200" dirty="0">
                <a:solidFill>
                  <a:schemeClr val="bg1"/>
                </a:solidFill>
              </a:rPr>
              <a:t>Used in conjunction with the bar codes generated for each runner, volunteers use the Parkrun Volunteer App to manage the event, logging accurate times and scanning barcodes. </a:t>
            </a:r>
          </a:p>
          <a:p>
            <a:pPr indent="0">
              <a:lnSpc>
                <a:spcPct val="100000"/>
              </a:lnSpc>
            </a:pPr>
            <a:endParaRPr lang="en-US" sz="1200" dirty="0">
              <a:solidFill>
                <a:schemeClr val="bg1"/>
              </a:solidFill>
            </a:endParaRPr>
          </a:p>
          <a:p>
            <a:pPr indent="0">
              <a:lnSpc>
                <a:spcPct val="100000"/>
              </a:lnSpc>
            </a:pPr>
            <a:r>
              <a:rPr lang="en-US" sz="1200" b="1" dirty="0">
                <a:solidFill>
                  <a:srgbClr val="94C33D"/>
                </a:solidFill>
              </a:rPr>
              <a:t>Social Media</a:t>
            </a:r>
          </a:p>
          <a:p>
            <a:pPr indent="0">
              <a:lnSpc>
                <a:spcPct val="100000"/>
              </a:lnSpc>
            </a:pPr>
            <a:r>
              <a:rPr lang="en-US" sz="1200" dirty="0">
                <a:solidFill>
                  <a:schemeClr val="bg1"/>
                </a:solidFill>
              </a:rPr>
              <a:t>The Parkrun Derrynoid team use WhatsApp and Facebook to communicate with each other and their community. They are used to communicate start times, updates, event results, share news and celebrations and to call for volunteers to help support the event.</a:t>
            </a:r>
          </a:p>
        </p:txBody>
      </p:sp>
    </p:spTree>
    <p:extLst>
      <p:ext uri="{BB962C8B-B14F-4D97-AF65-F5344CB8AC3E}">
        <p14:creationId xmlns:p14="http://schemas.microsoft.com/office/powerpoint/2010/main" val="2161617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3F771-EAB3-9F4C-8117-AE1ACAEE49D8}"/>
              </a:ext>
            </a:extLst>
          </p:cNvPr>
          <p:cNvSpPr>
            <a:spLocks noGrp="1"/>
          </p:cNvSpPr>
          <p:nvPr>
            <p:ph type="sldNum" sz="quarter" idx="12"/>
          </p:nvPr>
        </p:nvSpPr>
        <p:spPr/>
        <p:txBody>
          <a:bodyPr/>
          <a:lstStyle/>
          <a:p>
            <a:fld id="{5E760C49-C21F-C349-B509-93C281143DFD}" type="slidenum">
              <a:rPr lang="en-US" smtClean="0"/>
              <a:t>98</a:t>
            </a:fld>
            <a:endParaRPr lang="en-US" dirty="0"/>
          </a:p>
        </p:txBody>
      </p:sp>
      <p:sp>
        <p:nvSpPr>
          <p:cNvPr id="20" name="Text Placeholder 4">
            <a:extLst>
              <a:ext uri="{FF2B5EF4-FFF2-40B4-BE49-F238E27FC236}">
                <a16:creationId xmlns:a16="http://schemas.microsoft.com/office/drawing/2014/main" id="{D8F50161-C5E2-4C46-BD2D-07DE883CA75F}"/>
              </a:ext>
            </a:extLst>
          </p:cNvPr>
          <p:cNvSpPr txBox="1">
            <a:spLocks/>
          </p:cNvSpPr>
          <p:nvPr/>
        </p:nvSpPr>
        <p:spPr>
          <a:xfrm>
            <a:off x="634227" y="448172"/>
            <a:ext cx="3203073" cy="836206"/>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Tips &amp; Tricks for Digital Events </a:t>
            </a:r>
            <a:endParaRPr lang="en-IE" dirty="0"/>
          </a:p>
        </p:txBody>
      </p:sp>
      <p:sp>
        <p:nvSpPr>
          <p:cNvPr id="21" name="Text Placeholder 5">
            <a:extLst>
              <a:ext uri="{FF2B5EF4-FFF2-40B4-BE49-F238E27FC236}">
                <a16:creationId xmlns:a16="http://schemas.microsoft.com/office/drawing/2014/main" id="{0C5D1687-EA8D-0D4A-83F8-5A8F858B774F}"/>
              </a:ext>
            </a:extLst>
          </p:cNvPr>
          <p:cNvSpPr txBox="1">
            <a:spLocks/>
          </p:cNvSpPr>
          <p:nvPr/>
        </p:nvSpPr>
        <p:spPr>
          <a:xfrm>
            <a:off x="675225" y="1509786"/>
            <a:ext cx="6049131" cy="217805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00"/>
              </a:lnSpc>
            </a:pPr>
            <a:r>
              <a:rPr lang="en-GB" sz="1400" dirty="0">
                <a:latin typeface="+mn-lt"/>
              </a:rPr>
              <a:t>The Covid-19 pandemic meant that everyone was at home and, for a while, digital events became the norm. However, many organisations have now seen the value of digital events and are continuing to embrace them. </a:t>
            </a:r>
          </a:p>
          <a:p>
            <a:pPr>
              <a:lnSpc>
                <a:spcPts val="1300"/>
              </a:lnSpc>
            </a:pPr>
            <a:endParaRPr lang="en-GB" sz="1400" dirty="0">
              <a:latin typeface="+mn-lt"/>
            </a:endParaRPr>
          </a:p>
          <a:p>
            <a:pPr>
              <a:lnSpc>
                <a:spcPts val="1300"/>
              </a:lnSpc>
            </a:pPr>
            <a:r>
              <a:rPr lang="en-GB" sz="1400" dirty="0">
                <a:latin typeface="+mn-lt"/>
              </a:rPr>
              <a:t>The case studies in this section have highlighted how, using simple and easily available technology has enabled organisations to use digital events to meet their outcomes, support their service users and reach wider audiences.</a:t>
            </a:r>
          </a:p>
        </p:txBody>
      </p:sp>
      <p:cxnSp>
        <p:nvCxnSpPr>
          <p:cNvPr id="22" name="Straight Connector 21">
            <a:extLst>
              <a:ext uri="{FF2B5EF4-FFF2-40B4-BE49-F238E27FC236}">
                <a16:creationId xmlns:a16="http://schemas.microsoft.com/office/drawing/2014/main" id="{C90BE1CC-C729-444B-8FD0-9EF241225534}"/>
              </a:ext>
            </a:extLst>
          </p:cNvPr>
          <p:cNvCxnSpPr>
            <a:cxnSpLocks/>
          </p:cNvCxnSpPr>
          <p:nvPr/>
        </p:nvCxnSpPr>
        <p:spPr>
          <a:xfrm flipH="1">
            <a:off x="0" y="646513"/>
            <a:ext cx="634226" cy="1"/>
          </a:xfrm>
          <a:prstGeom prst="line">
            <a:avLst/>
          </a:prstGeom>
          <a:ln w="28575">
            <a:solidFill>
              <a:srgbClr val="94C33D"/>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5EF541A6-08B1-DA4F-BD99-B55385782138}"/>
              </a:ext>
            </a:extLst>
          </p:cNvPr>
          <p:cNvSpPr txBox="1">
            <a:spLocks/>
          </p:cNvSpPr>
          <p:nvPr/>
        </p:nvSpPr>
        <p:spPr>
          <a:xfrm>
            <a:off x="4391410" y="3804935"/>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sp>
        <p:nvSpPr>
          <p:cNvPr id="3" name="Freeform 2">
            <a:extLst>
              <a:ext uri="{FF2B5EF4-FFF2-40B4-BE49-F238E27FC236}">
                <a16:creationId xmlns:a16="http://schemas.microsoft.com/office/drawing/2014/main" id="{165AC6FA-0B55-26EE-A81C-72E7AE32181F}"/>
              </a:ext>
            </a:extLst>
          </p:cNvPr>
          <p:cNvSpPr/>
          <p:nvPr/>
        </p:nvSpPr>
        <p:spPr>
          <a:xfrm flipH="1">
            <a:off x="6934" y="4452067"/>
            <a:ext cx="4895266" cy="5664174"/>
          </a:xfrm>
          <a:custGeom>
            <a:avLst/>
            <a:gdLst>
              <a:gd name="connsiteX0" fmla="*/ 2712287 w 4688192"/>
              <a:gd name="connsiteY0" fmla="*/ 0 h 5424574"/>
              <a:gd name="connsiteX1" fmla="*/ 4630164 w 4688192"/>
              <a:gd name="connsiteY1" fmla="*/ 794411 h 5424574"/>
              <a:gd name="connsiteX2" fmla="*/ 4688192 w 4688192"/>
              <a:gd name="connsiteY2" fmla="*/ 858258 h 5424574"/>
              <a:gd name="connsiteX3" fmla="*/ 4688192 w 4688192"/>
              <a:gd name="connsiteY3" fmla="*/ 4566316 h 5424574"/>
              <a:gd name="connsiteX4" fmla="*/ 4630164 w 4688192"/>
              <a:gd name="connsiteY4" fmla="*/ 4630164 h 5424574"/>
              <a:gd name="connsiteX5" fmla="*/ 2712287 w 4688192"/>
              <a:gd name="connsiteY5" fmla="*/ 5424574 h 5424574"/>
              <a:gd name="connsiteX6" fmla="*/ 0 w 4688192"/>
              <a:gd name="connsiteY6" fmla="*/ 2712287 h 5424574"/>
              <a:gd name="connsiteX7" fmla="*/ 2712287 w 4688192"/>
              <a:gd name="connsiteY7" fmla="*/ 0 h 54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192" h="5424574">
                <a:moveTo>
                  <a:pt x="2712287" y="0"/>
                </a:moveTo>
                <a:cubicBezTo>
                  <a:pt x="3461265" y="0"/>
                  <a:pt x="4139337" y="303583"/>
                  <a:pt x="4630164" y="794411"/>
                </a:cubicBezTo>
                <a:lnTo>
                  <a:pt x="4688192" y="858258"/>
                </a:lnTo>
                <a:lnTo>
                  <a:pt x="4688192" y="4566316"/>
                </a:lnTo>
                <a:lnTo>
                  <a:pt x="4630164" y="4630164"/>
                </a:lnTo>
                <a:cubicBezTo>
                  <a:pt x="4139337" y="5120991"/>
                  <a:pt x="3461265" y="5424574"/>
                  <a:pt x="2712287" y="5424574"/>
                </a:cubicBezTo>
                <a:cubicBezTo>
                  <a:pt x="1214332" y="5424574"/>
                  <a:pt x="0" y="4210242"/>
                  <a:pt x="0" y="2712287"/>
                </a:cubicBezTo>
                <a:cubicBezTo>
                  <a:pt x="0" y="1214332"/>
                  <a:pt x="1214332" y="0"/>
                  <a:pt x="2712287" y="0"/>
                </a:cubicBezTo>
                <a:close/>
              </a:path>
            </a:pathLst>
          </a:custGeom>
          <a:gradFill flip="none" rotWithShape="1">
            <a:gsLst>
              <a:gs pos="4000">
                <a:srgbClr val="863694"/>
              </a:gs>
              <a:gs pos="34000">
                <a:srgbClr val="863694"/>
              </a:gs>
              <a:gs pos="80000">
                <a:srgbClr val="56146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6C68341E-EA33-B9C9-EAD1-19B7DBBAEC17}"/>
              </a:ext>
            </a:extLst>
          </p:cNvPr>
          <p:cNvCxnSpPr>
            <a:cxnSpLocks/>
          </p:cNvCxnSpPr>
          <p:nvPr/>
        </p:nvCxnSpPr>
        <p:spPr>
          <a:xfrm flipH="1">
            <a:off x="6934" y="5370298"/>
            <a:ext cx="405706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0CB7BEB-D074-58BC-0EC8-5FD5593A4BC5}"/>
              </a:ext>
            </a:extLst>
          </p:cNvPr>
          <p:cNvSpPr txBox="1">
            <a:spLocks/>
          </p:cNvSpPr>
          <p:nvPr/>
        </p:nvSpPr>
        <p:spPr>
          <a:xfrm>
            <a:off x="3837300" y="5857572"/>
            <a:ext cx="749512" cy="838517"/>
          </a:xfrm>
          <a:prstGeom prst="rect">
            <a:avLst/>
          </a:prstGeom>
        </p:spPr>
        <p:txBody>
          <a:bodyPr vert="horz" lIns="91440" tIns="45720" rIns="91440" bIns="45720" rtlCol="0">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endParaRPr lang="en-IE" sz="3200" dirty="0">
              <a:solidFill>
                <a:schemeClr val="bg1"/>
              </a:solidFill>
            </a:endParaRPr>
          </a:p>
        </p:txBody>
      </p:sp>
      <p:cxnSp>
        <p:nvCxnSpPr>
          <p:cNvPr id="6" name="Straight Connector 5">
            <a:extLst>
              <a:ext uri="{FF2B5EF4-FFF2-40B4-BE49-F238E27FC236}">
                <a16:creationId xmlns:a16="http://schemas.microsoft.com/office/drawing/2014/main" id="{C483467F-F7E6-0B90-CA05-AE974B5693A6}"/>
              </a:ext>
            </a:extLst>
          </p:cNvPr>
          <p:cNvCxnSpPr>
            <a:cxnSpLocks/>
          </p:cNvCxnSpPr>
          <p:nvPr/>
        </p:nvCxnSpPr>
        <p:spPr>
          <a:xfrm flipH="1">
            <a:off x="6934" y="7757476"/>
            <a:ext cx="489526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EC0A837-0ED5-728A-EFBF-F0A9CEDE1744}"/>
              </a:ext>
            </a:extLst>
          </p:cNvPr>
          <p:cNvSpPr txBox="1">
            <a:spLocks/>
          </p:cNvSpPr>
          <p:nvPr/>
        </p:nvSpPr>
        <p:spPr>
          <a:xfrm>
            <a:off x="429681" y="5191017"/>
            <a:ext cx="3545419" cy="37747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pPr>
            <a:r>
              <a:rPr lang="en-GB" sz="1600" b="1" dirty="0">
                <a:solidFill>
                  <a:schemeClr val="bg1"/>
                </a:solidFill>
                <a:highlight>
                  <a:srgbClr val="94C33D"/>
                </a:highlight>
              </a:rPr>
              <a:t> INSIGHTS</a:t>
            </a:r>
            <a:r>
              <a:rPr lang="en-GB" sz="1600" b="1" dirty="0">
                <a:solidFill>
                  <a:srgbClr val="94C33D"/>
                </a:solidFill>
                <a:highlight>
                  <a:srgbClr val="94C33D"/>
                </a:highlight>
              </a:rPr>
              <a:t>.</a:t>
            </a:r>
          </a:p>
          <a:p>
            <a:pPr lvl="0" algn="l">
              <a:lnSpc>
                <a:spcPct val="100000"/>
              </a:lnSpc>
            </a:pPr>
            <a:endParaRPr lang="en-GB" sz="800" dirty="0">
              <a:solidFill>
                <a:schemeClr val="bg1"/>
              </a:solidFill>
            </a:endParaRPr>
          </a:p>
          <a:p>
            <a:pPr marL="228600" indent="-228600" algn="l">
              <a:lnSpc>
                <a:spcPct val="100000"/>
              </a:lnSpc>
              <a:buClr>
                <a:srgbClr val="94C33D"/>
              </a:buClr>
              <a:buFont typeface="Arial" panose="020B0604020202020204" pitchFamily="34" charset="0"/>
              <a:buChar char="•"/>
            </a:pPr>
            <a:r>
              <a:rPr lang="en-GB" sz="1200" dirty="0">
                <a:solidFill>
                  <a:schemeClr val="bg1"/>
                </a:solidFill>
              </a:rPr>
              <a:t>There are a number of freely available apps and website that enable organisations to run cost effective digital events.</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Digital technology can be used to eliminate error at events e.g. running events where timing is important</a:t>
            </a:r>
          </a:p>
          <a:p>
            <a:pPr marL="228600" indent="-228600" algn="l">
              <a:lnSpc>
                <a:spcPct val="100000"/>
              </a:lnSpc>
              <a:buClr>
                <a:srgbClr val="94C33D"/>
              </a:buClr>
              <a:buFont typeface="Arial" panose="020B0604020202020204" pitchFamily="34" charset="0"/>
              <a:buChar char="•"/>
            </a:pPr>
            <a:r>
              <a:rPr lang="en-GB" sz="1200" dirty="0">
                <a:solidFill>
                  <a:schemeClr val="bg1"/>
                </a:solidFill>
              </a:rPr>
              <a:t>Technology enables better communication between event organisers who may not be able to meet face to face</a:t>
            </a:r>
          </a:p>
          <a:p>
            <a:pPr marL="228600" indent="-228600" algn="l">
              <a:lnSpc>
                <a:spcPct val="100000"/>
              </a:lnSpc>
              <a:buClr>
                <a:srgbClr val="94C33D"/>
              </a:buClr>
              <a:buFont typeface="Arial" panose="020B0604020202020204" pitchFamily="34" charset="0"/>
              <a:buChar char="•"/>
            </a:pPr>
            <a:endParaRPr lang="en-GB" sz="1200" dirty="0">
              <a:solidFill>
                <a:schemeClr val="bg1"/>
              </a:solidFill>
            </a:endParaRPr>
          </a:p>
          <a:p>
            <a:pPr lvl="0" algn="l">
              <a:lnSpc>
                <a:spcPct val="100000"/>
              </a:lnSpc>
            </a:pPr>
            <a:endParaRPr lang="en-IE" sz="1200" dirty="0">
              <a:solidFill>
                <a:schemeClr val="bg1"/>
              </a:solidFill>
            </a:endParaRPr>
          </a:p>
          <a:p>
            <a:pPr lvl="0" algn="l">
              <a:lnSpc>
                <a:spcPct val="100000"/>
              </a:lnSpc>
            </a:pPr>
            <a:r>
              <a:rPr lang="en-GB" sz="1600" b="1" dirty="0">
                <a:solidFill>
                  <a:schemeClr val="bg1"/>
                </a:solidFill>
                <a:highlight>
                  <a:srgbClr val="94C33D"/>
                </a:highlight>
              </a:rPr>
              <a:t> ACTIONS</a:t>
            </a:r>
            <a:r>
              <a:rPr lang="en-GB" sz="1600" b="1" dirty="0">
                <a:solidFill>
                  <a:srgbClr val="94C33D"/>
                </a:solidFill>
                <a:highlight>
                  <a:srgbClr val="94C33D"/>
                </a:highlight>
              </a:rPr>
              <a:t>.</a:t>
            </a:r>
            <a:r>
              <a:rPr lang="en-GB" sz="1600" dirty="0">
                <a:solidFill>
                  <a:schemeClr val="bg1"/>
                </a:solidFill>
              </a:rPr>
              <a:t> </a:t>
            </a:r>
          </a:p>
          <a:p>
            <a:pPr lvl="0" algn="l">
              <a:lnSpc>
                <a:spcPct val="100000"/>
              </a:lnSpc>
            </a:pPr>
            <a:endParaRPr lang="en-GB" sz="800" dirty="0">
              <a:solidFill>
                <a:schemeClr val="bg1"/>
              </a:solidFill>
            </a:endParaRPr>
          </a:p>
          <a:p>
            <a:pPr marL="215900" lvl="0" indent="-215900" algn="l">
              <a:lnSpc>
                <a:spcPct val="100000"/>
              </a:lnSpc>
              <a:buClr>
                <a:srgbClr val="94C33D"/>
              </a:buClr>
              <a:buFont typeface="Arial" panose="020B0604020202020204" pitchFamily="34" charset="0"/>
              <a:buChar char="•"/>
            </a:pPr>
            <a:r>
              <a:rPr lang="en-GB" sz="1200" dirty="0">
                <a:solidFill>
                  <a:schemeClr val="bg1"/>
                </a:solidFill>
              </a:rPr>
              <a:t>Check out these website for info on running digital events: </a:t>
            </a:r>
            <a:r>
              <a:rPr lang="en-GB" sz="1200" dirty="0">
                <a:solidFill>
                  <a:srgbClr val="94C33D"/>
                </a:solidFill>
                <a:hlinkClick r:id="rId2">
                  <a:extLst>
                    <a:ext uri="{A12FA001-AC4F-418D-AE19-62706E023703}">
                      <ahyp:hlinkClr xmlns:ahyp="http://schemas.microsoft.com/office/drawing/2018/hyperlinkcolor" val="tx"/>
                    </a:ext>
                  </a:extLst>
                </a:hlinkClick>
              </a:rPr>
              <a:t>Socio</a:t>
            </a:r>
            <a:r>
              <a:rPr lang="en-GB" sz="1200" dirty="0">
                <a:solidFill>
                  <a:srgbClr val="94C33D"/>
                </a:solidFill>
              </a:rPr>
              <a:t>, </a:t>
            </a:r>
            <a:r>
              <a:rPr lang="en-IE" sz="1200" dirty="0">
                <a:solidFill>
                  <a:srgbClr val="94C33D"/>
                </a:solidFill>
                <a:hlinkClick r:id="rId3">
                  <a:extLst>
                    <a:ext uri="{A12FA001-AC4F-418D-AE19-62706E023703}">
                      <ahyp:hlinkClr xmlns:ahyp="http://schemas.microsoft.com/office/drawing/2018/hyperlinkcolor" val="tx"/>
                    </a:ext>
                  </a:extLst>
                </a:hlinkClick>
              </a:rPr>
              <a:t>All in the Loop </a:t>
            </a:r>
            <a:r>
              <a:rPr lang="en-IE" sz="1200" dirty="0">
                <a:solidFill>
                  <a:schemeClr val="bg1"/>
                </a:solidFill>
              </a:rPr>
              <a:t>&amp;</a:t>
            </a:r>
            <a:r>
              <a:rPr lang="en-IE" sz="1200" dirty="0">
                <a:solidFill>
                  <a:srgbClr val="94C33D"/>
                </a:solidFill>
                <a:hlinkClick r:id="rId4">
                  <a:extLst>
                    <a:ext uri="{A12FA001-AC4F-418D-AE19-62706E023703}">
                      <ahyp:hlinkClr xmlns:ahyp="http://schemas.microsoft.com/office/drawing/2018/hyperlinkcolor" val="tx"/>
                    </a:ext>
                  </a:extLst>
                </a:hlinkClick>
              </a:rPr>
              <a:t>Nunify</a:t>
            </a:r>
            <a:r>
              <a:rPr lang="en-IE" sz="1200" dirty="0">
                <a:solidFill>
                  <a:srgbClr val="94C33D"/>
                </a:solidFill>
              </a:rPr>
              <a:t> </a:t>
            </a:r>
          </a:p>
          <a:p>
            <a:pPr marL="215900" lvl="0" indent="-215900" algn="l">
              <a:lnSpc>
                <a:spcPct val="100000"/>
              </a:lnSpc>
              <a:buClr>
                <a:srgbClr val="94C33D"/>
              </a:buClr>
              <a:buFont typeface="Arial" panose="020B0604020202020204" pitchFamily="34" charset="0"/>
              <a:buChar char="•"/>
            </a:pPr>
            <a:r>
              <a:rPr lang="en-IE" sz="1200" dirty="0">
                <a:solidFill>
                  <a:schemeClr val="bg1"/>
                </a:solidFill>
              </a:rPr>
              <a:t>Find an organisation who has run a digital event and ask to speak to them about how they’ve done it.</a:t>
            </a:r>
          </a:p>
          <a:p>
            <a:pPr marL="215900" lvl="0" indent="-215900" algn="l">
              <a:lnSpc>
                <a:spcPct val="100000"/>
              </a:lnSpc>
              <a:buClr>
                <a:srgbClr val="94C33D"/>
              </a:buClr>
              <a:buFont typeface="Arial" panose="020B0604020202020204" pitchFamily="34" charset="0"/>
              <a:buChar char="•"/>
            </a:pPr>
            <a:r>
              <a:rPr lang="en-IE" sz="1200" dirty="0">
                <a:solidFill>
                  <a:schemeClr val="bg1"/>
                </a:solidFill>
              </a:rPr>
              <a:t>Consider your service users or supporters, and ask what type of online events may appeal to them</a:t>
            </a:r>
            <a:endParaRPr lang="en-GB" sz="1200" dirty="0">
              <a:solidFill>
                <a:schemeClr val="bg1"/>
              </a:solidFill>
            </a:endParaRPr>
          </a:p>
        </p:txBody>
      </p:sp>
      <p:sp>
        <p:nvSpPr>
          <p:cNvPr id="10" name="Freeform 9">
            <a:extLst>
              <a:ext uri="{FF2B5EF4-FFF2-40B4-BE49-F238E27FC236}">
                <a16:creationId xmlns:a16="http://schemas.microsoft.com/office/drawing/2014/main" id="{5E9DF927-0584-836C-C639-EC56B6A5A9BD}"/>
              </a:ext>
            </a:extLst>
          </p:cNvPr>
          <p:cNvSpPr/>
          <p:nvPr/>
        </p:nvSpPr>
        <p:spPr>
          <a:xfrm flipH="1">
            <a:off x="4020609" y="3378254"/>
            <a:ext cx="3545419" cy="4040916"/>
          </a:xfrm>
          <a:custGeom>
            <a:avLst/>
            <a:gdLst>
              <a:gd name="connsiteX0" fmla="*/ 2246378 w 5222656"/>
              <a:gd name="connsiteY0" fmla="*/ 0 h 5952556"/>
              <a:gd name="connsiteX1" fmla="*/ 5222656 w 5222656"/>
              <a:gd name="connsiteY1" fmla="*/ 2976278 h 5952556"/>
              <a:gd name="connsiteX2" fmla="*/ 2246378 w 5222656"/>
              <a:gd name="connsiteY2" fmla="*/ 5952556 h 5952556"/>
              <a:gd name="connsiteX3" fmla="*/ 141832 w 5222656"/>
              <a:gd name="connsiteY3" fmla="*/ 5080825 h 5952556"/>
              <a:gd name="connsiteX4" fmla="*/ 0 w 5222656"/>
              <a:gd name="connsiteY4" fmla="*/ 4924770 h 5952556"/>
              <a:gd name="connsiteX5" fmla="*/ 0 w 5222656"/>
              <a:gd name="connsiteY5" fmla="*/ 1027786 h 5952556"/>
              <a:gd name="connsiteX6" fmla="*/ 141832 w 5222656"/>
              <a:gd name="connsiteY6" fmla="*/ 871732 h 5952556"/>
              <a:gd name="connsiteX7" fmla="*/ 2246378 w 5222656"/>
              <a:gd name="connsiteY7"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2656" h="5952556">
                <a:moveTo>
                  <a:pt x="2246378" y="0"/>
                </a:moveTo>
                <a:cubicBezTo>
                  <a:pt x="3890131" y="0"/>
                  <a:pt x="5222656" y="1332525"/>
                  <a:pt x="5222656" y="2976278"/>
                </a:cubicBezTo>
                <a:cubicBezTo>
                  <a:pt x="5222656" y="4620031"/>
                  <a:pt x="3890131"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a:blipFill dpi="0" rotWithShape="0">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22882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972CCB-F435-E641-A51D-BABB76C964B6}"/>
              </a:ext>
            </a:extLst>
          </p:cNvPr>
          <p:cNvSpPr>
            <a:spLocks noGrp="1"/>
          </p:cNvSpPr>
          <p:nvPr>
            <p:ph type="body" sz="quarter" idx="14"/>
          </p:nvPr>
        </p:nvSpPr>
        <p:spPr>
          <a:xfrm>
            <a:off x="673201" y="5978953"/>
            <a:ext cx="3913312" cy="1084774"/>
          </a:xfrm>
        </p:spPr>
        <p:txBody>
          <a:bodyPr/>
          <a:lstStyle/>
          <a:p>
            <a:r>
              <a:rPr lang="en-US" b="1" dirty="0">
                <a:solidFill>
                  <a:srgbClr val="863694"/>
                </a:solidFill>
              </a:rPr>
              <a:t>Gaming for Good</a:t>
            </a:r>
          </a:p>
        </p:txBody>
      </p:sp>
      <p:sp>
        <p:nvSpPr>
          <p:cNvPr id="13" name="Text Placeholder 14">
            <a:extLst>
              <a:ext uri="{FF2B5EF4-FFF2-40B4-BE49-F238E27FC236}">
                <a16:creationId xmlns:a16="http://schemas.microsoft.com/office/drawing/2014/main" id="{14D9B0A4-EE15-C3E0-A8DA-D318B372730C}"/>
              </a:ext>
            </a:extLst>
          </p:cNvPr>
          <p:cNvSpPr txBox="1">
            <a:spLocks/>
          </p:cNvSpPr>
          <p:nvPr/>
        </p:nvSpPr>
        <p:spPr>
          <a:xfrm>
            <a:off x="699975" y="7331782"/>
            <a:ext cx="3886538" cy="249414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42900" indent="-342900">
              <a:lnSpc>
                <a:spcPct val="100000"/>
              </a:lnSpc>
              <a:spcBef>
                <a:spcPts val="0"/>
              </a:spcBef>
              <a:buNone/>
              <a:tabLst>
                <a:tab pos="352425" algn="l"/>
                <a:tab pos="3019425" algn="l"/>
                <a:tab pos="3240088" algn="l"/>
              </a:tabLst>
            </a:pPr>
            <a:r>
              <a:rPr lang="en-US" sz="1800" b="1" dirty="0">
                <a:solidFill>
                  <a:srgbClr val="863694"/>
                </a:solidFill>
              </a:rPr>
              <a:t>34	</a:t>
            </a:r>
            <a:r>
              <a:rPr lang="en-US" sz="1400" dirty="0"/>
              <a:t> Game Stars ……………………………….	101</a:t>
            </a:r>
          </a:p>
          <a:p>
            <a:pPr marL="342900" indent="-342900">
              <a:lnSpc>
                <a:spcPct val="100000"/>
              </a:lnSpc>
              <a:spcBef>
                <a:spcPts val="0"/>
              </a:spcBef>
              <a:buNone/>
              <a:tabLst>
                <a:tab pos="352425" algn="l"/>
                <a:tab pos="3019425" algn="l"/>
                <a:tab pos="3240088" algn="l"/>
              </a:tabLst>
            </a:pPr>
            <a:r>
              <a:rPr lang="en-US" sz="1800" b="1" dirty="0">
                <a:solidFill>
                  <a:srgbClr val="863694"/>
                </a:solidFill>
              </a:rPr>
              <a:t>35</a:t>
            </a:r>
            <a:r>
              <a:rPr lang="en-US" sz="1400" b="1" dirty="0">
                <a:solidFill>
                  <a:srgbClr val="863694"/>
                </a:solidFill>
              </a:rPr>
              <a:t>	</a:t>
            </a:r>
            <a:r>
              <a:rPr lang="en-US" sz="1400" dirty="0"/>
              <a:t>The Humanitarian Leadership </a:t>
            </a:r>
          </a:p>
          <a:p>
            <a:pPr marL="342900" indent="-342900">
              <a:lnSpc>
                <a:spcPct val="100000"/>
              </a:lnSpc>
              <a:spcBef>
                <a:spcPts val="0"/>
              </a:spcBef>
              <a:buNone/>
              <a:tabLst>
                <a:tab pos="352425" algn="l"/>
                <a:tab pos="3019425" algn="l"/>
                <a:tab pos="3240088" algn="l"/>
              </a:tabLst>
            </a:pPr>
            <a:r>
              <a:rPr lang="en-US" sz="1400" dirty="0"/>
              <a:t>	Academy  ………………………………….	103</a:t>
            </a:r>
          </a:p>
          <a:p>
            <a:pPr marL="342900" indent="-342900">
              <a:lnSpc>
                <a:spcPct val="100000"/>
              </a:lnSpc>
              <a:spcBef>
                <a:spcPts val="0"/>
              </a:spcBef>
              <a:buNone/>
              <a:tabLst>
                <a:tab pos="352425" algn="l"/>
                <a:tab pos="3019425" algn="l"/>
                <a:tab pos="3240088" algn="l"/>
              </a:tabLst>
            </a:pPr>
            <a:r>
              <a:rPr lang="en-US" sz="1800" b="1" dirty="0">
                <a:solidFill>
                  <a:srgbClr val="863694"/>
                </a:solidFill>
              </a:rPr>
              <a:t>36</a:t>
            </a:r>
            <a:r>
              <a:rPr lang="en-US" sz="1400" b="1" dirty="0">
                <a:solidFill>
                  <a:srgbClr val="863694"/>
                </a:solidFill>
              </a:rPr>
              <a:t>	</a:t>
            </a:r>
            <a:r>
              <a:rPr lang="en-US" sz="1400" dirty="0"/>
              <a:t>DOCE@ - Learning by Playing ……	105</a:t>
            </a:r>
          </a:p>
          <a:p>
            <a:pPr marL="342900" indent="-342900">
              <a:lnSpc>
                <a:spcPct val="100000"/>
              </a:lnSpc>
              <a:spcBef>
                <a:spcPts val="0"/>
              </a:spcBef>
              <a:buNone/>
              <a:tabLst>
                <a:tab pos="352425" algn="l"/>
                <a:tab pos="3019425" algn="l"/>
                <a:tab pos="3240088" algn="l"/>
              </a:tabLst>
            </a:pPr>
            <a:endParaRPr lang="en-US" sz="1400" dirty="0"/>
          </a:p>
        </p:txBody>
      </p:sp>
      <p:sp>
        <p:nvSpPr>
          <p:cNvPr id="15" name="Slide Number Placeholder 1">
            <a:extLst>
              <a:ext uri="{FF2B5EF4-FFF2-40B4-BE49-F238E27FC236}">
                <a16:creationId xmlns:a16="http://schemas.microsoft.com/office/drawing/2014/main" id="{6FB5CEE5-E853-2169-5418-C141EE86923E}"/>
              </a:ext>
            </a:extLst>
          </p:cNvPr>
          <p:cNvSpPr txBox="1">
            <a:spLocks/>
          </p:cNvSpPr>
          <p:nvPr/>
        </p:nvSpPr>
        <p:spPr>
          <a:xfrm>
            <a:off x="5621412" y="10072047"/>
            <a:ext cx="1661506" cy="5692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E760C49-C21F-C349-B509-93C281143DFD}" type="slidenum">
              <a:rPr lang="en-US" sz="700" smtClean="0"/>
              <a:pPr algn="r"/>
              <a:t>99</a:t>
            </a:fld>
            <a:endParaRPr lang="en-US" sz="700" dirty="0"/>
          </a:p>
        </p:txBody>
      </p:sp>
      <p:grpSp>
        <p:nvGrpSpPr>
          <p:cNvPr id="2" name="Group 1">
            <a:extLst>
              <a:ext uri="{FF2B5EF4-FFF2-40B4-BE49-F238E27FC236}">
                <a16:creationId xmlns:a16="http://schemas.microsoft.com/office/drawing/2014/main" id="{F04FE1A4-10E9-5960-324D-63C76339036F}"/>
              </a:ext>
            </a:extLst>
          </p:cNvPr>
          <p:cNvGrpSpPr/>
          <p:nvPr/>
        </p:nvGrpSpPr>
        <p:grpSpPr>
          <a:xfrm>
            <a:off x="636197" y="2093895"/>
            <a:ext cx="1486412" cy="2708383"/>
            <a:chOff x="32065174" y="19134611"/>
            <a:chExt cx="1486412" cy="2708383"/>
          </a:xfrm>
        </p:grpSpPr>
        <p:grpSp>
          <p:nvGrpSpPr>
            <p:cNvPr id="3" name="Graphic 2">
              <a:extLst>
                <a:ext uri="{FF2B5EF4-FFF2-40B4-BE49-F238E27FC236}">
                  <a16:creationId xmlns:a16="http://schemas.microsoft.com/office/drawing/2014/main" id="{78B6485A-3C6F-4F57-A20C-7C85B5CDCB0D}"/>
                </a:ext>
              </a:extLst>
            </p:cNvPr>
            <p:cNvGrpSpPr/>
            <p:nvPr/>
          </p:nvGrpSpPr>
          <p:grpSpPr>
            <a:xfrm>
              <a:off x="32065174" y="19134611"/>
              <a:ext cx="1486412" cy="2708383"/>
              <a:chOff x="32065174" y="19134611"/>
              <a:chExt cx="1486412" cy="2708383"/>
            </a:xfrm>
            <a:solidFill>
              <a:srgbClr val="9EBF0E"/>
            </a:solidFill>
          </p:grpSpPr>
          <p:sp>
            <p:nvSpPr>
              <p:cNvPr id="7" name="Freeform 6">
                <a:extLst>
                  <a:ext uri="{FF2B5EF4-FFF2-40B4-BE49-F238E27FC236}">
                    <a16:creationId xmlns:a16="http://schemas.microsoft.com/office/drawing/2014/main" id="{C4E2FAD6-38BD-EB25-F5E2-BF0460BC7024}"/>
                  </a:ext>
                </a:extLst>
              </p:cNvPr>
              <p:cNvSpPr/>
              <p:nvPr/>
            </p:nvSpPr>
            <p:spPr>
              <a:xfrm>
                <a:off x="32067770" y="19134611"/>
                <a:ext cx="1483816" cy="2708383"/>
              </a:xfrm>
              <a:custGeom>
                <a:avLst/>
                <a:gdLst>
                  <a:gd name="connsiteX0" fmla="*/ 1407222 w 1483816"/>
                  <a:gd name="connsiteY0" fmla="*/ 290693 h 2708383"/>
                  <a:gd name="connsiteX1" fmla="*/ 1073591 w 1483816"/>
                  <a:gd name="connsiteY1" fmla="*/ 493141 h 2708383"/>
                  <a:gd name="connsiteX2" fmla="*/ 784097 w 1483816"/>
                  <a:gd name="connsiteY2" fmla="*/ 51910 h 2708383"/>
                  <a:gd name="connsiteX3" fmla="*/ 745152 w 1483816"/>
                  <a:gd name="connsiteY3" fmla="*/ 0 h 2708383"/>
                  <a:gd name="connsiteX4" fmla="*/ 702315 w 1483816"/>
                  <a:gd name="connsiteY4" fmla="*/ 49313 h 2708383"/>
                  <a:gd name="connsiteX5" fmla="*/ 398540 w 1483816"/>
                  <a:gd name="connsiteY5" fmla="*/ 484056 h 2708383"/>
                  <a:gd name="connsiteX6" fmla="*/ 76591 w 1483816"/>
                  <a:gd name="connsiteY6" fmla="*/ 290693 h 2708383"/>
                  <a:gd name="connsiteX7" fmla="*/ 0 w 1483816"/>
                  <a:gd name="connsiteY7" fmla="*/ 253059 h 2708383"/>
                  <a:gd name="connsiteX8" fmla="*/ 0 w 1483816"/>
                  <a:gd name="connsiteY8" fmla="*/ 973305 h 2708383"/>
                  <a:gd name="connsiteX9" fmla="*/ 689333 w 1483816"/>
                  <a:gd name="connsiteY9" fmla="*/ 1713017 h 2708383"/>
                  <a:gd name="connsiteX10" fmla="*/ 689333 w 1483816"/>
                  <a:gd name="connsiteY10" fmla="*/ 2708383 h 2708383"/>
                  <a:gd name="connsiteX11" fmla="*/ 794483 w 1483816"/>
                  <a:gd name="connsiteY11" fmla="*/ 2708383 h 2708383"/>
                  <a:gd name="connsiteX12" fmla="*/ 794483 w 1483816"/>
                  <a:gd name="connsiteY12" fmla="*/ 1713017 h 2708383"/>
                  <a:gd name="connsiteX13" fmla="*/ 1483816 w 1483816"/>
                  <a:gd name="connsiteY13" fmla="*/ 973305 h 2708383"/>
                  <a:gd name="connsiteX14" fmla="*/ 1483816 w 1483816"/>
                  <a:gd name="connsiteY14" fmla="*/ 253059 h 2708383"/>
                  <a:gd name="connsiteX15" fmla="*/ 1407222 w 1483816"/>
                  <a:gd name="connsiteY15" fmla="*/ 290693 h 27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816" h="2708383">
                    <a:moveTo>
                      <a:pt x="1407222" y="290693"/>
                    </a:moveTo>
                    <a:cubicBezTo>
                      <a:pt x="1391645" y="298480"/>
                      <a:pt x="1247549" y="371153"/>
                      <a:pt x="1073591" y="493141"/>
                    </a:cubicBezTo>
                    <a:cubicBezTo>
                      <a:pt x="938582" y="256952"/>
                      <a:pt x="794483" y="67482"/>
                      <a:pt x="784097" y="51910"/>
                    </a:cubicBezTo>
                    <a:lnTo>
                      <a:pt x="745152" y="0"/>
                    </a:lnTo>
                    <a:lnTo>
                      <a:pt x="702315" y="49313"/>
                    </a:lnTo>
                    <a:cubicBezTo>
                      <a:pt x="690629" y="63588"/>
                      <a:pt x="536148" y="243974"/>
                      <a:pt x="398540" y="484056"/>
                    </a:cubicBezTo>
                    <a:cubicBezTo>
                      <a:pt x="229777" y="367260"/>
                      <a:pt x="92172" y="298480"/>
                      <a:pt x="76591" y="290693"/>
                    </a:cubicBezTo>
                    <a:lnTo>
                      <a:pt x="0" y="253059"/>
                    </a:lnTo>
                    <a:lnTo>
                      <a:pt x="0" y="973305"/>
                    </a:lnTo>
                    <a:cubicBezTo>
                      <a:pt x="0" y="1363925"/>
                      <a:pt x="305071" y="1685763"/>
                      <a:pt x="689333" y="1713017"/>
                    </a:cubicBezTo>
                    <a:lnTo>
                      <a:pt x="689333" y="2708383"/>
                    </a:lnTo>
                    <a:lnTo>
                      <a:pt x="794483" y="2708383"/>
                    </a:lnTo>
                    <a:lnTo>
                      <a:pt x="794483" y="1713017"/>
                    </a:lnTo>
                    <a:cubicBezTo>
                      <a:pt x="1178745" y="1685763"/>
                      <a:pt x="1483816" y="1365222"/>
                      <a:pt x="1483816" y="973305"/>
                    </a:cubicBezTo>
                    <a:lnTo>
                      <a:pt x="1483816" y="253059"/>
                    </a:lnTo>
                    <a:lnTo>
                      <a:pt x="1407222" y="290693"/>
                    </a:ln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sp>
            <p:nvSpPr>
              <p:cNvPr id="8" name="Freeform 7">
                <a:extLst>
                  <a:ext uri="{FF2B5EF4-FFF2-40B4-BE49-F238E27FC236}">
                    <a16:creationId xmlns:a16="http://schemas.microsoft.com/office/drawing/2014/main" id="{E690E11E-E3D6-7D26-B3BD-E7028A37374E}"/>
                  </a:ext>
                </a:extLst>
              </p:cNvPr>
              <p:cNvSpPr/>
              <p:nvPr/>
            </p:nvSpPr>
            <p:spPr>
              <a:xfrm>
                <a:off x="32065174" y="20728235"/>
                <a:ext cx="611439" cy="1114759"/>
              </a:xfrm>
              <a:custGeom>
                <a:avLst/>
                <a:gdLst>
                  <a:gd name="connsiteX0" fmla="*/ 122027 w 611439"/>
                  <a:gd name="connsiteY0" fmla="*/ 86950 h 1114759"/>
                  <a:gd name="connsiteX1" fmla="*/ 84381 w 611439"/>
                  <a:gd name="connsiteY1" fmla="*/ 60995 h 1114759"/>
                  <a:gd name="connsiteX2" fmla="*/ 0 w 611439"/>
                  <a:gd name="connsiteY2" fmla="*/ 0 h 1114759"/>
                  <a:gd name="connsiteX3" fmla="*/ 0 w 611439"/>
                  <a:gd name="connsiteY3" fmla="*/ 654061 h 1114759"/>
                  <a:gd name="connsiteX4" fmla="*/ 122027 w 611439"/>
                  <a:gd name="connsiteY4" fmla="*/ 994069 h 1114759"/>
                  <a:gd name="connsiteX5" fmla="*/ 490711 w 611439"/>
                  <a:gd name="connsiteY5" fmla="*/ 1114759 h 1114759"/>
                  <a:gd name="connsiteX6" fmla="*/ 534848 w 611439"/>
                  <a:gd name="connsiteY6" fmla="*/ 1113462 h 1114759"/>
                  <a:gd name="connsiteX7" fmla="*/ 558216 w 611439"/>
                  <a:gd name="connsiteY7" fmla="*/ 1113462 h 1114759"/>
                  <a:gd name="connsiteX8" fmla="*/ 611439 w 611439"/>
                  <a:gd name="connsiteY8" fmla="*/ 1113462 h 1114759"/>
                  <a:gd name="connsiteX9" fmla="*/ 611439 w 611439"/>
                  <a:gd name="connsiteY9" fmla="*/ 800707 h 1114759"/>
                  <a:gd name="connsiteX10" fmla="*/ 122027 w 611439"/>
                  <a:gd name="connsiteY10" fmla="*/ 86950 h 1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439" h="1114759">
                    <a:moveTo>
                      <a:pt x="122027" y="86950"/>
                    </a:moveTo>
                    <a:cubicBezTo>
                      <a:pt x="107749" y="76567"/>
                      <a:pt x="94768" y="68781"/>
                      <a:pt x="84381" y="60995"/>
                    </a:cubicBezTo>
                    <a:lnTo>
                      <a:pt x="0" y="0"/>
                    </a:lnTo>
                    <a:lnTo>
                      <a:pt x="0" y="654061"/>
                    </a:lnTo>
                    <a:cubicBezTo>
                      <a:pt x="0" y="800707"/>
                      <a:pt x="40242" y="916204"/>
                      <a:pt x="122027" y="994069"/>
                    </a:cubicBezTo>
                    <a:cubicBezTo>
                      <a:pt x="233672" y="1101782"/>
                      <a:pt x="393348" y="1114759"/>
                      <a:pt x="490711" y="1114759"/>
                    </a:cubicBezTo>
                    <a:cubicBezTo>
                      <a:pt x="507585" y="1114759"/>
                      <a:pt x="521866" y="1114759"/>
                      <a:pt x="534848" y="1113462"/>
                    </a:cubicBezTo>
                    <a:cubicBezTo>
                      <a:pt x="543935" y="1113462"/>
                      <a:pt x="551725" y="1113462"/>
                      <a:pt x="558216" y="1113462"/>
                    </a:cubicBezTo>
                    <a:lnTo>
                      <a:pt x="611439" y="1113462"/>
                    </a:lnTo>
                    <a:lnTo>
                      <a:pt x="611439" y="800707"/>
                    </a:lnTo>
                    <a:cubicBezTo>
                      <a:pt x="611439" y="425659"/>
                      <a:pt x="268722" y="188172"/>
                      <a:pt x="122027" y="86950"/>
                    </a:cubicBezTo>
                    <a:close/>
                  </a:path>
                </a:pathLst>
              </a:custGeom>
              <a:solidFill>
                <a:srgbClr val="9EBF0E"/>
              </a:solidFill>
              <a:ln w="12981" cap="flat">
                <a:noFill/>
                <a:prstDash val="solid"/>
                <a:miter/>
              </a:ln>
              <a:effectLst>
                <a:reflection blurRad="6350" stA="38000" endPos="28000" dir="5400000" sy="-100000" algn="bl" rotWithShape="0"/>
              </a:effectLst>
            </p:spPr>
            <p:txBody>
              <a:bodyPr rtlCol="0" anchor="ctr"/>
              <a:lstStyle/>
              <a:p>
                <a:endParaRPr lang="en-US"/>
              </a:p>
            </p:txBody>
          </p:sp>
        </p:grpSp>
        <p:sp>
          <p:nvSpPr>
            <p:cNvPr id="4" name="TextBox 3">
              <a:extLst>
                <a:ext uri="{FF2B5EF4-FFF2-40B4-BE49-F238E27FC236}">
                  <a16:creationId xmlns:a16="http://schemas.microsoft.com/office/drawing/2014/main" id="{FEF94377-FB86-4A65-93AB-C0CF826F6122}"/>
                </a:ext>
              </a:extLst>
            </p:cNvPr>
            <p:cNvSpPr txBox="1"/>
            <p:nvPr/>
          </p:nvSpPr>
          <p:spPr>
            <a:xfrm>
              <a:off x="32210765" y="19420463"/>
              <a:ext cx="1233030" cy="1332544"/>
            </a:xfrm>
            <a:prstGeom prst="rect">
              <a:avLst/>
            </a:prstGeom>
            <a:noFill/>
          </p:spPr>
          <p:txBody>
            <a:bodyPr wrap="none" rtlCol="0">
              <a:spAutoFit/>
            </a:bodyPr>
            <a:lstStyle/>
            <a:p>
              <a:pPr algn="l"/>
              <a:r>
                <a:rPr lang="en-US" sz="8059" b="1" spc="0" baseline="0" dirty="0">
                  <a:ln/>
                  <a:solidFill>
                    <a:srgbClr val="FFFFFF"/>
                  </a:solidFill>
                  <a:latin typeface="Calibri" panose="020F0502020204030204" pitchFamily="34" charset="0"/>
                  <a:cs typeface="Calibri" panose="020F0502020204030204" pitchFamily="34" charset="0"/>
                  <a:sym typeface="Arial"/>
                  <a:rtl val="0"/>
                </a:rPr>
                <a:t>08</a:t>
              </a:r>
            </a:p>
          </p:txBody>
        </p:sp>
      </p:grpSp>
      <p:pic>
        <p:nvPicPr>
          <p:cNvPr id="16" name="Picture Placeholder 15">
            <a:extLst>
              <a:ext uri="{FF2B5EF4-FFF2-40B4-BE49-F238E27FC236}">
                <a16:creationId xmlns:a16="http://schemas.microsoft.com/office/drawing/2014/main" id="{3862FAD0-62E4-74B4-8AA0-17946556CF05}"/>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3945157" y="1930825"/>
            <a:ext cx="3627199" cy="4287207"/>
          </a:xfrm>
        </p:spPr>
      </p:pic>
    </p:spTree>
    <p:extLst>
      <p:ext uri="{BB962C8B-B14F-4D97-AF65-F5344CB8AC3E}">
        <p14:creationId xmlns:p14="http://schemas.microsoft.com/office/powerpoint/2010/main" val="20518141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58797</TotalTime>
  <Words>18360</Words>
  <Application>Microsoft Office PowerPoint</Application>
  <PresentationFormat>Custom</PresentationFormat>
  <Paragraphs>1624</Paragraphs>
  <Slides>108</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108</vt:i4>
      </vt:variant>
    </vt:vector>
  </HeadingPairs>
  <TitlesOfParts>
    <vt:vector size="117" baseType="lpstr">
      <vt:lpstr>Arial</vt:lpstr>
      <vt:lpstr>Avenir Black</vt:lpstr>
      <vt:lpstr>Avenir Book</vt:lpstr>
      <vt:lpstr>Calibri</vt:lpstr>
      <vt:lpstr>Calibri Light</vt:lpstr>
      <vt:lpstr>Montserrat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Anne Donnelly</cp:lastModifiedBy>
  <cp:revision>663</cp:revision>
  <dcterms:created xsi:type="dcterms:W3CDTF">2020-10-14T13:32:04Z</dcterms:created>
  <dcterms:modified xsi:type="dcterms:W3CDTF">2022-12-15T10:51:23Z</dcterms:modified>
</cp:coreProperties>
</file>